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4" r:id="rId3"/>
    <p:sldId id="297" r:id="rId4"/>
    <p:sldId id="298" r:id="rId5"/>
    <p:sldId id="299" r:id="rId6"/>
    <p:sldId id="258" r:id="rId7"/>
    <p:sldId id="300" r:id="rId8"/>
    <p:sldId id="301" r:id="rId9"/>
    <p:sldId id="302" r:id="rId10"/>
    <p:sldId id="303" r:id="rId11"/>
    <p:sldId id="306" r:id="rId12"/>
    <p:sldId id="339" r:id="rId13"/>
    <p:sldId id="309" r:id="rId14"/>
    <p:sldId id="305" r:id="rId15"/>
    <p:sldId id="310" r:id="rId16"/>
    <p:sldId id="314" r:id="rId17"/>
    <p:sldId id="340" r:id="rId18"/>
    <p:sldId id="319" r:id="rId19"/>
    <p:sldId id="321" r:id="rId20"/>
    <p:sldId id="325" r:id="rId21"/>
    <p:sldId id="331" r:id="rId22"/>
    <p:sldId id="333" r:id="rId23"/>
    <p:sldId id="329" r:id="rId24"/>
    <p:sldId id="337" r:id="rId25"/>
    <p:sldId id="338" r:id="rId26"/>
    <p:sldId id="334" r:id="rId27"/>
    <p:sldId id="335" r:id="rId28"/>
    <p:sldId id="330" r:id="rId29"/>
    <p:sldId id="332" r:id="rId30"/>
    <p:sldId id="328" r:id="rId31"/>
    <p:sldId id="317" r:id="rId32"/>
    <p:sldId id="323" r:id="rId33"/>
    <p:sldId id="307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30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6"/>
    <p:restoredTop sz="91230"/>
  </p:normalViewPr>
  <p:slideViewPr>
    <p:cSldViewPr snapToGrid="0" snapToObjects="1">
      <p:cViewPr varScale="1">
        <p:scale>
          <a:sx n="95" d="100"/>
          <a:sy n="95" d="100"/>
        </p:scale>
        <p:origin x="9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Sheet1!$A$2:$A$143</cx:f>
        <cx:lvl ptCount="142">
          <cx:pt idx="0">Afghanistan</cx:pt>
          <cx:pt idx="1">Albania</cx:pt>
          <cx:pt idx="2">Algeria</cx:pt>
          <cx:pt idx="3">Argentina</cx:pt>
          <cx:pt idx="4">Armenia</cx:pt>
          <cx:pt idx="5">Australia</cx:pt>
          <cx:pt idx="6">Austria</cx:pt>
          <cx:pt idx="7">Azerbaijan</cx:pt>
          <cx:pt idx="8">Bahrain</cx:pt>
          <cx:pt idx="9">Bangladesh</cx:pt>
          <cx:pt idx="10">Belarus</cx:pt>
          <cx:pt idx="11">Belgium</cx:pt>
          <cx:pt idx="12">Benin</cx:pt>
          <cx:pt idx="13">Bolivia</cx:pt>
          <cx:pt idx="14">Bosnia Herzegovina</cx:pt>
          <cx:pt idx="15">Botswana</cx:pt>
          <cx:pt idx="16">Brazil</cx:pt>
          <cx:pt idx="17">Bulgaria</cx:pt>
          <cx:pt idx="18">Burkina Faso</cx:pt>
          <cx:pt idx="19">Cambodia</cx:pt>
          <cx:pt idx="20">Cameroon</cx:pt>
          <cx:pt idx="21">Canada</cx:pt>
          <cx:pt idx="22">Chad</cx:pt>
          <cx:pt idx="23">Chile</cx:pt>
          <cx:pt idx="24">China</cx:pt>
          <cx:pt idx="25">Colombia</cx:pt>
          <cx:pt idx="26">Congo Brazzaville</cx:pt>
          <cx:pt idx="27">Costa Rica</cx:pt>
          <cx:pt idx="28">Croatia</cx:pt>
          <cx:pt idx="29">Cyprus</cx:pt>
          <cx:pt idx="30">Denmark</cx:pt>
          <cx:pt idx="31">Dominican Republic</cx:pt>
          <cx:pt idx="32">Ecuador</cx:pt>
          <cx:pt idx="33">Egypt</cx:pt>
          <cx:pt idx="34">El Salvador</cx:pt>
          <cx:pt idx="35">Estonia</cx:pt>
          <cx:pt idx="37">Ethiopia</cx:pt>
          <cx:pt idx="38">Finland</cx:pt>
          <cx:pt idx="39">France</cx:pt>
          <cx:pt idx="40">Gabon</cx:pt>
          <cx:pt idx="41">Gambia</cx:pt>
          <cx:pt idx="42">Georgia</cx:pt>
          <cx:pt idx="43">Germany</cx:pt>
          <cx:pt idx="44">Ghana</cx:pt>
          <cx:pt idx="45">Greece</cx:pt>
          <cx:pt idx="46">Guatemala</cx:pt>
          <cx:pt idx="47">Guinea</cx:pt>
          <cx:pt idx="48">Honduras</cx:pt>
          <cx:pt idx="49">Hong Kong</cx:pt>
          <cx:pt idx="50">Hungary</cx:pt>
          <cx:pt idx="51">India</cx:pt>
          <cx:pt idx="52">Indonesia</cx:pt>
          <cx:pt idx="53">Iran</cx:pt>
          <cx:pt idx="54">Iraq</cx:pt>
          <cx:pt idx="55">Ireland</cx:pt>
          <cx:pt idx="56">Israel</cx:pt>
          <cx:pt idx="57">Italy</cx:pt>
          <cx:pt idx="58">Ivory Coast</cx:pt>
          <cx:pt idx="59">Jamaica</cx:pt>
          <cx:pt idx="60">Japan</cx:pt>
          <cx:pt idx="61">Jordan</cx:pt>
          <cx:pt idx="62">Kazakhstan</cx:pt>
          <cx:pt idx="63">Kenya</cx:pt>
          <cx:pt idx="64">Kosovo</cx:pt>
          <cx:pt idx="65">Kuwait</cx:pt>
          <cx:pt idx="66">Kyrgyzstan</cx:pt>
          <cx:pt idx="67">Laos</cx:pt>
          <cx:pt idx="68">Latvia</cx:pt>
          <cx:pt idx="69">Lebanon</cx:pt>
          <cx:pt idx="70">Lesotho</cx:pt>
          <cx:pt idx="71">Liberia</cx:pt>
          <cx:pt idx="72">Libya</cx:pt>
          <cx:pt idx="73">Lithuania</cx:pt>
          <cx:pt idx="74">Luxembourg</cx:pt>
          <cx:pt idx="75">Madagascar</cx:pt>
          <cx:pt idx="76">Malawi</cx:pt>
          <cx:pt idx="77">Malaysia</cx:pt>
          <cx:pt idx="78">Mali</cx:pt>
          <cx:pt idx="79">Malta</cx:pt>
          <cx:pt idx="80">Mauritania</cx:pt>
          <cx:pt idx="81">Mauritius</cx:pt>
          <cx:pt idx="82">Mexico</cx:pt>
          <cx:pt idx="83">Moldova</cx:pt>
          <cx:pt idx="84">Mongolia</cx:pt>
          <cx:pt idx="85">Montenegro</cx:pt>
          <cx:pt idx="86">Morocco</cx:pt>
          <cx:pt idx="87">Mozambique</cx:pt>
          <cx:pt idx="88">Myanmar</cx:pt>
          <cx:pt idx="89">Namibia</cx:pt>
          <cx:pt idx="90">Nepal</cx:pt>
          <cx:pt idx="91">Netherlands</cx:pt>
          <cx:pt idx="92">New Zealand</cx:pt>
          <cx:pt idx="93">Nicaragua</cx:pt>
          <cx:pt idx="94">Niger</cx:pt>
          <cx:pt idx="95">Nigeria</cx:pt>
          <cx:pt idx="96">North Macedonia</cx:pt>
          <cx:pt idx="97">Norway</cx:pt>
          <cx:pt idx="98">Pakistan</cx:pt>
          <cx:pt idx="99">Palestine</cx:pt>
          <cx:pt idx="100">Panama</cx:pt>
          <cx:pt idx="101">Paraguay</cx:pt>
          <cx:pt idx="102">Peru</cx:pt>
          <cx:pt idx="103">Philippines</cx:pt>
          <cx:pt idx="104">Poland</cx:pt>
          <cx:pt idx="105">Portugal</cx:pt>
          <cx:pt idx="106">Romania</cx:pt>
          <cx:pt idx="107">Russia</cx:pt>
          <cx:pt idx="108">Rwanda</cx:pt>
          <cx:pt idx="109">Saudi Arabia</cx:pt>
          <cx:pt idx="110">Senegal</cx:pt>
          <cx:pt idx="111">Serbia</cx:pt>
          <cx:pt idx="112">Sierra Leone</cx:pt>
          <cx:pt idx="113">Singapore</cx:pt>
          <cx:pt idx="114">Slovakia</cx:pt>
          <cx:pt idx="115">Slovenia</cx:pt>
          <cx:pt idx="116">South Africa</cx:pt>
          <cx:pt idx="117">South Korea</cx:pt>
          <cx:pt idx="118">Spain</cx:pt>
          <cx:pt idx="119">Sri Lanka</cx:pt>
          <cx:pt idx="120">Sweden</cx:pt>
          <cx:pt idx="121">Switzerland</cx:pt>
          <cx:pt idx="122">Taiwan</cx:pt>
          <cx:pt idx="123">Tajikistan</cx:pt>
          <cx:pt idx="124">Tanzania</cx:pt>
          <cx:pt idx="125">Thailand</cx:pt>
          <cx:pt idx="126">Togo</cx:pt>
          <cx:pt idx="127">Tunisia</cx:pt>
          <cx:pt idx="128">Turkey</cx:pt>
          <cx:pt idx="129">Turkmenistan</cx:pt>
          <cx:pt idx="130">Uganda</cx:pt>
          <cx:pt idx="131">Ukraine</cx:pt>
          <cx:pt idx="132">United Arab Emirates</cx:pt>
          <cx:pt idx="133">United Kingdom</cx:pt>
          <cx:pt idx="134">United States</cx:pt>
          <cx:pt idx="135">Uruguay</cx:pt>
          <cx:pt idx="136">Uzbekistan</cx:pt>
          <cx:pt idx="137">Venezuela</cx:pt>
          <cx:pt idx="138">Vietnam</cx:pt>
          <cx:pt idx="139">Yemen</cx:pt>
          <cx:pt idx="140">Zambia</cx:pt>
          <cx:pt idx="141">Zimbabwe</cx:pt>
        </cx:lvl>
      </cx:strDim>
      <cx:numDim type="colorVal">
        <cx:f>Sheet1!$B$2:$B$143</cx:f>
        <cx:nf>Sheet1!$B$1</cx:nf>
        <cx:lvl ptCount="142" formatCode="0%" name="Nuclear Optimism">
          <cx:pt idx="0">0.47027507000000002</cx:pt>
          <cx:pt idx="1">0.16111111</cx:pt>
          <cx:pt idx="2">0.14818181999999999</cx:pt>
          <cx:pt idx="3">0.25660377000000001</cx:pt>
          <cx:pt idx="4">0.19166667000000001</cx:pt>
          <cx:pt idx="5">0.43868394999999999</cx:pt>
          <cx:pt idx="6">0.17699999999999999</cx:pt>
          <cx:pt idx="7">0.19444444</cx:pt>
          <cx:pt idx="8">0.42532145999999998</cx:pt>
          <cx:pt idx="9">0.64738806000000004</cx:pt>
          <cx:pt idx="10">0.36524823000000001</cx:pt>
          <cx:pt idx="11">0.34100000000000003</cx:pt>
          <cx:pt idx="12">0.58599999999999997</cx:pt>
          <cx:pt idx="13">0.32600000000000001</cx:pt>
          <cx:pt idx="14">0.088888889999999998</cx:pt>
          <cx:pt idx="15">0.41292638999999998</cx:pt>
          <cx:pt idx="16">0.35555555999999999</cx:pt>
          <cx:pt idx="17">0.35925926000000002</cx:pt>
          <cx:pt idx="18">0.56299999999999994</cx:pt>
          <cx:pt idx="19">0.11</cx:pt>
          <cx:pt idx="20">0.56799999999999995</cx:pt>
          <cx:pt idx="21">0.43372319999999998</cx:pt>
          <cx:pt idx="22">0.45274526999999998</cx:pt>
          <cx:pt idx="23">0.16792452999999999</cx:pt>
          <cx:pt idx="24">0.43084389000000001</cx:pt>
          <cx:pt idx="25">0.219</cx:pt>
          <cx:pt idx="26">0.52293577999999996</cx:pt>
          <cx:pt idx="27">0.25800000000000001</cx:pt>
          <cx:pt idx="28">0.21851851999999999</cx:pt>
          <cx:pt idx="29">0.19623388999999999</cx:pt>
          <cx:pt idx="30">0.313</cx:pt>
          <cx:pt idx="31">0.38961038999999997</cx:pt>
          <cx:pt idx="32">0.27500000000000002</cx:pt>
          <cx:pt idx="33">0.40000000000000002</cx:pt>
          <cx:pt idx="34">0.30277778</cx:pt>
          <cx:pt idx="35">0.29722221999999998</cx:pt>
          <cx:pt idx="37">0.67796610000000002</cx:pt>
          <cx:pt idx="38">0.61199999999999999</cx:pt>
          <cx:pt idx="39">0.309</cx:pt>
          <cx:pt idx="40">0.42803738000000002</cx:pt>
          <cx:pt idx="41">0.45714285999999998</cx:pt>
          <cx:pt idx="42">0.096296300000000001</cx:pt>
          <cx:pt idx="43">0.28899999999999998</cx:pt>
          <cx:pt idx="44">0.42079208000000001</cx:pt>
          <cx:pt idx="45">0.14166666999999999</cx:pt>
          <cx:pt idx="46">0.31090909</cx:pt>
          <cx:pt idx="47">0.56491228000000004</cx:pt>
          <cx:pt idx="48">0.29999999999999999</cx:pt>
          <cx:pt idx="49">0.37524950000000001</cx:pt>
          <cx:pt idx="50">0.25648147999999998</cx:pt>
          <cx:pt idx="51">0.37192775</cx:pt>
          <cx:pt idx="52">0.41224863</cx:pt>
          <cx:pt idx="53">0.63383084999999995</cx:pt>
          <cx:pt idx="54">0.53144941000000001</cx:pt>
          <cx:pt idx="55">0.35599999999999998</cx:pt>
          <cx:pt idx="56">0.43378994999999998</cx:pt>
          <cx:pt idx="57">0.30099999999999999</cx:pt>
          <cx:pt idx="58">0.44900000000000001</cx:pt>
          <cx:pt idx="59">0.20558882000000001</cx:pt>
          <cx:pt idx="60">0.33992095</cx:pt>
          <cx:pt idx="61">0.46053946000000001</cx:pt>
          <cx:pt idx="62">0.15555556000000001</cx:pt>
          <cx:pt idx="63">0.46053946000000001</cx:pt>
          <cx:pt idx="64">0.1875</cx:pt>
          <cx:pt idx="65">0.47572816000000001</cx:pt>
          <cx:pt idx="66">0.15277778</cx:pt>
          <cx:pt idx="67">0.24018692</cx:pt>
          <cx:pt idx="68">0.23611111000000001</cx:pt>
          <cx:pt idx="69">0.45576923000000003</cx:pt>
          <cx:pt idx="70">0.56999999999999995</cx:pt>
          <cx:pt idx="71">0.61399999999999999</cx:pt>
          <cx:pt idx="72">0.377</cx:pt>
          <cx:pt idx="73">0.20277777999999999</cx:pt>
          <cx:pt idx="74">0.31900000000000001</cx:pt>
          <cx:pt idx="75">0.55400000000000005</cx:pt>
          <cx:pt idx="76">0.36199999999999999</cx:pt>
          <cx:pt idx="77">0.31792452999999998</cx:pt>
          <cx:pt idx="78">0.49026549000000003</cx:pt>
          <cx:pt idx="79">0.25900000000000001</cx:pt>
          <cx:pt idx="80">0.21272727</cx:pt>
          <cx:pt idx="81">0.39600000000000002</cx:pt>
          <cx:pt idx="82">0.24975025000000001</cx:pt>
          <cx:pt idx="83">0.24074074000000001</cx:pt>
          <cx:pt idx="84">0.21308410999999999</cx:pt>
          <cx:pt idx="85">0.08240741</cx:pt>
          <cx:pt idx="86">0.23054187000000001</cx:pt>
          <cx:pt idx="87">0.51700000000000002</cx:pt>
          <cx:pt idx="88">0.45363636000000002</cx:pt>
          <cx:pt idx="89">0.52894211999999996</cx:pt>
          <cx:pt idx="90">0.59999999999999998</cx:pt>
          <cx:pt idx="91">0.43356643</cx:pt>
          <cx:pt idx="92">0.23757455</cx:pt>
          <cx:pt idx="93">0.28518518999999998</cx:pt>
          <cx:pt idx="94">0.69599999999999995</cx:pt>
          <cx:pt idx="95">0.48099999999999998</cx:pt>
          <cx:pt idx="96">0.11851852</cx:pt>
          <cx:pt idx="97">0.32900000000000001</cx:pt>
          <cx:pt idx="98">0.50687442999999999</cx:pt>
          <cx:pt idx="99">0.33761468</cx:pt>
          <cx:pt idx="100">0.19166667000000001</cx:pt>
          <cx:pt idx="101">0.17608897000000001</cx:pt>
          <cx:pt idx="102">0.25600000000000001</cx:pt>
          <cx:pt idx="103">0.46697248000000002</cx:pt>
          <cx:pt idx="104">0.33981481000000002</cx:pt>
          <cx:pt idx="105">0.21478521</cx:pt>
          <cx:pt idx="106">0.27222222000000001</cx:pt>
          <cx:pt idx="107">0.37361623999999999</cx:pt>
          <cx:pt idx="108">0.26400000000000001</cx:pt>
          <cx:pt idx="109">0.56599999999999995</cx:pt>
          <cx:pt idx="110">0.48599999999999999</cx:pt>
          <cx:pt idx="111">0.13518519000000001</cx:pt>
          <cx:pt idx="112">0.38217122999999997</cx:pt>
          <cx:pt idx="113">0.36730769000000002</cx:pt>
          <cx:pt idx="114">0.35833333000000001</cx:pt>
          <cx:pt idx="115">0.53346652999999999</cx:pt>
          <cx:pt idx="116">0.42264151</cx:pt>
          <cx:pt idx="117">0.53723931999999996</cx:pt>
          <cx:pt idx="118">0.20000000000000001</cx:pt>
          <cx:pt idx="119">0.35641736000000002</cx:pt>
          <cx:pt idx="120">0.56299999999999994</cx:pt>
          <cx:pt idx="121">0.32800000000000001</cx:pt>
          <cx:pt idx="122">0.48399999999999999</cx:pt>
          <cx:pt idx="123">0.21296296000000001</cx:pt>
          <cx:pt idx="124">0.35399999999999998</cx:pt>
          <cx:pt idx="125">0.14699999999999999</cx:pt>
          <cx:pt idx="126">0.46283185999999998</cx:pt>
          <cx:pt idx="127">0.28599999999999998</cx:pt>
          <cx:pt idx="128">0.29650613999999997</cx:pt>
          <cx:pt idx="129">0.10560147</cx:pt>
          <cx:pt idx="130">0.438</cx:pt>
          <cx:pt idx="131">0.27962963000000002</cx:pt>
          <cx:pt idx="132">0.44621514000000001</cx:pt>
          <cx:pt idx="133">0.46300000000000002</cx:pt>
          <cx:pt idx="134">0.52761340999999995</cx:pt>
          <cx:pt idx="135">0.19351852</cx:pt>
          <cx:pt idx="136">0.55925926000000004</cx:pt>
          <cx:pt idx="137">0.28888889000000001</cx:pt>
          <cx:pt idx="138">0.20758483</cx:pt>
          <cx:pt idx="139">0.52017544000000004</cx:pt>
          <cx:pt idx="140">0.28499999999999998</cx:pt>
          <cx:pt idx="141">0.24861368</cx:pt>
        </cx:lvl>
      </cx:numDim>
    </cx:data>
  </cx:chartData>
  <cx:chart>
    <cx:title pos="t" align="ctr" overlay="0">
      <cx:tx>
        <cx:txData>
          <cx:v>% respondents optimistic about nuclear power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rPr>
            <a:t>% respondents optimistic about nuclear power</a:t>
          </a:r>
        </a:p>
      </cx:txPr>
    </cx:title>
    <cx:plotArea>
      <cx:plotAreaRegion>
        <cx:series layoutId="regionMap" uniqueId="{E409C499-BC5A-C941-99FA-3E2A22744674}">
          <cx:tx>
            <cx:txData>
              <cx:f>Sheet1!$B$1</cx:f>
              <cx:v>Nuclear Optimism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7H1ZkttI0uZV0vQ8YGFf2v76zRIgc1EuSuUiVemFBqUoECQWEgtB8Om/xrzVIeYENTeZk8wXJMEE
nGARskQb8dD90OqOYCSd/kV4ePj6X6/Lf716Izs6W/peEP/rdfn7h3GSzP7122/x63jk23HPd1+j
MA5/Jr3X0P8t/PnTfR399iOyMzdwfhN5Qf7tdWxHyWj54b//C3/NGYW34auduGHwOR1F+eMoTr0k
/oe52qmz1zANErbcwV/6/cPjaJZ+99zXs/DnWTIenVlh4IQfzkZB4ib5cz4b/f6hsuLD2W/07+7R
cOaBzCT9gbUc39NlUdYNnpcFSREkQZc/nHn4ku0HBKUnCprBC6Jo6IouGXrx5fe2jz/wy/StqbN/
/IhGcXy2/ffgn6n8tIOfcuPQ2nDNCtmPsi7XXPitisp//xcZAF/ISAk4ysRjUxS3fui7gftqB2cF
hwq+vR80Qe/phi5rhqwKqmoYoliBjNP4nmzoAq8ZAi8oqqgUX72B7NdIq8er7m8QsOo+QpHqfzo9
UmYYB659Zgc/zq5G0WrkhAs3sAuWvR8tWe4Jqq6IimooOs9rulBBS9B6mq7yvK5Lsi7puqoVX71B
69fJq0fs0N8hqB36GEXOPD89cs+Qh5e2/91tES1B6smyLgiGoNaJQw7yEPISEhNoSpqkSORwNaOp
HqLyWgJLeYpCcXl3eiisME7ss0cIvGL3vv/gGD0DF49kCIYoGIbG42CULiZOx7kyFEFg95Ymi4JO
bqZmJNUjUV5LkChPUSSsxw4g8X//TzI6+/H//ud/Xy9CNxq1h4fWU0VN1UWRhzoAlUFUq4AoPUVR
RJ0XeSgKmiqr5GhYv0DZAVj2/gIFZ+8DexBdnx4iM42muGLOLuy4RVVOEHuirqgqY7ymGKJGzovQ
02TINZWXVAn3DK9Ca9iokduLpiFV9dBUfxOBpTpJITEvTg/JU5gm47Pzn1GrEowT9Z5hqJIM+aRJ
qi6oVeVaVHq8ruGmMURF0HgodVVImlJVD0l1NYGkOkkh+daB2/3JTn+4Z+eR3er9LuLWEFUcFIgq
Q9MVoSrEoKwpUMMMSZTZ3aIJBkGkIVEHEKmspohUJikiTx1A5CVwk9GPsxs8gH+EfsGY91/0itQz
JE3RVNGQDFmRBPKeEXuKgCtHwM2iqryMp2rx3RvJ1ZyueljoegIMnabQXJqnl19/jvxRUHDl/YhA
yzUkmWdvSOCiqMQoIGs9RdJVRRdkXPZ4ihJAjlJTj8N2GWH/dpRy/c/B6bl+P8rOvo1sD2/H9njP
yTgO0KBEiCEDPBZ5qaJn4aLoyTpvaLDI8FCPeUiw8j3ekKh6CCqLCRCVOQrH/bfTw7E5qH//xe6M
v/8a+G5kJ6O44M77T4UIYHhJl3BzqKoELReXQ+lFosg9KFYKHiwiexfC8lJ8dUVMMerOmhBXj9BW
GpG/QqCq/xDF7LwDR+hlGtlu0OIrRTZ6vIArQsYJWZ8PoQKSJPQkQ4VOBlVY4VVdoiAdp+cALsVC
CkUxTrn/0oUb3YHosott+v4TIvREGLN0PNdhzJJlQyPMF8F8QKNoPIyWG+WrLLpejpJzgPfbdZT1
2+E9znfAPvyM1xaubBdmkxbvbcmATQRvDTwqNBj0eaLdKpjWoPWqeMULIoz+ZPM3JaoehepqgkV1
kiLy3AET1nMKNNo0JUp4ajC3icZDUeIVWa1eF0ZP0dYPcdzya7DIe7wBPYdw2P6QPQi243vcvz/9
3f08tt129SjosHBnaRBDkDkw1wrVtzcOBy4KXdKEtYolUC9JE4IO8H/3UygAu4k9BK46gIA9cadt
yyO9B8eHJOEtISv78khjEDCNSuUVA5eChOuifB88NyLpAAqltRSH0tQeEh+7gISbtXkriGTni3ts
PvZ9h1i8WbfH3s3wHmu/np6131p2F3HMX4Sdq+PWhSNCkviqxiPCuwdDkiQpuGwNHZ6j6g4/Tk89
64t1hPXFMGX9tw7cr0/Z6EebNgpV7MFfCukO+wSECLXkCSrs3RKvqTDlyTD4GWTTHyennvPFOsL5
Yphy/qkDb6xnO1jZ8HEXW+/9ej6n9kQ4GrDl8cbSNHiDqiIGqg9UHknSYLBTFebDK7578xRuQlE9
+99WEgDeJigEzx0wTTxF7t9/3drBtEUQmD8O4ToSrHA64j3WruiSOULnexrPnHWyJqr7USCg6Owo
QfUYlJYSEEozFIXbm9NL/6cZbA3FTnz/KZB59pwVREFWoMPzhgT3TQkAToJDFMon0+8FAzoOjRU4
Ss4B9m9+BWX9ZpSyffDUAbYz59rff92E0ajF7S+pPex9mBFUHq9dTZOqIkjA1atLoo6nlS4hbI3a
qJ/WHr+jNB2AoLyYAlGeo3DcPHYADi9cwPLQIhSyipcu5AysarCOMl9O5SAIuA0giHhFxDkQBEit
4gxuboOnBgQdwGG3koKwm6AIPHUgAODJHUWRjQthFLZp+sRjS4X/bBNkxt6zZWEkwP8Pw5wsSTD9
sCgNhAeU31obms6OknQAiPUvKlZTMCqTe4DcduBIjKJWvcxwI4sSnrySDGeAsHcziLiaDVnGvSHy
oiqpGnkVPB0l5wAK23WU/9thyvnHLtwNzOu9cdm0KZEKN7+kylB9DARXVk7D1s2PVxvs1AIM0piu
HIaKL34zU6cvHIChspqCUZmkkHTBzf8Y+u2+FmQFN7GhqRqwYHZQFqlXEk3ACtezgqglgIHnGguQ
LYPRgJ56HHYLCQS7ccr9xw6EIz+EUZI6tlfwoG7b/VqMP5wCLGpPhfGBVxUZBukK+zmtZ8APxhu6
Zkj8Oiim+O7N9dyEonoA3lYSBN4mKAQPz6e/DR7Cdi3RioiYI2ihCvjMCwioqO5/wcAzwjB4xLhK
a1lE9v9xcg5xf/Mz9ni/Gd7jfAfu4YdRlBab7/0bn2PuLmx8FlQvI1xVU6qM5zR47BV48jVj80Rg
D7iy5DlGzgG+r38E5fp6cI/nHbAOld7shy+6X5M4W8sEHgTIe5AFpKhUJM5/LBM5TRd6sCPbSe28
2H8tbH5Eq4D3uqzyuFyZEYiIfUWH2JF0TcFzgGe+F6KENiHpwAHY/Rh6CHYTewfhzw6IfTuw/RZf
xXiOCYjSgnFOgQTCe4C8yHAMkPWjaECGV1he0B4Ax+g5xP7Nuj3mb4b3WH/eBdZ7ozhpEAf070vY
+zIKRqt05LW4ATRc+7woIAhAhuqFVL2KFORUWE2QuaLh7kH4N9KJyL3fiKL6LVBaSnZBaYZuhC8d
uIzuwyhrUwrCSfSWIETMUlCLAQrMIQK0YwXhYsQicpyWeuYX6wjni2HK9vsOPDrubM9t7+pBSqOk
wucJozdC7eB9IBsfdnFmgTLgDxXxX7xMGH+Mmnq2b1YRpm8GKcvvOqDqYjswo/id/Tr6EbZrjRWw
sXkkOMiIw4OHiGx7EYZARF1A7uC9UZNwuibsrBFd9UDs/QGCyd78HjwdcBUh2Pnvv/4T273Op+9C
bPddbge+HbUnpHAM4DVC0glsIjxL0aqqx4YK7Q0RGxIviXhCwohYfPX9uu5BA3rqT8duITkVu/G9
09CB2I27cMUCZ+bpqOBCCw8UXBOiChceLop1Vo9UfSVKLJ8U7lO82qV12jxFoBFNB0AoraU4lKb2
oOhAJMGdnUZu0q6BFv4IUTV4mEKgpiJAu2os5wT4uZkNHWAhuVSUeYpEI5IOIFFaS5EoTe0h8Xj6
Rwt0CztvN2IYF7e4duCxyFTEDFdfjMh1x9WNsHpE1TAvKo8DUzZXNSHoEArFT9nDoJjYQ6ADL/bb
dDnyv4dp5BSMeL9YQv6IxrLcBQGbXYP1pCqV1B5SFxDPhAx4KLBw7pFHWzOS6lEoryU4lKcoErcv
pz8Lt24yTtsVSoqCdCpVU1FSAH4JRJuB02WvEUvGkhFroDFHKrLZcVbKh6ERRQdwePsxFIa3mT0U
OuC4uHW/5y3aLxBBg7sAiYgGQv0Q28rS00sIoAwRoggkTefxjtNY3htF4Ag1h7i/XrbH+fXoHte7
IIVGcZiMW6zkwInIDYFahPA9lAfAdUtCm1BVQJSRCY1gY3xANlTK+OMEHWB9sZAyvxjfY38HIghu
7WTRZuiAovZ0BUnmsMtuYier1gvmrYbBFo4lViSICR6y64+Sc4D323WU9dvhPc5/6YDQt8O4+PHv
v3ghTmQExUABRdaOCn2UKD+81NNUA7ZSZjNHvR+i/NweIeYQ19lP2OM5G9zj+PnpOX7vOqOozc3O
BA1et8z/DMYyo11FxEPCo8gc3mDwTkg4D8RQ14CcerbvFhLO78Yp8+8vT8/8TVI14lj/PfUveAnK
JtvgcNZVQOBY/QsNCOm4DKAHwV9dnLqNLWJDWJO6HPVo0PUEFDpNselC/YubNLPdpGDL+4URbmCY
JfAaVpC9Ju85T1kBDBZyjOtXFVhZH3IDHyenHoliHUGgGKacv/l6+lOxPrLtMR5GIajzSB4RUKFK
3VyvJZ3T6LGbGfIKAR0In1R4ErFxlJp6vm+XEbZvRynX7wen5/oNKtMuWlQ5ZcgY7GOIFl5l2ePk
1QsDkY6Cb7h3YZVAkJiGa6L82DpOTj3fi3WE8cUwStkSh+/ewL+1iOtHe9ZmHiYyFlj8HW/AtGBs
U9JKexs3LCoeImEKCpCgQOnHNVBm8lFq6nm8XUZYvB2le/vjQwf29iho8xXLw4wMq5nGM1VGR5wF
ey6V2A6uIzkEs1CCNpaEKttvjpFTz/btMsL27Shl+00XRIq9sqfjdutRyHpPgNkYoQ+igq299qKU
WK8yRzGrj4DkkHUABHlL3TQi6QD/S2spCKWpPSQ6YOL/iDCkVusQ4mklIv8M/9lkyrLKRCUYOI3h
gO2vI4WZlTWicZANCKoHYbeQILAbp+z/2AFnF+qmRvnff1mhHbeoUTarnoq7F/Y0Td2vPPif6qnb
ivjFM+wpabe6F8Lkkam8qwtJZRVnsMJScEWKhqCh/tq6nEv5et4+k46TVX9UyHJyYMgsPTYvT6e/
tq/jyB61mbaAJCnoSkgHQRALqg2yJKmS0GIp5qyKp4K47rVtmmhLx8mpx6FYRwAohinnrzsQSmQh
cLXNKl4ImlM0UYIRrogNrnCeY7ERSGlGSR0kULFyncT1cpyeetYX6wjri2HKeqsDBjkzTGLUarEL
lfH9lgdORMgiq9+Fups8LAwy6e6AsG5krLELAsmerKAI0ZmaUFTP/reVBIC3CQqB2QEDxHWEoN02
C3CiHC0ig5BWLjKVib3IqtsfOq0M0QMXPC4DOONF8hhuQFA9ALuFhP+7ccr+6w48G64T28vb2/4o
foqKUcywg52NCoFEVUWRcwQLsaJR8DuKBqvAWb6DjxJzgPGb30DZvhndY/rz6e/aO9YFyGvTEYAU
fjQgQZIUMjRFeBeJAQgM78EyBFxUBfoPwnqrjG9CUD3v31YS9r9NUATuOlCv7jqy5wUL3i/0JXCX
VSNFgubG+gZlpqTr4FCgtgLrqoBaUkCIlXWsbPsjxNRzfvMTCNc3g5Tj159Pv+evA8RJj1qNt0L3
K4RIo/oiJArMFKw2AvZ1ifEs4gpXAOqYwsyPSBTmiK8wvglNB7j/tpRC8Dazh0P/9Di8rL6P2q4T
KCNkHRFtLNQHjXf2OlqpEvPGsFJfKF3K4t4IDM1IqsehvJYAUZ6iSLx0wE6EeL+kRc0TAbe6jtZH
8DJKLOSH1PTCUYCZFPkE8AMgs5PXCAhHqann/3YZYf12lHL97vn0+x9yqM2LF+o+atch+HYbRMVq
8pYkkAZHJFwFKFIKdX/rGyYS6J+pqef69kcQrm9HKdevO3DffnP97/b3bFTI3/ffuRzy7iH4FSRn
4g2L0BNSIBYuYB25S4Ubkrxxm9BTz/q3lYT7bxMUgG8deGZdpYFjR21q+kiPZMGdLJYKe59miQEd
GeG1rKPR1spQQL8JemhATz3/dwsJ+3fjlPtXL6cXOvejWZslQVgEIVR81MmXWAlHWpFFR2ythJtW
VNEvCncyrRN+lJp6zm+XEb5vRynX7zvgibzCM4vVrQucYu+9X+xA3iN4DSmnu8KkFXnPNE6m4hsG
60PE6tYVX73d9iDmjFF09nT+WEzVUVUPAftFpeUECjJLIbnqQF7e7ei7HYQtFnHE04v1SpNYHdkK
ElCHENzMWqohyhMee1qkqwEl9RjsFhLu78Yp32/N0wugy3GrVk5WcwgNbNFii8khVH2qxh1yaCSB
kuBoMghLG3vv6uT6PUpOPeu3ywjjt6OU7ZdXHWD7KEIxrhZvXQUl11moJ2reiPAJ439VNj1L9UJt
QHhdDCQiwRZE+X6cngOcLxZS3hfjlPv9wem5P/DOnmxvYf8Io38Stb9WHAcVw2HWZ2E+qoH0dyQ/
VhDgdHR3hrBh9mUW4LbuF1zW+BsSVQ9DZTGBojJH4Xj6cno4nlhlVdQK/Dd1aUR4Mwp16Bot1LLt
0ojCacxCtB8dsSarQe/IekSqqwkk1UmKSSe6NKLQqj395yfor50PxAyh1y/ysXcNsyvng70LdNb/
DHUNcDnsVQtkxWSPEXQAid1KisJugiLw1AGNCBbbNtUh5vuFFVpA8z9WK5A0rWE9ztBcCwXTEA8K
T0yNJfofiann/OYnEK5vBinHr6H0njos9CaPnHzVcqSc0JMR2o9iQG92nrIZaN2XFLWkEH2CoPS9
bMdmJNVzv7yWYFCeokjcXJ4eictRGDmtCh/mfMf2h4q0aZAlVoQP804ihg4Na+B4hztMI+HnDeip
x2C3kACwG6fcv+yAenRpf2/zJQZvjIKCG8irhhV652UsHYJ1CWvc0hBK6CqBauLE8X6UngO83/wM
yvnN6B7fz0+/6x8RcdJmvA9eW6xJAa+jUQdCqtCJqbLpYQiFyV9HMBDrwstirgpleGOSOE5OPd+L
dYTxxTDl/GMHjKDnaZy0mn/HEolgAUV8OqrQ6CjJJFRYz4xB6/MA1/w63wXT5bdAA3rqeb9bSJi/
G6fcP++A5+UCms7rqOBAndHrFzVN5GMgzA294VAcGfmmrABfSdzAUMfiC3EdQBqta/MWX73Z98fJ
qed9sY6wvhimnL/ogMZz4Qbtxlip0GcECHsUFsAluo4gLHMe7YVY2QEUJV2HuNFc3wbkHGB98Tso
74vxPeZfn17cX0ajUZvbHoHOKGwioOgk9j4z/xNxz1LBNgUd9qtqHKelnvHFOsL3Ypiy/bIDe/6y
5VZxrFMcEhtRNECFwxedUmDZL+15Dv0q0VALKj6TRBrrIF0VN8/j0dlxmurZX15LIChP7cHQgWwM
+CR+pJEdF8x4v9jHpYr9LaG2mIB3LlrYUwMcwpu3vaP3D0ATcuoxeFtJEHiboPy/6oDj/Tl0Wswz
RU1k1JzEKxeV35j5gIR38iwBEi8vxNXCJ7lfcOAYMfWc36wiXN8MUo4/d+BRa448x0399ja8wvfA
bR7X6aaQEgkxkXsoJ8YCnREIweQSbYnegJ56vu8WEtbvxin3zQ48aq18FqUtShu4ERHaCS0efhWW
Wke9jKjSDheYoiOWueghV9bwj5NTz/tiHWF9MUw5b/15ej3HTD1EmLRszUH1SNy3aLTEmiSSBn0w
7OMagJ9RQw9FGByIMacJPfXMf1tJ2P82QQEwOyB4zj341lvlP2qssqxqZtZhTTiYHl9SeVBVgBVf
ZdX20LNMNIg5pwE59ezfLSTc341T5p93IInrMkU6o4+Sku3JfWiU0CXRoFXZRjhUfb2cAWcvjP0K
QqxqCug1IqgegNJSAkFphoJw2QELw8D7+6//eHytddXnLnh8v7ijJLBbVIXYIwxBhTD3oDUuq35e
ffvC69WDQQJPYrROqQk0b0BP/YnYLSTnYTdOT8OXDqj+5ys0DrTdif2PLr1ftLmtZQ6KFm76IhJt
COZQGPZZfVtU32NJSCT6rRlF9RCU1xIUylMUiPMOBPoP4qTdFgHo/YOWb4jwRNBzEWNSvphZwz52
ChCCssnHKC6ljeWzAT31GOwWEgB245T7gw68CM4jf9SuWoRy2+g8qaIzjIynAcw9FbUIzSlRgQON
+NAul8UfUh97A3rqub9bSLi/G6fcP++A/ef8p4PQQ7ddbzuCPllwLYqZrzvhrkstlfY/OvPwsI7C
PoFAlG0HjfKjrCFNB1Ao/yCKRHluD42L07/RLMQPh3//ZUb2amUvXM9r0R0D/y+SfpFQjYQAVoiJ
daOsHAzosyLM1XgqoECKLqPscFUsPY5m6XfPfT0Lf54lsJauiS0+Umc3rAfowJ8hUB34FAXN6sC7
buDks+Sf+PBrV7gI+yiShPFqQPYGSiBStxnLm0HMNJqBbz5QfPP27jhGTD0o299AQNiOUqYPOsB0
M42mboAm3xd23KIBFQnwLCQdLzb0y12/6ypHBK58nB1kbaCfKILW0doPxu2y6NqSdXaMqnoUqqsJ
GNVJionZAem1raJzHtnfzwa+G7VbQAiVOZDGh9pAyBVAO10SRcEi52ALYTZABFnAA0SA+VXa6gGq
/ysEqPoPUcDOO6B6DV7TdoOvcT5YiC+KMEJwKXjuqcQLp6ErJjpV8zoyb9a22vLhaUBOPSy7hQSJ
3Thl/sA6/V3fH7GOS9NCftRdoL92caCyOvLNYI+FiIL+i1DqiuxCpisCjKDzoiSgILNKXMVXb26O
BvTUc3+3kHB/N0653+9AWK8VeiFaLrVoDmTiCe9q1ugHNm8UEQJ/S0ovp6EIBbPTIjADWZn7WfZN
KKoH4G0lQeBtgkJgfTr9AbDGuMCLPfj+7Y/yr7BtSLCCI4yXPSuq5lhWYgWVjRHpJfHrzn1Euz1K
zQHeb34EZfxmdI/rHbA6PSB6v93XHivmzcp8oJg3cprg96/sexX5Nkj/xo5HTibKajFYykK/CT31
rH9bSbj/NkEBeOiC5Bm7rT7r4AFFH2S0h8F9W1dPS0OynwBLE3pQoxosHn5EM8LG/2d66rm/XUZY
vx2lfLc64AF6YulNSM6NRu0KHdbCB70d2M3K8lwrm19Ajx+84RCCus02JgbXhjTVI1BZTHCozFE0
bjoQ/vWAXefOZuhJHRfy4P1XACwY6MSOmDuUQxZZ/biqBgSbOHNPoOkVQsRqepw0pKkejcpigkZl
jqLxcHX6q/h+BINOxGJQW0RDwVsa2hCyCWDoXhc+rpwNeE9hoIUNEN0IdJSoVoRiI2z00YY01aNR
WUzQqMxRNO47IKmssf2j4EUrhwJPLhjCoX1K63ZXFRhQvBolQHSRlcLcNDMu387HSKnn/mYVYftm
kPL7uX/63f8SpU7aZlt0ThJ7yL7X4X5AsyXW4g17u/wWYE81lEbDMxiPBaSDsxjhMtsbUFTP+d1C
wvzdOOX/Swcikx7TuNW6cyrKncHGgNorW/da1c7NKk2jJgKcQKiztZ/rd5yaetYX6wjni2HK+MeX
02/8uzAKX19bNJ9KAnwM6GEisJA8VuKsqg5xSDzAuVARNIYWHNqmKFF53zcgqJ75u4WE+7txyv67
89Oz/xk27FFenPz3S3pJ7xmQKHgD67hNN+mTJamDhwIrwSgDAm1d+pW8gI+TU8/7Yh1hfTFMOf/c
Ae3zYxj9aDPsAvsenjUW8Y69z5yaVYkD0wTri6Lg8QvL0KYqSHnbHyennvPFOsL5Yphy/mMHjD4o
O5uMgpETtSh10F0J7IVXDNVd0cGNZtygpAGSK2H1RNvJjUetOHIbRbMZSfUIlNcSFMpTFIm7Dhj/
TTtwPPvHKB4X7Hi/BGI+GiQeaOi1BPsnjEJVvQcRkXgpI/1GwIN4nWhffPUGiWYk1SNRXkuQKE9R
JMwO6J+DZOyGszZt0dDpWb/J3ZGomkKRocaqoyEQD2VfWRUKon02oacehLeVBIK3CQrA4Pn0F7GJ
Yt+tNrnlBEh8Fn2EIEicg70GhxwSNOFgRmIIvGDIx98rs9KAonoEdgsJALtxyn+zC5eCnUZu4raZ
F8Ih+h3CHmGmKOsKoz+CHStPMIW1mERvSQUBMUwRZZlS5Sv5rglJ9RCUlhIQSjMUhrsOPAcs2x9F
YZs1J1iEPILAUIYL/XxE9hCugIBoC1jrcCOg/i4zA1GXZBOC6jF4W0kgeJugCFgdiMYzwxihkH//
dTWKViMnXLTqIEPgI6v0h8gimCbQ5pMYJdAaFFoUz+s4NZt8kuqJ2NB2BhvhWUPy6qE59HcIUIc+
RmEzO/CQe0LLYnsGz0LBsfdrUgJyR5A2wqMUCyrnM4dx9eTAm8mODETctqBR8dUbTaoRRfX4lJYS
SEozFIWnLoSEjQK3xVB6KElofoXqyAqiidetmCoIoK44cpxhvENEfeH2LF8g5jFq6rm/XUY4vx2l
XDc/nl53wn5zW42jWHdoknQ4NPGiRpMmQ4N6WjJjQE6hnDWqhmwsSOtGcmXGNyConvW7hYT5u3HK
/vsOiB4rhDP/778eW21oiYpEiAMGAvCioTQLa4heAoDTcZGw2rIocrF2o1GX/pqms2Mk1YNQXktw
KE9RKKwOGJXu0CXOseNXOypk8fuvAVZFH+Y8OPdxN7P20CSgDn2FVMTZFw62vZC6ZjTVQ1FeS6Ao
T1Eo7jpwFZxHDhMJbYYXces4C9QzQq3qdXA8X41z4VTEYSDjAcUXdEFaexaKbQABMvr9QyOa6pEo
LSVAlGYoDqx++alLOVpRaCdtGjZkxmTkFupI3mEZ5yTBDc9u6EpgP7LN1xUGoTWV74YG9NQjsFtI
+L8bp9y/6gD370LvB6q1Fix4vzRC/iBqhyBJRODhr997QaDtAauzhotDXSdW7b2pj9NTz/3dDyHc
341T7t91wKqHMhx21KZJA40TFUQuMmPGxnwKk0XpWgb3eWhMsOyxvq4bk1N57zegp577u4WE+7tx
yn2zAz5llkLleu1tfQ6l2zW07sPmhtrDCl4oFe5zQAfvMVQ3hV+TKa2srWWF/UcJOsD97TrK/O3w
Hu+7IHdGS7dNrzLzKkDzQXs4NBPCPzxhPaQRUqZQ2cgAODUNc++O0lPP+mIdYX0xTFl/98fpL9zL
FBF1LUp87HpZwgtMgV9t04+4uusxz8q2w9cPrzJr3F3d9MfJqed8sY5wvhimnL/sQFz1urSn3WrT
UA4VdHCRInJdRQQXK6ApVrgPOdSD+frNq0y0nUYk1QNQWkowKM1QGM47YMN+ytwEdRXaLafJurfy
qKLJM5+ZuulVU7p5UdQCMS/ImkW017rRGcGhIU31SFQWEywqcxQN6+r04uiJufrb7KyF4oLIa2KZ
5bhjkXAgEtME5hHozgrgIdh9Xfy0KpAaEHQAhuKXUAiKccr+pw7IpFv3+6jVil94XqGAJra5IuEN
hgTZqj+HYzlmeBkg7gu9dBEEJsHpVlaCGhBUz/7dQsL+3Thl/20H9CDTHkd2myZppIbz6BqEtk2Q
RjIscNXdj0KE8OYLAo8bGdbRvXa6Deip5/5uIeH+bpxy3+yA7EGPUztzi/33/scvh+JGInK+WWCv
jn+oSwaXsYS7mJcwzYqxUavocXrqmV+sI7wvhinr776eXuz3Q98NYJEOYJjeFo1oDwcErLPsYQ2X
ADr57TUz5jSorEi/RB+D2lYeO9rOmpBWD0nd3yDw1H2EQtXvQOjFkzuKIvvsdoTm3+1hhDq0MEvj
okbMIxw1tA0at241AR8Cai2wMkgo2lx898ZW2pSqeniqqwkw1UkKyVMH0j9QsLjcRHJzf75ffm07
Y6J4BbqAswIwVfMR3DmsMyauDbTGrInNa0xVPSZkOQGFzFJUutAZ8x7yLLKRJ1Ls1PcjgvAXaEoS
lFjYVBG2SppBcTpq2yJnn7WvZq2ioG8V3705JY1IqoejtJRAUZqhMNxfn/5qQfzO97DVDuEsCAna
Esq6oJgtIrdZL8zS4w7aVA+WDQRjSIa4rltRBaEJQfUYvK0kELxNUARuOqBXbcubPCXtlndBUCre
C4oCt84uKLUEA8eydlA8GwEXzMyEhi7kadGYrHowyHKCCJmlsLw8nf5g3IcR0pvv7NfRj3aLGcrI
pmJ93JnvAfEAaylUAgY5tWgxjp51OpLQ12WIq+fjF+iqR2bvDxBs9uYpOncdSPo/95x2X+Lw9rD4
F5bWz3w96/jVMiooQImzBN0LhaokXOnktDSgpx6N3UKCwm6ccr/fSoHP316X/3JG4W34Cn9yGHxO
R1H+OIpTL4nXdGKubyf2AE7/JG88e2Dp1mRRe8FvtLHrH79/QPDw+tRvKGPfXjF1PCGkOYDjvzgN
uyUjO05+/8D8RbCrsxbMm2o8Mt7y2WgzBU8eUtRh2t3qYtDUAna8f//A8kbxykSNPsSWy9DiQEPM
ChuAHlQagBKHWFuWWYcKWMKH4vc9hF7uhMGOVdv/fxak/kPoBkn8+wdoIMjVm20+yGhFg1yUUmGN
ilnoCWw+rODW7NV+RKwjPi/8LzeCOTSIVd2cO2FkLQTeM3Ulk03J8QVL4fTA8ib5YDgWHtypf+3k
Q68vDlf3QRRKNwtVvIrF3DC11E0vfccJLHVuzrOJ9tHn+CtRnzn9eJiv+lIyteTIWdxGsvuwlOTg
0jOGA533RMsQ5okVTyJzNvbNQJxbgu56ZjA1+As18i8TSQisUJIyK524nyaGvxpIE/ezyy2Vy6EW
fJl7SmbCgvVTSuPwQp/GD5q4MgZ+Ht0tZ7Jz7RgDKZtwfU4cele+Yy0XmYUEo/wpFULflNxnjpdm
pmoMn3Ofm12JUqJZQy9YXsRL/2IixkNTj92l6QqGb7qGN7uaSMs/jGV4lc7TzOJk54sznQ+fo+Hw
dZaOEkMcX08CKTSTUFpc5gGXWbyajyQhvRBX82+O8MmXxtqFG/OGxQtz7m6lKPeemliRK+pP0mTl
Xg4XQ1vKwfyxqpqOrDhWslgMzXxsmJnuTs1o6MjXYi7eBIZjhpk2seJpkplLqP0X0lJZDlZiP5l7
T9nMl+5Vx0ktLR44wzwdDJdY4Uxy4ZJfvswTMTVFTlpc+zlvOil+De/pquVMMyvS3eFluJxwg/A+
XdqrYTi19EXydWjEc0sKJhdJFMT9VaKYS40fD/i5IJpK9tWfziamNpajK4FTvybD5NpVY69vJNOg
P5H4q7ERB3+k2fDTOI5fJV+PzJXo+Ndc6g/7eK6EVpjYujedmX4ICNFyRr+Y8t85IQO3xflzpi2M
u+EksORFyD/Iq/lHbRYlphivrvhc4gdCzIWDNJ5e6iI3s0QlD/uoMSf2fSd4ms25iaWKAYjI5fzC
C+e+lc+lC/eLkufzGwPH0mJdzvqqJ8/6s2E27WeRZM7msnqfTp4EfpyZgr50+uJEsGaekX4Uh7Jn
Lsf4Y7GWJFchn3wPxdmttNSUq/EtJ+ezm+VQwE5OxMtkoipgfHzhJZJjzcTM5Hx91dfjyU0m+uFN
OjNkK5yqN+BJf+mJzxN5PLvWQ72fjYeRqTjTx8j45s452XTmQ8Map/kfY8kPTHeCI+eqojdwlWR2
wSuRYA2ns7vJLBE+Ono/xoEwhxNpdh2O3WnfEGfYaeHC6fuaZqkrbWxOV45xqQ+zialMEn+wUrnF
AIX3Jib+qJ2ogmtmWjzvx4PQU1afIkGw5ED5HAepaEaKB4oTX76SV1oykHh/aM60YHjhhsbnMUAa
RPEfmhO5A80JzMVcFfvydPg5mSz/9JSvnnKfZfKXoScIF3I6mQ6WTjDu45xrsuubMz6ZmTwInUmL
T4KnTfueO132c3VmKeEwM/3YXXzKQteccwMx9qYQKnxgjbO5aEr+PLvM5pJvTcJ0aMZqdi+OA2xq
TX5RHdWUDU698CcODmAs3QZSvLhdxf6V4K4eAt5NPzne+IV3ve+REX3zlootBv6PhSMs+nMp0C7y
UL8Otbn8h6LNB9nc/1NLjFU/dPyFtVBC15KyPO27M2U6WGTzSzcX5Hs5nF7mYz7oT1fa7CGajicW
5/APTrI07nTHGFohp7xOVvP0aqxNXibh1DONVT6YhI/+XMhAr7K8mCni97G+EkzXmV46C5zjbLGY
mZ46/jJbOJ7liounzJip1iIQxhfy0nFNPQfEQWxO9Ks5qttANqiRyU/im4UcfU3H8tUQPhgz1SPD
0n6o4yi4yqa5aCWZFFnThcRfOkPjaTJPzXyxeliO7+TYX1lqNlT66TJ/WOozdTDXMmy17A9Pm1xn
8XLR5+TkwRCXDyGvT030BFz1I27y4n3zA939OPSkn/Op8XGmpug//SgkomBKSji25IkxQlPNm2gs
pn11unwah+HQFD3ZN4fK8M7wgv4ycPKLIFzFAy5dZqa2SG+WmT7pZ8soN4WJeDFRsFmW0XTRTzhv
aKai45kzcRGbibD4vJqNo4Gg5PeTiTq1wiyILqbeZ2USjlR3+IC4zOhCkp7URZqYfCp8my8/Ofws
MkNpurxxpZnlZ7P8SvTdsSVBWKRhdhE52sKK8yA1HQ+7TdUGWpCkViry2CcaN9IX6k9nNryQ3M96
roi36SL87KGOELtIRxHPqR9XuvpVlqPpwBcZmmHC9WXtzzHkjzmP51dDzhWvNYht01/Ed9pSHFsL
eRpfLDItMh1t9jHPFzfB/HPMjx0rNcbxTR7rf6pLB5LAe8zS4epOhOnhBhn8n5eJtLRCI7uVhblh
rmbRd2XGXU2mxjd/uoxuVoY8MQNO5fur3HjhouhLesfxbmStIueTmgqXwrjvLb2U7V/pfhwrM9OZ
Rn/EYRD0XXeqm7oc5YNMl+6N8fzSX4r+tedmE0sRhpHlBvMhVAv5UpmNR0o8HkiJvzBxmP2baPk0
dYd3oc/bUnQVJPLSQpbXI5/mj4tY/+Rr6TUvct9CjnuR3emI83ELciHuDPlxMoZ2MJwt+6Gwul3w
8dhSF4/4vamZLIXcTA0NisH4eeVwn8VFai6GeWDimsgD3na4fGjCscibrmYKM2+QhDouESW8hapx
KfHcj2C6yExoHNcrJ7+b4oq5XWTTm9C9m6eOY/r615nvxKa4HD8sPCuI/S/ulyhdKWbiyRMrGob4
TDa7ECPnhY+1GS4ASKFlpj4sc1xNq9XdSlSeplH+MU7vNNf401c55yoUg7wfapP+NItzU3PioM9N
hokZz2e3Ge/xAy+Yhf1wMhZMVpCzL6scPrYamvJkeeuOk4/Dlf9pakyMwWTJfYoV/2Iayf1cmkf9
qRJOBrPhZyGcDa+cWZ6Ycm78ESaZa6YQQ2NH+ym5amTlyuJR8eVnzY8v0mD5konq2FT0F+hvhsVl
iWuqoe07i6sEhynB1hP04Z/ccNHP9eR7Nh2qFjfRlMHQEIS+nszGprcCLuNxejOcjR9wb14ZQrqE
pJLuRXH8OM6M3FLV8E5YGBdxunqVhyrk+sx1Btl0KVyIyXd+GAMZOb/Mwml0kSlLdzBJXNHiPN0U
fSmBOjh/GAbal1CO/sgn6acw9zITW+9ayyfDAXLg3H46XQ78bDi+m3Dp7GOUhBdyYlj6WHMvvSAJ
TAV8TMLPfJzFVzNo6sA37xvDeG4aQbwycyee3yTQygIvy81VtMoGhiZfSqnPQQ2OB9o4H0012b90
JlJgZpmu9edL6IvjeD6+5KbGYzwLh9aCF4dW5MyzATeUVeif2sBNjM/cKsFhd5azi4mxGohi8jVe
BMsrT1sNxml8MU0E5WK5cKCLytxgEfO5iZhBa5o7P6Rsyd8teOFB5bMvSqxIfU5XIep5L+r7Y+d5
NZ5LV6kqWbO5r904ouiYUyG7iMOFaKoTX+tnuWSmk8x7mbnipe4vvDshd64cb/FTl+b8p9lkHlwv
Yy62Qln+xC20a84xJhafQbWTFsJl6oNbGXSrnOM+R7FwnTizgf//GTuz3chxbks/kQCJmoGDvtAQ
s2c77fSNkINTEiVSlMRB5NP3UvZ/hkL3OWhUwUhXpcMRCnLvtb69xBhRtVnr0qLRti/CWVU4xzQ+
BSv5sktcG4+sMAczJEUyLmXEnqmY3IOMwiLj7UeaetFB9yK4DHWXTqXW3lA2Ti0HGmavvvTXmm26
mFgHyejzTzHHAwRBktc9hDvn/Jz0bXKRvkcKqof4orP8CBlGUcfUzVuGUrt1PnpEFtmgOFZQ9KWz
rAqGbqp1hJ6wMfvIeRFuzRN1zpSri15m3r5lQ1IoTvhZoqVV2OaFaAKCh4zfsvmbnoL0CYmhwDNT
LVtUGn+I/cKXgyy6hXzahpKyo0NX2sijFU3IlURzCzfB77PFxHXGUPjEsFZj5P6wZEK98jd2NBGa
eD+ai+akq9Vz6m/q+nP1m9KXE3tYjYJE2NCeN2y9TSRQgy50RRqOX2ppnwblNRfdz4dWuKDiqi2i
rv0YBtcVCxZ01bW3qCVr3Qx+UqSeWlF+lrEc8/y7j/VabDIX9Rg3UzF0WpZ8a77RjmNX26A/2db5
1dK6ru67dMVJFdjuzNNbkUpopKFTP4MQZd4GrLZojmVMo+CwBdhQXryw2oR36LX8FPnrm9dsc4HW
KA8kpFk1o8SuPM8uPsxbY9gHQrLPQ6SXopm6O23VLWJZftY8K/pVvAU8fvOho+SG8kQXejJ6fQuW
/tmJ7L3xk8dMk6iQ7dofTCpEIUkT3y3GO2s/W6tF06EQ22av+LUH1rPx6sy4lV4v0N2buS3D1Jp6
zFM0aOWdgWEu/cSuXS98vF71ledaVyAEukAfYBfKSvw4K6Zg+j7xaauXhN9St401ZwKdfJmDAh48
xKsMzinrz4HIC1+gV9N1+TU7+T30ZHhoXKoOs/RUbYOWVH2GKyUpLQK+DmflSupNY0FEnx5jm62F
D2JU420fq3WktyRtn9Y1epHBpo62hz9wm2nqsC/yWXTHZnbdqVuSpfanvdPkBF+WTB8Mk0kdNaFX
Ch25Mg375cn4Wwmf+z6zPioIee2CxTtNS/KZzfl2ZlPySdwGw+4x2CoZ11O3PVpip7LfbP+cE6mL
pF+OWaxfQk/PBzqFXZW2ej5DKXdJ/94kww8zrKhcclQlto0rQzk1Bw+uO/IOnrbl1ubJCWOT9p71
ZZAvfRVOPvmw/lT3sy16RsI7WHR+sNC6Lumil2ieu3K36poMU53MIio3yqPL3y/4UCN2aqNgENXc
obXzHC9WbkTWiZd8ts1H5MnopZnWoVwYSocVQxF6ri/SPrj5Pe++B6ctgbX1aOywv730lpP+MY5H
7zw1u950Ay2jbmWla5pbrNL1bPh0DgUZ7whbWZ1qQyuVetPLFJHD1A9pmQZa1CLow6dp3poqGjdT
zcNPj8EBk6UbSrIY+kA49UsyNe2hMQGaYhxlRbDIe9Xb7I4yNT2uTVAGSducqUPtMTytV4eCRhvX
XHGrXX7s/fRRTVF805vCF69Lblk0YPniUwhgMhJ2lp1/l9uW+YUe5w78IMAfcU1KE+VFpJruvLAV
pQMr8/b3T3+/DPHMD5LTr1Zs4aXfv8y27Q9QAH0RD8S/J/3YHG0yNUvtWKgL5fr88veLNMu//hQs
3f0i8/watwF/1mlymlfu4/IlrNj8abxOrRfULB3DYuEsrAnbtoKlziukMF3VZvTBQq08enq49wiu
K+VYfQS9dXUrOcWdL6EA8qn0/Y+oNenzGFldSD74RwPdVrWaQun6q6gpDdtKZqZ9iLy2vWZTdG22
/pxkPH5Oti26cj5s5dpx9cHfw9YbTtZ4BggrEY9/v4xpzoskZPaYq3U+TMPs4+yG9jGzrjlukbFz
YXuYvAmlHqgto/ehMcN9nHFx20hWdCTuZBEmerq1C5tuIue/ujA1hzZXwRUOp61m1bGyj2R7Hb2g
nwoeg6YZ6mhSWNYEtcHBnJCTsOFslOycdr1XEGra12zo0oKS7LrxRH2DyH9nmQxumY+itkWgGnOy
sWvLWr/osK2Lecrny0KC9eBztINZp7z0p7BaXc6fsXv1YV1n8oA1/H3DKn9MgsOQ4GlNaztfWXJS
ahuec2jMUrmmKzY2oUyiPzz3mjRP2dJ5r21gh3q5hiOTD43JzEM2Zsu1SZsr3Gh7z/XvZY17SOyl
/+hkMx1pH7MSKfEYWzXvTn3XxOWyLfGLbhWUPSf5cW7MVkkVyqrnwVgzt4hqazv6hMON2b2/mDoE
gCn92MnrpPNaBU1WDEOUHo0vTlFPo8f43pqgv3qLnms3WFMaQ9UzX3Q9wA8d88iIikYyfWqix5Us
03FE7YH6GdlDrPRYe5lYSlTACfstvBOT3E4mFOomjODYyRscF5ITRevCDuK5uTlOzwkl7GJ5t92l
azKVM01V7Uxo7wORPkO2+ueeSnv/98vW6K6I5ok/YuR/nyydfV+GjdQBzdUVsKFENzF3oqHB3dp6
hYAGQQ9Pb2kqf6ahlYeedPG3DaW71C0qHkzncLfwl2BY1BNHRzlPMxzouM7qTgp29AFwuvQV1/TP
Npr0AEmy09JtPsgN2zGh3mHIsETGwC+8jP7YdqWbzWwovdlNh2ZceP0j6Ed98b35qr0FFXsh31w+
g570jTxIQ8ZSSdmfs8QMhQtHe8hC6CqQR/uKBv89X5UHN7I3hzFfPvJgquGkmxLusHuKYeS15Pot
Gbqfws4PyjZt7UTu1eE3qfqk2jblCuyq8Z5BvGWJfVjlaZxzdVqUTu9SBic7rodGNfwx7NXBT8ek
ZFk2XdQKbJeMKyozLrqT2h0RFwZipM3v/TIWDlT5sKXqFaX1sbOVbBdzg/U+L3S2l2YzS7VOUBPN
PL/1nuXlbIQ4h1mDStv29TYGOSyT+ZonBlhI2rUMhriDhE7CIk63pICLcYc8bC5NM85PmXCVkHiP
s/Gp8ZjZa0xWtTCyp2aFQ+Sbn5W9r5dqboYZXrFbS5lrANophRlJNSnDaSqzAdeZzvBsSSKOCYRS
ndukYuHYl4lYo4NPf8/Oj8++iT+T1b3gPWnuOE9+eGy3hFFoD+GCh2i1A5MwpphxCYVW9qIJHSqV
DBZX/S21nn4PsFbrIBTZ2dBFnI2ocxPElRPJdGyjGSomp5W/rajlk+qqWABQekKqqhWQdiILHsPR
f0+C5p0m66PwH1KUn1sqE79ITY6lpnNT0G7qYIf0ZQtxify0lWeIY7QdpcpW4YqmWIBlHqkyydGD
bEsmjC6mHy6I+SlpwqEYetJ+zgucAO3OrY5J7WftV9bWXpd3xzkcg5LZrrl3TaoKkbn+gO4kinyI
wrOQ/LIEIrumcsAyoRwE2Bvq2N+eVoKfk96TtRA+3KeHZgshFRrtnwYXBcdVHXHK6PiR6reRsLZY
SDbBEFNdJ5uAnLCGlO2cMngy1ChDToMnvEtCMlPqNH9Ph15XtF3/YBOvJYqQVzUD0AOWswPJeM7o
Quo+WpKjzEO4AcKfUbdlOWOgUIJkBTf0/4cWJAKQk28wStDzfSRqorysAOFIi3VJ6Hla1kMCMYRk
dlo1enHHgGVHmuu8sHRKa8oZgMtXgj541Ril1KT1TM0Rpiz4HNGDJofZoEirkI7fG4w++ljd06Vf
oTk1PcQbA99WabmtuV9PviNlv+DJNW0w3zDW+bll+SmnsfzBQyBtNvDC63N9gnNeioCtyRVUcr5M
elurbEzn00juVEzosyEGPmh071MWmSO6DrlSb3jndp7wCyfx4rpluegog1JuvLDylQxrNo1j3c5k
wkjFz4qWGXV04XrJIhsehXZ+MX7rNe/LcXMoqyN8drcdZTbg09hsVo1JoIo+XM37GgWVwGcSfbar
3irFQM2oR062G/qPZuweDMNTnMOtoGHSH1cNJiW8DICrtx3kiD0Okfu+4q6IakBbOETYt4/BXCyY
IZ644AcMhfQ9D8x9k3fRRc785AzpC75gBJcIlpXWNLKWA+XHvdKPcfoetdhxftjbuh2URXlpv9kp
Sh62DiyKCXa/JXY4LZhlbWQqtzQy0JQiv+CK+sE7CfnBjb09kJmbYzcB7jfpcPUAlIGe4xcbK3fr
aIOFa1h05FkAVIrtmc8LnJalh5mGrlRRZotuoMkBY5e/bzbzCAYcu+GLnOqfdDd94zz/3dBNHlcW
Deet6Y+zhir1MQqydgI9itwliQf7qukV4o1xmRWxbHkdzS986edLzPB+Sky1CuyBqnHdW28jSD06
h2UkE35GyhpWdm2e0Ca792QKZDHM7tm2CrIknJPaz5cyBrstOWpaNCtex9hK1YLqUQUbPUfJnFY+
m9Nj1xbj2JXxTP5I2Dxs6fZovBDaIJZf3hQ8R1oAVahHPcjkIc7tF/XXmxHOq2UMOy+3WFdpdiTL
EBYIY/jnjJr7eRzv7TbCqafsdzd/Rveb9JOf0yDqaSAfK1oR7GFwB5uaFq7x0fR/aNn+9lkGHlFG
a6sOLY+vjusSn53hCjiBAAKInUzffzraV8sA+YjVvqBki19oCI/AMmGUoCZHptJtc+2tOTVR+zZ0
3WesQIHdKGnRJvGh/2GDWddj0GMWG1NXjKI7NUxXLNYXsQTPOc910RCH8aNpoNaTtsy2/rPpWApv
446tED/6nL3YhrdHIaLCKT6UfIwqbvUENKkehsz7FuAKVQik/kwTgH5Nzbco27Iq7uaxWHEphsm9
DYRfErtidGfuMNsaC98OUaX7+Hf8B2OVCzXxXOdj3xVNf4i66YN2+Vi6bMWcz4QFgbBNPTKiw/uf
dLXP/SPONMurhTvY+QB4LpLnsJP3li5fCdp70Wp5z7sAE64gARi8uY0AaHjy59AsUYHJ6dKSN+fR
y7g8ErVPAnHru6sNASjGu7lgeLQeeNIcg5b/auAlqbGXyWKaALtfTZ4VBbrFgkmdVw2N+Wkbcwnb
6MeY0SdlGOx7QD6SJtuOgBFZQaGHi0QAdy1alJiAnammK97vPilcHOJSSGjStInOdB2BNOlS9cZV
o/Ww5ld/AunB6I1iZbTzaMuRZ8AQ/es2rG/hwL78bgOfaM5hu8rK2uXVLMk1axP53OXuQ3X5ATz7
yZDHwY/+6A6rz65o8TgdrzJe+hMV7o52LfbQEL1m+lsaClEGPM3LwVtpIVmWomH1leWpLvDePsP0
fIOPf0yaAMPK+M5ftg9m3JkJdUfyn8kMkqjXzzbs7ze7PvtGuXOWb22Bmv01jcOvdcRoTml+3MCg
bpsGycAw+ex6/KbJXL1cNxcMj0RBZqhz7d2Fbwyvb8QoakpGSGihpqoDIOn5qgt/a8JjPvBfJrFn
0airyearGfq3dtm+sni7YwwiOwxtGXehuDulzTefA+tnanmb0/wSN5DJ6UPMyV23VLtUOVqHSEIG
aXEvhkM+sQVpinS/bKDTrd/+zuT6MKjQgHy6uZQtDMOSVctI41LZYCo8m+wkBM0vkBA5GOOAsaJd
zucQrTR1aakwbtqYd8RaRKsQoK10KJ22dyTlD8Tdkny+QoroCzIUthjg07HEaNSKwmyzuCC5Wksd
P6/bOB2zpOuqRURVFsgVgA/hCWHxmPk0fZkkPmUiTmsvMfDkTVCMikVlMqDbe94ojmrAqHQxp36W
kEV8PfUtFuTy1YQcL4+zXzwLl8Ko8P80ZGLnijf5R5O4Fv5g+sL//h4EoH40vMfNSW95Yks7dpDk
o7olQtSZIU9hKD6Euch4fc0ntSO2uMDkdCh6uZxw17c9O7Ke5PjoM0i8flZPazKfW4dEgI/1LKPx
lum2wDD/bAYTYE1iZw0+cgbj65D4L6vStRz1UoaUV4ZvhfGmJzKlN4qF34vsoFJz7zTc7ELuBMeF
UnGdt6LDhvQfMaKHTphPU9++CgqSTsUHyfhnn65+1TP3TEZhS9+FQUn8asqDZ5o9LGK5RahWhInD
kCpWDbM8d9ludHNdc51dotk/5pjlLXPsw6Hfp0zv0/+VVPOVrwrPwmPzKcYrYStO8cyGI+OdRdYk
KeK+z4tAzzmGu9lZMjjYzWZRjc/fk1AjsTiIICuXuBVlYyfYg2593JRuz9mGLMREjSqSdqOFYPLZ
6eTkp5yWjQzXMrFAZDzSHTjQ27b6Zz9MwbmkvphNg61pcV3aF7pETyMYJWZkqkIS6RuGJShAAsIF
zxMSRuU/mpH9CklyP8Tbn2D0jlG4BR8ueWy6RSFPYX/oGA8/iPVAVGLrJKD0FDhMuAYmENlZ4wNT
GMDnpv+Z7AOyRB9azPkxspvAQaM7zTpyTIO1JDp+9+IefWDj+cGq3/6K+hAK+YJPuv1udS+Pbs7v
FAYNo9fV0nqPBIEWOy28DJORVea95fMbj4UDBtfbickgLMbBf+QJp8hSjH8cDnYAZwk4hqqQ5xm2
wtZmHznUAzThVgxJeGi3datwixK8wxwWmJRF9bxCo+Ud8HjUup8s8Us9Buwa5fKg4+xz7hN34KGr
Gg8/BliNMBDzRRFr+8Mni3/KRfTRu+Dgq8i7oAJcjWvaIg+oqwKT/uaR9GtlMFKVQfIYbQ9dx7cK
Qbwbj/3mmPpjeAmlbstBxr9k/w3iUlZjvEHHjwu5sFlnpYgEGtE1Ctqszmf6LP381RtjW+kAwq+L
2gckmUQpNswqJpP4p4CYt3TaySyeqcYLRPPo6SnvqCwHttDbEoQ/fL9bSkEnXoige1iI+hxz6x4Q
9YA63lZXrlF0QmZOPE+Rfz/kLXYECV6Jl4j6vwZ6/xGf+zUJu/Rt96/g4X98+7/u+l/LtE5/5L/t
YcX//O//9o/vXieGf//Hv/LfPtA/Hhdhvn+FIvfo4T+++b9SkP+eA/x/RiT/m//5/xmC9P/HEORR
2R//eQjT3wjk/gP/HoHEJ7YFWYxQffD3HqH99vZ/RSDxEQ44GBfpSPyT4CMN95zjvyKQOGTGx/k+
OKgSef04inL81H9EIBHUx41fuL0lRfglxXGj//7q/vEeIi36r+//awQSCUdE/8U/IpD4yCA/JThA
Fud5+Eid/zMCucQg5aRVXQmN9LzysJ4oI6d+jX7+jdd1ZFTYx8mRBEtYQoiEJxxkUbE1OBrueG0z
zQ/tcm+GgGOWilidl+Jh1HCCqH/PpqOKLsLv/8wLohAZZQyPsd68hJxbP+LnPGK/rCMPHDnFIwvF
AUzrTxx1tGgY+t4szaVFLxq7mJb55tewCte0Q9iGcRTuTh2XCfkNg+1HAn6gdMxLetP5/JtP7bM1
4KTLGrWl89SLNd0Fbo0UXbKm1ZKZH7i7tKBjmBUcc3qcJn0XN8hRqbiVQDBMFixEvhAcSJR9IN9A
5qJKwP+ni733OnLfxaXXLXeIdt3AftAy0GgwlBkB4cqwRfFOQn1lUTaWSzJfOukmmOBFH/h8GSRS
DRh+BIcmzh4omTFsJ2afAqrKczHSNzQMitWMf9J4qvxObIWHOFuBTAUmf/INN/F/nxcvK1Uq3x2o
/wJWUQYi/ITr/4Twf0T3exhzvhTIYxoMcOWvZFRd7Y18qAIylDM5IhmAuKvvjVVIp89N4u+B//eH
ViYU9Vy/hmL5HiVthcl6HfRAHDMmNCfXsHt0+qGUHvlKe/uyjqfBn76LvjElhSirOsNOWecjTmky
yDzoiWBN36dU3LvFs+W8EXXBO1rDr8ES87Q/eWkOUifesFKmiuHomSIb8++TBSlWzYJWH7GSZxYD
5Gxcq5l41wgWrNvsnyx2okRD/M08eZv7eSsSublC/Rz6Ka3mCBlWTCh1yTbWHWY4BNnTKlTLHQ38
o0/4XGJA8C3gSV+QRr6yjNoD5qplKnp67Nbx5pksOboxO0pCJfhhPlQpH49e39CrFq9+miH028xb
NWLY5DIWFetKw8LG7ObEasJLs6oAm2oMjlPbIZfVR9vrkB0W/dprFHBIdVNhGqoHeJRBIChi2+1i
Nf0e83w+dBFs8eIhteG5sdpUKxHIWhDQ7Me5HAwGkHnr13MwSkCO8CBJtJYti+Zq6pBN5PmIFaZ+
zMN7Klv/sCejUmfny6x+y3HMoeC9uKCmO8UWNtileX/oXMSrWWKYg2ZaCUNtiZPK4Bdo/NIhxQrs
goBoHKkjV+W0CWBvK0lhI/I6jZk9hUt6oSuW40aheFfZVMp2/UnnvSziNUjLg7Srf+3bg9dSTGI9
xFtChP+LKUzTSojRFZsGmgOgCM7cjnWk+zKnnqi7TGByHGEeT5AQ9ldCYM1HBbmEQC7gKGBVF3lH
CxOGwJMr8sz8DlYuTxpsogpj/S0jeqpIa3qk5SQr1obTuutTWTXkEhxWItnD6MY63oN+mPAAhnH4
jxBJnHECylVrByUtuo848LBErR8fCTaMD4NQItGAjFLcV82UtjWOryqneOQvtBGAAXdUS6zGIBmK
FB/gUEjJ61C19IjUDZ6vSw48jQEastGV/YhIHEN0NU1aVmAAxutgmjBJt0HdRKS/ZJn7gbdtvIKJ
PCuLGqVMZE8jnRB56E05OEzaCerlHD+Pzuobc9HrIvzzhiMxz5JMsJr4TaVRmLLl3fYMNHXxW9Al
irymDHXleCDhXPz1uGKVbTudkToq4oZfg36jpZTpxeLs3qLLh2uv/bDMUB/z9QR+2F3aWWbHTMmf
eQN+wIit/AaBxChAQW8AF5qGJDfms/3pIkWtUMjZIn7ZhuQnf+gfW4M4po1SsLElZyWjDGxP51XT
PvARg8YmHjNE2juYEuwWLaNzg81+9LKfA8BIr8A2c7ptB9jGW+LYLZe4KPkULAhsZ/curD1uRTlk
C1JSwx1iPYgdkxDqNcVgkUejB9WNZAOiQkctIhTcIcP0YIuQHWtX4F1vD18v4Uvk+UMxIWgD7IDB
dcBYYeS24/LuEL8EuXsGX1D3nsyzg6fiU7Pr12VXstuuaadd3eJoXpQx6N0RwnfAAKGTdC6kjT/2
EGls0TSDwPBKc9DWDQJ62pU02yX1X229q+xp19sdhPf2Hu0q3P3V4xDmCgKdQahrCHYfwt3tCh5n
v3yn4/IyaNZcnPod7lq/TaD6Q8j/DDbAmYkcAxgDBYPQ7U4h1Yd0dw4NLATfvcQAUzHu7oLsPiPd
HUe4e48RJsTsbmSGLUFzVLgB4DHe/QqBcYFi/oNg+32TTLj1Jv/R7w5n2L1OsLueCfbHwgax3Q8h
wQce+eL1y7UNHIUS0Jdgd1CoHWckZxwl3SHdPRbGfGuZNQummTBgM4xY+teR7d4s312a3f1aA+Pm
7Q5u3b3cDFM37O5uYKksZNTH9aYkxtKID4hZww3uvtCDQeS7U1S7Z2xgHhN4yN1LTrurXK5y95gI
kIFI6Pt1d58NbGjrB0fXNZeeU1MHMNF+pM5D7lgV7x427g/aiRtHzjZxz6FfBbvfDXfnS2GB6e6F
Q5hiYpYPpMeOHGY5gWn2tbytMNHN7qaHzI9ruVYRbDbGXFcN2z336YFH+RPZ4lvrsacN9jyCTVe7
X5cw7iMMPGH0dTMosbk+Ii4UFALyKkeLVrD+ARDAFCuwgGk9I/38FOyUQIEWABq0nmfPFBgh33kC
2clCA8SggBpmc4kAHnIAiBQgYgGQcDuZaIAoYqAKAmQR58tbuiTfDVCGtzONaYcbmNCNmy9eWuRU
EM2D8MmmX95ORNav2WxRhVt+TnQnJgLoRKOh0BwT8HSnKmznKwqgpU1BXPzNS+uJp6cGMGbeqYzb
+Uy+k5oVyCbf2Y3cKY4CzkEepN52vjPspMcB+fjjaWkRcxzVqi/ztl5DdwuBiHygIkwraDnt9EgM
JW6VOZItuwD2lxEgkwfYtAA6hV3gVx2Ceph4AmPpuAZQmgrEknadiBBqg3tYTDiXWY6spz8jsTnT
3/1meJHtzCvGWi/yvF5VmN33w2LKsO+6Yz5WCYCZivKHcTwk0rsMoUT0a+dqzbdzspM2zCFLvrM3
37o7Q/0vJHjeWrNeZ0A6DDJQIPmvYKd3dOd4PYBeO4PsiZ3xQbNXHNAvetsAAAmxJ946XJM0ai4m
xhQLrY4M61lyaJs86pDnBtCXO1kUQIxzM375PRbQwJk7W2DIDjjSrJ82wPyfrL9IZ+6Y558DwMsx
vkt3lmkANfMOeDBonmfS6EJMtEL6NUNLxpSW7Ew02+lorr/FgKXDTk1Bau80MCrOJqm2nas65iHZ
rNI/UffEsu5ZA8D2ALH5TmQ3oFmH9YzaLKGpm3MAeJuu9MsC5rr+Fal8Vbdxa7GX2Al/CTcU7ASY
7SyYAgr7gMM6n5Cymnh8pmwtNe5UQX9h0Gk7VRbAyyssvYWmxowfgeHNLUjmhQHmh9z/0DufhqB8
igCs9yU2WPcTt5zUZNtBHyO4yNNYta1F+gvY2wP+JsDgE3C42LE4ASXF9Ak4Lsxc3TQR8LkgSPiM
lxVYHWvxf5N1HsuNK1ES/SJEwBXMliBoJFLetTYIqaWG90ChgK+fU28iZjObF8+3miSq7s08may0
yp5ty3fjCfww9wKSdWy1Hg+2eOdrhZ476HcI5rvUPo9awZctKak8bcN9/tRI8wm29DPQmr+D+G97
m8PGMN+V2hcQGARGDrmAX1Bq5yDBQiAUw9ey/cCsuHtTWwxhvl59PIcK76HCg5jwIjxtSrT9yMEo
prdmNdCTK/87K0y1L1X4tuFptNrcaHE5ZI8iC6jGY4gB4rnlc+rUUPHbse4yn7UvB3fFps1wTwxt
oyTaUOlxVpJmvkEL34sEVUxbLx0c5i63SxmvH8sGUVv3DDsNr3Sp4LXxbwp8HN6lWwPGdR8syMfT
bsDvkfg+nTaARm0FmQzDCm/I5aNRaLOIb2XfdhITHXaY3UNMh2BnZqLZDU7415JfTrVdlbafMP6u
sPQmJ4X90fFSrNqqEnd5/xngXq1O5vGjF3dlN98JJc1zYqYO7smxa0lPdOM875S2wxi+kKbX30Ub
Zf78gEjfnNPOeqpx0trcQIzGW5u1yRaW4l8WQP3lO3NTuOPjwhxtlOcmre192IbDPq3MJt6Mcj/p
bB0gYTRqY2/TFl+F1+dr02/S9l+BD+hpQ1Boa7DWJmG/hDAF+IYl/uGsjURPW4rtf+Zi/xxuXh03
2nacungpbn1tRk64kpu2Jy18ykEblivOJXGpEnYQM7PF1Vy0u8nG95hrw7PR1qcDWhyJbp9rUxQ3
et0N2ijFTgYYwDvNtIna4qaa2lbN/zNYtdUa4rmmEvNVaBs2x491tDFraovWwauttWl7zrWBu/5n
5XZwmtAJWyZLHOT6btW27/afAYwTnGlL2NLmsNA2cY1fnOEbz9pA3rSV7GtTGfA33ZvaaJ5xnA1t
PeNe3c2Mm3c+rP1oYk9jhwltV1fauCbZi9mEl13iaXfa3O61zc00Pu2knRVH8JFdGmblU5IV972p
8o/RqIHZg4Ajk2dnalv/s9Toeekt76oRM/uEE+y7ufmq8N4DbcLXuPG9GvJIfUwkD1FdPOfotPNN
OjrzMWsgJ8G22n2j7X1LG/2JtvwXbf5Lextu/ruRB28GQ+8h/DrCrkuRquOgrPe0tC3Ah7x86tK7
0s+HE4D9uPek6HlpF++2UNh1WJTYpRxDg4Pe0FnN/GWRukmq+dtWSX8hEwNDod/sVYMOuUYePO5S
WdrFwbE5a70NN3+bI6lBiUEjEwu8qEYoWg1TgB0u8eJr9lejFkvyy/XDWQeCUWoYw4bKMDSeQa2n
D/QC34FyM2mEg7gFF9pQIGdwpG1Ym6QmZnXkkG0Olt3ee4SQL/1I4KkU88Qa1z1lwkt3a7l5x7IF
MQMYX5/EepgL4jRzOQCbaOwkhz/xNIgyQ6R4daaiMlyNmzR0cDzA8ReD32HDb9rXSEuj4RYnINST
qS7dOcGrM/T1B8NjGRrWMRWERumpLrBCvOLgheU7lBcenx0N1vpYw9WsGrDxNGrTa+imhb4JNIYz
+QOwd+vlh2Y0Zr1LJnc5+HXko0odzToezeKXjcSObRifjhGv0NCP0PjPqkGgCiKoL8L26HlDCO4B
LaSxIWMCIHIw0StnGuIy76bzVEhibrO6MRLApcBIATrdIoibPDF3DV+HdamMe8OdH9Y8Ywcw4U+s
B6MFaEo02jS4QQZXsmVwBPq/h4DKNAplaigK0FfsVRcrjUutyRScFatJ3KTTQr72da56Hlm75VBr
nPVmnbY4z03CS66z3fhsT96crIdEg1o1xNaq0S2hGS5Yrk5DXVvxIzTkhZufR93qkxgiZJMXw9Fx
PGtvVhvbOstCs5jgYmVqRAIJameKYiTpBFZWaMAMkDGIDA2dga22p06DaIZG0sLqsdeIWgiIZWho
LYFeUxpjm7IZtaNyUIksm6PVAnfrNPhWQsAtGoUrpJfFA5HSYQGTKzQwZ0DOTRqhM/6D6TRWt8LX
qc1cCG/tq9l/qHKl9aiV6DZIXj/6PwV37N6ADDgOcHu+Bvi6EpQFQKq7MbfeIyYqDzgf7QMfZ9mq
NTZW4V9VVslTaZ1Mu9ruSRn4Ghpc/8MH68rbF3+MrSAz0JZZDOJ7n7vFd9GYEk8S3kp52aN0jSRi
NI03vx8/ttkwDh3XGq7Y9GeexfoSrDZv5TSuUIa8zvZs5efM9lAlNAppaigyWJy3oocqL7fxthMs
gP3O0BRlOsBThpqsXDVjmYbFV82NO0hG+cTp+aVMN05spz8Yk+1HVur4h1ot/1KOvRcz7hR++GDO
1yXIiIyIqTqLzZ4f5fYsxlQcTbKp/Jo20ELb32WBMd4lvCvkNS3DOVYGy0naEesEdLrYq/KflqKr
wbYJ5DZILE8kOhl+TLc8SQbCKHC74E+u0gc+vYBtS82wtiY/gYGqWbwXTil/prq+zoNdfbgEJ+LS
Ve65GoPYTNbwzmPVxIcf+++ymc+21Y4PXWLcqWry7+WQnMvSr1/cVMmLm3lv2dA1cdlNS9RwUUcs
738UG9A1QBQiD3W7VoF5IaZrXhqvEPvKyZyj9Em+Gqmcz31eOK///WUyE9TtPaOJltQM3gaxVbu5
bsNrJurgTTU4mWYyHwZyW4fQKIhRgZOeg2RT9+EkAhTDcvrMq+Ykk/49q6sVsTMh71Ub7dOQrsHR
qQVJya7OL6HSMDS7VbZ18p0G2uXYtL2Iyz7/xfhanpPzCsr5U1dLFo1VYDz4c0qPAdPKzjK35d5p
KidSOZLMPrfm/cqH2TXb9sOZZsIDXTG92HQa7Kcgy7XGANlcfSyr3/1ZQxmcDLPiJtF/Cd+/X6b1
C1lcnTIzax5q1MOHlHAr1zya58AcPRGzmMVuRNK8aTuuXxyed98pTFhJn5c+aF6HrJquRp6Zl35W
L64U6mlYfBtSNHXijNOAKdg/VDgWRxfB5J7Ez9mZOp7l1ToTe+ifWFPdGJu1vkO4f2dmtGOco/Ig
5GZ9rvJKCjJ58ydz3JEcJixsuFlcDY554eL54LgPjl6XD1fEy+FqNXIicV+Osd3b6W3TGeltp/8g
N4JdTm7eyKlN+W058w1hiO0mmJ66xYj6cAGGXwr5YJBcRCjJQauF8UVQMXsl6wG7UQbbeaja9DFb
y2S3LUP9V3U3bUCkXOKJ8yep0uF6/kT9v7/zf/9Oi6Hxhy7KfwuYqRrLb2JwOTGQoLxbe6u4VI4P
wF5WQ5xWdQvIxdTlD4VGlBXDm/Lcc9/bGUCqkcfbu7k26qrqbru38hIx3unlV9fK77JoxVMLP0Jy
J4xJ/lnQ9xzP1tBnX9manLZuG/8xKJ/XbvU+Df3o2k2qHnMnWI5W7xKpSTnuOtu52DUdGV5edo+Z
OegPTaCI3M5IWFi48cZX1B2sLlvPXhkg6pp2/uE2uLr4EOutmMCjewIYJx/lUs7KfcRo7t/aDuM8
z17dYbzYlJag2JG8YzLcvjbP+yi7fn5Ol2m+QQPtYxjJ7auoHoNx7j9tNraDVPbnJPGPnGZa/uT9
zlWj/2fdWuhQbp3Df385ZyZBHWNfJQpui++degkzwTxv9uqC1OO8uFWd7btQPdS9YR4sBaKwWKh0
ecMWA7T6Xpmapy5TxeKyeM9ubZIyDb03o3YbwI+GM5AdbU/UQMVjhrzrzCEuYddkLN8h7hw1LruA
cEydw9UiKvdBMN0Cuezq0VC70TQ+zK27biPXWDL7ggBNVXFLrYgbRnnbcHFFm18YZHXmyyplcyqq
JNzPlpVgkbgpCkkWLVh1R+6wIq62/HdJ+7s65J+khn0zKUyheYgltpcycuassNzJnNBDk6Q3ay42
0AyQxqXDbLIcQAO7bYHmVX4U/erfZtVC2IqAwjaNFYH2gKYVRNp2I+pps8jPpWSVFvW93Wbu0V+T
w6xEeJj60Ynqn3napsiSaXDsgI1C9nE0zGMuCSjS53A2GHhLvzhUzOJXe2keEgCrGcnISnmMJleA
2rruvvaK8R4uoGSkrxwUI9bwaztu5z6w7qp0tplSc4TzFqjCEu0DM0TAyUf2lKAUadmyxfWqw8uU
2jdhPb8TZcQinK0tdvNKsYxOVRSKRtxXqsh2UlqnqWRiGYxsORioqpXrpLEFfHaUaFzmLXGjdm9x
bZN+G0Fp1TMkzxj8IIFL4K++hBKqH2mm2Smje3dsHhT+hhUrr92RXcLfMnMnKnzvEkqzi6YaNcES
xc1coHXjVhU6EcSmYv6Kcnie+YLsaDHGe8tPbzyWKOKHl3Ksw12T4Jo0Zv8x5vTmVOP6Zo3hQmBs
bIBJWxiiQxZQ5qGy4XHJ2IxQmLRSwlTE3YovkX+lIel2xhr+P1Z2nWeG3WEc/rGh/QuLub7rmlNY
uwSKlHigjqjfYRHbcQdw0xXdpV8BxkG5ds4W/jUx03njPopqu9H+QiRXXjUrFajS2ScmMvmesv6z
TAS8xjX49Zd9oUjmibyeIn/+TmlsOawZTpiR9RdCqXV47lJqEdC2/OCvsaCRNfZ075uSF5AVvbf7
nqyteKicRydcwhhXdT5Nd07K8a7SVp3ASt6revnIcq4KlX4v7bpPLQIMZrWWkZ8hoYnwLzEfZDh7
jsTQMGZJI1oDvzxUemDjz7R/zi6M175zzA1UFKccVeAsRuO3q+UGBE6HUVXRzWLRMkALVLKjF+Qz
I4euvBFigAj3bKFo5Ij5y1+a2VyyJXxyfIG9Jrf5hTczVhZwk5dmBFAGDVq5+z4UiKcrwWcyVc+U
dBxMBSBfKN2ikZSxTQ1RWZvcjkRpO9/rdj0HI1FjGSkTUmAczWgdTLgGktpL+Xfws7/1ki/7kI/6
aG0SGowcO9lcbHHO5oHjny9scy+jEfr70WNfcfrFOyKawN2M7HooXnPLGIpQg63YtvvEYpkSPj91
FWZPlodxY/IItWla3JSeEU2ZT1pj6gjR16KLCe7m0aBISAzIS5OnwnggszqUAaCQRxWK3SJg1llw
WpKGKht+1l4+1APS25YzDQ1Ak14TkgqF8w8KRBKz4VfxbOYLmQpWq4xZbHODqFjGPurzyYtGydOf
TLBWBX0zedHfd2sNbjHVJv1QO88gtF7Uy1OWpcTd+MaMqPBGTsdR/Vpe8jynW1xU5hLbpfPHEYlF
JxRBIDm/mE3+4Ynuu5ASoN0KI6iYe88n4Dw77p0Msm7fMLYwXlImhKhTio3FiPMwTAm3ZqH9rIz2
5BfOT0NQjux6ogPIBblJPr2Ow6zDncI4Gnza8i4teGeH3kBbKM+pcH+CYSo5ULU8JK3zuHVsU1lx
YDHrbonxrSWOQlkxi/jdt+5UGYLsp6QwwbS2W/yuSy0HM5qG5O86+g9uY7S3HWeAp8pjcVeNMNKi
uw9sFXu5eUiQHC0ZHBDDeSNwVI7F9rmo9t4KCSoDzsqTCKrPoTXHyCjtne/KndsgFhppDcQKqIbN
5y+4Te5tnsOgmavxnuNHXeZUvQRlHTl1dpyAxEDB3Q0h1TCiljKalFhnYHd4VMtwGNwWyTptDlk3
pjujtD4927jyN54bHrwDa0142NY6nglR27O6T+Yl3betuBgtQkfbV2PcFOJ2VsEag98RNhbeSQV3
Eyn8vRyKEn2tiCyndE9tiAno9NNb6mL/51kbWdUawrcs3BG2mYK6Z0UsRf4zaUd9loPYDaux8wvM
DZpjgr1PeAKFuCAWD9O0z4Vf7iVG/a7KKqRj2ir4mHJ6I+lFvUwK5jb1nKTbh6XvvMR+sl3jPRPW
A+/724a4iNCLWiWX6yRt/LjChisxfUrU3O1FpdRG8KRdsKT9vbRJ8IfOGLtlSJuamD2o+8DdQe3+
zefAjBh10oitO7JhP9I8CSLLpZDGmki5OvZClGq6Scv0cytVB0repvucUqgkXXhIS0PuzdaMMxuP
kmIOHbzxIR55hhnui5PRrvXhvz/4fXsHOv9dWuE/v7RI2DIsUVr1VHRW3K2Wh//KAarqe9PC6ZdF
dRJ1fe4MRRasLBh/5uuaWDjIPf1gghHNLSc73gZqx0Yv4xwUq4j72T0QpfZONnwSDtBNaIbf2Ei3
eT0/z736IcDURGGS1Hvfzo7z1pSx41ZZ3LhHV33Ywb2cm+2oUuh4g2sUNEoU+7VFY6cB6jSNyZeZ
Ed1XZG5rb/m21pqSIUI70EXgkf1JJasVpa1v7ruVTq6cGihzpbwi9f5s1oyMGpSv6FbgIr92lTp8
Qttf6rPfgjbxUQtbByQ8f3OsE6V6KULZ+uZLde+uKCCzVf5O/sa9EsBRFIlPCVvN52bBa/CqfokS
91IlgTxDQd4aaXOq6/phDQ5VxkHDi2ucFkSCwtUil6SGIHDvln44jVlwsRv1DAhgRqlFtLde7pNB
3fQG9mjrpj+IUeRINlAAa/iag+0tL3R/AiUNO2rU5mgqxLhTaGm7NLeC8+pCvQYtNr7dOZFYqCmy
zDO9OY9hYi9UeAE1/AhmvV3nN9/s9w/sOShgFQUTC71rpRnisYZ0mWB7DlbxKsv6Ptm45mHCOeQm
yCWZdFHlN3thLch5AW5H0Nz3Y/0Q1AgFTp/tupCaj0SmZZQhxZEMfvIgWHdusMxnOX2NZohqS68Z
o31+zJ1B0eemfZIWYLvYKJ8qKFvga4PhHxz34LTT3rJKelOov8rlcNM25bYjrfybdMubkyQfI7Vp
28ALb1WvnjW+tg4NV/QuOXtZQZRsBB2YUfjit7/tYBIPX73vsoog/iGoy5aX1ilfdfOYNAjCADGV
I0EhihSaiUeMhgTeZ4FMkVvL3pjIhgRe84+axr3iyifCSBiHBr5Pg2f4soriJMfgsBW98bYpNFoz
JU+A+yTiTiRPtedNe3sjyVf7sZ21NHtZqmTcqZ5CVk8gK7GTQJi7jro1NJ0X+g0Ym5dlubN8ZI4K
jPE0KWN8GCxO5K6Z6j9e2z90fb78E14QZaNX/yWCRgYgmcxn1zIaoqRZdgGbE7ee7KbDbFX9M2u8
qyPM4tvHqfnvP3dt967oXfVnrbWqETr2Q9FsxtGSpXcOg7m5qyVaI3qtfMtM9xecRP5bT1649f8K
Mvt05GX1mxVYaUw5RHrHNmicR04E4MwyeVhmg8aHbfL/DNt6HfQPXLdDXIeJ/HaCnpRjF2TPQeOr
A+Hv7dZ1luZiZ0wWC6T9czBBKo4cin9TSpP++89VY5KWdsIP2+XGZoyrHhbe1dPG0K18PzvTvPJq
O+R4acTcqXy+dkPwyyOcHdawpQggn3diABfbTO/WNsdHNgIyPGZDQdLI1SANsIt+5LbBnF1cyzsk
jfymMPKls6p72n+mx0ouOb1IfKAZps9bY8KMuuS5BNmSZR0OolvluUqHG2EbNWHd4t+EaMbtYeLa
dKgcwhn3zMg0NNB749I8KNb0oQzB9lLnBmJ7A6kzLBI4BBqlTeFMYhxGKw8/ttz+4aOr5hycJLlm
KJX7gmYwhwmgoO+rnamA5OmIEb/Ix0/BPvGdv0KQ7pa8PmXDJNgZ19Uuv8qFQLjbV/9KfRnONUas
3VZXYWCS9pMRMTFI3YfxxHzRnrJm+gd2hndgy1dYSfr8VvlsDGCMU8HdGibMOpLTRrnMwQSQtLob
JXVaPHQs1cXyaC0MOLUz8ttve0Jj1n3hQBwU+W5zge4yBw5q2uSfgAeIzwJrX+Y4f2XrvwYYPFXg
v+WzGcY+H/ephlwAHKteskU37MxzbJrNTVhmSzyWKPyMAG+eSfWUV9MN6Ms/DFbvC/GKqwyA383G
flw3N4LpITDSw0zoSbcmdbVPGvfFAzEKjZ7GA9kdkS1BLlQBOIreewwq0MjcHKxdMhjITTms6Eg9
1eQd5s0bblfI/GqqxrvOC26t1CJ9mvbHQivZuHKxSHpiruAGhM8fM3iSS9h1FHx57Nx+8NEFyr7P
A1Yvu/d245SrONscJ/Z12Vovq+rGSsP3Ri2T/miNO6LFe3sSbyvb9TH3/22SBGgbhO+KI7seWC2H
Sj7XKp/OZZvc2HNgk+5uibFP9jlw3PxcbpeUaktpLJdxTo6uFdD/YjC8EMR51BfOWA3zd+3zeXBF
A4Kripj0mOGSvbao4RuOqcMW2Kw56FFOEUq/MMylbhurgT16PAcV8bt+rMgzWNVeB0Nwivpln43O
DsGI8KLto7Jz7rb1WQAgW9KKm7HjLkAr5njwgf0CIN+NVUnZ+XdLKQsooah2OAOPVsWYb610tbRD
xsXY3ackwGlRrNr9oOpT1Zqs4tYBvGDY9flH6M93mu7xwuXB9iT7nWL7EqCixoidyobiJgOoJb2I
C+58RAEtugfDRJf09/BV1U4qucBTirvNkq8onGCfNHvsJjO4uO786+HSRn1Z/pSgmXW4UZa3sr87
dJSRvYarBkS8Dzz3eVzp0s1d52J5aMXib7PM487boE2rraft4mEYy6eWcgIJ8Kt/zSZbXq2tvHdW
m3ySeg6H7SIaeZ3GmqHHd8ENkzICeL2aKTrGbDef1uhedZLKaTtgwqSkbigkRBqMIvKEu7OMmYbC
ub9NEemXLm8itu3SQilUCfWzscJmpqaSIc+Oq9Z/yUzjNxuT3zBYn7FiT31YGSzm+UtGrg+TPvAA
OmyHecnk51guicMRk1Nqtjc985I3RgrAmbzarX2C1z0X5V2wyvccxGcXJK44efm9V2SvvBDVLcIg
KWkVvrcKvNqrrQD1JHV3pV9FPHDqZKjh6qX2USBpM6iY2KvyYLblz7AWn+hgb3nTsTq3p9K2gYqG
h2Fhwa3q+XsMGFDqongkHMRHX4FFekF9CzW8M53Lsgj/ZdiKKRbzd2gpl8YISrX81VOnfJ2ePcWZ
Vw3DP9jvb8NHZpUgTh536ropjtjQ+pu4YXuSeVhG3ZS+shx82zYE9mpC/M0bTr0hii8HuzAKt8Te
E8EsdoE9j/HMe0ThWHYT2Ha1Lx3nSv8cH3RXbWfXEhGtAt0Rme1pY/2QCWpI61NHJ0JIhIVPDlI5
WhA6OaZ+B/lHc6W3uE8AxypuFrYfj8QBYHV/nBXtqMsEhFpT5iepAbSNLxttm6d/R9veCl7huMHf
dvIfLJGiXXpRUDvFLlfN/ZBatLKZKSKGf0WgJV5vI8hTPNhgDBRe+t3N861bDi8jjMXgLZ/LlBSR
mqp/XmezSLJ8GLl8Rm7lrl1VJKrhBjNzu4qmuwenbQocMTLXPZ8ujoeyr6j7C6m8WKyvzuUI6heK
pDLr053Gl4bfV2+FL8wg2ItUVQy1eSHdzhsnB5KP4QpiZOvGg478wVos5l6wQPnefsGGQQRCsAyH
n0yBI/Q03C4VA0lmz6dt5X1ZKzLGzkvfqe9QMeF2W10yZV0ErMehSRFOPDIKMxEVECeYlqr7Mdy+
ZtfeWqoxgaLY72rR3pOUfKU9idcjqY4FLPmud/4NFE3uygAJtyw5umsnve8SYryFXN+ycXjebGpU
Am++WOSLYVQdIqnFcwILfRwH/yOs0vM44bT53fLgCFhl/bJ+dROtZ16Y8VJ3NhdEepcu4k0m4UD6
v7F3beI9EoxgKGjG6xA+1+7i8xulzhfS8pCWNR+psoSRcsTeCraftOX9ttk6+9L+Cg3+NwFsIv84
1UfOv0J1kPwI5mW2PXTUK6En53trbkj+jXRSej+5X9Oywe9g3BYZGzghOcd2XiwoZcV2zeim2ct6
RDra7GvuMOn7TFhb7rz1q+ncZP3vKtmlFtW8E27H4p4WnY2T911qFrru886b6RXsulnxaLJwLavg
aWAck2XKazbSS0gSSe1Es45RXwsyHZwWdoIQBY9Gj4GM+mDl7iwo0SttcTFlcy/XbdgNdvm5T3ns
aHP5afyNahN7qmLyiNdMUWkta1RNWcQGG35DwyxFCVEgkjuBsLbrJCKMP1LKKeqX1bsmNVfKVoU9
oTlKA/p70wcfokipL924a3t6E/zShoJxmki6NZ3L6jc0u7PoqtfKl88Ljqsp7F9Ef0xJkNnJOTau
MIh5dq+ALjDV1bNA8wyDbPwh73Ow8+4zKYMeWIsD35bmTddrFMlrDZZutZeUVfUDZMAkWCfNAj2r
qSUjczJFHRhE5ybr3rXaZWe7uM/Ce6g3grcUch18q9SfbOLmUtEayG9Qbk9UdJwchy6/tlkvc9CO
FHfOD35jXlLRLVHfZOc81+yYb8a1tVJQXu+NClwLHOmOhPtl9OCSJQ2H3Qj+6zOuRQVX2Y6qsTRW
E7WaU8K9mdrJ4X9/5LnmKwObltoVJDcFAGtbk8sDSdOOW4/vc+LTVsKsUfUkL5AoMxtAZ1FjGqUO
1bzoh5bMLjllhwRpMIV5dufUvTZ5yekz56+DBG192XrjdzJGHuMwv8UKz2ISbkM8dzmEykwFnioR
nDyacgufc0T1mRXjmCxrebuI5uDIVEVT599pFLoSqHbMUIihBnZ9ImhVMpEIEbbaXWIGJ1/2dLSD
E0XoaD2XfHYHpeCcMzHvaWikWayjbYt2C28umHEtwa9cFe/TZO6nzbpB//jMzBA1Dn6e8qEApb0z
9mM3tagD7eNocZkuGfpz6cgf7OIVK6KFmuF5bkT6bo/tJej+mNr5CgxKS9yjlNkPUFxN/XpBSFsx
b8El3FVOdcaDObUbP3ld5oRRuj9jqC6pNX4oZRU3su4uSVuc8qDGqZn4IFb85vMMfU9QhLgHmCOB
MiCuLi7rZnWuBK1FiUVdRTKxXIYzXpzg0Q9H+i4rKgtbuZ0rkvylPT4H23yovOAvVwCLVGD40TAJ
jMz8jU2HLrwwu25lsLebWZCK7r5HazzSu/k5pGd2ifTW9edXN/evfFfwW7ABZ4j1mRJs6ibQAkbz
PifI5WzpU61Jy9FS3n51qcwaqdqtS7HPFD3+uWV86f9HPzGs9WZxlJzSogyvRlISFIY9NJzwtwwf
l8q4lsj+t66cCLWHbGvuMVvaF+Vv9wmRj1Ih83HLK4v6RXf4V6xDHxVbdxT0FTPJD2+2md2Z+CO+
Z5uRcIIMwYuqy3xBI/GwAxqTPLrtUopF1TX1Ffjb1fdYsXKmZIN2NZGKFSOU7zhYgNDMwt5RM0Ba
G/O8NjgLV0/QcuezSkk+jiL90Y9nqKZDa9TAi579CDrFlTpMj2uINOSFnoxT0CZDyi/hM+01a7sh
t7e3YWo8qTybwZISxX6Qvoqeod4K+GGGmdiiEHl6i7EU6Xe9Fh5OhH9pe9JQo2Ga0Ryoa2+bryuZ
qcgN+eFmqW7o3tLMJeWbYINlE94UFY/0NhDZG/DQcuwWzjYe4SX0bqjrvzeH+seusyampe5SJgQR
vSrbmz2FNE3hXWlRJTdVcbWqQOyx534oYnviX2P7rOlHtXQ4SRkvNeUVafjHHzgHj2qu/npjcp8v
9UtPjzlPuzr1wIdVn6DiUzOFHYoZtAHKGYZH0rDl6sm8+seU5d7bDK7huj0bHWFtFbi0waE/W6sa
4ipbwwjkgi7vEUWvzPYJZUkEoigKHWFXIkE7B+Ckwq7kOwFoXCQpv8b+KE8uNAhWYZnvaSbcMw/Q
PtcZPJQDd5NRMMjvxtpjtzCILmR8ZYO55H8X7EeAziw9+Ekb2VWdRCuiHI50eucFc3gcN/FsyOmX
Slno/QEo3qFQ8iaHgF02/EeHM72hm3y3Bo3WM+byJiNqLm0fHoAqxWNZX4Uw/uXriiZGFsKacIWp
VFtuUWXQlmEwExf1cKqpR/MWrz2bgkE4pE3Z3dIK3AJ31EVWWhG30hKxeTFp12cy9VzxN+kctvl1
PQjSWfO2mDdAK+m8xdVEEe28zgdrxPJv+4YLxovyuXT2Q7LiiPNrt1NIV05a31Rp8AD2vKGhhwM7
7fbb0ug4ON5LCFR5qxkHqxYurXcbX+1AMbStfhoehjjED9zjR8Sm633MBrbXErzgywyoZ9W+c2g9
tMqxPa6K/q7gf9g7s964kXRN/5XC3LOGDO4XZy5yzxSVUmqxJd8Qksvmvu/89fOEqnxaSqvkU2eA
QQ8wQDfcbUvJyGAs3/Iu9GTm4HsZcj34KskssELWvmbvKWU/NsnlWIviyCYequqbPmvpbu4uERkv
r4nlV6KhX8Dz7EVryxxyxA6ldb8pNreFmR8DKS8AfNlYOhF9N60mGo+VO9Ew71YDpgy7hvqLprva
PkjmRw2iZ+dma+bCayj8LVI7vI9DU1/OCcViwEmbeAzK3VDYl4GjX3aWuBI++C6rYJo6dAyWklMC
4Alij1NfhLGLiIRd/JE7MVUGyGzxUN7LS6BVKJSKIruOXEZoD9QfK0gjaxijNYK7a6XV7oVaXvoK
Guxaq9FpIpl2unCmAZDsAnsWyBH6z+HcdEAY8zfOSG8I6l//TmTg/0Q+4I0OwfZbIU0Em3Mlgn9D
jQFhQ7v/nz+I/D8bLT09P702WXr58b8UBixp2Yt3oiMMR6AZoOGk9ENhgH8yybJsYVkOlHBV/0+F
Ac3+3TJBhuPwa1umpls4HzV/mSzxT3ygqdKF1VRTutD9GNibF/i+woD0eHqtL2A6FumuKjSVAMyV
sgVv9QVQny6MjO7uyu4W7MDn2RHXtd7fUOM/KDkGOf2DmdHqybXk4JjJjqpjlZ9sGMVGCGWwFVd6
yHmjDFCOkl0YPRv55zowdw53zKDWN65VSe7UDOYiPgCl9dKpPWhOsgNFdghUC+1sCMYJWl6xeFAV
d5tNLTqj6lWoJzt1rGGpWkc1BJGT7qPE3Bl6dzMS9MKmGZzFy1v7S6Tizez87fL+W+mLN2v3b3/q
33LxIk/x94sX7aKnqH5jEiZsfuPH+sXlDYykTieJ2oirWvzTj/WLDoZQ8bqHE22xRDUc3v5SyMDR
Eht29O1tE8EwR+eXfixf8bsqKL64hq6x5k3xT1avkKvzlTqGCTpFdyx2EUO0Te189Y6joGkKP3NV
tOITbaM/UPI8iNm6TBv/Lq2b74lLgx8s61ehpc9wCZamRoVXYCSWNlO6UFw65v6UbkoyzRxKcAs2
eQFokFCe3turef1rdb1W89BM9efhGrrqMjEqo+a2ervZ6PDja2NneFDYyc6vJYdV89HAgny/BrF6
GWQk7HQhgmH2Cm4NqNTwRQBW0PgssD2jEawCHyX7hJbgmxPmSGAfSpVSKApn6M9Qk5hgXY5Gqaxp
MVxV4hLiJZUwfxbwFH2gaiZF58KpN/lMMpTFJYAg2htNE6wkQ8XUJg9s8y639S+qMSPi3TWfq3Tv
avOnSungdZnczI1Iuw3JGNQjKEcJ7lhp943TL6JFrIN5YSLDFjA1awrEOCGX05pf7K6d0MwQn0NX
v5sHUKNBkYDSIuLQhL2DUQxiJoZrPYXYHSiVuQ/SduGHo72TUQm0yk2a4PxCwyRqi3ZLow1y8VAt
0Ri5zdQQAHU4EgHizkViPI9ZtIrsHp3ClBMIZfnvlhpfq5r6VRHlNa5OX0pE7IeKtjMSpqCnLdqB
I2Ikjb5y1flrh59ilimwE3D4AOi/IOCgocyLRfb1pb8RKVvaJ4dOfcyruFsn1pfJcW9JvE8l6LOg
1ZZUYe4i1XLWZQPREpk7UrUWSeW4hu/SgxoKNmmlf1XN4lYN52ztJMG3JEvXDqKiy1AlMKevFSzd
ZD9BeVv0un3XT6DAZvseqmq3MIbvaW4SisK83YwEywryZApqg6yA9BiW/Qpp4oTOcd+j2qtGSzte
pAPwp8RGiaNHAVoiP4LlPz9G/+5y/6+dom9+6v2A49/xoOUw++Cgvb/97VNUB1H+275Jn/I/mjch
g/zdH0eugXc5+uDUJhwuZccg+Phx5OLHjOIQjuV0ZIWjCeSCfhy5nMYyInURl3NMwVn9rzOXkMHm
qMaD0yDYADf8Tw7dM1NGFI8cS3V1k9DD0RnNmSmjQrF9CHJBySWhJhhN28nx/xSz4rW+H5X8FJSc
PcJ5e05y4GuuPvAIPOwunSIEG4xvGT4zpE5ROPzptvq3T5Of9voS+fMLWS6Xm2m54uWSeeUyCYAh
CVpV9Vf1ZC3z/IqAyCuAXpJPBkV8p8Cif/Xe37sI3nuiBjbPsDQVmSiDV/Xa19I1i7pS58lfOX1/
gSKain0AZewEhjqa5tsKwnKEOFExBVsjTA5RNh3bydhNgb6Tkz31gBDxflAV609b4H80FUScxJaq
9G51iUhfD0xDhhKOMGoZRajclHq643RYJ1p3Ech3XTv3QToefzEZLPSfpv/1M88UrgwRTGBMB5/5
7tezaS3r9MkG4gHjswTrVLYwJZGyyTus6eJgYY6u9/EI3lvQrwcgJbhev38sdMy64kuXabyM1fAQ
wg36+BGanLjzNWaRBLB1bEe3ztdYbMP0cgLEdpCgv55xCModA25LeEjio9tDRcgQ+rO6i6YlV2yL
60ADRp9vfzEK+U3OR2GrpmYS8Vs/+6nWBmWQJKl9+KBfWjj0yQhFj67WJDWictcrqxAzJZoxEbKj
LgugQxzoU5U592HTXn08GP08dpPbzjYs3aGhTBgpY87X0+7Slgl0VE5W+nCR+wYq1dnO5YJKgBor
FMrqCtMKG3Eq1bnPoeWgSrlQO5Ctk3FwEWRoEXWag/HoCDR3whSOgb/OK3TU0SLDXXGvxqnXle0F
sEJpE7gxFArlaADH0RoF+NXH3+bcqvblVGQrO9T0HZOdfRbaVRC7LBR7/RXU6hWnN12UmKJvgFVo
B4Sx35ZhsUoQBJ/9bu0a5qVgd03uY0hz+eOhyMPj/CU7KjmjKVzdINR8O6+Zj6mPP+T+yq7Qq582
lDu3bp1dw7JZ63G20gUiUr9Y38Z7mxhFIaHbBPdcQ2eXAi4hFOHamE2s3sUWUioOe3mIUHSj2zgP
G/Ay6yR80CpkYGLzEPfGQdoaqYniyRMtLqDuTAp8PdfrogwVh2AjN/88m/To5tWIcRCcZWobV8V8
rMHzTLp1q0/TVp2gVUN2xHYIGUnQ0sFMzXACapStRAVQDIEOcyY6U+8mM/zFhtKd93aUY6MESCir
CvLot5M9h46TKC3yaJaf7DQjW0Fhn1P01fQvYuwv8AzZ41BJ+RNOj7WCWblsW38dTApY/W4TjYD9
YHjiReW1yVPXBGtKt+AqDMwEo8cRoZ3U8AHFYXEzXlUs7FEx4ML2GwNPEcQ+PVvrNz46NnadEbP3
G2hmnNnWbp7jm6mG4ohE+pwoaxRZlmkZLKklL4Sd7kbRr0cUOYMm2OZQW+X7khOuRlj2xt1ywnaD
f4MIUi1CO4H4Ex/sZgDjYO5oGiyMYlM4yi50B1CzytGiV0bd8KoPhqPqjDvrMbirQ6DdQtlYNopA
rZSyUtZGbNF00g8mvqRJLOgkdBeIdQAZQQfK7tc+u6GI+Br6tB0xNZBDs1C0InPaDi77ecJQMsfV
SBxiiESc2a2VPlZTi6DtvMUSeT/oYL+acYvmKMXZ+IDiNeRnGmJw+Kn7qzqS9Mx8O4FE19PVFAwb
YUQHmFQYik0rofebqjUQ+2j2HEoLV6AyksBZAMAfTFt4v1sH5yg0o1ZA6bYwRu+munjiAluPjeBG
tqNFWY9HMfDFDOdTpkU3cC2v7Ca48Y9BYdAab1AStRe0Bg40UkFBhqc6T68Bj9P7pNVn4OUAkw0p
uSvHUaiFRGtw7rvKvnbA3nA9I1QXIeWE0Yuq48XpYp17b+rGjirTp1jekLQu3cldW8RP1DO7eG1u
TbARiJ/0nJHyvCys7yFvV15C8o1XIPXAEOtSlf7LZJI6h/UOZxLAp6SeLJEwCQ9jgJSpxeBq6sQp
5/E87miE4KNqRuxg9U6N2IocxOCsMmKZ7gJI5kUaKZs6Vzz5OHpR22BurkCeHezQX6t1CuIUBI9z
C30b8yTYnDzMJrGdU6mHhAkMMwGv79BwGSR+BLbJWKJwvyd1Zhl7ltnuR2Xeh/2lVnc4/XVLpVCx
p4Qx7o5brHa8OLd25QjsxMb7gDNZidRt4psXCPg4abgVfKMqNncgyBdGF97AwZYGTjtVCdCSwE/2
e9YMm0FJTkDokRgkgyMQy5RNjEpP0m9z5Vb+jdnzvnklY9PtddffIAK3Mk3rviFlH1vQuyjjXGRD
unEgNdBeXMcZrVcb/wKGVMJYzeyBDm+zbyB9Aztd0lhZjTO4SXq4op93cHosk6FmYNrgovBbetEv
tQb1Nt7FzEtMe8DC00QzA1txOFjmgB+nzvePl0gWok0nH5Su5Iw6rLHCmFb6hL5Nla3ygVgr6NdO
ynUJ9yPjvyU6xIY1Qfal8Sl9t4W/HujWa6LbFCrQCYXB8d8OIJhcs6G0t7QmPAR5c+aMvEO7HwxK
+tSl1aBfBhjwjEAC4UJv+tBGSsiFbyVYW+p2VO1DHXwnG5IiPKuh4VFjuJWLubWig8lhNAAWr1Wx
gYqHIhGtH25ZEdyiGrU2KJKo6OxCl3Q0NA/po4K7ho4abmUMkYCxxnXvsSFmMDIGiZiO4V/4HAo9
QOEBUG6bTFvBJyuUSmrz8eP7+L0rwrWEY1oqjVH3PF+a68pKARC6qIbVV7bTLgMMTFB3+MUVrJ8X
l2Q85YJCpA5HSUGzzsLYGM/vsnJc+meZecjicBvyDWuEMWgkXcuzrUB0UJVSiFNGy2la0fZYF36C
WVdK/WzlEHr6bL+5mZHrBhOr8uJM/7PeJ3jD37UagmJlfQXQzXLaz/aYer5qQu/6ZSj1XgCD5q5L
pOyQkulnSUiLs02e+Y67CqL40R+uzCpEFs5caqN7RxxxmRjpajCNXSz0w8ifShJAO37UrO551sWl
YbLxY2PnaO0F+dsvoqt3Az3XtcVLEK1ZL5HQq2xBmOlAH582JYK1N1gp7JuixXd8fh7bGQUd9P3c
bq0LJErpUedD9QScbFnZiH1ilPrfWFmvhnI2UWNPF7qxGQoSfke7CiBiFuVT3Nh3Hz9HyA86Cylt
zJh116TKywo7i+76tIqwJtXd1Tykj1RILy1bWRc1Nt0ohQ8U8+W+y3t/bdtShTNeZpIpK/qLqb7C
0nwjrw3Xr7FG7Te163pBgbhaTyedIyLsfpHOa+9sOGIxys82MnH8j7NpsYKpTu1ag3WMNpcy9SBL
EDpVuGDueXNQW2D8mQKyCGscPUa7Y63MyUkeihnxxsdzJ6fmp6nTNSrdVMJNXTubOmyH9bAaVegi
2hc0VDAN6i5kFhMR8aYoRnz8tHcKC7ZKX0ijFk44rp8/DT1MLNordyXiPVziNYZtq9iHbimmrV4S
1rR/dgT/tmCgq+9E/jzSdYmCOdtM+2y2U4umNAR5d1UaRCRcih1b1amDTQSU3IX3lBqXg08EClZQ
/ogsakRzsOlE5gWlefCHZCeXDPS/ZYZXgHmY9GE9GSyPWaB7mxLXpN4AOQVTcEiGYLNzgkPVX88R
tpCFuu2yHoRjTy23WM6QMvh1zHhp8wfbOgguHSvzesvdzs8BijRlptyO6KLEFQzlKV6iD+rB7bt0
QvPQ1j0iQeYhaaIDoNm1UcenjFIvYoE7iedT/WRf291Fh8uB04Y3nD9qWnk40xYuDuTV2mF5tSPx
fIz8fqnDxzIODjgXHS27gYfK+oW80OWekBF4x9/hgHAhT7gyJVXIg0vQ5FikLBF+glbFCiUHAHx/
QEpj65DJyZ3XuVzDTX2lEFMpqE0iPoSnqLGTMS/3XgM0gJhZnVMvMJSVUpAXt/EhCJPvPXtVp4xj
dOON8kxl8Qqz1G3PBJrRvE3ifmOVJA1Rs9c0RNqInzVJ3FI3bS+9HFJEUpV1qCo3VKrpFQSwIIOD
goVra4uDIdoLy9+ZZXwhr5upNg6++BJVPl6W4RpZgUS5aNBnTlWmu3C9puUK6R1Pj4N9iigEXIx0
7jdtXNB1CLboRSxTSkIlFTG1ISds7iY73lFOW07cYjJS9KGnyhg67J+U5BZi5yYgR6lIl+wiWDet
6yEnBsQxPAx6u5Rvom9BEWbBjQuMNqDtgzyy/IAIZFSeYTrZLXX31uwoEYz6JSqJugnPj8QzswPs
KUglknA78jrC/pme/SZz7uqemzUyAd2QVVBij4h7BGLEqd0cMuurlX/hPzGBljkjCIeOSgvKtm5R
LcUUV+swYrT3DTGV0V5oFWIDnFeuqn2tUQPH8O0S1YWVG9g4nSue75JI5NNRDtPl7jXQ27RRqZIb
IEBzDz4/PALM7a3xiMRBY93pXeHFNSle8wXcG/0akAUEn45P4Gsim1HqhyHr9+UUHvQJC0tqF2GU
nIDyQhKkLEPJpTCTU04ZRlZ7zfZAYnmZ96gfqeZOqXkNfFQHDGkRKX4ELTh5JO43sAVX4K5TLJTr
1hqnLaJAq37oN3LPyQAkc5v9ZCfeRLRhqNmusnAvx77I4gZpfbYPAFHpvhQ5xBhDuqpp1lggcvLA
vlAblJ8KplnhdUW8INIj/FnX43A3ITSittcfn6o/V+8s1aTT6Oq24wqXhPVtlk9bP+6YHzKtQLmV
WQsQ85Uw8LEkEZBLTcYbURLc2jYjNqZt48Ow1d2bj8cBVODtXcIwqPnTPDSRu//JC6BQK7VW9dHF
S5nVTa6DsZqUWyYfaZcfP0oXP11cslJp2bpQ0QYCiHD2naEDKjkUBAdPKxr3s4vc89TWi6gJb6Aa
pJTKO1E9yYpaYyQnxUQsj0smxAw0VP4YSDw7s73C7fhmKpy7pOfk0sVBdQHbccCgVFHRX0Ur69ky
KOa43R7AFzZBznAxAtCOeVzW3etFjJ4ONCrFUrw4iQ7D1OxNqb8/tbvWoYsrMzGbwkFZsrkiRD5A
D0jyqyOG7WChkUC1eJZgosGZtvY0b4fBQA4ko/2K9qpLwlHY+mWRUJKgFNHY0Q05yk3D9szq4eha
81bkVNoLAKRhC5qtUb+4CYDY5FYJsZuGzr2KQrhHOP0uuzD4HIOLXFjWjCT2dBxaDugo6y9KyxuT
5Kia7q2YKb7knO0oXxu1dZkM6R1qzfgFnhD+uG7RE8dbykffUftq6eayhOQdKcmmyQ5tw5LPKWsI
/2YU2UpmcGP5RUWHJh/QAB9xpSqUwwx3mepGSmYK3fUWFtoXIH2c2OHBiuedxYE+oaZrGO2zUoff
phHuX+JQNppuWwU5OYuaFAeIQokOx7kbs22eMkK5csh2Su/fFhaRuC7Z7pXiZUnwudX7deRSSEh2
cdjAka38P3wc1zidDsOnoSR7juIDMP3r1vSzhckNL8sJIodIQO1LZxyycNcEwU3VAgjmrxAILVrH
Q3LyNmEY1KxPUr9E3mgVAPekrjbTNC4cqkUQzDBt5hTX8VHNjd2okQGz0iaKXrpFZBqJ1Rg8diYX
Sxke6NxukhrvCW4Qu7TvEe9G8KGDMJ97oQvoONGWNM9XL49y412Q1fsIf+6UkiMS/Yw+3cm7xA0x
OsLwzQcZZzVpsuhI0GUQMCknWQOxbPcT2krLNOHrY1NgD3+oiPskMRyJmPtSmW+ywXlGJn6Xwpfs
AuUT7oMDs2dYd4WSejmGWIHz3R8wT3aHresbO1heCC/41E7QIpmi+1ZHsD1FkNGZVjJFrs271DFu
Y9XT2uAKY8ojLrmnl9qRmx3CZiXLSijd72XCZ9b1Vam2zwaFi3AA12tVqJgjERER94QN+GQ3e4qw
lrJEuS2n9NS29qdKR0l3jHaNcG4MM0AcJV5Hg/84CaEzjfYdxKBro01XuTVseuco60uyNjCwiP3G
+WO0qRnI8hHXuRiDpWIlXO/BGkjfsivwDBvw6Sg5XgvqoyX3ooVcrqYf3O6LFWH0RXY1FVe10j5H
ZXwyEtyPMgFlirCan6JjiP0sxf468ZoGiGNo1ZfBVxmmRFX95Gj1Vd0pnxxDwhy0Q5hd605MWQAg
rBBbBdY5tlnZKsjzp1nUmzjTTdQEiV6N8CCTt3gefpHAvXPGOqpNQoUnC+HzeR+wpYCNmI5qrxx3
IDA2lzI8kjXRxsg9WU76+FDXfioRWIKWIxkhdjIavSiZeb/KXbGQgYTR5i72hOxfkaxlwIn30RoJ
SwIrBRFXDF2L3aSIX9wnEuZ2dncZ9COgHpLZ0yaxzgrlICMcy4I4syodjP0mgO0Ueqg+7GQVJ5nV
LVVSwOHJF119QtPAI6v0ojDD6aZjVoJ1wNp9mY3/m2gv0qT/BJL9r/93cAoGaePfA8JuW3AK+ddv
efsbKIXf2vDbb9v6W/70R5R/a95gFuTn/MAsaL+TdJIHQkYDuEgF6l+YBe13QzYbVVW3aHyyzP+F
WdB/1+mJElLhAa6zLknl/4UTMx2DTyL20DR+/R9hFuh8na0/VwA4s2hpE9LQoLJkE/jV0o9ckD7U
pDGt7DMv0hAYKFGLBb+vTtbWnLA1mNx971J4FLh38icHKrrb8EqMbd05+7JXOOqCTYJIbAYCPAlz
T/6qXZtbvdFPao8HE5fJ1Nr7unD2oX4jf03Y3SqCKVrU5kn+Coytde7DwEyTZ9rOWMgC+EWjeCfq
a8gmHpTJlZrY+2w0T7lpHrPOPGUiW5pz4YEeLvxpJ0cR44fRA4GyM88cTfhx/p0I0admkIO7JDjY
oXCMSG7myfE5c/yMac8x74xPZnUoVWfvqjVMMBglyKQ9+6W1H8B69U29m2xrWzj6FqWFaaHzuQij
LGZDP9FRiJbM7Ek+UFHFSeGMQt71OWzECSusbTJcDUl5E3eSppF7I3bUAZ8hP3Ac7H2IjYscVJ7D
i6YlO8P1GnWaW4xGTigE0Dv5u7DCHvDzPcrBT1W/QlV9a5mJV5rS1DjzUoASI+pVo+PcofvvaVmw
o3o5+fqpCsx9ZJtwUbqVFegnRFKm2r6yROJZsXxFuHgqzXB00g3eLB5gqSOLkuwn89QCewXeld8M
e2QZl51j721LP+ZgQQBK7OW/Y/m6DZxdoVcXHKTL0sFooNeRtjeP6qSf6rJ+qGvtBMVhZSS0XDJZ
ht8XDQPqzK1m8OmOsR34bvJPzuhjFN9rFpZb7hUyXmsn7nfC/0Y4fpwnfqjjFWn0TDG3L0qTFcjb
7C3UFDPYd+M20PCqwLIzpTqS9FcjcikWfRhQJY35Tf5CjhwqIjJhQs+X9zNpxlGGO+QvL18lp+nY
K+rJ4KSVX13+tsHFXCFpVrICUvg28u+10N53ZfosIXSgiFdzo62zCXQeRCcyiGM0Rt9TOTU9qq+s
5pcvlxRezxROvHg5J/Iz5GqLRmOrzNZRDg+731XHM9VwIOq5HIS915k6uffk/uw7NAZY+R3/X96+
8o3U5A86e1XOZUkPtR10EsscRa3EM1KpGQMRIcs82IVbZGs9ufuswj5OHaCZ0jnKzdnSasx6cy+/
mhxCoThri00CHfCE6sm+jZw9hP3t/Ngb022g3kTqjXye/Ex5NoQssIGvFbgKzsJsejlFCm4HUDvE
Vi3GCzkxEXHIINpfoAzE+S3KKWZgwaLpSIjqKuWzt6dYV+tKqgVZslLs3IMQuJth1clJjpToWY48
1CxUDJB7cxprL3dmVbTIjhJUcErUBgwVFJdIpcumfgDgtTcmQaHF2C6ogCL1qh+djAOLt/TqBrn+
s975GvrKOf7m9j8ftzydX52+ZdmjXJ4wbpFWD3J7BqjmRqPy9PFjnPOA6uU5hg60mLI4oOSz+UEG
PeyrEU1zhFlOY0ztvVrL0zipgs0U7VtcaGV2KJe6fP9yxpAL9ETMoccpYPnKXYlWASESOvHGKYn1
41VVZl7dULwkqVLm/KV4SdMV4YzNoKeekQT3faEvA7W/bbL6AVIOIgHQoNPuAYbQnax1ygN2zqGu
sE5Jgp6oRL1sr96qHoTCOoUDXg3mMXH3UZtctHH9IAZ6klgkuL19FzeceT+2kRy3M8TPVmof5Zps
3XkfFxu563xCph6fMXErz6JEFA/yvEjlTYV4q1qbICM4SPmiWmXv5ZEjMENbqGPyjNjeM2C7U6kp
15WxVUvjiDcwqY9GUPYr2MR5lfr8LZ2tBozE/lrFcmrl/IwYhchTtmJPF8I8Ip7xi8L4exuHEo5p
U4S3TAKVtwvQcGAg5QWmLPI+l9dNEPKqOeUqymEfL0Lj3WdRE7I0UCGCsPfts+q4rPXGEjGUU44a
LvIfMUKARpC87uRSk1ebvL7lUZMAfgvQ2NNv5OjkJSkvTLA2x5iDEPewk7yGxgo/LHcv50cOvImV
tZyvmM2K0tBWXkMVy1TO48udMNtoloiTWx5tFahwpp/khTbw1y/HaeHewTVe9SxhhKChleW/gNX9
VDWTrxnEKVvRIexzxHkFiRZ6njtavGowZbTtJxX7r4xOgLzJcSVbdsE3Cl5bOVglsPYBQcPEQvj4
bbz3MiDX6AJorIay71ncp8E21tsOkbSW+ZJrTd788joCP/WLQ06TOczrXo/8wrgDOawzzbGFevas
RFdjjI/VGGqyfZRRn19X2xZfZ+xVBph7bNGBiEfu4IkSz8df9KUgd/5014QxpKl06Aiq3y67ROtj
K6THu5onNnWWg4nigSmypPJP+HlLhFZvaUWv9UFBZweQq1Y/yNUmw8a4yj25LuXFIq9JeX/IkLgz
9N2ILqVcr0FnHW2OLlMUXpgm3pAbJ3mB6KN9lMfTzKky05iRy1Ee8vIZ80AIxxEXgkOB4E9sF0qb
o2I7Xr4cWSYBAdQ7GRXJm97V7LtSsC0JcgKfcM4pHmrNRPcPvRJaD5tQqe4aVDzls2S4qNPdGFXW
MJebEl9P3UvhKmWZyTU18rI/nuaf+r+8ZOkwQTJBe9qBonU2zUoOkzDjJJGJhNDi7Qy7258hEFNH
YH3JYcpzvg64bVtCF05bwoeIsX48kp+6sn+OxNEozrJYNYkFf32pGpUfqbZmxasqd7OF0GBjXdVu
cXDDaR03O2z8jjICkFtODkgODtUMzyYYlQdHTYANUfUoAyYZFOmMUgYzcUFLKw9+MW/v3MwAniG/
o4lEv/D8UFQINmg1MdiJUwAtHpKlOxl820pOH/QXcYD5c7bHHgRDD05dnvjnhZUkpOOEkxUviRiY
t3WSncYmLI9ucYWPzlomfzmdtMY0TvLNNMxBWnJZk1t1Ef65xYpcct8m7nHOnCN8lytF0dedFj7L
87ZMTVTNWmTzgJTALsG268FO6bois8Fti8DtUQZXqYpCZYtoE5G0DL5kfuJLqj/rlc65l3IPmYSn
ror/Go+Thq9uY1FE1zdODuUFgqdiKnsEA7mlA+cXyOt3FpC8EYGsYk/uwtM6q8lgc50L6szxy0WE
meEC5TycFdbJYCMIa+8RwSCBIHLnzojYjKjxPsstrOj2Ik8Uz+aMqEhy/0yUFEA5AXVq6q7yvbbl
w8fr/eeoAZKZyg3Ozaqq7jm+pa85ucHgxcSvJCRB/RDV7jrw/TvgW/uXTEAJNi+P/P8louluKr/9
x//4WmBQUE833wJM0t6UdjRm/4MS0VNEdcjrvkZsTApFUTtJZ20hf+tHQUj9nSvQpcgIVYM4yOJi
/kFi0X4ndVHpYhIgybiA3fuDxGJQRoL2AunFFJhr21xiPwpC+u+cG6rmgrAGYA0F5p+QWN65qzm6
Bb5SmmHo0DDOYlByM8seYlrOEuQnWyhJ/FD0N8oDikMAxVpADDUijS2+nq9m6p1U6OeA5O2Dz4IE
f0SeIqTqAk7oysBghLs1UO4thPB+8Rwh48y3AYFk9BIPEIKZPwPP4tGMuB14UgekE4TvjSJqsMXB
p9JBaF8A0dOhVjTKLTLr1ygC3Ti0fuifoOCV70sz90qtJRVWkINXp20ypt99ihW1pq342EVSYn9g
u3dR6d7Qt1a7/ug2BpJ9qFakKraYYAnqaZUl3ZXZ0oGmpyHG+CA7o3/2gpVPVR8+SIQvvj5bGAm9
iQJctMwrdANF8FnCkQcRP9Z2dIDwuzX7ajF0+iJo+qMEj2BrcgnK2+tBY7gDEGa/uShs5VPidhej
ULwEeIYoUMt+6U1l3oA0T53Ruaazng/ujTU03gT3OHTbCxDXSIWnJ45Lb0rpp0XdstLp3mUVPnAN
OGnT92J7XrXAM+chuJUlaexvV3WQLaHgoUBoUtVOnr+t7WA+pJjcaM4udppFYMUn0Asea/4mARWh
0MuWgFGrpmlZ2KeHYFGmFsGDNGpIkMCNkSftNy8YekAcZJe7UMEnFGvwZoPa8LoNYTPSycqpf3X0
gGdVaoiB3Sw3RpatewthjUxbVOMpCC9bzdjYM1V0i8TKEpdZDtFD0LihWbc1km5t9MNmHJKlb99O
VgRvgjZuVl3h3rPqcTW2wOIbg3tHdZB6TsDbTeii3iIJiMor+GEXXxEfUzHkF8GvNyL5nujho5Jf
4DK4b4z6SQB1ku2swE5OVQSkM1S83NUPual4L1Ab5s6iGFZ0TBwgIIW2DvbmcqaKCvAB9vR4yi+r
ealXYFcBA0gAFf1L7iz6RQLnVrW4RkHOEzi1yVZGirSi5YNVMJr9Noyt01COiKVgIhPg1ikuxhR9
M11HRgTdbNb/2F2kKQa8UEzNbDyqBfCc2N5J6sZcof3iUy5IUSMNMyRpmBWn3WMOceztlH4kqiTT
iqbNLijtRQSMMrbQvZiO8jclRF+uWyLnCwk1HzMgwYV+yHLfm212FkiPFD3jkIZ+pyaejiiQRKpp
bXMll1xMzwpdlh2xCcSRcS2CZi+h6WOq7MbxFjsc7AqgdGDnJOH0kjxgAm+Vfdo+wbYYa9kBwIXs
HDrtXTuPDxgBI+wbPfZ67ulqfYVD6xf5o21HeY1XOmGs3rleMRPQNuFdj3dYqrL5UGWVaBvT7hhw
dIM1GTqH5kGoMPLouWezfVsbMhyAoAFEaaZNmWRHq9SuVcSPe+zfaFACcUJVxwOMitzWST4qj9lH
muslQb2MihHOKsKAAHd1WuT4D3t2mO5a+eXpQOrlsggALOegobGjxAthHUfBJbYdX1/ereOuNzEg
HlHigxeqgKIJ5AosCsbgkDZAo+J6XwQJOm7pTtEQUioRPoasINFoowWUhe80ad1eiZqrVm3JDsFa
dxL7o25jlLJSv9nrQ0MDF1mOOPeGGpBpHa0K557q/caprh3p9bbSw/6Ktt5KwvQBXnkSUFsk8SEK
hkc7uy3hvKAejDOSrnM8gMUdTgrEkNGPHzPBzq59+75plM+oIy1nn2YcnA95fCJG9QSA+SoS9mVe
65ck3X/YanCoyuCmzOz7BKKJkcEbU/zPXKyLXLCYogQmuXN0gmCpXgTAw80q9vQu3VYC6T1LBfv9
aIIfcuoagfr0IsnYcpJGNfJnHdypiXtjcuTrqFfTD8YFz/fD704YnwIRfsdACTmS5Vz3z7U1InPk
E/Fm8HoAtTWc6mpePhqIqUg6D2pKTTSwJ1n+Zf3UouUmYbFpiTxRUK6dAGdo3/VUv4HAA5IPSfi+
EoecrSKJBGELV7+JaRCk2HBrfxiF8tnqxmMWQCzgZMaBx6sR0Iuc9FBqfJu+cm/bGBRbTFyfsgJB
maK3elSjxFOT4bm18WYOoXpUxobJuJ3h45sDjlAYkSm7YHCxKvUXTq2crADsXUF5qiJxrzhebHHp
opgGs/26jIYjZuVbuSqjqyqMTgHw7lRJKON3xw6DGDv/ZuvuzgjDx7zg+sFVwEqRtBflrSQm6TPz
QCcbmsxJcZ3bxgw9hAduBMDDmHOti81Ls52encWc4eZSNs+YPB+TwblHpBsl32+a291aOUuXd/K/
2TuT5biRbcv+Sv0A0uDoMalBBKJnF2xEihMYKYroG0cPfP1bzqysKzHzSu/WpKzMapSWIhmBxpvj
5+yzdp8/y8a6lNGVZxk4XLeH2Kdf3K/ROdqX2L6teUQ4YCtM2A6fngMcxbtaeAFIgFdM2hCSaLim
Yp8GvZHdTFoIIaerHDQ3m/gJed4+nJbd7EYMmCWg7r/xb/y2eklQeLpJdjNNGL2E3rbhTc+kAarB
e7Bd0G8JHQfdcmrC787ivBEBvPk2dnKT3IkSUlUmvpZ2UPbNYWnQBOUvOmU6t5o/WgikSbdYa+5V
bCJD61g1GLrRPUMvSDwDtzfvFZF2iBoMxLRAiYr6iCYDDaZdFR97ohw/p5sRyTj+kCT5l53SGOJy
vdJi2ARL8gxTLGhaeQjRTvcAMQFzIsHE4+MrIQ12SFvrOsJSMCGAUkLJJGmD7Jt6D7EWXRszg/UF
71M2CP/PU+x/dPr456LyT3Xnf8si+e/9lrqc/13Ebv/nB42HLm0Fufnpf9CIEuaf++/qvND2efcX
dUb95n/3h//rsPC704cSGf/708cN19BV/+M2+Vb9dPpQf/XX6cP+w0D4zaHZMG3+Y/9w+nD/ICdJ
pzetisBLwJT86/Th/cGv2qBEOGFyQFe5nb9OH+4ftBbRdm7/RTv5z04fKsr/MTb/yA3T/GpC8SF/
87ldlOg4GvK0Bfkg3VWKlqkAsDqj3io9Z9tIeYAWebCr+i7rK5r7xKqN52tuEz27tQHWgfu0PJh5
vefkBT8eyWxkpd9h5GJqhz5vPqnc7uhg2gzi1qjbQ+jhOTP0x7lyAqFPhArlxnFpyyHrI2S9sxo9
wDurb+sLlb7LIwyL3M2MJM3CnjGmpKVSmNKaNwvZwRwX0joNV61sjv5S7iOv3Ubwtg0bPb1T3ah8
k4MmLRTTKZwH7Fkoh9mC6jhFl9i7QnO/GxGAxYZ/Y43hTZaM191y6SD6mnpC9Zi2+yi/GTznUGbU
/1osgbp2S3BQWDZlvvRKZY3TeDmpJGLfTzv/TJH1qi2mExa1epetcYMF4H4D0Rt45LCr8nd/AdE1
VHfTnL5ohrtVlcSSJjJI5sQY3ZGXf1EWPSpu3EG18dq6HePpqpfYJ48mruvDJW6cxz6pf5PI+4fO
HYcMuaP7qEst+itU5uOH6thYWyKB4VhsKFHZvEqD3XSxoXT05nYynU2IpZ6td2yhxcaP8C9AG9bW
twb+NQPXnoNc0QXZG34998s9Vj57Tb4Z3lnRRiYQrknDH3gLUFI8uDU3KBHCd7Dwf5iF/3CyVZf5
45imAQlZKiIL8AxKZ6ROvj/cxjLGGt5gZbQZJCZQEYTAIcyvDLd8niLnYsThdMnovfr1l34+Tn/+
UpV3/OFLe58mOS9EDyu7+ra3kA4sK5kCTPQK//7XX/V3+RQ3yB3qJCZYC6jE/vxdHXaMHN0T5L6Y
/+EaVQThePBBDPYIAKU9QXPV0ndZP+H08/rr7/5bro77xMQc9ZSugw+iz+Ln73biWq8WmhcACCDx
LMi/68es2nR6jHidclaen5Yaxxs8i0LSdlmIolX666HpHxoK9rQMwKHmQEX6vDBeK9lfEK4kWnNR
eNPNr6/1nxpwbMUaIUMuXDAmnwo/DhZPfp0mGoQQSlnEjkoekqbGebG9+3hasI1o7liUgNF4J7f1
n8TsfZPdqWv8e1WM/D+5HI9dAAyiZRifu5fwDDTbpQzDQOKZiBgPBzmZvMYTqpy5ecLhvF9p/TbM
3esw6oM8L95bioIqJW736Ts12rvfXBDZLt7Wp6nik8H0CPPJd6Eq//ltmiV93IsVYmfc8e7kl9qW
V3lB7GFG9mNnPHAGxvijv68AsVpORqKZeEfphSIVmyRuba5CxlllpsFoPWLIWKXZF8tM35HDX9QG
KgyEq+SMF+++9axzXOiUwYe13SK8Ga38O+YOMKGsIyYDr1jS3YvIPXs4MXu1/VqZGxU2y8Q+Q5vZ
+tGrpzn03D+Xg/ZFby08SzABHJbzFBT4ilUzB+oqlq/KpWMyxaXRIUyJy6teBeUu1C0tfoczBUJK
fs2x3Vwlwp9okqbUZ94JQ7zZancwNMzTlCgBoZPS8iwmbjblktz53GuWOFdZ6Hzci1JS9RUpOlUX
tdzooXfOqswTpQMGCqhf+r49NSVF5BydCZXPrM+veit7V5cOWJ3sCXfWCmiqGX3cLP94/zk9Ep/C
eGtH+pgmcbYRggjq3yqjHVXydZkmmPXuldtSuJ+LV3IjJkcCQMl2Hn4dF+NS81tjnbTmgJ+PSkdb
Z09mOymwQirmCkg1+XSvkY+eNyG/7mk0oui6ZPa9k/rnLo5ftbl7CmN32fAkVmna+2sL5QJdLyoi
pdQ0N8h4zGr7IQaYR8w4jdS6FFn0psrMo8gg7OdIUNydhWcnenfYmuTtp8w694V9Mmp5nc2KOMaG
mXUQx41l3w3dc+1nd+ESXZCwx8IzWns9zR9ygciqj323mbXoWa/JvyRWlKNRXU/jkK3LhXLmktbB
3L1osNc2dA5eSZMIAYDLVz2Ebupm+qGffG/1ca3Km22oqIZ2VQtcoMUQRdcvCvdrZNlHrYBwZmew
uvoedrUc5TWs7Q9jGmDIq1IWH2qHCUWxKlGa0r1u8/eCDu/VbDQQvkhJVlp11rCzmaV/XaT8JG8Z
OEmDPSMsEJcRbDA1Piop9eQT38cFqUTpm0DcSbnN9cpGvbiy6DTYwNAvE6RBqowrbF7yWEzgCUZa
zaGJLq55rrPiY1aM47epad74xBXWbWffbZ9qP5pXtenfDyAAQm++TWr1BivIuVNkP4+Zv4pdba/m
VEitNe1ohXYtkF26wYfT9PSu6qB56op1lwMhGrgXzYxf6djyw/ZpqNFCWTF3bbULH6kGot4Z6xpk
ymqyWFM9txoRfB2dIXvpTPkVbgqHH9wfl+ku0gRdeUryrNZaVecdo/x1tqL3wrfbVe/1t8LVbtQc
k2X+7iXuFbH0IccVm45bbsPENQQEBfqEtxCO+0rOjsfwzD9aO+EsXKhrnEtmmal6tET5bJX5thEz
TFzzzHZxzznpCkcs1hpiOZYOXfK5quosU0GWODwQsJlNeuPH3RNxHyOZ9u7Rn74CrWsViphrr5IH
KwKjUaVcFktcnL9jYXQJ3vUWX9SaMNOJ/7w03ANezcG8XmgGDqNwAozQw+Pv3Q99jlpTwoJ/VdVt
txNwLvIrJXaUGP0onZyKeVUF7OOBD7lqeW/Gg1tUR6WO0Uhclf3I5Y/nalpezCJl2yDthrWakhLZ
VFoH2z3ojnvlaeWr5qNfl/ODvvD6VEitdEFTyDszC/dGOqo8e8yi0fhY6vU0e/edCedxR+NpIl3q
vArtdHobucjidJ4GnpKSTARJe3mT4vqk+z02xp1pMG31YT0SSsNDQRKEHZN6MShvLqb0KlM7TW34
zFiPJ+Im57pqjhNWDQH5cKE0QWoA6zZUASHYTKp6k83wbCvBC+sRLSUweuqYzIBmJ+/CbnFX6S6r
0QZat3xRu6qCE6R5eSU166wKrhN+YMBEYKS7BXtQ4gPwSH26M3DF8BPM0nxBfjgJ2lRcY8Z0lQw8
BS2VJsmI4gIHr9fECu8XN3pf2NPq5li6KX208ims+R21M6Z6vjFFualsPCkHkxSkAZG+ufeN/F5p
SnN1tI+aFiuLBcRRkb3bA/MgX/johkr5KC51QJksY4gM6374VpeXqaCmARhisVmbyAB/k/JDF6ae
ndKfqjv1Bu1eqXTVi05Cg8HQd5dpf/LiJ/wVTp2tn0TabYUSn34sG0gmTaN7ikImtplF/kqpzQQC
0o8rVFIwP1LIIpc/0JPiFW0BFovsjKguLK1+0rTR2CjhqWdceHG4HlL6UfRRGvgqm2+ymI+hQyrZ
pUCwmn1r4xb23dD2X6oWOYJdMDXnBW0GotPGl6dc5KtYS7aV2o+V8EyP4tfSFOeoWFYDKogPoW2T
yBsfo6ZVWGj3PQXjZeJkwRMgaf0+pbAiH9Ia4akn7lzLvQeZ+LT0L+6UnNTWrcKtaMQANIIy3+Xe
QW30aWGcGTFX6vclmjvbg5s40EY+1gBexYmTGXGFg/FP+F21aqsauxKcUEdoSMiqP5cV10y3J3Ek
fosyvSoSl7wlA5Uedble2it1Vp3V0MssqgtxSkxUSXEbEQkXjsbCLtu1kiLiD33lmthJt1tdkx2A
jBxn2jZrNhjClIFOBtYFIrIBSs0hZyVq49mKeD/wraiPaHc2pQ+VT955Ea3DVvxq05aEHNwky+Rs
bEM8jTlTbUBGq6LzNNW+Z4t7MnyGKL/9sfT7tETg7DAvzldRsr2rsL4YGFCggDdJEWOPQ6fdBuup
3G5Ady54Q/AQlGrPr9kmPXdt0SyhEgJKzTeY/VM1auc0OucV2hsoncbadXgCsQofvZiLMwvrakGP
UV6aLnkIynrvH/uRVrNOa979hCY70fV33xt3eVlezAm7jRK4aJNxDutthX8yYSqweYQRpdp145rX
oiDWYYGeIY2e5U7DikBNkmnO3pVSoIuQOTQYO4yN4OYGxno2q9tssm+IJL+37ZjgjEucWxVcaDE1
eyoBZCVF4dNYDv1Uj0FRpGx6jdOdB6N5hx6HvzCiwbq2Du5SrWU/r3XkE1ibIU72w++4K2zL0fui
NEVKf+bl6XutLLfMkjVp9su1cD38HhhHLfyiUDfOOcYuODc7+cYgayHHXdWY3cbpo1f8Wl6V4nma
/B1z7iX0OePoBlMZJmu2aevzEsUVXKVcYWZ9d9OG9Pb4ubEaLBvfe3GTYHOzItMdbUI4qB9DVnRc
SK4pyiu0ZCcu5NZOz8ZI+IhXu6zHNogHrKgH+iWphdVrK7ZvI8+7HBs325Re/+ZShAncsuzWtkiM
Hda173bd4YQ5jw3xQbTLG+2laEPGeIJslROF6RUGhrf2kyH6XeQSwSrhlLI8wAti36BmjZP0tdMf
nLa5MiZa7EB+rLK8wnllwXIpomyH9d5MV1pbb83QPmPSyCKDTnEFEmAjqsU8xJYKcPxmm6QMd6yY
sWSMOh6tT3++I45O63sAHsOTgQ33Kk1q+D3M2IR+kxN2x0DUF9TYNfluQXqkY1XD6pA+a0HaKG2O
YuRZVGrIYS4zrXTwuBgIHE17IbPtuHiSdelJqR/pr5pWUm2HYULjaE+TvT7B8dfA6nQDPh2FsViB
wACMKoxuwp9r6RQodCCN5S14MSa24Swry3bu7MZ+8X2RBZYoWqzV8/shcsnPDLW/TcPwmDvlGHj0
G2wqZEKrdpL1dpKUk43OyvBljOOd0JDwi2Yb6WmJDRPYFqu3v+qU3w/jgC1LaXGmIbF1mY/+69zi
lTSM4YvfstuJuMc9sS1uhsbZu2jyQMmtP36yEDIIylzKBGCTt9zqxz+TD43XRrOb8ZYrZXed0vfN
wGTOJUP+QKR5nznijA2NT9cohr4s+knS3DaDdXZCaqQ0sjCFp+zoVrIJerdv6TSxXibbJoSmeqtY
a9jUzKB21B47hJT3nE0ZcWDAM6gNEDuN3jYS3ZPheN/tiqp1ga18SJvpakzzV3V8kwrS5dTsyBhB
6JRZifNMDrRdI4nHw2ulO/o4vZGDOjOQr/iHYJxYQcIp/MoB5bLVWZzyYngfMbtTS9m80D/R+09Q
9y7UVyiFLA0Kr0ovlGE753bRhbV0Ty1x/zB4RyXNam0uQ+0GasRIM3ns9L1rp68qtNXoEszz6uip
g2Y70mHJvku6YqYDpRlZzRfG5qKWgb6M36cW3ILGXagdcIzwiTRV7QUENAU9Su1amb66U/bFtOQm
nwYniPf1uajioJXyzQF4bsbnpCq+JTjfjKkOUwI/KIyVcGe6GOqFxDFyyBmqwWA8JEv4Te+8+xIB
Gq5Px8jHzqslCVdibFuPz31t3AiHkmnLXYcp/TIS7pcbNI15KLFUomuV5NzCptNOMUeZttgt+ky6
YPDX6aCz0CbstAXoYh/ngjnjGfUJx5xWRXeosWSLV5pmoY4YH4uYpKOjy1vVwNHr+QM5YRbH+TGp
6S3R+xoFLso7jTcdFnfIVC/6cnjphbO3xbaFgM3GCkBhuBss8Uhe4X6KafPEaI7lFxuZlktMtVXY
62/xQMatkfbaoMF4bc3sz+B++rr+Bi5yWNNQ+BRl2r03sJWgBOL7mJr9WN00YfyaD8wBsHM3buMe
o3oKxMjxq2fDm+v4NYnYJ7MmeU9RQFD8nfau7O/qXt9/jEE95LtK1LOzk71Gc4joE6hD3hJjYP99
DrE4b/zvyRx9+U3m6HPZgBwgWBsTHRyCPVS+n1RLZoFErpwWaCFjutF7fQzggdyrBICMh0MIZQ+h
5S6q1m7S7MekMXAFo+c2nTjjaHrxm9wrQqLPeSwHrTECSwCISC3F5zzWNEMvIZXCtuMO12mFcBK+
YXzEgXirxfZmn0b6tbZo174nIZ3Wx4ruEmpy+4IpJ8gzLLSbvzaJTUcG1pwZA9ZjfasEK4HcaBzK
LEL91Ip3dqvfjq1G/woLPdCjx2zMbtVJzeijC89Or8GNYzSKGYe8KHu51Zudk14LB94njkYLVfgO
uCs7TVAiUNISptuzl2sBe5NgRVRR8Yj4EWRWgCXwNy2Zr+Tc3Ol+itTQRjyO5kCLDoxx1DBt1LC6
hYDHdWwQI7COlBPlRF+7Fj0YdUEWpl8zB7epkbNAVxwGHcrO4dYwhnUPiTHUgF2o65nlxsyTV0xP
WVaTYBydwHY4J9iAYXvt9GcDj/Lc8UgKjZZ7SounzGLkspWy4VXOFY7mR3fybhaOeJmwD0p7aZbk
fqglCKjgY0KqzEzosyNzouS+OashperXQeCjloMHxRJ+pcG3QMkzbqPav2y77LphiuqFr4MEKbHJ
qtgAuKFjZNp3kY1Hg4OhksW8kr6/8zELx3ZtLzGprJv5ctBWUSqvzClfCwO/T5wgK6UAcCbrYsYB
Ikvprwdt0mvG8dfz428VCAcRq2EYqqIGquozUraqXXItCXVgxyCNA9ypJhRyDm78NbKR2tWEaWpZ
/vWXUiH8+ywwEFqDsTUUfvszdcnocXGWIaOpVCEGPZoYsRab5MqIOZl9JJzzmXjPxqmFE/R65hK6
qeGE+p5wqFGNbSo3OUtGUUFYOYTelcbheA6N9ceeYo/dkzqQ9+nwKPkUobLBHymKkUSCmgWFAQDR
eZ3N7FU1qKoMZ6NoaW7zNJRYnicDdOX2SXVFZQOxV+HSmVL7B0mfkOnHUPYhvYymfOoX66wyNcA3
2cZIREU1Z0mVnsFpmmwnZ1CcewjNw+FpoEPKacgQYUuZoWZUKS3V3KdOeOoeNapwC0G1StT2vnyy
YKKTHSPHwtaBJ8O6HYankgDdDSc2Vp2mCPk0o+tXPQbMr/uqrJ5Ui5Qa24XpnSHjyyx5NRL51NG4
OPCZSlrtz+79SHHOWo7ACp5acr8GVk1saN69+vOPNSOiFSNMOLu5qpA2GeUaf9T3jyM3uzBW2Ajv
MhUXRUUBrSau6RjZNCmBZhQSF+u6WLccA9cNinGgoUGv6fdsfVTgcv/aF0axq039EOmEblpHCOu3
nNGSjAgHfzllFaY9ak53MfjROSyro9HxCpO0+ZLPnJGHvMWwly4sKnnzQOgWad9VRsTkTlXqMqpq
Wrk46zok7CpyqmVeYPOVzKRbuVHfG+Kgek399jEmIPlzlf+/I0PY/b9j+vMxz/+9CuGyKrv2e4NY
6UcRwscf/SVCMP5gxxQMDeq6tMar3qO/JNDGH1RKDcsHHEyPGGqEf4kQnD8URtnFmJIOTygNP0ig
HcXxB9tgm+6HrMH5j0QIjooWfqpCIQ5myqOEwE8A/oTxcxWqxdutXvCmpE7bXBsxJEh6zOoq2Wkx
Z8O620JM2U7wBeWiB2H/pRPa+qOnKOYQTq2hvi5h6eRia8zz3gUKVc+Plu8TDLfXWMBdWYjl2rw+
kWU51Uq9R0neNl6XHMtKtz1UaXU5lCaGlvJKcYo11g18mQHHoLLxRgDw3ialEWJ+I+FBv5tJanJ6
nFv7mDdwczsla/3a4V/eeO0hMZpDvJQXCuujuOrtwrGUtMS+JycEGy2zJY2OYLeL8SaOMGjWsK02
SNBHt0qHWJNZrF2sVXFPNuboqdbWKY7UKb+laSfDBmUYIe0EntJB1LQjyIZrUfkfaDanXq4UUsVM
r2cLnxDopbGxgKytDhDs9BHDL+vSKfH2hH1l5/FR1+KDGCnWy5MKOmxjvBpEtTHZEoAdnbLlrdCy
oCah39QIfEESK8SJ0Kn60r2ODThyP+0xGfVT2ZOGK4G8+M6dP9FGZfgPsYdccFkwy3avEx4ndiAg
MsFmDuO3Ju3OXWMFlkoQjv6F5b57BXpZRG6OTM9Jnj3bBYGygS+TaTxxNuEZ5qsJiA7h9LU2+bcN
El0M77degbq3LM5zNcF5QSXaknfATaYlInAGOEpNg7S5SL4CVUVh0n5x6bi0JL4jxYxYd/yzqPr/
V6nfaKU+TIb+/Sq1hdzxLdYuX5ouKRPZf/95saIy/9dipf/hkrLA+MESvk8nB7HVX4uVQExFqxuI
R3rPkR7wo3/1a8BohVtlUFi3wJIRGv2lmLJge9DcAYPeoPpHNPgfLVZKM/DjWuWjj2Hlo8HRZ120
PwPmfbvLtT4nPDeSafXs7hHMKIgGfuTP1Qw8HivPaph/c8BRl/+3b4VD6yIGg0DifLT6/qAuyeq0
EJrmlYHjP/bzg2vcihKrxizBGfo5xsEHllGUr83yoc5pcWxIRL1dpkW909ONKTchtCfWVabi97Z4
oLzkU88eXqyQgHgl3f3c3hP9UUh+kADTlua7F391RLL+dYD6t1Oaenaq+xUqC//FGuDndb4x9Tke
fbcMSpaRsn6afVIHnthq+kXGCSQUOrqv6MYjO1CP3sZevrQOhV7yovSNUGwLZMyZBD/PsNs7Hn7s
JV5EFKgNq97EkKWycltJgpNXI32xk2RjZtNBuvYpNxMSl9pW6+IgZoG385c5Hjhk3WavaQWkLXys
vC6wCmtj0ifw67v+LLH4uGkAdqq/yASX8ElikbS5HRXSKYOeePcDweKjW45mUI7vSv6JT8Jai+zt
r7/1b9g8vpYnrCMU8myANx4b+496pNiekjDhQBDYM9m0ZDXb+rpGARxWBx/L0qhLtlp/LAp338l0
S6/LwZf4OsILbn0tqNN47flvY39f9sneQgKPdS7nCnJ86Jry9oWs5sqvf9ck/U/jnKtmdiufQoPQ
4+erbkg5LtwXppIYgtJI0IkqCHOQHeFqct5Z0lfkkQc3PrcT/QvFyoFQriWPZvWEFJsk+ctAJCCc
u2S4Sax908/0MT50EYKFTSw4BYhuXRWSrVQSCRdB29y7JmQE1Ah1A7o//M2IV85zn+ctjob4y7kc
BDmaqYPiD/N26OJpcnPgxHFibCOn2c6yA+zF6X1eViUcUNzedx79Np3hHJJ0uOgtCMFvGKYLCQQO
J3hb3y/1tK6mcf/rESL+YSX76do+DcyxcsZeR5BEIuR+QYPuN6TcdbGtCg9NRbwpmsuOnIWOXu43
36z6OT+toT9+82ekY8sP4zDiLZu8A3DPQbNQjyNVosxQ8Tjj2ZgFWHw84EPkqL/5djWGfvXtn7pN
9ZQcWdfy7VmdbPzWX8nixijBaZobP3vJsChrU2vVkKpwZQILP/7NBRhq6v3tAkCDWL4CoHmfzY06
fKgLnYA3MCE5jhzqNIg0UShXDvLtDNu4il6TpluVtMzVIWob8E8cjFed+0wLU5DTKTNcC2YH1xe4
Cc0eyZOB3UOk0TKIVQHwVM6dv3tp/7AFqbZpPL2Q/cE0+SSmG3rN1zUbg+k0VxADfyvTanep6TIo
VZ9YRzKtMChqz/vC67dL++xiJDGH41FjPfnNK1QbxecnaKKbVo6knEMsda0/TKt+oJjuzR3MS2lu
HZ5CPz6Uw8pt9NVCSntqt3n6pJVdAF4mCK/DKf7dxP5bGznLK+44qokcHit+9j9fgel35RjNJYOI
GRtmzm5A7JKEzVU8xId6uUiX9KaJszvfri5Lmt21+Lg02ioWIyknqi5Fs629+Ntvnss/DW3fNgw2
WAXe/1iOfnguUiuzGhZMGRSkQrp4PDRdfDDqZouU9NKBVlmL6mTMzipkwo2lPFup8zvq+T9N7h+u
wfj0ZKJhbBtyBARIRnSsYZwbPJUsyx7bqNwPc39NS9O6KOSpz+61cvjdqma4/zC9iJBo+WUfMTyC
wZ9fTSjdGQgx8hfUUGRZm00z05GI1ALxmjaZJycW26Ep1pXVkUCkeAiX6kO6OpkXOLjs+sK89N38
azKKbdjcASE6WOqoYqgsGO4y52iilTWi+k7w5Pjfw35Gwd7tDNg+Jj2g6kd2St6XhqMOmHG2iIsy
HXbDAq17tgKfZV+YKK+W24kmTDuLDtBuUEoXe0AVgUuYt25w8NFhBvUDRGEv3w9uAltVNU55hxJP
xsYzj9YS35ByOlSuFUy5gZUMRvYUo+jICWQEIZe2L0Ts+3oI9yBBtknNioOLjzLQ0GH0Vy3FHEHd
FepxW0CL9dDfwacaBbUZsa4TbS9w2CloNpTCCnS92w3tzteJuSyx9X15mzjWB+qtc42TnaBR8LJg
1r4PFo6cgnYlUexTqa8scRBetIWVu8LalUpBt4tj2KCPevZWO/m+GFPam4q1xceTtwPAom/1GvGR
h+iJLGI4Ehsaz1NnokxIyDryXoxnoTcb1ZRQaBechAWMU4OHP8TQz6Ny3UaP83TZxM/QnmgbEtsU
1rNrPNCvvwZBF4TpsxSCMbBsE9oHCxw+O59CsRSoV6gvzQb+m8Vai9m2UV+kU7lp9eIUAbX1gAbH
3nCgJW4HHQFGQ7+Cn4lDxCV5ao3q0jS4az99nMeDiORVVlGQGsu1zxodlhSoKCn4bO0OT8yY+9UY
fjQzE7IzrBy5UU918HgBNp6fiAto1EZ7pqrK6yEr15KvK4s3qhj75OB+QQ2yio3qMjPtr2PV3gtE
g5MByiibTpd1ZWOOgUhLtJT9l/Wk18eQSGTJ3aCaeXYODAha7RYQhMDmzG/2bZ+7mxjYG+jxdLoN
E/pHM4BxplyXOiozg2AyVdzSCM+F4Vj0YhuBpB0IBTlLbzzvSsBBAxKOFcPJHdw9ghDKR1uXgkst
GNjatJXVjZ/dOM69Z0jyund+ZAZGC86wZCtEBN1SfylgtKXdyhCniry/RvWeWr/aDFFuQF2+KUks
jHVLF/i9QrRMDJWGGDtWZWm3OHhGvI/kfY1SQwNXaEyU/p3bZnyyXWMtfZIYuY/kg9aGhjNDHq7K
etzEbRpMOAVYxrjpynpjEiV2uO3YCIk7EhUppnASrdlgLqianuR8hlXvaz1AanRpSEkb29ho8Yur
l+tproLa9Nau90Dn6dbrzGM+hdulGlf68NLA53eocq6r2oDu7607k4jD4sWiKFG2gxZC3WRcVy5h
uKRxZL6xczQPikXDfKC5kFmY1PnKJDckeT9Gi1M8QGW6adboTjZ6SqrYJ7U+8eTdwO8tXM/MbQhW
RGBNAD9oZdFbKbVDm70pc5qFP8iNeC28t9pGkLO8ES7PPFX6Wmhue2Y8BLkA9QvzGs2tpEuZIu/K
FM1qatygjxuMoq71Dlg6zzrcdQNCGBDKZUcsUFdBH34TGh9BfBkLc2cTLvjg4AYubHLGI8XaIIr4
/wwgT5oGdltRy+yhjqWb1KNAPLhB4vD8piPVp1U4cqvmFNi9CPSInuz5XcdfuetpIEcOMrCiad1C
yo5uyu4l19ujCakqgnlJaEfFugpoFmCAkeq3+yBm/Wi7dt0tzRqvZopcA5SCbDUnoHvr4eSJcd1l
Mcpgf9W0mEsUGeoLkt/eZVxBsfJ1bIeRICZXQ68HSEvbqOUQfZtAuQzvXIMMXaxsknEAoPATT3rg
hibCC7qYq+JQNf7DYrjr0Xz17SBq/G1S4Hss3Isq3ZFf1JrkZlq0rcJdZhPC5hEMIwbII8qenlnj
NdVlgmlTOY18FpWvHnEJsqxZ7KfF2FpRebBqEdRkVb2EDiZvTX4lcOh4tRBfj3N/Mix9b8t6Yy0J
ZjJouCFG+TLfKb1kmuv7PDcRsjX7vvZXOncC4NMOGSO9t5bTQxQ+buFbjzV3v5FosFqaXpzlYcbe
1zELJOgViFBv3afxyi/atTTudWM3JMV2NuBPoSQrk3rTNslO0sXf5/a2aqctR5O1n52pjbAhheuc
uqk0g1ITj0UrN2XWQwsM91GpYYgBwiJpdknkHZrUOBphuBdLYLVYQA3GtjYuoDGeWo0NmiQlCoa7
mvbzlkHsIERGFrcylpsa3YOZY+UBTtvLxSnWw0NinuwGwgvbpJ+ZJ80O98NoHht6W1sEFgDTd2rl
UgCodta3ahsm+XTMBxPQ1GObLxuTDU3tysgTTqJEosRDzzL75Pn2sazEaSDNUoZ4ezXWoRFYqyVQ
BtxmpwkuqiC3A2O8WJqdmXS7OpIbZt0HilJFFoKIQP1bpOqv7Bg6V67WSJipQca4t7x5zWMg9gyQ
Cx0+/ryPDrpuXrR8VWoILDZ4krpxcnp928xYBrLhVK44AenbUgZbe+8Gp2/pbVS0RBDVI7ox48Ar
oWI9FmazHtUuVS93g6ftLepog6HtVXQzDnSXaxedZ16WubiQz12t4Q0g6IRnhTeb3dQ1m06idUPp
qMNa98BA1SPO4ANboAeB1L8kQbNVdM7YB8Vu+9d551/3g3vdd9q1kmFGCe0ABEQEWtGQ7MYg1uHN
GeJCpawr2P5ezUPHEWBOOV2PaMez+OyM5kn9fwLuYCRtPVrA50R8kfgHBVRPZ0rnDfJzgzZ1DEaa
2byk5xFobn0EfJCCJ7Bnkur29JyN7UZoFp3f8WHQw+tpeotqC7E6Irto77WMk9g8manAWaRDAoe0
k2tSQZLwJJASuqPy+bEbwOtNMMbbOw1N1ELgkVVfrNwKHM2m6aM4Cx/hmV0GQrQ7T3Q7h3EbL9QL
/HqjVKtDi/rXq+4V0mDuzMsmpNaIryJR5dagc1oNCXp/1rHfbNw53E8toRDTdSajriAjZFTXHOwu
Bmu4ixrxSBIDfZvmzpjPNYSFy5VFdkISn+qKcFRlexX4kbHIKSP/F3vnsSQ3sm3Zf+k5njngDjXo
SWiVGalIZuYERgmH1vLreyF4rz0W63Wxn/WkB212rdRlkogA4H78nL3Xlnc8eFHMNlwE/m0Dduhw
hSjY2obvvPpkxawFcWet0v57ROVrxt2pUvPepFV6lGV0GCzCFrRMewiu1l07xCAlMuDcqY3vJXwN
wNGs6HGdPa9+cnrzLg/5w3dqLk6RCH7IkhrUEJ84DR5xN2wnpEiBH1y9OP3O+fvcOeJrC9jBIuot
po2YEIjYROO76TRPTTI+M7TdWBlgjXlUr0aR7Cx9jWexjSbxNTfm90HXT0qB4nF5plkOrKVTlg2X
oiSiAFUlanhELWm9Doll2RjwWFBSqAudwK8ywLexBCG2dXFmt7uUrsRZMb5P/OErrfv3SpjPAd/l
SDzq1P2Ah/PgNsE98SuuN79bsfiUmsgqovJJVBV5x7x4pbwUIHPc+EusGLkG07MUnF2IvOHY/Uwy
AeuaVh9VbaxlRlBgkH8Ugjvpdq/EUj47NULSIU/eJvGmSlL5WG+QiZOn1uCcL2yOG7yfeogPZv+M
i33L98rIjXWo5vRRix3448clxDM38abEnKR4oFroNm3mngQY4KqO3lMKLvgI3B3TMy92ER1LHlNC
dhmP1Wz+4fxpFOo8efR8HZ5jKc+ZIe68SDLXFneVgb41GKnl29Xy4YpYcpgNrn5fb4veOfa8sd1S
+5nJTi2kER4Wn0uiobMm9G+J4RvQ4o3ZuJmcDy5fZHVqGJ6TT7rygTUEdFqSnVm9q3HcpIh9tKzP
QZzuD12aPTpt9jbW4miM+znKD2ZDk47wzXpaK6PdNIsei5i/9kePcnAYDVpm0YbYAPpUfEVsNYwW
NboyOwL2AouFJSSY0Hg2ecOWzetPFI2nN/1o0Qzmq83eoSEclwUQb9B++ZOciJqXs+GySOn5a9G1
u0RifhCboQx37WvnstkRFkJw91ZirVyW7izD68Uro62zl6EqRse5KAv7hL4aR5zlBLVsQkvxPOGH
uh3S+LvFypKgEeLDgztidso+WhvW3Zx1+w5G5bIdxvitiq7ZS1Ygv6r3CFPvEjNAcEBRCHehN5Ei
JfXeDsTa6ku4lv7OBm8p510p/OtY+EeXGr8xOGWxPfvykVHz/UIOlTI5OBStnooPVdvsEyffaSa9
dsN6VWYHrPE7wHgIoPH5Ndbm1IPhGLpym86UxrbYhfT8PQnnjUtZoh2N+X4oUHBwfmMHDQGC1Fm7
L3KTzC2OhDU32t4OLv/KD9ecTpmJX5Yj/lxw6uSYF0Vyk45iiWJ6sRbV6fiIRu8Avu8FZzkMb6Y6
RdYeDO/JITpkSQRWRbvPe/6hyjMI63ChfOANG9wFPGTBxcECrdBylR+WS7J5oFyScBU7iDKTtyx2
UIXT9WVvGC34JZK/c4zvSlZ8RLwprYm5QJOp2YA4Jc8u35LCpBntKujY3IZtFKS3DsPSkBC8/CVe
LfQl2yj9ecK0eZqWI31RIu1d1ro6IAbj568JI4d8VO9oeTV0K5DAxM8YiYHZzl9jU4GdKU9hS6Oa
DsEynAnZSEwOCUXY7Jdv2UzM85Rzgu3a/ZSdVUlAz2Sdoia4JqnE+8nW7RiHLjMQdiMMDY+IWs51
Ze0Wv+dADmxl08tE3tX61n0eotL/whNGibQNkdkIR96huqcPSqXAuwJX9eyCIpATd2np6fAbOYFJ
8BEOJG/D6+7GxsOUpI+xPb0vT5HZZ9w8m5gea7NckWvAk9HsxRWOQ71qf5RezJkWOoE6LjAs3SAw
Nl+CWW78LNgmybVlirx8hRHHu+VtirlTHRV4YYC2zusb0NwwxPKgrVqaPst2IoyUqJx8ndm8DRV5
ZVStrh9y2KefywtOkCOqbppCvHl4C04TkmU7QdjK73GrZOl79Jzx0uC+xF2tNE5hXsS60PscS+IC
DJ/M6X35bws30mjUyYXsJd2HOKpZoQiisWzCmzuOZVwZf9Jyhcv30CAWFIFF5C4dF1pIMwGaLZ9G
OeXH3ObZWlpykEsoBFtgRLfO5H9rKv5/xgf5vwGNLJfz/xhCxKc7+cep+L77/O075pfy+69T8eVH
/z0UN/8DGypjZxeSqItKh8bvfw7FiW4RFpxxhDyMFxH3/Hso7oARWYQ7NhZvmxBKmtgNW4b+n//D
tP8DfTp6G/JXTAvSiPffGYr/nTRNV8lhyAUsETgFTIK/tlwT4LqOiAIsHoj9+ra6C8qCrRPx6pjn
D0JQP2QZI0RD8LDXX3CmaUgXmbt2LXkFBmEcbJkSIUZ5FCs8H4ieHVOn27ZGOSkngrYAlm0WT2pc
Z0c/7HZJwvyxxclQsQgjgmVknPge88syOZXVRz17JcIR+9qXLKVISe7GpU1XRhCzqvSqKnFGtvmt
Tktk5HhJVdbQ2eW40Wn7D3RTdZvw/nVaYflMC5jBWp5gWLBMM37pys/S7FOSStqN0Yl2i02Zngne
DFrRboiwPejQ8S/uKWmaX5JGblOJyJ0pHAhCi+4cCRif6C5hUQjaJ282cCLZjzf3eYSMN/vsWIFc
R3xWrevh3MTZflJ4OoCk7oaUwKPQKz95OX1PP1dXJNrHRcZpAcnK3AL/u7tvjQjP1/Cap0vjw8ov
0P3RXZEkJiPn2ezloy65I5HkcN/aqAw67z6mLIZfQi/AeuwT9p5A9ljZGDTHEyBnJkJZ9jUcprtI
6Guvr7ZE2BnXHgKJSGwyRI6q6Qr2S0pSw6Ektlr75Na0wWPSgXEpbHxfq7XvEqVJ2yEdmI6NzJy1
jH6MSt3T7nwMbHsVC/VWzBAhy8W53BdvTQqgqvcJ0XIJMfNfjLLbkg7/tvClb9LTm3PFj38sPIKl
pwKYG02ZflpEW7E2sUlUz00/PHZ2c+ln9NjeyP0xC4QRiet/inwutqEbCEgOVa+L9niecOtP/WJM
xFvUf8oEZ/KgxLByc7jJVVDUBSo1RJ2y6fdmqKgkGkrtKDfeI90ebqpc0Yc/Oif6xqCvKxramGj6
N+jsQe4YzoesjWMc4tmH5UFZTCCtqba2zuiqL/ZE0Vtrc7AOTpx8MKoSNyloao9kpU1Gtg0aXVgK
rsZ6Gdf4ZjFydvl9PHFB9uQ2q1wwyYjM6Ovtz0Td8q0owUymeMjsQf2Ax5AYTrE27R7jJaXqCgHe
8zQFXwIt6Yc7MalyiztxTLhGpXc26lc62WBJUBk4rf1I1GiPsvXg5jwlYyXJ4Jy7aVfM5kcHwRqw
m/44pQU9tLlB3TaSl5sUfbRtk7E/OGXGU/puLjMTOyfg1SMR/ujWPFDgtg5ZK2hZ2PWDrhS7XYXm
1XVYWcbMuA9972BZBbJgLzc3tVTACqY62OWKs5vnz4gFc1AWabIeZUMBw6Aq4EUJeZvAf+ZkeOQ4
qK2KzPOI3khLpDtmzPvGSaJdSwvTgGbSYztlkG2dRe1d83DGppH1194Tj4WjN6PhvRVpt00qg3dc
/3CS6smoE1ADxqsesNznDCVcviI6ecqrvSX2Mj3GC/U1ZfAuOeoEDhKXOS9xVuYm1YM7ne2Q96Jo
+nWup/4ubKxHInpKgI6bOimJGkmvaZaNeMPFXe+On6ICcJPqF68IjDKzY7bs+AYtcR3+CEL5WVX6
6owLwadHRY1ceV0ZPobQryn+dTrACVSZTH+P7fjjgvao/Hzn9A6xJaZ3NoUBiDD8YXi4gTFoRBsc
Y1fl0cyuUwyWTCuTrU+fs/Hh6enk3s7bM1ZNQFF29xq1NDKlnqh/okNZwzTt+ydt2AdJEwpOStnt
+T6IlJ/Ppa4+TKb+gWjT6yzaAhOumwmPxSpQNTmcljGuy8k21k322UuIJ5wzF9QA/f7wg1f34mwH
JsEqdUtMqRzWZUGD3oYdqmu33Mwkj+7L4DwOfM2LV5MXYFlsmlPpUDDGXYa3aDkNOrLayKYlj23s
1/e64qDEsuuDQerpmdnfqr71d13o7VMoAavY44kxYbR7ug02i0V8l5IClyjWdg8EHWPYmn79sJMW
M6u+wR2jchqT0zefiAZ44W+jRiKEL/qL5mJWeJO6SWwDwlVvlWRsjjytEyvSDXVAOjb95ZmnynYZ
hOQhm4ace2+T1izdZvQ8y+D7IhznJA6rpHrVoA7h54CdSJGd5PWu7bxHMjHGlZng7YvMBv7eTMwR
znijharH00nYQ1qvBHTBde7niG7oRi7Ip2Ht9u1Lg7KHh8ViVaQehSpzha2Qrm2h/zBnvuWb/76r
Ug4t0PCF7Wz/BiJqy7EvbJW2m6T4ZjnFfcrxC5Yh5M3pOmXyhcSFQ6SxAYaI9NIZY06OmSzeGSxb
bDpV1R+AsDxX5YcSAUEDxbRIx03MabiJh/WsIeQy+BydN4PubGSZK8H6pG0FdfVB5OZLEchrY3/H
NnkXKfESsjHZglkNQabXTIhvKjDuCR3704h/UQz97WM7AJVd+ic2Y+6/FhPm2GE90HxsapkVHLBd
47yQl7wZRADSwFm7ctrFcbOzGndTle7W7TyMo4uai9eDLPukXoZedA+Y0P9Suj78vIZfs3Vudczf
Ls1TDl1bJE+ouf96aWQ912Haxlza2K4XYqzXDTt7eO2qh6T+5s3pum3yDbkziNHkNvEHLhrDqIx2
UC/bqv5SJeNVZtZ9JpmEOelbVvebeFbbOB7P/M9KyzsU4tsgFocKPEd76EWzVciSUy2uI1ViXeFo
EJR0algnyFNgTHtWs2/kdAHL8FBH5VHH8gTObRuoZkN1tDM1NkVmqajNK6yGEzmW7jjg91L45sVT
ZTL38e457Aoml+254d1wO4J1d0XgPNY04vM5fdKut6+02HtGtB2o4PLFp8rQRU3Gt67p//RF/11i
IRcwoAexyUXo7/32DKR94GNQLJpNFTspp/F5XTfTcGC22q2KHL1j1UW7jF4XgvP+rRE2g/Ix2pqL
0iEgyavtkBfE2bsSE8JINpL8q1t27SbIGB2a1czQCERDpj6NrQUxQqcF865+7eRsybMpgXf2j6g4
MmKyU9Ya9OZFk9xVAeXjzRKN3P1LYVqruI+qZUgBHsaHDpgELwL/OJfYQ2CghOqkyfphqM+y+agy
882IgYVENrbvcjUPwatblN8H0eOFkdNr5QblyoNSbgT23TBoY9czQWf5Lhh/lt1FsKamabBLFrhH
mgF4UxYE1k6V9/lQx0xCYrHFWfOHdeimZ/nbU09kJgpjRVTx7wTFmJhRRhsh1X1vX0jJZsIjjyPB
EgtQoKJ/bfgdLqP7nIjfOjppne1bW23ykLpvrO8z9EN95hxkwFnGSteN2f5JEvN3EaIEg6dQbXEE
RDj923tp0boy7cxsbmFUWcamUMr8RyLgobGPWFaO7SgNPlUCplCC0BLul56YVCYBLrJkHr+lAwF2
o96lfcpWYV1kWXz+//2Bn3kEf5DNL4ab/31/YN194Yv8+RstwQbLr/5XS8AloUCa0ORIFuG4/a9u
gKf+w7eXUzi5BDf5PM/Cv7oBlvwPC9MOKmTIcyQaLKvGv7sBPlafm/vGdegz+Dwh/4aq/mvdh8dK
bwUc63+xD/wtYhV2KXYed4lIQHWP2vu3fWAYAc6EFtkhCKLP+Ti+GwkpuADD3KWkQHFkwv1HunSX
WM+VxAbbRMUx8R/9MVT4yqQ8qphmVVGNf3hZJd/XX3ZPm3hbIh8AZqGOI/Tht0aFa5m9OwOq2Q0G
w/AReUyqDblqe/ndyDo4YEPEhuRWx8n2IJ07VJekrTleVDxU6sFRhYumJj7rjM1mLucPBeSiEz2P
NrQqoqHDd23xWok5woA42FtQVeWuA7NdFILDLC2eXWV1/bYeaPZWStyPGnUZhDx1pLmBcIFRtxXQ
wPvlofkv7oizvOG/rlF8bFpD3H4aQfzFW3SDv3QgzA4TFUAOdG9V+Vy2abufXfoBhiUvfszkgcPt
MY6LTdZ1IOKXmOlAbss5ND+MTG3ible2gb/3AJ7tWF1zMnJN+v8VHKKovASu/GxG8fAgStHtJYel
Ts/tdaACl5O7Rg3m3I1tcQiFovvRRwgqQuejl2NNLXGL7H0/KwB2y2OfJ+0LXI5do8OzwPVL6C7R
jHbqPeZZf8obY1oPEeM6GHbBEaw9MqK82HalwpjkT9GmR5dI69/2KMcNOhHGUD2G00XaaKQUZifw
e+lnCFaIJuip7e24/SyGOT/bjg+etBr3jt0e3Al8ZTMxOPjnm/C3GAxePDpOjiIIw7HR/f52E+qR
MHrAV9FeuSXWNps9Og3oxifRuIpb9Cd9E057ozZ9sDElsKzccjZxG3bco8oEDFWOH0dNyk+bOeDe
LIMNuWiPkVaoN+ShOvsqShke8sD+85Xf0gp/fXwwLvCm4gZU1HU21d1fHx8d5XEjBzAptJ/XvpOZ
+2HyyVBrS3JibQ+oW8QA1xT9nrY2VXjoBA8qvq/DOWcaE5wmPvhx9Esk3RxpEv/KlCzYel36tYQm
ChowzBE9Vw+43GcKgXlTO8lrYUFwUU2QbW//v+Xofjth17LDylsPQ9P84VPeYqp++5R8OMKfuT0e
oXm/tekq+g9z2BDhTguhOFaTVV5KaXaIPqkebEMTDU4vqY5Td++IsN5lc1IhgWi+IkrklG7mlGEt
XjtXlk9gDwAU5362HZYPJ6pxI6TRPHnbcoFbh3V4mBBW0H6M9v98s267+W8fw+P5AsxA6I2gi/HX
mzU2kZPNk+HtepeFhNaOv7NQ2BxFSL8tBICEVCNVa4y/NgPpfrqbOzh7tKSkNMxr3HIKzLHqQUlU
FwuBywcrA3xXFOFmHIPpJfYSjToK/EaV9czrvCBCdw2Df/IB2bRW/6mspuoaGzh3itzaeER80S1k
4BgmHphnO+ewXBevE6UleahAPPiPnp5OvjU8tJGXbWM7zRbuMT2guEWCNbTNuwF1YwXBOr4jQPGD
RGbWwYl8k/o0TTV/WD0f6wxt+tI0bSIDSmQXTURgngB9IuIbg5oQ7zdddvqlYAOy6SVeAGtZisBK
w/m+rAtma+r7tEDX5RV0SQKYJPeZET8rr2mPeWqVG9UO9IEYSJLaJdb/fNv+VkYq30TI7pkk4HoL
sva3dyzKs3AmPrcn8Hiwz6EIj3YLw96fAnundVWvbxumZezb6KV1GvvMN7yPmApvyTFialiMh9uj
ZicN89egP1oNNyqPt3WJPfSfL5bd/PcNhdQkaStOISarmv175JvpAh3ujCz7uZbNrA570ZfTWZYx
3NDSSFdlVRkH+BMVO8LwhTHg+DAV0YGqEwusPSJigJ5Pg9gGbpd9JPJCbTUmt63wzGIVGV1zoDk6
xTGzbRkZiAan9nJ7MSfHepuNHgBxNlrbIgggGyzN5X6JzyEJ7FCnSJPiIJ6hOLrF0ZrGj0ky80YP
7c4B5LgW0SjOvDj4hNNg2Ca11a+s2g84/KMkYoBSbXplgaEQ9nly5+7UcR5tK8FWFcpzRKLUM7TH
9TQ2a0m6HsP4udpmfoNy1THfopLFEI8TEK9Jd5ciND7KwrUZ4NvtpZlTpHcjY1RX48MNmuqhEBWY
scFrTzqtVp4vsrvQHT7g+l3fXj+nxhMbWxRSZm2fm9EZ131WxSQnRM12BiGzSy2e+sRkP3W76HVS
fXK87RgO4/K8rBMCevXHLB8KKg3bgklL6sxt5/XG2D81JG5sfr5pls+UMgvddpOCkVjb2lAnKp0n
j8nDnT3qeR37OiSahQHnkMdyGwdqOkB3JS+lBBJhizzfehEyXyeP7EvVp6eWBWTScnwo/XVYlt5j
P0X5Hjz3N+EshkPXfazl+NWV9X0oPX0dIr55My2nU92lr4S6WG5tckhqEar0gMvkMs6k6IK2MIJ5
KTQTcjWpNy/qn9yGnlUKCmYbJ6m3m4iZJC3ZaA63XaaDC2XPnG0M+3XAcOP6Kr6ENIV4HYOz50z3
XqKmUxV0sP+Wrzqu0mafqzxC4JV+uC1cBRL1s9EGVytT3VroMnp1Zv8ptGi0qLouARfGzs5xhmif
KqpMv+kPfJb+4rQmsIuiqB9qlX7xa+D3WTQXZOtgdOv86DXNw5GmvFvB9yNFXIy5u7FoYiZqvpeT
GawkU5qfa0MmiQFyHSLN0fDECPRaesduG6V/WJJu/ZpfdxJmjVQpSi61vGtbYimmf6kaJ03jd2Q4
tZcT3QUj0eTxkk69Ju/5BS3ZBJZ5405+ccSiw9POVMHudMV4KLJ3Hg/l+rZx5+kc7c1RDiv8cbyF
uj+FkeusCjyT29SHVxT3PAkaSbpld+4pYgixXXV9R2EQd9e80wV04fy5xTpRd0GzVyyfqCGml0A8
3J7q0aJ5888rnMXU9K8VM6d5gV9PLD5EybL818/uEL1ELz+I9uRCki6v893MDg9UbSXYJ06tHOKT
ztaJdON1hh5i30/m2sOb/jCMy1QSzsFjJDMEs9HQwrMd1QZcJG9bRj+1C+njj4Cz32bX+lSPGOoJ
Mrf/cO6/mSX/cv8453EI8226ErTlFrv0r/cvGStDwl6aiCEgGoj688oMacwDeQzCodzVZWgdXD/G
TbAMgoKsPId5sRtq1O3a7y/5rosRWKUOGtfM8FCJjEhX6+KK+vZF5YG5zXrACknJw2zXDeFMQ+I6
a7NRL35Fr6bUbnin6oDXwMaoO81GsxbSpBCoYlo2akCwV4zPujeCs+t467BiXSpo16SBUwhsvK/I
BXnAdHPtih42WK7vrG6gd5RP1c4IGzQM6eBtil5EBK2l+zCx5fGfn4O/oSkYauO5dhzLhY+D3+y3
3olpNJOJAQNBctT5+5mQzY3sEvgq8jmeURQVgrbmVDsfbxxIt4CUPQVaHYue4ZdxzrMo2CRV4u+t
qsLKYbXIw7yROqKic9aI5jlxo/mYdfG4GhOUP13mVrumb/JT2XQuCj0Hhm4+NCs3SJiZwpDfMuEp
MXAbDjrvwKLtJGcE0GCg0GZv0ywOnsouOBjh9DgzWUfR23obkyGM5xXXOO++DmW6c1J/uJtDDzIC
BPiNHXLJCj5m4bKVGX7+gUqE+zt0b12I8v0/L+1WnUiRLx3BLtpnNDydhJ8Jqvntn796yaP6+0vo
svZ6ylSwQUzQEb8tQIM1twR1wIm0zRTVUlEqtDgkv2lzhpsFFo3NBvZhh2ySAUu1GUM+iy97RpVW
7l982TJUGVxxLHx4mgaHm1NpWcF9LSBczAx9Se5lOy1Btj2MbheuUjsTRwKgvIuCtxU4+r5R5VM6
xO9N1NaEtzYaYSCiGTxt0b4bHUWhiYayCWbqy4nu+hLuZkUJN2gSFakYzKhmnnKqtLkwt0FbmQcZ
5l98TAOXoj6jmjbOwCiozMcM1DkiMDKalXu5XVMlyMuo89FZuKXzSZhwSkTaPjWNcxfHZrBLpUmk
VumS2OHAg8YBkpAlMNf7Wlpf/Wp2H35+tgozK/0QbzvSvUcGxoycSCtyESZpXdzCWztsmw/EAa6y
uQe43jTRVQlIl3k9j+fGHpGELt9o3aAgCAcyfEvYdxOWaRVSsGuqitwoDsR5DBfNerO8lnk1l2+3
fyrcbmboRgWocN3evt4hxE+QuCq8ExrxQZtyvOh1X2JZqN5un9GlWzvgV+KoNwfkWOGYcZd9dZjD
+hqIwN3ffiMQlS+D9Jr73nDkURA2Q8EzbWsf0xYtj+QSEjLHvY4E88bc33nleAmmoD8Q/mmeLT2+
oyI39uMMS3hpw6h0JiAqCR/A4FeYSNBZaYHmIQwm/+dNCaFBntyIPa5pbfOlbMvs5LbC2okm6YHf
Js05TIHJxJENOFrgWloYTmEm8KZojBm3y2Z4cB2s/ktCwTSQTf7URuCcKrDRPW/yylb3qpyrHz58
Ydu6t5qBPBqv+EF+V3/2M+nS8E+plSkA6F0peh0j1I29Y13bovT2hqgf3ZwBEBvzZe7hnxXgPYnw
za1d7uUFsYZgYW5XH5mnUM31xcDOurq9Jq2Nyz5rhmEf+P5nqRh8d2VlbMwoOt3uTM7O33AKPjFj
zJCYMsBngMyYZKIWv5XJs2iZrzLa9f14PA7S9Y6lbO1zm4+M5I1D5JefuI3gWszkmrE3GLE7PuQW
5T9UDdJ5NEtLt9zQpmHxQimUs+gnKW8ABgEDXGPXBg5wZGfc+H2Rb1GMBjvVDfHZ6HJ43G6XbUHP
At6pUvdHmhvxmlXqThnc4caeIe6Ujr9PZf+Rm2sciXFs177qOyZlDEu05zxXRl1dHDa82+3ykrqh
EmYcm8TWUzmmaP/h4IrWMwlq7K5CRueomoLnKTmky3N/exq72vJwLMG6cCptrDhHZqdMjOxyk3WI
zYhYTLDYt/ekFGmAvLIxCQdsD1JbzZUH997sOESZFc69apHyjcn0KrRuzre32hRle0eNzxK/LG9y
nnjQB1VfZNLspxS1GA4lgFxZ0jvb2y/J8U+0HYjVpPmikAboUj6T9pGzWCne6S75XhEkTY54/2yi
zDwUxItj5ZkOWjoSgLlzygbKOhuh4xYENIlqbfcN5wGSoEqNDy0gPcCtwSc7wIxSeHTyvFSWe5DR
0zrpg3yPLRnv2Figx3ancR/G0c4nbXTjyE4/d9J4a00Pi62RZ8XBD5YsPK8/TU7B0M9wyrPTUreX
HlTQzqGPAR7Zas09jyFGY8xrK+gweHVyACNQ8bM1Dedy5TTORwK/G+xxCutu4n8urOBDOAzF2Z3B
SmReqh7q+VvqqXYTiaE8+RW6zdxFyi76+c4uYQUDcDW8YHoflEekAdOQsu/7g5myB3dGVW1a2SLp
CUeiPDsmxZOihdj3qtg6ssRKKfRjL3tnNS+wRLbZ9J5C/3sv7WLX+9G4odgNzoHtPQLRxUvmet45
i2zvYtckMqpOQIedr7cTm3CxQhqZ9wERDTXUZCzJ4gLdMRrpR3MiFgPe8CnsfV2Crp56vMr2U+E8
BH6cobvuMxJcBhIFa0ckkOHL59QyzBe3RpWqVSQfb0Wp5UljlTrGU+2N6Y5USm+rgrS5ylj4q6ZO
USh0PTziHIXSqo38eH37sS5OzWczuo7eqAn1GRkg1Za/N5LofQT4/POihAp9EOraupfBfLJCtNna
RlpPf3pfewUompEJod8ySLfgZqxvC4DOBoEJcgD/2r8w58sPjsYmtjSPM1tfkwg9UEZW18YNrfwk
aEvdfoxpHXaiwK8fo/Bg4TEw2unYFjGTw9mZPnR+8skMxYEbS4EkjWvEifIwGlB/B+GhWrfaPQzs
cOu0Pb6MeWATs6BlSTrFXKFrHqwKwTVongHU9ijvUF3//JC3RdCW44/YMwjky4XxlJN0u5rFhzKW
zXmuCPINOTC4Zt3uUeEZK9O2QOAaUwFIgEASN23ZLesgvKOjelDjTCBsXhELwknn9ltFjv4yAiLd
hVDLcKW6eEgGYxdZyJh+3kSz8TdO3aE5j6pDlIdrGiGrqJ45kc7lt2bxb42F2+wq0MxIrnEQOPQr
10L09rbpsuHgWX13lKBHmizCO4kTBeMtpilqCA/vEemdDqu2n7Xrse0rtPNDiXeOqqIYVH8YOS4R
XDu123hpB8WZTMjmkB+oS9t7t8zfHRGcIun0KDBqxamjKTjSJxXLT6fPTUKHPxAOSjZ5yJrC/jjF
2fPtg5Vm/9qBF3zA1jKtkehTpybNh84ACCRxBIEsp+XXjXWJpBvpye2bLVtkKVisUoR3QbgvLD4p
EpdP0UCxUFXut9ySHzOVvYlcRpvbj6SF1awVmgY42EvKT2yET2MCVvY5E5b5MowI59w0T3ZxQnCL
EjMFwbjvZGUThzEeY2c2jmYRuDu1rI3QQKZ7X3MV7hy9ahib5BePPxCo6D2LXr3OKkM/UEW7Dw21
WxarcV+4A1lEHC42HKYxt6X+qzKS81QO+hTmubGT5cxmpPsvTZ5/LcBtkFxrfMR1S98UlIoblp98
pFD4CHHTzLbyLyOoxlA0CJ4g63xiwrbFKQOd2O8+hZBI4HVkw7VOkoL3vHNA1/beIQvjY6rc6c63
P3eVi7IcZy6+q2RtuWW5bS38oGWI/W/yFt65g8a+t1NjO/QHxIX9i1psEnVC6oeyWf6mpL2ktafX
KXlpKwtzJvsAmGSnTml+QHagoqHBkRTzuDNsDj2E3cSwrOaPdtS8JlYMZ3d0d0XBkcWRHER4MQC/
e0X2uYjHK9ILlBtGMl8AYnHAbGH+xs47MIp1UgTJymqd8aEIPhYOL0BB9BV2dF4qCIM8G/6YHxnV
eVhQqYu0/80J0ukckaREKDAR3uHsLgrPHlGUjp6EoRD9Vycr308xpnZzGPdMSeK7UndoWH1SvvxB
Pvmdnz9TlVJXa+vOL5L8qa3ta2909aUpxdvPpT6aukNikrStPRrPUDuRIxcRRWL0vVY4HCzdWYc0
GRXiWFPv5QjzVrR68e5nX0nb2qId9S80Fk4ZfaujVbaLwUC7l3BQJ4Qf3bFQobO//VsYJj8XCRDz
oRlXn0OOWJN7VU6mjjnIsIQ3+xSMVrwNvDkE4mzVyJCBCBbGklLP+ZWWC1reYMazyVOEj8KmQVBX
84pVzeiL6VMetMjlQoKVqsy/DLb9zZPvQZMWdyLlEOROybh2izi8p2eAaqXinR2BpRyJVqGbzTl1
nYA4OKaFX5A9pHDno0ncp6yQmzxGRzElXU6DIN1qtF0D79K5jMllLzLrbLrdldnx/2LuTJbsNrYs
+ytpNcczdI7GrCoHt79x2+hIBicwkkGi7+FwAF9fC6BUJfE1ymc5yYFoosjQbQC4Hz9n77XFoVTM
b+sM/l+XiuLKpu8dlGi/LqskFqsbf1496AP3fep+UqxbF1QmpJxosyNe98JNFsIfQu/ub2BpPaAZ
a491xhZs5YW2zrsg3ZByZG5wh0dnF8bFNA8fl7/R0yI4olDxz54e2wAw7Oot44C6llpZnch6WuVN
nuPuopBJdPr7btTJvTBjY+tGCoNubqbgJ4iWjSMzfSX+mOudND+YGpFeUDARXBUpjG2tk19qC9eR
MbdGlnvJBSgNkNUqGXCjBQ7gvVHUs9g5HdIgrF4xd3DgeGSqxXO+9zThTC6Sj5NXfwyH0WWNzDW2
cX4nuDbaOLaXgJy47cBrrCqvQrRFV7Qy9ObZol9TEk95GrrsQ9bRsuDgYu89IO+jlYsHX0s+tF5b
4BeMiYgZqwB/v2T9IfQGwWVj0WyNCCtDVZQdwdzpmIe9CBOv+sD0fl8VUXD0fHVTfhA/a6DnGSO+
5fUQPetDptaZg7VJkdAFa7xkJGAzGozel1Ipyx90e/jCBw7wVKkPTTLE17At9nZdJrsUsR+yIsc/
TKVzCU3Jbj5ZNwbB4WC7n4aMCG/LftLM9EM3X0krnj5k2PavFNefmYnoB+LwYCiwtNsKokIkHAt/
n0vuVCQ3bexbx9o4NUMjnkdSg5d6BDJihpt1BrLPPrP5PgpUEV0T5sGUss5FFK35Muae8RKmSJtK
6eU3CwJIn3j5PYiA+i/FW0LiFradQt3Kfvg+dZj+GkwADM6IoQqL12X7onyuT6HmPNYQ008N+cGr
Zrot7wOJ/Tkcm2FnJYqjY+f4+lE/0I8OzuU4HKa2ph0ydye9sX6FpyTWHafQh96uPg7VXOyjMTk2
abfPfKr75Ry5KDeqyplHcirdOqNhbcNAUX7OXY1sGH6beivdpUyfBN9a2H8VVXkUNizXwQ2PUWOY
p5/nprrKjmNav1tuadF25Asd0lY+wFTayUgO+8Ct7HXu8QV70/SgOfF06SYgLnprbKw2VxtOAwhC
43S3nN40E+AAAjnnLFQ87LKp9jaqJg5FI/rwNMmEKHfchWk2bfrRzD6qVnHXB5lJzLdt3QAgv3pi
YlhKB8TR76OHb6vU+vCkMRhleclugevu3ebb1FTBx6K3DznJgUebOiYlQHEbWIXPbS32jVlxSgLJ
qtVm/iVFPFsyY3oLh+JruLX7ZLzbgZJXzDbjSgcb9GJ22g+Y2YwaGB2uIubTyH4n+8qo/h4TI7Zv
wdninzXKtaP8qt0D9hAQXjBmjMH0tFSRzDL2Iy3WUbInmnU1B3i0OCMn3eax734oI1YHCXidtDIs
9EZp4c8YIEum0ucAHeB/o4y7DxYh17NmJ25sj2Cr7FgGxVULZf9cpbQwCdYGK96TnRCnHYCy8cyh
lJ6CVhxzrXVehvlL9bz0s0Eowo1+8nFEfn7wLQZYtUTbjItfwwBZlhd3aj/lkNP2y/LJ61Kct0+u
dRNuk3PUoTkwDcQPo8KBBqtH99QjmUEY8jyO6cUT7Xur1+5zBsOXLb18GITCzBf4VLO5OxJCC2zF
TdEmNAkocR07wb6q5j64XxUv2uC8awy5hBm2D/X4YmUoWxpqkF2OFYWclJSG+pBnxV72I84KbDwH
2RmzBNrZxTkbYmXOY2oRvUMwS27YQIzfjgWYuCLCyPxybyot3PWsvRWiHbI2R6ZyJVu+H3YZZDe9
WVUcZ9u6aW91Ub5rIdprXFS7DN0joXX6CNzLKXdjOX2SqsWd3IUh6l7Bk1fZyAp0FrelHih5YLcl
SUkroOj5rs58je5Ql3OCG2gYFeMkAOQOEJGnrUDGTg7PcPU4qvaq6g+aQDZZ25je0dR2jjSPquOI
Zs36FaeY69IJp3Ta0WBK0KlDZGTG2PVleAexcnXMHcr44laY5HVpTTSwaznd1mTgQineouofpy9Q
GPah2z+6LbkwKUFg6yDodXQkibdxAu+LNVA3xyyAj7WkZo6r6hu5TaAh6qF7HXp5D5yaYiZ5KazK
uBRATcvInA0C4TnJc3DIQ3hfjmOmDjMGZ8FbkU/+Pteta+LIDxFj4nUyWsWe/hmBKOywq2X3sOax
Y+ZVjzhVvePgNv1q1Kw7qk17b7aArTzs/34f7DgHAh5VpFx0b71BbgKrw/MQud+LCTu4JKhmNymV
s1XQxGoNTb/2FaJ9ZsHL14iQe2mo2hU94GW+XZhj+qRQrhaOe7L9untd5vqaA2egcoo5FcZEtZnh
vGGayTUwfPdRGDhaOjh13NhB+1rZJoWcM4fwzZPM5RVTH3bHcoWoacJDIuNT1OxqqxcnH5VFONb3
woY0qaFLCjKL4xcjhQyWUlUXD2ZaYIWIptemDsS1DP1DMUHRGqC04jMElQQ5AHtUXD3+FPh9DB2z
2mMDq0kD5nhEVBCd3Dp88jDDPEkQQZbD88qd6W+mdPjsOd7NTVMHHLYjdhS8tFPkPNHpysfS3BnM
YAjQqB/jvI33CILJAFAnyxjqdRWVxr5rh5dQj4p7mSC6DhKBjaaI1suVdP2KzNQJbXJUaQqGgXks
9RxnTmE+tgW9cqe2xO7nALzmNLXTLNJbqoQlve2wwSRE0tglZxzmFM0mTwYQR8n4gfDZ6QPz9o+G
xXtzeH0jND/UpSIdoHhsxpGJcCKGtb6oCLJOXDhwJLA2A7iSZveoQnOjAhJFXFK+oX7E+6YOyVLp
DCy8CCVLf34McPHQHBfJObbjR9rycmvrrrUR+fcAD9ZNcPQE7mriLDfz8qppRC51DbBx21DRzeft
b72Mlluie6A+qI+HiSTdcQBFDtwI9USZiP1kOjcnSGjR5URzL3F3kT8+8b82TrbibLXcUs38+BFt
6z2iJw835Co33DP5K1nQ4tpgmPZzQ915Xr/QgmWw2VR0tHBnM0WOTlBmyjXHvXGjJgYnltXjzevC
BxJbTriqqoNZ2YxqmtqhOiMyU+/85GB3lDnCJJao861kZxcKLLmm0l0Te4+E6WBwm7VuuBlx280H
i+UXt+rLi5OLZ60vzJXbwkzW3KnYJjkBP1jPT9/1uPKPEZEJO3cwglPmkg6+6o2Kga7g35hX08Vm
5W0/dXEtj3S+/N1QvNtzU9aQr8Ko8mte54cs3oVxtUmMMnoaQzhpc48sR809f0TH9Yu1icDiQZX2
U8MBDKACScKNUA39QTO99bl8rzrip2gIZ7co9dM14SoaXnXQSCXR6+sBqdgqrokfE3b1yuyk2ls5
xzEr5HTvsbJs2BeZM6az94Yv5jIGQC1apZMBkWbtwUVgaDojp+EICUV4ALS1Y1YN9Y85Fz3zUjvG
MqnWjgH0PdfEXK9m29inOjAC+F3C76KnZoPW4StmiumAGGDlAJu/yRwG/dzuOwaeomVURccU24ly
SccLVWle3MCErtFkYoPoFMId4+Bt4T/zeUJyMV0odcmYnX0aw6uJM9WLMGECdIX+nYbDjgDZ+FOT
9SMJxlW0Lk3MwgA/xYqNPzk0PuVgnHcCTh7qFcGhBv0Z72dS5qtRdWKD2vObUff6MS1VT7q0mAH3
sdpqqYLv5kXikr/HtAYhCmc8AspR1DtSAyVkEc1hyBmJgv8vizWD+4fyte6TeL+sJS3ZXkh0vPeo
61+GioAXvK9yWyBy3DL+ydZo4jYBUwpoVciFUuxJxxCs8M5WL5HrpCcMuVgoHBhz883iJNAKIYnl
6+Uq5yI9Wa7pPljKfi9TFexlPS97bXmNKze+aTEHKxe6yaIuCA2YM2ZYMvuONCrNoHKBI0/xtik8
dckT/A/In9ItDWHmANZWAAl7kHrxOFQUX5wRbnnc6hcHfM/GABG5PNs09PtNHcpwJ7pCYkbzkQi4
zqtd6w9amKmHZZ3Ry/KWdlr5UAx2d1k2tdZ2YUE05ZNTMvKs85BooJ6TKf/yQBLOkQNv+xi28AUG
Xz74JS7X3hvqg9MXP5renPaaFd8YLLxVDWrgUGqMyI3QYzdy3V0RE5daOZ3DOd6nDLXymr8S1Hsx
8ziGhD1RH8Wp0fprU/bBKUzcd4XAeBWMaElyWAzMDqfiysTEAJsXt/cpL8NdhYyR28ZJdtbAtVNR
i/LMibzd0OqfWnvs9noZEKCkkpFJafqjqr1oHyWTWlljx1GkTi7LrTHF08FTE7zDgA+4SK+a2jtp
wWQ8LOeo3qF/omp3E/rSOJGE9G6YOTMGEYabpbuaTELuEKJ/c+tKnCLbuNOMn87UxQDZmOig9t8u
q3BNHuIaenG2N2xC3JbXknVnnzEmkp8aG+FFKFZmvDIDe5r3ra384IF6QetZ5OcpSy2CF20y1QMN
LSgYrcwgy5FmVlZVxZFXj3ZF5CDPG7r9EDef0SoMO5Yp9zSaJCYIpOx1Vx4LZlsbM9ZcusrgKQEq
17dAtreEGJh1b5DnWrUWjlZyREPVkZzHGYKCgptfuW0Nzq3+JkMwVFybaC1r/YNu84wZVvcBipHY
2NbZQIp5CmfFmGcCK4VNB1NM7/pdGvcWk+GxPIJNK48Ov7xJWx4iu61PjV3f6qx2zlWWl2Jdlj6N
e+cZb5jxrHE3r0ejfW4ra3yuHe6meNi6rCl+38uPjhO9Z4gxVsh++p0ttEMzsCqxOJ/aUHxYirDl
ljWh26SKw3XlHKK8KE99lGAV9pD+OOxpy0IRejLfFWZ8Ukb5qQj5ZgoAfGGakZs6lu3Rn9yXCqXj
FsXzx5rS8yoQtEA7Cn64DFi2rGjGdqjCj8p01gTNfUHZb+xcAOibHkGbXjo6iulJbCoJXct2NJie
LOQI9LeFiQm/saPygSYV6+ssQoaM+hzCW19nohifKgO4W09i1ryvYAzWIE3KloRPLUq+RDmEMNr2
JFSNkbmHGUDkhhLf/Caq8DqTq5HDnF0UdcZkoudyES3miXpY7kVWzh5kHU34eVbvxyEIStbX2Pe+
x07fb2aOSYmWPyn97haJ8DxVkcOt+KmcXP0qPjejnE4GZnbUqxxIrSC4qMSpD4vsRIVtuEZRk9DJ
EOIkbU+/xrZWAgL1jj0BwsflGSnj+OjWWr8x6AttlutWilnbUVQnJrIQ9/MKilkgvjKcGVW9cVrb
/OxFU7VKLBoutp/fu6lI9gGaCh62GBpVlXpXwnr3pUheIphVl2T+pR28daWyFm6AHl4b94SP4lPI
CPMpxh597jMp1v20btPnJjafFwVE5kUIxLFaYIBjFqvT4XRShUutjXf62F0WjUPQOeOlER+X84Dy
XgDBzWJlTgjLmYEmwSyWyl80r90OuOuChswHkZwC2D3BJA0Mk7NwWtLkv5a6ejEBB742Yf3K0RwW
UhdGBzkgdHaQiK9C7PZHL8BUumL7d9gr2QbtIQevFOqvFCP1IbDD4NzNijxSnT82yUiUAM2aGCzi
gxy7zxAqDKI7g/sUtelGSokjU1g26FmhNqY/iJsG/nCVOs49xax99WQXY6bJdhkHgGtr/DDctrjU
ZgEI1SGnwfNpONSw/NrZXt2l1VOhe/JkOOFj1Flnk/X0ta9kDa20KC9NnEWrQasPE979U5w3r3Wi
2uPMThrnKUeaMJyiLhvyHwOKpvuy0QmH3lNopU9mHD6mXZxfzEF9wB5VrUNr6s7etzEx3UevhIjR
7oJBWVtpucYmmJ7h4Ga70BSUX7Omq87scwQABZeGc/CdaNf1PbKWEDdgxSBZG7X6tRCBd0jotakA
qNc8radxw90Wy1M3x54legG0qfXf7eYbIUIMN7zqQxNlm1GAkCzsJNr4qHPIZPdQIk9knNUcyYlX
g+8w5czZ0JHca7rWx2IO75mUT/ywqQMNLqJPdqsRA5hrHZTdTPZrax5VVUPePGjmeDGy+LmaFU/l
1IL/nAz4tCJd15Ne3m0NFz9cl7WIZXuRkfcl9QC9JkX5JoQ+rXnkgoNjeJdcTu1umlyG4zaFh9+P
HLFTZFnkRtQkd3KftiFQyy61vgcF/GdBNvV96h6anOcjcAP7Gx0fI33mMAEUpHfpcLcQNawsbI+O
LJFyK/BbkuP/JR3CY6IJmlQpABlDs9yLwoYE76g3KSzYw8EGOOAbEH2IuWb32J+30CqGDbGw0drV
IWPG3vx8xDGEulUCh+yOPigvDqKxiG30hPgo46FaiV7o50zHv6U5RvrR7vn2a4R+72PvRE90lzLG
QBs66sHFZ9EDrybsrewKCi6Tsyw+mHCXimQEmpGWV1OAnQp0DrBJxZG2sDlg1qygIuif8IjiOVbS
eDPr6b3GGr10Qg2hoR9rpbEyGIHsgtJr3xGFD5tojMprBTWz6DJ5DoeJUSWvvgr8EuGl6ZjH5eeb
kUFGRCD2bZCXOOzRbujZN6kj4qj60HgTdUuYa/acI0w6Z1I/IU/1d5Mc5TEcoqes5ugTqkVjZ6K2
LMTOAsBHiiqd0FDrmf4y1Oo/IDVxHnU/dfdynAJwyLw5SPdvygHzuNwHUcqhvai97Fj5qc9zK+rD
aEUXXW/BPtrSuLXOKiqjU6AP8lkFfXCczXmhTDUsI1DoZMpoSo3WNlbFM7BvNDe6/p1Pou0rDWFy
B2g+c/zi2EfdeHZiaKtmiXwAM8LaANJ5WPq5U8sB0Le+maoZ1mzG9Vst1Q/wpepuJdTPZLWAFeto
o1CzorSUhnMwcaSt7QJgRVBjt0fPb1+C2gbWGnzNtRJqdjSG52ICvdCmNTh5ejTrgYbF85TRSkk1
K9wWkc33ZKRES8/ic128KgvqJAl7o1u4N4eu4chE/gnK2KOZwCQSmoSlhgj5UEY5MNhmDnHRbI0l
y7gB+HduxrwIxmF2YL+yjiEDtULeXaKam8G9NE3frjyZtGtuBYjwUxMefRgOfQVhhEzBbteol4AG
5LWbs6qLngFKUyLkNib16MYMLkfGsvmgznXekW1khemtNma8YgwEgp7RTy0emTogzumPVRkKqU2T
APJw5kZEYgXZlUHVaOb3pS/jj4x+fw4DJkY9W6KA0nPwuswOFEcJ0D24R3qkBT9v8sgbmI1Vtb22
fPObMbkzPNfSCSmm4zVGICtaz3ldXot4L6wKAVRHfRg4Jcq8nM5URBS3izIuLhxt587lOc8BSI7R
mra5U1oH3My3USm6NyOHsZWauH9tdvxaQwgTA1G9ae/C0+gwNs4Tw9MvVZjMrwQ3nWk/c9jeTZ8L
IfZGJo9xkfpniBEsRMJpZjweHVARx1c9yOXdIr2aCQAgRWSbL1puHFqfnmjReGeaE/g+5zmh8iRL
aphoJ4vRwAfygJHjwkhet4olNDApEmzCYsRw0KQncfs7r+5MwZxnUFVuW8el8nTAIo9m4l4E4SUs
r6DuUU0Fu1B07TWsuCNbizWZcGwOErPiscgL/yMujVzlL77j3kuXLM+QqmBLNCjoSNjGCPIMc7uU
dEt9YrCxg3lBcl3LzkPZPbV7ff6FdvB7PQTTLU6NZ3gZpO8OeM0AzTJrBflnSX9rIUo/6nRU14xw
/ZvrBTymsxaR+MunKN1Gg8i/GV3yWskRzV3QHduoI/2ysXiSA/+7b0vrOSjVCSZU8JL7cweUBdxU
yUqZ4Xgn6xZx8ijt60DjAPIHvbyKb7c51fP4AuJme/C8t6Rov3npkJ67qvuczy4Z5AkzfHOo+RxT
3j5Ec+cFmkVso9EtK2OCg9gzKujfKrxa28gyu6MjZjxqTZZe0SfflplNDyrqasmA0KHaKg5t6SEp
sB610n7UlI/kF+EcxCVk49Kr3jWWh7MTMZYw2/jzJCrj0Qitb17/fYKc9dWP2odkrpa6jkPQ5A/V
Wyem/TQfCsMAAsgIvpMBC4kais7TmPjHolTvDKaJb48hbiuhaw+ZDIBDEuawTXuWNbuhM7Y0KKo8
c86Ocn6g1mJ5ZVKM4Aeo/SKtGnut3Cp8EMh+UWEigCq2ZRGwNESHIaW8X1SIi3QTnsQJ1ITEmRPW
LHnoxIJKlI+LhnP2BxD0DXXEQvOs2h3hBsYF6Hr7aI4w7uMQoRJpLtt+xKGVyqja06BN4DKiuBgc
dDxhKtvdso1xiR6zZF9aKQfSyMseJ9jxs4y4iSi6+lp+Ygk1sTcJxpOLjBLrV7qyIkTk0uz6EzJc
4iSXhSFsynSVIz0+0akoEWW542a5EeO5W4pRl9fxOnOl+zlDkwQqRWw64KLCCxS+atP2MOvTkLEF
JpzcnbW/o5YeZJCKDUIn76eO3PPROvjfWQ85HJcNTal5+igrFD8Ir9pjaMaXxhz6HcpD+7Nlc2jJ
RiBoYXAovOgdFTG+x97y7sSx1itAa9Oqz7T4YlcAvjIjap/d2v4edvpXGH8JSb+6+cpA/auvj8nV
C99Mr3MfR2nI7dSBp7JR5pqd0p7d6Nvy+NnXpscvljnmV91tyqtFyB5dVqS32PD1bVQMr51IiwNN
RULtASDfK7d+NuvOX6MK/yGgRuHMaJ+V5lCGRE96kXM4mAX1bYIDFBmXde2B7s1PpokIcp4Few+e
kZ2WxUfjTnS6wr7WcZL//DkXHZc9ud6ucMLhcZmSZ5Ti2CrcZDegI171DEM3vSvRVyxvdHJujCAQ
y2tvjdHGhxyxwy4xzObB1yWNQU2iYZ9XGAT7/TmYR5ZJyxkn8UFyRtpnkkc/BNt2MNVTo8XTdRGC
L1UH7CICUBZ7voypsPVVatoH2ZPmAMyzQoKIsc+mWf1QzxSw5XOPSkNHrDtyh7FkFXY+mqRBbvx5
qi9H801Lghn3ezRLtzrXTuDeGy+gbTBqb4WQ+ap0Qh4AOkkXjkLTqrKTniRSmyAM5VVr06KcaBh6
rUEOsJjSeL5NQ/Kp9MLsyvgQfp3eD2cTLyC8ydOyrQ6+9lUfRrDrRTRcpD2i8pg3qnagYowz2pxd
3dqnQvRPcN6M6/IxDCXhdHOUQ2/NJDwE2fUEzURfBejot8SYqLwAwxi51llNOhQax42IaujdXZBE
NhlnrXPv0U7O5UBObKujT2rTegxwVa5OpQlaOqnd9pBq0r6XmFViWDlxm+afVLCJR5hzsd1Vz3Ht
x5tp0Hq0fSBdwCtq1zTxSSN18OV1hovCxHg107G8xRxZdbJ/buV8+zlfPYZO99RWDEMadBlqekY4
hepVh+QO9vxiAAGc/1G2iyK2E+KJjbt59BU+aVuJhCdgTmCZuhpTPk0QEGiXwXkOWzO5Tyktaac+
s5KlONlyohgmb0vDOX0omM5qWmS9Nv0xKYpxX6vsFTU1MzsP00SQBMalLQk3HapGYCSZgmNIo8Uh
mxVdfLcrBYfBKlXFMYunc5Z02bn42fXABjR9cnM0VlXwOAWe9pLXEX9kTfSHsd17+g9hWvJICDeh
rWgzQ9R3BRpS3LL9hcdjjlUcjU3hZ1SoMxSqtWT+4un1WVVoWh3Ej8e8ivVrE5cfWhlgyzPSF98f
k0tKQvU6SjnLME2orrYmnxSUyK3PJG6PFsUh291gogKLNsWl8FJFr1TLAThKG7DSfL7sfX+3nAwQ
7rUbtLjxC2bcdv3zXjQiyBsiAa/d8xNrVFH0yJvSXScpvL1c1446C8DP4lBiK9hpLe7IwmBjCvGz
Hpsy5yTKbEJzhnGv9znFkxqbxwJD/s9XUAj/92WChEL3NRKYDPQ0y3LpduzFyz2vmr7YhSxZawY0
4d5PrHSPNGGbZupz0qjqycjxmWO+Py+lkRd43iUzVXYMyPJaxwoTl9ITcSlaPK6xn6t93ONu4bTz
Cm3b2XE00RhY5t4eOJZP0qIzu2jS2LqnklCuKgnFxR+cDSo2eaDA7TZ9Vn8cM08/+wy5lgJsWcis
twjTFHEaY/zgNlQ28xdM4nxyKFD6IPvRr8UsRMc2T8Q94o6zHrwlTu7tsgbFtd5Gw245xOEs0VcO
HY/H2Cs/CdRmsDi7Ux2dAY0idkm2Wes4R6EHZyMX3TP1w4WmykrONiRdo/FClLlkyEdKg11U5T5s
LtYwNDv6URkKYtrJ4aDdUg1iPK2UFG//Q5cbX5ZSNe/Kh0TLe8jGRC9J/Zr0NI2sTg825FJB77L6
T3nmYmGJQB0iseNBLEbrLsoPBdvxhpAf5h6ieLEHt0PnWxGmkFveCiNIe9SS5N0IbPmVCLi15mGa
MoT3hEKJ5qVbhWucCd9tlWd3xXQJUjNgNKvdO+RRBasWZ1isDcjqVVvsBAqO/SSnS2T507U3axJj
ICsoDGvhysnkpmnxOQzhS9qZ6aOjPTBYu3Zxmn/TEJSsbLIUT103zjRJatGCaUWQxOFtqMFI64H9
Y1SVc9a7gMTmoXyzhwhwNK0BHRGU62bDA1nJ5YY+/pvK6xlMMp6jIK3/wvC64PL+ZBbljA4EyEd+
ofuY7n7x2lk51RaIvGSfBWXHdFHi7hgPJn3Jfa5Vn7O8vudkfx7tmP59I9nVyvTKLOBGlEP+lJnp
N7s36vXSk4+jJt+jg3tNjdBYWQZV3nLBrcrB/jb0x9QWxzQC42Z77iccRNGKgu2HUQpUFlJ+apJc
P/kq+Sp73aD/4V5rWtC8qcK7kH0xNJ118v1U3y2wE0xWn0M5bOLGxM9I32ij2Ug3Izmkx0af59dh
lay7Eak5PsdV2Mi9047RTnLGXutjdUk8GTzZeIHwNPxrD6P4ldQmkALalm1bxkx9sc1fqA4jwInQ
TQea3g3+xDqJmT/ZyP05oxT7hOC4Lg/UvdWM8S4NbV8jhH7xOXolpVY/DbsmzJsTsHrWkExHkVgP
+sUeE1qdEiG4D/yO9n3rgk4Gg/EkG38zkHvxQVTyplpAleQk7TkafsN70z/XWR5ijAlOncENLcqB
u3oeDoSZ3h0jw2Dyy8zSm6Jny0/VlhlotI7czr0YRFW2ctjyPBZ7WMH4GrPwqVOkYcAKSzZN5Jrb
3tJ/LF/ev8UM/+/QwP8IA//P/ffy+iX/3v7vPzHC//PPv4Vy9du723zpvvzpNzTSmE4/yu/N+PSd
oVj3OxBr/pv/1T/8jeT1Mlbf/8//+lbKopv/b2FcFn+EfFncRP8cCXb90n9p2y//cWyzL8X7rz/3
OxxMzLxwWEPCFaAxLYP77jdCmMsfme6cPOpA8DDEDBr5nRfu/Y1OnUumNbZ3D1ceftzfCWEeIdq+
iykeBT4/I/4tQJjxd48FXjHCRA02Kc/ijczu+z+QBWAf18JQJBhoqCHa7iuTtLK6+uVjUa0KQbr8
LYfD2msPcoShuJ3QTuLWmHcdWiVs4Nk17b+ylvjp2aWhTcuRXDWOPLjPAD7pCO3fO3WNUNTxkzoN
BgJ/t6b7hch4u/ZWHbaa9rNrP/TjxkuZw5LNuW7oCP2o8ksdf+5sJEi3LLxU+n42rCNF1CXl2wcX
MeL837rrhB3PFVTrw8nLdnp5C52DGk6a8UmJQ4vusWheHRtA6NFKtl7+2Hc33YAg7ZFqiPuNwer0
LfSQasLvpDOqDq2D9/RiNa+NeVLDVg8/q/wC0qMcvlvF11Ze8Rv1+ierQpELiwwd5KZ1HlzBnOQA
zHeF6blAmh/vRP88xdaqQhuRfv33n8j/GsX/n/6tPz1+/zOet3lR/ufP20v0/T9WX6Iv+Zf2jw/b
/EO/P2zm3xwofIYLL8LRfz5Rv+P49L/ZUObs//+0/b+HzXT/xm7LXsvs3vFmhN9vj5qp/42MdMg6
MLcADvD0/lvP2gwo+OO+rrOhL4+u6dsmM59fHjW7cvrWBjWyN63+c1IjyY+KXqIsM9prmreYBSPk
sKHod5GkiEX7kdONQRpkT7ArVTmxt2QG51g93grTjXZNLrW/II0Yc3Hx65u0DQvUAquP+Ls03c50
9WYUqtw3ouqQv+kuY0iMVJHtx1eC6E9klAdbpRdQDDqAtpDRht3oZtuqwHkW0xpeB135lNMzW1Ny
mH9BgVhoH7+8P+F5rst1soRwFtLGH9arMslHXtFg96vm2atkHAtnH0+Db73BNqS0i7J2rXAlbpku
9auGSn7TEWxwjWVT0xyWfwGT+wdX1QFLYgpCBRwf5/6fF9CiK+UY10mxjxqUdV4yfs0z/R7oNRpr
Eo+igCnNH+76+88P+0e67z+4RLDmAet4HFVALv9yH9FnwMBfBvl+0g3E7qSTUSh7LVWiV/4ldePv
bwcH3hy7ky8MuDO/fjq8B3VTONh8Gchs26i9Bn54CxxCWYOOU+m//mRLEfbnq0smg8PHEqYHdObX
L1MxcjM6s8j3i56wtQLtUmDV1KtcR/HY64cKFzWcxHQX6TReSL8KTybIlGnMINVW/BK3IS7I1pWn
aaKdTxeCQFBSLk4KByzCMqLo47C4eoE2Xv71m/+7rRTRuAuhxyNAQlimoc9b7R9uTdLlBylg8e5D
4d0RrA5PZYasjuSC1WR2qEed6jJqUf5oxq+iKwmnncV///pNzNfjT18g7A4bNoppQ6S2GaD++T3w
pZYeAAHuDZJQCeSktzHm9yjtDqXbH4eesrwTuAv/9av+3R05v6rrm8YcxA2zjxX5j5/ctquUMMAy
R6MyB4wSBb7p7PYBCwHM9ayL/uJD/oOXs0zTM0xGZlhmnF8egKKzw4QYYzpdg4I+X77Kfp4YBvu6
df/qos5v/Zcv1DUQG7DUOP+XszNZbhvZtugXIQJNAglMQRKgqL61rAlCKtvo+x5f/xY8skiFGPdN
Km7dqjKILpHnnL3Xhti5JsH8e2q8Gw64g5buAxFru7hCL42DY0nqOzpLxCYyAeaR/W121k0OHa9x
EPSmAQP+76+wtp7T8e/g/XNsPkYaH6WjG2vEYCltkaV+XhqeVsN2a5ydlb8ThufRq3mZrWqfdamf
zvHPMsbxUI93mGpu9SB+/f6nnF59Pq6IfXnGVFtIccSUpZvRsKvi6ttGHW+6ZhwZ8xv53VQn8qBn
4e/vD3dMnoHVSTifrtoqnXowWEf4p7FAUSbllPg1crzgIHJAjqDfRHM5xZjHEuepTOszX5nTt4hj
Oqzqcg3sUf+ya/95k8XYNI62dImfxOltE8PdWKq9zKz/0j78GafWh5EbH//7aUpw7etJ8liLo2e6
n6fCalpgcqMsXqbLJXL+1Gl+28nsQVPxTkZNjxxOOXMvTz5eXFzJy2sbFhB7bufnp3uJyGMsE1oN
CQkqBXGTAj0zJqhNqrdvTv38P58j8FtuIlspyzKOnxylMszEcdDXO2q1a5SMhxf7a5hgtyemO5rj
33HVYt9ZlO7MAvX3jn1+fXRbUvXb67mySh09tNqSRESKytCXghaIYWA/Ly6hkltXxDEQCY5QvZyV
y0n7SEI7Q6GrOfd282bEaQgCValv2rXID3pPqTsdYma/m4a7sL+0u/xaMKe8kchatnlJSQIr7lcg
WseNMRbcJoz1yKsNDjBVbI9L4KOost7ogdz0JfG4KP2vFjs5d8Inb40ELUxpKXmMwVjK9Z//8wSb
wxJizIpIcbNJujVnupvjmJEKnUDYqZgjOtM+gldwx59x5lqfPFOfD20fXepKhz8WKUiCcz57BpSd
RNnUTAs2d9IIzmxXT9YijmXA3md50BFXiKNVMW7HtrJmYlyt0T6kWERwe/DSDgdYX98/u2vp/3kB
5lAWqcHauhZZ2vGhlJi+DtL+mvurMuNZXkWZBusmaAOswMsDeejT6lEBikRETvtoKxAKgIJiaSIN
BbTxB5nqSIxf+Twj3KUeBiAwIHOJ7K05d7/qbhpdFta9plSYXABba0gIU3N4RzOjEVNK+7hF3LjV
zOX++1M73fOvp7butwAt8oXRj65iMuV93nVl7YdzQvZWTc1cTY5P5/5h6urHpLSSbYo/yx2q4LaZ
hmw3KofAGRZvTrR3I4B2I+wJ6zIhBGceppPPHj+NDqiElE7zTq7U9X+f47mNFiVLFbytBU3GOsk9
RRDt/v0F+OopWpswMAYtRtJ/CYT/vCy9bc7TEmCgLYLqlwwgrVhFsGmzRNsJxvzfH+y0gpGOwypE
K0gY/OU4LWVozLnF+MLR7LbfWI3iYtm9tCyMO9hfiICyZUisUJGhp58+8jG8MmNTsLvVkUKd27R+
sU6A4jEN1WSvyI7x6ANgGusYKphqv5UmQaqk0jMEXiNotOW2b7u3Qh8E+THOheb0j99fiL+X9dOa
zIWwNSpsymtWKfVoocALoKnKak5T1y/P0Fh+a1XNNshks+3Q/mulfd3ZprqrA+UnaqPeTTChmLH4
ifQqhGhSR6SfxwwM4dYShNG/lF24b1N9zWgyyIkOM7EHj028MajZbjrz2pxwgtmSsAmlUtHZDTkn
W8Moj4oqk7LwJ8QgO5lXUBcX1+r3E64HT1sd+F1pP1tBYx5ykswJXtO3glwNjeQ95A7xgxiZvy0A
XFxdpc9exlhQsXUwu4KI8f3VPlmV1x/Lo02t6oDVPt7SgCFWlZgJjW/OSLaYMdyUS+ExdbkQtXEV
REF/5s09GWOsO7a/UwyTW+yc7Fjl0jN7Y030Fzr8dWpm9+NoPKkISrbg0Z/NkDlsmWaNh8jcr2EZ
uFBOV2YBIpE2Juq0q37E2rCrc9CWbQ/SNIu3sVW/U9fvVWcA1AMm0YCXbynZLQ8KqnvLG7LySZrd
TcHX1tSKvT5q14KUE1CmzJXGEm+t2V2kpPEOOjpUZ8JLoYAH3hLrp5NLTDbPIO55GzdDWmFp65Uf
dv9XtvLHmMXlSE9GG9CWKOrzsqjIxdFhg9IPrqteNTwMd6s1IzizQJ1+fNi30DpivaDTAAL2aBkE
FoxR3BSlLyrNZ2J/5TQGk+V1hMqScZVlJBY4Kfguc7C5qgSMYK/mUzUa3S5Nltek6xkQJ84zdsIb
Rjqrk8q6lYwjt/AEiAYLQc6N9qbPg0PbvwxY5RGjVJupn17jSpXukKZP+WgyM8lIn/7+0TwtnNdn
U/7d/Zq06P6+aP+sv/Ctk3zC5+DPwWs2Vtf2avtciHnNB8otmyhUOjsq4mSxT2y5TZ2g+n+8HTDa
2fRbFq0OcVS6I04OgB7wC5QyJG6h4dUNR+UuUaP/cGGarMmxfWZDcfod4KwdC4S/Q4SUYx2f9aS2
NmjqnsZRzbLRp3O6mZXkUre4SdrrUkYXgGMwS7TprkFcwSKTQjIrXshD25+5Afrx3oaqktqS9Z/e
GpkcR7tFSS8BmsNc+GEBRFchkCHCtazAirODP7OtXFhl98641OsibS8I7eyCuzM/4eRDtP4EvotM
INifk4f6+UNfxlnP93IsIJFgMaqH3/pE63wOBWCivrnM4u4RdO/laBBxVloDtte3wJxf05lbVUs4
glM4DyRV/gGLzaCTqTQ8oOXMmvbFIro2dgT1i2bp9MM+/8gBeXmHR7rw9WCAqeYEz1lEhycyjZv1
FimldSax9GRnwlX594BHz2U8LFA4IVD7srqviae0GI3k2FnFvPjf34Cvj2QgqCdtG+Lm0UYARjaY
nogjkRuSwzHL5+rRssI/2ZkacJ13fd5Hr6dEe4r6T9NOE7MwxzWyUXjVzHn8NTTOpZXV2e6hjjtn
J2LVVxTlTtUNMiJt+30hY2MqrXO/4WRXyW+gg0wNyj1k03t0H5m8J7LpOjp1qRVDvbuox92wlr4p
6uQNE7lg29ZQ0JQCWmzFxrMffidpnFw1phGCdVW0M+vPVz+I8ltn0GeBuD4uLqLeBMCixTn6C8R9
4dy+pzVr+/e3WFtP69OGa730NoORlai9Pr+fH98QS10hNCX300DHERhF/gpZUEL9ZuZFc3v90hnM
2A/andLMv74/uPHVwSmf2GYy1OQcjw4+zAHkAvK4/W74AfQ69ROnI7XVceDWlb/yJtqF9vQLmf8h
jdelMFBfq/jW1luczqBBoo0xUTlNnfNDddrVUaUFV+14P6bKdgmV59CRzyM6O4LDl1crXF71yDkM
oY1Svoh+kCrenwkwMr+4mKYpqTZsCOInXfiujDR64w4Xs1JIQxURlVPTPDqVMp+7b+ulOb5vTJDZ
vdm6JohM+nzfCFDm9Qxk7uNbWNw8vZ6AQbjWGPI3Azk5ehtAXnKe+9Yh3H5cXu0A3U4G9vH7e3i6
Y7dZ+zQG2UzXnFWl8vmHNAR9topFbBqsfKKaYGb3NgmyJvFkiCnwS0HLMYfukumQm9ciRBNtH7Bv
/DKtxCC/bHlFTbQa5rEaoUMdXFXJs43dBfuB+tnB8nyQTsPGjm5/nZ/ZZnzxhWGmzgSONY5K73j8
lphAI2YYjX6pmA41OlCvKk0B180vc3bhzPA29IEIjESe2b199d7RjtdYcChhhXP8divjPGcd1BB2
F9T9+Bc2lSSFpSyMD6wrd2onX/P+R7k8LEUqz6ws2npPjh4ewYBf4lZnrMd5f75ngSmjOGRE5lM4
kwGueBhDb8sgugzpPLTO8msaXi1B7dLb6LejRwYj+nZyiBCYnMjYY2QN0O26hjPcg6Y5VyV8fW3+
+XlHXzhiiwcbOeeaxIfoc7n+u+4pWU+i4nhfoavFKDDp10l5bk/91f6LrSZfIUZb5joY/nxhmtDs
2ffLjO9dh84muAtEJ0mXNkmyKXKmMxsltgVD/HwXjJnmASj1mmVEztac234ap4uJZlisJmtFTPTY
cXVGlJamptDg/ZbsiDHQPTMaWsJlh/dhbslsXLb9OE1wnVMHJaFGPrfZebqCaqMs7wqiGaZ3u5b/
aVidE/KzsRQpcvrF54uCakzgf/F6UhggIi5o7Si7sJbo7lAbuvrQviuifpy0JtgIJ7pXacq6ZR49
j8OfM8vH6faJs6TNxO0W0M3F0RVf5n5Amww1njSD1M0kaYxKxKuXNU9Tqt8FjdyVbZt5Q5r9xBn5
xl0wAPXY2KfZ5RW6fJa6orjk1CGNM2c3pC8+qfCWyoaXmeFhsUv5j8VN15IRlCS7WiHGt7TH1+9P
5HQYQwoFZ4Eyh2yqtUP1+dFBmGhmfWml6FJztqNz3mwWh58QpvrTBLkFA/8hGIbbHvBq2TERB2i/
TBOJTYJPmQ6m9/sfJKzTryuTZ0uQ22GwOKMM+vyLbHApzjjklS+6q/WpvyhxK1hQctpCybeVJi+D
2lzxdWVwwGVVRFCS5gYfATjIXTHgXjfLwsvCdNwHZT/uyuSHZuM5QtCGdJbizFNXrH+0YltIMXjQ
mrkDhYayFJ579JSH10mnv3cM/C/n5GA0sM/gYW9HJMx3CsZMdOIXeWD7XRGMN7mUP7POgQ9iNE9R
InpwMOob6eGpZ0TyPmmAXrAdxUg5yICBl4Nqbmi3SqwIugJqcCsMesrjpM+7qmtrSBFgzXHwYcpa
O2e4TQMlanczsXoUCinFJ9Vsrt7wa7aBeF2Mm0h3Ch+O/AfEJ8SO4a8xKKLtqJv2AdgpvkvTfmdR
YnqaP2hwpYgbwhhSIqbcJhmqS7PV6u1SE82aREpzU9uj3wXo9vjokjBNKgsblq57aYf8LhvDyqsj
ogZlaga4fe0P1mOUT10TXIw2hICwic176XTm/VIaG1Jo+DAgVQ+cdwvTO25ftX/SC8Jx44mom24M
IHOqzc1kTOOuU0Ftj9dIyH+KgZhnOcJlkOAw/SDufmhJdJdIlvLUnEK/YPTu5hH8WTn8DgLlx5AZ
ll8YfIeBMF8VGcCIKLag9s43UigPrQjSnYDFCD1nfJAdIw0rCS9UvWmIAbI9GqTG9eiUBExprlMr
csv7Ou47AtiRkE/7dkg1njKstqE2M7KT8k+u9rATYPW6s51F2y5oLpJoQT6NYtt1mvrJAqENCKQK
NvPwc5xxA1Q0/HYpRHsyTq7jCGdBES+4OtHMC626GUo8Yk6ZbXKzBvFUSowO+zmgY2yI4jEOsQ6B
ZcP3aU2kGVTs4Ou3NilTn2iH5CJRr6PqkJfvrSS4fHWXqLXdXEmTXCseiBZ+U80Skiha54UD+XpO
qFueoutQ4z2+9pDH8e3ubJtxUgMZsuxIuh70GgCivO1VZiD9qPChFzx3w8uS0ZlUY/J7cA2l1uxZ
dIJ3Sq/4o4mQg6f3BiypApQqQtzZ7Std/Oqcbgta8TGwp31ad7+tUpC7mxg/wkj70DADuloczm5R
0DXBwIPN3Gle5KBpB3iWOXZXHlncQOaea7kddDwSUy/8NJX5E9OjaZtHLJVGOr3OhswPDuPVTSJy
OoSODo+y0KdD3JHFbeEEKOe0pSedy0O36CStZIRYvNRLO3q6bfo9aiSeRevNlkRfNP2Ei09fvHic
YqzKw7aI+LqWQfI2DynAFyqAq5CRAzdtCEX2JC0tuuhjoD6wi4IdrG12jkX2lnXLFr8u19dBGV5G
CQ41PcR3DqpjNeiQUuRsyr5f7hRok4sZoL+rbdsPxkhucHgYrtFV7wWmBi+gwbbDd4vUuHsgvNK8
JJ8OdivmXpAOqraNzeANrTSDwTSG95tGl8y/gbC4alJbO4PBnR8Q+H5YDPE6YcYl5xOD1DT4cdSz
AGBZ2U94IreliqW91YruZqSvhGOdvEJb6rdTmdGPVPOHNnuOMqh1WRbhkB7ImABiX3ldOrs5Qmo0
lOmwK2dW1ybHZJQXiO571BQXtXB4RtLxMSo7sVNQnLkh9iYyQQlfb4ES4f1cbjCvyw2sY5T8CMW9
Me0vFVV5xj0OCCm0rU2z6O6EtmufM8ik/4CJOJY9yvCAcIdCXg/Nb8UGeRC+l06Fc0onXSJYYm0T
z82rRjvdhf9xXUyKczGQ0VWBod5V9X9B5WW9CLZBuNibvIddHNK+a1NoAxWd7QX8sxs6OuakDzuA
FWgMEl57WpOe0uQPogKYzhfEpp5DRWIpLw7bzSBe/jTSYJVcJtOPYqfEUdgZP8cKFQs7qv4mtsTI
rTCVbY6x+rIlUGLXa0b9Iw212wz38i840vfOAD2z6rdDYioeQQ8GxpYOjI02+ilSM4CIgveal7Pp
gmQ3wXS24b65iShHFPeka1kxXUjiDJtFIZ4Oc9SAycUtB2KmAdTRqsaI1PcJnvaifbOz5aEtW29i
svygNOzqRR0/TUZbXzOibjyHnt8Wy1q4axsx+GZGVCuKMQVingi9rKh3VoIbacpg9i79Gk+Ev0Xt
YbLbkuDPIi5xq5S27s0CMnQ+sU5pRvDUjvml2SENz+y5ue4VEvvUbPFyfZbb73ccpzNDW0fDaEmS
yVTadceDOcduYHSFU+abE9Qh0RfjZtKN+nZeSaxEjC1XaWwRzyj1rSHBRY1GxuuLh61sVjeHVLam
M+ob9tLNRm0069zvO+2oMMjTBHLQddpvHbcbYsw/dl3RZoiZpbh5dtAHWjupbAEJk7ekgWwae0p1
ZxxfFXN6tXSwm2nwu2/Dq64zorM7NDZgn8swFDOm4azCSvSfxx38orZQGfRmQhKi9S7xfV5DuOyJ
QleGfVhXFxUvkbeUhbWzSu1uEO2PSOZ7WafdTZOYa7ZDsAmTMoF+P70QxTrt8bBBEarXPIVWJbiz
w3bfsWEWJqniHY0zO11Tv/qgIPkz8WXBayty0web+AGty944JJPsNQAX3Zg/1np6GHX44ebIxM8h
m8ajD6SPd9qE4wGURVs286EDxJ7odfNC4Oq5IuiLXTUiWz46zKnWif5xIrQeDzDYtTLx9QlaUDNK
FNpl9bsxANoXRm8wEkDambRsRiPtYhb1BUnt2dYoUHjGFu9hRNV0puVhnpbPtKURAvGjyPGmhP+8
saYyHmU7a7Gv2GG8y4JulwtLHGJ1hUFrluYrAU1CJw4OdgjvdRwiJPBRB2MROsF1FlXl9WxQ1+XB
nylWbpreqshc7FmuG5OluTXfkkKq+2jEpJp1ZLaJyPC5Ic6T1XW9O2DRsfu5vYFitEtF079IHOaW
SYLDzLdShqZz12ipDrh5+p0kOWgMZ8rwky4vBLPoV80AU85e2uRRttWfzrzpl2x6m822hNta36WT
5ri9tDu30fv1OzL6CV4ybFioRpik+oz1kge9429qzOCafjba8IsyHC0rHddVqbLaJIzPFzg10wpF
aBD5Y0+kn273zj7T+4dgtJYLhzp0PxbLnyqyAUGBKeojS7jNPCl+46gPQYXo7/uF7YtSnME88i+D
qDlyB/8mMP8zjDLaplKb3oj8xIrLh5RQIzqkTc7IFOqrCTvnss0M9dIaxV7MVXcz1AV1RtPe91Wm
7sdBkmIWV4CAnREwezOIJynidJcnV3UdqHiE0pB+CtGZi+00+8JJ7Ef22WwznP4SDIrtNqOTPwXg
Du/zUt1M5tzAimZTOqXphwPY/6qJYuEZIy2K70/9VH2LloYS0mAEg/YNG+TnW2GDHqU+NyM/18uP
2lRGvwBp7tbE8Lh6pWzSttMp5TQKgry9tERUvQzhcs8G1oT6La/4rPLZtJWYtV/BYahSR+qi4M3Q
HqKVCTsE2j2BE8nT9z/872L+eXFd9fkm+n7Kcprox/W4SE1YaT3qx5rdbGFG9yha2INSftsGuTk9
PAQwfK9JIw+tQ5+L2B7qlTNjhdMmDr/C4BGmtW7gkzy6fAQb6Ioc8xQoerjRWjDWrZNe2It95jh/
Z2HHp4uQjl4RzSKCw476KGIJmV23fEs45A3ueNtHDf1ql9qzYo6vCyntG6mR9KKzc6jsNQeRNPYd
s3qCe6aRDIfUs6iDpbFqlUyTjko9eYUm8WwPTwp7V1Qr9I16tBhoL90yUYGdO8odkTe7nl2Hi0FO
25ha+VD/3T6hUTK4wvSGE3jvw77WYErWs3P3/W3+6vpKnRmCkIiB9OMmGf7TfuEOJnQyiSnVJueZ
NtZhXhtX3x/oi4E0eiPef1aAVf15rGdmkQEkUCyJH1Zz9wi5ey/LHWOHWzO8kD2m9MUg4WZBLBPX
lKpTSCT29z/htFnNpMa0VFWjZYvQ+ahrqwxEOmo6ClSnbN7Npb6iiv+AknlXLcEG1Dtfd5gJpUCa
8P2B/8ZoHj9ctJJYjBkHY6A+Wo/zOmh7e0lJNR4FFRrdNWgciC8sCMak0ezMJL0C+hfsikD1wcFj
Q+cXJfmjMwZvUeu8awqzYri4viXDc7LGk10dEgj05YwN1w7iyYte809GwxwlAzmHRoWDbhKijXXm
Gnx1FKoe5OWoEagh9KN1kCIc3lhOXpAWvjY57BbwYedO5eQOcyrkVrBa6exTT0Z+9CRo6SQlp6Ia
aDTAd41qZGNp0G5hbccb4mtg6SU3Gfkb39/ikzbsqiPh9dEMc53mnCzzEwrGALq3J8r6ik/O5Aaj
EB7cCsfvVHVXLShzvj/kuvR9eqjWQ7Lp5XkyV9nD0RWlVRXNfSctb3Syy1HMvhxbvHejSNd09933
Bzt9fdEwIgrFz2ggKuAefr5/og2juKtC1rRqvmqHrtpBnCwu+ZiSrHbLfHIXARIDohu+qClFpwyC
/Mx0kKfl5JTRhSFv+yvBXRM9P/8IEkAsI8hz2g6CxME400PYm6RSrRNmWy9+LhogxDhpyg0t5CxS
FyRKOswgAwgYlqFBK+6jqvbh8ESl+Qe+t7nP6c6iU5yu62SjT8sBvf9l2lQ4/7spdZOgJRrAnlom
nkCFMhsWuoI6YQJJR4MPBmOpSnhITUkdFl/B0CSIzNIW8mfY1dXNXRhbt0moqRdD8Ro3oDADadND
T9bgGlXcl475YBbZQ22yu2HBl7vEsG+ndhYXQjGuh4VoLj2sr0VmPk1yPrRN+TDFoYmwCAFX0f2Z
9HA5GEpFt5jxP43TB3o00X5hEgNWbfzNls+b6wjaNvMm4hCmrdW30HrpNbqMfEHXa/VjMOj3Tljo
V5mwfzCFbLZa00NYEvOVHpS3keMIbwoZYzglWjoKq0hT5i2rdLPBdfQKRDd12yI3N5Y+4OWnce4a
if44Egewi0KVPEjQ1MnQvSdqHR2QJuTQgM++D8bp20/ZzAq72hWp+I9rHVsCHG0nZfLypAjdPIB2
TneIcJXUBNgZEi+VK6u2zKThnfxWwHHSCNmWBjFrwsh3w4+aGDiEhDRpyuTNpDPhNkHGWQ34dtVI
8U1CUbqkvumd/BkqAoQgjDkCPWQw/Fb11HTDIHy0Q/58CIh92y5uTFi4q07Kx9jySKLDJ7LtOeG5
PfN6sjM7eTUQ+ugqqklUn0iOjj5uajEMbZyT5FwuVUutSujQUgSFN4jFJZjD8IAqxK4EK70zaqC3
hRXd2wW7f0F3mCz2YhuPovBKy4y2NQgCUgyy2x6F664p8aEIx7e1WroEY+nUt8RDDokcN3HHV7oD
x054UgJwpCXWTYleYAoWW71RkV3Q6nbtpeMFtM1DT8DGBcbLwiW+iXckWanrKShvQBJB0RU3FrEf
F4ZCTGSRNgVcLbQGRGnlFykPItjg5XkUxoCVGPI3HV9YQe8k/eyDuX+dpkDSy8uupKZXNwlMUzix
iiQDuWRLoTPWUrKgcm2rxYetwHVvrXK6CBugzZS4D3hT7oEGd65idAihFNumxWwZXpuDbpQtuMzA
UCQySPWqoQGz0ay58lLYshltw1s6qnsENgdseMDqtbU5GbXKBSzQ+9IEyye7It85PJubKIwHIDDE
CMI6us3KaOEbVdhuYhMJUowkXKNrDQ4ZpjweYWUmSRXkJ5YG0lqGTWDW6jXh7ESaVqZPVBos5Ejs
2FYkF8i4Om+ImvehHX5FRpa5aSyulaDp9sGDXXQTdomo2gbTFTjf/A4QSX0zpMNmjLvoyqxAjkIU
0jdNzQnbPewTLUQabFQAT+cl3YWQ9LYQbVtKRW2iU2Z9JGkR+Ek4Xo0T0U9OTFSYpWV7slN9s+4t
KD0RKtX2tUlpBFuTFL5kXroUOJwS/gI0i7x57LllEr1FgW14y0y4X3zXZ3V04yDp3lqL0+1gOXSP
iKcPRc52WkWx1hWlho4yjcibe+dGiItkIBAtKaaLZpl5SisCwbmP4mo0FhwDM8kEFZDFxRpfLGcb
BIY46JXqlrr1KPJq9LTeGVZITnxlQMRKk8nj0cFrALnwQhUKKaF1uFWUKqX4Cu5GXcs8xanx1wSJ
SuOSHkDc6y8pNi7SdlOPTDSDQEPrGpRJhgJevJTkRbpd34WbLmYIIG0CEklmWAep6Y5UtsxzuonW
I6aCjTWr9CvjqdkScTHvA0uku1Zqd6XDZWkXKCmmjC8yWiBeO5cffa+RWDY69d7AYxQ2znVF3wad
sHWIWpw4eR79GVX1zrGJQjSXH/MoL0ZQXX6dkwtbxu211MPHxnmfgbV1WlQ8m0b/KBM9P4gMLVPe
NPphnBZSTl6GjmDvSdfcVjEoPcdNq4MxbKf+4fvtxul2ylEldTE11LqWH4tiMtWcVL1lChIN+uiq
eF/Ii6GjUhvMT4vMPjQL6S/fH/OkK4WFwLHQCyDYQy957Aa0kHI3OEcmL6wnCSZz9jG1bmpH2ST6
dThCR47V6YzR2friRHUdvSrlCA61k8qgMawgaJxm9BZYfPssrFAQzLYbXkoHzWZpps+KUlza9Ih2
raMy4DR7F5wijHCHRMclsX2gpj/4MzKWe97ZeQHWHoiCGV8gkKKEP9X2VdWUfRRY5Mh01+wxOrci
1TRfQItThaiu/phjelydPhhtN+VUvNeZhJE6BXdxDmCyhQPrkpn+bNas5Y3RXCLjfp+W2WtTiRu8
ykHkq2HGHztsEWpX274Ib/UkuOsI//CLPLV3ekmWnz1qzLcRh+sWoLQ57Tqo1UxlSEeBK71qZPq2
3Nb9Y5IS4xHGmPNLA0icMn7Y4xyd2T9/cenpkuHUA25AX+ZYnUnWpFpoNZvJJG/3i5NdB5MTe7C6
fw0iKbZ4cs7cbO2LYpv++WoJQjPIm3yky0kjJW2J/Yv9Vm0es4gdUABXto/lk2bHBAHN/upyWiBB
gwdgI6IO26QtXNIAILnbPA+dVM7U/ydl2bqhZ+SAXxEyAWa+zztqJqeEzVYDCaHd+N4r2hWJBfff
v1cn1/noEEfFL/lKSxDVADUT9hBSQyfVkqq9KmFx/okzN/WkKDo62FGZwqh6jmXRrzO5is88kL4R
unZv4kJUfn9/Xl8dijXKpty0EF8e23wm5qORSf6ZX1vLNYZPgCTViwZjjA/r4/eH+vtnfar1OC0m
qdR6NgU65ffn2zS36FjJbuG0pnAXEuWyt+I/LZhxj2DI9C5kyKjaBDRnNJC2jo5CxRiuaLB2bY6M
QGn2Qz4lV1Xn/BmMDzng3YgY8aBE56Gq0wb7R8TvvulqPtCDQIfYVz/p/xWuInhS1eDGzp0tDVzV
s0aAaLGor2MjuRFzxvehqojFTAkR75aJ3WCxDDTHyk0S2HLnRFpFMRDFGxyaw5ld718LwdFloXPF
FoE5EMPs4+5gkzV4YDrkCE6u7hJd2yYNWZVS7hW6kZRabE5bJcI9Yji3Vp8FG/Dk5cawyFydUEvp
Sv/eDwxdShve6hw+GPlEEyxfx9aEHE0yRhkGbhAFFUL0KfSspIO8KevbQo1QHNjLlrX9NZFUNk3y
OE11iFoCAZih4/Bb26ZzmT22kixVlN9yoOWTjNlA/ph55rE/Lc95KFbk0F+/BY/K0Xu8IjyiMiTJ
uu4ZOpfdQBO9an6ywW+2EeXsth/g8/eivE1mgxMS3YDwaDjriPqq1bVaZNWV3cGYUD3qo9Z8smCp
5JEPsABqFlpePU80r1iyXSepqpaQJyaIoh0b3I9ZTcZLyuit00zadc1TPMya+RCNdzmI4YO0MPNK
TEZJ5TwNgTVeImcFOCHCcU8p6qsWuSyailKXf2H1W8/AlARKCZDpl2qCSKwzr2Tb9X5e30wJbJNu
WHYV33+kWWxt4bttZmanbOPWJnxL/OFkdBedwv51WUMFiJTurbH1CZlqmlf6MLNX2JyAnkILV4lE
3FYKQW2pvW7Q8vBSW9Hy6NEmD7Gbn8/0g8I6iHYMWF6LHkFxtXZowpR4zzhYpSBEttgqgyKKlYEz
JgwNqPOYNW9pvnyERn4whirfjEkdUIOseUHkohPqjJdP09Efwnn3gvFdE4nYiFGt3XkNHFh6wtib
XL61oNs2ClzV7VtPaI1Lkz0mUSO+Qn8/eE2XweDsH0N6CGzBRzoNZcD/glztLBozCf5vp5GCVJXw
Ppr+Uw32q30xqx7hCDGN8H4XNP0K7L+38+hehtNrl8rf1k/ajD9TcKgkqcDgGeUllrJOyzKv0MWV
TLPKbWDSusjuKq/JrJ8ihkSSozFHE8QcW1ccgigmi5yIFDevHbKozLl+YJ9e7xRSQCuyD/xuzsNN
GKfEiiH9W0q0W4QYKiL8r7NUZJwHW5AxBsn/INauRezgvCr68sOZjR9/x9aA6n7FC9z21a/XqMkF
7wzhDGZzgMTwS4nbi7G1H2D14Nvp9sC2uV+L8guXG1l2Ru7sfqc0gbYt19PV1sFBmjSHGcQGMRDt
YwwEcaul3TV+8MXNynHxQpH8QMnu4XcmeZBdgleignMtwLTo8DOsvhR43UBLODIbwKcoDckEY7iP
NS0gvQIXc7qrbKrcbhb+QuN6w3Olo9BAxNEq+Hiy7LXOCG0OTZCCKSWrgtTfHcVIKFemvnRp4dtR
226DpF62JhE2OxpnB/a8BgZlVDl57Vybsza68KoZGKqXUhAjN8mWyN/ERgk0TX9k36U7x+QxzkN5
XS+ILzusHZWdPM74mtOme0+RN1xMVv5gCmU69LVsvKRSrqbsHqYI0GctvpFI793RtpKHsSwvm1m0
l21b8ugi89n1elpdg2CcNlMHuUxtiMmdxEjdk6vCrwWTA0u9oZtikADtzP48SSQJ/0fZmSzJiWxd
94kwo3MHpgFBtJkZ2UhKaYKllCr6xunh6f+FvkndVJlk/+CWXStTiQgC3I+fs/faUU4A6PpqyPR7
2SIA6x7p135XNHFwLAw+6ok5iPgxQfIcp6x7545DkE/57pHVOgejHj6JrEFnD/WH7IJWHRbRKp+4
BKQrsvnU8Gwx6wfbpItRHmNtemsHRRdIwzKAJsjb0RsGthYZwMrPdMEhcc5PTmQ0NMleNFFh/0Oa
Z6VZfiLlwU+MCGGMtZkEY/OZiRQRKiSjbbs1B1hLnt0+YT1YDiqpeTMi9W5K/VFHTn6XyvVKHoV1
HOlpWk1/J9t0T/D6GPYtQZCD1g4B0DQ6gNBl/m+EVDnIkWcY1Ca2XiMGp5atqIzMgXHV7AJ9amDG
U5EGmU5PqG80ckMMPhoIfh9r2RaaetGJYtytBTondNGtj16Gzp5RH0c6Xmb+LpS8QSI9991r4Xpn
atWR5BaTCBmdIa/m8aASPk4Hg/qhxtRu0GxrMwSbhrVKZEfjLVXPWjyuR1Ehyy5zsV+BXu7tqc5e
q65WgePtSk//Zoxkn+WsHgGeRtq92XsONmZHxP2+2NLe+G964DXc08eY3Me0LYZz7Hbr0fS+OlZy
7N1yuKiK+ifqet/eUCTmYqDbJXaDFs2TZU2vKiMiim/p7PSqPpIhjFTP7Y8q5+8yyDAYSkDiXnur
utwN0kHDQ10rtKGLc4AP62f0EHaDO8Y7B0dAagg2motdVk7AWTs+EQ/xuTGaIO+j/bBwFjKBlFuT
vgXTcuI2h4qs4+2opzcvWZs8eR6NoWhOfHjeJOQM2zxczwhvGk6ZTa9YiRME2nGK3r3Uuqvq/mdh
zj3yPloE9uzdXNJCnWETrssCz0jruYesT0IS+dR+snv6DiURtiRhRz3p5/oABq2G+zDaFxrtjOJZ
B3YOJP6l17A1zytVoHtulrohRjDgaIv+emr9vo/gx3aoxAuE0ioj0xm93U4UqJdEZT172JQ3X6HL
G1nBLrRxFlFAm8TQL2dV1hmpKvAOizEV4RCRz6ihel6HR4sM1HAlqSPkpPlliAf6/ChUy4Wdfm3Y
oNJhDUcCKda80wNum685/c0xvGNnEnC3LUnEEACyjt7hoX6jR/8In0ucu+L7kIhvNUqnwNYEHGbz
qjKdz++mU0A/03fXe7UUe0dlTdgNbPypQx9ESOeTZXYOm6E9XFrPoRVVQL3Xm+c275lEtPTnIzYC
HuZqF9e8VUJTbwMAI6kPj1Ka17nKq1A30nPeST1A9Esu2xQ/wnIJhgS1ox5ryNI4ne1jqPz+7MqG
gQQ2WrIx4oBode+ma/aXenKgwuVJ2HQKSZpGCmpqPKxOXu0LufDwZeoqyWrwU5mDusHP7RdTG/vQ
d1+jGo2yU3q3xVDhgo8ANGWNrBQjQ6zdtIl6YNmCh1RK8dFI+1PnYn5yICkE2oqu0j5DQh+OjtXu
3ZxwuBWgRSmd9lDR/qThSfWwMChnPC7ROZ5QllOLozpygf+j6U47BLO06aMkvROp/s3yAF4nBNLv
ZAQcs9O759iKjxNtGSZ2YxOQ6M2frjx9S2Hg5FzfjSXZhjXbPylwrMEkaRZhg9DDlwmuBRYSI+yr
jT0ejm1aEjnuMEeJEW7rQ006x/TTTrrE91r9n6ymlIO8RPCQabOXre9dyazA4rnjNUQtr8dXR7sf
nOK5n5laOm7pRzoSz14RGD/YPS7HKVkDo4pVoOvmA9QhYhIoAhnqTDdd1t2OCSzKywrfjUnRC4g+
3veZuEToz1kK0UYCKxnvytUmj62I76l66iCtmsa3LALSW9qEI7B2zPWos+hQodrRkG2SaijEOobu
MiSB5b46CX0YDbEX4Q7RrSwJSXXbdPFVElMOiNXzNRJLWsMeWG843tHJOWvkeIEbn0OkGARAJs1u
FPVXt9lk6/Rd9kwrikZO+0hGu7mVNxtxaTwY7l5xZkL8a5e+aTd2WDTMBsouOsL+SJ8zq3si2UbD
zJC/QzKn8nQzhhImYTwyilkzCptxivCdmfwAwixgh8eSQVPigKjuR30PhwKrSsYATtuzKa0KjoBH
nY1A1CYU29XGA+45ajueoR1DleUYFxXBKQYnrNw0fGJm7tK5q45DSu7Xn0/k5ta1+N+jp02DHs+t
I1ESMD//3xM5f2NVU3JHoZln75GxhGa2HRsGYMZ0efcG8phgWYhA5KacOJqboZoIetLwaATltp00
OaBh2PMcjM3xuCycZyB379Yh7Z6SCl1J8Q22Zh9oPGx/OTf/xyGNEzNGG5QueEd/ayekrcyTgqZB
SBH/1qv6m4nfpLa9HK6qbpzo2LzO048ql05g0VmnyJhs2Jkt016vYISY9gQvQ1SB5HLJE5Ky/3xz
f2tK0R+DR+luvnnIOR87c9Ey8ypsdbanrIepRTwzEwX8l1/wP8aFm/GS3QldJB2cjxPtTXs9OE3C
OV8kBBEPdfPc8+Khg2te6Eq/xQZaf3Pw0AiWrXcm6Y6Anpkcl3ohU7NUNGLxIT2YOm33GdzKHh7q
N3cEkIuEgrjyamow+Aw6tTfcXofGaUBaBmkIjRNQziSsCEWGycBrd0M/EeI6GRYLn1v0z97oXYG3
pJ/F5Jtoj+7hXPF0R/qb6RWwcpP6L6P133vfICJgAegcGFBPfOxlrU5hVrkLDL1vvGSXMzjiLFbs
JHEy/B+mc3382hnj3zxW/3FZ5LsAB1EHIgz5CChgquYwDFySw8ocgingwPCll+5hMpvkkIwOoKs6
frDSv6pRfn994Una4Gkx5m+oGfNDK3Z2snXuI5XA6CkBirZI8siam6/WuKC9s7PLEhE22iRotkr3
R9RlnzkuEJZrFfPOGyrGZG4KQC5amLHwaMplHfcemQaomB5LUgJ3jDfEqYVnwwv8VyHT78NeQDA2
ShOkW7oLef1/Fx/TVbXGF4xCC+XyTlPxBSGtdnSRN+8LHaNf47EjjUuyX3J5tq2YSpKtd2xepMHx
w9FJjtYpUck0c+XRYsHFD/WTqUF06pQ+nrsS1vTQFqcJ5D8+KI4wZkoucPQJPYFOrc4LMxsMFMkP
6m0teVL9xJE90XwbJ/NdQtJ7Xqlv2jYWTOz2rZMRV18jJ0hK7W0YRH4lwZRqnj+xs+TqAIdrQb3N
6HB1gxEiOpTxKJuV5vc6D6cxe+3jtrjkeecE6ThnBHwlV8ustbu40B7GgRNYZleX2HG1wyo8xl/l
NO0m0+QtYzMkBVT9SDmA+3XpvKeNuEeVPB6bwdB3jSnL/aoPpybiT6tB/ZCTQkmaj6/1TMcVTfCh
WMwvRAdiWnWW8bw69GFlOh+MlFjODFp3+oKywbrGRNDLqp3/shy61u8LokVkCzpSpgZAXT6anetU
mJD0LdJLpZnQu1rH3ZT0j4vK3WOXjfIes8W0qbdWZ32gUh4PhNcShUrCro5qzAeI96NdPTxfcvGw
ZRTrpWBB2CU6Rh9MoUuDCy1XV7E2341mi5zVzeaa95ag+1ARj7Q0X3rTvivY+m+5qdfnCIxyRLpu
oxROPAyPAW4bj0im3C/beAyAeUMznhCXBbpZ5oTB9QiR8Wr4k1G9cxtzNDyE2LpOmvoFJb9PxUzi
pD5TJNlWaOUsOqadEA7Y24/VUFicvyiZZAnpXFPPZPaZF95IPQC/MHCQIqNOlsadO/fXuhnqqygc
Ug+3f9QREuKqMZmloOJ36qEIeAI4W8tTa0588FTDcamh8WiK+GHJ4/ygoS91srJ9cZr2DUHjsrPN
ZEvS7Uwm26xXuv0eR5bxjICEBvroaUeySTrzoTPqa2OK4VAkXUErzRN3y+iFxBNxRObmPcxzw7KR
G8mOaaRz+bXaEQkzYsUxnPDXejutVrRP6qHlYI7a11nHOuzpGudxJgO7La/ubPR+5vDmd3VzxWMm
dxVGZ79vmLE0kzxGU62HbvJoDrQs0DPY/kqbwO/a6UaATqDy5kIPlDiwbe2ru/QrSantrummaM8J
luYiOdj4J6767Nw0tEiIJvTsnMY4JTgSwBJYSm1PpxRmNe63/VjoL7qIX5e150Uuqwccmz9q6x8G
3POVpEAyqkrUztBjYmUxErBpM6WxAwvSrMIMrDQFPkk/em68iIoWOno56+h12WHN+Av7KucQgg/m
ICp5SFZitbGSXWXLiFBjKuknjK98jAbpvWvfzWsrj21U3YbBXu7Iq1yrjskFB7p9NzDcwBPNYpd7
RjiNlhYmaTGFVmRjhRKsNSMMMSq01yg26hNHiZc2q41TVPL7KPNQ5FLtOk4fl2X4NDhdEeR5Mwak
aqMJidzPC5itS7pUUWCmtHVaxcmkVHPyXC2TdTDT6rue5Dejm6OX/IXqnuBDGU3isCraQS6LsKm6
bEfmkndRGud8N6keU/A4flFVZDa7vsWnSwsyDdd19tOE9GEnJoxKr9LDWLPd1EVZ3ompvRJiwR/A
wnPGSTHBcrPOIrF+8m+iO82YWCy2ZOcKyv5ceAcstBxYhU1XfGSLL5t6uOutNSis8VM606UaK/cn
QdzOE87jg0aO6qzm6ZhULwb5o5eSDtevF8ntMZtDMjd2iO5IerJWjUQii7V5IJEGJ/rLIFZ57GsN
HxUih8BK6xnXG32kLQcqkGKQu9ym3V+O9BgL0m+40L1tq2PCJIG/hjPHYhLbN28OrbrUH2u5aoEj
8uIuJdIQK4T+WZPON2cFDV3jBgmsOSa7qcVg6pWJ8SmRh2Y7xlbIV2AOC+NclzZS25TLWzBS973q
rb3q41ujj3IPT+OpWOLp5GqQJLljr2k66/ulTJqQPukW0ZMFa6Fdc8rkg8r3Tgl/NFnZ/yphnNKO
0jVKY+MQr/nRHBwEZQYWV63wU714ygV+6iyqLtVIHljiRUTeTWu/X1LMuJZ9ijKDpLFSr0Oj8Hg/
0pkMqbnE/Jg5BzPGSZcbJAKitz4vHPCx6qT63iIQcN/a9l29zRbglbFjIzKupXloJhKtzJGQrXFU
PkU+JctIGUtUPSLEKaEbQJB4ubBmm0z6W7oWDUnq2czRc1qK0ITlAJve5jxgEgw3pYuNprEKDCzR
dAoZ/nurCazPywOViheYK64/290zrkLaG8uEBMzWfM6HJb2UU6tIkdreL+iDSK/7zFE7e+YJSoV2
smbDfgBie8AkDDghn28LnLROqvFCTt7M9/GbdrBvStXJ40JUj8hfjcw0T+tcHmoiNndz51nI/0Z8
dLBkGboMoR4aC94mBimcw5rlPWqwheIyyYJidsvdc4V0+DNtU7UHsQgGhp5DEj3Xdqu9Cbnr7AYx
E43hoGvavW2J9LNuMMGOADbHkx2WTufsEZ4HRaqP+4SZO//a4vcX8TMRdQtHP9WRVqXeV6qqvWJO
tc9Udh0nnpt0LkDPacsbO5P+uYgWv8gbPcRyv/jTYjt0QmdkIIkLLG5F5lG0LddI1dUyqD4TfqfQ
XY1Psui+djnDn/a2mCQ225WGRkkRSN3jPcrbsbx2a3IdG/GILMI9jEwSUBZUKOUo60oVfy9NvQrN
eYoDV6rST4ZvtW2pY4stfUcOXsAa/+qWI5BDvlFuqBM5RCzBWw28lGxEjZuTmDpm9OowWxt2/24q
AaKg5JGWzgylmMzo3AtNsJIhnVm1hUcjtmFOkWFuubOdyrtMSOEY3zl7lxDl3QKTep811NZdRKdi
LYwnbYLKHeVVEbhbVmtUV8UeBJMqXiQbebgkFEiF51LqLHsgHeLYaO7qZ4X+bOfFs70Cuk4NBLQd
8MZdylGA/Z0Fty6p7td/ip8TKj1CmeTrIvPvC+OIH2wrn72qLj9Bx0VLXKSHKfO+ZGltHORKfeOV
LT6kxSgfW55j3A86D3jDtoF7Eclt256qJWoZif0gh8r6WlfdKx2e6JH26nAPygLooRvGjJ4fl0Se
ybIj7rQu2j0iZnoCFuOtgWG2y8p4cL1VkA4Od4CuxOh7CQm8dtb2gaMNKYuaNl4T1V5z5M0BULCg
AIxzkKNF6w2J6I6+f//AdNC7ZDPzN010p4STcNA3Cn4uWqFBnLp2XlC6yefJBg+RIJG9Te2j1383
ijU6G45zPyTxQ1Y28u1xRpnzrUpvbdObe0+u4kI25/sovFdFr6g2ppHpGtm2M5m+cFOujLVOTANT
9EpMVnkfchI4SAeznRUppCW1AybXm9Qnce3j5ouL1gvrTMAz2zM4rlAyj9zvbsqtS6eGa7cwGKKz
XIdgDJ6yCJFDLW9VNF5NJNik54nsGziaobX37gRmsYQHscuVyoB3GLAMljpANgz6KjmzjplHoWgw
iY3Z2o75zXKmCwEiMx5itJXVnAfeQzczQE8ZcVyWNKcnDk9QSxJUV+DWAgvKY4VT6ymjZVC7cqan
TcFZqebIGmruUDEEw/QyDFb8PJBx+ms9Z9RWhQ25DGXuHbxm4HWnnHIH54mT3ovDa9e2TkdEnEaN
MFu+Y2kHz15BC6p53Fc66tE2c9BSOWngAT5142jZ0f9ayvROs7KvVkkxyuMMct1B7oX/7ErwmJtW
Y+Aodr5+ndhLpEuHj/XCmApzZxVwDjo3vxY8Xrus68VulsbnnInzRYqKRdvbGA6VI/dFVr0y56EB
G3ucucCeBtlswWmNouOcds19Z47tMe/q73ZZvLDdP69VNQVtzibU5iwcDG4+LV1zjDl4AeqpWEZz
MpArUoPHzkb4Nxi7IrXxipuEo2RqmvzBss7d8mUrubOKKq+eopcIOOremRmr9In9s268z/bUHCYD
1mOC1PBWDvThSbTlxBdll5jXlVxEVVQHoywvvdndoaL9Xjk8a72lCr+gLRTY1pD6+Uo4rgsvIPi1
aCZoxSu7/lpOyc95FWQ4JuMS5obnexYxTcIUlGXWi1d0l2LgUS2m5WxO1KjUHBc6UidTeOOJhlvh
dnuj7E5O44EkGeiCxOsXkaE8YfYmd9kQvxr189TFABxJ2DxaFhBfK8rGcMVmEWpkwAZlhVMLoh/V
Fkqftjd6NNCMsorkHllsw6u1oAFvE15tUTvnNZEv+SDUoV5lc40n0uNS56usuuReItI5j4PFMaim
tBWd+ieW8rZEg9j3tBEJ9MyJdex+boPBw9JNXGWIdU4k/Xhas1Hb/fqd06kHHoseId9Kurjkvx6G
cxdtALM2vYp2JHJadDcrgvYyqukvYrPfhTCopARSSvyWrq1jbPrf1ogcM05wiZAhOefPXmG9ylZU
oZ11ezeaGJB68atyGEbi4y8Tt2I62Pylu0qD72Nv2BM6eUmYFm0XQ+HHblpXmnEt8dGEHK8pauyE
7IGV2d8krGkPZnk89qaqGYCRAWNsvr5pEeo14vFS+l7vSdGei4IeR1JaDMDMz6VZWEFkJfExGwCS
tMk36Gd3ADvTx7ZYsLSINqD7TOZfdq/a2n3SI2KDIrCKmpFZj+CcfxpOHNoKajBxmGTPwslo3cn8
Z1FVEBdl9lmW82e9GpBmmNb0lDZpfXJEEx+o6U96XwxPotN+FJbXobTuXpsoyp8sc/haxddsbMcv
qPMtzkfrukdUY4W2XuShMqs18Iy4OAI+8z4xvsqDlzhREntlwRY19z4Bkvpu7XObM7+4a91kvOST
YGzoNkegVV4wZVOHriGe/SjHWhPPCABiEYHziSCrMEW7Jp1y7k13kxSScODUiPFbfW6CcZqWS23v
Cowv16LKVszAL51jq0vJiAtra3SYvJxbL7N/rI7nP9WWe5MuaGB2VAF9Iz8XXf0F+/g9hpblMV+X
0+plj7q9drehSk6elbB0uMOzmZhL2E+cZ0ytvzdEWp5AnxPj5uRZWDhRHHYzqqWxKddD1452INjb
KQ5ATEhaJLI5bXrkfbU6oUaD63NZzvdThLWhHKuAkJ55v9Slz6OchFGjvQ4cEfyZycNhteWLl9lU
eG33FeK1dcIL/BWQJnSacbH3U00/2awmQBt6g8gpPVp2ER2EPfS+UJHws4E2MwdIe9ZT0JVyeZRm
qZ2Yke2LTylv6otYHMM3v9dtnH6ZGZ4+JNr8Y4gt+oFbD2KFWc+0tvYTYX4hd6u4GuCRQ4ab6iI3
IYlAoRy0bAxHFpXqsuKaOEFeSf5vTU1NwZEpnh4XMq4rwTtAXjQSOWY6q911nA5QzHmaJg7omgAp
8zxZfTXutW6s7sX8aEx3bTVOh9GVJfr5zSwRl5UvXUacTU3yfLWYV+JBjAflGq8K7vRno52bM9N5
03eqKv8LWfZ3AxITC4kMw8Apt739/7v21A46ZjEliMTGg9nOyLnWpgqgolL4RQeS/Rxbh65dvf15
XPI77w90Lpkq9GykZZri4ywqts0OBIG3hpmrR3hyMjBc9ZuwVng3wP50B8vGBBN8NQhp53j458v/
poPdwL0kM5lsbQhvPjbxXZ2KKy3EGta6O1ymsn/PdUf4/VRXfhMtL3++2u9S2A0nDW7SooHPGvpR
6djoXdbJwrTCQptZHq3RDRsqL0ar961WowmZUBS01pOEn3IxlugLlgXNp08+72bRNPu11ZN9PjHZ
1ssx2zUGmoy6o+uk6fh+4lFHrGnPTPLYv/slfbBEPp0LlzTRORn30razPe0XWv7MxUO8eJfcXain
vPXRpnKRDWfZwmtgcM0DQsbhVKwtVYGmBP0L+QYMvEF7wXPN/Ul5uKevf74/hveb3prAPc9jqkUk
q4M044MCs2BIFYNBQKY3R/rFxctQ1SkaBYju92NgpKCOIZJ5fmppb5XdowDRS6SJA7B42DiSR3UI
psWd/RKlb1ab3YMqf0ZxSgJciZRwGFKYVG0ZDvgEyyZ66nOG3vZivuNx/ofAmWUnafqhoF2NKyfd
l9bo5xdbJG3oohMMBiHuzFnYXztwr37VjPz1mXleGnQsFRKcHSrFb12dDV8wpqTAgRJP1KdIr+ag
05xLq9bPMaZ4LGlM3dG0Lzur1KLroiOzmGxePpG7zKmdRn0xp9jYweArgICb83G23enc2m8rJDpQ
W7nxaosI8gUEx7t47CRVemUcurG+TbOX34N9otWiVHruswQXWl0jqGFNG0ZjOIm+fFqauA2a3I4P
Ba40iC6qPYz2nO1Em69nJ9rsfj1IyclVt7XuDd8Yu2+iGJvHsiqfbTkP94zEo50CrnBw6RiuTkLj
2LwIxR49FQ4M+XS1bnNJjcxR72qaDPENMChskj5KuVfsrtPJQ8Gzt2b3gMAgSDURh2Yi27OdiktK
9/8AhZDfcsjPDBHFLWuMs2bhWxtB0mROVJ0tVKlA6gXTAHe+OaSUoJfGNbsMUcShPDKDHmIWQKoM
YbFlawF1JXg2frjMzbuTTByi4YMKndyRfr+Gaal+izLPJa1Un859wWOAkQayZIF/iD78JdH66LxM
aI6yVT3zKC+fOV7RXyitHxVAtIs9pjSqLf0s1vyGuuwh7hv3yAZZ7iZhDHvP1EJ3LBZf1kSoAxQN
FinqlxVnCtV73ffZ1XGHVxhGyGMr0Qf1MjLwsnpxnFXvkh2EtHQQ95VMkXCIS46qLlSpDu1whq1E
1hv63Urc1Vr+HBe1hZZhNAhKiZ8nOr9irT0cLMnjVC8LSi/rPd3iH5yafOjlspB9BbiPBqbGXKas
gDn85QX/WF1uS63OxBrFu6Xj2f/g9FRQnDPQZyossprI1aFleG3bBMWTIp/aOZnmTWb4EuGjUCab
Zu9PcbKeszjDl6kf//xpxCYs/7cO4tenEZjucWqxrH/MuUmUaD1bjCqkblO7MWWgtpo/vch4d7L0
rFXI9qTCUGA1RoJuVsZo892HePQG+qnd24hVzo/p0GqvedT+yJfouW8mxpWJeEKsRvxNmxChE92q
svmCw5PGkKFR16ucr69+usn62icmzVunvuQ9kz7HYubh2HCZ2vxVT+u3PKksX/8iVWL7SwZQVO/S
V4H37iFrmDUpza/KAfp7fyrN/p04r/eky17Iie5Iq4jPuUFP9M/37OOG+fGWfVigyzHqKS8HFc6b
xIbzfIfFLY9v9DL/thlsz8Jvv85GhxUAAjZ78P9WJOCeOsSElQrJ6f6B/tInX5Lbs3kLR0lSr4kZ
Ee2mth9GBKwTCsc/f9Xtq3y8PkqTzVuESVx8BCV3yK69NY1VSOfK3OHf3Ihm8q3UrEf69DwvHCX7
KH6RQJj+fOXtm324Mj1YNCQ4vDBF/3pu/4UcAsSuTKdt6xDv0Q6mkX6CTsjco6lPf76Q8R/f0UY5
QdoWZYlruB+kBHIqW0Bsqg7LUj2odvlk1tlXst7nnZ7K2B+t3leNGkioldqOI1s/M+qJ1hqJiHev
GXqgFmBkBUraS9WJm8PB1mf+tPh//pzmf9wRxAKwbHXACQwFNjHGv+5Ig96F586pQul0NxNKoE33
neDP9uhWM4xxW2+vOJp2BlMCaA8AXwuOnaKURQhc/OusucsJEN1eZ1vkq3znoLPSD84nJEBhwZbx
2MbMd7ssnk9b3pZt/KXQ/O1O42rX+R8+F9QTrut+eJrbqmji3sMjXLedse9l8R5XQBqdWp5nAlwD
MDrsCUlp31ZYVDc3S7Dqb+jj5GCKtzJHYxKXSh7J+TUf6NEYD25Ph2ge//pMfKzBtk+6IZkZFKCy
Iozpf+81HGOlYyIcw8JgF+tEvdMXYYdGxyK0CeHy6Tbn7dMaD1/YKk60Q+UBgwszPxIptsQcHUCl
NHaAH2cZnf/8JHxUE/zfh3NYswktIOvpwwaCygbd8ZyOeMcWLN1opHD8j1/+fJHfGjG/fih4DBt9
G8XCxx+LYX2Wk+EzQN41e9+dh/clAiWXlNGty5OfvdAODeV1rA3hZG8Vjpqf/vIRPq5+20cgC8yy
JWGXtKg+PPFGilCSNXEIJS2jR2+I3dBzER03kQ6Etyvwrjq3tKf4r9yiCuYIU/pfPsLH7XH7CBwI
bbAlnkOywbZ4/Ouly0oZN+20DqGzWI/20oGqrrm4mOJL29GAXOkuAYVY06BYMvJW21EcRPnFsZa/
HdN+I5H9+iiEG9scoEC5/MJd/+uj6BPkZJOpWViltATIx4M4mjOAxWtbHuZe+256AJg6MMe6QQc4
Sa32alUGvar4MbPJ9DCa+icStUOVgLitCxq+0YBTEEDooVVqjztmDMnE/Cvq/7/uIfmseLMFDT2Q
Wh/uYTSXqRIZTxJo2VOCzxmaMRlWCU3saq3vlAG2YfJmeK7JJeMkI6w7Lf4rtvA/Xht+Sbp6grxz
oLsfnibachouHLsPYauQ/JsiztfCPz8u/30J7HuG/FXebZXDv36iwVnJLtLhImfF+D0npqfv7Ic/
X2L7lP/eF3kKeBQ5IOo43U3xUUo0aY4SRue2obDLOzfNOiYK5rWKylM7d/tRjlcSa/6yF28f+8M1
0T7q2H6kzWrwcS/OHSdm66EKGHIE4XX9nuFstlJADA4zxj9/v/+4hewNGA+R527Iou1h+tctbFot
p0mIeSybq380BTDEKf9/yUvs8qhneQi2ikb+lvAqJi1JS2rQUIJFRzCbhSVC8x2VeMyAd/H+kpf8
+0/G5dhNSMmUAq7jh6ciMYquG6Fvh0XuvnUzx7qWgYFmMdqEj4uYGFC3AWX0zzfS/C3lgq8p6Ck5
6EKRiohfjYZ/3UqlZ165dmUTQhJHzBxly3WqbBXMkG8NWdCrXadrGcOumBwMQ6Pn7i16wGA4aKDO
pUyO2GH0w5rHd5su4lyjPdiNg4OKR01PUb1S+adFfmkJy0FNI7HixMa+49x8xDQRzrapvRhwW0gr
d3wM1l6gR73+0HrFehrj9p3Oc/swOJHf9mKlbeHV9xmINBqGdynDD1JbhtgvOT0/1rGBqVH7pOWR
fFznmmm9Fj3NyLMD4DxTUMuGzxJj4R3qBFFl84x4cgkHo0ccDOVqHjL3pOkt3sSYuMFYix4jJxnO
/YIGRugvRWzua37BQJusDFdklFwHetleaet3bp0ad95A0uSazPL7KrR3i2kTLDIKw8gtDm0ClKyL
HLweSrPCsec6qZG80r4FkjC5D3mpQw30WiZknQsxUk9ilAxIgGLgVHE8EarB59u1k858o8eGYRaa
Coo12aTx4kHrt3lPjxSz22QMJuOBcpzOmadtsXf0NGA2efVqhe4msq/VeI8RAi7F22jbgaRmzUuC
VZyW30Ym7A5lh3HXYmJbZCNjS2af8G0hPbXrDlSd9ovlyjR5NJBfDEjP3JhufM4NTuHh+pRuCP46
1Z+rKUMqT1ZImyk0OmbyebbT6m61PBw3+ZgcWzPMK6fm5sHMN93+kbNM2KIaDKMaKo2G/GAnxhRN
iuS+LdO4PlubKG4z+mpQI4+97p3gUuTHhWb1ZLjVvYF39GHQbHRG0nyFkcJtc5FlWNWIxwCJ0TIc
SB8rfOOzkc5BMg+MubXNj4KCf++YZX1fuNF9HuMx70RhXTW2Qr06oOOb921mBo6NiVPv3RqWLn85
/Y7bPET9MfZsDLGoee/QDbZHyx2PqhMv69prTxYKP3ge+RcECoaPKdkMDFE91omwwobzaIXY8aYX
oULl4wN8028O+66csD/hJ53/H3Nn1tw2lm3pv5KR78iLeei4VRHNASQ4SpRkDS8I2ZYxDwcz8Ov7
gzPrXpvKa3VFv3RlRVa4bJkECZyzz95rfWud9361HjhU0r6IxZKnmdRbJkxeoCbtDRqCl8RhTqOH
mTdFsbJo2hlkHDSxB68GwwHAiX5S91akv/16CXm/7mN3BTxMk5ap5zvmH7Q8R0D5y1zFRkbgjP7n
sj61WASrsbj5t1+KJgR1HLU2vZHrLab3s1wLfSt1WWierBFLcKdtddxE3HRPv34pItnf7WecnljX
DZsNALn8VUFSWmZZsyhFbj2LF6OifIiJF1tbRhbM3lp6yUq1yAOr3MpmvwqNRnb7vKfRgJ+l8s3P
upYXLoJsZCN9yuSnfCkYrm9DOcep1Y8dd7Wo9o6evBh92uwwavartEmZ6Ms6k/nIdlMBVCo08wkc
/4xligJse52QVqygL6UaHmytltEI+8UsrSdhIGu+MRD9Oo5Q3xOzIQc3vEGbN0+5sY4HvCeGCysF
ORq9c/GsJma47MNyWvU9UKdkDlDIJdnNG30hV8bnpCwCFx3GTVDi5ERZYLum/Iwo+utIoctiofRu
Jtc7id4ycjn/trSIn5TrRWqajdsMsbpIkBigkQnf2tg8Q6/TcPuWzmHSjK3AYtJ3oYvP1sTRRfPa
TjLTlQUGzCBsXUG+yTos0Ro7YVItZylr2taJ19g93cm03GIAK499lBNCF1gH7IMYXDmnr0nyxPfO
3cgk7JOa4OSSzRTmSZjJlN6ZRXJDaoIA7J9FaapuDfppD57F9LIqVxYsRo/WIGiwJWAE7GA9C24e
Sih6HDHLr6MSqNs89NOlGXOQzlaWXciXuA/iLUMnBaQG/XQnKeIdWybQG3ow6IDzraToXxoWg4Mu
mD4+K42Q7q2CpYUM15NhlqhH5O6YayaPkNCkE6GS93aAjsTHmrQKrdWoGsGK8X+7Ni5oc2ovKrSv
dks6W2laYLyA4281QlfSgMZ4XA/2Qa1GxBiKzdOi3qslxMigQvFH4BV51UGwQwyLUSxE7tKNsQ7L
sWBs/BnHdEMOSnnbsCHv1br3amnMlsL2I7bZpFsFxdnOM/zldjqu1ETobqKislKsurqNRvK8U9J8
g1XOXMfTcumiVOHC9pMDKJ7w0OsoXeuJYi2xaB+whEKo4BzCB2iu82zi0VDabBFFKOW0ydkU6L3X
cpvfRw1UA+Ts7NBaK5bMO3kKO4VdKRLfREyoU5cqWyY+wg1wt6/CKPco79tNXanbSQkETWGGNpKE
/QkTNRtLLOhgkCGd8NUcRT9981vl0SlEdioqmbo/ClpEmrg8jfQtycS0juySLafXtjlbea5mxoHn
U1o0TAmWtRgEBsgS860tOZt2lL7Uo3hIa804w0dryIlFbv3rJerPBsNPJTcIDkWh7UsN52CsuWpA
+BrGGkQPidtw0COqhieZvHjkBpNJ5ki0D1GabodKbgE7Bqcq0Wv8XQ4mGLngX5lxqUMDX3ESenJR
Z/js4KazmEmuIkJc3na0GCtFO5rGAhvwC084n3ItudFkf6FbuxRpXW11SVkxq7IOmG/LRSybwiu1
hCxUPjJqEQa5auYch7ETe6uInqzG/gY1/psZizV1DmIdDWlaaxbHQtaRPKoNQsEKYVY81iCxw08A
LKx9IFhr+zLIjmXmdX2YbgbIhPtpMNGndV8NDqrepE33ko0UNLPzbtvVYNQC55vc1EtJS4v94BfF
th6i2yyGx6CNU711NC/UpPBUtM8cfz8ZdVnf9paE3l8iMKeOraVsgOMqBxm9gBS42dCijMA+OyiJ
cxoGvLcmAYeraERIp0s1mv80ys+R83lwnnKteokpEyynnDwzUC8GwUYnOVYh1WomY7IstW9VlJ+E
uMvLArTC2acSnNRso3M4XMGPPqV+mJzz0RmZmnBuK+KqphiA2IjScTOawWsPybCw8NxWWYOu20an
3DL4NOu0IVCkwo/uGPUBSaqDCDi0Gfl0uH7lZO7SdoS1tdMxQAK6yVV5M1qV2GWy7W+kVV1YwtNJ
uPlgdm68O7gRYanMQbkcfQmYeHfHkvxtTFYV4UUWNUZ30eEzxF3bd1yallWf9QaSj0DrsNTL2KB0
NBF8OsrSz6QnjedrAzs51RMGm3mNYxUdPTEzpYH1ldCWiv2sgSJHD7DdpWBIcbS1waodigu8ZRyX
db6zeqCZij44OxFNzimeZRd5dD8qyVPoDGS7cdcXqX6eOgetlmnXy6nNolWtwWzpxoGo90SXvV7K
0S+rOpg2XVmAXSKQohjOfh2aWCwntIrlodGpWq0E5Gwf5KwOIweVX68AfwOWo+KaKXY2rR56/3OH
8ofD2wAqXBnt0GQKjPVjHMeaLbB8cWIoTDgL71NMsTvFLnrgN4I+Ss3cUlKl8QIffY2mkrCrFBpk
ztVvyGBoIn0nS8VzQxjPwuzucxmNBQqhaGXEgMM1zRm3RGrCgRtWSjM6e20YIP4oICeGQdMOHX5e
RdWy/SSUjrZ/3yD+smwvbW3UcUowbqSeWayTMIKw8iBY6fir6Jbu5ULF/ajlhyrJdU9jZQbFCH5T
ENY5Sb0X9rBI9IgkGpzxKIbt6KHqjZeGbKe11jY1iA2ULpif5DU09taNzOF1kOoK4cs2KBv7XrBm
LIRvzal4DfqF3vfdX38X32dgPy7G1L+EpaiMx0y+i3c9ib4pgU2gr0GTNlJ0g6g81hxcVtZc01m0
RvYhcy9sW9amV8W4U0yinZTe2NtVbuyn1vkk6+UOuvN2TCn0ugLJaembuTsB1dxHoeqqnVR7NZC7
Ldwib5iJnhwvzVWHDYypV2yeyppP+9fXNZe515elwrs2VWK03ruIOXQLeSqF6YaNnq/rePoMrgV8
ll0tq5D9Tu4c4tJl4lP6YJQ/uMGvO+xQ++aSFJ6e7MxgtKtunGb2OtIukpjGNIGY1G/ahGcvEvpK
GcqDxoWsfn21f/uCTE8c6Ndo+97ZhQUIlTHlBduUGYqUR+WJkTc6WJQvpo2T5KNU5799QYZXHJ/4
eUY3Pz/BSW5retPDZSdzx7M1KrKsw4mG8e0sOqHDB4TE8utrvO40EUBrzTBElgwNgeJ1x8ci422U
o8iftR0M1SHP6go80Ro9OoWXTZwxJmnUItnm16/7PWbg51tJ4R5C2WHMblxahD9fq5Q4ml9EjQ8d
fopcvZ1efZ5NwH04EzOlonVB34BbrOpOBCzclY4omd3wGEzO0TcHsaWa0jZOK91J/hRsrZB7Arna
xiICHlk+iIWkVeItbYs7CWTLCadacOhGwPvlF0UaIc+2FXg0njsirjkVpO3TZADvAH0Fkbvv1w15
JZtY1T6KBnj/JSt4QgC4z/lFkE7nXfHHZbqlhW6MjsMArfFQyD5FsjauG7s5GFL8NjV5+8EQ7Xqb
5Svm1GrqsAPQDyCT/fkFG0e0lK+67YYcNxdjEwF+tqsPjsjz13X1dfK34+/h0hiNXgtgg0qJQBxl
tssA6G5mC2i13QL8bD94Jv/mYqgaTHqiPGCkx19NsoglE4kCld31B0PGKIJfuCvbDy5G/Zt1TpaZ
k5lMsRmeXAvcfKsFOA7HjGFeg+yskOlIdtZpTAgY6y3IIk4Cb8SSA0rWOcvGSS7g8eJjLtgrseys
KoZTGzXvsmWm0bPKIhglSZB9gUozbCD3VZ+cgdrbiMhLi4g/3cpNuJVhbu8y6pvAUBDUjsW5SpyP
xCR/HgR+/qpUzVJkmegT0ozfZTGBORJ+Kau6G8ctHhwR3pnlEK6qyG85Fjw7WW143E7PY93tJMkO
UU1kr346bkeru806FbhLENB2saojj2y6DULCmvAEgTaWuCbG5UumJkRPMjFBRC+/oj3QlpQ/cpnr
W06NKecKAhJFak/rZiBsSSll7VI5/mwpTu9g4SOFLyBWGoha16aVXOLYALFM8jTCiZ4QmhxboM3k
ZGWlhBHKdpp64H1AfaMZ9iI6FAQ4dm9dWxq7KGbiqYckI3WBUzx3JYI2gEzQsFQ4oYl2TBQL7m+O
hLCt4k9Nge9YnYyvLdqnTEZ0PyjmtBGICCo9KDiWahVFqFgPuL3GUB93UcQylEo6atOS/pNz6WOt
OKlVcgpMKdiWgeCUbk3IhXRoPlZSrsVkZozTLMaSneLvorr+YgY70sHy+14oe8mhoWsE1FGoq/ng
qsq6yyLsamFVESEgSRe17Q4WZHMOes1GrxzD1R3x2WaSvFHasZjzhkZwOWF3Y4nohXb40zQlnJCA
NK6dqtbWDPniJXYSTthDSncDffyeXX9uNcElAvEF8b7wX7pB/gr1TJptaCh2WBCQGz3GVVUd8d4/
tUYDN80ppC1mJGwodnBskwrsnZyG2yiC5cCqXSwaPQBSVLcbCyTNSbbCZ1FNMsERBrR+vw5WcTVh
9+qzhV5wLGkb4KQqfQvMkjUAG/8+m8HwcY5VNMhMEOsAHs69yE9w6fa4qXxCuSZCd8xuH/ix29i5
AXzYztwiVoLXytqHtr2g8ZDemmX22cxY8qVy6I6G2reHpNVoJXQ4lFSzpl/H2IVsOSlbTkFBCyHr
iocgtm78tiXhoDGrhcP2vYoKnSgBvSN5GQuURe/mZsiBLnWVU9/3U/Kqcf9TIGfM+w36KsGGqt/a
6QXNYwgDD22EXNI0rLXqACXgrevrFrHKxvLRmvoT+yAw6GLpB+WNoHW/U0DudVZwtkqEfcqgp6ve
8qcdDXda7dNdRQufswoduaIpTpmZdIv6kYSy8LEjbmvX9YUH5RAmaW7l28mqszXRv+eS/thjUNlr
aHT4EfOoxlEnhbca5qhCcR4VuYy3vl6SrapPBcdvQkdo/3e5oX5ySE9E+itIQvrUAeVHYKCB9AQR
V3HESWulplI1NkrSj8umQqMhTfmxlbRnUG0KjiFD28K8jNdIOCeUiJbtWkHwUpMfuuPM6g40LuCk
WDQ0ZbtYdjjFFmWskc8mpYULQ4dznMCrENdIGol/ZZBUOdom6yNIFCZPgUWrIcpldW0OwKnRwMgo
D+PsvkymU2dX41aafE4SsNL72k8PJSnUiEpVY9uXtr2MQWuALuhmjrACv95k/dLbXsDan1PdYkNZ
x+g9axSqy8IhqIuIUSbW402dq3wETNzXAguxULT04BS9s4LcNyNN8T6qZIcRfyq/mThEActMnPkd
VqNqivQt7L97v29vi5TY8lCfaZy27zpaydCH6R8OV6ne2gAMV6qQH7LSDrdoKVdjE7D2js2TVvuK
RymARpG0g1nIuwpUyFlG6nQ3rTjG6u0UdcUz4YqMeACIy4keuqw54xZcEypeI7LOY49KXuPEMd9+
+i7MaSji5ivitEBjmwFb4CxchmHsVTkLMuLmXMnGHflZzJ3i8Fg0QjvJujgI3XNQGx/8kbCIxpJI
IxnpPBda/gz33pTrF62bhREmCXy22WR3VvhtSMW4wLMBCxFJOE9XAoBoKF7BImzVypKXJTLIRZhz
V4PeePh1Tfq+MnN0Bv3UooQiqdp11kwqTzKuppIkADVb6X0nMB2Pj4Tt0uck2lRtH3/9esr1VIFz
DAcLy9A5zlAHX+szlDyUkS5ng9uTu7qwGxuMwPjMmFRzqWdBHIwRXfiOWdGcu4q65/LrN/C+zHF0
m39UDnMIBK6lKsKpEtIKmoH807L19E72V3k4riXfXA11dFFDFtioAGnIHfKBa+v9uYOXtuYTHZ82
QYFXEjohiwp5dTu4cpxFC1o1SltIHpf/6Ki97NEHW4+l9kFd97545Bpnlfz31/1TR/9D6R0ESmWw
1A8uq+GcVkIOSWkK5YMS9X0CJ18r0h/+w1mVE+vV0UZXq6Dl+D64FrX3inGZoAOALawBP08stOJ4
ARE+8CrpBDM0P85evSBjPjRk6rkbeyxr5vjBOe9vLp1p2ZysB1cGL+HVe2KOWtd6HQ7uYODUGIYY
Ny7c+1/fT+8ER9zQ+EIQgMlICJR3dbNEdQgHIB1cs+wPeuV/AT6EFU+tk+UglPpOFadsyu+UwDcw
c8fnyWyCjZJqmpvotOH9sg8IIegXLOLLrvPDozItyyYf7v3KUJYttRQ3p/+BmeZvHvvZXoJGEjQY
Ajn15/ORPviibyqpZ0w03g5UvAt6uPmS5vVXFYgCVW32EbP+bx48E7oGYRezdZGu4M8vGXaJFNnx
0LsSHFTYky96FpVLszXvotSV8yc7RjyA9/yjs6dqXV8sdT9amPm8DYYLAtfV+ckEpCJrPXqjWZIK
HgfmgQSWI7MLt5rT5SdK21YlpaXrcOsBs3oVbT15wnSesGwjtu6GclMbYX+Mccy7o0Z0DHVuvmcq
+Kmehjn6R+4fxpRuDLUgiTZWnxBvrUdeHTsMretg7/PV3hCOR24xdmj0sE/cHAhga57JyJDXDfhD
Qr+SPcpIaynJyrDWxcBs3oyDVWmr8QIyavGcMsUm6cmTcmU8l5CfLuMDowlrVQc+ZCnfZtLtJ6wj
mMpcNkVo9fpk4O8IDdf3aZRLso2roJVhujaAWwqENkSa6YKq1Fbv/ewzU4yYhA5EhEA+uyX0v2Iv
wZcuoAJ9zVv5UYzaNrXi/kYKSmuLSxZDrqldmjiwD3KlWgddc9YoMlJXqbRvTqjm66aIg1OZxBMb
dbjNE2h08Cf6XakTWe3n0ylAde8NYvI3mv61VAhzwvGnrJK2L5ZyrDDD6emvKe0N3JnikqP4WkOy
k7wCw7ZEeQhozl84ZvKgdxyt8lmwFxvdLRGspSfL2dZJqnHtYHI2SvvGgR2EfylZg31jVBc2tyIZ
L6gFlJNs9LeDGmM5dxh9VqV8StHNLhy/7rcz8wszNUFPpqCcCLNpCd7hWbWZTDulTPhWbX5q5HZZ
A4tYV/Y+gymsBNNagvG8Elmt7qyQYHronGV3CRTfC7D3r+OaZckim3Chht1FgTbilfAa3ITGZ4Is
aZkMxPAwT0DLOSFSVok3WgirHbZ5L7sRPfytz8CB59fy4NRAXKy0TVRlBHkaUrG1fHOp2b5+kpNx
rYSSBp+iLTwWLGg0MhyeElplrZU7A3/XslPDgqdjlB6yLvQoB5KdjbKMn4EWhb4JPPisbCdDLjzU
CQEC4ej4npb232LDV/d23EY3uBQdLPOAGJIMxNX0IMWclZMaWIU6pZBiq/BTiF/mVlKPXYL5oaT5
uZYiIT2qdwL8+d6PISYkZDHV0nQDQLpb9aYioJKBGCAa7ilOhbSxeqb7ej96wG3dvjd9z7xDYEzt
gOZ304/TkswI/UDAOdMdsB6qXoIyVoYvAxE0uzFQoqOGGtY355RqyyavvWP4LTKGQcD1q7Ua6dzd
fgnxIFg0cug/cxT11N7pzq3jQ3JGUby2LUThdZfUy8pIDTcBckIyWcigIav1LRqJC88wXBDqieWQ
JsfZWIU8ItwrRXDjMPS7iZJlW2BPbktL3TaVvAK750MsmaXqkdOCrovZKNCnLSBdTLdZZfrMGyCk
5lJWAco3Hd6TfmDCGh1puuixEXpRGitrny7OnKSqY0f5oKR418dEWy/P+EQLsiC7vna1e1Tp1A1O
bwk3btsthzxwfDBmgjiP79o4XLZG5UoU6l98LIMWYpx12BM9SFtmI0vrKKqlu1E26lOimIQCpH3h
kp+t4Pf6bPa1ualLI4dwBofYCnC5TFM37XwQsa5GJ5RtpPkkkMupViVx4G4rmpaNua6iJ/jnJz0m
yo3ey6sImpdfb/TX1dt80Q69W5PemIng/eqiIy2B9G/gZ8nvx5bNIsyQ4ta4URinO8SI91K5hLRf
fVRZafPG+GPviheGiWfwPyYHAAbeP2+cSUZbMdVKdJhj99RXOExoUGUsN+OTYnO2Tn04GYOZb7qJ
0XGtik1K5uGi6Du4PZN9cXz/LmDnAm1BJK9c59SCWXSJgsRfqmRLbLUA80+Sw9fqhWyDRa8ROL84
IIh2xD0CIZfHg95qDVK4kKFH3+vrfFa7j0bgLPKQ8bSmAPkwe6xhiYQ6iQIT4ExjhYdSewBTRsON
NHaSSd4STT04ALo+ERCyszrzlZDl7lSYznAwen3TVKwfLanEaaspq8AKRheJm7WsB+dSZqZ2tLrs
0vrysMWZvalx3c8eEkAZuZ/sonLayJUASw4Byqt9oifYSRKWuH4tDWGLIN75HMvkTpHDGzOzn2iB
69jzHUIscw3+b6RmN2rlP3ZmcRmNDEaEUFHPE11b8QVc9A4hYacy9Iw1igjuy4M/G7vicJdHpO9Z
Te21Bkr/ogwLiBG7YrZtlNbCmSrCBzkRxiGZ1kRwD7BuNiM0raWhl4BdhrLfhKh918rYPkK1MJe+
0+Bn1vuzlhG24YAnAEPfGkAx7G8jABVS76ClS8VI1FV5OyRcXsXA+wjhCjy/HKpsdccceL2XkEu+
6iT9YVJ8ef1dIdkTv+TnHw3KrtvhCGmZpjAy+q5iV6594XmIjTnvjNK1zdJfT62hLGTRfbZbFJr/
3qP4/ZUMZo0zKBIPylz4/3CmQVdaFYnNKwWp+NbamsSpkSXZzMt+8SzTn2ulD8ix784380vO5aPO
yc1Q3iXfJpbfIbJBJaw1abpKg/4imlkvWhNl5kBbodJeVSillngroboBlwSkReU+wrDG/efl6l8H
j//4Mvyv4K24+XMFqP/5n/z6S1GOVRSEzdUv/7l5K06v2Vv9n/NP/def+vln/nlfZPz3l3/kGH2p
irr41lz/qZ/+Xl79r3e3em1ef/rFOm+iZrxt36rx8la3afP9PXAd85/8v/3N396+/y33Y/n2j9+/
4AFo5r8tiIr8979+y/v6j99nAfd//PjX//V78wfxj98Xr9Xn169Fff0Tb69184/fJcP5Q8dWyqxR
0TAusaL//lv/9q/fMpl+IAVnnMOtZaLzzIuqCXlJ7Q+OkEgu+UHEKOx5v/9WF+1fvzX/2nYMfo6e
JYfMf723n77C//5Kf8vb7KaI8qb+x+/8rVeLPRpS2lcGaVsMrYiVnc8yP9zapmSW4URnhPG3w232
2hX2ttXMbVtpB7nT1qkFOpQIEYk6FxHmsqKt3iUyzq/4c6Eo3XLIlC95Sc2WUlBkMBmGaKHpWeu2
E9tnUsARUJUvw7DvpqajFVCcS+MTPeY3iReMe2JlKf8WYRO+JYb8ZA7TQgtXgcQMuGjlVz0JHmzB
qtwMGx9dG1TA9YhCMaqnZSZmQ0oOZyllHcOnNnSblo1ohPU+EqPjBA0UFtnLAuBoxqPT2OtUIs2k
HqD0UsvgYESkAJbTX3aRp1jpisr5ZqJGB+rj9km6z0x1LbOITQlBDkCSLEFWYGoBDlTW1YDrksOy
p8iXbrgUxLssRqs9QN2iN0uvt+XPqcmzBGmFZAujyE6W3qyaGJx5OZvqCLWGTVrqDoAaZyVojsa0
SRjtrQMt2XSRWKJnvePXC5MQmSYGCcXWH4XHycExPliPgOc2iuN/FkXK1yGfiQ1cV1tfTc+lpryN
WLV1wGdJb8Mxjd0+TG5F98IuvUhta2s58ZmYnzWRE0DeUalwYHjWE04TqJ0pjZAwDyn2+5IitWjx
UPX0VqxvcR15JvhFLbYBwiqXugh2Eam8DOFqh5l6Id9AyXLViqYmsnQqOk6zxd18pbb+RZpSkqHl
OUMaQF24ZgTt6hros8knhTY7CRuV40xxcErQjUZiAX9MORIqz3GPa0c0D/M1t7n5WPsUFVXmtdJ0
0XQoRJVnoj2UOwj+BJXL8vCal80h76tVBRqqQyNqN8NeUH4vlDze5bkGkpHTbzedazsDRRx/Ktrx
pnHsJVmkWxiul0kCJMW942TxeZyiT1KfokpHgEumNPM1egvuUGUbU/5kiBuh+GtAAHeorHaDVdNx
vTO40UrppPsPNaRoImSXdZud9MbYYBdaNGVxBPv2IgZpO9oXvbUBjcpnDl/wL3ta3Qjtg3Rfzwlx
Sn2mVFvAPljNt+f8GrrcrGxQPpnUkKPGQ1FgN+ykJbQBegLe/Npq+LkMzqgRV3jAl5Ig66kjy61t
mC3qO2n2crf01nPGrZRofX5fTt0m5qJ9wg5COz1PnN7CGFXjeGuExVGb76bBXkdKt9IZp+qEpPuB
vzRzvqep3lVZcWyjdG/N0IWogaKkpkATI/8FCA1CO2czNt/ktLgrSDsNcjAmVuEOrbpD1oKg8nmk
BGuhDVWYfkINmqhEg+jSEQKDiQeI2nhOkuJOmUqwwk8+MbAmMxo69lWwG60QTggxSmG3dfjUFGvY
a5qPlQZWLIE/iWNuWjJYMqXbTqm9pTA9dHL50gVfDT2+jawUfmq7LpNxX8E41R11ZzOekMCv0Qff
j/gB/iwp/q3d9P9lo/xp//2ftuX/D3dTTjH/82b6v9mPg/b1t9f862/zxtp+pc345yY978T87F/b
qqn8YZIHg1uQPRWVx8wK+2tbNdU/NIjeaJeI4MQuPBvH/7WtWn9YSDnJCaUXCVJodun9a1s1/2Ao
gcENRy39W/7Ev7OtOted4O9sAGwTACnRafypI/5hV+VQamemL0jZ3owbTEGHcZce8oN1Lg/OWTon
p/AmO6F75h9x8nfTIdgPXrS3ttm22BU7Y98exZLmwzE9i6M4hufiKJ2yY3Js9tGx2ld7mjZb3+Wf
beANu8jLDtOuOIQncagP8ak9tIf81B+0pb8YD9Ku93qP6dmm3JnbfKfv011zVPfJuTyWx+icH4Oz
f2r38TE8Iu3fa16xHzc/fI9/FR4/Fhp/84Eo1C0K/XEHha59VWakgwTaslCH1dRPK+TrLDfTBwfX
j15iPk//8Jkr2jDG2shLWKwJYDOWIa7IX1/Fu6hZvld67lwEmkMUoNdYDl9T6aZE2bBi1n6W869J
kyGz1A1IXcQ69EdhRBjiM8IMmGOqPdsJBFDIZUbzJXQ+AlS9u2DEGIj1oIPwCHBHX7WZi9FX69xO
plXQm8cmTTxjMj44hlxXhzwROnYi5iyKhoTsugchtaRDVr46rki7XiKbgo5IWptqfyDlfHfasbGU
6piYqUJ5Xkz9anKi0udrM0fDMsgow5ZIAm26x7AJtqmScAQgbrFslp08LLvMQFAcgFX076paftCS
/PmD7/idMGleBqjKMSHZc6F97eX1BbSHNOHh1Sbra27Wd3Yj7gwtv9EnaznJp6Cn6x1E+ilJjK+m
02xGB41GEcMB1QGKW84n2OUP/thsmhxCuK/tEsvVh4EaMqhQ7I/8K891ZNTBZ9HXqRua2R5aIC5x
qWY3RWLrOMQelUm4SuRuqWKAG/2a9KfA+WSOJsjSGKWKRRmIEviFt7MoZKJlYC4uFFHfjWbv8Sie
hO7vHfu20iFzx0NxZDyaYZTKyUlPdFdOcX8ySQLVrH0jU5YMMWl6acPxc2PSsrBC3m+sD3wDxkLI
vZc0O90MnqW0vgut6g7tDxhePwEnTeiY6BaD0921rfqVdn7EWEXdiXAPNo6wSAkozdDAuKvA6QFc
DUZ0DDmE5KlLl8akfUVAxf4eMKHWK2ryhBOH0Y0RM+r2pIwIQKgLF3kL5bpTIhRV/D89QZALagfA
u9Z0iUkGSSdY/dJ8WgFglq1sIGC1yii76WEIYUTR8GAQ3iF/oWW+KlJ4BSTA3woFZVND01tkRNDw
nC3M1KCQIptDq/JN3et3edje0b96KDoaP1alEzhnM2FrZwlT+8Ey+f55m/FiSAmJZ4evci1OJVPD
KgT0gNUgiWeDNIewSN3EKj+4x9/NEOfn7cfX4Xz541pZBWSE2fX8OnnkUd++Zo2zDHXAwm20bUXs
YWXfw07dtuF0qGHkdywzTkrAL+S9wXg2io3SlZfCN25G2lbkTrw6ZrqD3u39+mm89jp+f6NMk3E5
8jwCZvr5jSLSyLJGTgYCFCNArtSmk/wwOMUisOQPcsTfL6fzOkrnl6LBQXg9v5Uf9o9BDu0ypxXP
zNpZ1o3Yp7360Ut856T+2FudrwfnkEXJQmMXiMbPL1LAsKcdTcTAvIFodnWGf3CJDOx/rXM3yM2+
U5pjkJDdUBI0Ol9w38cEWwpEbeJCWAsanvxt4jNnFXsYfOxUpWXc1N2LgQq/SdGF8u7nkB1zqFEN
SpcpezH99NUYlAMfcML8FzYzuEzb6aHOQd1CdTOtCWnFBOaoS2rqezUX5wyrJKi2AzEE2Ig4f3SY
nqoC16RChgdurP5x0HlHTrzLLHmFP++tNMTSH5m3pQlSxnInE4qIjG1tjMOirMASZPW+4CFlPOnJ
aIqkljlTAKxOLlZtCl1w6MiVaPcU+bYWEjILk3/+s1qWvJZauAH1zar3ONNWC8XeDAm+iZJIjVFa
kSn9hdCQlWplboJxImlQO5goaiJiHovgmI6RF5nxZv7EZU3APVcepibCxtyXi1AEaAqlTSCtyW2/
OL38gEMygdjTQIXVxxUb0E2VmDf0sxfgiki1b/a4y7aN6RwzksoNv7wkfbaLxursKyFrVeZs1AbC
H6dHgZdlSLKnqDiTGld2w6qzxfOEt3yhQ89ucW8vOnSG+diqi8jIXtCJcKoTayJruQ3lQzSqD5kj
XtLxVEr5DhkLuS92/jyNgce81Zn4ZGpxHiioTIVUCSX6Mt+9jPLOU2LinzuYENxkHDysODdFUbqw
nh9ra1wFtfpgBvkup0HT19Mx8imasLRFMbRUwy0H6U4tMhAERvvoD2LfI9sKhH3ElbVPh/JCJpJb
9uFFg/cvywebYDjAtF4CeDYEsm6UqdvSxoiq4J59Gn+IeJZb+6YX4bG+LVmhW+dct82e9OF93sTP
dlWf7YLPIyb/40HpIyI5qj0fpOvE6ZJYvENnyIeQyCWgc3sjC7eZEnmaUl7iCOlpnLpxWNw3Sb/6
P+yd13acyraGX+W8AB7kcHk6R3W3snXDsGyZnKEIT38+kG3JWmsvn3W/bxgUVEMnqmbN+QeThLws
vFuwYrAP03iX5t5VpPFTKaPNgrYzhTBmrgetO2geijLftl/q3t+qDOnAGCU04fGMFI23l+pg7bnW
2cy0u1gfDim/pJQ/9fWA57IOQ1nFI8n6humisaicTl6gZ+iO6fBcMcr5wHuQyKIhnS1mPXT5LM74
QaOd7qOW1wTGRonNxSBjdtDjihu37YMigQMcMJqKbf4D/UYX3s04xsqV9aTa4gV38SWY/ml0jpjx
WXXfRK64oEULE68u9wiQbXPbuRnafi2iFmOMci9F8Qp67C5RIpRprOgFKeIt7/bQCPkuVMSuLbZF
K84DIvc9gxF/xhnO7jsdz18freBSCXf4u371uuybVT3qevwlcutrzKaofvAs9cWN04DKQ5x81qXL
LjLOZsXswf8w5716cvlQ1s1DluFIIViJ8FQbPcAEs/W3rZ99xqZyZ2skPOxFjrCh5qM11VX7vGkP
4XXcIEOa5Z8zHfKnHoOnUPr82quwXXa/FPpdnV/bgX6kHtDPrRjfhJCo3AnqB5PAVUjxrhECsbIY
JIPfBsiIJiS6UuQ36gerlA9uHFHugzakNmcXkdfxFWbbH3zFBHKQ7Mos2/W8GScYDgFDVm8Xe4Pv
VPWS2WBCNMb/2dLMZ3BPZNIISaXyZJXxV+Bk+7Z8zrNkA6dsmlm7ICGvUJ50yz2KtH6QPGtuOvmi
wgVMmGvXV+9rSTmYmMHOmtg5j29Rt7xbjyigABGoh8g36MXJUsMXkVUYd+UYe/GU4eqDFO1Jd91j
y5eL7n5G/EIikie0Zgo3eB7yvjg5/Hli70fI/N9cxh8qAxrFUaKE/5zPuKn/5/ilhOzxPovx41U/
MxnqJzjFloawMasfMg+kK35mMrRPKMVoJkgvDS6AbhAs/Mxk2J8UlTWZQ56DuAghwLdMhv0JKSBY
RlSP7DEDYv+bTMZfAlIA0jYJDGOsRznmRwYRODTKS4WFx6LWQduJCRiZA5s/qCf9xTTSHm8DNhN4
JZ6RKDX9HhYFOTXDFoE6SI7ouaNqGg0XD/IzMu5zmZJqDhBFjINHxkOPuVpO+TFKNgOy/HWMNIe0
Jmk415obn0x2mG4z8XXAE0OLABW1C2Rf0ywDnzIanWWzPMGntrj4LCOqQV8CWNyomFZZSPq2DvZo
hbyxhUOp1py/+/H/JgnyN18m62myBgaqfyOR5/dPiQN51PW9qi3sKpq1FJc1FNq7l3++CbkILvNb
jGnyY6HpBQDTxHZyUix8F8iC9PFVOTD4MlXU+0SN2eIgi3VeymJDdTpEo7mMsePxhXJfdMZz0Zgn
GH6YZWnyvHSvG9iqLmWXxJrj1t2ZL032PbTv2lEOQYz6C4ieC5Vv/QFuO/QKsrUBzjMAkkpz6WCD
lZfuvqmfh+JWWAScVoOS6vPQXmp8aBs44B3fbttgiEZlOynxgwZng/LCzEDBHKo0gsTkjyNp3TBc
Vq56JcvtAnVhgEJfhQAkDN3X7BF9yI9qMqLYIIkg5ZHLN3IMURKhXSBB8zHqrP1+ljlwaUplnUTb
aEA/mxBXruey6jH1f4+QVbbIduMVATS92VQAvaTkUkDu71kCYrsN8bieVyJepr4zkwg3TfkFnsMc
Yd7RtnJHaYhoo2bpunTRrR0N8eTk0hJ2VIAckKuASTWvLGZdnH1S3O5EczdUAAEkVpfOS1VGmxJC
8Ki8HY7RImFJS2EA94KikJaDOOoDMHYUSIgrsPO6aH6+R/9gqVwKv1oCRodn7m5b3myK5mVueYua
30YACYpCFYMWmN4F3zaQmS60Lrler21TWrXoN6ZOvs/UlwgOjl0r1GOeB2HvBS5OFgUVgagUDF5J
g9YRlrMsSZdmf28/Z4NYZAUGW4hfhES2abyhvrlNwDVAGDz6weOAC4JVPln8wMgi4MmqLYdsXTE7
4me0K3jAVYCAKZpVps0qxoMykx60/lrrFESmMbQbxFaXULLy+73A2yU2kcRnPWCiX5s0XwP+KBnJ
EFN+SsD04tU1C+yHqLkQ2qFN8Tj0JvAtaTXq2UFmApQI/mLQdh15E9aORhfNikG9YnX/iNXwIczM
VVWM3AnlpGneotOKUXsBR+5h6QRgn3CUpX63DHEUgbw1w5wgLLdAMOvAOYoK5JWgxmCzmsa0/Ulg
6zjDSJDio9LtG1cy/pCB/NshhPQAqTg00v5Clx2SMs+VtocHgttZFXzHGw+PsPoPA9VfnIwZj+2R
QWkzy6gOSc/fRyqiWgTNM0YqGc6/GtzICL8lKzsO+J/rswqL6y58JJU/q2uxqKU9ZsLzCv1m3bkN
26Vvdn94Q+P4/5ch7d37oRLwfm0uCgzi1JT5IeqPHS57bfY9cfb1aNrGUit3lJnXvI6j/w1q/hDU
8FP/54Dmf8vm+cv7YIbePwMZ5xP/GgAJ0CzGHO7I7PgRyFjyJ3AOJKotnRkJMQqCpp+BjPqJOQr1
QgUJHUino8LUz5KM+gnbHv5+GPIiCkV28t8EMh//QaO7gaKSFEEqgEtNEci7SdFt+y5Jcjyiq8q7
Jq0+TzzzrpJzoMf92vK/uYbz0KrOw7tv529m/I85pQ93/YuoeGtUhH541Pgom8GUzjPxL1VnP97h
w5OKW1JVhiaAbIimKJPvRVL/yyFnugMAFeReRzyKTBT6/tnr26iXq5rPMOAjhTTKsuvKtY2R5T9/
VR8zfR9vM36V734gvW9r0Wjcpu/kWdndKfN7ROv/8Fk+hkavN2HIV0m9IR/xIZ3o2J3pxC03yZuN
kmzC4WuftLMIebE/iEui4fRhyHq9FThSKgloyn/86eUw7JALjZntwnAdo4QF/maWUPVGOHzmpOUh
U0FeuBUePasKQRpmTdGTApC+St5XmXlQpYyUtPDwSQKHi7qoVq36CDNj0WjJSh/q27rz9oV1qFPS
Wzfo6q2l7sVSerJJYHEwk2A8juB3WQCxkQh/TKXiIJFkCFgL+gPzf1gslE1HurvMMftzvvelDuS9
WkhYUaKNdtbt7EsL89GI21mVuCs/MhZ+heGj+U0oMSH6YxtLM/dQ4MaAsNnG6MVS1hCrzR9R75qT
qCIx7BMOGcskIbtoafPawXbhotvfSesiXAgXtjriOHtohQ1USJsLvo8MCREUhUBPYnMJe7WN1lGt
z4yWRBUM37YYxQWBO2rgJgAuls2NhuUrGORdCJHErb5l6b1mHCsw2KOBSZvr89Cw+ESE9PjxhuVX
FQmb0Sv1XPdPXrRHVGwmiQ6epLRQNSxIIBg0N1GMB89sGHOkN5aJgZw8Wp6awSLAilGvDb4m4Ey6
sq9t4k/lpsZLNJMfhRbNNXjrPIqt8dXIu5lPkg5i7Rq9FFJ7m8560rNLbNwxg6KKu84r0pXBBjMB
kqfNflTzsusTIuLY6ZVbAP2HGpu5un00o2oZl1/zDZzJZUT8GkhfzbBmDQPyPcwwpcLXHf0WN8cg
g+pVGWNAmTwKxdqAN0GWzr0y4vJL211MYKxRzLBnaXcpdh+WkPm5QpOAXLvWsDYfk4AwkRdSM/Cn
UlZIks+EPJO1cNEJfT6+IcaZvdlWhwEeW6K+lMpd5fQMqrtuI+TgyouwO/eCpSZh9otfWkmoIAGX
wvstPcBKxoEJeUzgobG8l0vtRUP8uPQTVCGavcQvl9ojqChfN5jUYlSk+MVGIbOjpYDei3BVpv1e
7eIVtm7zQI3I8CCpB8Ugr+pr2K97ajy3eabu8XUU5b2a4JphihvZa/ZB6K3LVj+buVhJZHujpgJz
k635d+6kOoNxK2HmWuwwNVk5ldjY4HpC7Hs7Hg6dILivHwIw12n0zSuHtdHOPOXZCLuTjMyOSoWe
SpQerBBPmjv2IQZa5sVg6TUsoyI93mS1jm8TgkdRKx38QCxHR0Sv8bcWf3ilOebGuMiAmWxVCwOR
Ja0IPmsCVr8SXJVxgkuMdNBbKniSqy8T/lyS5S9MK52hYbAzy3RuYcrhfWHJvCxSVrxwSfLB2usD
mfOB6pUGzk2XlgBHl5LFsiAdyVigZpqtEiGX1tnu3jW9e2sr8YtLoXos7O5J7RoIqZGENy86so36
1KYpmTBcxvHGk+KbLNyLbJ/7Juam+yG6jCGiJvAzVE9JwLKoJXGlAV0zKU8OAwJFCJEO1SJL8I9l
3dJVSDxhX8fn2rU2gPGChza5RAGPmbvKHYB+XAU80k7rbsafIQ3xpX1uhDOP8gH7xnpv1d412cxV
huRSGJkzeeW1QGQH2FfBUbjaH6aqv53VydT8HNo/zLlw8DUP8rS10KqNULe+/Vom+m/o+YfQU/1D
Nu0LINb/OQcvZfkyQYSOQdG8xNlv2bXpGj/Bt+YnSvg6aTBQJ/CZ34NvzU+IL5Nx0ozX0PJnQKpb
n0BVIErComc0gjEIJH8EpLr5yTIQ3SdDJeNOTyD5bwJSFaTub4saQipydDI+Bmiestj6aLmlS42G
aKLw1+hw5KgptFdWGzxwXyCq8FiCGnqNNhAMGdVsyCgrkfU6Jn0QknPB4YTcNSQi1txyXg0rXF32
ptLfDpLjLUFLIOzR0qmRiyWKuc2MVBALbfVqUDBDb7L4KYllnklPHDu4oB3ZIq9L5YXA2mAWdCHS
HOq2dfR7288EeF7mT9VucEsMqFplJ+AJ946CwWamE3r0i9AzokUV+jlwdO+5zvO148vO0hi+xTJJ
e5BYlF0065m7v0AmkJbeEF+5aInPKx5X11CZebF3nTVOswSAc+GrudL09CnqsoWrfit9cKSdlR1D
1/UWFbVTAILlHDutr51W3cTI1Y8a0fIS4UB3NvQDatmwn0oEMGemCp/KtepzoOb3SfMts42VjAyf
HpUa9vTFY5wnTw7KlHFJCsXd1Q0hQBtipSQA8GLMt0zq6NnHFQOPl4vhei8JFpBLFDdJygRzxJyw
d+2gH4A+1LbCeME7eR6jUAyb37tzpFOXa+dhsHH7trOntjevWosEmid9r+rgm+8ilaY15hpE4s7G
2nOQ+cipSR6ybVWS+ukS8Dv5IV2XFiKmXlW4UPZ1Vv+sg1GZt5oFlaZDp1sLDMoATUfPZeIlc7Um
5+SaAQQSBGFVdEbJQF9sZuWKVXMQmR3O0v5zO1jbASbsvHCx84lQRQ0UPKva4HvlYtE4JMtSVZda
XbsIW8RnyRkehrZy5qrB38LKC8C0M6NpLgK7b3TLlpGMyiBqMKArABzPkqq9Eg1CJHzJLzl+jaMO
c0Z6FjdYW6rR+6LUPdjY1npHVDHTZSsTRcDFQyrHJxGFJPxMicGDalnwXLu+v8SKrJvZUozjnHbJ
VatedqgILsuqePKzohiFGfnmdeSphhcDfGkpA9YJFElDnrC60+r0W41kJHxgqbxyTTJNoVav0g7Z
iwjFV1PscAk/1lWULawKsa6IXMayJ+0ySztpBkgH/Km5RsuS/ilvtQnKs6FxirL7osnA1yZF0y1G
nRK35ztOC61aHjyoyPOyj69NJ7lUpp7M5H2quzssIZ9VFTumTl/7YXmVYR0tHIzIwzi/8QGQB5Jz
cXzvXMq5Pav1AtdbUkr+IO3yjlHBy9Nz/aKFDuj1ZqEr6dOQi3aR4tOqqS6yEs6m7oFbh+XZkllW
ISVyj8z8Si2iP5DVPqzekNiiOIA5AHwVFeLKhHt4t3ozqeHrXmPhbBrzp7AyvCVDc2MEWFRJevwH
GMVHE5TXu2mkGxA1wGfyo3S/aBRFknzXW6MFTCrVOaP+cAvpYKYX5lUTfMXH4ljJ0Sm0sksQVY//
vFJVxmzTu2zU6+2p2kx5dnAp4/l3HzZNFC3LDNVbZ1H0nJYWVXEUODpjvpYYnmF3jr9FgnIoqico
9x4kPEj/+S18WFxO7wCcCpUf5g0ZMMnv7wCLJj3BcMJbR4IMsZocPN/cEvyzwoiXGdq//3y7CUr4
4RNblBK43yi3iPHT7/dLNbkqBePfGksVEwlOpGujU50zkpRtHVIvLueGD9s6KoARGe29VSmXVGsW
hervGvupr7ANqNN9dt9Q6QaC+5Q0+yIU9zb0kEaNNrANryRJX+Mjz1AUw2Lr8yWsAKgLjXZJe8SF
htbaFnr4XCnBzkPae/CeDQuzbEUOWuQCbSLT+KmLURaA/XDoi4yVQT9cpXlyh1sRxDmSxb7ffik0
5zbxVLTvSlaHOj8hVA3bmAc4MSaqe0b/ySrKx7CyU8YQrVrnjXJJelbJZXzUgQ/EDlbSsYd6fdYP
92ph33q2eh/19i0jjVMbt30RZLOgtK+QI4EqEFlwA4eVxBQGYQ4tm5TSkha/Zkj/GzP+IWZ0SEf9
53zlunx5SWPg5O9zluNLfkSIikKOEWUWEpCAsaAR8Cj/TFqqnyyqpwrIWoP/PqnNX0lLW/tE+mgU
lUHiYYoEf8WI8L0AK/5AlyMQ/e9ylh+SlqpCYoFR1dZhOSqMqx8eu8xE8lU2wvZoD5/jyisgImj5
flBDsWwklvlpUaQsrseD00buA1zOpl0f1+n922umY+2vjm8vydGCV6u6PYDnzDeZ3HmzrEv7YqbV
trx/3a2SQd6HKVURPEn75WtTyuW9JRn0nNrvdl9fFJuWNG+N0TK7YMVuwhGe2XJvHaaNYfjgR6dd
JswGqn6czBKSEvs4yuRsh5eOdUC/AxJtX7aLqWNRa322S0nzblXf3Hy8Tg0TlZt15mdzSPp1VAbZ
ouf9zoXUlIcAtZeW0vFuak0btRainr2ezXNAJn2rlwcJnMjUUR5beWlzYupjFMGqqZtub+R9fzWo
5gG/naPsqea8GcL8CVmxUx8F/m3nsQ5Gr4xSXKVkT2bTPVlZGF7XQHfWneSimh+JZC+1ob2LjbkT
JMl+OhIZQ/qH9DB/5t8nK/5DI7QA1ZWJz41C8u9DN6N5WAFIVI5mpEK209x6F40bFvJaDBNLrXeo
vzS76czUnPZI+fQkaLxqxlOQ76aNGsv5Lo5Ao7wefLc7nUeD2aT6FdTLxOtkFumrIPXi07RpWiU+
ZWrGd5vb25ahkXC3iXDLDg5J61lrxxgNxb2BqAbPbz1ptnYnG09hyRAfIF+C13K0qWJ0LwClp3em
ii9z23zpsTkndsKZwktsl1VEYh8MW9gHF8Omw1tzOpamubHWc/Vhar2dfOsrGSpGEW7g4ZFeblEa
QNVEbtBSRnt/JwP0Q0/yV1tp2gTe89h+PTX1ciutR3iI2fG1qzaef3vRtPeuT+0k8RYd6Lksmfqp
wk3sGFc2+s+tfqoh7rHyMqN6HQ62Ostbu8MpHsZx3Kk+pLT2xSyV8lLn2JX3AwT0uDNNsHk/N4mF
aPtb07JA3QU93LDpWDtQ7BR+nixNXVAbT9P6KW28iIdVsBAKiVDFuFGlUYMM6YmZGdo5lhVWdPF7
NA07r4EapsOMtKnX/yFXr38Is5B10ojvxpgSWygAKB+S9aKTmd8NLT6CY3CAZHnV2ojcfSn0Ua9S
R+k9BPye9zekgaRN3pLV1Dx3NJGVFm2rfSliNbtCbjZQ8Jlhd0ByfzO4zbfXYw46tkGp3CjKxcN2
4EYmubjoZay+IQk6sOxaX+yGOmK3KyCgpSrek11pXBdlXB/RGEVWJPIeqzi5SvVWoGEZIrSUoEB5
DBINtEETHKcWf9B3c9jfVJUmUu67cGz6ZixCP9Jm4xT1cV7QiG76DkHOo+ghfDqSfwC2WIKxrGf1
tI0sJT8I9IUPr+1p1xPaQxRF5drTcnRgMuImS9KxlOyD5qoIm+cowGSl6+VvXWYyjI3MVcmqTh7e
QedIUJtwemmXSLm0gwWMysK021EaMebTbuVCyCc+otfr7rsOWAG1c5W1W9lhsSTZNasdQARXsGQA
H6CBY8yHAN5TVQjcBK3mhFePaczgut+l2NpufOclKlCypPBMBhkdbOnHboBZxUHJqVDLGaiJvPT+
ZDvpjNH0+68byI6J6Rl4KhLyfwWhu2EdquSDnZ2MFMUcUjBMyl+bXJZ+NDtsk5PZW3vqI6aDH7q/
9pwOgvxaBZ2Sbt66THsfLtM3mfZ604o3+/4ueWlVM7nWtKUZSzVg/YgaBznypQ62k0wGqpGHVskZ
V5UElUvWx3NDqiqUnMczYW9zxrCD+EenTkrTLc4zoDrGY9Orx41e5PWP17ydqT0qF1JunvzpMtav
l0ih5Cx1JydbhAcWs7lKEryMUWSb2uZ4cGrySKorhvdgJuqhvlPjbOcaVBYKrMVZ9BNRW3FgbG1l
QLIGJ5iHaW861uTDvT0qL4qgPzWmtizq0DmUWatv5DY8TS1pnASmvSpABPOfH8OPLD8cjCCyoc5A
IRHAHXL0v0+tnWN4LkK01q4toZ+nQ6uePdGCRYD/vQGnr52nY8qAbY+mNcNcRjR21ngasCSSFgQ8
RpHj3ERQ5CPgEI2t2jUi/A3G3Qyp1kNFTJMKL79qIzVfD5n3PaEIsGuAlu+nPWoMCIXmlcaj+fsZ
oYtRCsWAOOSzOFMSD9yGmSWg9VWrnTl2a+vzsqxsjKNMa2fidrbrpY5OIkMhsHR2UTI4exQCnH1V
Ke5MVUN5MTXfNiVVztcub8eIHRwgIduh2coi6Q9G3ua7woQ/D3bsgPM3GMJpF6q3pK9ylxIMQsMM
4Zrn70AKdodUrqI1wlxPZeeGa70qHozcgc/rDi4lMg+N2Ld21xc/zrwdC/0ODwCqKQYCyAu5V8D8
2dRLnNxNLobW+Deic8Uql3VMvXR1mwuVgaco4ET885/E+jiLGSOdB0zE6GwIgvFjHThGX7LtMI7Z
NpiEZKOlkl8ue7/Eaqdqk5mtaoiHdbZ06PLIA0QzXNUaFLJBaYx91Y+097EZWnWzrm0TEfPpbIqE
k+zLxRbalb4IEHxZZKWN9W3h7xhR06upJTWCsdHJ76cWhIkKmZkcRE/u46w39p825L/hj2f9lVXo
jT+3Pda6iXNOWBL8p1aFLOmlGDf0buXOOcuthl3H4Nwn3prUlf8cVKm3VOo23dtepFwUm1VxpuFy
h87ot7jFoS1R01s/DQ5mW+fHBGEEZzC687Rx9ag/28nwGQnmevd23ExB6FltHQC6U8LlP/9Wmvoh
jQUqAMgTyQLTRrAfgMCHYLnWpKFUZWVAEo0EhOuQWck8mwF22pX8nF1m+fRgZGDD8owlESzF9DAd
+9jdDpE7hruWpwfVIeeYIeK9+thpeuV0DaEX+N9IFRPhuPIAs6ltkJQ+KNMyZTo2bRDgbWuiE/qY
flAdfL3SNkEOA3g89HZce3vd1O/1zHjVjqtOLegV1QFByXDn5toSMEJ1laRqr8ziMZupCJ61qTmd
QforOvbx96lRgNi9qsbN1JRiR99GRnvWRs+d6dDbyQgzSax8EJ54O/b2etaWyqIuQ38xnZ1OvF2g
V5EpMCxi0ulEJkx5pnuh2GWwOBDAKbHmyFvx0Af250zkzqmsFevOS79PR4H0l0cryFvq+HTCXRRV
XdxlVlOz1GsJkXncwXqh27ukVa2z2rXSDPUkeS0IbjG2sYS1DAyEFrPx9NQnr3SS3qm/M/XMOtox
Ce6ZCg5xK7Xq6bU5ncFT2zqW42aokTMIvGBuonG9dBHXPkwbe9yzWsXKFiTRwQQnqIKECoUIF/9v
slHFkcRqeaT6EyBKl+jBHLRhvpzOTJs6I5qfTbv4bpprI7OeXo/1mlVuFJXyfhzI/kUl7Tsovno7
oBRxK4xgYTMBX0+t3CzCGZ+5OUxNbC6ThYuO+GZqugxca6Wu5MXUVJvPaHnGJz0zr0CoY1PeI+dM
3AWWQYcdNvNlPz0LGTerWV7rr30SdCfP04l3/ZrgCvReefZxDT2UcD2QqLWle9ZL8UYOKlyVxqYj
oMIKAjPs52jCtSfwRDTpODVZ3y8UWbRbp6XME4/Tw7QppvG8SrJgL/m3DUl7qgBqC1WpDIb7IGbA
A83ebINCMfZam2b+ImhAiQBEURZ5ID+HPn5VIrXKU9PCrJg2Cno2ShydPhy2kq3cFepV93vvLn9Q
C5Yd00th9ux8qa53vRpaR1XSrGOo7EKdRyrW25o/0HhoOulhzwFIwLDmvlVbP05nfsy/jJcgKB+/
9vtxaOzTh9LFLxmljKg7DobZvm48k6ZulO3a4rlVA21T8H/YBoPCJweEb+xDpiR/EStWsFDz4Vw2
FcrQEYo200buKiTBy3bYTk23hXrSME1iMyqjXI3iH/Q1HBozAxX2eedRuCzVbqujs4ZGHQ5yuvuS
NvWLobNWUiREDq2uDI5uqKT7sLT7FVWk4QYlnMcmSsFxx1Aix42oWXVQnW2gpMbucjrGj8dKZNy8
nZiOTWenE3pGuujtFRikezsHZazoi+pUGUp1pofoS4x8o6kDD7CsIET4TVZ2bep/CWQSTn7vZ4jn
l9mVYzqLSu7MPVLauYb7IT/keGwoMnOP9WypIUVJ5/FYM/abWjh6/Xi9H7XOH9bDQPh/X4dolqYp
Bmqm4BdHg8yPs5Nk4BxcBq276mIiSFYr+UPm5XsQENl1UwkLH7UByI+ZPUR20B+s0sV9qUvzh7Q2
qcxYKXxi4SPXh13XUh+/aeLth8Dz9G1G2guewM9jTpnpW3/8tqdD2DhUp9SMHwJMGFZUV17PTYd/
vWa6Tjv+dNOhX8f5TvTtW9dfx02t1bdTS9OqfhNLUDHJJ9Y7I0DjBhXV7NqORHrtCDQdepwQV1Nz
OmFY3VkwgR8oEqXXudrVV9Egb6bW1KuiaLsO0Z2Zv11o8EtQ8RRHt1MXN41ux/TvWsZoZD9thNcU
exzMin0ToaCZtEaymE4AJiv2duX60ArH3olvDgz3GQLysn+j25RZi8pQtr2W0RwS7QD14D7sR6pJ
16OgqBCPbqfOcu1KK5jfIVC1GiXfIJAuBPnuxWgiZ5ErQ7+cjoWN6l6sEOVJqirGdmpOJ1qQNw3K
8qfpVYnfRawU9I1lFThGiwRXYEyNL03ZFIe8I4ekmERxv5rTyXrsEdvaaw8PrzF/Hv5sZm1fXqZu
0yF7UE/6aNQHVfxQWkrEKjjD/qfjGgslQy/JEHLI3zFNuuPrqUrXf5yaDpZp3kEAGA9W7XAr5OEp
Dnszv4L/6e6N5uINppLuRFNWf0iUQK6xP8Tfuuwo6MSgd4D9Ehbz8odSmauWndZCcV/7iDFHQ+7v
gfo/e2VgXF43SqusPb3MUQ0fbRRtV5EWkU4S03aaGAeP1pAI3XTQotN5ubDuqxaM2dslSqBKbeZY
p+mQHqIWlqJIvlHy7BRWir7TfLU6GeOmKuC4Jgn86q7Sd5nh1a+Hfh0PUnc8joEsIL4ffadjvSY2
jQiULSbW7kk1SufUyKk11/VCW07NtxO9FK1kSUiHUlOdkxplxtbLwb8JTdlPG6yP1T0wfrSep12d
vCeSzH1zlip7WE/HIpksZnhGgMz73MOtXEZuKm+mZpbgt6FV8T2fujggNQjTNTX9z44KgrWHNXPw
9C64F+BW1bLyP6td3m/wv0F2d7waLnoHy/wm9359I6l1DfHdWghV7c4+SIMbCCqIUWPgtZx6wLOs
z76RL6eT06FUAH/MuybFTpIXQPpkFKS+DsCTS75uEv9St4l1nG5g9FKy1hzEr6eTKD8UN8OidAUU
8TRK4oWhBsV6uljgh9qxb43L1NNBTdokZjnbhvQ0sPg4SKFs3Mhp2K481sSLtvLMG7PTy1OsdHBF
c2AkTHJf/q7v9FJNLZ8HyBfYFwooFXqi3ut+cy0PTfgNF4E73emDe88I2pVB+mwHZyw8x72ELvXY
g88olFb/KicLgJrx3EkS+4wLybCpMBDZTM1Ao/bppn38bKqgZVq7fnGV8Lkzh+g+MwGPpphtHPJx
wxsZcNnhhBb4aJXix94Gnrwoo6DepgqG875E3n1emPhGRuh1rIakia5dEUTXpRM8pG4GYnBsKdIg
zjjT4Jyu4NiYLCPHHi5yYyQ3RJJbqYYu5tlSs4Onjt742EQhGkdiJSxQ6POvKFIUe13gGXK2hSTv
Qq0qwu8db1IZVHETmw2sPTs2N1OzjirowUGInrZRuvm8SvOrzrPKq54ABYESo1/lVorZ2tjEM5ea
awI2dnqkpgfR9vFptzodaZKeZe7yY9snMbVuRnbR23MbSZm2LLGvBvlo7Gu3MM6KMFWYcsbeJEl+
NqCo3HkumODxnFqm2nQuJ3x9PVcj//7/f910TXm8yj+9brz7dIdf95vuQDycn2Sz+TIY13aT5s9k
cIEXEVgeA2ompFATbdG3gf5UI2RIekv56gXAL0Vo2wCjpWDnIvS2cmVTuzei8jz1qEb+t1aUt11B
tb4vjH7jK35wozaQuacemTPq7IoYjvhgLLW8vBtQr1iHuuj2UhlKK5mB7GJEDjYjfaE/AmS/V7us
8GaPrp1BXUaL8s7shPno6wUGRn7XXUJkNlfYXg376TJmg2HLdJlC95W3y5DM4TLHt8tkJfqUrVw6
+wQAPga99j9cCzXBH9eypex+fIa4ViVJqNyHMWs9DBSOsWPe+BHP//QkE0AjkWeWRIypcaOGAbbh
FrLkswwJAsQ0HP9QBCGCxHbaAtyRfzSns1MTWiBY9kIW2C3BiO8HzZipRi/H8yERAIb8RGzyIquv
pw2sR61NnnWH1K6hGTcGY93ORIgAGJCk35SUJm5kFkFy4WbXreMGN2WQfA6FOnwRFXx+G+XFs1P6
6qGswFdNJ7Bv3ghJle4HESA9ZnbRmsWY89g4TIfjK3UpQA6ndQ+mkYbH14AbQSAJJczjFHS/BefE
rmR7ZZnBs2X2mk4UJcLlWK/PaylMNySEGcmlkIUeRYAvkix9zwX6+pIDhsQfWjKa/FluIhCKjtxG
d9K4CduWHIqW3phuSMsojiAp3dPUoQE9OcMo3DtOJ7O+AESPUeZuakpSWi4A0UUAocNKPTN/saD3
ZPOrhEmQ7mvKlzTt8oXESbKAxf9R9l1NcuNMkL+IESToX9v78UZ6YaykXYAGoAfNr79E9ey0pE97
cfewCFShgBn19tBUVWYG3qqofIgId2jgCvLgu8+VvZCldh8EAxd74uGZsopU+QLG/i8UEYjx0ZXd
Ge8w+mWeQcoMAh32dfyccd/6h1yfE4pCjwz7+um6Tu6gFh3czTISL+jmQ2cfx4N7VQ3nDhxUC9AA
VG/+xN0tlGsAsUN5/63rQ5QfAcLd5966mX33Yihu13Edga8V9MF4u0GPo8p1eq4Uq/d5kVXBxa64
ml/xBiSRC+maswSg8TpUWYmHVKeDzsS//sLFB04RN18bzKfArvRey8gkHz73p4O0tlVu/4PLSnJP
w+iWDpr6gAW1/O7DZyW9tVNh36DgjjhaiHGXP0PSbH9z0azKvw2ycu7A1xlfI1WQvEIbjh8hmvSm
hyw+xAl7j3wRHEBkk9xXRZncp3huXirbSrdjBIbsRYO02hqKESXe5LBMgRAdRZGu1tWCVeiuXMjI
akGBku8i9Fxdj7HqAY99BdAnSXSxY93fK8qJwmLGKn6xWAY01hJrsZ/397aTtQ+TGfR0iWY8ZOYW
C/VjkEfxXe1qdZ+r3l/0QwCxQparexpaCMscgUU7QSdp2VSQxGpD55lnQfvoo1s2MFYV9g4uwBJ6
nCO7J4uLDAxcTY17ollUYRmsirgotmSysCh3NspjkL+tvyQcPGu1L/Mtz9vxuWLWP4FVNT/KvNmN
TLdfYg4hLaT+rVPcQnM9tziugVzlXxhXewptYvV3b0n/OdKhtSnQTbqP0rq7ByhVLUfF1Q+1LaIm
QxucCxXdOB8OYcvAOA519wOZNXO3oxLjOS2b8UwzMU54rfgMrtFz5h8ge6shkOhdgx2QW3v1FB7R
lJpcKjMkGqCM0q6CpczbDx/NVN1HaFpJAfz+xU+m74nXMbfHvW4hk4bGE4TcTppKAbZF47su2O5P
J0099zaQN2HQYUj+kuWY/D2hCTaHAsl30La4uPrL7GkewXirKhEdKhWix9rzs7WG4Mjr56ZOQbUP
X87viYzNLQObIjS9bHqRgrcd2iduY7PXDLBvlzfTO/BN5cHOdbXCy970HlcGAAQulNMfwpgJk7+G
DaNwX0uG3Jnxh6DvP8iev/lOh7a42WtfZ1eqRSOT4XudJesSKXxu2ORWSa7KH2OCCl2Wj/wNF+0U
4hGuf1+hb3gb2v58jBiaz0doSSb+nEJga5JRf5/VBdRTgvYftKevoI4QfJtZ4i90VGRPIxSxN6hE
6qNny/7EqjpeZ43bPNtj3i9ELtofArjrmNXtPwFv32xRsrcBpG0rLVNoZWaetQnUuINi5bRRNZu+
Rv53u7Cjd79zyt2UgR144OX0Nat+kDsR8W/ucQTFzjzO3WMdx+3aCoZ2B7569d4U9iUBUd8jFDLl
Ax/Tlwq8ee9xm+E1kWm+IRMVrQoAdmu8aKnrl2AWK9qtOd19HOiX10q9x9KGNLnOyqPOXfXYpmjh
RQ+hdxizyn2D1s12Dlv7CU0W8qED5h0Ns94bNF6hqVH17ioL1Yvjev5h4FBvlArE8xBuAHUW2N1A
3wwZzZ3y2N9koUGzBzZGF/rsApZOvtuAqk9+ZwkfpV2AzMgfGhf5teFj1tYG7NbhVHeHtE+n90r8
4LhQv7rtOJ3QkglSaOPuOTgNWDl3B10M03s+ff/PqBld99ez0um7i1b6V0jJgDq/afmOFVb4wMNI
bCEygZsYOH4Aa+Cguq+E322utiOVXPCapQdrnMOHOlHhAzi2NjEbnEtsXNrtnbsB5M60pmbkbkOQ
llnhXG0dvD4fuwAsPGqA+gFuoNN9J3q5qvFX+po4oNESdRl/DwaIU5Zobl3gDXJdDU34XYYF3rPa
HWp38qXJDP2CXYKsVXJ7r8O2AgNYy++DuYeGqByK98KxX5Hy9/7Jqjsg9yFSkWT2clAxP4Jbq9tb
pf0/s+lz9T/jLO29o12ifQIO5q0P5vpRS2CyRJkIqOJM1heVoXeik4V3qecqf3Cn6O8cJdUvEwPu
0irs6Zj0ACFMUEOj+MBIvkHdI8Bfjgf2NJBCGUnICqKhkFXBK2eh7eipBxIFpbP1CALCVxBfWwcv
TZG7mefwS2l337MibR48AMZwS4xB185E9GXoB4DPhqg4QzZKPuFZ+KE28bjjyTV+1XnfsUK9s/o7
mK+8L3Ixlml0GYsO/zvARr3qXTdEg47xmQE4Ew9Co5DGMRYtBn77MWurOF2kLfQgyXetoBbp3G1l
B2YNOuC2jzYzFx2GyMVVwFLsvGpqj7cB15zuv00HCc3jbAbaAYVGfz8DlQHet+/RMNhn/Fe8ROAo
NuXx/DgZE6KNwTJkTbSjVT5Oap3OU7yhVR+l9U3TQNydTOZl0S6yomApAlW84JPPUHZD4zyt0s/o
Sv79atVDj3pJfqTQyfeGJ97k10jAJORLjrZkziqIb/G8Wnlj3zzhXcJZWric78is21Kce798JQvY
vuap8MGsr/vYPpIvFm2xV16BZ5kZldml77abZmr4/XVH3YsNr0WxRvMUW/hxbt+ldvDoJWn8Loc4
WEIg1r4PpYpAJt6nh5737NxOXbWGalb1EuYgM1N5Of9wDQGY+asB9+xP2/EwNt+jGPWx3Yrxlbe6
uVr7Ttpv3QZ/XlYq/BMkH9FG4NjjK9PNsOdpbi19Y0LAxNug5Mw3tOo2PugjfT7vaFV7IF9vCocd
aRWI0fdSieaOjWp8HVGLrLx2eEpMmzgeSheDjTfAupvq3RyU6sIb/NJUPXRqD6QyiWWvAzwLvmV1
WC/LsK6PtDqLaocmc/mERG3zyJASIHeaOs5B5HjTpE0cLOjrGUq41yJmiRaNhRPpNS/G4jHPBACR
lgWMpUk50TDPb72qx0cyRglpVFlEw45eQHk1fcSnEAtDo7l8G1M2Pvq5eBoEqwEZEqHYxzGHYhH4
8NwFGq68y4B+wpOaguVPPgu3oUtqQ3KHoj18oBdmBlpogJ87ta6/JL+ja/vYzhwUckI9j51/6fsu
ujSA2jzzCuSHKpniLS3WkP7cFyOyhbQ65dLfgwRGLKD7mh1TFkAL3CqfoOSSHcll9epjRr6bmcRR
B8UTs42cf9oylMzeDQ0oe3TzzNLB+dLkXQVAb5lvPGNyRx91FlTPAsi3U1XMHQh6UudLz4GMqyd7
utRVkjwUpfVG2514BMI4D1q8QzVQcKg4BCC6rADLPDPZrGA9VKx4HpvOvZ/y+YVu5uGUsp2Tl8gp
myjaFLVBfqTV/91EUVLhf4fp2emE7x16OWCIhH+4mTRrzCrNmOD5LnCcLcX6NWiUQX70/7b3t6Po
hN98oBDI15Vs60UMge+jr7QNqIOZRmM0g/4XPSXgJGX7AHfDFEA047wu/bRBulO2VDWgvuSkAW0I
cwkRIXNg7yTDVpXRY1VZK5QUOJ/WPtrnFm2K9pzFFA/2RYpovkRxvcWlckTaS364yN965bQLePn9
5r9uFT3+5ocQ1zG3k+AkqvpquAwHhwzaGroCmscTmpxQ+cAPaz5PRmXgr97JvR0dej3PZejInTh7
THOOK3mH7wtAjfkFdQjgNU3H1pS456tFCzQ0HcRCFHcPqYm9+aHAlV+k9n4I4Msg+2fOuIUE+HCX
dVpHyKh+/giatj2U6kAbB0qCzwOvu/FO025yF/SlV5t+AtCDxaVVweMA7PuiR5Vtre2ie5T92D3m
bXyXJSE6So3LDWt+9jz+QGvkEuBcXNOmThROAdqF8A4JaPnbhs5spw3B4FVQJI7a9e2Qz58SZHiY
yXBZncp9BuL4TVbF3bkukvd0TNLd1SpVf3ZZCjYKstMQX58yx6mtWSEfDRJN8eNitiWAdDaTIAkY
f16m6NpsQWtrtE0z6+v1VPLRCRSSiqg+iiJbkf+nEFptvcldpEMcrrvJWXpu2B+F+Z0TK7EBtER2
5ByZwZ+mf6oJX48YDZNnSPN6ekWr86yiZVdG9YpWyBeEkhmueESiHdffTD16pK5OWv84PEWNesar
LwUOPH8FYAUVZz5VT2mZnGaUOC4JgHdPHQjGto41ZStLSSCpdPU8zw3y9bQ4QigKfbkQNPH98qmD
ctc9WhNXtEiHJUPZL3kwoKfYbIhyYVqZ81dapE2JhW5oq3nvUHLeUVUrViGSfSBc+QKFcL3/raKl
W8h6GD/F3rLvn/E/ndH9G3sLo9mn/5aIJ7+MwuvZZF1/DwZ1rF6CzU5mJ6Oc/UBZmCFoH/7gmqMo
RTlHtw8U2oX9A7nIoswNXl//tJHOopM/N0o9//EsOuYz6nY8/Vjfr6/H/3rWaH6vX120kc76/Afp
2f0KZSQ8U5oc06ebIsn6/Bf84bz/+jT+cNb/xwekR1se40D8FegSeL/Qg1g5GuuTWMlNAGnFNT1A
WtqPH3L1N62Rxy8tbxmIIdySqfOmPJfT9EzWjDrVE/g+sgXYQ/rrE2qNtB9g2QLCLmB1S5DdO4NG
ZQQdht2NesWUC7VQfOtoZUJd+Xxd6Dr0qeCxFTczCi8659+dQLrMG5SNALE1TmWGaCzP+ezok1MG
9rlwAkgddfFDKFIMPZ7uLVmDs/nTB8EktQY/m1xTCC00AZSGtGgDZOvMNjOgB/pYxdV0JktEyBbW
4PRgHYseaBODStQRnSnfbq4RTTZQX4VmM/loZ9+CohGg7Whz883eIzR5zn3E1R2Vo7x5eiaLSlWf
Fq1Z7XBdo9KRsWrF1N2vkdcSly4eO2DwZfrcFnr6mkZuuqqh9ghlUce8Y6TPhY5/9ucZqB/jOT9D
WCK7tBKy3LHVDaDbbLMLDXYu8uuMd2W35p1XGYHiDNKxnwvGrJoUT9++99dvfjIrKDiAwSdf/fFc
sz0GVrvV+JOiX+Qaxgt9tFDSLFGwkJA3i+0DJE9xlVXRFKw53pg+puTNMmmxJUWlHdSk1zS9eimA
g2uXLdEvsMO/EMzk5qiUfCGPkFRpM2+lgxDsimZoiyI+Tszu+83NqaSFfEvZbxLdQW0hVbhwL3qZ
4nGKz3G5Vr4NrhnyXtfolOu0SNCzLzoIRuFt4dJUAd4zJTvWbpOFK9nM/bYXYb3ouzYMtnkof1R4
Xd9dl8cOHTeWsM/QmkQvzMhLiQZgHq+vy12dJ2eQcFdoP2eg8DHn17G39twxxB/kkIPGagDfTQhB
rN7gBMgnoRh5nVkem0DpZOfveTb4u6YBuROzS6R1uITit+cM4k6JIT4H3ZefXGi0FXd1Mz73avL3
FDXKEBu0PSVoyWjDVc/Xogq6NbBjoPPMmv7CW9wHfZf318ErVLSAJnuJQv0vCxQcOdY5D9LiwNCG
5CzIF7PSO1vTns4gz+201g/EHmwjr0NYp/tc2C9Wa7tnGnhpJRN4+KdvLLWS7U8+mjYTGmnzMV+S
FX9uI9MqIxCItqW17Fs8QAOmv6+SmZ+HHI9guRfzM5m3gcIYpK1vLpqFHXi2cJXtl0EXNSgZbh3q
epcA3q1tPK6t0VAnnmhxGD8W8QkYAtT2L4i7QmfE1C8YcFR3xryWOsj0rflnMyp+MX/bm2DVAWJy
0eHP+IDa3vyEYjFb1rLPdrYr5ifGpHMMcY9e0Cr5hgJ01sCr3pELHUHe2u4CFLoS7BcClMMaHOW3
eDlUCszrdnm8bvfibpdkeEXqNIQzSvCfBkj4XGQdlpcgiUEw61VIH4PA/PLTggmh1YLrfhXMqJet
aFnzTILVxDhNzO/7fj0wRz1qKdg49yuQmLgbxyvAojJO4MZ0xj4Ho4mxwTUy3c3VLnV8eX919eH0
EULFH19FfO2OrgMKAYE3zNpqvwuQ7m/qTEDWaXKb68DdEpRixOtWDwK5Oh9scUHtvc1KhZucgbqq
DgH2SmYwt3ktn85ROtj7KMoasMojG5Qx7qF8W/iXEsmHZdY26Tduet3LCqXvOcp3Kbfa7cC8/DlO
vusIumg0gC3/Y/afvltI744DFAFBRxWA2QVdSn6Ll5/fnxDZDIBo5V57pOhRjgYUn3/yo6ogVzMw
ZwdVxucsiKq/oDtjo0Lg5C8OOtZXaEIJ8N2pxy2Dvs6xKFp1RLJv2nYtc+8cmTCjVi9etObOom9c
+Req0ReRsWdwa1lol3OmjVSdv6HMfJB4KIv0Ojk74Ti8hffXt3UgLs5DkGv0keFdnvZ0+LPbpMa8
7Skra3iLIPyXzgtHV8klKyQ42FNgqzup9TN4QtonsASTcR3c+slKeWuqCVivOVtOrGE7G2nxQ8Nn
tsrj6oFHbveAbsgOJfJyR79ohlT3wfGFv6RfyRvRpt1qrwDXMX4lH21+tCmdiu6pcqsduQHY/tjk
4J371Gc5Oi8L5h+FO0J1KeKPU1qKx9rX86YGFnpFPhrSwsnQg+7mu5uvCkHNFY/RmXZlUchRnbfX
t4MSAa4+xgUDWAKH08Ai4ayaCjeam68r7H9mHaNEyCtgEzWXa6hS8hPydmA/cidw4ZGNxHuwRkNB
uZh6lQJiYYJCT7bz/hbkVqkE2slL1j8F2RAhwx+HiadIIXErLvFwASHF8Stk6fvj4OlBgPo3P5IJ
sCveb7z+BSjeAhC6Wt3TkChH3UtXrpHMGc7kmhu/O/BxeKj8tPbPgQIltkCfW+Tm0GRsnV3qAxcG
0mIGojLUrMLopWzd4ksFwZQdkpQfbpW99GGPq18DZFtoIzMqnUfgz3p862yozhtT91Z0saZ8RxGd
vusagIw75lThsh81fvffhiyJdn6u14Pi215vwC/n/h0Mrx2u/chxzuouUY36GigwByGre7Ito+Lg
/G2PbnOmwcIz7HUmYp6ufEc2KySBIXFQoBMOwIqfL7hNjHw5kNubrNHZSbXJcgp1fI6GEx5Ui7Pw
J6/fKmUNyxp9tmtarDy3tld26vSHOJz35LM4FFaqJIUMY5SE4MTq4xWeg7yvfdRA207H+E1Zwx9R
jflRcsv7OsZ4hkRjPNDuUqFhAMKOAGFjQwZ9HYDWCzT19h66tXhnA3Yen4sB/OXLT3NqOW6BRZtd
VzNaJdOvrPPV/AxOUZp84EPGj1AJ/bu00xh4soGvx6h2nvvEE0dIXMyLpHOd56gNy/vYDve0yHu4
eNsvQIkUPJJL5umP2lX5mawIxOs+thxVYUOZAldSFMcCbm9EDwGRULeqWNFUt9sZOjvH6yqAMcCB
pzYIP3Pcskcww578IlfosKn/oudzhma/pTb+Btod94VbvhTKHfA5JOjhVTSKDqmhLKnSJS0pKDAO
eHydT0WCxhL87fX7joP3aICgzzLQMv6Gkv/CcfrgR9wClgs0XImSVY3i5mesQjFuiVtbRLFgvPJe
KhtJStVCpNXU0NHItEcCRX9F8QCtWsmk7+0qH3apipId1N6Cuxb0i2ijUvohCVoUOdGVtaD+Kjdg
+gxhPrHoEu2+kEmrnWTsaiYWOKTG1q3PqUanBDR3GrA/BtY+AS/Bw4x0IKDtqfpeJu3BdxMw2/8h
Qgo/voD/XKH+gPx4MbzhA0Btwhg0UD7cZ5IDGdajQ/bXBUqgj84rbcJDkgA1kolgQnxs8FPUO7sg
sxYTlYcb3H19P7lvxRw/aTVvCnNR93gC5igbcNbMmBYInVZJOoQoe5ua8r+bXFfGT21n/7RpBGIW
NGd3lenw9k1PdxygcyiPpV4JagKvOSSJfrch+aZXtGcwfeNIkrpr8vXGJN/tHOCTOEg4EJL3vED3
V+tdqtYGGVWtxrs4rMH3VnOw9g/lcLYq+K4LVuVeivF03ZQM0XA3uKE4jcW8S0UTpGtIsDj7NhZf
urYJQSzqWOO2yS3k3kzwdV8AAOPa7TPUu8zJ6FLDT4tQaQOrWSPWMpvGOwqngffO6yjnHToE5I4+
DvpH2nYaYhP61cikf6SrZbhwvFBefRRMceSjj4CCnc+46+dJtmv23T6r2z7aQmepby0u6bs0T08e
a4KT6J3gxKcJidqbTTNWBiAXiqZ6Q+bIJbT3aJpCihs4CDzWgdUMtHy2W6N25AW+vkCpVF8KS1gr
qVBamGiFnDS0aLoB2Dp2oaKRD5em1/py3e2GX6q4bZegtwAizmbpe9Pft3Ybo0GysYFrw+dPbpD+
e+u2qqNrFLL4L31eWCgDztajDUVeitJZpfYzs6dF00TVSugCnPwQcr0PhPTudRs7p2jCq7dxecZF
/iaWW8gk9mfy01BZkVjG49htURUGFVvagwGxDHtcupscHCsjvtppiCr1py8fZfsgzUC+tp0ANzUh
NORFrpdRnsQgp+LgEDP8Jc9gD7aBjWrtczmM7AiKWn8dZ+XwOhXea126wY+qaCEdFMov/xlaDcGr
BSaDH3gFRQ63+wjloPf/6VTJQ/1qQktzavO/p1bdEIPwplz66Hq4Z5nHVmGj1bquSjybGl85pd2u
KqwJxZh/fUE8tOcJ3CquiaAwGtJ6BHuxVV3qAMpWrhRQny3zx3F2w02Wg1GocBP7LP3SObd1PU/A
22EaTwMkxGzVrZo++dcpwVJ2pvApQ/cjcgHjlqLJ99PuvkDNM4sdYJpRWUMjtjm3YH1w0A7boKrj
HAOklD56R0P/VIazvR+5PtgRID55l6lHd6gTlDXAc0wmLTjMnhe9W1UQqEQInnHUY+Ec8XrYPoTG
KKsQAryA7S1ojaIKHjsr1kNLnkJoQdrWo2PHuASZc+JSofsrGDa3nw4SqWnrjPlw/em0KQGzLsAh
3bS7/XS7ZYvBabKDHYtnMbD5TEPjoV9mUaO5tx4NXswsMHwI+F8RGvx6CuISMqeR29ctWWsFO+i7
PYGVyT63AehtYsVPce+CJEH7h1nM44WGoI/HS1qiTgA+H6TDfvEHNYewXR6C+wS5SErnqczTxwko
NvAWor0cwhb6CM5iPGTzrDiNlghOzFyH+tIDt+SnmSgdr8IUZDvkuy3c4m6+BuUGBq36wy0WWt7B
KQKvIcgeggtQiMPCR5Lq0HiBeII2V3nq6vHrNU9hkhWzieB4UDiQ7zOiAVrhKeZxt08F+NtLgKvu
PeXKRSzk/LXu0AbMHFZciq61drW2uihZJMiML5DhAAuRG0bnMP6bjHYsijuaRUEAyXMbZcAxKU83
F83mMvtH18Ld/eaPhrpfWon7wGqB3m2AclCXhCiXPwybCp1AdwytYbupLKATH4N8vfEhTVL4uX8f
8MG/jzMr2XhQ91uCbxUMOhGwXqekjsEcjRAa0EiYAQU8bFnBAcZx3T2IIPAOS+w2qcEgQocFyAvt
7iGiWEP1B4C7i41g8lGYQKckMGN1tKRUmu6aAGIm7fPvGbe0/jrb+JZn4eQ+olkDQkHtzF7BfJUs
BzDiPsSOLjdZ6amzyPpy3yQt39p2A8zPjBd06fk/JlxPzSNHd7oNsuD9CZ1+MdtkUPhLXPtIi3g+
tTcpm751beQctBk4mJEkWq8wDab5wyllwa4mfmksTwyC8WEhX8PBxVMl0v/HtqkhQ9ugcP4xjZsv
qPoGIG4CzBWESnyb1gMQsvi8HN3mr1HPg22UujFgQVH8EjkFRNu4/hZXeE2VbT7e16CdOiYRQHlh
VDXf+JrWedwEq3Du/GOJggOqTXzaoEthgJy8r09l90XpSR/jAblu3Bnh0kH7sXgLS6yxWwmRt9A0
RshtIfPO1Wz3h8JKs2OUNNkRXYXZ8WaSLzALNKNBJjOaIdBCjPRo6narkuzfgoa5eUhko45IpfDH
pEj/tqc4OZA1m7d9ICkcaNk8kGfQ2gZVevxOS9egDC962dSCIdaccF1wobo1NBxJLeOjIXPaPWrm
6YUsQ7R8SZxyczsIGJlwB/j+mwzbbYdK5l1jBpr55oEO9SzvuhCNUDJdzPk7et8YEnUNhKo8Ed6B
K6LbA6z0/bftE5D5q1BNILQysdftEEm7Fx7Yez5OC8ESk2boAXE5KKTA1QhSjrIFeJIg+dY0f4Dz
LdCbn24mCkrPowCjuQL0POLevFL2Dy+znZNEMek8I8c5r8qodFY+bmRrasmJWz+5qHn6AI0ZmEiU
RG8z1FLPOV7Bt7juGZzHhFx0D53Avi2/kUVDETrJvKDplGh0hzFxmsBPf76F0CxjQoLJaR7WzAGN
Uj1DoNHq/KdiihZTE7kPgbG0gODzAKDNjhabzvLB5TSclR7bZVXJegPuUjRhJhE4nHDni/eN78Nu
pYVG5kBfUq8LH0aehnc1rq/XYOhyimOU599zWszT8AEvIQVoCOonnaSveQhs+cLOIfSZOeNbLKC1
OBlLqCy+i1rlnBS+BcBTKImySzys8VXmq+s2ipHC/uM2b2q2oUrw5uuzfZ2wGC+6Hdrmk4aB+tpM
mWehS1/5u599tEzhoYPLcaxitqJoGhKORvirXSkb+Zi+xGODOYyGEFAZdE6gfgH6hkMa9vk5Atxk
F05ogTOWa+X5mWbcmBMqGLh/gbFqJYD3XJLzFqiRXr1G075Mo5Ov51mIpkxsvsXRTIGJGnc6XP3q
MPGPVmk4A2bQkgGiBGCRt7GEN55ApTiemCPwjfs0lVCWQtNrkC3QHgnVA7MSm4FmfqEk6ME/9/iJ
56+LCTranQ1ewAUdCdR3ndTlXTfP8V3H7OfAn/UhAPz3joapzapTyCBB74HNAgoaWNCeBFNFj/vC
T842Zs9gOtYHbU7601703q4sdwCT4iWDPs9qBjbjJRTqxZWgH0j8xnoBpvasIV18X1UKzy1TmqBd
C5zK6Mf9EQwyMNKl7UOtvWZfj0O57cPMeW4q9oMiAD08orgm34WM9dpySvcYSNEi0xCE3q5J4nZn
dzaIIgcwIDE3Qc882dcpeRvUFBVoYuOPqD/GB2GLdLuIcf/4NXDOwnpdx0a6A3Wcbdb53yzwMJxp
iCr9Mbv5dNsDrQDyupvrt9g4qectqPS+0fYUOXbUws2Zt+MYG9DyCdFE8qtkuLQjdHyHtnLuOwCD
Vy14g9dkAoLm3MsQpE2Avf91c9GsGSfwI+LpWIAAApxQ5YzPG80r20om9j2FcGkuAXi7W5JJC7bE
LSGy3BUd7k5yK8FkhjY/Ze3TLLv3DakmAOHjpY4UOu/MgAtbvgJpmbOy665iC1qmQHeqDmoso4MI
+ddJ5OA0IGaoMKp3YBBHpgpEIJPhhaqJCETKBAKI1Lo3Cn889ZV4b1FVOvvojn1OKgFpw3mQuxri
c8/pOAXbUoZqRatgIFZnVkBq1izWuDyeHCv9y2lAMsasILvzzDDgpQyX/6Ba3RZoNjaT2mUT/rbJ
jGcQiNBMjFZwmnE/pUPA3of2fTqqh6KzFYL7C90F/rnP3is18WNUhPwYmIFmf/L9KWQseiALM2hD
/1+3jv0ALAGo3ose7GKdYRdDbto63Eya9UQpRstkUwwN0kTftlx9dqNBi+Y4EOz75azMhlRQH0EC
W4yuD2FDOyr3QkPUx5NBuBztWeKZzc+sXT/XEroGkTzSbDYrIBDYeCF6uGMnaMH+Aj6EOgR5y0qp
gl2ANDNZNdnk4anqBdhDKvU4QRnBQgHxSx46Lrj7DW51gIlkvBHarQG00/zoyTRfje0YP6rZ33Z5
NB8bM2RSTdWebH+wNSrpbNikA0v3IZkU5IggqTYUdJ02LXSIgnzaO06N8l9RJajDD3mIdgMbryJz
rtR9DaEHv/ST42gsct3iyPR7yNpYga6OlYz2beX3r2hY1DsrNQCj1tNfwN6L94bM/mtAF+i6sxvr
kLaJ+4jP/XtcOPNfsitxrxBjcY9aE7i6W3E/hwlw8zaDHNXA7XnFeXa6Vk07UyGlcmdW4vEfTKIn
ssjP8Yq2AGapXLZu6CxdCAnteJ5MT6XdzkfgdbOFtOP3LB3BDl7iGXkCAd9C86Z7RXIhRfmWQ5DU
mPkcu5sGKBD0wBfeEkTZ7qYgFJZtA0SpZLeTk0gu5KOZlM4b92JQOQk0FYfmDuObofbi6M5PxtdC
QkDm5gefznCykmhLARU4i/aagXXDa8Cpz0EcDhRR3iBRyIdF1A5g1jGg2i4V+Y571hcAyu+8zIKs
wlylwckBKROqDIbH2wGOjhnYd1W6zcIWADD5c8depgQdG2TeVrWOuhOZtEqm3QFt05dBnv0DDAU0
cAaV7HyLzSsCdUaRHFZoJMrAowPIZ5m638YUsvWO6vM3vRuHuXwLHIj42HhMxq31+xyif4iYJ9Cc
CjySN29u1BQdigEHNqCvfJg42C2qeKrAi2KjvAaq8isDRsEHtlI8AwMYMVyIBlqdjRjmHZ3jF7j+
cShyj1ksAMcFWpz7VfqCfq1hORsf53xc3lZpRr4ysYCACAF9zFmZ4GNmw3Ia53ET6UolC+QF+30j
ZsgZ+Rbs6If2SglCs7k5ofLJ9l3vbJLEA0sz+SSwS93/oey8luM2tjX8RKhCDreTyJlhkGTJCjco
W/JGzhlPfz4sUAQ9lnftc9PVvULPiCKB7hX+f5eVXr3aiFCzwIPuMbyRD7UTU7PMHz0Yt0BaAV0P
jABUKe9HO+yOmZ+p92rmhI8UDyXHAKzKvRKk0aPdKGTNgQqPLm0SEWDM6/6UZ2r625wXUAuRn/jT
U6Kj34bjfzzHeGxHL6bOwDR5hfAJlUvTObnJ9j4mifgY60W679swPwB6Ca5TmQBBPJHZMTkoX6Y0
ooLMXt59Lr8RVHn7wP+509PgZvk9aN7JPOzo4Rm4ZZnKc9y28Ik44Zcoj5OLrEQe5pB2xdxcAVgq
QCvyrPgDxQzJhzkGQVMbqaGZAVZN9pH70Ugd5V2d90+Bamn34YJ/lVg1l2eZvhnC4nPucW/eRCAM
W4D55c7S2nAFwm9+bkKeLW6sDHeWGnUxNE3T+wYsiEu8aMWEuxUBPjWkJqGjzhm6tHMSEKc2dKgp
+CmqtG7MH82O0GywMD5XynszUPz3XgHEQ6Jr32Ql8qyKzNNUOP4+bGZ/NbP6sd+rVd7fiV1fNf5z
T28zD3P3N9MC7ScOM+1kTn75JZ66U0GG/c9Q8UldReb8pHhe/Uj3sLKX632yENHx2/i1KRznaARz
dunSrLvSe/IlUBa+YnM0/ihi9dxI6jSFka4dtPhHG6Vkp/wq+F2LTe0wUdZDUsLq7ue+NMEFivSL
MhqfGhNKGoL7C7BiGMeXlkqP3Zor8CYiYbfrftEr5gLQkyTEwcSf2mT7WMLpBaYn+ehIS59cbiXX
XEt4sdidr9/VNemlzgH62HXH4LKmm8BP/c2mE/ncVp3tHGy1JzRc2dFuqgZK97QBgrHMUh47DmRE
GduCgk3d+AJFCizIWfyjNwhytUGWfKwVWDMDCjLPWTwHh9LicuEo4fIQHWdO4pmlXmQts5x86otQ
1jIAMBcfqed5rmg4nwrTrdfCKbNUIfPR4viQj4E+HSb3WeUifFbtHh6caUzmy7AMMpPBM4Bzs+Ow
360oVpVG0LJz4IpZ4KwGerdWRKq24UGeO8FRwKhGQSl4lW1m4iXyZQ9KBVxKBbvThrCqqqGS72Qt
w7oO7cY9Kkn73YKB+FKBCwGVeO/YF1lrHEcuOj/AFyE/evviVz0/u6lxIZoGbT11Su1gTuHw3NfN
8CyzmDD/nuon5SiyoFpYCHN1mnYt/XqQ2/00FGsvLL7nTZKfb+REmh4rszfvAm9+Bw/bt0bLWy7H
gfHJKfNvxZhA7Kt1/onavuYaxMF4l06p/kx2DJ7DMDI+Uk9AFUQWD3dDr0Gv1sXhziW/8E1mOY3k
62yTlZvMgOKQ3ysQr7pSe+8l4xMArs1nzyfX3zuBSc05S8BYwNNK4vi+zqzmM0UUCVCPWf8kS8On
KCpxf/farHwmgPdDfGrD5hlWu/ZBjGDbig+Bz+NOlo3W/ZZRcB/qpfLUgjH9Lp7UjDKJ5ousZMib
3KcS0DDvA6X3oBcwvUu6DB45RV4s/R1NCiTwCXOdvLhcCk807aM5tc7ZNdJkL9o8VK2nPFDfy2p1
eErdpv8YellxdHMq2UxIbt91lOScMrqdJz98psiIwuTYu6up7H8ul0Gfo/AeELhiN9qg4++IgZbP
hhqP56ZXv2Q5mC4iqnLPO6ea8c2uUmgOzCi5s7KqorxPHZ5STXtoSOD/JqLen0Dxc93w4kF9RDnJ
A30jiX501aq5yABdvX3HXRqYlDy+uHX5eajV/kSVULPvMmV8B7LA9A6M4095qXn0IyGSgRdXdwys
oOG58VNW1qCflYl+Fqd58RRlifuQ+f9wJ11SH4hFck2O42nfxiCtyQC/Q13uqhB86oz/cOAb0FD1
1pQ7pwtQrQYidohu9jr1k9JP0FkJbxYQL7iE/sTculH0Ab3SrqGch6yJFFqnuGHMTVT1D3L5kHvG
bFQuTyK7300tcbUyS3aRlU/vKqem6S/XCXjbNA7vAMYLH60yh2vJiUBD9PvP9cyJaE0lQlSjnq1U
MT7bHF5Cs7Q+5bSBP0+68peI1ZlAIOUS0KSb43TU8jA+qEsMPwft655m0a9AJVJeE76CE4rCTruv
YiZyASiUmShdlLJ6g0i4uIsSGJR9MLX3nVEMF1qjh0sbBC8zrRvfLr1+IEIfRx/cena8e4VfnGtk
11/CeqrOqd9P78r+Izms/tmRE50dUR42VzOv38nlbWY3H5syj9Qzgcf6HFcQCHFAGU4dRTm8mcz4
QpvqmfqD4DpoUQnNqT+8Kzr/i0uj5RcqJac7mlL4w2u96Evo6O0uSbKQ1sSk/b2ipIO8afTFLbzp
OoZhS+EyXh44BYfepZB2isKPhp9kEHuN/XUeC3Jey0xdhk22LdM698rdtsbfNXN9N3PYb/L2OVHK
ktd9lX1vxnivm9P4jWBWDACmS7GNmnCw408+7QC19n0KDuIm6D8mLZV1XaZSrSbaBhTmzPZ2ohSR
NkRPSWplTz5FTD0Rx7iu7mhyz+v3AOW3O90IqqM7kCKVwaGucK+O0E6BfP2fmErV7xSufWzUdvhU
FJTdjKBF3zm6UV/8BWerjH/Mrp2AIe0Fz9wfljqZyvhszN1wlxm5d2y1ODpCFwwI2+xANlYcGmBr
n+3Gg+o2tiftlCgtxMUQxr1zuhyh2sefq1EpCOPhIIOWmsrFtvv3y39kfsxj3mV1nV+8PfV0Svgh
b6fibsjaPwKKjK5abd417vJrLSksGV4Vs/z2l/7PLFfMAes64yGprTlV6/vetX6sb/uyKb/zOcl5
0KhRo7Hj78sqJ5phNiU4OHQ1O0ptPVrLILPEDS3y2iCiAz9j7dNhTuedCDfD3s3u4R+cLyJ/YwLN
uXNH7eQPNdatR9G+Mek1aExrG3T7TROYZFDGmUdsm84QNC/ov9YIJXABmqSsjH6C2nhVGKDpcpIq
7hsqus488OOHSb1r66p4zGbqqTONgmafLuFxJ0KQp5iC9DQ+jNHDuhJFZE6fAcmgdAv4Lo75SfdX
kVwdu6p/hM5Caxs74wdQiIc734+s8wTv87PPw+vQVmn4zXCas/ikcfU+KSv+3obhmPrJX1U39STK
/f5DYrg/cmIpVxFZRFefXNs9y2qKq+GDbwMD1IA6fKzGJn6v239Sh6u+1yEVO2rkZw+ytDlV7hQD
7oxoAb+MHjmgW++TZT4OuXLVWhM6Yv+YGXX0eYhn52I1A3/1Zd/tvUCzLuSMm9OCNgumncJJFSDP
FddTq8m/Ju6zD6TExSv6HM6b+mRZmnn2syjbq5pfnjWwBPdFP85EBaP4UU1oCPXuGzv6fTKd+pgt
SU3qZ1s4j13nULtgnVBZ4wO/vlyiZJiXG9K23GRB8zyVSbjqIDazCEH/i+mNe+WR0yzDJZ4SXj3F
eXI8xeUJTgAsOU4LGUY8h8WDzPLCIIcva+rLigfu1vPVyS+i9FuPqsFNufpaBrcIS/ljoIO+D5Lv
GnQc1PpPyXNQudG1DqHxbDM7/0yx5bPcAoDZ++Lwq/YpAl/1FAaxfwaIoAUbFCRtLZ0A4w54uoM0
Vz36k9J/zq1g1/WD/akHqu+566evYmWYjXcfO6DQydLiUn1waec5y7JPKB5ytPL95LR0MU7eakW6
tT7ZbfguDwAsi4k6nu3WjJ/yCrJpZS6sTxzKqPksx/yvsfrIO8/6jxtPn6rarb/UEbhn8Galq7c6
qsaZ8E38xDHzxbvWo5TndFAs3lkKOAF8d+Zcfk7yLP5Is3J4trLYOtUWL6RsBlWU3uU/y47mf6fq
rScNzMnHRHNDCupQNPxFqnlQfJst1QSls6wvjlt79+OY0B2V6vqhmsz+Oe165a4InJEAQFI+2FBg
nTwKRN5nHrSclqX7n52k/k4VVvVXSNn7is4DPRIF4kZ0MYJpgVUpOCPb0CRd+9EZYNGODySC57Os
LGq3KppuyrjabTbretVBWTNeRdVoGtAzIQABslyNZBe/BB+hGbyU2lsrBDGJgb+m8Mmm2M6N8kdZ
bOKQ0oSncAZdoslc/e5GIcaj0euH0QP63l12c6wqU8lGReG5TuK+JcHQRsaet8ljGrvW70ERNw9R
QMfORBzy99SoqnvbgCFbtB6QXscynr070UZtTdsFz4mraBvHfad3rv6u8YAej8IiuU8cfmnKyrok
jR4+9uGptQDloTQodI5eSzdpnuT9Q1DWjx4AV8G+M0r92fcoBami97BQRgQ7GBJQMmLQLZ9Wq9wq
3xMcdK5R3tC8PSvAYiqNEZ/FWHy5BE17ALLN07aLQRLrOPS6fbAnUN14FIX5Xc+v/54MYPtIrpX6
oyXENA+pe4yBND/6ABn85sRj+24K+iPpe3D7JosMWDq4+lmMFa56F0MFRa8EvvDBL2mgBi/jR+tU
4Xnrt5CT8iI3bX72It8Oz6/ybOjqqxe792YC870McxOSxvnFMjBjnUuPCyvnop2tFrap2+kbx00P
yZR+pNoOzvJlc7UAvaVSVQ/ujJ/JCa5V9j4e42wvqQUZZrmXb3mJX6/FVLIVazJD1moG3HVKgL2I
AtK+riXEOcaj1TVefTeNTrvTBopVNHK5j36i0e4lU/hxjMdkNwa5TmVxnV5tLnq0gb8A6gW/69QX
/QM/ryqAzdNtq6X1KmlOG4De5ikyGvbnUzHyhyuKWoULbfQK7Vxw2n3uIueTVG/VScPrwTLXlehe
V6JbLKXsC9TU1VK6P18t6yizj1RYeEfpyQ2BlpuaaHyW/lsjHaqTZ4TeQZR2lmUfAMUS3Trwx7U3
dOBSpVXX9vv+EeLh30QpPokD01zumfkViqVvPFx/6xJDobC/eRk42hEkbx5FnCu+rRKP1tRd7LfN
Qg+jPOqFAdSQ6EEbHk4thQQcnVYKnDcBGaHAebN+E6ARlazzJRu1suO80cuUdg9/NwWZzTmiBWKM
UFQFXmVTcdjbxxbXmUizAZeBv88pHKIpMvUiKPw6dVpKc0l/O63dgrZCxj3hNahP8N6/AggJlNC2
NBcsog2BSNEopkqT0NmLiRhTzeZTM+hPB2nrNjIjfGeY33PBHpSVWn7furQlvxMUP1ZsQuvFWlrQ
/+Z/I2GPtf9PdiSt0GkuMBhq754ip3UobTAcahKYdUnkQjxmX+D2yy6bfKgsKAoGvYPsSE3G3Wa8
baAtuyy+xE8yKih+bpx7nbszVaKcmZP5T8Nsl3uyWTR5L8u8HSnGXGaZN6n3tZ38RafbSM/OIkvz
dk+tcHiBdDkakl3ph8FT0JnqB3jB0x2XeP1SVon2oV4UoVo91MtKLFxz0g9p7gOEtTjIQEpjV3bk
svsxdfd12o9rEMRu9E9JANtTUYaQklSZ3h/VyqgOrqqSvKBWB6xErz6TpCDEW0C22PuQXe8Em2ad
8rOJV2Qbga65RbER4Q3SjcDb2DQz7YuORrV2H5T0Y4EL2fJgKYwFI/HnanZnezjAO5VxyPfc9bmS
NuaRq6V1kUfIr+A8vXhq9y0FmQd56Nw8g0Q2k2K69wvno6wwLe8hBVnYjJxQT3ZvcEDFe57eGVQs
PYj1rzYF6RYk/qn31mdlIw9EMUwWMFFq9y8gHD0WtUpPnpM8bQX2i6hYRGsMfVmGypA8qRmAkn4U
t7THJ+3D1DY/1vyels/3naZbz5LeM3mXHEAl5C4OF+SONIr3PC/1SNlEnVqufRLJJrbNzlsIWULQ
kTCVIWunP2boTe6k6j5Z/u/VgB5bWUrhvsxkWMvz06Ai+q/VhzeyugImTDE1zoOQe4EcxkFgyQrI
MizS0xr0f12uOQKHdti7QB0BY2z5X5tMJf4ggwULEOgimn6XUka0ymwadUyvTp7EIjTM6Ine4zON
FD6ntjHmb4WGco7AArzJa1+9GgYtWfJL9bp00s4/9IBB7RtFC59lMKYgek4CQsKFo1unG0Wehtkp
NMh73SgG0E8IYZDFeN1JoXtp540m4KCv4S27aS8k3OeLhLcyiQNIHMtFEZOAORfD93Qhx5GByEq9
zmQZqN33QqEc5kYuy8xUq0fT56w0DFRu/8q/nop4PyVEdCgbCvbLMeS748MoOabT18xKh6Omg/lE
j3b6TnPy/9nC9f2DXUCRVAbuozKb1KdkJanFvmmHi6+ruzJv6fWKx5QUew3GqLngJshg1ZZxrVvr
oNLdsIpEDlhsjx+d5bUG1eO63Nzs0vridwYNLn930xZ4BXDjEwo+LfW4OWx2kLmXx4Fsxl60omg0
951L4eR5g2wtBpssdRZfVmTXZQmTRXRZn0SC6hos+K5cW1dFJg1mIhOt75nA/pZ7b8jh9M2qi+KH
+mNtt9pjnUH3u5sr0MXAwN2rroFsUehgr047WWu9Ft5lo05RXE/w+CB62cJUVWNfu/DViaEMY5FG
0wJ38yWci5rXCJuJYt1xXZd7jQPM0ahG76y1Y/DBdv2PbjmkXwvT8o76OBZUUEXp16nIDxrJFuKQ
UQyp3USOFqKAU6aW6V1VBM2+aEflCrWj/XkGAL0DPBNkXAW4YuP3zszfjw6FqXoUwy2QVvPZzato
JzIZ/FBt35lA07ZACqxyzfa/ewNJQjHQpvbgWq5FAwphJGGSsoqQRi3OS6D//5TJjMA/sSQpaJW1
GPqu9WJ4U+l647ztqhMsPGvA3km4Lt8CdFP2x9CPMc3ShK1FKSE8Wf7UrdG+zSLV/hgrStvFfBOL
IzrZb9P9c79BzcklGPmdZrovgVGJjsoyUR0ofGXqt87Jh7nlPFKKWp22MOqv/Datpbpv3awx4fYi
6rY2aHGTqW9G49El/wFL0sITTadp/SAs0sIYHW2s0mZCXIE6zOIkNqLeDGW5Drby+9SHxmkkZkpQ
m0EPILGSGdDi/5D9r3YhFV0gZdh3sl3Quj9mx3JPVLRkj13DwWEnUxlMCgkLDQ7t0vayx00uM5HN
tc/5OwvuRXTrLyZtZAPfT/qShByfsfnKbJCP5Di1S2NTvVrcOUiFgXPnTvOhMlKuCpQGAmHCjMIV
r9jJVAayCmCsAB5cLNpN/ktj2cZb0jui3nb9V5kOP+dOjaiF24zFVzwKQ8suVv+dQ6iq7IG8ma9h
S29pDLcqrOSUgHVLyVgKkU95lqnY6LzlD1ZFBU49QK5AC26qQjKEZQ/31Y4G2uK4NGVfnME3LpWu
vR2Kvy9FeyPb3GQXMbmRpfBIk1rIQCdaPkP16SSHBOufn7ltrbh1cQS7YNg5CwqGpRj3QQbietW6
+RNVHguUwlIvVs36qngrW2y6xrpvmtEFBHQxW0Syk8wWpRaOUH3UO7tPCAENvUdgOrHbaEGiTa5V
rDcv0zSAInRnlEuu0QjpIW1i0BRU4MVVZQK+PywUjbKdHAi7bBynO9tI/wRlGo1Rc1K2luHFsgkV
mopg4Vx9RO+YOcjOC2KefD8lmm3aelobmJl/fnHRAr5oAwzKv0gGc1owR0wKK6jnR7Out3/xtuOt
JlXibBdTD3wCsbq91o0DHO2QdOssLhUdiuZlvU5FP9sxxM2bvWJ1P1orTk+iFflqIut6gIxiv06X
3elXaK+jG5+naYwunecEh8D1q8O4RDP60aOJUJEYR63pFyMnkSearu4BNVwiILIErXE6uylH8UVe
RHSTgJx5rLTBum6D5VtUq/fJZ4phgrsb+b8uKXG3ruIqJh7+IQVsq/8mVzwH/AidLtlhToDFjsye
3wHHqu/quqecVg/r+Jm+d+8Q8RM8vBFqpB7uUwh2VxvIo+JnYxl0couPwVhx/cRX5Lbiqtcgye/W
57lbWeSLyDjtt8c2cFzNw7Zc3way9milPEyxEu9vXg5zwWVOK/oKzvFyfDD4APAAKnvnkRW+gBO1
MOXOIzkftBbnxfwga6oK3F3RJTEM3qhF9kYt5qMalHdpPH4Tbd5QvVKCJirYTPkC2iQz6jrHhuKi
BaFpnqZ6D9YiHwIbZcKpiVafnZjJIIhO9JLle9fUYQxUNCpB6QiBskNTgqvMZl0PruS3FvDSRfNm
Wrh5TJmveImDEpjNrlFp144dmh3MpXFigZtZZyKbs8i/jLSe38jDxWHzKkcjo4ksBTf+7wox2Xwn
ciPkBfryuH3YYJXxPU3I36Tmp1GXNJw9fJH6IBpdBji4FplazF/EYpaaoVe7f5XJBkKfR0z3zZ7i
MKWgewC0B8cVcGgc++aPrToNgBaq/5EuaRhS/FOfDPNJDcvoiw+Cw67UiC4TeMgpHoApNU/iL0oQ
mJewa2xiAbHyqYezOV2YCLg8LGPI8chfBvoQ/lKb1DjKarVxyCtaexFsgy2OsibR/+K9qUW2br7Z
KInvrh+zyWLwGO4UmvlFZMHI6h/Xj/VGKMt261yUKQzF95Ntn5TSgYAs8DrtaizRYpnJANvPNxh4
5pPIB7v4affG5R/TV6fVXlytv++7fcwbG/nE1rO+kaqijHb5Om/2/qXL6j12QUCL4m+6Q/GVoowf
81oPHkNydHs308uv4OaQQLc168Ecc/sjTdb3Is99hX51d3QPEPZQC/RtgNaErmEKqx0u7AuySvnV
j913lQswLnAOzZNaaVD+LHK76Zy9Xw7D1Wp+Sx0jOSh5rF5kcINGvUSw7ma727WoNstNnQDy8eKz
2ax7bGsxd4wI+vJtjxt1sH3uG/MqCdx9SBvCPtBHB7YW+MYD38gPgd1YoJYjk6Fc2MgHt+ryVShr
0QhPucxCDU6rW59tC7OF+fpW/cstxQdmFqqJVMIlm9/2qdu2bz5VvsqNzaqeba8/k3jbZUGnX1Jb
1y8mVy1jL9NW1e0MtsDCgf59MZAhX6xEvy1lVqnKi4ksVz+x9rXxYHaNcS9uImoA3OAq/OoiQqex
aqrs4DWECXPnLUWaUpkpM6nElFlhVdplW67WpRRubj6+7LHqbm23/WSrbbm5O7NxV/V1QN019aGb
WaDbZPEds99PlNMUkPBSHHpqhya6+rFSAvTda9HVXgYRatFYFTtQb0HZF4FONPmUm/23N56bD3U6
xovhuv+bnUu6FK+UphiUuIxf2oDUVuNU7/hzLh7pKabUouY1udvWOX+kxA0j5bTJ3tjIDrD1rDuI
iSclGjKVYfYpluWp4sOAwgekTfdX1k3Vnds26SNZPRqFliZAWfbaPLcHko7po1Hzth+zsyy0RTI5
LsdbsaPdO6MX0VBAQC7h4lzUKmVVoG3q7q4t1OJxjAhVD9Zo7bcvLrP128t3WcIXbmo8bF/2zZf3
c0op46i19m+EU1NV3SHP7qZh0h90SH6afByq8kTjrH8g+zlds7orqp1MZaAgeroWm1DWotmVsTFe
N6MbH1mujmBiT6uhCA0jKKvdG/c30ptNVv9A6wjJqP0XHejGO2Pp6UlmajRkMJeiQQsYoFVRChln
DYDRG6EYtovsRrHJxGTbP0y1YzvTVVA6bk6xBINdzy8DvchBS7qdNaH+maYltdv5VVasNlPWU7qx
mQNUOR5aW0v2upzTfnlao58v4Gk+0XCznPPkGNd1f4Po3JY0w1lngve2eT/kUFzUpHAeJqp8+F2w
8ZZpMLQcDfsSmNO8TlcbYpgJNKM/rWW2upjAeze7xbpJ4xfr2x2jrCqnk03Lpdi4SVbR8bdsCdD0
SBNe+8mzOxrDco2S2KgGSDjonRl60dILn+aum/d6SodpCGk4+GhZMT/0U2BZJyItLYFak+aKwDZA
9YNx7iHrQqzUuiVVOfS/r5uIps2t7pIb44ISycbyGaIos68maDsAhi27RAtL35RW59geAThYht4z
EirjqNxuIFlodyJ8M9WaTkPq0zmjqUTnF5+iKF68E25iAAP28AyL0BifOO5pVzET5Yv/4rZ9qAlv
2n0bJFdxWv3F+mb7vgUjGnaDE4WCZNOzudQvUODyRvn7QDJBv9RW8KKoMven9X93ES0VUCZvHfFZ
57Kd6N5Kx8S82k6v3RnLg7xIWx7szfKMl7XMtmGTOfIGEM3qs6msZaPJK11qgLLdJv/VNiL7H0ze
fNyvtnFTUFaHLvmPKN8Y/3r6qy1uPVV5m4m0HlJ/5w1dyi/Tzx/Mv/+g3nzkUNMpm7uls8tTEFfo
fO6g0YaWC+RC4CTs14E+FITbWiwnCO3hO1qcxF3UkQ68/7qdrEUts+0jtn3e7HvziWJzI7v5KK0r
nZNVg/CwfM/tK/zrR4rJ+gXF5c2nbx+3/vtvPqohUw/GgNqYQbQzFLO6h6TYvtpLvGFWx/5sWwPg
Eay2wYg02qNkLcbtq4faR2j+7rdaqzNh+NOqXyVi5Rj9unug50W945JADYivRcf1VznQOP3IVIZi
OZxUy6DL74isZzkibXrq7MKjng716jhtexRt1IQnsay1wrIh6l7+8Jb9ZLbuJOs3+/cUwNiwYO2N
yqGWMCY7JUNlay+z/y7TqhDgTbExRv9/cvlft76xu1n+v77lje/NcttKhcNvH0WqerDj4ESgmyZn
tQccK7N4WwBOXQDTlu+oAAZB24vpjZep2CRgU93Pg/dxTgC92vVTSkp7cZbBtiATbhpgnzbZuiu5
6B6mKt09yF5K4OgQGMknNPl/CEnlhzyC7GE5PcrQLOe7tRKYY1hNHY7+l8i6RVHFnHkOlvUnx2br
GhsRDbnENLdGX3uJ7dZz75NFAiNiUYqFKgHeBgyTBxuFmIlCZoKsLF5/33JtI35VDF0+3xlD9h18
FAK6y6AlanNqGvsLsP/w4Cg5gV1RlPnQRydpMlilhhKmq4/o/erqV5AcdZUR/ka8VTmPSj8t0MKg
R4WWc5eAanEHYFL20BGwegiUiphkmu0otuN3WWSipavuxURkq3pwvOToD7a+ExtvUqBd3TYTn20p
jvNc/tkkqXsSeaIShOoMiryH2KFC0fDS7skiXdaVc3lVAV1/cqkkexJ50Az9gwJa941clKrlQsgW
QT+1OdROb2kLVKt+aGg4OayGy6aOZV3UIAQR+O85oy1dJIotjyRL1wTllpovgHmL6LrZ3phtrlaW
P8NF2N6FfVmBDhBUcC/9nI12AFoUZEgf7SrzT6IVu83kjazlGOxCF2yMmkk/a6OcdL3316XaBtaz
KOyiyUASz6eTLDeFUZnnIdWDh02kOvH84ELpSFp0lxSae5EAmMxkkECVt0SrZLYpbuwC050B+FwM
xebGZdtm25UDSkgCMCxpMpB2csNVypPwMQ9AZz2WtgaA0QAxvO4DSEHZ3XNX6SkRh3w4KZ1nXpKK
Ah29oP1qJ1MZ4OigLvV1EEOqkV5km19RQyxT12O4F1mukBXbbeptL3qrf2pkH+oPiksZnWteAVcZ
/KUswXbTl6XIdEOvT8Uw/UebDKsGRg0TUWx2v5K9uv132/UTCXvzgl0+F+q67uA1kXsSWPcgK9uH
Mg++y0rQ3+lKebbB8wOhEij5jNsjN3E1XIHiE5oQ3tHtvnqLfaBRPaoq1ngRh6qKo3MVt2CTJPb8
WzrDa+ek5R0Udsl7n37a58jXiYfTofQVvFpj3wQNXws+nU9uDTTAkGtfk8SdTr0JSpWYcTPYFcVY
fzabtqPO6qBZPXTbr/06kmguoonApQiH0PiZS36TVqZeODiomVrtxeiN5h9T7jlnv7GDswXRyoMM
xutM15qo3VEwDYdrQNnFotAGvU3BpXqdOlkL4UDpqvsWLJN2F9RcNd/oZRrSD3GB1H0f6lbY7kRW
BTOnUzFXK15+IpzpUN/pnVYCPMA+q43apfPZGuqKOneYCR+9yqMSJdL5XV3wrvLejk5U+dgrwJXI
VsCrxEr9B9oGRCTDDegVXSIxfLu0v75ByPr/bOqSQFYPrRb+0XsZ5VvmMHzK27S4Vr4XQk64TGWo
bf6q36yTviuu5MzaPZzHVKW/GopClqUPRFNKv8LaL2Kng0ef4NI1QsFRTPtb9YdiVZZ3LhdQvLYa
Dfq7Zh+20DKOVsN80UyW7tCOTWPXg3jL4NJ5WlGdfzcL3p4Yyj4xWJMnzZii3UpFMguZyTKsDCdz
2hD8E16T0qF7DLTxnHYg9MJVsqplvXKfiPmLq+zyypAi9kBq/KRN+S/2tgPOX2qBzaPV40UG0+o9
2ksaaq0pzEwyflSLzm7UF4PNVGQQJGC52azrhWRSG0D2WrejPu/F27N0wzyuRv+6581HbMv1CwFg
OF4AxFRhShnOuVyZl+uxzGQY5DK9rZNXdbNcoWu5CW9qmaXLPjIDlYjL9ZT+AcSWse4vbqLctrrx
kuVmEs9QKyhFB9Oo1xJcWwoJVL2kmmApSJCZE0VEtWxT8+5stXu8MUkmu38pXzAyfVD260bt4j53
k7lrYpDRYiO0+KPW+g4MjUX11lY+ZfjqjkuqWr6GmMgW29eYpswGFmdxFuEUAyEamRHF3bK5CG++
nGFl+rGuQD6orTw0jmUUAwpvwqXxnDV2e/G9OBp+iJQ2IWrLDYsuSdNOxwMU4q0ePIuOuqzuopm9
d56UJuwzyqhAvbn4ZWU8RpRAPLYlUDkljdErgYtCdSQgXAyAloE9q+uPQtYSCb3LatOFRgitKo+t
IbDgoI7iC/jIO4sQcrkzHL25wtHQXLVlti1v1WITaekIo5MRUUarktm7fc7Ecf85CRwIrpfHzPaE
efNkyuR5pFtBudv0nlF+Arc+uwMrPXgAHDt4kNnNMkp558ZtNx/TyIdeYbORmT+QYzxsPh4FruY0
gfrBpqtHx5kHv8174Ch3Laf7th3UC5k+FZCGVrlrPPNOViLvX5WbTGa/WhKnBdhtU//K5kYm+2/f
YPP977L1a2kdnA6GSoEpZSgwTUo0VwK5Eual3AhEEPVJJDJIrDjOr3TKzqt4CwCziQspzFNf1NQL
aPVFbglOGtEKCc32TpEbxnYX2S4XN3eNlkzgLs05VL65yLy5uWwXm9oNjaurnkQig56k4JWB5+ZE
XMRuguFhnNXnvEro1v2XwLs4SISep8uCvAp8kPzDU6v45I+At8m/16wGkuVVWK+y7ecj2ldbkW8/
01f5JoI4tL7TOwiiANNXr3oKXe9+nVZqUJ1lOrTpQwiczf3o1CM9RYvl6FSWsgdjn1KNyv8p9ctl
ClSGvTemYlh3Cm0AaMelAEs84SiOqjORyYXhfvbvue3HH+ArVsBGTrv7camxFllntMekqNNnWSWN
FT2miv8kK6i3y8ewp3fem5xHuqedR5mZijFdoG5mV895hO34Re6mPc0SWlrAoKzunfeeoZLaWSiI
s47q1kGZ2gdtWfLE/WDqTvpOhw3pd81Sd2ltdx81ffR/C0IVTgWM0jaF40YZP4lLOjjBg5bMBhcq
lNT3gLc6jPVBtKY/37sd/f4FyI797v8Yu7ItSXFk+UWcgxAgeI19zcits5YXTnV1jwCx7/D11+Rk
JTkx1TP3RUdydykilwgkl7kZqz1xAZOCuLgxTqRRjHIGDMjsuG7zOYI8LVBgYJYJuu0ylRzLPOpZ
jpEfUuU808jViy5hd7FMCYj6WN7hbkk7YidlQ6SrpC2jyIzrFIEJxilRmRWCHDXTJmp6BtF7DnDA
jmJBZYp6IeqCahjXU00N5pVhx3nc3LxIgC7CD8snqNiGQRuuGwO62Y5Z/lByYpCWeEqhHubsvdBr
dmkChkNUFowP1CRgUoISmkLOu7VqtjfGdjz3OTuBd915c/PqKM0gfwbXDD4MLaTYI/fNS0Ln1k7s
jWIMwADPxhhCML1jztvg+cW+sS1Ap/QK0D8FsLcxgoPpmLdBTuqY6QsRasBXpcAnxi4mnqMHMvV0
P3MXAgz/+wxyhM50KYRoofn2YbeiDpzOLhKQjtlVqGPMM+fqufiIVSCg6BK73swEAFTd31jNwQ2s
/kIkALVmAkjKzDuMqF0CL6PmBCBj6oHk3PZQGb8wA/BsEteccehM5eYecEAIlkc5MN2of1Bnagrd
C5KqtCDhAglWNzXkuhkAhCp/jsIBwyvugDxvsrCh9K0zqqZauaFurMfUI3ctQg8SjhSU4yipEmas
PhkpaJnjlB2E8e7HmS1fa57l+2Xdu9dqq9g/lilfj43Kx50d9+N2VD42IcmAKmh8L+I+aL4I7Q12
5ND/SoElwl0+zonoTm3OT/fj2UXWTxM+dclFUx02VltwIISrT+t9ml+DEP79BXmydSAVANB4MH1q
av14HoTVpQCXw/M+/l3ML9t/D7Gh0jOv/9/j/MABJmV+TdAPbHwLGjm/ewu0YM7APMuT4IXXItkl
UcoPLvJdWy9ynLWJgzCAed5DETnvlMKhLtPpkoyhmAlcWE0XHpLEThGFij0q06MexKVRA0RdpThK
2eK9ownnI695KlEecqURK7voiCcScGPa+RHBc/vvwe6nDaq4w/PCxEk9sllA84DC58Pdle1LXNg4
N3bNePZy6KlNje2s2+Aga2SuUJzUtCvqsia6QjTYOYCSWUYnqNI0qO3O8k2lVavGqG5BSuuvaLQ0
thbH+schOfA/CIrMpAPCMNI1UeChAMnhAKXWmqOKvhdnN0uHq9U18oSKZwi+9fJmFqm8JeVg7e3e
xCHgw0Y9w4kyiF5f7syZ5YVbloAciWoq50rLvOnddTqgYnceUzkmlM6AINRVvRQ5yHoX+tijg5i6
PQYOMOG4k75aACaCz1Z35zFe9up8/2RWWoo50g0FJNjYi9RyjouJIshJNqswilXb5gzIs1/LkqMp
m/BSJfLNjX8g34XKME/6Nz6xYGMEOHn77SjAY9uba9UnzVYkTctRV++LB7NAlddQ+BcaUVzURfEB
JFr+BrR0/r4ZuulU2gle4JAaDS4L6qk08eTD3ilhjrdlWuch0ZIa5OhZE6wdO4BiSxgy4H9Ldqae
i9ISfMva0XaxkSNKcvyVFLVkSMWwbwr7ZNuDC/2pmj+CW1b67qOcoI2w8vLkLQg9eSYbFBVcAM1Q
wYoE1ka4Jtt2RKoiXCQorMBlKJvqIYfm4r4IvIDCwYcINY74JI6gXrhW3h6XzdDonqbxC7Tc/vGi
6NMdEcV8GqsBatfru5ng7FSbJOcSKnegtQAEObsYlsp3KFNWQG78spGjAhdEA0A+Yqhxoiq/cCaB
tBmSQ98HQbniAUigR+oy3bULDvb1AaSGGpJV1xOO6NRdGqUhWsigAqelY2jIR5AFtD4AQl7X26ve
CxN8J8h4jT0jX+eJxJ/7o+GgrsI9+ceYetzPpxO4AbBJrK1f7gKKO1HBnUPIeH0yTDQKmHYQUxht
fRrx452oNxvJT5FkDL0IVa9z9246BUW00hJPy+FTjuWXl5PhzsyRpA8q1Z/ocox69GehXvhxL7g4
/tFGIbnXhe/3gndTluFvA5eX/61b1p6/Lu3SA7jXZwdDAKEioeO5pj+TbZe52FK3JOTd8gf9FEV/
TPJUBKH77RiXf/ivIFdKcD39b4BsTsnXy9gNAS7Bvuk4R5NjjrmbmKldHcTi3LtpDbUP6C5ILg/A
KA/8y8fQUDJqng1mf7eCCsU6jhkj6egBESa4j/wCms5EtcQ8llkYzMYxskBNOyikcIIaj8ElPAO/
RTWPjSpGEE2a460utndeX/7IqmDdjC3krlHh3q24JsCfu2UD8QQXnEQJ+AyPNDJwWXUZPcU6qG+j
S8a4K9Ra+H2wGQKj3IGmMWlxh9kHxpqKOqmck3oZ/nw7Z4AW3uJYSkEX70JwBnmW4tAJUYB/GPKp
w9CW29D0hseU+QHy+CgJzAILbGPu+IWYg/s6cFBIp+mEGUh9GEpYLlVe/LLhmxm1rS3qQYhsmIf2
T6+pUMejSdEGTY/W6YZ6ZLsbLiGGhbVREYN5luZRW1ZYbLJOLl01vUEIub2AbQZyklpxpO6H6M8o
bV7Hzh5eXbD77douFmswtufguzG+9XjWnkHMCEBAnAP9GGuFEBovDcWMH4E2ZHZBrRIP67LMw6e9
icfLE3WFOYVPqDg4ovIdF8Ta62tTVNV/4cmfNlW+xyae+8+N60H6DXm0OucWwE5xJXZgs1fbMkTW
Go8aUG3O5+04kJuwTlFOTMdrOpljkwRB9ffzuT6qzz7/jAL86rTsAOjhv2wD7NrccyspD3f2mddh
ibvbPRCtw90UsrXRPms46OgEz6w1z8vxBN6RArtIOY2gkchKZKO1lcauNs5+Mi5NGoGdZo6c/RQq
aL4Y7eGgKmdDNlpoRGUKJEj1cjSmhT69B/KYTmWvRxPyxUjeN/UEtIG+vXQ1OLqp6vfeYgvstN14
zDBxNYzzPKi/EAMmT8Ne05xPVhrPLopidowJQYpNJ7YXxpZ77Lvr+fHeKr3qAuzB2jJQGIyLb2Bw
SnnMADugUSWEAcaGEqyn1G2MbGcwOZw9yNgoAAYuOPV4YO/H1oiamDOt7jaYGxoGWdTxVVzZ/jlS
gNXr3dK8ccJVFTCq+SjWCtib1AXEFTcm5SM1iedHuyEDPfhiy3Kgc7MBMGLTupHZKr50od9ehhoE
Iu4kvW0EfQ/AYvv6iixofSUH9ciGm4wBOHMPnypE3IVZzTAMEHbo9r2RPEBB0d1Lq69vkW64ppMd
6/QZG78KS/zenhnJiJttHQtGe3yA8J9OI2poIb0G2aFb163TurU3tRHICzjo2YQCWx93D874TDYA
wYz6St0gd6F5rrJT3ULxyE6RZ6aGhlUGqhRswv6cbwoyASyfvpco3QaY8GZG9GkDXTF8GkMy2jrN
4zmWptEqfTbiOQq+xmnTGcHPxHa/pq1ib2BwL86laUfrsODmW2cO3n4SZbxVXvvdBo/1JWvB+Dew
P3iPonEaFCB3w3198AeNahBpPau4mHai6ZFm1uFkk4NhgComrg/SzF9doF4gPT9CdFKxdBVAIPBI
Q1JTBDtXusoi9m4jkghoU73bFs6IMXeecyU6MBswgF9SWZ1bzSXaaX44l6hElzG5yfM7m5+3ZTEv
oYyeoe7e6tY+EZUuc+Yl/3lMngJaz8KSR9vqoUJQGwpsxabcdmVcb+ZxKUQEgWvuQjJY+z0DVW29
ulmOh6xrHNxCFIGglCBU/BRT19HFnDSmZh5WmoHp01iH0/DTdGZY7gElqJslDkK2qMqpgufAsM0t
a3GXNN/V/zs64Hc2m67zs9gwt3ValytCANwHuvm0mSrQgPiODfVJ3Lxn2G1CD2VNXV9z9KF8Bgol
NI48np08w+PT9lPo6PX2xgdbzLqJGbRblNlvyiKz31ykobYjjm+7CsRYjxJpvydIXMhV4gMUzas6
fqIm7SdjVQauvV9sRhkWGw6ZqW02hmIDfKkPYQ8nuDmRUaLEPdw2rjJuZKIGHFHNFhQB4FvrpQd9
Bx082uwx90DZR8GOn3UH2/XFauhKcwXymu5S6GxfnRgXlrrtEytE/jYh+6pTgs3Ug283NJ9cGoks
OflZ8Ecq3a3NnfHS5HrD9KkrZVAB/9wGq8rzghMUCacL4yVs2OVNF183FE7Dqje+DaIF4faH/dOK
81pxCwoeSBADEk1r360zxwvwT2zjPkLKb3lbczwZ6HUnw8CfJkFp3xKzvJdPL2w9gJsMd+L0wy1v
LXFVulfg2US+sb9Woxg3rTlYKBhRoLsh4+KByo+1diiP0WPj2zcW34FpsnlENqI51i4LV+BIZz4w
cDC6fX/KUt5cIj9vHnH4bh7rFE8kYMrzDdmo4Wk0PRShmCcVDBvN1dCDDF4C/b1f4prRhIix7MNV
BMLUx8WxvM6HXaTZv72OdhgZME0ViDFQcN0jq58Ff2dQNH6JDTYe3FAN+4mH3R9jY7+Cgyf9mbbi
twExeJsdD6yWZrZOhs79S0a4rgdrpXx17THah5ME8XHZs5sIIPtWD9xchQm4I5xI57I9ZKfaKmx2
UVr/SaPFTkNqwqBAzQV1kVzPN4UbgChJ83oFo+g3VZgaa8OskKRfeL58yNufPNtBYTziFjv1yDZZ
482y8vFo51m+xh4j3lEimZLLqM4BRMeB6NIE1lky5WFUnqzYfSPTkpxGNXK2Zh7HVZjOVZNX5oF5
q/v1nK4eBBgPdB7u33k4aVhO1Tddyo3r2V/MnkTDuQypdzd1sen5VQKisMU0RCLYhwauZrVocmpN
jtbZ3cykP0MaOA99394PZ9KfAJq/FEyPPjuemjOL+DPdRlRa1LdQ2EDd31BEMX/pE94fIxvlQPMF
RpMkuKA1sKkZwQ/iggFmzgBmWai2yeDlgAHgM6bACLXJumSErgIwPpZuAg4uFWzhQXushwv4h4YE
A3LqeN+5ZXwBAtC8hQ6IC+sSNKs0HMXEbtTLOkjYOEhtClmwm6+brKh9YJCqsfbXURiBjBjo1wIY
BNQl8/xc14BDolT61cyYfDWyQT2ErHzG1244m/oqP6ocynRIcFXrqMvdLYTm+8vgQnuR1BVDlUBC
KwEWU2s1kp0aBRQC1M+wnwVL+omnfbvikd2fhy5/++8XxnSxPOpCtrJowrWZ5/XmE8/KIhw4CgiC
emk6bYikhdhVqFFgHt5jd/pV5mWGggikqac0xBXzvw8/2QzQE0sj4xuyUaP6Xu18rwcput4493Gi
d89Vv3VQ44uiEmyXyYGbOP/mm+vODUHk79cKNFJQolqaJqq2fuiC7fLD7hgQtiq5FoceIGF956hq
rV3VAs5BDpGEzT4zRL/yq7682aCD3roCUKnAUiWI7CNR3uIiYbuoy4w5hgI9UZdbVCOPePSN5vOU
Jc26bKtpW+mHWFVI88KiCnU7y5h67QBMct1BfnMit2taCP+YYxXhz37k2Y6Oi15uM0gopFGLol7c
sWHL4KyVzjvblo2bBDomjlXrH0Jz3DjIlp5k2A8n/tGjITnI1kcNwEvLmNzLlGWFxUa9RkGHyDT/
vjMv8XevaPbhOL8VmrFMW2aAEfnXW7mLoeHv3iPZLK91j2Z148rHD6obs2urFZSY3QCH0MFcM2Y2
a6hb4sIY2gYvYZbjq3dg1aoIzemFbJVtgajKUKh3rM2XfgL1ci3GYkdOU2bJquo8cGobZvKiWP2d
NfH4w8OGa1WD9OgGbj4TMJyLnVomAJ3Fn5PdGgfO+hBsDL+aPrBaVJ2hkm2xUS/knXuw7ODnYpeF
CG924fkPyB5AXOyghRZWI+qlHg2nCR6bvjPAEmIy3AhbHN1KFFs8Y9mmkI1toCQk7Q9unoIBQ4fT
REiJjpcqiy4ZhZBNK86l+Kj1sfdHFqfJgVLNSyY6+shJOx6+gjsL/EM6I012CosLBa5mGqe5pm12
pOdgeweu2KFJAtQKAk4szTB7pKYBse+JJ/WbP1rpbCK7rQ8kNnL1hwAPOZAogrYASjPZW8Lq7DFx
4+HUZ/gNo8IHBYZiqE74RgVcHtXm52T0/4zHIs3XdgcQ6OLNR0iStcLbiqDEthUK0OB1IungpfHt
IMKVJnJxiy3Uv/1efyXkmRFv7hx1hqdRbQdvZO8HHu7sUgEA8bHrWHYXkJFR4DSuE3eTlMC9U0xh
iWHenowum3ZTEH1rxzA9jyXksqCqUcWrIbTGrSRROXINJO/QaBW5Tjf4OF1AUQnUe6y/sEEN/yA0
8CATtgRvcxReoQbXyr12lE6AC24WN3K/uL0EerZ1ciss0E6Ahn10N9wthvMUFntHVj5041rspHzb
KTcurkTBquha00M+FYdsxHlzbPngbkxcFxxEDxAgDbM8NB9YD+pRCMtmu6afOogQ63nU2MdWON3D
J3OM5Cbg3v2aszw54q8w3vDZDTeg5gRdgOlcR5YHf8u+xvsf3O+Blw/ruHPw4IC62OoTHTh1iSs8
aUC8HDhQGvitm4xEHt51SPIFUu14lm7E+N2zi+lNlYGHq7S0ODq5YT47VgEKigl8cGOY5GtRR7qe
tR1bwKpABt7Y5mVATdiliSKGtIcF7n0/wd+7K71mBQWc7tK4tlwN4MTY+W3aXUrPAyZWO+YYoY3k
ad0mP3k+R6oJpsVOM35ng1Yc6ORKcBH8P4LpJfF1sBmHsDzdvZXlJahntMC6elb1N6s7CA+GrvEa
mcOKg7HwHA95+srB5bb168zcWsDPvk6+jC5DxrDLsQoX9I3jykV+7cW92eYqioR1MAypvsalAUAx
BJpc3B/tILH7yQ414h4gKT8DctxOii9T2kC0tg5BIwihjT0S7tUBZ+S3eci8JjvXE1TT4yn9CZWZ
ldQSMjZgWTr37Z9F1IHxqOATNNPAD7kbatGe20F1Z4A2urm32CrfzAPcR4BpwbKgPrx4JjGKQ8zr
Mv5XMoD93TQgocUbJ3hxYvcRmmbj995i5YbsjrYj3TnboZj7bg94YkDBxjoEVbmvjLq9uvoWvm2M
6FhbIMUj1XiyxcHwRBFksvS1Pc4+xoqc1Ei/e7LxHLlfY4T+su1CJ3TU6cNcyB4MeiKpV24YdDsz
bsDQWbZxtp18VFsjWVVffd3wOVGou10EipfWDc4hDzDb7at63yXlv1IOmBI1SveyKCp2KJXqVqjb
Av/z4qaeP2XhNffvzYnmQ61bzfwMmbF85Zse25GxcLry+mmpRK+f6PVpPYqh3jxbtkN4bZz79QcV
hoBVQGNnLlC4I8VzBoVShXgI92AckGDH1kUM9/UMc9BdvQMNoUu0LwvIKNGULFWA7obe0SvB1wVC
rgsOaOwqjdC6tsT2WE9tdUS265ZUoQ2Kbe1+7wZSIkMGnohIh3+aQ0GRhndBG1juaYgCNShjpIBv
f0BnR0LJusVUb1kDxrUFL7vEUI8aAtbehdzFzQsuMb9bmpa5m0dD2RXfITdc7PxUMQieDnZynrtx
2KbIZhU+ztKFKdadds3dWj/rPlndkgdIkOsAu++Sc5FP3T4z84fF9B/Lk6umleeuXnOACjbQKnqh
+eUgsBpPjEGm4NfaaSSctZR1tR4DozknKN0rVmFctGfmiSTbkRWXCTJY+11xKlCkeMiHwSlW5KHm
03iOJGusF4lpPYhTTmts5qf1PF789/M/LSVa0H/ZBghACjM2wN4J8QIV1PWDAazMg4UHPlsFoWpX
jiXD/eKJdAwNVc9v1eSII82oCv4+l5zM/Fa0qKIk3zLbnwz3jPz+djHNL2XUKTvgPPp9cdArBQ6K
rULc80cWUNSa0Oic2F/TAqCpyRNIQ+hm+OiV0MMrV3MYoMflivw0pl40gEwgHKLbMmVZ5lOYfrEh
6ZCFXdzLO+BNpTbKK9I1eedActOY1pnfyTKndfpkDQgWHnATqoR9BgQ5qTXPwsxQ8LSQdgs3blDV
F7LN4s0mSioOTRr/GXOn2AeqZFe7t+VuFIE4upWXvXDJf4LbKPvTqHqN6XeBu+UOO3VBDMIsJMh+
8BgMcAiA6jP2hYqxc15kYLT3gclPzZ+TMzqvCRCJz70TberacF7JVFj1xgzB5UojNZlIJfLkSiMx
DcOae506Vkbl4plcGVvDqP1tq6dj45QdZWmsG2z9T/QQVypLtmbYgrm3DLPXLo5cVF+6wOPoZ7oD
Zs1nx/lKA4qP0v6nZWfuhZ75QxUm24lBXY0ikFGGQGBnDStaDM9TaNkKf4Ub8OIL9zJkhAzo3eHi
0TlEqNM8dkUePNg5RzLB7N232jH/yseh/5f/mKve/lfbuT9cMB3PcyHXUtxiQ7qf5jJvmDZC+PNc
/FMGKyBCkLHUqOcIl8/bPkjldkE92y5QDzhcpygDtyAhWtZb20/HJ5rQDKg7jyvnB+viCei5/DuI
ysI/oYwDMlR/iJ5wILfw/RJyMHjAUcmvcV0Zr6BW5Gs2mdULKD/8syzsv9Neq2gMcf01G3P74gE1
/2JyaGeHSHy+x2qb1XirtO3Lp6T2yhdDTsgegAdrSxMYdg+Psaq2TtCodW4GwdYppvYidNPrYqpc
bySpR7bAzdh61KVX5Ig9H6oMthzcZjX3KQr33scxHYrjsg71lrXN0BmPEe4N8Y6LS1TgcrTDt08U
IFWWRDh6UbdLOtVAPX0oLjR2dDC3MrmK2xrgZD0k23/MIReqSbHLcpBi+TRbz2mHDiptjXUg3j3i
4UP1ijxTj2wLSx+z2wLSfuLrnZ1ifzf1zmYn3/Qu9dyAyLtHMt1G2gjo91WvSpygbF9Cq8GPoDYC
hux5vMSQjYUJjvzAW/0vZjWiX2tb/w33pcEOmvIRoIMmCN9tE0jNdFQnGQuI8+nzLDVGbnwHPjK9
JNyTgGu66gSG0PcIYSR7081L9cOEXs4qB24UwolFjN1V5R6W04iVcCR+afzhpWMKtKshARFyD///
+KRDrnVn4RL0kT650miQPB1YDsZ1OOOe23upkgTAP3xJWEHPHoCiuXVAYdfrj6kUm+H/fa2aJj/O
3wH4HO8NVSabnLkQPTSaUx5ZqXPFnmEbV53Y596094XnP1Jj8grEXU3wzRyHdxMH4u2W2N2KAiAL
hsSG0TV73zbAxa1nUuwAaRhoMvv5MYeM4bzaGKgENNqWh8svUBOkXtRuqZiJSpaoosl3nBI7QXOz
mKhHYYIKoWhs4mt0roYyY3yFda4E94ysoUAXxFvkkGOcvsGfRDaqrpk+HHM5CdXWuLYdbysXytVh
n61Lt8xuvpLZDQwW2a3vIXPQSPDQcxH79irXbl6AozzL4j8pDhlaOIy0ss5GI4/LXOqluj5HefvF
PC8EbeJN6kzOhVZcXtUw0pcI4ncQB8V7WOzjlNUrzhzgQz8cYReovZFC1ZBx0zinqvC3UjUpykoq
A0z7sJGDhktDNvKSjYatUYxrW7b+mmwowTKqeRkaV9BJeh8vE0uUbFdNWe9+tzTYldptkTL36CiA
yO3Cbb5anhmtgykZX5vIb5Hrl9ETxwZw51a+d4VUdgat9wlcJChiOQSsuuUsEKuCd9ljyJz0EXws
2aNbu2eOo/uF7A6+bLdQQ4IgF6nZ+ZqWXHITBcdQ/NzORtU49bYyARgjcESLQpkH9Qt5iqe994CC
qRFkqsAU61EhtsB3illjBeqt26iffpCOyqKZ8ml4p79CnnpCPgY/NbRXUGGeAzkzeZsoykbQRSlk
IrtiqNfcwWVzZ1XmA9mosbUXb6cTrprNFJCBCfkB1AAgIgVDyGqxzavpNcoQiUIF1UyKBWgxWgvc
eiATBDY0aqbSV8WuPsUjHbXtuNh1OU4AnlskoBNu7QdUNyErJYMfLAZ1shEp+2GxTwHQj4pHP8lE
ToqnXjPJP7metJgoLC/4TggXsgo69ZXqJFgVdnLukQ1/nH2uQAFMTmqWWBr6hfXFyru/8CDKjlOb
5pDm45vcjNULqLZOoA9wLxL3XBdkartDzdgjmRY79YxhxD6e4qYUyp6xC04g8vQyLQFC1Mssc4Tk
3UGY/H+tVZcKVaRguN0YRnae8ZSTg+Ild4y/VjauuOQQIG3axV76OIDv2QrA0jKqLHtsQXH5qITI
dxRXTCYulCkub505DrQIziYwRp2L+8WEsbBj4BsPnBh3LBhlX5TbIAggxKhpNJZ5RI8BWt9nFaB2
600qgCelVd8sOZR8E5q5AzlR1h5dfKUcPQhPoJyJ2TdqJs2ZUXFcu5a4CtzcOQzu/bBMOR7JLlhp
3/IUtbQtPr0j/9Erw9iXNnawrPfqZ6ABm2fTVhWQ506wJxs10vhjVFI9gV9QgQhtT78K+k2FsgPZ
qwiPZKLfG9nLPogAw53+Ixb8gnNsj4I24OqVDxkMkW6rVtYHt4r4F8HMr1BZzx8rS7BXqKIiK9Px
L1mVGXsU00P6ZHxse4heOETsjez2dWbzBkFDcgVkQO6nBjIps3Em/qZQatIwwI33APW32W9MfXuq
svpsOTy8pAqKkCHqAb/mge9sQqnUMc+j6Gs5adB4IZ5Nq4+emk79QVFAAgX7mEFSmYa8zCdQ1bX9
tVMDnklGEhwFy2wAWwq1n/fZerMN6NA1xEb2Snttz+beQ9qUO2UFLVSliyY/lDJ7yPz+AezRoD53
S9BaLHvJqionc0cbQQVh1x0z/Wy17CAbZUTF88oZTchAUiigdqtMus7xHxleiOuFmGCWkBGaCUZf
mjO5zGL/XSzZOmjTBQXozsG8XjD7LBqkePkAinGnBgoQiR7x0HEuHhwI0awgU9ruxzzyHshBTdko
dUCqKZ6DlxmNngbuTRRhuFpSFytRQ/MD6T/g+DTV1toE5BKNFW1RM4ACxkJBQs0mBUSh9RGjcmCQ
EydzO0ArkazzGHKQO9GO0ZFsZVq8e+c5FE1GE4q6W6TlkKfX2T3fjeJjVaU3sNFN5olsXRYfhTWF
p09ZurlraRrOHrc5GwoUeYSsq+m9WDjEbZQwqiPYfvgXv/VvQ96xp65j6kXExWwuhVmfensAk4aO
Ssbi86R0EDe/Sq2noCnmSdLIoxUECNLE34NHac2QVv+GwrV25da2B7LDvniO4/C1nsziG4S1nK2L
fPNh0mHO2K4gn2s+SVwyjtjdDrx5UGLa9UBtfg/AQLzthcMgRd70bxkb3+0C5FUo4jU3dejYp1Y3
XQp1h7nnhc7noXZ0d7a74UfI3VL/j+UpBLe1NV5y78S9faPGNFz71jTYnSkcqw53Dsn/Ktqye1jM
EEoqT0MlXsnUIht6c8vDnYSHSlSxrzLn68IHP3PGL3FVpYVCMmCD9jwOvhJHfEE26lJjNV3XrKhL
gT0Tc2CjP1W10bX7yWjCJ/z2nQd7YusIT++nQZuoF4FbXSLpcVtMHo+e8JyCJOVHqDJt3MkoD5kF
baNmjGx/jaNMvqMhvUo59t42b3mKS4UukWtUt1aH1kW5rV2f6s49d3Gb773ek9elEWUaIlPe4og4
RfZfMmX5nmy56+JwSIFVrr7Q9SVdVdK9ZlwDVGpWKgQ6ATef5BgMIDlEk6CuFqbWNPAYrgvsVeOy
CqEpqm893REgZBCmHPFhgDuYELmshbup6tpIa8NU6l18XaVge513CaOihQhw/9zm+SFz3fSGNGp2
o944JMntr8Uokz6dPebk76caWObFRGFAgfwUTgDctF6JGooYGlw5g04IRA7ascyKZDhsoGsxbhYb
vQGVjP2uajq5XpZK9FzTtYJDUDs/+9TBFToFA1jkniE2crhbZP4B7LZFJdswHmtduTfpaj7PEsZD
VyqUu+d+eeCq8w6FXb92IZCh1MjIn7DJJkxpR/hRWyNLl4DROg5umCcmEkMMtQB2rp56qM8doNaA
U2dsqieyuVaiVWfKrz5LmpNS9s9ch6IEZbiqQB2c2o+f6nCMnzop2semOkB0tZXAHcKeigCo8Fit
07pDzgyItc4eQake5g9LMQgVjSj+7gv4UxpVb27puU+FE4nHcnq0k7aJAWXA/z7wLH/Mwz4o3X3F
s2xNsVWQiaeqknwTFB3f0pAcqJwdcF3qJUcOsmWAr5N8k7ctu3EX9MBNWzeQYsDQyB12Cws0Xt9O
m5olfONkENVhNYg9Kl07kQaS4xrT9YBk0WPsodJDyPtnYHe9Y+RNJSSaVJJaqzKS9RnYpuHAhupg
JEV9Br8JED6WPrDQmBqKa7xhKOYpv3MvttR8KlKUIiSQAmkD5PUD3JhdpUaXZw1778koGeBo10YK
ihkUpMILXB66FFNBmA+nbXG0akAMoZH1DaWh4UsRqS9y8sXJ11suZ1KoDkCd3DTw6uoI3g4r6jI9
7ksm1x5X9RZFSfCQEXeSuOXSDVidjB00wBRKI3/Zalv/FWgcmrgly8I1DQC0BDL+I4yGsR3iEj0a
E5wKkTgoIHy/mljYXdK86i7UW5rFBlq9bBepFAWRgARmVvIv4A+wMZG1c+51Qz3DbbWSbwFMYMYj
B1WDyt46SPBgX2UmoPPUxrmh8Ty9CeGiLrka/G7A79AWW6oPlEa8zzJN91f2KC4hG3MCFI5QVaCv
SwOpZ5vteIrxObVS1N0viBdPRdMOoocA0Gn0BTk0bn4Lye14w8opWcdFZB2www9fcLgLrsAiP1At
c82gr4mbE3B3BeMBvFsxYKeRe/Yz8J8Wg9NsJ5dDCVfb7NQALj270nPft1DC3fkde7SEhYNwCAoF
MKaP38khoEwKtaVo39QeaO6UpuwJkVxHyazu5pHTiZcKuOjVxFuJw3xogH0WCYPT0oxR64EeU5dS
kRHHxmiVMdbhwqXIz4UnPzeNHYGnazHexaR6ytQJD/h24FxQjTadEkeMp7BsJnDUYLjYoN2B3wiN
c5XfmhClIr+LW2yqKvkx934UmWivTZ61V3MYcZyicfV/hH1Zc6S60u0vIkICxPBa1Oiay3bb7hei
h91MEoOY+fV3kdW7y6fP+eK+EGRKsHuXq0DKXEOKArujIX2cD+g+zwe8mfMj5GeBqU9HUNQjIHR0
jEM8HHMyyJNAyhxDyxWbwSmuddKtPX+ExUNi1M8dVgswnEz7HeWAEjee0KUuQHArVxJGp8esMWCQ
ZCXwzfZbgPD9TLBkFWZYfQ9wa9Rq0CcgsAD+azu5aCxXbhkPUVYcb49yB5UpwJzTT85kHf+qgFBY
zQCgYWDb0UMtp4IcCrrLqi/O4Nr0y7qK2bIfXfyB/SEVK7z3+0AXDnh+hp3vpDLETeRetAyLRKLC
oJ2bSCPzOnUvFNCEFMDuVQboxUp3FV7wPlT/ZrhuqoTCb2o+jWeEroc1wsa2mssjpYSGNK+ED+8O
e7E16YfSIc6gi3uP69J7yf0oe0pNlQJAAM4THMTrWTbk92spyz0AFzz9Qi8pyvM8HreJD88mFvXY
xFQhfIRQ9c5GPJrorJHmN2HV9g6gA39l+dBrNTsju8LSFO/FQpmBGfVfUbctAUPJhit37P7qityC
+KM8Ndy3tuAF9kHOHLX2aqaARoh6voHKe7jzjfBJ6ZEFju2/+K7qZhD7d8922XteQSKhMw2+gbmn
vIVJtoefMF/m0MNZzqYs53g+jHHdnWHsACYc1xwwFeRSwyr3mQH+QJfynTJC9T5OgBi5sZMdWaLk
tY7cbBGbWDND0ASsldw+FBWzPh0aeHkcQnzownb1/jFIc3nEw3ahereC70O0omeq702/mAzRPJ6f
sPRwpGfrSE/Mx2P27+F5ts6ck91lS3iV8o0ZeelpKlR2ojM6YKcLKknWRSs2j1q9BorVEfkGzajh
WPSqxzoX6KyGfoTZ/IMjW0qtQYWzeBuey1zN7d0p3NPBGwAc2tEpPJqhN8/u+WSeET4GwUIO91WE
9Wk7pO8NK1+IVlpjuQ2zuwzeq2MRbrK243uipNKB8lVo+YEHTuiKcvk8lwbATbV2tqNfKD/UVu8v
e9xEzTehGY87PW5Sed2yYn5zEwUHybOHASH8YY3XGAjrQ5IX40LNIVjI/lNuQD60FumEtgYkdgDN
GOYDndlAbkMoLFWrRy5huTwUYGFAKfPPREqqwZGHyh6vWOO4Gxp85OnMZnhcGhpUZtTl2gDM+W4J
EQ5xyFIQXhkEEvPS19C7wYHY0XSG3/4vzzP4+q88vs19s8BKAEcaUmn74WVmvnlc+7gkcazVwMFs
JsZINHbYweTFFki24UipTwdIJh1pRump7T0PTNUSHXu9fLxq8cVCwzgaSxgz4/VrGFLZC2aD+NMy
c9/DodpGY6D//WI23HTVzyDrR6pXw1cxJHonBvg8hbxvtw+mIJEMYff7e4AK5DRKA3QFzn5fcWce
UtIPi/+6DQ14rpKAAnQ+XJhmtR3rob5MT8eBhHm8CjVGYPQh4uG4ePZaGfYKvK138EG39vHkW3s6
w17L0esSlVWocekt5RzoSei1wFf2PqfLE3xoKGwERMQEpJytUP5wF3eu5V/szDIv4QueQZ8kLJPw
NFT+CvVA8QTXIHxNiK1JvE2V2NNC1oCQYtV0i0yz3FrdiI4eYPxwQ41r4A0T11prMGt31HYIPcUP
91FyQ6WYRv5z3qdOBY0uu3lhU7nDDvwZhl+PUk/5Wwfu7br18kKtGoBWSnToj3w2kiY36dSz5A7+
ZYA60pTQirqAZYB20hzpwmRtMdooPuO1+T+vq7SfLXsNNUvii0jXbo6y4bs7I4RCPIp2d/oIhVig
7+6e0QCr/tfk+Vq6E7C3C+jiLqa5xO3IMb8wNNeqyS1OlKKDKipvxRrhBhQCnKcudNaX8tNcyqeF
BWMrKDW5c3OHPrL75z3/IehDTjW64aXxgz78x8dO4X3q/Kdxaij0uAJ9Lj/8HsNX8TiOBX8ZK8Dz
I8OdthS68KiCR82UrCjkoQ4BNhpQzQUa5EUYLLv0fQP3cEQ0Y6pyeEWGZy406uc6+S5lGRR4Q31M
XdmvIynlDn/c6SXk8oUmQAAFezCz8s92fhIdNHIfTRZqptAhAkbTllhtPToqQ66ARMpCY+XZQ3xI
6yIGFcYGmPARxyEkyev2Jw0aRoV3O53+HRd0XVrIPBiYWADHCZ1mMfUXsBHLIE6l/DGZHxyPsp8u
HmiLIqwgOCmMCJBqP36euA2kABYoK9qgpTLiB983igzPVglayAyk7ojnhSVVLA2xoYgOERG7HrE9
w7MpjFkPzXtwhQJq/PAOq/PGt7GJ+O++EeUe03o8eB99oyHxow0EtEG26Yz60IbT8/jHyhzMgw6a
Twoq933TZwHogyYKZhrWK/Mc8jdHPQJGhNmVs0Ie+rnF7k2yClidqV07h5ZZuBse+Sl00tGPTwoh
TrGqzxSZ/EMkprdJs2w8W5EdL0uLlx9D4x1dIzL+yT29nbzc/VroZAhQJDXWPtypcT/oXZaQN94O
oOrhEZokw9ZDeXRRjQL8QUq6E8hHDMuJUYWYAwcnZ5lw6S1F2zYXoEjbS2Vij5CD2qZ4vaoNdAvm
1umnQ5ttBhYah9LsUM3y3kqevsFwMn1Pm6RD40Wna7xdkvdkQh94AoTmJFSjvsRoagKHnrzP2vB7
BThXQNOkHNsl90CeptHUH7ZdZOyF9Owln5Ir9uX8ABVEfgAAGFUIh+DalIhkUm3nOdC2wCP1Pk7z
QwhDS2yW4Hjjw4Vryg5+JmGBKnszOUE0ybB/2hY/17YZXZwCIGePNfkRvpnWa1mitk+hyNnnkEYf
k9k8+RHGoZVtsHKcluWgm1vJhh6chYntmGXUN78HqTe0v9IYtAHrW9ZHIUTjoso5OQp1qCQuVlAo
7V5EaLX7qAPolcK4Nfxrr5yAokSL7iWpIFUwgZmGRlf3MliJDFo8dLa/u86CO/iy/enc0hmvIKWX
QExiBc7SuIejE+iRIG6inADMlwHjO29c5X7YLGI4uh7pUDpVdUQpoAtiyDUuKcfwDz6O8+ERipy7
u9wydpSnGTT4VwhqzgccdEP4NuO+NONxD5rbQEttPdX44P4aoDBUJUQ8Yc42AEfalGkQ5SI/RUlr
Lg2eTm8qjtGXFOE/rgMjP+zWvvtJhGpdXrTnMUu+9nb1Ms4vQVJhY/NZkZU5LMnHYkW5xwCUrXd4
SuWHe56xVSZ7voOuBt9PogHqmE7vcR2be4s5gEBPcpbmwJQ5FVWzaeTfl/x9dV+Bkh1W8omusXkk
VzPFOyhqSE8A5PC1BiZnnQGZsaUwQhO/Cz+i2qy2BjOKtTTb5GvmROu0j4svkLoYnyD8i33VnC/E
9BKNRnVKpnGjRcovVQjwYeWiuciMll8M6fCLgG7AbsxFht3vvzk6w065hYHVha5kjo29YcFA5sjK
ZaMjWBynDX+aBVe+Yd2Ewhk04J4tyN6tOeCKBwg3RvsS1rAbK8vKq4pcFuQ875YMNMCAPhgsDy+Z
VujwunAcq8wW65XRwytvjmA3I5f+bDM2kcOYijq1giYcODlkSEazaLzBnwl84FgtvdRulq2yolMr
md7rMIzW6KBEX6rWhiOl6fx0qgkras/6GLT/e6pMtIZfm8RybZ4qQv6hs7JeelVTr5pZBE7OZDzO
YmiMqNqCy8p8aO0u/BxPNE5TTVOoDQDIZ5r4uIQG7/PEALd1lcavvuH/I40uvw1TwvdDi42R52f1
t6Fu1oPvlm+QBCm2kT/Mtqu2/THprzTeWeBR4l7QwUq65iXS4dVtp/rbBP+AINPTJs1FA+LN9MOB
xuWTHFR9JTHNJDN/jKGDGpzWbGOL3kPxPIGvROrn3hPFccneTTPtlpD03GW1js+T27Xh0h+3Uw0E
8j0aG0Azx1w1+Gri8YG3kz4W4/TFZFl4a4Y8PxTw4w4M0+Kn2pt+UDWEDiJT+JqaqGQ9CiaJtJpl
iQYqPngA/mcj4JDcf+m0mb3h6AxP+mI/ls8UlGUnd72wXpuC26+jNKAx35nJr/6tEUn9K23ZrwpO
Fl/QsI3xfBu9Y9cK+dQ007TRcNK7xi0+LZ4l5te+AyBvvggMkO0EO4pv+DyKoOoi52qFMXh7uYn2
bWnArNb2alCWPLDQp2bQFzp4XWLtczhuF37Y+gvKgWiUoGpaVbu6937Pg/S7hnYaJBIeOZqchgp2
v5N7eOTzsmfQGudQXqiUvtBAX7Dvky4BC4N+wE50wC2nEFx99msQF4RQs1Afa6oluqSvrRbmogSg
FzuPWJ3TKpvJZJOxBUwjPiudobvD3PBL19g/LLtgv6Yg9wrjS9xyqLNDFRoVobq+To0EGHxUe0NE
9ZXyppN/SoFzVqLRAm1qajPUI1/6nYTpY5qZ53A+ZLExHjgKfL4obGdB0yBziMKeg24izaPc/SDR
NI6lcPB7xrX3yVLE+D/tu03Rg0nn2xn2xFl/qtoOBWMHDDSoMPBdkSc3VFJ+px6DmsGT2oWUSDBZ
lQEx3j9zeIcSOUOZcNMKBYHlMPuH3tKixX+rUmCa0hucDhm8P4EOc5InCjvIRl6YaS0ooqsqGHps
wOP4fFWpIONqoIAAreXE24AG7m5KnuW7AQ2lheuI+kaHCZ2ZoKiArWiZbO65Xm9TV5pXmoCuutqZ
E56ADiiGMlCjkEFjyt8XyDH9Jy1hOm/a8SwGN0vAfTotZ3nAe+xoBu6r9QH93ummGhv7XZfJH3Gf
BCAKgJvHmvcY6wi8muTFjOFcBD240kShvIH1+BwmaMMFeJ3bwf1HSU6Pav7RVp5ayRwCbDCnB4aC
frichssU8qBDbgXlEIagcuU/WYu1Jv7Y/DQ6kp/wdecnVBDadehM2IPOufvcPGGvrlddvJrD4xAP
ClAw0UArC/dSxuWI7qsJieQ/OZGVcqP96Gp6U7PpUVR+sxuIQrZu/N0Cvy+wY2YfoSBtnaKyhiik
VcffS8/YV5DSDeKm8Z+MimE7werkHJoGfmPTLu1kssIDx84CuKHA/cgZoIKFHfdNFaidhuVVzwFl
YJ+loZidgalbsTKAowC7Wb8m0x7/SS2IB2Sx079AOTtZ+/hxBaE9qv7E3RzqwIXVrhujV7vaGHvs
DeyXKWEAp5cmR1Wi68HfSN7v1ZREQDEkEqDX3pUwUQGNFzwc/zvG/8gtFADKOKlrH5y5QDrVJehY
eTPYBxPqaMoPradyjlxse8slzaHZqYdloTt9E/jpojxjltXTaHb5rpHgibkGtqGVLlbMHKAWNYdV
C5YPndGByQHrq6LpAiurihMPLWh9TxoEXMcbt6go5UvuR9YrbCc/h00MWZHHaAz69yptx29tp7tF
71rWhSepfVHZEJ0HKA88UtacryrxjELXsG2k5xy5Y8WvlVpXzDNfkz5LXgu1rucA9qnTbehe6zrf
O0bmXcTUmK+TUdwjs3PM11zIT9GfMSOzspcRLIgC6CltGV/KsXTPTo/6C8uit66L2yePdyj0zoN9
kRYQe0nsNVjF383Wc5aAWRpXcLp/MDcavwrbmKtQfXSkvFNlP7LO/5yffLD++sHv8SBD82z+0PIo
N24Amy/NmJmvY+SGFIG8iZ3LPPZnJo3NkYn16ytDCewwjd6mG1weNB4WQBFwaO9sq3XTvE9tPu5L
qAFjaBjf7SbjkD0QNXD1CNHwyLLufTKTYZ/l2RREMhvfTQNbFo9H0caqDWzw4LoBfhUQQnuKJ3w/
9iVMqOFEMY9/ihszfpF4+8G5R39YSVYcHwcGvMenEISIjyaK8RD9zzx2VAleFvAqpBcWCnAd2MST
hfrcvy+xR+7xFpsGCBu7+RDY0AP50P7sOWHqbz30G1dt0uonWNQbz7EoXmjJFVd9ETDHkScIWGsA
vCNnQQNmbHyHoyy7Ofhc9ywEYz+c13DwS1+loXVpJmAKG5Qqj30rfh84KPfHVGNHCzrIuJa6NODP
R0eaVOyLMWL3C+hSbWEJZNTd/ZFKj93OnNLDnk4fC6RPz91Pp1XmY6oc1e9l1GO+gB6My2w4s0Te
h0r67likaHSp2E5BTGLRtppDf6gjsF1Qs6BRJ/FatFvjrzSY8jQ/2iPD4ijIpxReYi7cr+YWAR06
0ricNKq++YTdZ4/O7YJGwgZWT3aSxisKi65xgTE0wKiy2RD0dpduI7OTz4WXxyc7ZyfQ6OSzj67g
c5g17iLB63JHOTHFzWGKsq9oBixFHXu33gd8Me9gWGBUvvXmqFCvXfxfbCgEFR+E1WgEXsNO36FZ
nMDFxKsOCfO3Di/8M/Md5uKx0lUr4BhhcDwnHwcwWl8jw7SXSQp1fsuw3GPiNi4ACYl3P5P5xCB8
k7nLvhLwU6Bhmij79F1B4zhI1SQPNYT29m1k2msw6+ubgAxoIIVIvwnH2rl2Yf8KVbfWZlV8H2cr
2bwaGCjQVgfVZQKc0CGzGN91ors81EsfaJQ2LcS2N7pfTlTkabYYGNyyu9rTzglgkBQ0TZTbQFnu
ruE0g3imshJPkzNdW44lURH5cltNE/QBZjZLiAdZxqV9JiKL4fv1ZhwhyvqguvACtmf415/jmQxD
M3JLhcFdzuHP9fe72Wa9+WvUTR0Q+NAkCx4wXoOjKVYoS68JwnsfmER3jIZy9YD20lkFiZn7XAqN
uG22wF50AfzBQJ/BanGR9Al7dlDGv/S823ltuu/tovzSulO9DSMZb3ovtN893w2qwRHfnKhpl1h3
RIcJErLXyNV6AQmiaO2gQres5+oUVaTo4Kl0F1dxt3uUrppZVIAGKfcI57kSJY3dI0XT6Ja95r+0
wvYPreyZ11EmsJ6Dl4u7CF1QHASIYGIR+1G1qUXGsP6ZYz/T+gwrV3sDH87mHnrzdBooDJVvG3gY
LSjn0iXJyE1s7Jzo8y28jKkdHmffaSL9B+kOTe2YO5Rd3x43pXxu2fmTmKLn+z0p140ptCz6M4oi
6mtcongB0NDP1sY6ohOheBZNO2ywDpC7oRuLK/o//oJXif7JmifeiuoHKnUtaHe5OFvQK30yoKAD
LhnrXl2lv0bzzbCxO/Rqqt7Ds7Em7RJSLZk8r9o2qJE/VE8+SW/TFDx/cyBvUJ5bxEBVL3oLIpX3
mIYA5auCcfLFtpLjc4P/h5vbxOGxGLBedo2JfUBRSQZG7qqj8MbhOYbCKOVHE/CQuFb2Fgpg/ANL
gILnWIJq56xrFM3p+d7Ob4L7U59iCNN8TWL80h6viPvboMh8vu+4d7/snnMKZ10KFh5KPa8JDKML
SDOOVN144UJXaSlGx65QTfKbIDYKfG4kLTdNWjwBc/JKgnI0P8xlcjBisDZnfNHj8LADoNxf4SM3
6DQGXlS+euEGIoiBEk3NLk5ZyBOWkvCDcyHQgr8TFn9/zvoxChxw9A5/5StpFqdCQh1hHqT5sgwj
vqBT4UKcyRfdfUDbg7FStsMDYNmzUxKKQ2dJMw+yqjGBnavMzSAq/6Zdjl2MZMv7aAlZuWUh8hrP
KIxK6ObeRhfURQT3TDnYq8LT8cr4RtIu/dyMoMM9HCCWexeX+2uY5riWqEF/8ItVZ8COG+//fTyL
ykJhxD0ZhgeUOIc6lOECY0g5NevT0lkSyRY2SD6+kfMVNJkGKMwLI3AhLnPIKgtwGRpojTRfpl5i
gUKCO9utPI+N4x3KSjGgisoftur5LWptdssYVEa91HU3FEaxdq4xOEbzGB0soLPXcJCRSwB1+I35
0PLuYujsxvakD00MjVQ0StXc+qYMHcLQxgY+dsfXCC02Dh1MBl2rMC27vRFinUdn8HacF4MmTCR9
KBIHlPTmOXcttUfscPM7N0vAzqhtY8L3B/y4YtvDsnoHnzRAWYAHhqsOmjqPA+X+TItT4BvsgVcr
KPFNAWvR5CCvtIeHGp1RTsOQiqVAGVCKnNfIg41Cr3Gd7dR5z488KxvgyQHBMZiKoJU5jaceNpVf
BkAWOOvDFw8SO7cB9cJxTisTjE+skaAxNoclaN0bb/C6lVECGpWERr/TM78YnjMHMETt59GsvbUt
LbasBi2e+7w3zk7sbigC60s8/+f82IXDL82nwUg7IVYp/n0+XTTPz+b7U/SY705ZslZdAaubuSKf
+205LAAY/IG5bEM5ZTPIeMyjtg2OwaI1AaaCeBBfdMxETEOPg9ODSPV7GViIpybPbTSA0vF3OY/W
qZ/ie1UAfGaIls5Tafy+ZJ0A+cnQmIceagNdGYBqip1jQxw+EmkXY0f1n3HTx+UOT2m9aLiD8cf8
sEuwwLYMZ2vN1YGaR8kxsiEENEeDxN9pMRdrpA+OHJUTKid0LzIFx39SEOWkHE32GzUs2TA0K8oN
Hj8WgOldmgavt8J7xQeUXwegLLDYM760rAJWdcAXkUI2QuZbOmMIbilGYzk4kHXr46dR2QDQjk35
W2FeQwwRy/7DQ29e0eOvi4CP8yEi9xe6mNZ486BQFTt0oSk3QK6iMj+kEGPva8iyz2d0CAGLvueG
nA2bpI+Pj8H/c+7/muL5xbCO20wBIONj7d6WILskrN6WCUeVCwKQh57lep2VZXxrbWC1lJ/r91jD
tmRozH/smQ1UKTgiA4G8m2qPb+y4Np/83oOIDBs/qs6DCzeUnKGcaNUvia5eWZQl39MGHmNW7leX
Iuyqg0wNvaSBECuHgqnxw4LRw7q2nALslrR5XOnZnMFiEVUzXbPqyRCzfTOL1Ne8bM6NG9URjENe
wZSFe06e/6xN1rzVvpMu47CoL9pu+GYYDPaE/QCU5GLjKVI+GoppbkJHOGb7tAcb0q5hAB4lTb8r
I1hNlTNbLckYDsKq8JYCl41ydJD1S5PjOQK+D9pwbXOFqHS00smooYaVYAGeQ5xmhSLvv/FjfBIO
EGFONhxZD7SMy/FUqcx+gBumk29stLTeU7O8jcUQXktoJOML7X1Q+jGrgfTju2nrmzHJ8Ook4ylO
K/ZDQyvv7FjMv4jgOQx19AVCSdXR9LHXpd0/R21gieaM2LHe6peS9dO+6dk/Mfifz3Y4ouRS+8Mm
NVjz6hg++LqZ+vE/JijHno1SGWroqPMdRumBfdujlJF3IVQP5pAGrH5kB6n8N4OlMMULh3HFsIIH
W5mJZ9Up9wh9+Vs9ufbz5Obi2am6i8XwfSxJKYrBqGsLU9wYzjdeVi+gJRcDP4aDzdP4YOrQgyDu
YC//GqCQptDkTrSASlAMfY/iKbIAGK0cqCWDVDO4Wbz2+zx/adBH30cm6nhZ5qqXylH2c8oDGqOM
Sk2ofPupPFDOYPG4MpWO0eLD/Mfl97uNjvU8we7CatULT9vuOUlXWDdmhy6u15AWG3dq3tDjy5Yd
KE8hIAl45KoBDGHwb7pFNVf1htrslnhOtgHseewDN4A7v4+4c0nwHteedQVIrNpSjq4bqUzozhVD
iqVfJE8CqG66DaXiYRbCg23DspxygMEqI4SEXwmEuhkW6AjE8jo2QG+22Cb+tHLI13X9D5e1TZCP
ALJENkBLUxLydRRz/TpZ2TcDGKmfZV3vUf7s3p2hUitIZukD+o0NpAbSS+hgwznZHGDUKms+oPUm
ocHyIZifbscSnTMKkzpep6jqfenqxgYwFfy1dJ4Gdcz3PnElwIejOHqiiQKaD5qpOfutTScDdLIr
kP4/Ka9LuI2mZs7WnKfY7OcDYDL11O3gdfH7TMw5yCN2O6gC/v9GxTyP7sKEfZSVCZGWuZ5V5/DE
SNMBynl/qmBgyceQaXvE/fcGHMwDZdoUQJ/cKaODagpr4ZeyuRRuY++xq3GWaea03z9cN6y/N0x5
S+x0TCxFC6ByJcjkNGzXPsCp2niFyKW3kWYDmPbUoFCZevt8bM4jauQXOohY2Rcvq5bcbUrU6//N
41dmYbnax9tHDiXkCrqvnR102jyWcvwgWp+U0VtaOOJqoqd49g0OFd2Z1uf3bQkSeWc+qW4Sb9L8
oLStancrTadfUThfrVzpXLEL0+cKzP1PV7v49z/5Va8PmTl9iJLXr9Lt1kBrVx9DmcIyIevMtSH9
8qPPmz3EESLIVNvAu+sI+hNzPq15E7gWOtd0OajNKNXi8ir12k+XA0e/h/BC9DLxGqtiFA4Kw4Vm
Ccs22WhFH57297YU7LlWZnnKkwqM5DnftVaxrK1weDLc3n6vv1NWuaN68lEAWFKYhC4oAH5lnSZ8
r6GkAk0xqmjCUdM7puUISV581AHWLN5RjdPmUcukGdplGzGNYDxwe1EVXgmdSPPiQCloD2zPm1vZ
Mxki7cq9Z+u3Orf1NRe1vlIqRKqaU5NbhgswfgBjakFOcPux2PsiBouBTuUU4qHN649POZr4Kb6f
UlaoTHuBN7rFXtTTorBBqPAnx/wRt0vWj8mP1Kq8IEHH/RRBHukQKhACWK3ER80hqN9q80cRuuPC
R9Pv6qimAVCojjcgXxkvjRPA5ksDLCzSK9ByEXaAgBNJ2YhvCiKKYxKJ94yhnpOikQeARrxpfa5e
TZbcoIhXfvc9KN6HsT9e8qJy9pkDGUoawLclBvD2mztIDbbZzB/CGvWaNvgUaILMzA/Xdr1n/EP0
LsGPcp3WnfHe8PZ+BxXWThB2ajzCARoCsmGlwYnVJxdP3g1g+CDOC1icbcYSTUVHlRK+MnMsIrQL
7/GILurGmuP7KhD+ZgCkD2DmtZUH/lY4TeeeKXkGd4pjBYk2wmMAUAl5TsOWL7Tsfg/YWTmd5Tzw
1xU0EIUuBkrNIUCHzgPdyksavtTQnNhJk7+OhuF8cGDol1C9QUEKTZs3GygbK2ndj7Yv9Sbti2ST
KM/96EbUBGHd9kVDIPlJNz5bUt6uhveyCaNbXeXyBPKBs9DlCF6aYfRbZtnGFoS3Mei9ir8Yrm8e
7TD7oChsxPDMAIeah+hQWv4BHz87G43FX3KI7i+K1IcrGF6Su9b0xvnpOBx55/p7xwPEfY7uepOg
DMCQCryGe/if82xh9EdYnL7V49Schj6xt8nMU2Eg87xzfIUXSnf9wZxDtMHCxofMBLxaQe4PgbCe
04BY1CuUqqothUPvXWPH1Wu4tHUbRUwawvRDcTXA1r3fd4r3xSYpQD90oDkK9Bm2GmG5zxnwQAzl
uVsP7hXk/93iiK0532ErbW/bKqxPeAaXK6A35Ytw4AfrWFP4tU6No+sDmrzQ40aWZX2RI0qgoACC
GNmF+qJ8rzz0ZVYvJ2tMvoeOi/VNMn0YHv+99o7q1LrMn8IYgS9VxBzoEHwuj0OUVuOhFMDfFQM+
32EAod6R+PbOp47l4avXS42mc94suNka18Yc7F3og0HqA1jwZjpAoXva+p5C5VcBTQPVdPulhTr/
yoTHwkEbkTq05uSv0li5L74s8sUwi8f+GiCj/I+v42JhGg6M0WMAsIbS+CKj0PgC7l/3VEh8iSiE
cw20DPvUWlOYWS2035O2WqNuIgOTyX5l+F7ykRreN1Wl4SXt/OnipvlPy7TTj7RpqpWLGtsWbw2E
6BK5nUrfTHyR4WY/2QFd7felt4BKWH9s3bx9Gdzf8xttNZuhzNiaLudMniu8dJ7zXpsQTUHTzLmN
KDje4q6zbx2MZYyudg4UVVEBmswEkWgKjRYzBs/28MLq4h1dNfQu9MxtD4+Ff++B9bq/NBpInI+1
a99vPsCtQatqbcYxpOLs6T2d+vErS3IROE7RHaAgyG7y3/w4570/+Xl+6IXj1wFo92Boxt/zW/yS
JbyRnrBY18uha+BLZnvQ3LZ640uKt0gQCzve5/PfBO58N7T9p0urq/FLiRXXnC0gknQeQ+/+dxvG
7sRz/IYF1GPeWo9lIKCZwAAwPn7JU2iwmtabyXV4SNsEhKQ5TMoQ2C9o5sD5G6H2QQf4Py5qrXDW
c8at6SLROgXeIuX/uggtD+c55O4290Zj04kY+lepMs5dFVlBjxfg19I118mQtv9A+fS1bAf11qYJ
RBeyTB5VkUz7VNrpus7M5NUfqmRhodH/T2bJRVsaxkrkMVokhiugXo2DaDrnAHAXSGmgmASjKZ2D
H+mqWtIwm2ODuYDyA3CX2Kaz9lHfuk26B58UAM/v9jisGGAnULTNThpIxA9twJqqVf1wKUUut5Yl
BmDsa37qi95c+GF69WSuz8q1oh0U7fm2QCX1DGXseBmXjvmecVhJsbH+1XM0eF1V/BhTXBiaZvuM
FheeECgiL3gLLaKxjrw4cOUQTHg2wYRqDjMXGnhVC3OLvrsKUxdX6P4x0V6TTHZXCyaslzyMsPWa
ozmfMtjpWFWDRZqztdn/Y++8muQ2sjb9VxS6XuiDT+TGN3OBQtmuak9S5A2i2SLhvcev3wdoiaY5
Q+1s7MVerEKRhKvqgsnEyXNe49SPMPXqx8ZsD4jHVLcvm2bw3QqQruO6M3Tw5wNkJbx1rylyJpJq
8HndacN7efxj3YFZa80XZFd+6x9REW3fhlo+HBolFou2CyZHQwMbop2fcnxtUQjR/BMTC/PeZEa8
bpdzhrvBGKTgFc3kCMgC5Z52fHzJN6mqqV5l6vznatn2L6sv2arQoVK3HGw5qNuMw+AZlu+fUnXS
zrHeym2ij8pDaxOJmJUGTz/TPdtAMLGUdDSzrj9IB+cILSw+YT9duI3DzDk0DSQuNO2d0ivG/UJ1
Oa/bi66cPkyd/U7mprUTzZB5UyqZ/MT2hw7vBuzK/IQ5fy93Ay4mV4S/NcLvdCJDdaYH2Qamayqq
fj/GKnbvuUTBW2/7Kw2tL0gly2K7yC1PGfTyNlU6ty/892vN6msJ6xuM9ronUdXWg7DabdbVr0e/
qpCtq9lysKHH3x78TYVNbyp0J+Nms7LdVkJb2aOqvFTQSYorjeKN8B5f+G/r7qAYOjzZF+pbvhzj
LMcMWobhsD0mG7IyxuyGoS0va1O1eAMriRi3zK39S6zW7F4XO000RwSzb7/Z9rLYmsM9Wfnk+PrL
CGhNaA55sFm/Oy2n4dLHW2XR7zcQ2sFZtfq0ivavzdzi5F47IUQGQ74I/K/bKyfaFlGcX389dAix
8inz2D6uX7Z+IDPI5orUKnfrNr0xSaJmSMnD77fhPi6XgE7lEwcx0xRGJf8kDa57zFSZI+/r/m8+
hBKztSmcxoQb2BnE141/VaphdmtK03KhlvQfba28GKhevFVsCi8TMlkHs+6MN1aZ3K4HtNA6XYeB
+9bPM4RrHF/xmv5zoDX6VjcSZzfWOmW+WMXg2Z5PKiC107pqhaaz0WT8uaymxC2j2HgzqnlyWVd9
usyjNt6R9oEqi7WWp0V5+H4O/MZFEcq+FsaAAmOkXftwxt4PdWnvWl3N9utq0g9USYh8VB970peL
ixdKkBTNy6VeL6uZQ5YiO+Yfozm2Fr0Mx9zMcjEhWtf57ZaGVt84afCW8yDFtsIXGzvRwPQv29ZG
E1V6E8TJtAtH6btfd6yfILRNTsxA79ftfptbblfn065nxnNtW9YJ4oh2Gpe1ddO6NGc4FWWFt65E
2dheRyROr9fVIYuVY0k9aN3+csSXnVwZfYePIlLuX7atS+vBjHWJJ3OE5b9uW5fSBjtXhR/iYQ2Q
uzbirPsVSan6SBu7pOWAYYrclbaMLiv48mUHjFX9SPnxbiFVWt66h69JtpYZA6mVaJ78+st//fO/
n8f/GXwqbgsq60X+S95ltwUO480/fjWcX3+hnrhsPv7xj18tQ5iOJYBe2qbQdM3UdPY/P91HecDR
2v8oLSOaukLvdx1KiTvLmXUeuL+acFYunYzCUxYYEpWmgRSbCG4aUMGbLE3texRI812AqRWijQZ5
4nb8ZPRJ9Jbf7GJWMKAv0WbE/x1kOU9fpCRlmQCmcwzzLFHo9JTM2Q0+yltUK7V3qD39kYziBl3Z
6ODY/Xi3NkHwRFmrvCVr1rm5SpXr5xdBqj9cBCmFqlq6rumGTn3k+4tg8QsEY3y9M0C3K17tzPlm
GsL+FNpmB4Q1CilgYcAYF+Z8sgfs68NC3YpR7S59iZFPbY97kUJI1UNs6EfhXGqRGS9sLMno5QKZ
6PddFh4ta3a2Sm+jjDz6A2K87YD+KbJi5Mj9jV0kb5JRTsdZDz4Ftj8QDxfyzOP3HvfWdBuEor+P
naZ0iwlTYNE495rmRWMfknAojTMwUfPQhAQ7OpXwoDZuEOO+N3NFv7F0xTmi8f073dO40XONaKsZ
T8S9xa2GjyOU3fSM+U/rNWOp35RhkR1BdH+o+nG+iEHMF2tp/KpsiUjbxNULCnl54yvvUKPg5pLl
P1WkwX83m3Hfd4hDGFMIlDuhSLFsHmpTww8WSuL6odoASKM2+kh2RsnfIdOR2YNCbIgDhUG6si+t
4KGtZlfpCjc1FP19mgrM/EwAkT+/+7r96u47NjI7GhZBumGYBgpr39994aRN0fhTu5tiNdsNi3r3
9KWx88bZzLHsNqkepG6sN/GmiIZ6a6/2dKPIoaG7la0IcmV/NXoouHWjfC4rs8T6sEzc3PDftgmO
XDjmhNezrwTXjqEF17UZp+7PT8heHtdv+7Rj06MdNPJ1YUjbsJYT/qZPt6lBNEwGe1fPI+JQmR5f
1iaMAnQAwDK7PGj2bt02Jl1wJVV7C4Epf6jssPaqsPN3dTVmD0CnOvD80UFtZLa4OwznKUdk20Hy
YkOVTCK3KcXFNgtxaeUkLvXS2Fn82dJQ1tEUFDUJF83okvZ/zNGECKjqONfrUod3DSkdh/rhsmNt
0DjAnmGSAqGg5aNhjCkkwqCME4MVXg/PjRnjLNrZ0y0OU84VtyS4G2RX7FD8Sdyqz6oHsKyAE3lo
eq2HRmgU2bnwJzvx1sW16aWJARpi6N9sI5MAGsHIEbn4+d0Q4oe74aiYQpoMYLZFouvV3fDB9aBN
n+LraqvyhmR6vJQisgVmuDYEr/W2mM18U1Jcu+tbR6J0PZ6y5eTUCdC6mNViaysm2it+0xgH05lQ
C7O9PISSoA+mc+W0UYNNm02H9qNhG5b+lYov60HNkP+FM7bpDQupjdhTYMp4zphm+9gaxWMcB9M+
bIG0kN/TDkEjFbdcxvqiFOIQau3HNlAM42XbusOqHa+XXUcthcMUcgxeQvVm4wSIAQUA17dFouuX
VCn7rVAxmouoRkNMggE7KyBoiRRdEgnRptbQgcozID9ZMtyPWOC4KGgYXofdBGTQvrtvS2RnRYiT
kppkhzlr9W29lL9bzQchPNm8YqJmgEAe6oErmUqQV+6c2YuXZzKdlPc/v5H/ols5mg7WWcfMVLUt
udzob7qVhkHRQDam3gVOtQeRKK+0wNZrtxkdiZgJ621W13vGmceqj8vDkMQIQA11SvEWxQxsR/5a
DPW4Pq0bSwepDWQ6J0+JsaYpTEDj69LaNIoUO9QQL0FoAwV72dGG1l6Wh2Iyy31ol/ohqHnVTiZu
U4C5xpsaFCQlqGnbUeQ6r82oiew8FHhdwmQG26oeI93+OE4tgPVikVRSbLU/h4JmXbXrbYsn0klq
Tnb1tZl9AxBpAIqbka5wfaNvj5KqnRh841Tp2oKL90GCcsMHHToaPnHzAVK/9Tfva/H6fe3YyJvp
vLAdxjnH0l7dCROQoFLNQUViQY8waJ8xcbJ8KIodcjWW4gR3vuH0bqxZiKlLu8H3AS06C7VfEx7U
tdL49JYgrLao4qi8nZeN0DvT6yKrKQcNvbUhbJs3lqX0BzVxIswJmob5pOa8SVXNwogrLyOSp1xR
zcntXb/osqGlHtyITCuv1eqIOGpxIYVTXLIZImmuk30iyPSwZRseddT4Hg0RnYjTCJg7O3+hz31D
l3shv608uHVrlfIwGXZ0tTItzaneOw2T+DKy/iRqyjAlrtfGd4vWqnDXw8a2CLw+NRgR8ljefD34
y+cFEYOLQ8G0h/tc3Gaxevl5r/khtuJeWaqjWtwv0t2G8SrADKXZxbq0l5kWXBrMc/2dNpnDY1fM
wRHSx7CZl9U4CC6I9x/WNwhDhb5VJgSi7bpwV7XIcdGS1A2q/eAAstMoqSk4ErZHu0W8TnmwkVU6
9LHpn9YGkqtyGo0MAo5N9gS+orw3LOT+cNH4GKrRsUFS9YgkGuBTnIEbylJA9JFRNmX91uK2ENC0
Xqoo88HuDXFyQqVBrKDrT1Kk3zZ50krKNF82rsf4LeK+UGr20RI/jkskOS/Nuvp1G942IkVX6q9j
vu5O2+Rz2JTdMRxjh8Q77zSq2FRrJVaMTQazQTdxMuparS92MvK0xRdSREnuFS2FcofJIbSTNnT7
xae0Lkx/50TFtKlsIj1NZS4s1Ny/Rjvn99QCaElgIo5q6Wj3doJFdJF/+PlToNn/ossywTClsE1H
2Lp89Rh09ZROonW6XRbn/kZEnXFoBTSjbWU4V/hvgq9LywIbANvcxNocAhbBkiTuq+c1Ri6cqF7S
0I+Y/w4nrQhHhj1SPFkz3YOzR8Ryqk4InoenEEWaZRRdm0gvup2okvehaMfrtuQSJggtgOGaL046
Z4xdy50b1OiEYWVntgDR9TFwe3uczxB0/2zW1cwYSNLNyP01Q3Oe7Kw581K9DZUo2ttjjuzbkKb3
o4ZQPSpBkTsphnZKNYkn66x/pKozbrV6Uy1MBCjeHglweQyISg8025kKLjfCPjiMYGmV2id7mU+Q
Mw1OwUwuc6Q0WCR9fzIytb9ATt7rXTmfAjLKXuBrGdlp2W3HPsILJoeGEYYFCXH0fWpDTc4v22et
22umH2z8LK69LlqCs+X50CLl7Kh1dmyTdsw8fG8bXNlgneYIM+3tojI2rarXTLGN/KptG6VApIdi
UR7o5x5Vx6pAbnfy0fHkeTxmgfRPeQAbuw/VEKbL4gm+NCHUlZMmJ5CCRCQRb70rMwlAdNWira+S
Zb0Xk3GsW3I4lmgew0r5oPhFueDHmsd61msPlZp5H5CDAE4M2E/hLl8NtZO4Q2M25SZuanQM1fai
anb9MDeoaKGH52yQhsaWxBkeVODf9RhUD4GNPHQbNvNRIjmzA5/gQcaucBWniZinnNZVOWR3pEn6
y2SkT+Rd4N4lon1sw7f5YlrKgwpA9Yv/NmG9oAyFjWBo47AVZDohAk0RIyfy8x5l/IuwUgrLlpRW
TFiMztLhvolGkBopSR0NzY4SUoDodzidTBPHU7Wo/lxat5FVXmh1A1Y4yclGSuOhA2jJMC29mzlY
+lkyz4ccpO6VY6dbn3fBaTX4AGoLEEg5GWqlk/pp28OQmqcSwMtViR3g3izyRyro9kmzmEGKIXLT
msT7rJQH3ZHzTY1vOvREHGJaTLz+JgIwrB+DaseyBP/REFUvaY1vzj6oJgVqrwW4p5ma59Kc78m6
M1VfmrrlHNbVYLyBjm3AzA7OzVhtVexC93PQg0CFOb/HDWhwC4z3LuEyZx9FLy/rqjaj/KQgPNSj
AXKVj7qn29W0K0RNGNvm9baKrXhrqvH8GAnw7N0sD9FsReeEiYY7lyQ7StVXN87mb2669q9O27F0
quuEQNz870+7dYqAFCLER2h4/c6ezYHiyxydY1F/MrEKsfJqk9ki2cfmZG+kQiVybcSyNCsmg7yO
Bgnu0OYyfQ1T9SO1cfTp0No+4VKuHdtRd97MsL3BRdFlCQpO7RJHakkKCSCwn+COxXudaj26BTQB
rt9/c5bmjxNyxxGCoEHgQmKSDPv+LEWutz6K2+j9jZqyN1IzuraWppp6sR8q3vp+0p2nJCT31DNM
ratagKNQ4RjXZVGrG55vtEJg6m26fLgbUNe6jgNDOWQCnJdlzupRztCji6Z10B6gCYzwyqJWerWu
ld2E3DuCLW6UVtm7AZp4RGH+2ugkpZ3a6twQ+YA3AxOx61m9aaIdk46nNtent2HjxNu073ipRkAB
tZI/jZB3cR1WruWQVf/PHwnJy54HwkBOX74eBwojDUzFGVo0u3Wo6nmAS8vSYIFAQo7E0y5HKuFU
Iq7mQtyz92xGVkdsS3hDV+oIMAo3VCTrstj3RqN3bs0Oeic7KVs0Z0DH/j4ytOp2xhj1Nq5xuRpr
7oppFZtS7X534t9Nw5rOXdIUWwPlZWgof3OO5hIcfJ/QwLFJZdpFhkblyX+Vn9OqsRwcp2Q8IY+3
16lLW9R1qmHTdAAA2i4FX7Q0iJlQ1Ow456/bcDTSNqqV6ptgyNIrY5TalsePUKOrm8tCDM4r0nF9
5ENiv57S2IKqZgMvRiE6uqCiQQcAxbfaPYkcgdYBAwYk6dEV14Op8vwgB6K8AAtru8i9UXTtNrEh
Bsuq7Q76wosNg/RQJNV1YPrbWPGt/4P+Im0usmmRvVK5QN/3lyJJunycJDwNQARn2Kj62SxQdG4q
rd8MQruZlWq4whu62KTCDq4toMWH1s/e4YsRAhPOutGzjKxCY3K+MS0TE0aNlwtVq946RU4C4sQx
77IS4KU1PhdxKR7G9g0E+IlIjLfNjB8WbDPtTZOgEQYmsT04mnL0w2ZbTanv4fcCIirstdt8GN/H
lbUFLJM+m1pOac0xP/VJcV3p1N1KUZyU9j3lQ0e4qfl3ib4fX5lgoqVKlleqjiAM/f46zWWulrVF
JqYP0HSC4imo+00gSPTkZjENfQBgdBcmCSGQqRfHOivCk2LgzVYBleo0bMhWGKfZOMhYF+PeL/rw
OozS8BoI5rUadJ8HPbbOedP1h5BzgOZdML1J0aawx0y5dmCQ7n7e/dex8PuuAVnEINXHSKlbTIe/
P6do1qJan8tmh+KEuWlNZwtcMDvVqWWcm6JwTgW845Fc27lFD4dEvPVnI1OsBwwrPKrCAuqWKePt
DOLgtm4i/aJEZ4YD7OQmef7aOJ21nW10pXUUK1WJAVuC6WOIaDu487Rz10XIrSOgdhqMBUGTReNe
lUyCFhYXxI3gPFgZtbM4PfVlV22ioLtYZKcOKwmmSRvhdXoB2KI2i/smQSiyTs4LUWsryXS5RW5Q
Ym3EJvTbYTlVJKVVRT8pvsgQ7EZcKcyM8DpRNKRyMaZyQ20IbvVujl+augufNWqNfzNCGcuL9/Vt
0Mns6KbjOPzz6jZ0aP8j0gHYOOFyjV6SoQ+LQRT6oymqn/2zPve/h6JW4MDoyrU0macqnXMmfwXp
qRspdc7OceZ1d0Q87+NMqua8NuOXpY7kErJOldhauhGfYPBS3e3iMyLU8Tmup0cqcPEFZH8Hq7YO
3TYn3Q4eAzHs6u5vHrp/cbaa7Wgq4ZekaLJO9r6JvswsFB0un/VuMGZtUwcgTDspBqAXTrILrqbc
Rz5eZp+nILyb8r2VGdU5rqg4TjwJCpyVYwzHOazRcK3FcVCK7Hq27Z56Y1ccGwSt/b7IN0Fmd3v0
xUmuDeM7Ead4deLasaFQU2/mvpd7aWSxF+HixERRTZjb01DqahE1xxNoQnDwNCwNcCC5EwXAqIjZ
xNoUgB4uTolI1zwt3l4lxn1Di5DcNMH1qZP7ANcfMTj9LRLv9gHT+MQrljmDLYfWs/P5rabjTRzN
RclUU++Pdqigg24X0ZI7tbd5RaI6ga/1N0+a+WMISMLNWC46dSrVtJZ35TfXvgyZg5oo3+/mAVPl
hamiztZwCG17NxUy3chGoxhlIzqljeVzK5z+JjKQErGdHaJi2bsciT2vKjTylqV4Ko3CWAI8ymq9
elFmcDdoO1KTA5MorapxhY8Tu6JOx17eqpFv4r8mjwZ+6kd4DFhKdmp3MgBBVX1hHCxlNDYVIhiG
JbdTYZNQTzMujWJ6VW3nh34Mn//zR5FRTwjNNjQuyuu8ApLpfVmWWb2D3sgPwHeyzrqnxKxgjumY
C6aqcw78IL7R/FTboETi7B3pxA827t7nGuuuQM0Pq81BW1bhQWRr+d+2z41kPj3PebkZoNJUpV28
sWZ0nHC6DLwRpaAgnz62FGIO64sQbG56AlQ8RZNxEkZxJ1PYF8yT49otJDLSRpKCU+g0ZpJww8E7
NvuqQdu+SSHu+TqVsiW+Gibjg49cwm7Nd61+KtWYZHsYnJeoHI0TjBZli+RH4spKQdFN16Z9MZAp
z1C823Zicu5htjn3c7xtyLcRMutXPXyCCwLd5d8EHtaPhSaKGqamATZdxr3XgYcs44nEmrKg5WCK
WWN2L4L6j2xEByTqSkbrEPCXCXDxAmBSPRq+elWnZndohGW65HeiW6vuH4ESnqNMwviJMryvpX5Q
B3s4oB9Lqc2pfsdaPPF4n81UOt/Humk85HTSPjc/ZoUVXZJAvbWAJXqTAymUd9C7mnLzqU9FDOax
xIg5qGCdlCb+GHNA+tCh0BpUvPuzj+aYjAC4yXeIRGvOzhTIqznvH0IYFmdJkkTEJprkfpZAqKHR
UT4hZWSAatBJz/z8WV4v16uXiKCIY1CRJwJloPq+a1Ny7Sqq8HTt1mZCSclr26GZ0HXVDM6GeUhU
KZ9Gp3pfDFpMBB5zhXvR7sgNg9vnHuuDfAS2x5BcVDppoLdBGlN2nnvwBHmy0/g8zKO6PJjmtiHi
8/y69n/PmFi4xVwxd0foxtDGkLf1YibbjvZNlTSX1oBOWgcadxWibFTHVz8/cWt5O3534hTfpWZY
BlUyNM5fB2b0pqIce54je7Z2Wj51VzjAGsDt8BitomjXgrPaJIPsN800YCBX0j9jCKkU6aPEq0aU
gdAlMR6S6XEG9rlHSig7tIFx2yaD6g6gw/GqSRGC1gfcTWSS7NA33o0Cc5gKpNP1pIy7mPIAnrGR
tZu6Cud5xtOWWkcFbhAJbCmnZ/6g/m6cdUwV9Y3F1XluanGHrrqCdNmU7pDL6behMuQPmeXqi9FD
7ljZyQQ/NcRyh7sk8lFVuPXHgknXWBt4IcT4TTmyJ/dUPNaAQE+ALMxTW4n68PNr7PyQMWF2aIu1
u9oWQ8+rOdQCoI2BkKe7QDLfNyt5KX1VXuyO0MoH7bNZV4lMNLKpsSIvgJ3Niw4tjqNU5F5mzGBZ
XBvfalLI8vmwfdmGKum2JHrcRFac3+U6FD9fsbqdkfb53boNOhGgTWZNW5JD/qXTQEN4ionPXVzA
VLC7fL5NJJx04k712QxOiC2Sqqt681amRu/BTwhRXcAXRG1VeeqHWp7WpW6cbxLHjvdft+vgV5Eq
W46b7Oaz3pvDzcQrxEXoOXsAEGjt2kyRJ7D17SW08HLOrbl/mwfdx6JtkmM9xKAumULw/ooAhZfa
1G0VIxZvp75HgxWtg0Od+eItEtwQ2Hq9ufThWJwhSb11atWg1JTHm1QR4ymHv+Gi+lZcHNM6ldLR
SCv0xQVxiiTZc5fKXbyoidoUYYHHUz36m0FF+zFRKKiR2ZqwVID7uuG8Ck2R4ysVw86i3TSZIZxe
kJxtlb6DKlejgAslZ+K9/t6u3hgwGp6knc0UOmr/WIJyflQi/7YxjPrJhMa1MRxdvejZjNgYRT0/
DjFGKBrUACqRbzT8nN+Tbnyc6iAJ3LTiTi+oeieZcSfTrA92GEEhVPXgMWjhighFllea1XqkqsqH
EJEfM4sqvDBZA9FU7KXWoms5FPUNweYOSAk0UiUzoy3mrOqmXNSzcKNGw0uxg22MR4mGY/MjiR/j
zbLGdCm5aE3/bqqU6LHXko/OCOH/ZW3QOjKfPhdl2amMvbzCyiFx19XBIWdUZf1G5pNxK43A94mK
nqwu7G+CzGANRkDtGrWM4JsokNLIwr8QM610YFoSxgjnrXRMSYrE7WfXmTt9h8Svc4fuf8U03Oo/
KJFy1fJcf+4U37MTxfloMEeGPMr8Om4aZZvwOj+3Ppkp04cWLZC1e/VxSufYhfPxMO7kR7OBkeJk
fnrIGlsBjBwB30zy4LaOIpsUd+OfbZkHR71L8tMwy/GKMV3sURLurivR21sLnd87+nrqGU1Xvkkt
RFezbireA2N5DtV4egaKe+RxwNqz48crwNw4UaqaOH988u3qHkXD+mwb3cesCdMMJnY0niKtHinY
sZR8WRoDyOQ/H+E0+4f5vaNBqSEcJFekSWm+Sonndjj3wlT9LVyPwbNCCxJEhIbgKpn0IqbURMAK
baIkHhZSQV4K+gi/j/v1kMGewmNVOY/NIpD/tamWVSmN5gRKyP26fZXQt8K/NPLXVR0NpOrlmHX9
69FDGYcbKCOt92qHWkrhoms0ee2in9F/ab5qdr/aliqBfiq7x34V2Mjwe/IodT+lvh4fanycdn08
ESWU7a2j6/69ItL62jYbFV8Qtlvk+zZGBpnaGILxupx4yQW5hiR7UU9/DL1xGrVcBxbKM/UcGkGx
XyfhazN0NlqF62K2xE5lozf41TBHx0OmPEUNsdWSWW6TvN2gfg46RBe1dUrQeobXjZTzPCCegmw+
k4eJGV6zy9EqdP1gelvoMj/3i6Kj3xYKhprtFZmpFqoHm1oN/7qpRSQqLjV930+mhAVtHCa8Jz/4
EQpsiVppt8wAm0NDeuFo1JV208dJ4CkqA00Vd0/w1JpDFalv1V7YzAzVMnfROACxZ/N+TltkwsMg
AqSyMLGz+tHpCvMJUovq+UMbHPowhl9jFOTzCE8F2biB7tXGW2pz6Hsb7V9G2QvOsQjEiIKb0Jsr
bWnW3SJvl8nmst6n4WlAy/qw7tDqGdpvlgP55KLjkm0oG/hORnkdOhGEYq8n/S53rcFr17adijRy
lqLxogptqN1yAZ69LGr4ax/jTuzmLGaPnZDRXnd/c8y6mCaRH3rGSDp8NINqu260RlCmP++VP75+
HM0AWErGzRC2TWD7fVDLuzLSm0DFJ9pS562GtMGNhnyX6dq4iaq57lC0I//42qLA3xq6r+/SyugO
KO/6V2uTKBPsUUUhYIhKcoWzT2i8LqJ0HKZuqY+ka/F6OK0b16VRBQs2W8JLzXTPrIza5tIgbHPm
CgcParx44viW/lat68wDmjveasgL7tcL8V/fQW2bFXr7XJRTje9f+2r1n49Fxv//vXzmyzHff+Kf
+0/F9VP2qfnpQZfouS6a4nP7+qjvvpm//uev857ap+9WtnlLl7jrPtXT/aemS9u/IMPLkf+7O3/5
tH7L41R++sevz0WXt8u3BVGR//rnrgVizL3/5olZvv/Pnctp/uPXh6f8l8tTjVPNDx/69NS0YJD1
3ywNYI1EFZcpkaMxKxo+/blnSYCQ8WbGoEtDEvKS+2nDf/xqGr8x/pMoccDzmjr//vpLU3R/7nIk
X+XoFjZQTNXMX/86+duXOcnLXfvX+Ol1avJ16iI4Owdoso2704JuEa9BYW1s5RCvwfbLIr9C7ya8
ihPrKOyPsyVPg1jM2RzVBVczb2TSn+Ppk2KSIMl7pMrsUN1lbbBTemtPAcHVcizCY8hhj5gY3vRR
dsAC6pzVn0SlbjtZvkNC/LkSY30gp1uY+cHAsMQVVoz+YC29MS+eM6DSdvUcyirw6uRhguriAmgL
8NqjRpLYBDI2UztH8waSjdvKasNNjnd61uF1qGc6UZkQrjEfSmgK7qiKz6KMwL7L7KCVEX5QDj97
2iUWmTC/hjhYZ/2HSNEO8tEOsssYtJ/tCphb2qj7ShJeNdeQ1q+w/UZNTt9mGaG8bZV3tq97IlJf
Mvz/t/vYv+0+3/XLf9cT/x/sY9oyo/4C+/+hj12K/On5u/61fuClf4nfTMC4CPRRYgPfKJeu8tK/
2EP3ArcqHSrNmI8Rb33tX8KGCgcwWDpLBwMz/bV/kbrgi0Dokczgg/9J/9LXfOa3HQzAJWY9bKdk
q5ra6w42Ks4Uw+fvXYjgV5Wag4J03KH1PUD3Xv+QPijTyCO8NSrIwtsGKbUZAA4GN73Xib0dvNPV
z3qwQRUSRa6t0d315VOQXkT9ezsAG3pI7DvNPhbM+KuNXW7GqnRj581k7q3nXCcYP+oIDz4TK4MM
xsa00Q7JVHrhwxCPd+YAtCI8qNAFNBDFsD3KN0Kc8AMMFoQ/Usj1rnWui0ruVGfbabt5Pmfjtp7A
qzZXnXky01NHVYmk5GIbOl/s0kv4ZLW9QoC7ij9Fvbf4f9hio8HAjagofVDIF8aPgfE+HXbW7zna
WHdp7s7dRp1c612AYRmYxMKtAuBC1PBTAhP0veI3AFWycp++d6wrhd7/BIP6nO/nz/7DwAyl9ITj
5uFe1kcFJcKD+aGbzgqiiTt0wbxgRx1h7ECeecX+vj9ghroRFjixs/3ZFx6wIjW/BpcFoxmUTeEG
qHVvGw8u+E4+1MYGKt4T9ZBj0Ozim/JKPZBncqD9ujC8y7MhXQvtqdgT6LKrpctU1Sw8SDmjvPT8
Hkqx9RvxETVZfXxvtacITVP/dkAsSH80ravC3yr+zga91DGL2pgfU9xLFRdYUu9GsRug9IzyT+eO
oTfpeyBySu9mciM0zwg8TIK6JwV1/sRFLUZD3Wu+1plA2DvoLOO0m05pfUR1Fs0lR3gtPuEoKFM3
6zbWQ/mH+XmyXO05u0zX6W0RlufevJGAtTe6GXxywGjA0cjuKBMWSB6YllcmxtupO6HnYM3xZ1k2
AxI92Us27f8Pgn8XaOi8///9IPhIjBH98fTHL0/5H788Fh+fgu9GRJwmCEDWiAOw82/EDrzNoWQJ
igoLgeJlSFRs7TeCByicMFUJLhgwv4yJmvYbA+IyXuq6ISV15i9joqb+ppoMrVLADTVMaWv/yZi4
8FG+jojWErbwu5hvSpuM4w/wGJSjCYoiRW5sx++9Gk0QB3C/bURv0yz7oBZMzomvD7qA0PDNFfsz
+vmWLbYCq1//ad4FcKSIwxzxmipT21EzKiYGh21zqEPlIRKCotdoHcyxelB68ZhTQ8YfcXqbmkXv
BoOGkBRIRjAzG7ELStCBGTmKrLv9+Q8TS1D57UUha26A2UIC1XQQrQJr/P00o65Q/69k6gMJqU0G
j+ku+F/snddy5Eiypp8Ix6DFLZA6k5nUZPEGViyS0AjoAOLpz4c+Y7bTs7sztvd7U9ZlbFYKAB7u
v/+iFQkpCkt5CCp9u67JI/KjoqKxIcJo3rszmr9V0jwZ+PRvApvcnyYTPnkr7A1QZKMsnn5kgfXa
4OZumNPrEHESh4eWVJVNALF0zfHdpZhSbTooiuw0q+SxM4bzYJcoF1nA1U2cRXif3jImRmrcsRd/
BmdeIyfce8+H8FwSKpxnfQvOiFU2ZbNxZj0UrUy2aEyPRdFtnSHAnqK7WjgTMxKd4jb/NALxNHfo
H1r/WqT9O7P3KwYgDzE+ctS8YD9uA6OkcuvF5+Thhqls+wU/DG0bNOalVcvNb1tWWavrYzHaG1er
/yhT2Bssf+5YdT3YbvYFWEWdl0MeeslJWQh1UnYnG0uPX2MYdHbtz9Tm7gA9/SJnDK19Yk6iStKW
OvFpdDIEHUb5YfXGn8ZQm2ry+TIs8wGk72Fy1AHV7D6DxMuKMa2iwBhZlJ2xDEOE21C/J+Xth8Rf
Ir1s0rCHaREM1nnIMxd4Gimc2/ZRXpBuhI09/JsY/NEZ+VXMgPrkR8w455mfbdl+VVV7iwEDIqUs
LcSzMg3deNChbSIowS9UI/d5NA/V4G/G1ABzRtVXBPx60WZbz0mQ/VXAiY0bPLMM5V8VY7njUKty
zJedLDsNOO8Q/eQV22E+O53VYyzXRe7UaCGi8a3Zd8U1eZ0lt1mV6EHUY9vJVqEttonVxPuRmAyu
lPaSr41NmiaRxqwVFgKf2cLBaVLGdDOa/QDzNoJu/htk7Ycd9lPVCnqcJJtQBfGETQLj1h4rbDH2
p7GfuoPG2sacevPiy/gOqNDfF9S8cMh17m7HyzaIq4dQw8lH1i6rQmd4Wvl+Ve6xbTG2gINh75JM
ZB5Axl77rrdC4ac/Dld/7NDuznm6csUhjJMvtm009VwadtR2rb0p7MXZV9iCEuA5IfgstI0nmuQB
nZS9bUBZNk5T5ecl66+5qZAAB/2GK0rCg9cspw7y0TJ3q2H+kyPNfVLxrZSZ7CPbKz/K+Ntg+TLP
zmWRy2OT8JlLuqYCMWpYl3RnBKc94UJE0oXfBLt4+dWwsN92PRGoupv0mHLxx2D6V9cyqwOWsK7f
gwQFc0izGYR6Zt11SrvVjrvzzPLPoK45wh/ecrHwXGpRowxkGwiCQwLlPtYbOmmbU1xAKIxzbjrn
oRcU3zKxvjMW12EOV25WRAnHqt6XRJJt8WesgSC1cJicl76iGc3YNuSlt2us5DyRuDQ0VUrymCE2
VQ9OlbreezJiwQwfEbgun/IQx/YB26fmviuwTcWU+MucRDhU5oPIWVu7AY9uMZQXI/1VkTtFrAR0
MJwQcBnVxFNCvGSnhn5Tx/OrTk6fI7X3uFsFYBbv3bckaOFwVmpCOL3ofCm8Y0+IJ4mBV2qNR1iq
PoBL2kelj0HVFANH6ffJpD0UQXXv1Gz/9XX5ahR7v7KiWhueO8fC2th4IP6Z9Gvrp7VwAqSDDtuJ
B72V2jZH1ZVoZYoSz3+2CigVuKbtvM5aN/DPmuPsWOHVob/em2ktr63Kd2ZvPcRT/tFLaqfMcG2r
47PsRWgM8XbKpgHX1Aq9JpWjKhN2xRnL467fWCkbcQz5o8IU7409vy6NezUHTM/zhcLAWVFm+Vem
A7YFzkmyp9ouDufd7P2CSAZRlA8hhuSTFfGplP7rYHc6om//ZegrcPN09Df96DyqJjnr2rdfcCC6
A58z0/+wxTnVRvcOM5ph3H0kszeDpUVJE4N1q7LlwtmyJbIxklZ7mrIM3f1NGNlbXXGTZoSMh4nl
XpfKvc7mg+1zuWP2nuMqsfGG7t331am36huKEAwblXPvmXIHeKHBlvKeNagplFteB/FTwb3QFOkH
LqCfC9QQyhUgANckoKy2/ksxvMQ4MIfFmH75MSchjNDPZsGd0WOZ4vV52Kmp4awzPsq0vkCPJ3Da
jx0sOvKPJD45Rv3x1yvDjoS3TLIx9XRVu6Ws863+kK+9uL1mlXT5B3OrH46iv+GiKTa++eokrFJn
iDaGNz8ugJ9d4ESghqhGR+s6F8nOwUCX42oIK55WPa7uZzw/4Ug9c6qww04aJqApeyEVEBR1EPu2
BfeY2iWIurj8zHqx80cXAX/M8aTa6uOv075xjDCA9IfLy8+U8nVNc/xsQjVWBBksVhH5dvDiT+Od
mssjrc5z0fBsKac1I1txnYeiaUn88jdFQ8RY/pXz5cVS+SHVY2fXOUoFM/tsx/qjzZwH1o3XJadF
0K20gxGH7V4xHCa4SQOtSnZN5vzmDtq2Fii0UhuvUzmTdeAQTDsGPnoG7Xny0q8iEPfwpjZZ0P7O
y8bYdiYVQE1wuRc7+amcqWdPdO3bwdzI9RcJwkMjJ+77iSo5jcaJJvkpCx5qe/I3JjE/YePrewPP
sQg6toXVd0DsCOnJhjduknK64Em4wb/yjk45i9gUADP53QVS7g6Y/F4zSgxTCLH36vxJEFMdZanM
I68zSWIbzw0Veruw1Y9+iVLQJ5IyGLX9er5ziriEcUWGhmwxlduByGh28+lXP6Q/jTvewdDa2hhh
Fpb2x/TXBxvpagQO/ynwwQbGKlYd09oagRRwlg5UFC1bnufEvauT6S5T3KXuQo3z6mqv1UXK7cc3
4vXlRzzW95ZjvP7VA2BVbDcHrzZuidv/tuPQmeJ+34nmamr1Y+Ny4igvbbbJggiIVM95gQa51Do7
EY3pMbjJwRpOq78IboJECdVPwmi1QycVjvnksKYFNSjH/xHBzvofoory5hQM2lc+Fxty6swtL4iK
1iM/1ohhO9dBcZ8P1naS5WNS1i/AM3wV8s5s649KPeax5NlQSwm3AH50cUlHJllfCJKphGg3GIY+
+406tl3mH+GMIM/Olj2V4ZTlsR0hgUsluX2tfEXGe8haiBejSjCudBh+u8qbDo2e/bFydVeuBCkj
nq5J1bDfYNdm8kcDWBONs8tYoAW/xyS4Bn3Hpemzp1O/lJ/OYjyUJiTyiWYMMuoX+U1lORJlhyGv
6iyyfFEYGxBqySC12nBAg8lmhExeeR+MA1EgA0+jLY5VthrVxwMdfSpZE5PK2Ez2J7QtruxMq1R1
3odrtc//ftL41xHI1W3PAZHyALl81wIg+/ugwV7MM4Kx06KYjxopKvBQcnS7Fs9a59xMVQxhAkuM
EmW05T0u7qwDu2ZfgFw8wLfOQ0bPZzzopv8wnP3FMf2n4ewf74zZByKWDi3L+vs7C1y3G2BNaNxG
b52Qb51Kvlh1Btsa2wzReduClp2ci+cxzX/yYnzPSH3cSDf5vUwSTYAIdrYsXB6b+tJ42Nn7Y3+A
itTDBCqxzc0/HBsL035tTHoBERMxQmSy1twYxvwf1kb/xw9jI6U1AtM1TADIv38YbdTR/ZaMLmaW
QHWkEWh0/2hQ0zfdSPvKM08k4pObOTfDrjDOUWHbpSdKxxm7YaKFloggPhIAOCqLmVPK6S/wYhIU
0CYfyBfvc3wdbaRsTTDej7p1TBTbR/Je/8MnMf5F+fjXZYFSAuEcUMAFH/j7J5ETjnGTyokkmC09
RAf4qgwO+sk9YeD14OFvT8wXbzfouY2t/6Ra/9/mYm5XBnKLDRy7DjYif391P+uHFlmkFs3acGcz
mEEGuf77R2K94//1vvPw5PBMb4U2/hWhXTDSGqSdaBGB8Puys68Tjv39RE39969j/usucf0qeQkb
whXWFtA0V27sP3Ffl4qUnT7P4yjtmJmXeXk1nBexzL8QRt4p0strJw7tVbnomWtJN202EW3vb/xM
EnYRVKFRcj+Ugx+5aVXve4/oHK81Xt00fiqXds8TRDvbpV+Ywj00Bje6EM45NQkK5RVcut90oetv
ETJ6bhpZPfSy0St+yv426s49Su6rN+jk18v8VrvxGVUB0IENDOCyAVFseFfo+j3zsGXIeknIIqWj
9tAvzl171CG4pZpzcIvKDRumqw0BWT/aU6w70drdrKO/q+evRn3XDIJUnpQYSvKqQy0RJOFO1a0f
fYaH+oJo72mZih+Woj/1Uh9ZxF9qe3gvYv9YfMNqBucEqLEc9TrQGHFgxM+e1XBXWiVN3fJSME9n
43uKjIkYCxMo1Nv5HBJtmp/tEflkzFhQaCeWBPvKQohrNcmPWzq7JMY5DQtMRl9y7uAzbnXZfvR+
c88C91gF1UWTLlFSfLVDKp76kaFyHVKcclgP7OJexe7etxFuDQZGJSAnV6iJT4FQpMP7XcZ5NYHi
DzAKThiQbcgWIzJSbKVlk+Q4+c9FRQ/MgYElTtLd+vk9GN040q3I915lXoAYxyfolT7RkMsVcQuG
vTS7ccWHrLP6KZ6YMdPvvK1JMOICrSa7oTRCWfhA1EGw1YT9sNjl1qmSn1hU23QkYyqI2/ekHe/S
htzxuc3DIVlebETAPmJj087P7O8jx3aPQ67Itsi+Ug2m9cBOOvOvtpV8xrTxU+YerYFzIfA7uFbi
h0H+N/pwO36DWgUH2RrvYqQ4YddoyJzQZjU17HRGgDy/JA7TSKECPUqJGbFhCqwpjs/FJN5VbjxY
U/5ZZ3SCBoocUkgYqNCDbxWeE1bLiY0X132p5T9EkT3XvnsoB4CvJOEAcfambkgSLHALMfg1bAbS
0KyoqLrDBMnoihc1VKkExKRrs6+R0cSvP0Z9+Miq7rXTaZHgYuydVhxxy50BrbzrkuSf5ixJ+EB/
RUDOV6c3gAbplazAl9IOwtZs1P+Uj/+Pi/8HXHxVEPzfYfEo/f31z5v39f/+HxjctP9L1wG/0bMA
Z3Nw8pN/LN6t/2LXbYMoggBbkEk50v6xGDT5kaOzpsekjGnB8YHO/7EYZJ1oQ0ElDQ67BzonfvT/
sHin9q9H1/86d4DSXQ+y8OrdRC9gYZL799NAKHfE0w4BMphrMLPnUfmIa472LBnGJ3u5F77zrdvL
GWgM8Ke9i3XP32NwZILYXTWB6diamrtoAFgxsvm1OvLzSoRSo1624s0ddVBeeSLtjFx5vYzDrqjv
iK6qECIRudEY4mBhGr1RkJ6Qod55aPFYo2XomkzN5p+d3rU6gFzj/Vm65YY5hEPcIliwgQrN7PCa
J9MD2jFDUlcI5EADGhc7vreHKTuU2VrIJFvCBgtOxpEIq7oCnu7BS/tq2yUDMC8Zwb2KyN5WOxcE
GYMNYYSJ4W3dDMfcJRsLCFneY9/L8ZAnzUmvjP0wQYpbJ9bdkqqT0ebXIEnJTwYUr1J2k37VxmGu
oXMZbbxKC2YamHubufprSZm7e32u3WOmlT/1EcSYwK2ZrDQn/QJqziPLaPZ+Ic+yUV+zO2bgqM0X
DuKTjQF0Bwy5YWR/xZP9k80mntz4q+Z/eiOfosLia0YddMMl2SDyungsUZ8oo0gInYJNNfYgjbh5
xFVz9J3yw2z1p1QUFswH856AoZpt7Hdqekc/IKTQ889Zxwk5Ot4WlmXxnOPVk/rrWYv7TmXhy+ev
35GXD3uYEYTosO9NNO13ndubyjPPMC5aRPHgq36XPmZ9+cORdggWDYOy7AdnUk71GWUwMsuHblEt
4Ojk7fBB37YuMihvuNU2CTNE0EIr1tCLm9PJB5ScB5eNaw0TjBAYiJSLn2HxoW18tzpx4J+rhfaw
XxZ3l4yuDH2fkX4B5Dfm10Eur0omb3qPAjafxzdLzlXYV/W3vWQvQO5ulAzynM7FDj/ANHJ1mkqZ
O1e7sLCDlbQfTuFuy55tRRI0ISoj+4roNoyL4gWnlAkUMLmStLuP+wLaVDkfCQxwdtL3AIpnvzuA
5t5s2b76feoeJy04LkHa7tpcHFk4nAfhysjr+aJFtutT1lK+27wOndwUAgpY0gO+dwH7aiE/RCBa
6nx+GdftSIMxiWu5L52V/1TwG+Ge4GFNvMsHl+GztFMOndx7X+bkMBbzeztpGD9l2iuBRxD1SasI
+1TjQvYy2Niz+zU3sJRb6IWGch4ZMG5+SQ5TY5rIMz9ImcQpfPS+U06ZBrQ1SpEQoZ7XT7K2LMSF
1UvqJp/uzIipY7BK+qXXBS+jXd0S1KmRjT49hORTpsZdDV2XBCQcurLuZnvQB/rqOykdCZnwbKb5
LV/Gey2dnxKp4UJMTkCSZNu+zq6ZZW7S5Twk47SHPf3R4N8QDkN1Pw7B78Kfzp0St26iA+o7zmmv
fnGG1SMz2Jjl6iDCwoMbJ710pikip6AHbfNjgGJ5X07uL+mhn5fFYa6ISx+LFUdzj3mqbZkWYlot
FEIBV1UmojvhLrUgackf0byTnmyWd3/9pfbvrATYxsjgBvPSg8B6EF6hg3jW/bMMZHxgjIQEswgt
UaUgae07zlA3rn+CH71IU0Kogb4189hrw4Pr4X0J++dzcLwdA4t5Z2JsUxV6GjkrY7sQJyy8X4g7
jg9ltTOnbKONJq6w5revc9MLofaLi0gLrTDAboUJPu8glVO7B+nhhfWTGJxvaej3hEfbIWz9p0rH
dymfXkazZ7JdeN4shGv05COCXQKaY21fmMYYlkH60nULiaKxeMb+7yJUP28Y1D6TjFgdvO8xMlWb
YUq/K6k9Vybcd3wE4IqKx8mqjynapuRTWa7iq6U9Awy7Kn/hVDD+iMW6aPFoQTfxTfjw5U9vLRI1
Qv2yOouapUnQte39yhbkquNqRpIe46F9FLp1HbcTgaBuPfd76XVAO623bLzuNqjkT2BAGhO+urS1
WaBiZqnY6OwejQoUkWT3zrlzg3M7eyHS5zvDyz5yMX60dQATApCGjExDHscCvfcY2G2Enfxjq6v3
NmtOuMNd0iH7CfTiSMppDHdEnqfaYzoa/T3qo64vbry3mH9WuwMoubDw7Dk4WW0hLwcKITuakCKW
Z2patRA7xu4H5dRsuUQKHGQ9SQ8DBt2ul4uTEhLUwMLUk+ZYZ8K89kFyWlmcuje+BjwtTu4fWEFu
F1eE9jRc6rxDat9isuI76fsUBDLCcPtVQddXUr4IUiuaGIg66NUlZ7ZeHLmrZhPTFqx0zeycxU85
RwImJo29ryihOIwcOv/bAJ6p/5IrDlaCvTObOYGsj6ROKCOriL10XpPZYaGqy7CXxUsvO2yikpo1
SmpKFh7NSy4EEGj+S7EdjmmlO+ndHCnRKU3Wy+ygiAjG+rObM9ZyNbb6wr1zzOyNxd91VnBEdMyu
48AC9PyumdRCMyFBPpkBDEkUP6KehZ+DyyjoXuYRdB3apflRCVfbeYutU3DHoeeewW86GV9Gid3W
JFucIGQTXEQNBN1jafE+bXIcekChJ+NmJfohzR51kmHYzJNOlExwvIEQsd4yFpwu/zIPwaPpNCe5
uRth3nhjV5w7vfzEmYFDNcClK2ZwP6mG/D4fA02VcM4yhNlbT03Ozlf2m6FJBJhW8IdAH1aw3SLP
sVlFokNCHJcY3ce2+exowMRTMzxVdT0BTg6MxLnX+NEYwXmHN75Ut6ZNVq+mhaV+aRMITJzbiOtc
TCsjsIRrx+/ERDqXax9V1TOoaSVlarXidpr6mUKc7RVSfnep9INAcbKZtOVedoQUZlCqpsD9MzZQ
vjHVe1peTNak+DImEJss5mQbOyZdzw6oLlHMpNph0KpzUbBGT+gnospq1hDGcsV2f1DGfGObiW+o
w5K8U+4+LpOXctAffTbA4BJEavSoQ2JcDMkumfuNL3PUYumj28TIcPtUAd63YtM0Su3IRwX2MAJn
1zVLjtQeJzlnY1hwoeTjCs4e9PFlakhSFr5oQrfpC4jV704+92un2IWxTnyP4ld1aW0rt3L2mIaB
C9Y8o56H1p8uUuIiyQIMwJVoRmJlCx64MJj0xw6qADUTaDXOmOD9WbAJKXD8YTOF08FhcJF+KjB5
/8luhqvJamUHJvGn8QsYoiRppyIik+O4Xjkx/5a+/9bxrXORM87k9kj4D5Ul6A6JJ7edDui+qGeW
9qesHQ52Za3ylNCMjVtjlhBaUWeG/mw/9WSb0AV84EX5rbN1NuZ7IhW2/UCZb6olykdIcVkZg2tK
/K5kpBnW2czLt6lkqRzUn4tyzjI17jGZ+qOL4SCC5D5rywd3IYZ68UeYr+5jO2iw4TrnMmSPizl8
BRVofpfKl06UxBZ246cCnR68ZxbAaxMozlWgPwylKg9KqV91h/9/HnuXMnahezUnAowQMjX+4a8L
MNjteWiW30uT7jNn2Bd68a2xAAiRxYZ1wGNUak4DzipAvexgQw4ihZJRhr3bOqoQbrv1a+3F6QCm
UNlGfC59W3fiUvXyR+tTbD0baITB8gPyEuEE+RYQ2LDRPBxTPaPGQfg+d5KvOThObv0TE8W+QwB3
B4P4a0oJ3B7nm4FXBvvuXUNLGTd2HBW57UWOl99rInvXjOSCq+yVbro+pAnkATv/tOxEsDDKx20G
hFBBII60eSHwdFjiDW1H4aTeBfW5yU2pnifHuF9MrD4bZzrZXid35fQ9qRoZx+B0LALTg19YIWMW
Nd0JMOUjHSQbijuny84EyOxWGUZL3gDqFOM06cFbzfpkMPyRXq5/am33qrkmO6CKwyCV4xSqYHrO
FKfvaOQPGJRsC895axUjF882VEk7PRWdvvOH9prBdC6uUwF7ALIFMhB3m+UCX6IMkQnUUmKKXpXZ
P1uB/MKE5+S79v1c22zdHMmbWp+0dQYcV+xdvcyJcSEVIdSWAaFh8m34r+60Jj213dmk3NNZkoQT
U4axNdpjPRXn+VdiJIIHyasggJSnoQkep876avuKjVZ5SlsFPRN6VQEzR30umRrCmGGGEfRzyho+
Ix5PGz/J16yNUJtieo+BRiXIzd9aZoLjF+9mG2/swj8VihO86gFO22n5VaeUiEQ3flpQn72v0/qK
/Dgj9OAGZoQ1sJ5na75bML20K/XcFPW3pXxxQJ610zs2RrNERe85x3l6NiuRbdoiewyCiVhK42xN
UxI5U3fBSeCCegRDNpgrrtZGMyKkBHwhmnpYM6Y/POfEZ2IvyJEU0NkkfrxNB3vZ2X22jdMGwqf7
q9DyozZTKuoumpAAc1qPPzp9NkCxt3FlxxIVmu7Sn/tMf5P42GwzLUNiUtPyKrUiut+FLpBIQhCV
BR6arTueikau3uj20fbk09eQ1gLeFPucoHwsACawb+QEjBspNrZ5mzqoNQEHfagwx8kw37YG/QAZ
xCS66EUfr8rWD15gf5R19p3PDhqo3p0Y4Cz4zQn4bD8zkIwWSadeGznaGssHJa1f8MUMXpus7OBT
VOhE+1M/WG8OqSlcCPBoVHs5MIRePFqj9VsQLMJfkJvNqREZc9BvYf9QzfArnQuczuqOrWzVfQ19
/fwgDeN7rqVG0jkQpxRnOphzr6xk2yYsCBkL56gyKAtFVV7dFLPyEr+4MCVZpsvl80Sndajz7CLM
ztpy7hSk7uiPsvPKfdvkT+msBbAhFEMIdkmL4RBdXjq/GtWSOe49G5BRqGztrnaLJ1/kBkRjbgsf
EpoPKw2zy3CiFYlEPN/qtKp2qe/cVSWbcdCpi9a1v4grYb6et4WIWViXwwbAtYgw6IrqiakOVjkG
3db8OJvoylnsC+TzHF1ms5ssRJn1OF/VZL0vS3zp84LZ1KyfECvgsDDLz9KC/WSODiU3/hjaHN/F
CXq1raBDA1mUjrGcYh/zR8OQ7gl/o1NjSRLHBEyxLt6haL63FZNcm70tJk7mo/J53oIfcBaWDEbO
cf5MsOiXSNWrjJMt+c+7dlTGTpc+6UtEwdezToww01pctwu5jHW51tVjspNG+23Wnh6hgqW0KS2H
pKbuXWXevMAaEJ/Bq4MMjTtya1rhSI2dpYr3Me4iYWE2K3ie7dqBbHcdLrjPHCCm4Us3CcMYDQtU
W1kRgDDc7FQZG9sjO8TMjSclCPgdPffHco9JhxlrGh86+oydMzlEWnVhJ2CdVFX5bPSi39Z8KEd8
d4gITu2sE27GdgAW3rTrRga2pNsnpfIOXZdyLmC+CNyQC4mlizv9sk3/rfSAjETcb/XawVJPAuwF
2LPtXSJlo6zDkK3TUqYXnLGpLgkOCBz8KJrNxpoPU91u8lrblBIilQ4NKNWb92rJtTC3rLXlSOGA
lhC7u3FtNveaPe9KigFfsZhD0+l/iVRn+vH0nSTEdNGKn8VLMAVu9Xe7fmXmYaBEaAv2yLzXjaey
wkfeKF/Sedh1GSJKA0AkIduwNEwiI00EDAQ+vf9lUksY00tQDSvMYb7XZf9RaMF1CeqXShOPslVv
onuti/oto3wQ/+MymEtKk6V9OyMyaLsw6eYgk4S2xdZ36o1yjw3qT97lDrSRDAldDhdlJlkqq+aL
QYzQFnuE31mxkikQ4vTO/IiGW4/wTEFFp+2ohE850dyBVnNAWeKjf22aHARvmDv4GWa1AVmkEV+A
LXLSefqB81VN+sbGjANV9jvZ3UPoOO5wiLFhJizCQo9g5B7b/vgQoC/ilktAu0r56E/EZwo5QRTK
xjfZx8fByx+cgHLoqvaHFIEXskY418gx2yQNzbCu3+lWdTFpp2a7+Ar0RxTRmBKwiiccq82l3LuU
breUsLjYFA2Vu4quyIKBziKDlclrM/HP2S+5aFcmJrXBjfVSWs5bQKgaYBjm2VZAdlD9Sy/BrpoS
g1hlKkhsNh7SBU9ZrmvNvhslhjZxc7Jon5Ym/8YDz8sU4ZeCw9NqJWMMjmJacyJtVER5FR+LqkM0
kprvZtI80sa/QFOOqKfP1eK/tq13lxaKyK32qTH9D+UflsX4YID4CawujdosONS6e8O86iam9qb/
xHZfnjITcpRTkN1HklOQIgWDc7finhX2h8UnUXsffTPfF9y7KNTgV7rlHvepBVOu5d2mWodOvzws
2KHCaQZsi7MfYfhqi4E3JFKvfezL7hAEmQ9RK/5jNjM6i0mHJ0lYS10/+Mt4zMYgvWgNKUupca08
lYazr7+OqHAIwbtPAvZYM+zrzaIeM034m6Ef3xl17L3Rd6e5ayjt1YO+TEcz0K4wIFn4dWWUmL+W
OAd4cOtgoxE6O+KuQ+81RBAWXThGLHJhgp9xyrc30OjaA8SrL6yQl3BGdHHLSz64naMpbbk+nfoM
NB/Uy7j2cQvW0eV8Ok4IcMo49LL+oEn1sIwfeVId+m7CZzhpPvBWhRH7MWqVZNaMf/fKxQzS9l7J
M5yJBZoeCaggBnXO3swcHmfaTxd218jDpYu3/sWe52wjY/HJ7QtjbaDR5VyY9uZgzRuRtPeBfT8S
MpRML7XVf85WBr83+8kmYyuLeN4nZvI7q+1nmSe09GreQDvZNm1z85LkDyzYJuoYmdypfCk1Hhmc
XI2IuIZv3a0ui48GR1jii2ykIZJNfTN4v0PbwcBps8icuh7KcPOtJt/cGFhoh9zEIDbeWfcpsxat
QCmne8vs2eXy0CFW2QZkAtkNoWCFx8Ew0rsK/zdycj4WXqkEZ7leE4RuXuFPze4z/h5hpiLlsffz
xImXTNMWT0bF03nFqvvsY7qaN/0E+ur90Rt4rQg1Ia/OnPYV4aegTCDtWBVj+/DYZ+LBbEe6DaO+
+DhxhUkb35XNdD/5+a6cO8ymGCWjXDGi+3K8Te73qH9wQ+hPAq+0eUxhmrXGB7aC+KFN80c+xbRV
0r8SNR8Jr6KyK8M8JJNNjLnzOplc/ZiQgqFFFsBmeRO4AE5poPaY2FSnJZ23vvBfFw2aUmXHd74h
roWrHz0FEjUGLihJABTLd2Yl1VeQQ1gR/anwK7K6bHj/GtFQKn1bf4hBf5g2gYlRo/rt5m9WZt1r
LVmiuafOXb080Xr/XlF0J4FZpBspciqveW7ddz2J/6yc3oOpjB9zgRFcFRlYXHUhdwFXR/NrkQUo
ANHFQEV+1JcYFmeKybe2rm4P+kf8YyR7eSCnb4nmEiWDkTt3cvbiaJRuCboRnIxGWSdk1TYZsfmx
j+EBJAQSFX1ekl2nLZtYxRvIsg8TvQWE7WVvBvafhcvcemvyC7KuaqgOjUhuWYjxTfDke/nGNPPf
DQF7hyrHMG0AHLHy+TM2/I09oc8S9ZCEFo5ewMWbJS1wLphda5uJ4atVTrPRfNqzxv5sSDzYxU7y
BjahHdScX1sjvlP2fxN1XsuN61y3fSJWgRm8VY62bMupb1gdmcAI5qc/g9pfnf9GZdnuti2RANZa
c44ph70K5J/wdXmX3KmjjRcSUpOJ4DcxnYygSbEXefi78nSzdm13Uav+c6e8hBw3/XM6z19BN7nO
abvgWd6U7X0aRMrx5wEGgl8+5YrduCzf00EFq8yzgXOX7i1ZXo8m7pBDWz+EZ39Xjf0Vk2+4ygrE
DFYyB5vGmF/ZUYQazV2aO0jjVb+lOV1uCh91reF/dJLdvHMoT1qVg5fGThJ0SbCpyR8Cd2ItfMOO
qSa8VVJD80M4VPdR8CaJZjd5IkM6QFvdlgkJ4nm9dbsBFekSBOCW/4x8PKM/38igq7fK0XtajYz5
SKzzI/toWdQyldtwKijkGqnbiJbDA9mOpdKq9RNl/7jL7ek1xOC2QrL+282D8qC3ThG/GkvQ0Zym
S0N72FFXHsk8MHEhEhhR1GQINcmxaVDDgVheRdXIMDAkAA3MoVoN5cmey3/dCDC8mEriqYyfUWN7
h9bUr1rizMgRUHpfg2rStUwiG9ajvOXMTk+5Y22kS6yQVwUvQsFdnEUQ006mKQMJWexn+unRZ8/G
gLFC/Y4p1Vd9R03QmZlzNCuSBlAxrGTKjmHP4tsyaEiOSXNrWlLZI3ElqOBUVwCww5AlztSu4LyY
bzLN0VNWzNSyWBBbp7ObY3DczqYfkoMfDD4rXfe8Jp3BubWz0TES2UBVXqLmLlEPlZW6IafFXtnt
rBz4vVvF3XaKTKZhwb+h1+HeHpiuZDO6ERukUrfc/KhK1lOTB2/EChhr3eTexgmNpzYINsOUn2uj
uUapuKRy3kkrIEZ6DF9HXA+niCo6rsFrCgKIxoEKQCtQ82i2AmFsHUJvjwnmA0jqnd7ZtbO1zZ2O
UAkVHtKctEVfwq+d7tyQ6p8F+MhFS3Bv777CdZO7yI4u3lTRz+SoTeOdC47O3kqjdn4COSjXxETK
NQHAiqis4CsMkBjnDBxtmJarrGooopMq2Y1O9DtucIx5hQmGhvMKocF5cRRWylE2TpOdL9InRj3b
xCmBL+sXqxsCaD0uscHzmO9tVKzoLfm18/Jfo4P5VdBlPA2DJoB8fAkqd9+Pk3etqja6ko9xLUrj
kx7lVxoPUGEy/ydYSpJMloci6Jz91FFsK/dvZwLKnrJmMzUm66eSt4wEkTBCrQJo/irqkvKuMIMt
QSvtuRzLjh/IR4PyMQLg2+HwEOWddSK4WB2cGB9oONHtcjmIG3QLiGqNh5Vyimhn2sPNqI4NWtNT
H7PzSDU+i4zUn9m2fkxZGd86ohpXgJoVC09e7wQt7pT0MCB1Nz8zyEgNPzyYFtssqGivYdjeMP/4
bNqm30nVtCdbMsCUbHz4NmZkBnN6RY5oH7h3i20xmG9TmoBcpevSj0wqZfqZR0bDrHvKv/rse5zy
zRA5jC6yxL9STzXnOBKbqjVuBuwyGZvNvkj7ggwx/23wEFINFFxbcCUQhkNW0JKVa4siz30qugLg
Z94T4L48lalXbeUUe+ucDe/ZZdJ4jAWCgeWZj/Lr+fGRKorpaNb5N0174Atu31N+UkqVHAu47/Vr
kOqzU0Ib6QjYyj1rfuqXLCSigaFcVzN+iWCdFbyIeYdGQZIpsK4l5X3sdB3FfnCKbL0TZvTGfBuS
p6U6dHk0FXM2vY1FTlE2/q49wJ8OuWQ726qGbTT4vJ5DjnOjqK7kbyCLE+64VZF8rTTjMYLU4/0s
ip9yHpxdkYTJkTwYeFEyvGaT06yhB6Xwb6drajATtwOshUSXEw7j7JjMOPuSnjRdGXxfrepY+SvF
n93JgU1++FmolGAUCZKpIfk+Fb6xH/T8ZCcRm3uLU9ntd8U0VlTJ8o2rOd5kAVOC0KRGMTW0Nblc
Tpal//TVUJ+rRhNW67BfM552EuTay8vaUNOvvY6ceNt+EU3l45Kyy30XGt2m5ehCYmVzzBZsYZsU
KwDS1drwwmAl43Y4cgr2XzQbyjhHTwiLTkkZJi8Vv/fzosiblq4288JnV9qMhn12QxJ09iKNOHq1
/bHrrU9E2QW/xNa3GvPJFfUl9CgAqRjbQ5J08T2IEIPO+r12OyAw5fhcS1pYWfCl9XSVTC/ugFV+
5g7rP+Qmg+Gfn312UYP7E1k3GbnZjzBMu3MeA43UbfFpxOrTqAKOgB1AIoaAC/SVPRbM/rEhhGgf
CVTKpWqim4nF09BpdXk8M1IrutUWkuPEBG34SLF5PCipo43qFVK9IR7Xqu7VepZGzpHQgUxYjOm2
czKxnToBWymvxN4p/GAbU+3nzLuBQUMEIMz2wkp41uVMrkkyYwRsyvVcYSzo8trcksuByZCGzCUY
FF334GfV6n+1mS6JjCiTmmHPWK2/RqX9oc1s3oqaXBUVpvupqu9F5v4bktreWl75px/ktaGX8UHO
xy+G1cYpLZkY9k1wIVMdp5RG/k/LP8RGtA1wyKwtIx52MbzMpCyRumTuO03+Yb3LTPypwiyJvALd
FE7uj6RQ12iw3hstISqRcVU9ykqNcltQrqpcIz1tg40Xx/qQKawMgUENKiEUDIul082Tdd9wbpoT
AQQuo9mtuvhiOe2rTBJrHyT+0t1x3hE1/nJC8aJSWvyhmhAEWPDqo+Z3/YEE+ztq/R+Wlsi83PrG
i0d7wbM4ZTjY7KhAywlXMFLQdFegOEKP4245fjMsCIC8Gwn2lbEqnlRYP1lLjJAV1sOFhrZeC8F7
nasTEYvNF1mQiCNhCvCnrxR5Pc/ZU+0Z+Xoo2cDTZq1IghLBkBw6KgytE8DcbZ6stArGvSbqbwWd
nDJ/GmnYErUF2S86pyNnt/BzKiz4AvKi47h+ksN98OgHdiY7sBrHtWa53XGPc1vWtIYNADJ5MT47
cfsapePziF1vZZ5ZpxHYtglDa+c90QAbIzmepkYRhlHTAWeinBhWeCVw64iMR69dwmQ37EfvsVUe
kmI6oKpOn+lVv5G4+joWUDat2X5rPUttcD3qeHwvUdrhAVxHXm8dYzd70a7+TGLrO8qIjSN3WdRM
SuAV5jCeuNGAujbwZtLPspcvI399q23z6DTji9nqO0ZCpO2p8Z03WrHuya+xNX8WHTbFdvhi6Pse
RUd6CcZetuWrTVIbsWUAeFKzPjE66/Z+mznrIfoSQjevba4/O8hOLAHMrWz7kzHIkGBLHDDqbmIG
6Sdt8J469rhzGte/MGpgMjWm/aWbwfJYbZlupxENMRqUEb6ENWItCH5lxBOuDOE2l6hHGzJWqH5y
vbAwXfKha58MGoMhaEkTm3gP2ri8walr+CfPzP6h1/hd+hwMLQYjvdNstRvW937CzKPH+JUfVKAO
zNxNocuvZZZddP147i1uJs8oaS6Z8ZfRTF++hSZl5f8meOtX06vmXDZeuxcTDWcTXGVtFvJLCzAq
aWnJPWnr3yAQ6aEDXz/IIn8TUwMx2eNAWjGFXZI3gr1nkNXTKSff4qH6484ZVGlTUCyY7Xp0kAKX
Fi3hIqxMxq8cVBd7SeiMzpepWJ6mULev/HzO43HM2NfZW16M8plT7zpW09bT8IpsDmyeW9b7oZMA
a0V87ephP/X6jH9qWs502ODqab8QOFdj6SIV8LJbR2ld0vlu3nwT2aFRNq/OPH+OkQurM2U5jnOs
1doSuPEM+wxWwAamRqOYpOcDCVEfjCUAuhbBupg5pEo/PvZh92obc3Ma8voyN3F0ieu0XWFl58IW
3VGxD6Wp0jcjCTIsSr97xyM7hso677jvO7e8ssBzuJLFhSNbQc6SKTZ1zd6LQoZ+LMZOvzd3buJ+
DMil6KNkcPDD+eLNDWNHc4ENIJ/LMKjaMqXpGo/u9fFgcHC6cubi8M3Cc5jCW5wNyUtuDMlrjM7g
jHH5K3Nt/VR1xadF/Qch/gPABIOToXjK6tQ5FAqPnBOo6lq30T0RyKXMvo4OWVMYN7Qdf/08K86l
oMeHKarYad/44XLE1jZxDlwaZ8CTJGBFEOxZwda2B/O6HJjF+GRMz3KXCgIoB+/q598GMderhtpi
NTXI6kW1aOGjeNdjy8YWO59UlD217nCMPf2FxgnAC69E14HwQbVTkCu5qM8zWk+gq/ZgS9stvWnG
zli/686uX9KASZOuYRuwOxIPxR4EnSvPZb1tm5B9sfqQo/9vkRrti4CYrdQjwKL3rlOITr8fS8Tz
RreL8uQwtTO1Dzz9Rn5UnOZQ93GKlOXRFfZ5aEr/WWefRmlvvHlgiTO+ZciC00/PwP1WdTCXO+Cv
XKYCDqCRvpJViGQgl994LKEVdP5H5vbVzq2qt0AZz5aHY7p2qZv8wEPeQPsmmXwHtkGOIICxoiEp
Va0EgzbRZsl+mDnpke/8p61tKPchZb/ZZMTsGgsIo7vnIwW7TKnqUa+w5UB62rBvYlqMUxi0Gh5O
xDyvQL260Qm86xlE7srQ7qeKxoryE+2+qyRXs/s7HahLRXjorEJestA9WqAg9gR/pQM3h0dysIjH
o40UV0baXTtwjTkn59vCpG3NDbJm0gH+0cOqMkjzR+DOiskwrZm0YVUP4yTej0k/btA7l2B5bP+Y
sPIpUkdYg4EeSb/4ZrLAMb2gcx84aIgQrR/GVtrbgtQ4OttnUm42WolpI3w8yYS3gwEucuc4EAU7
RXa26S3/D7ULmaL2coxocdYXBdLdhnUzbk3mrVU/nBIH/XA+9GeCzkKfQHeXvqFPfONqHh1kuRZg
XNyHXVXU2zxGWjtpO91LQ30lus+3o+++Z2aNCG8cKZDtYtvDE+SIQgZkMtjvTh1lhxnd4iXNf2Jt
YzyAgknVTbQPjeyWu0iOY8M3WHu5JeF5n7MyaHZNjHU/Lsf8ZnDyCBBaHLkaoo0vvfADUt3FBtax
VQMaoEjItyIt3FNYuubzhAPk2R+RCPZKbwQ6ypXdm8lZDzo5hxyRDsXU7zRwiIMK7BcQHGRIWNNz
q4xyN6beXZfmvNY+PuDBcuXJZ+uJQ9DFbdt/IB/n3SuDdjszSH5iKyGGrnRYKeC/tuYYQchuwkvP
0EzRKLiaomg3EYW6IAZyVYOQ3dR+9dTldAAmYZg7QljeH42oJMvv5tiyOHBu705BMNb7nuucs+Si
jDdBPZKRB0Ab0siAoZeok3aGa8tHbpP976OYfyAHkKcFahyXdq0rmr0YUuemGre/N6Fg4a+wc7KB
cSm2RveR1bS4masmV5oG/QeZptSd/nTzjTH9oG6YmXGFkTGAAyFcAYUN7n9q+JShksbvTKq16V3p
//8u5nx4J0HuNdPK2QfDfCZdErNzXH4QzzMfopTeG83N4gPjAagJA5ltCm74EBC8t9Ht2O96NXE0
t0W7Bq6SnxDjZLvOsead7c/DB3r5dFNmgyBsmkVi+ZQ2WbA8KgjwrOdkCpMrUoxP3zG3IrZ/NdqZ
nrCy1R+ZQp9QJ5cql+kVbnD1ETyNQBVGNpx1Ugz+ofRdAPr4nzDrz82aKUEbRflHkteS0n6y1sB8
Nxi11Ae6We/mNM21MZT6MJpxYoQjf8pE0BYF8iHHP3pGLcD8dgB0lpdE3hcgA1xyglojfumaPjwI
/jy7+ZxMTAZJ3OYfkELyozNOEVZ0RthKlfLal97MjHNATL/84Bkq6g7NK/fG8pOV3RobppvnwKsZ
l4dO9uH5dsiBwmW9RsTzkQQuq767wabSrulBThsrmJJbMAyH3KtxjidNco0mr3+rC39rBUCXtZIv
Dn3B9ykDfEbttS87x1lnELxhYsQwarGekhFSr0kPyI+ukRavLldIO8Lw4Caq0Ws/4Zeo3mswOqWT
vtTIYWYx31ub+yJoELSX7vA1E9BRTNaJWVe3QzJBE6Jnfhn2kFGSPv1nhIOkrvFY1ui0fhRGXZ3R
abIZkfd9CoqO5I0p/Vd6FdoHtwk3pUmTr2UtOpq0+KOcZZRqe6dtn+GFnQ8fdVSDGepGYLF45+rZ
YpxeTtVRUbVtjMZkKELoClLDYqsmO/qW3XT10BTPat6nXin2XV2F7yH30XougvZI4kN9gf0+sUfy
jwW2x+vEZTajmMXTNtLrnd3fXFDuE2+o89HXrHCyC55txv8ya81joLGEmP4qG5oCBZgjdqVrO0CL
5L3PM+wKVrrpz2k/hU99WKBIHOhd1dIZj00Lq6+J3Xc/dICtmfz8pcU7GzkgcIfcV+nPOK+Zwp6x
I471ZLLupyW9ZC3QM3WrIMg0ksA6WrkkPYaFP36IRZpHikRMnc73l1WRnz0zX86/2EZKgRKoz4a/
JnO7JdJaPeUTEbyWA0jQjoX1bvZc0qmwgIwQieb6/d/KsX0IQWNwcn2S+iLkxCurn/425uhsO8Os
tp1Ql6pJ6CAtTQyrnYy9AQFh8+hphPOQHwf8+vANs13ZlNMzsKoXktfnYxwHQBOWmyKOaGt4Xozk
aXlqyp6XZgZrmMSK+wYS+b2xgk8RxQHay5jzU0ebofbM98Wlsg9kX21HhAonkyiodZLrcj+2vtpS
jLXHJPHizVjaISaq5hxijNlOyju4qP1eitKJdsJum50g6FhHhfFazgTBjCrtdtVUOO+EaflbOtTD
rqpy9dxU/b1M9bzt03vXocGbpiJ/H/0yOmiTy55MKUUZmqanzh/Z242fM3/rK3fU1iRn4OTQMIQR
ofv3vg7V2XJ5OR9POx2hUuUVBDc/6rXBFOrUAko7T0VE5mliRx/M60GkjDpHB8/TGHfzLpfyGPQG
bQU9d+9GtpguglwRE2o0p5RpNNrayT1yfHBJnmBrcBlL7GUMasNbbihd50ToLQs4BpL2WVT6w2XO
vrYJnj0yt2zfYah2S0svORgkCr0b3TJLT31jB5a9fffLJt+JQkW7x9tdQO3fc/Rh+Lp8tSRT/WCY
OYjIR4OrKoYjXNqR6HX+ZztPXbY9Eawe/3PU46llfKTxxHIhGQRjXzHv/3k8c0m+eC7C9O3xLIkL
75aE0JQfv5JQ02tn6c3jmQPa4a5TEA+pGLF5nURAfPXjS/h+Nk0urNfHszy0jpBAwtvjv/TN+lWZ
fvX8eAYd5HfTePb18SzykXkGcI0uj3/YjhwvU7OV//34QlXDGgMU7LPl9545oG0ybAdsibwEfZ3H
2wGVxf7xVRhTwVbDp2ckyUtAfnCwa7DiUowuL650jX08cvM8vtqoElSLyzDq8W/xW7Qn31yYZMs3
D/XonPtcMhZZfm4SiJy8HQKUH/82z+j4h334/viPHWNsbm3cXR7fKvsmgbqx0FFQgDSdGWzCJOnf
KlxVRCyO73NHLIk9Li6dZ6O3vWcUtNbFZy1bZcgahqQMXrqKfZ3ZOXVpPL2AVblW1N5ngZr2oKeR
mOI6omHps+aXsRR33vuz2UkE5BwsD9gUnfdx+UsRawDqNcGsmxQarEqRg4prHGnqTeYmRKn7ruYp
RzzIcFt3ZoL5pe+2Ag8OwvmMOANQEa6nXjJLGnc1dumrX8wb9proPVgeXPltQ/N+S5LxmNaluBXk
xKZ9l+xr6as1RryATmcMedOL36Yy+avY5a9iua9pbNqooVqbHxD3m8fnXDxMyyjg2HqLxchatrh2
/vLHfjgKm4iAPm/n97ma96FXtnvbIWz08SmOwQzG2nHY5G0lV49fME04IWAd/87MwNvHrgZSU1bm
S4BbqIVqcn88JM5TFBMY/vgLJRm+bYRcftTes6dT4+4vK2XFGYaMuuKXETE+cif3HjiYVRIG5pe6
APPii1hs5lj6NMjlBGAwd+82utEdXrqFEsW/aHExHfvWRd2pOecuSxntOediUrsjuPfUu++OHVqV
/Pb4ou3r/MAtjoxhyjZkTah31P5EweS4yjymtkXJalxW/6yQlkLk2+N9Tsy3Yij1E6HIB2LOIV9N
JTDckqDTklvYJ0ibloXDvMJx950OzI2nGNnpqL8L7FdMgfsXrJaM45ddQZLOd1R1h2aHBN27DvPo
uW4cLpZnf5jxs9t2cOPSPtHP96/aHb6FR7ippebL4GOFUH1+p759ImkHtb3JADCKigMrI5pEEteJ
RE5eZtX/6YLCuo6dax9of5OdKWYCdMKYgrKjFQQHKbom+HBMu91ZgJCo9J0YBQkDiiY01R32WbBL
6QhsHAKj7sk4/RxT7hxGlsDy4ufUILFIWuJpdCv9Iut2Rxk7YTVNfoccyt5GQVwCxCy1Hwu06pp8
QuGcYiuyAHF/2D4SodkHtthm5WaSpoAy6HiHZJmjuXipdmA5o22rg+luFT9zEmdxe3T/DJsWZzhW
6i4aDnxR8IF3A+eQnR6tkvIiJn7jtTP+IM3x35rOQ2boktSe6YzzFBV7MRATHUzDFcboGzikmUwN
9OyqwzFpLr+Tbbia7iAlt1fJaLO8m28ILkBzDU+irkHiJuL+eDC2k90mGztM0sNj/CeqlFUopdGz
/BGRy4shlxfRALcT1Km3ERVMGK7gqmvXQWdfPOb1yp9tfBksJ11uLVvtOx1novXoBtoBjUTgAO0R
q9tRil5C+tQc1g3QA1MRlLS9gvoeYiJndyN6ujaq5l5EeUQBhEvKm4ZPMzHJxKn94KAy5OoEi6Ox
fq9lbz8t4DS7NTXuFgb9kf7qK7KDXImVKZ5I9so72kc+AJqzE8PCe6RataIQhwyj6TpXO2Jgpnd6
7WAEMLts5NR/ywoLTG4n+fnx7W6xiIiE+NDxdu6aYB+U0fA2GvnO4AC9j4yOk/eENoSAyQmYVcYG
XQXPpmvgKZ6d+xwYzn05NqGFvXMbi2cGwycxpV+d6W3HzB4Q+4Te3RKW3MRyyPboyvw7N2WxDSL3
xVTpdwlwWHtzeaOsf6JtgxDdJRpe0RJG9rtihPEjqIP0AIe1e+ssAgt8feeYn70WBMp4i4yAJEr0
CBh4Gmk9BcLtD7Mv+NG1cdPis2Sghfa0pe/qTf1T35X90+OjokBDL8vms7JotNK4QTnNqtExhcrw
yuGJIhS20snT4yHlNtpOfXcjHugz9f38KZvG/Cn+/x+V1LwV5elRj/nVKYHQoYHgO/LloQMiuM+C
5DUb2m3DEfq/Txek2TIrTeiLp5YwNkTjHsgbdE5Fp84ThrL12NE/GhdQY61imkhlcM7QXe0qFXFa
d9B5AVBtE6zS6YylhJgcFk47vdjJSaITu9KmYqhKq2UfJ0m9SnKi0junoC5YvhCgB/3vW4blqUHb
LxznjGEZn29bdm1Sk9dMy7+UkVGUKWmeWHP+99Hjc0iN8701Rdd4LofT4yHHFLFjk/oRu9FXbJv1
jmCsFkNLRhPDejz6c9ieHp8N+hnly+N5jxTMy35y3iMMoOXU4k3q6IfNS9uZ717d5T/6qmw3jLgS
+ipF+d7H4jhVffZil1gn+3zaGYEFxstF+NTSPNmMk263XTtYgGWCboPCMdy6o4IPgCXn19Cov51u
50PYBSVbWGge+5qerpPO5TdvFizJvP3FwZCYZQTW15Lz2a6l0YCqkPOZRWGE5aHRL7GsDl7UItpL
5Lnw0uY4LSl9Su3cATfXRDuv9ibzrZL+mUYJNtfGDF70aPkrb5jjm5Gq6JK2lU3DTg6/smfD6JMf
Nd2+QnkIRFLDJHAy6W/jLP4RoLZlUHUwVXsT4A8/zJj5TDGX42tAc73zIwnhu6ReHO0Wuls/r5sn
7Gj2sRoQb1KQoIPScXbMo+iX1ezLVjK3YUx7r3vGWK1s0oPQ3biDIE9/roI1yXb5s86/iHhbBne+
82E2Hl2Xr7mtu9+N0u1aZbJ8zpFcb/3UwTLQVNkCiHcuqUWLgxFgtzZF6J78IXqN0dsf49pJNk7e
W7/s8MMmnvFTJv6mbiwmTor+N6aTamfU47eolndvaoiu8bw78qifJq07auDRuEnb9i5eu6C+uhCf
SG0922O0nyJeebCWtJZ4VZ4t7E/A1VBMeWb3zXT8k+5r+JdMRKxJPWs4k+stkKT+i8vTGMKUnk8w
kapb918dlwLakN57yrBJ3V273U/LdypvQIhU5Qu8AD15Xczu2TbwDdppjbdIJuV1rC3nwzN+Tsqt
vpqsT84NMzsId91qLvBLdgUtYJU1UNnndkQ44xhvPqs5YsryO5Kpu9N03PdgARToJZNjBCouCZFo
kLyXTuEif7bY5CQjPB1+xkHR71Mimi9zmCJzApQIMVhdvaxR9B/GX3OItorRcQ1tAk3OMEF/wlWG
U8951U3EYTVrbAj8xZSsQmZ0iSrhAsIMZUaJZL8r071PhtlYh79Y3RV+TIvkGktewbVOB42wrKWd
TKt8pkak59u82FGQ7mYzjlZNi3qGQ3HMAoXgwnOKtYor6+SmFcpSK2AA4Y0SNRQTuMYafYSa/5LM
di/UQN7l8dEYR/+Gpov2mO+R80NAW/euu0i0CCwc/AGrqglfdpk6O/F8yTqxTaWLgS837Z026ekt
2MUr/TeAKsWZum2tIr86x/1YrEGOEtU3cF70p/TyePCoT7aNMwGmkkm1dQdiAORQ2xjBpHh37RrB
ijDPpum9y3Lq9lYUesClCv/S0axCd4LaDcxnjfr519RKTHMNukBe6IsR3SV6tXWPEHI9OGl8Rvoc
nx8fiUrVu0qGf1CQOnvP776nQjNkr2x8xJi4zollxufYDGOSgMQirMOFbTFfOJMak58Z2eXnycyD
k7FQpqPiv8/839fqZPopRuRjk8032chNTrPo//eRC0wLz+apHI0BvzwPk4mAL530AeO17RxEwjmw
V6b+7/9G/eYf/FRu/eUnhYF7mFOr20Ae+50PZn6q6PnUvh0cfT2Uq9hCj+En14aclF1RUEhQyLEW
GkFWnqXRlue6xZ+qUwanqmJA443N0Y9AqATLA+E3PTw7UslTrfI1yYZVOcNxC+zOX1tDcXWrmvpo
jBVNLvafqbB/Pp71U63Oj4/+7+HxOWDJT0Mg4j1wR8Ae4gxI2jgTMK5WU4kGLW4gGU+tbfO7T3iF
PDe/YwJv10l3gBQ5nR8PJtLXbeVARXHK+TQbBp0+DvsYNtoVeF1rk6fWcHQHvdVYWQG22JtgbptN
7mrMpGl6frx4j3cohXl6ymgEOJUx3HojjrYR/dVXI60QKQ0jZ94yRLTqYmRXU1l9OmbLBLET/nfv
B7+lMqZfvG3PtNfMG5pbjAL2tAuAkQAFqj+KAK6MnKy3Tpf2eWq7k2/N7t+iIKBCEhBpC1QvWEtO
SWHfGHXTAEdkSyvcNL7mbrZXkS7TXY1lnZT7sgfG3RX3tEovsb9oxeyyfh2gkG/p7HU3GJ7whRs8
yx4ulb1tD8m1ssHEcJn/sIpmOOf02o61C1V9GtvszHzIPFRmbV1mG9moYNB7ElV5sTDnQsmYixtT
TAVpMwTPMFvFplKoE1N4LZwTGQqq9jekzK1UyHrGWDrv1ULUYrxOK24dpQ7rfJzMp97GcVY3Lwa7
54Bt7mXGnGA5cBRd6q8BmDky8CzdFDT44TM0xhvoXHODR4nXROBGBPdB7VC611Tk5QFURsYSUo0n
yzVwBJoc4rtFKg5dFtE4YM5DI2y5w6+FtaBRDNuMkUMWge12ZReHmdecCFVUZk1/7J1wVyoGxH6p
nGORjvQPIJJse4u/nv6iuy0c7FiTUNnB9INfYLS5hLwgfDHjEW810788N6/OZE3H0rOfST1rNmgN
5Cu8Dv3fR+RXTitdheeqnbyLwj2OObDdmGIST6U1Xl0fBwVYTtge4TO1r2aIxgQ5lsHn0ixxpjLl
2I7Az3aHAvt3Jm5WhX9vhP6TuOPV8pyAhJlncm7rXamRkivQga0FvOOQgk0VHokAFSeLu+sw31XY
M5SV7rNSHrn7K0qbLEDuXBt0rwcYinP41UfqJYFIbNfuLu6cbq85yrI8WDD+k3g5Dte3jARMMAJD
tq5pvz67jn8f21K8kkgJWB9QUkDw887PvPRnQMp3N/zwpHemXjZWoxmYa2us3qrJQOLAFu1GsOyG
HMOVbr+iFPPWZLT9vmXgwNUU+D85bbBGiHSgWTLu56HaDLo6MM60t46d/1WW+aMxj2khxDa0ev9U
ceybImsTVD6z+7rZk0HAISnsRkxIDut8PItPmrW7NtbId8jbuJv2fcjjc0474cDkWu8TLmOB2x6N
be478W2s8USmqbHlxJ/Z8LgqLxiPVZYZh6x3/G3fEJdTWcYPdidkFa8GPL9X9B0bDZiL7YxyyQ7t
owiL1zyx/h9757EjObJl21956DkvjMIoHtATdyddhHIPnT4hQmSQRq3V1/diFrpx6wLdjTd/NUgU
qjIj3SnMjp2z99pfuMiNGyPSdXweSGHipfsVtjqPg8oenFovn2P8UMyuna8qkV/j2O719eKVo4OO
TOSsWfo93jmCZhxRBbAgtmbBYDPKa2ObGDiaZDd/I1XSttbqXEO3s0kTZSJCzpY74hN3g1N3e9i8
P5IJcif3pBX7Q5ZRq3HQqWsAWANNuaYIv8ceHCE6VT2qHxd0rnumO2syPZ74ydCYsznVociN6mTP
nHbnucq2jbZa0GdEJh7sPjfXs5MWzoGzqF28SjmU180Huly/W/fbTrxHF45i0LVAtqom7ALLldFh
LAoTvMrtsJQACDOiPAqM6Osf5PUE8MLbLCJsACQhf+YVVswxM8FTWE3/QCTfCDpsoxSuZT2aCqiX
XKqwRYIyIzbc1HMDoD+PSe9WIUS1uRQbVXOMx0SOesjGr2518+28dPqtLaagh96M4yYttvjagUTh
YEKbpj7RD/PilNQ4Ec6Fdsjfysp5HwdR+8CTLJq83Z5dQhGhCG2LivalrPIecTX07qjBT0JRXjlr
nMZcu3c9baU6cu8d0qTQ7dxjEnPuYH7Nak4PrkIvLDqaehYViN3y8HY9VPO5L2y6FLLYDQNEgqfa
SS1oTnYCkVFnYtG458K2kSSa5iHBAnj/5xeIsIO5j+cFbm00WtsoJEQaLgw2iSrN9kIjISR0UhIv
bYfoCFCSOe4xJny6c//nl5RSRJ/a7mTnF6/mnINhkmX3s3evGY8ee3ZabiHAXEQ3yJuIeGN8dJ4N
xCFvHitQjZDx60+Dyv+1ipjF17tSMAnneZpyIpdL0tuP+Ao/E+yG/tikKIvV/CZ6aZKpQt0JiOss
lbONq/mNz83aLPggYJqAVDXOLVg2Zh92T/d6cjdVa786raL77b1XpebcLbySo1fdTyHD5jbFVkH/
NUHPC33ME5MHXAHX0Fgku5gArNIR04eG5pZgwuoNyeYUGABcskzNgXTB5jSWH7a5i3DCeJtjMkEH
bas0jqxuodSd7SUPfOkwgVqyesnY9UoU/PiTnsJJfEmld5+lxl84h26AQwxQZq1QQAl3hEbUElzh
WA+mtkZIWfANvGIrbe2QnJh/jxuGyc3DqNMSzqBM7JYIOTc0poWdzvqtxSGMsZjMLRKs0V9zP0er
+mWT/8IBWXzqmvbkafG36GKTBQ/XvanSN6cvj0ae3+Fj1W4BaqL0QPyTJTfS9USQRgYK5zUmwUOO
Z6AuCRZgoEve/9BaaPA3Jb+jSnp7FicON/E3X033s44Zc07j87R4xje8RfRDUjyWWUijitu7wa+D
Hw3zQyegmwi7/TWBqeBB3olBaUclSl7qOe9fCOX0INJED0WKHpnfIsSSvFp0FWZ3ZMme22W/RN0n
ivFD69Vsz57WbGgHFEFuZ0g4Vfw66SK6iRdr3gyt+pyF+NTobMC7oVIwAdZ4KWTvelrDMBK/yzsm
uCneqU7fMiDHqGmq26F0tsBPL0nEe8Ny0VgYbRpoARtcFWgZEbvECbGFMYE7xHto68AQO3k872Ep
gOU1z3AEUJwZNywhOy0ykQpg3ZwTvQ+ccCCa1mJzLGNOa4pmSdVZL6MWnZ3M/DStZN4Y1UBgYqGl
6KzKp16LXtKlZiqfLwzgJMiieoGGPBkvxCO/xeQHN7PxE1cc1zDpb7PF+zCZvKBaTq8WSIKUKOXn
HkZfLMpHCDzPANmgz+rWB95MuTVcWlMV1GreQ8+sv2ON2Vo8hlA9imnHIeFCVjbFex6ETnOLnME4
4o/lY893oqVjOCrl+mFS2ptOs9ANg+YaOXJEGXwxF4ClGcbG1s6p65cj4+l8Y7RwuUy7+9CIAECW
Kxe2IvmQRSTJOx4jcFEcdZfYCIP3JkWDDqW4umOKEh/TMH9yEFWsP6sujr2ROMFTCp6KMtWgnvSu
UY/hL2tEtvUc+9mxZ9pfhGRv6d5/ofnBsdDNtKGaG0sihLNJorRjThdaSl62mZ6IkaFHlzv9tvDG
21Z+pEZ8snuZoHiI3rKyeZ9sylLpNajsx/bMq+MjSLLY29Rna2BTajUx7Dz53Ua46NvZO1RxSR+W
u97clX1CKycsHog+ENuMdu4+SnCEoIXB/APkscV5nY7RjTv1MMAcSsMsDQ8Jqo1DrlTOplezyxoj
tuPpgzXHCshVwADeBW27UHBmQ7hNTHxQJY2iVOq3BiQGc2I9RGNbrEkBiw0n0HtlAljCYDfrQ22X
V13H+bzaxey4v0tmdG5tQiQKDfiatYSiw23Os87D3drdr5SKuLCL9oGO3rOXhvetyXwLDcHOUG2E
K41gxakYLAjQ+isQjdXaPT5YGUKWSntw4+aHulAyqDzxO0nuqNsChzP5V1G3l4v7rcuOD29V16Zv
b4tZ1+n1Fw+9U9FB0eixIz5FsNfl9aFwyqC6a0vtS1NOcRsbd0VPj6GVnA/wlp0n0WyTmHEZjcwb
rWwhxlQ/UQ0DbCDKIWqXlzH81SGwRpDCviRdIZkNDJgmtPMsFc5xu6GMyt9aOkGVpfU85g59Q+Sb
3FCwaCXBGMSmGg7iuhZpstDCJzcbX8QAbRIXZLtdGq/hAXFaAtUs3w7rYy/WIINBRwhFSPpmHI09
JmNKFOXH9vKN0vAlXd//MMsvldDzrRPbd1rLi90Nra/1xh13xGHZyYkfQic0GtkHqIF30z3GOCgF
I522FZwpXEmDMWK7TMKY1iMCg5bGh5VZvlARrq8WkzCNn7bMfAsx6IbJ8JaGkkWYzLgEQiM3pCe0
sI7MLQiUBxlp7xNJKZaXXDmzxJgAHhWpD5wbfnh7uMg1TuSClcK12Sb7wrpGNsy82YU32dw0sSbg
zP7Ydv0oBEslzrik8M557L6P3nhcejSjWW/uEKI+R0X3MxX73gOU3eAPgzPQcg45LYb6nKgP2xAD
IN5hGuDdOerueynp2s4WTVT9avbZdQS2tFkasa5UfqVwONF0toKak4IwCywhZSN3TYsEMxY6WKCJ
9rqGoGl55Uq/zyl/rzHHrA/52fBy5GIAThB5yLcaa2qNrKqVTOzqTKv9YZaPCDq/vN9SK1jkY0Ty
CZ73sZUYGtIAZalxJI79BLjiNnLNK9ZXbw8pq/a93IFxaPQbp7H77VR76Aqsx9HrLxrgiu2UgoOy
OK6E01NoC1C0OTExaUg8EL5wF8VAzMo7Nh0t56j99AidQ0dE3aAiYln6LHxC+wQCDocw5qlt26bc
oBBMYcHqzeQn3U7E23Cmw8HQMcNOOf8VgBKxOWHDRo2nTc+R+F1EHEK1jxjnO6OlNaSi+0md4jGK
+xbeROFXOc2KDmY817vRukdlyFsZlS9WPDyyKBlxHJj4bKjUUmA9zxTGGHYeq3569ZL5ZOSEbHIm
ObPK3hadg2WVBXRMyIGInbOZz6c4Z5swmhpdWMs7bx6XRl6ipgCgEO8ip2CUcumFhvk3g43cBkvE
WUPMCz0l5vihm9zHlsH/xeNUTTnMw+LN9VgAWr0/sZhQLdpfiHDuxdI+dOgoRuZ9RpT/dKhnffhG
z5aH8B8hx6fVN1/2aF66iFcyqXaRLbqNvvDc2R2MURiEeFMfC/Z7nA+f0l7eCY3gGGdqWEGbXTlO
FJ1Gtenm5ZY+JRs5fJkQtnBgIrqdJ+tKowCANGtchz+2YGVK0SqH7qkKmajb4iShq+v0GJZCBYU+
7OPhwZTqCJDl4FnOU3atYlqjoRx1v4jHc5cQLVaCUR8qPT8sevGrN8JyAxct9BeTH7/GMsJtpno1
8qwPpEb53ZBRD2JQzyjAz5lT7hExY65xiyOtphqIC6wMD0RUhhTroPonFRbvSTNwGqvLm0F0As8Y
14YbI6wKplteaEHPeKiOvdeob+Se0oWXCcpQW9nlsfeCyevf63ZKD2y0GXr7mx7h1aZxwIhI/X3o
h4MzQkqtMDz7qVGcbLSfu6LsOPF11rJjhZu2RjO+zkqr/+oHqFQcorBjgJgiw2+X0ffM9LwShsFq
4AxJNMyHKu1unFj6pbJxhowoTsL8mBnkEKgR00T3y2mGfY5H5JCOeQdyeyFIyDHqw1xEiBEd8eUQ
He6z1AVZCoMKwmjJdnqcJxeoHZChTRRWN4ULKXSZim9XrYUGesBtxwK/ndP8dTTQnMTCJMpyOFar
S6kNYXK0HigRZnL5FKdMAzgpr+mNDShAesE0meznceqhgpN0tNEhdyAXWPxJ4zgzU7T7mkpytIrW
fR2Sv+amEwUqeieN2RR1CAKAODroreAQFh9sGzyIZKa0x0d0mzoI3BCYXKz7Ga7PraOVp9HLWHXM
EBF/52ERGRtUj1qnB41dCFL59KAj5qJuLVSnZmZup5x1rJLIYZIepWEfHxC834SVCXuqY5+JRXo2
0e82JaAjhNxM+ldsa4xWwq7lDqehuhOjwxOEx2qDNOZqTA0QQQoi1Ey+8ojmNeNIYzbCkL8s30Ma
yVC4PUp06yJGoE85oTVHx5jeTAt2I0oRDVBOl/uO4zGxUcldX2LpXindcvHo9GuEAFlG5+sadWrU
ejsng/LZuNqrSR09iaF/QoteWdXOYneBaBGSaEEl1g4W/hiR6VvS8aDIZCtCVhqMOA2RB5kJ8zSM
5nsVgTNJgYHk8zkBQn2M0EPyeAAhSsu3HGU5UmSit8qqsQETosfVaVVdauZwDUHuO6AHWWBNA3ZZ
Gf9aJKWWB8yiL2gi4u3iLcB2z171C+3E3luqO10qcyeZtexKw3RW/sVIbcKL5iZpMEjdDhB66nig
ictKJzc64JyjbtK+xtBuD5boED2uWV9r894Sb54X7qoWfKGL3o1x3i93qSHercZLAXJcmyAPKHit
yQzCVhGOCfrEurbMf9fRDV2qBqDYYp3zRZc7M3WuvM8eOZu5hr/JHIXhc4wyzGyf4PtgOwoh0DnW
mxjxU+UGd9nlmQe7XrsF574W0XSWtmscHu1Xtx9fwojaFHhU6urRNpqLNbo5IllwPTTZnSP2A9sp
ji7CQyZyoeAdHeeYIZbAJ8e188kDn0Hk5RjiVHPXWdHsy2gBV1giOGpCTLAOqA3UFze24f0urDne
F1X6TQDPraOanl1FkHxG8wxcVh0spfgea75xSXaVgN1KbwoZnOwhMkIMGY5mhrmF3CTWHiCCUJrA
s42XTBWGXyWNtbG5ilaNNAt6KTx4Gb5K3CO3/dyQVh3F97ombzhA7Br6UbcOkYWcaQ0zUKlDeWhG
gSHTJzVGzmaE5LgFYUQ0FFSAuSNTjMSyvb0YgZxAtRPIkfoCwfs2L+Nil3Adt9AK0VrY/cXmCsr+
BfrMfTN1JogkHSRZ5SZIDdKTrAPP4tzYudNa+v7WIyynZq2nkH4HXCENHlUmSGS9WDl+Wov2lZ9r
Ws1GlJs0QvCVzSWDvMar3vAtQ53QGj+pMAe6NJA2YlouIdOJI1yBS+ORB0CPoUUIS93pJCMM2hDW
gErETa4n91hCmtdw0vp9Og68FwyPd/lc3FQahWcZfWoq/IJpdmO25fSazm8R6hmMjMwpvJk6PMsB
nETpgtTLi5lkogtkHuOmx8hI7uY8uTAslk9dzwjBXDwnsMK9kN1wUvMSqDFPAjvKvjtoWG1T9s+O
B73YJjXcXuvpITWflCHQgQ9na0HJiLKJc8wCMqHCPVVL7Zui4GbxMAsWVD8wn5No32v1o2tAjDO0
5qtD8j0kDqkJRRieXMvZVLExb81l9mtV934p1/wCvMaE5sAVBW3fzYoeclT/Yp+5M4HG7tqxu9f6
PHDjXAP6yV5dAhrz7c6YsCRMYitjZjqcEsNdrzlXy7StXeRNnV90LAILyXZxbY4Hqr0rEW2woTDL
wh+SD8i/uh0xX4pqNbe2jeUgeUZDJpvi27pZaOdtOY4Ne0S4tyIDUZSg5sgzsdwoDwwZ5clR0eDe
iaUmXrrZgwWkQQRWEwflYgwEpofxY5blu6GP60vf7iBW8GK2soE58ZyVHtTpULTHukzxRI60eMpm
r+rS3qe8070t0TWMh0JFRxQI9p4Wa7h1OerrxbuKbo26a49Wn/+gJvhkWvNk84c8HSI4UEems7P9
OjAvXTUGZH/V3XNC1sQmjkj/lWI45OucZMSuYXr1xSkI5m1E8jLwtnMb86dxul3cqVoPcIdiWuVz
xMX6yhzvlEZTY0aW4lq2xUyFPZIOXx04vfXOdrCl1xT+Gsv4BbavGcgU2o4xQ9dbFCFRMXKIShP7
iAsCsRPfHZhoF+R5pu3bUSN4ukY+iT8Yc56G8wWKdP/QkDjQ4rqwccpepqU1aCy0vGKwqvCGdxBY
Skjafb4TXq1OOm/I3sJhAMHmaVAhSt4OI5eQDufHdKuJCNHIECNyQPHex+V3JRq/1s03x1M9i9hA
P5w6vRywp6SavzSIb9ZWp++t2WkWPXNlVtglRrbCYnrPUvBLFPzEDOwGrTxYZvWds+cAm2EVX9nB
1cME8epIuPWRmb0vw+yhHdV9SKea6E/a75pgLywz/W5c7KcEYeJmWiA/5CUsm6il+Vn1zLhsNmGO
OsLHHLx2BRxOHyCLhw7NfrF4Li3A9kEZmhOkVQs99LxU9dWwWhrbmNA3RX1jJunoKxaXjZYglSh0
dFDmoUSutzoloNXT/dLb4jy5xmcVQdPRdWZ0C8wPJyyQT5kVmd68UsB5CriWkB8GcOiaQevf6QE0
iAIJoJB8FwIJfS/8ndNxR1Jh42Tw6EhkluPsiSy79zSk+26+5D6Z0u/0xmjkJUvgNGjNFGHVPehb
LRluRkfmgZTLezaqz7SoQbzXBLyIRDDxndkzc1ahOip2goq7QmzDIuim+yVnRjHlVEOjlZ1x5zA0
FhvLgJkUV/Q/Q50pTrWyAMa2+aiNHKfN0B8R7cZB6tDYrZcHmdbhvW0IfolNeVJVf9EH1jGztQ9p
qdKDoetHgLpgbgUt7DIvKY9F+TEmOlPCseFnQ7bie5s0NvMM1b5KUAs0aniZF+9m1thQibfZ1rVj
cHLosptlth36EBZYcsDUp5Ct+CIrhOFRhIIe+Fm5MIBkSIKZTfts20b6MSjsbVkb50wrfmdwR+7b
pvFTa21nqvoqjLKjuqZ/b730halfEqmMS6+6/A7C8i1CiuKYLppN4HfqvERzdAh1WoeVuUXWsxxq
d5qO+gjRw0XwavcdMYHaxGY2MX9OJgwFNLldPC5GZfZAZErbT1F0PYjScU5EU548c0dKLjNzXnt/
GcW5KoYP2phbApHVlkPwC1CdYlusUhlVvXdp2sHqYm+3vKs9oTjhC/8WXhCLOd0PAuqnTEM9MFI8
+cbsYOYaDo1Mz5PdxDc44430w5oK9MsVIbdJlwascSfM5PAJPUaexD+2fR00VntC3PwpB4VAYBhu
EN4wAcKtsR8LmN6xZI5RIrMqwuyq9Qw7i6j+mJX57ho4XiFAkQXsxMOTLp1z72IPhLNEToZZnlQL
iGMVB9zETUfTZLkkDX6FASkUZ2p+6vSs10yB69zaZbHxwURJMFcgZsWwl2TP6eShwQ89xORHDsoB
40xjbckEXC3ZyGMWL09ej6knFB+sKFf15TkpVAOL7Tu0usBeU1hiYQSojayN3jvq0LLVyZXcZ3sA
Vf5tDcb6/wFi/0uA2J9Ex/8+Qezy0X00/xwh9uf3/5UhJvV/2IZroclApUxu5F/5YVL8w5G6K4XO
QN8x3TX88z/zw+x/6HRupadL1zQkDof/yg8jj8xiEzFdx7bJHkMp/v+SH6avsZv/nB4GuYi/hX8s
x3UhFhh/Tw8zqjrpUZDwJCEI3qhiV9geLn+Cd0TDubiLELFo79bZ6ODFEcQL+DQFHDKusRP4r7dV
RDhgOfjZVLxaoUlietGf/zxwX9P/jX6X578+zP8p+vxcEsbU/vu/6etn+NtnlEIix7BsYZI4a+n/
kuiaLpae4H4AgD9rz/N86Mz4J4nvvYls8jJ0j3D5oKZG4LX1KIdbkECj/Ouh/28/w7+GrDl8BGe9
SRZzBcMx/iXu1ko7+F+FYEyJ+E1oNiGA7nM7sDDQlnpu1sj1cmKv+5+/ufH32FLs1JKngj3dw9Fq
25jv/n53KmB87lKFODCYkELYDLwkZ/hv75pJkpOhBakGqhNvaKjIqXWIFarQgCSvyH+3rG9bep/+
xMprN+nbHNU+x+vDZKEJ8VBCMvDdoXf63+6WJdb78ff75UrdNIXlWIIzsPiXsNWlQPtmETiNDKBu
iFnubklkjFYBD202YdmcKjK6OR6Z86gb10joGvY4Q8bdzFj0jRfi12Ak8vdAmys7IL/Wt429YNgG
MUewgMqzIwYaVsiR41F+R77dbaLGe23u9nDBd71ckLQQvD2X+0qqe3QxDC3ltRIVsijSfdvpWMAB
ohsdcCgROeSXCA6TZxxt+6UbZjpf7pZwqH4p/dhJAnCHQ28FVLCHjrOa2/ZHQ7K12RO8QOBgJN3o
sFpgwu9xXB8gyd21k3lrWT1t3/CU0NeLZwCeP/jiqdCih8qY7/XpVCbOfpkFvUwSRuh+hkW819mq
6oE+9hNM7ceJEFMM3DdmRH+ARhNZeIGXjRe1EMHtPtTecIjRFLRE6DCkJ9aiLp8XfTl6lfBNOs2O
KGADaQHKOz9pGpQiKlqwFJXapn0SzfREUbCTlX10uvDa6+2x5WANVDvQ+s4Xlr53yeajKXWTC+fY
08erQBF1jBedrL5HIoIjUu40VT1XLoVDPcOWsvFcESKTQO3YoG3hHEc7SotOGo49mNkEnQwNVlJ1
FyLziLWMtibxUZy/l2Q61uQ2Kd1jIpsFhfyVgWwdGqZ1RRaMVOmgJtHEmo9SQLTODMzHnd+F80GN
cke3ZevpDwb+6qYdA8YVajhihdjran7J9cG3evVW1+Z+ioeXmOEscrbKZzZmhngKrJGVI+JRWPfe
ewzlLxkYlXVW88WJmplwc43LPiXKvDZ20+Awj18uY25iSscLvO1KRXqYRvMkC7unCNKedPdtpd27
Roj4WAYpngMy1gOGvIGdNQAsMBqLzrvPqvml5WcBe/xaQWdOGz1Ys/2YZtOloa+wWa/yKPI3upyA
+swd5h3GlFLd4Z0LFOhBTV6F4k0R2c6ZrDumjy8i/TXmHuCl5Yy6CJPSOk/pFkq5uvmdtXI3lpBr
2lc3mdG7cuzvxoPd/Wgi3ceRu5dNfjMSEcFI2TeVe6ik6XEK494NveaC8Fn9Bl0Jc855HpDDRSup
RVtcuTVF5RdgYYISBJLbL2Szmnvb6099GwauPh17OV4YV/kypb6kMzviNO91zoHqAPToqFDY6Vp6
biVSe2wj0CFcCL0dvcKunk61cA7rcRcAEMcSpkYSrfpieltQ/Ecb4oZM8p3JQHtdGuEiHduZVy/r
L1jvH/uJiIIuOyOiQ2ls7UWCPwDq+xqK7GoMDW7b7r4p1a0xMvfRjINFzk8ns13cWSxMI7b8gR6W
F9RetssXe1fU/aXP5qOWTTdSEWjB/c0RJRVRiUH8jRAtOhDVycFfXy3OfVLNOACGk23hrJzLtyhj
EDPZzkPY0cdySLS0Xzv3myoeBg0fPSerRPZ+E69noXQ762GQKhIbSjpSCIjRj+b37X7ol6Cz052b
TJeQwh1M7i3WmdlxfIjb1JacbZ1lO1CUZ4qAn2mHjy+oeG27+XWsVkguhkPrMHrhI4vuY11kP5ni
Vvam9T265UXvYub7pGpESJ4DM+fpi6T7FlrNk9nBPux0WAUl4dJjlP5eRM99/JOZWyPlXvoV3iJ3
oadIVkqrfitK/qpCrE2GU0yuTQJbyKnkO1NdWqEmngrPbrd04j+GKHwKixYdcwcdVYIWYZrLBIKN
QE7Fj6OnqV/n5p1WPbiN9WUbczBZyUFXMaAXTMcN0sMNRfYTneNysiD8ZE+65vl6joUpn7YKrmVh
RRe9gMTqkDilEOfmWvqmYBZUnXEUDgFiokc7XLy2Wsb5rMvuUcttInD8o95ezHS6AdGAOnHNPTP7
d6YELPwRes3xSpdW9awHtRHuNXLadm6VKlIiW8gsbucbazsjWedJApo67Rbz2jCiqqPnxNyVoLpc
/V3k+UkMsyCoU4cpxdXrMmwKNIAOqR3TGOXw38aoYf68ekAF3lDJcRMJQGo1zutrgH1m3Xa5/jw4
6ifMs2vJZHhLSOXU1SQ2lYjQqiv9QVqCxVMB/LV2aOUOYJVqkaybXpJvQ6B11HxVzvc2fkURaZWl
rdOFhPg8R7a7WX8GeSko+LTyOi/51R2ya5N+zBFEmDWF2sj5DuhBMOFb0HOZ/T3Qs1ibT/k2zuRB
E/kZ1TDG2+SHbG+/nOFMzaq4Q3pp83HG86xOQx3/OHX9u+2wrwP334Sa+umNbkJuPbO2yXRXQntA
FPmrKUG+6Fm5M0a8j9wYxsVVcWUKS6wk1zjnvIwsOSt/0gJKbVshby6YbXa8r7Roo2ltOjs81uQe
ENJQMPT3yALJZfZjJjZhPOtlGRq+/2SGiLOnvUaGNOMZ1kdl7CvHiXxUzj7mI31HzyEHJDO9UGI8
ZC2qmV5pr0a9EOiWh2+8PUj2PWYuHWWaBAutKNXolkM77OdHe0i+HMaFqISSbSKHlEZ5nrMPfBUD
nLJpVj9oh4dtp3HTpcPijJWfDydXUhdPZVgud25ipLtRcT9tfUJeAYRpw5hkQTaG+ohXYNNHQdwW
wwYI2tkp1pY5ORg6tXyks9JriG2QSGgcz9c8X8QuSrtF6tyuEQLeBl7vz3r9yooDgu0tL4DdfrVM
s3hHTLLEnX3oTIfWJsXWcL49RWhYHubXIszvQGPRmXTyc+xM79jld3IycNVO70UUAp207G+rGs5V
mxzX6f9ixdi1uYHUJYFjj2o/edGdFv7UE74tUefXHBy04t2JTBQCaZ5fCal1N+7kUi5rl8a2fuj+
0CJwYFL19YtprBHC5lZZS7oTTXZbJilFkEcUbXHfDEBg8yK7ZQzQIM56Mu2mOQ6Zs7fyYmTYRk3e
x7k/UlbvCCUJkqk4DRpxUiZmPlQqK3ZlHj/lUm8T1HJbYK8L+yOTCmSs/uIC3Y+GiMpsCIHnqZPF
7iJN9YEOjSZd2AS1xSeoDBAuVvXojOOHbr2kZfrz5/2E3P+8oKoT5BSlJOuge7AGjFrm4U8MebEe
hP5cBtVzLf48zQOMtCkqHuMF2VHMhUEgQltaxxc4dU/CKs8jmEVwKmdrWI3FIylBM4Apj7hnLINm
zCwhtxNyMzj6dOO3Y3vA+8CJbLVGPg3OZUoYY+qdHp4M53YQ9OpHZLqux3Pt6AfeSlYUIlR3lVce
a1ihe7unOQl8R2jD6iahvAeO8KzLq4W/1rczQQHGAJl5YeXCMEj9puS5jjrsP7prPnotUQkkNvPl
jegH8dRu7DDEDpComzI/h0ZIQVIlNobY4gTMHAir4Ruicff2MO88l03Obgghdd3PMnNZwXk2lvX1
CVuDJLvqw9PJlLYp0GsPr/ifF80cS9quretbJaDbIXuZK/6WpaFb6zlgAWgJUbg6RAdm+g1X6Emn
Zb4Ph0LtYQby87nMsFSuZd6jIAtB5KBcdQb+D9zqfFfS57XX13iU5mmem8+aXihR0ujBwGtiGxnZ
bEcXTzmZRnmbXkVBto5I7GzriuIcujlaMfBo+NrRqvpDDcjYlugKs8nwrXUMQSQQxb64zxwUcx6a
rTIeMrB47CdGlXBER88vND6sc9Y0Hp2GjZe03K/Smu6GwT2NGj1B44AN57eoSEpx45+IZiE+VhC1
BWg514Yo5+gTc9j6UlbQDTt9fl7makQLb1BXeA99xn8tZnzhiX0mkW+bolkSOltIGvGHVYhgzpuv
mqZuM95i5P3PK+6tyDvx5/QgjOljqKyDt25NTcN2JSzrpW167FwPM71syIRsNJ2WnbWcfcWsziL5
NFCbra9NVvGfPYvdCGUbwCKm2vYzIAsISXNxtdYIcz09jg0k5pS1Lfe4ObYzfDfFxCLEMpPovBb5
HAcAEvkXTgR+nqmftvEIAcNvhNoctcKdATxBsF1xFqhvtYxPKXlUwhYp2vots4yra2QSn03nt7V6
/fN8ZC0/e2ZZp490AEt0nTT6Grqd/KwvJ+Xbta7Dh/VlDUFLIsJ6qSJwlon7bCiQSZI+xPqnTU89
9eg67eS63iVo87cOu7I1cFRpEO41+p3yPgvVB3r81wWOOj5X6z6vqwPJjM9pREnPyg9mwoDpoh1I
kkOx+gl6I9n2Jat/Cv50U6raT/ASA+FP8Jjl13ZuH7w8vvy5whKlDrrB/FiIGiEB2ok8/TBY4HaG
UFcVRgyRcV+H2cuf5fbPn3EADMjE++tZD5FITkZ2RlX2g5/kr/fH4h66rA1Nrz33IRsyCSfnTJRn
GiC4NdcFrOV5SstrM/E51/uiJS70U422QE1j3/6MHTYrzrpXCGxXLeF3FfW1oE9gJuGJgUex6frq
gS9Gp6vIXsNCuynoNKw8cyPsP/L8ierJ2NCoW2BIJ7dcVI7VtcRzNnzgu7R3WcdYwoKWm3hvVbq8
oa4I/nyDP18l83ANIQaVyclJ6aKtT15l8zE8z/pO7vOaxwLlPaLpd6QZn2pho1iXjz8rhRYV1x7p
Tm6iLkwgNPwHe2e2G7eSbdsfujxgE+xes+8bSZYsvRCybAf7Jtjz689gGqd27Tq4VbjvFxtIWPK2
nWKSESvWmnNM4ye0og+4NXsMgd+ZF9yUHHE8Sf4X6p6I8uvxQMD/e3k8mUWe/QD5wCLT0UBLTnbD
e7BMA8Btd0o5sufqNGnjTk3WOqY4yLBceJBYRcHPBSRkwM5ddAad7Wwd6/o+1XCBuA7ZLc1xcrDp
aBnyFtwt5z6yfhtV9txp5tp32l8gNl8skiOb1rlPvrE2aFo09WmKeNrQBnxg4rzFvvzN/nCDfbUw
RhNpECR82yRIMT3JIPmQdnqaa0XYPGth13M4SoZAOH1UuF00/p6M7mBnx/n5fxRG0bxrRiHvr3pl
vveS6Q3YEf9tbAzgddBR8IoEGOMH5FLo4UCIUW6raZdbHWsAtU3IWolLjiqWrY/ExI9Mi3/bDpkp
SUXCaf5hZ/I3bZRl7zBfiZPfUuuu0X5e7GOTqfSEx5vHr07nBVjNH4fLMzDSF16kl7ZtD4VpfgaU
digROJqo+itAPb9yjWw/W92IQ/yemWiKjeqzt1m50nYpUK+SQeNPQPTre1oLqLj9uiNaKE7WZkeI
Gmtqwcc/8XYspd8CmztlXjP0KnjRdO1XySWen435qSWXC0FLzZ8e6OtwBwRDfXXT4clTbwG3m8oy
ZjX+y/y4kAYB7C+6z4tLPlk7Rjao9+a/OYrz27zq4XP86CI2ucTe0bwR2nfTzT8SwiGScjdo3XZA
pfS4v/1AI+dKZQw91WYI210cleVa9zXELCzI8yc4tfnpUYwW+fhFCsJirlDm6x9ymxRFtysy+2Mo
DRDF9Xi1QRQuihYcW6l+2AG7EPoob3GJY+eXZlEihmjr5+c9GjVmq9jx3IGTal6FH/OnleTpaqzM
cBPopbsY6npvpH46R5uunFkjlDbOyYBjOy/A8/UY6uS3rdwLW9OqJ4EW3/C3Pgx/43j5aOdeydRP
z0Hb3h+d6alnBXN650hywbf5Aj1ukHk3GeRbkA4I181xXDpD9bPr2Upbj2swNDxO44iwm/n80rfD
BJF6wIYCVbjpcO/4PoxiZmWo+/zyOTSMu5DcXQMcj838eyt8hJ+ctxPQzViCKnT5BFeuNVsClp9c
jqgFCsPCA1g4pFCunCwEuIDUpyAiHp60swcCyuy4dV5RYZBBk/A+Sk1bh2izV3bfpFsj8bfEG8OM
Q65Us1pkQzauNfaCJQELr4nFLkhkaHJ1oUsgJzQ4NHr1dgQIZM27fZqLhjUUau28akMcGrcjrcCF
X/rRzpoF9E2YfpYJY0/N9sulUzX0EAd2JrMFNRD41SFu9XtlNyhtzFm8VYXroKE59x6Tjn5oGobr
cdVC4+57vENtEh0rYNoQCTldVy7D2ar6ZstBfYWx+x7REQuY8euK7NAGh8QLAdbaMuluptYl94qR
/sajPjhntIF3VoFPU8fQx4ed/2pxhGHQzCBv5fVPa4jFuZ+/NTgnU6Xy/PhOBfAcpZiB6bFkIIyx
sN78+8mBMQ8k/qUHz/DAsSyGFXguHP3vk4NA83Dr4dRZzZ1Z1EqbsoAU5QQbPRRbLF3MZE/s7QdH
J3vTDzaueEetgvbRPOMp2D3ezf8fGf6nkaHBZf+/jwz3X7/Sz/zn34aG85/4MzQkhPu/hA8AT8dT
bDku//3P5FBjCGiblmkyu/N834cO8I/RoeP8ly10fsv1XcuxGC3+Y3To8BfqhqX7vuNySNYN5/9l
dGjOt9Bft5gtBGphRzd8MQ8qhWP9y0wsZvbh43xQ67AsSR0S3tkfRXLyFC77MIbwZLdPJZrD1CFS
LxgbDtUTVVCDlr7Hin/q854iPaXxautMDIakeialhONaVkLg1lP7Pz0Tf5+m8YYNiHdcgcdYledi
/v2vT1K05Dx1/D++kzhOBI1gnTRWf0Bk4dNOjI6h0ME3K2o38kXJYl65OLPpmNiwiH3ALxKvchDb
Yuca2vqfPu/bn4v1z6PN+XP6+zU0AKE6vmEilrN83XX//paGqfTR/1GLaZ3BOGTiAGt4+8ozrvaU
X0cn7t61zt1boY1IVXbfNIe8F4OwzLb2tkPs3aZxKyyzfae4QjuogAX05bRJoWDUGYI4E087vSrr
8z+877+PZOdL6fKGXWEylkRA+hgr//OlpFHaTmWtMXKAZ0sq4LUdY8yWQ1S9i562iJO+zBw0TrMF
VH/Rp3cDui78KmZk/UTKppfFiy5tMSro8PLM353jn5wBUQow22Ov6u9j1I/Hf/+2qb//1wU3DYex
JKppeOBc+3+9advKh7lqOquG2xf3hW2d/noBAt/sx87Z//Wt0Y0EkhleHIiDKEDnX1YWYX8hAY7L
v/5HbajFyXOoy00Li0TqQ3XIYgu0Axi2P796fO/xZVPGdCDCArXX/L88fgORdi+i6VqBGbhh9lFX
CBga9LqbP788vm2lOvlKHXGanf7eBPp0rzup35seoJorsjuK1FmSAm8Ra0W4tJSqj3bGzDPjZr8T
Agu5ZSqij9yoiF9ugbZWxvcRe+rKNwfjIqIsOkQD+A2QiN/nkMRT4jWYdAdyQvO869BM/+NrnRCd
uxgIRafDvKPn0c7c70dSBBMMWeb2agCJRRKfS8apVpIqzR0iGiS/0iuq0+N70pfLMqqcw0iNxUBJ
706PX6GT6E5ktmUHs+PN6bkFod4T/mEgRGUBOGxAYW7WxyHOeopmsMdkW5mHZH4xC7b0tZJw7/98
t1M5UK/Ue6tqNDl4aAumAExtF/EQRwTH8GJrGrSfAAvcVIfm8UGb/+ulswmYkeO1rlR9TZpSLjUt
I6KyIvBDjxWKq5cohJLS5FO/s5qu2Dy+bRQxOK2ueoOqou9i6xfiJHD5U5O/TgZxtDLtGM+TpPiq
Ae5dTzbNtWn+0jdVMOdhqL2yHeMWKOtEEEGyUqZfbZNIq58l6zvYhPhppnc8P76VZQjGgwQnyuNL
A88D2jZ0+TWcQCSsA3GF+fDUx+RAOF5FM+TxPZidV0mQ7+MrDPhzFjI/AKQ0Mi3nP6BSRMdFPMk9
aPhvSqQtzb20eRqqSZyzof/zFfRt0tTG4E15+gw4o/l9TCFOHVHsYVsL25Uj+YfttoValvnirOnT
CmWHfQkEEcmkj4Xrx5dSb1hz59/QNP7yUFUr/CcYRGKE4e4wVsdU4tVZPH4pe21rBijY4lQDp2NE
5nRIzJ4mMWoMWmUSDqiLRPvozy8B6VzHBN3sqnXVrMUPNVTKIjgou2JWEX1gq3SO+LtzwrtxdJtY
1LZQI7CJSbwOSBqVtTKLclP7kcG0EITGVIKumbC05FjEVpFs7afM9k/AO+u74SmadUV+iH0N6m+k
YZfye5BFImAiSCzBeTBeeyNyLxZozYtUHQ65rPhqvCbedjGB4b2M5Tc7D2etM6Pu1Gm8o0bIPIqA
zLbbZeRQETuiBWcVA9FCEsYvjZFEb3dgbChJtjhDxnkS+BijoSwuWdGScJElyZY4nGCT00+gjQ3H
Q/TuuO8GvOO28Q3E5iZu6/F99CB1OKnE9qvVp8Cu7JPC6bYA5i2x18TxRbHjL0PfCi65jQGxgQ53
LIPumuXCPcWut44NUd8wJ2s73UKjLqFEPfulY15nsnyaiPziTd2w1hskb0Pv9edRRqRWAtbOgJaU
RGQ8DdC5i1qrgNRY2MYKozuHpTjhXnqKedZeExcUARL+i9RkdotZUUkEOiTTrTbtYNUbSLZJEAED
S+jRBD0iCEmsTA3EpomkE1XTxGvITgljcxeSvQjXO+yIGepOHijyFWp5csmMctimRvZlReJXEaf6
wYrKE5r9hTT7+qqIhVpj3+SyBQ6tgtFsb8ihV3ojLFJQoDWjLuJcSyNi70/Dl49h6Fb15Ttspnpn
1pmrMH10+7CN+p2UJaapbnD7o40XAXF9NIIFYYhTaE5+R9awGUUmmIXwwvOw5FalzeuzEEK6DN6C
UADRmuwXxYpU0VDEZ65fYUeMrwgq3yo4IWtrBC05hvPtQazmISFvZ6id+lySOnz2iPRc5Kj315ow
f1Qj41xAQv4uSGcTXdz9EDikLsiVbjwa0cvjJZfmLmg4nwbjSQMYUEZnszTTs8vo/lxNvYVIxRRv
1ThML7HnHDiOrm2j7p/TYTiDsozX4TDaHG8ZCQSTPdywjps7bdSeiBraGrkY706/JfbFOAW5r58w
Nu9C9nds9XrD5x12xAm3KY6X9oxG0rjQTQlXNK05pNEdX7uzmZzcbntXBBB06DXvNDf8MUnuvYBo
mnORB3uSX/qvQLlgs/RkDop/Vw4cGF14xpEuflmD8C36Ud07OoVV0wWH0KGDDhW4YAZA33WbtjqZ
3Gl/7uMZ+ajmo7oNVgeKe2oXPYdjPbxgdQ4vYxmSnkdi3UYT43UsXIeVEhVUpGv7yu07pnPIOwt/
TgV103GHyYlsFBGGLyMys0CqjTa07t33p3BcGUMAB6gJY25Zuo4qXWnzz9SNxCc0UxHAj1PjKS1A
ZNnme5jiGBmdnNlejVY5CDqxE6VTLk3rZqVEaZSitPews1C4A4p8QoXwYzDLiUrGGo/jNq9KAjP8
BJ+K9wywzjnHtftJiAoC+xj7Ev4tfdk3bb3L8las9CzttyDCbk1LZKSwkngNXZaQWWLIEOe0J6Oa
cMK0kr29RBDVB8k673rjKaCYaJvkZxLirus8exWJEc1HQsV8dKFBlI7mHlujudtGk5Nwr8GM7kZx
Kibvd1RozS0YTuBU4NSM38G0wnP2QhpuMcQMuRlTga6ekTDbizGODPIZhk0D3INMH+QhYwmmkzku
sipCzh2i+MmqFCNe1Xz5EaSmUL2BGbxUce+vDMtxNhy3Tk75pZsRY2Sy3VehaOSRkL9TmJs8WaXC
SuBLgu102J02K1NmkQfaeAUjeh6IPAtYgrjN/AouZChC89QI+3X0Uu2oVfm3SmAfywMMIhXGUcno
iCHftMRACbvFJvnPcqN7Omq0SmqWCg/qkdPU2Ofq+trroTr0KeNGd0hfEmv0cECYBZoSKbaTZ9Vn
fwiYHEFyHWoXK2tovOUOJBUyozHMU1eU4J04nOTHcAAuIskJ3YTYyUnv60BhFVUpVm2uURflePnR
MWqkdrbW3LGs10H1A/rRUuvKj5FIJPwIxTxjFYIpKVn1gQmFwIvd/MUP/DlTHLijUZtL053mPmpy
VJpIjiVQRiQknb+ixrTYxfHrWK6zl6Hbb426fKoez2xInPdQtPumw93QlEwojfkh6CRGNW5v2ygB
bILC2RAB/+Uohh0Y/uc4plVKwYDsQTMP+VxEtt0x76lciZrMl2UXHudjrUoywiKykvsPanOH1n3q
Ua75LIqrZAi8k9LcfTI4ye5RVjRzbQHvwsMpqZ8CmqeboQ8iINsQwIvIuwwcqxclvq2rnNaYLZLP
IQx/eNus8u1rSQLxFjhKhVqIlAdCkQmYBse0RBLfnToDKqMVtS+jwofeZMEp9Tu1K2pZHWuoIMxT
s3b1WCsNB/8HWLQeWdTEVNILBpqoqbH2sFed/3ox4gLgxhCTJDjqe1sSyKUbQQQamdmdGRjkczUO
3faOByjxLdRTzNiXpYKcgHXhsybWjMEy/GzfpGsHZ4VEkfE2aDmz93rtu27/RKj1Ss9N09n2PZEl
hJy+IB6OF70M4ZQR0Gi4avZwmPo6FUjsB9eyboDHmBV5uwpr/Lac19++Jc7CCv002vjZeJZiAlea
QIDkNKd7uKdxSadoDxbs3dZVo2YUoytfCNhCvyvkq9Cir7owII3JPF+5I16xTtTfS5CvawyhJEpq
AA1FyY/C4ZSG6KLArIPE0KifC1IFEOSE90K0R8/kxo+ausb+pog5b6Ita4ZBVuPFCLUMKW789tiO
srajB1hls3uBKCbLsq+6ivxzXzHRnSCXIFpkU4myeDVk0zcQYc6tFW/CtAh0+POMCce9BzXp3LJ3
CPPuuuiCPpLJx5SfRzVB4c4ZczcgjbLs3extiM+W+LSkfcTg1BxwJouL68NukSn8yGSS9VVz5Uc7
ZtFWhy0AgAj+9QA0fUXUSq4t8Pb3i8Zq+52NnG8FZphcE6CHT5VRfh9N6YHjfJrIbKD6FPkJOgRp
QymjoRDc59UeT27/yxH1hDrIP5ACe5paW3/H2w1+rE7qXQV75+Lk4GHpN4S3qOGzmEqyJyG2fBWa
X3y5+MCPsBvbUx0k7amwBUlFA6ULTlyIh+wZxdk08ALZi8kflgF5jvtHjeA21Ztmm2JrSeWhoA0P
hTN0+0QP4JFhJ008u6NbUYJxwRberKP5DDh7gmFKOb89ry4PA4Jk8rS8mgemByNj2dUODaa/j0x3
myM2wBK0cUImGVrUligrWHAJAjp5XJCbjVeWjLKOQXroSJxuXc5HgpfPdby9KJpnzrzoV+L0xcMS
U7mKTKswQVrJ2X1twrk8eSS5UIwhVEkiD612Q9TA1KNS0DGVF3UVLmUFqnCyWZOlGulE5CDnYkUD
afRa+1WzRbmcXOeG38Y5S7vCXxK0nDm9dCROi6zp1ER10RHOeRzD8lMmRg7XUl3kIJnkF9FwqnWP
ZCscelMirFvq8/SYjDg3hDtuus7Bit+kxbE16fcXFYmOTEgkHW073UXNgWXJeKptn5o69TZwc8Fh
sLXfe80N1ihoCpx2VXgKse9Fda+4A/sJU6bjrgWRoIu8VMnJAtoyby/SzJxb1iBzB6OTMA5T4VVZ
kXGoJOqVoQU8ayTf6sw2UGGlv1sliv3jWWQ057MP28thUvXBj6OnxwpIQFq0gqyJasHEbCiMCXtQ
ozCOhd6rJnWDwCS3PjaYzC3Ngs6Gm3BRJfN6qMyRFCgPIV13iPvAOge1bp0tLUT7k8uLn/f4++v2
UJKIe65bPbgy4MKrNvsaQ+fWNaV+qMqf+ZB79yAFC+i0v1WoyidTVmgZBiXR5clyFyWDvbW0oj2Y
I9TDIDJn896wHxH4E+RAF0hHV72u5noQSv9i7BJifeYXSHHIjQNgSthKRyJZvHhlVJG3yYQUeCKZ
hukDEInUcvRNnCTQZeZGDsi4PBD5wUywqOYSpAJapn5pk/KzEiS1n3UiOs7AyM7cFqisZA3x3Eie
+2DuJGQ92WNFFxwLvNgrkbA8Z5MF38HquR8hXhF6wz8uzeiYEy96lkS2oosYU1jQWBBhT2l5sKjG
nDSsZ83oA+JIOAlMAsQ0igNGz34QbMdePjulSvdlPp1TU8p7VhvazWD4voEz+TkZzZep2XDkpmab
20l+zxKLZA832OH1BnoFAvu5qvp9CQxlCSci23lWHr40yFGgSBBrNRcEgeujC4dzUqVAmxn/n+35
5x8VenAZz9OTzPAPiWyuj81K0BY7IFe5mZ0D3cz6OQSIiUZ/KN+tCpbuaClcxDSX465B/zsiMyud
t7GsP/sidfm7XfSxNslvYSE6xIN+vw40gUSXnNUe+cuK6RswLC9BPTxVL6p2qr1WwqtqrIY1Rm+9
w+3xtDDoRUYYDMVehzZQQ+cGjxS56z7wUArOS6XrFr/qwr6UacaBJREvxViR20AKceODF9CoJP88
mSW0dalV5+AlMWxEWdlwTuzGW+HdgB8pBvPeh/4WNS1Rzej/DqVXWPcBA2FboeUHYXtt7HB229E1
A7vIJoyTPicMFwQLC4xL/SByFpGscwCkNhTiY/7Z0upi/xfFTpaaeCYDpj/Alt+MdnvTo5NW4WzH
Yg1AKe/yrY+EY9M2CCaR4UKT7Ar9OH5rKj3aAsPCaI6eIRyPxFz7SxHSK2kTOGNNoXEyceur9ImY
9oKEdNLc5GL6vjebrCPje8IUPh7AhLVNfOnQHBzzUYLSigyk/r57LspqS8Sze2imJjwSFLtJjVgR
1aLPDO5sRctiIJ+1MG+uAhbEUbRJ4PtERr8wMTXmFcM2lWq/KJQ5SAY3jMKQrUh/ppVYTovJ6Xm2
tVpRqlMsQRqCy5sHnGeT50dxh8i1ZwoK9mAgLZMB0qpxhubSuMrZZypBr+zW2rH34xCDEGICLc3H
jU6/uaNYR+wZaYFz70vDRKceRBd7IjDETL4S1fo3ZyQKtwD9T0A6vtyYp0jH7ltMc+stQTg3ZdqR
3vpHoLnlIdO1ZCm0YMAUq39lVvleRPS+fKWaQxyDWS1KQQmIyqfsh/HFzRlH2HmKlzXWIdXXB6/s
7WNSg/Fzpqx78TtICVnUnXqsRS8Fu1tkY7+fUhPiUC7UPdTZCpGIbcDbcAQoQmKitO6idM9Z4i+d
0GFiPeLtksqa2O3JajJzQVA5pJcyGq+PFztqxqvlv3G99IWPaHdlG+F4MucD8uOU3E4BvdfWI4wY
yCoPXceN1gfTfvITudbAJx0tLcMqlNubqu4hz3rS2mph8ixik75D1ZDAGyYk6hS4sxe15WQwvIjk
xUChL5mtjws5euKaxIhBkOGah6CFWBPowS2ed/k2k5Cic5siBVw3ZZ51yVRnXKTo+t3I3KosobGw
tnt7aVAfYHyrIPLNxZ3nfHNJt8bpAgfZM2t5Q8O+iXrVnzU6n2FqVE9+0q0KlUdPKOpea8LEMcWz
bkEJJY1wUruKu5272pVHK0xfjViQrovh99RS55P2l/r2yvHFVqutt7+KJgIg4XGb9ldDGUERS7CN
rqZnq7ukeYv1WETwkgIXQqVhtHtptQawAnLkDCOgUSf8/FABN8PLjwWK5o5FyFcroE9A43GPVfSF
A+zGuVrcXDdTG9TCJs5Eoo0K7kvYTDLM4p9e2rxpZXDHZYKeaKww7WRoJ9tG6CcIROXGqvuYFhAX
wnH7bDOMICiEqZxThohoi6pDoaCmXyJqsNGO+j2NdMa0qcppIuy0eKm38beWgpTOl6RBWiEf8cLo
2coQkEOD01a1Y9sH2qprRg0F/l43WOq5QJVa1umR3OeLCFC61EXDnCLqgLlbY7YorTbZyn6GFmpj
vxwZwaCvqvAkdCSRkGpCv107IxQpt5OpmnVAuwEFKL4Lpe90QfhQzmYHFfXZcktOH/I3itAnjVMM
SO4UQzEojpAuibFJLEJDRxFbR7mJdBwnsfc8OUhi9Vl5EqW1OrvpAd1b+VaGwQ/ep7dzHHXydK/b
TF5iXCK9GhZMWK/xoPRXNdn20e7pMfpE2Q4YjtbCieNtMNMnUkt+ZimBH7rUP6Yg986VRjojbjS9
qomXaaHQBOLUzj4FPxbNqsYSwBlav2cTLv5pzscwh2BnugrNyjSyExtYb7BYBps0vz1qDeAyGAgJ
ar3hS8UD1g/rJC10tIVe/NR31z4kiaTWRP7rSUov46SJIAeiEHOwZlxHXvSJghvMh6O9EvLk7PEK
rlnGCQtIcgCqmtNugdlOWzCXP1SU3Uot2kg8jPu85djVBrMLoDAqimunWNGDRm4iJ7wInlMfe6vo
gN2IFkUL/g6jTJrdxGw76okWipmqbyNRJivRtNoW/bKaYN30xkovaa2lZKBYaTwRCDrAWtDA1zjF
nMHXgQKUURZemra4WqPYwBASd0MCcCC0DTecBUbRc1e9ZW/DCvd+YpL2aRLVRoQ1FMCYUMBFOtrZ
sgbpBKvT0NfROLD7siDtWo+8j5kz5BBHvu/65hVqyvRUucNKjql3qsfP1mxfBtMC+6LGdj8kersx
00jtQhALg4IzjqmG+Osy+q6DLkNr7CAxmidBlhjadU/INqbhEf5xkHD6I9ekT+zt5LpoiSCYQbQU
9vaXKiTaTDoVq45ldxN2tDR7C3tCN5eEUammdZkh5ZH4jJY9J/QjZJcnIUZvb+imzmVOPh0HmmHR
ucma3mFBFqRjnB3aMCuVufQ+IXwnDl020QOWK20zoiuII4YkB3EamlGfcaX1FQwEnAlvDBcxaUQw
CYf46id0w3OkU5sBtA1cXVgeXezdvdg4lmiJskZ9s6E5E1weJttsHoBFRt7D5UpJ2+6a+tJUzBAl
jp6lExPgm6QTTbcqAC46ZeCtkdlyBp+C21D8qSiH4mJMsbcYS0MdlR/tdd2clolC51VWCkTMCEsO
CRnJ4fYpaxWD3+hUc+qdMgkdyHVNcB3yTYukviolQqDYpXsaJXs7JbanM32Q/N07Xg3QKHlwbyiL
n4XVsSJ4iIqH10Iry1NWQZOuh+6nmadqp4K6WLU+ZBt6QcPBL7+1WifXihti48zGjAR9xzWuxbOG
i1e3UvswBe0+LKTFkyZdnLR4CQW68TWnWZ9kS3/YuGjFl2kJ0C6lCF1UMKL2kVMbe8Oyf5ayT06S
sAvLzeJDHFa/9MH61RXh3Syj9FDkRBxwSNwq2UynAtK+gdGQ9DllHetGbeFJlUdfY1jYluKWTYRu
dxe/TMn+BbObTVF/0Aekb1zQ/jDoib7XLqKpfwIbMw5d1+A41AguynF32HaVQJEzEL/mUbOLvGDr
0st9dB0MYqQWwtFYpe3+iCUUtqTpLiCu+Yge8mHhyiHdouVA7IIZl+A5sTc1xwH1XoFoUmS9V66+
MxmCYUv2LBzBWAXU0LcbyzaHlYUybuGmfbmuSLG4qxbAp0RnsKAd1jy1M1oubvAlW8ZwGkjeRoaL
9cPWP7UK9nxSqHtJN3gBqU+tTVwUu4w5+sFIdXzVEOZ2nYfENQu68aZNboCsdup2ZR66tKSBKSqV
mUsUgJBNhCg+CjcPjvD37oEraZOPYXDhVNIvczFMa5ohybnBRWGVY03Mwoyaqcxu7lPhShXNdgoG
tWOcSdtCp8PXdVdQqMlB6+F7aOzqkMUl07+WI5cJJZw5aMUhJXHvERYE0WKaJO95EYZSHG1CBdYO
mB9HLzGAiZK3mubvXR5n5yqa4d0Z2z2r0Envx+hqmjk55qX51Cf+79IWLXnREbNhHLqs6Yza0LV3
R9MHD0UaQUEXBKg9TNruXDjN96EO/ZNQ2ps/iGrluCyDkF/UTgvqA3lOwyVWERDALNiXovjVAPdm
HNjMLeBa7B+1SOhx5vhz8ogHh0Z8rR/ib7o/Xmm6Ge+O6rUlwEtUwLl/Unncn7j67tqlC7WtdLua
e/9vNrGyu3yCfjx1dnWYslasbVtRiCgjWxs0ArMRQeZIUCKSvv6Zf6RaNe2o4S8m0nhipApMrBgP
kOk2FtRLMwup7KXCrTD3ZhSpF0svKcNtmUf8BG6YnApsJB05cpmXqH2h4+gURoKhAUHvSo+xlUsP
Zi30fsUW8Gx4onwPHchWEz0t7KmFtUU9y+E2aeunKDizdbknmZZkqMaau8B88mShBTtEXqXtph6T
2pjG4R3tM9YoY7rnEJ0eZyYVj8WSnEJ2Z9PEZdZ39gWJ+2ueFfm3KTM2YqRhy4y9Q73X3ZWbWeBi
pniZcMK8PaqWdLA3/RA5R7jQ+tI3E30X6T25XKJGaWElZ5p29R1lhQ+q2N1nthU8J+AmxwS+unhr
leovSYP9UoB3vYZTfC2bTEN2bYaXsGCpxCY4352+g+bWLU/BAC0zFNqTMLPq1HaFuZGRQLVd6Wt0
Fv5yMBTuLQ5tW6uVFh9EeOqLwb9C/DOZ7Mh+y/RUXKPkvZM2weKq/WHGMl5NZlMfMtMhri4iqrh9
svVO3QmoduyyJEoomlah5pjIH9KAI5L73aYld1vakJWPHcF9a5eZHKOaorn51brNypdm/ne8EPtR
nfjsuQGpOLSQ2rMgah5TFJ40LCLpFde8yZ7DOH1svengD3G8S11FK4O8vpIWuXKj59zsaA4MZQJ/
Ae/jojODhd4W2ZWkAuxPJZUROrZ4XRYlqvG6Mq441aFTlgoQQTd+0Jg8acWbY2Ehwcd+E4TZ7fRk
E3hjv9fi8KOXxfhBiu+isoyfREFqG6mB1MYdZpw90z+Q3MbZIhy1c09vf+GHYIJTYsFefaCiS8YG
m4kp7TajrfgNNhLnTEkmCxcmZsqJJKflY1qLLieBvdFpMJBTupwa9DCN0wxXVM5rRgkhq2KObsSZ
zoNdcD8FsKjZ5Z3FUAY44hJCniZF15zTLtg+c1UqLKtZOZ5UZbYXuKGroQ7EefCh73lTvJuEFj9p
jVcvFRpOuF46GUu1nR/qqP/d6Un/1Fr+jhxzOE4t1ns5hz+hsHqW4YSFIARLEbY4yxKMLxMjB2m7
08EV0Fctfey/SLCjIVcFMlrRgjfpuSCkwuvTrqsuqheP8VKtu91R4sjSYkPb5wZmPlk64150dHEI
1kw2tiLyw6QHCBlQD9jH6mop2lneLatiz4y232cQ1fGEFDnvJ8FtNs/1m+7uRS8l4RwH3W1/jsFo
POc+wOA66cioSfyrJhzGmjGG4z5ztGNiyeHkZh05UmgHDXpRi6AYu6OXmqhTBt+1iR91cYowpboM
uk4/wMJ4xqcdKKVdXfY/KmqSWAJ4Ue+5wZ2P03sPylm7sY3eqoA5Zd6DiCOnq76yuGC/bDPESUyI
8ELUzR+ZWH9vBzUHpbXGqnILY6F3GPpjg0N91LXmNvVoN9mWBmPY5wbRDDffosKF+UfjaaNafKl4
hp3LY6RTNzNfOGKI24jmkAVpdUWZgmyqnaCJ47EN3f+m7Mx2I0fSLP0qjb5nwbgYF6B7gPF9d7lL
CkXEDZGxJPd9NT79fKSyqqYGmEb3RRFShFKlkNONZuc/5zv4WRoO21jJebDmdgYjeNbCMez9Oc46
7zRfMDImh3gorsvNNX06l6iX8TTDvBBRKoguMIq25qcwdM75iaWV36opMo+2QQ7aHPr3cfS0nQWG
7NSgI+Yr2Gzr0WyvfVRwsGBwXhzbujU2ymL2aJtd+Br0SUYjDAqFM2HlHA3pnlynVGsnhRnUa119
cSwrPRcQ4pTT9Aw56KKooPVEuFcojeL9WPiVt3dBcDB4HfrXpGkww7BLyWPiX0pHnjUcd7PIljLn
j2qTWmi9rjeL/KENcTvfIwE79VTelIfFzS5AG3o8IW+pHIAs4zisGCleotJCeCLMuPULl7MAB1n6
Dtx1YnTg/9PBvnIKObZxJM6Npf8w03Zjzm3sml/kxyxscHkMcEjczjp5WhLvyIinh9FzL0OlEZGe
aTJWHpk7Wr/4XQg9REMJ7Y/aCV4n2dFkj6SyTyPBXlU5u8KT70Oumeuw9+GRtsavAGFjWAWkphY9
uTbBh7CTFrvBdbS1YwrKYAZT3TK7LwiPB5Bc4urFbUbriJDRUDgdqXXaDd6pyZqLS3nplWzDW4mQ
kgaVdUaQmcfpGSebDnhl4j9KAlIXBPFzymJyHnovObuictZ+LiHXKNhiXZY8fJMuU7ySuyzudkNs
PvTR/RhwbnyEVDqebOwbjPttFhE3JHEbGzXFqWOGHmZCLXGwXGZt/jRyIPC8NMQcsi59YXTR7kmj
WnuLu/+MVYGforOOltOwb2m6eD8UVQEeBDAHefOW31XwtbM5KDmtjLdjVuxMmol1S55y1MyrHDGX
MOyHXu5QN1XZ2FjKD23MY/YEYXGLq1fRj8lzIIM+IZTuMKZBS3JS8HUsR3udgTqvwtnyB+/QKmc6
wLpGE2yNYbPcix5xl5Unc55U8wbb9in7MpPIIFMy7AcNsOOyYWJClm0rj9+zzv/5LhwxnOXUy+0N
AkM2fKre1F+6wk4u/sTuO6vyBE+SveFpK9F7eCZU9tWZnxmBT0PgONFtrDvp2ZpddYbRQ6XOK2On
Ql5DzTK9G7WeX3B5z2AFjp9mB+SAUBK+RZwfnz8SAHh5qIyBWdmBGz+8FE2/jwMHj3XPI4yBebPN
D4g00AUJKRMUCYqziHE4LP8iKef6MfrXWbebdaHrt0WDNXW/B/o32NhXJvtI/vBaxSlGiLh8tPU0
bu2vyxGQ9H5ysftkuOg+gXa6RzaWE5Qfoz8SSwvDF9XMBnAGluzgINXm7D0C5E8jTvHkDYjKoyae
ieObt0jferNSDNDqLFPF1C6amwMdQrSm1umPjiNkzISPvk/w1FTkKZ6wOVTeWUus2SbsaREqaXJE
100o8ClF9WfN7bSmAZbROQSzXVokB25tdbFMieEkTl5KpOx7H2rtqmAvuPO7X+wpgttyYa7hbqXG
L2hdNb6zV7mrXbFLVRfAyrlpr3AfyFc2XjtJmcrLUOh7Q6/6LRQVZ7PYJAAkR+cG+upLEQi1lrjz
9kLLcTHPI9WY+/kciGDcqBIPlJq3A7aDLyNOe94b5Wz3w7NoJ+FjpMvD9hHi9DTFwMZz9juyMjY+
Bb2n9F+qwvglG/bqrWtq6wqpFXyVX92yeOAXZPV/UL+CMAF47YSV0D97zQz2Zva0J3w9JXn+kkv/
QwtN48rOl0icW/0kzxbuaF0KN0p06CIs/2spSvxKVdUjSgO0nqSJtzyZtWOODdSSlKBAHH1vTohk
U1Cf+fJ83zj5z0kwdxvnS2WQkGyLDp9lsk9r2WGuEd5R6lm0YgwRrtIw9g9dKEZChnib3QTCFNCb
yfLPCE3jOteIfiVQuA9MBcWti3g3LpqTkaA6a3ru7eLK/HPUyl8BSuPWxXKxDTt9rkGMYUL6VTk7
XtuTjIrXxgAHt1Lm+KvL9XCPbwftTLXMHTIKkFeRsIYN548A4i+XaPZ6aVX51DliYsCfBIpWFHxk
6ARun9PrpQ0bjkwcMdxOAezpjCOlK9PDibeTB6Y1sCz3Q82UblIBze4roBd5Lf1feh7YV6tmcaBM
wr4C5Skm7O/hGz1P7qENfOAEBjWlps77fLlooExPADDuQemE97CwiQ8G+XBYjIsR0ujKsgbviHOk
3pm9QP6Y19Go1hGVKgYpae/id4awFbNB4TfoWjRdRzUG7FzhD7SKh+mikJXhayjZmkfaFputdZM2
QOC2y/tNhNiga8H4xUa9oB/PDM9W3bWwME1vT6dXe9CQRvZFOWCdGK1TNznZPhAM28daou24xTvT
s3GvdHmgbYcOg7QyvqeEAKPa9Q+jXWYHR+MZE/SV89GpD4x2P7QqkjhyDOvhmYxfRd05WwFr/Zq2
OJfVCFAVEKu15TH/3pg4NKAjs05KZe97y9gbGLuw9EnrkQ0IEBY0UZlp2b43aFLMxpxO1wrtWy9B
8zIrZTRf0UoN35loumTzmeS4RschT/Yj+vlhQm1gIQLeRiIAucQDqDJJe7j2unx0gIjSKdCPLcU4
a5biYh9jmMPYEqpV0Q76XQw6bAimOZMj74Sb4eLrLWinoonAHcCYLXvX2E2WGZyi77ZFdQchfW+V
Vm/sMvU9Xp5k30Uwy2WLl6GbaucIzn/iPUve2Znhtl01YNOpQ4IPyvpmcXu+I+mGO0XgXfhCnkN/
TC5AddLtSFPythvj4WcpXbgerO7reS4DVqr/DZTt+1BJb8OYi94tmYxXdhKbOG4ROTq5Xc7dFe0H
10qp8QR6jBQnEObQt+xvUw6hLo8rXFbSf4GbvK9l+oeTs6UEZ60dh8i4M+1UT9rBIK/n1Nh0PId9
Kxpe20D+OWmO+UrZKTF3af2ZJe++N7UX6tl9IOT2a8uUKO5ndSl2jbt3TVM73AYc4XbpvDynoe2T
6fkNX4x3s9hyA3l3P+aQS1bWXReJPeL3sYO9qIV5VOjcW9ZKALua/eZOWrWW3Bx4ydv0RJKm3yH1
ODvY59Qx9eoHw4MJQwW5+HHEsaF7o3swYiyO80DYqtJDz87BSKripoWQ4mzKDop6zI+x68KzH8do
3/lzJH5knsEzfNwx8QR+Ufnq2EB1Gw1rvNvYl9ZYgh2qOEuy61WiPzWMbBXP1ZDjhoF591tXze5N
j8a+FvzyIyq6NzOTBtgdRwP2ljv7It0XHLRpj8vVeyirmlsVRPYUlgisrv8g10WXW6JvTANCiael
9nPIUFg4M72N7CYoJzdXWaPoww59cbOJ6q8XC06Kj+oWhrn1zqRQnnPgZVHcqhv/48zj0oEwjLOp
TuuPi3FdtfVZTuy8M9VGW48Te/t5GAUdNVzsN+jS2SXk0H7pW4aHwRhPG2ID+sUc+2obRH1xXBZ+
3WFpZpR96UIsOaNb3CLXm/Zm4bobxE0sB25qbzx+h3DN5hu1mciOMJ09BbZFy0uA5C5IcwNzI+sA
CcU5f569XJYMauAlgKHOh6Om8ZqOunX3hpnbBFOTw65lH6K8v/v14F4yPWn2mqrtlZvAGbFEwOlc
JuplOQlHSbVCU3nnFSrOWWscamuQbABisVMdT+F+IiExJbM4m3Te3TY1EBoBnojcHa5pjOCehtq4
qhPOSp6rX5cLlj1nZ1NRA6G90OFZULwOh8bFZjMOp4rD0WR5h6EPqzv+Apq0Uu97ZUXaM0+CN+AM
w0nrm7l2hbVgaPGiwRV+x0fewpGp/hDoJNsY7sIb43hx9LKOfwJ4tji13GybteNW5bSYEGf+IUeV
PK2mM9deR+WKMzk9K4ajner5kgdutenDqTxmJSnsKghePx+/2X0xIKcu98KnSArSkmbWrn81SMhu
QW8niPtsrANtAnDSYAgepNBoL+HwLqbgBuvAP+VupZ9xk1Py2YJ40IJ6i/tJntq0lyfVJVDqgm0Y
eCDC8aS1OMSWY+VQJHt4jt0lMCnQWT7KqyQ/5INwt11pYJQZK/SUvCs/fHbz9Ny2Ffop+9qpP3r0
pl08O/qihObutRH1EddXuy4lWkpN+vzazhd6CozzLLvRM/pbBbgzTNVhKvjHJbBNcU4CM9o5EQDI
RWeoadyoPj9cPscqAf3QjB5KK9ONhWnhJdKD+p4QZindXN1sioY4xclDNjTfbfGjT3TYUnZtnY1y
ZlBV6BqmTc0yJ5+PEjTs4Hclk3TmycWUnD9PbElf5ees5J9VjqymrD7Yampc0Ubv2Ceb7odT35rM
Zl06u/q6I8LqyQzuZ4FJA4ZZv2bVcjbOUI4HNw37a+ABLh2qNmFCkjDwM3G2RF36vvDn05h23I6R
xF+ZF7YJ/ofy3vCj2JXtH2Sv9qHRm+d4vpDEgdriDkDJszo+5LM+67E9OarZjBpZrrnDjPcLlJp7
8vxga/gGh+Cw+VbGyOYho82VSYhC5OUlitnPLK6KWR4Tdmeee0/feSrs3tlcbDK2I19JP4Htr98c
hR4VipBG7ihr7qaFmW2gW9tJgAP64mVoSv2lj/WNVBiYG9dw2EKN8c0MKPVaPtISUOL2YLpHt7s6
plM9Qj9RV8L5FEAEvHVRahxea3yymoRGQ0HB2i144moe8xkylpdG03SynlxkMPD8EQbOBpaZkoLI
0+jo8siblIcsqHuNA9ONI/nc0SsRnyDPMIOmndkM62s+NO8BBz4Vj0RNe2RwDUOIFrTJj9YJrkz3
dn1QNC8dCeZzZHY/OwpMz5FRMpz39Xs/OViWe3it3H/hrUurkLYX55KWwRNSaHRM0SxehzSIzoM2
UFAR2xlPMzzvzZyJbVKMfaWglM6cV1GTeqCgpuq0c3EEhvPu1Zrs7JRp7q30p+CaZOi7n941kZOk
sj0noAmC8hCH4YWbldD9Scyto3kpML3wR22qaR9luPWTPn9mseiwzTdPQj/hEU5ktSqkiZdg3DdJ
IR8RU7Ij6MZuVaaad8B3Ox4IEXsvqWXA08dws1E15DLd59WLZX7B5r2fzeyvkRs/NPDaDz0hcr1o
rK1PWcGYZgq2RcLxQav9Lay5nrZCRNDJpecMdzFviZUM4MrpptY8WwAfpyETJTCirtnpGs0yy/FE
7102CxZ+A0RGeU1LLbiElAK47DauThDwfBnZIrDrOixmHolgsrKrLMD3amPFsfvpOmTBb0U8hiO3
m70wf9bgXs2CovQY8DSpT6APbZW2+7uFD4iiCbOjRtrlHY3FLNId+UIweDvOia+06szXhkrKjrbq
jW335qU18fFS0YJL9z0hiQISJHMvltu7xEPPZl/To2zW+kVUrPBkvg5UQphRH18A/AwkMWlh1Rjv
kjdR8Cfs5J4wDT1wYPpRpgYTcG9QRM3nSFekE8K0AGhgFhjemrhh6g9QxSg5zqOsLPGu0nUPfqCx
zCHYUbYyFPuRcCP/GeffCgmY8dDsqenpKGxwUkfjdapLQpFJsIuZyp5jTAnn3ioD1n4PnImoKflN
bKM9d5z7iFNSwEgYkaF81XwJ0iw4Nw31QD1OAqtqFfxxHzMG3lF6jqqyvbrl1F79+VKXuJvndpQN
ohY0lbCV2J6bmQANLcqShXNaLpBFnFOiT4TeRqZMK1lE705v4yzuLI88LZwaGbSHMFS/C4RMGAwR
U1Uv4oeY2QtkGNWaOdjXKJPOi2OlNlhNPJupDrxUK4I3q6E2mWMvRxQMb8D25lt11ppdmgTzCTxW
iKi0acN54xcE5ip1aa2jEp7G5b7Urm1sSxDTxr6S4JmU7rzLasgIxYpXROlxrRycPNw5gEgU2wnt
2GT1yMQwCzHjYWDzYBI+xoblxlMwwNqIYiVLwY8RkbktKqpMrLoBDwOjcZx9I56fv7dxAuI3mMQD
PfESGO1hSV+SDZ1WCUP29TAxJOEO4Mu7QvueCoMEnTERBWBVi4EdkiJ6SYvdBNDppZ2oGG1SdQ7n
TSkwJ8HGmFYpKz5qMn+nlLSlds6qDqTV1XmscJqS33zKsH5qAzO+xWua1619xPwwPGs6ezRzOuuE
VPAhaqsRl+Ducy0KwefJ9oV4wk+gWOEZUS5YC6v39n5I5DyNmm9+qT0M5qNfEuH8wYPHuXHivEPl
7Nd5KY49qNgn+gB1uhOJl47s3oCpiUWiVbuUDdw1msg18/yYjlkCfJQImrFBUf851sYu1JpjWDXa
HgeQRXWgmxwKy386rGs6cStD1SRbQeH0e4C3PknolnjebCdbdLc2Nou9KwugU5P8mrcg6E3ZsV4Q
ct8ijBAwxcN6CIaCJ7okjrjs/pdXLUn6epMAaty3sVJPNQbcnh4hDltLES76t3QsiHh2yQtWZKJx
xRhspJEDY2fJW/Oum77ZksXO1rUv/CqK3XLvTO1ZTK6P5JtYcHUDho35n3h2y11rOvhLK8S8ye6h
imkHt+ipULHVz8hMC0jWii120vg31VuQzuf+RJE20ZHN5J5furPCkdjuAsrTHx0e75E95oAEzWG7
ho1lFuFrBywJnAVTMK9glNTX9bMYil+xj8e7HbFaZcZc1dS/2SqhqoYRIKkzu8M+wZnR6my5auu4
fVHzCvzpCsJo/jPNTUyaBTi5QNAQbIbOn3pHn19rjvW6H4YBQisn09lVzmCBrmk/K7aWkYS7fAQ7
rwj8rs3OUicxJD8omYHSHNLVXWve8NIRX3UtjkEWbvZVm1jaxaxJ/1k5UHtt8Iz15MPCaDp40WGd
6RvPxBtF7xAR+ZQQauXycK/AlHbx2qkc3tg1sC/DyltavdL24ije2dpI4AiUHRvzftAOzWwOrMtY
YxORhydRMpQi9+gi4bwlMjBuTEW+JvhwUxxvoNpLzIOJpZ8X+sIU8IDAg3gLJr0DA4dxZn6AQxDF
UallNA5FJflPm1QsMYmrqScj5c9Uso6gM8BEH+r0lA9G/iT4LLeR04Snal5xO3c4x5k7EhnBDe+N
EVVpLy78vnNK/eTZs2PaEaLh7JY94dmkqrcRdIe1ajg9plgpqB33WCkc7Ap+mNSzLMautKWDT8Q5
BNN5wLtcDAFHwnSGeT76uxpK6+nRCPSk6+Dd0nbMDW1G+W3/NMLhLnQeCFGeJIfPUJNsEt5LmvUm
pXA9zCk9ErTf0ueCVG7VhgYwMmreFHPpqRh2tAZHjM5pKTDZtl0SHct3KVSwjxQ8kiYVXwSF6fvB
6YmeoYrfNMdDWyu0V7eMGuqGUE+FoeUbzQRvGem/uyjdMhQbvmqYfTemTw1VPY9MWCS2AflGxJlW
GPtEFzfhENbTG3YknByvHrZYbEf9o081gkM4PsTep7Im7x8DgaN7btvZfcgk7WE9g00eF9u4w3nb
ZYNFN18Boqtg5LYtE/pFNCSz63KhseGvj3TJm5VI/yVtW0G+ntcQoh6uEj7TKbfbjRnmm9jq2jOa
FNpwLPpXjWazW1cX34iI8Fj7ZbQ5plCL/yJmy2SGBik4WxkXjMA7rSB34M7VPrTt4GJpHEGxg9s8
Sw1mpl7/UlUTXHOeTte4xJ7OAWVlNH77lIy7NqMFhYS3MBnKeYExSTOCwN4suquYhHF3GPGpGpWg
TeKKRkebHk2eqVNBOoggItt9G/TbJsPOf1kuiMB/fYRKRpCIN5I167zL3jhihr42EhD9PgfyI/6Q
d1kW48lX6a9lUiON9ldmZvRWzPPZfr5Eho1tKGZ+hjD4CIHxHM2hJvY6HyWmtLHXtZ8U+64CeVwr
jqiuk/4o7eprohntyZrZHZFKwL3zLjzM8f27obEoWCFmnMG7Lv/uxQm2XNza0XlK8bNRcX3zMP8F
mZFt01mski2BXFkiUAg/3IlxcD68uD74FmoxSHrrPEgCEFDuMZTPSG6nvxVqMHcF4JL157Lp8OOA
DAkaatUYMQbAauiogpTdOi9Nl/4MGdBsU11iJLJL9gEl0BCE4FvqG/GmISfLvm+evGbWc/Fk4kf8
+4rcexPRS6zh0jDKA6EtBlGZTWO14xxKUf4x0QDQVKP/EIZ78Thv7+JWxMfMAX7kNWIvEyxh5Mh4
YCIveBQ87RjeMrLpoqfjvk2jrn8j4s4IGz5B0lXdvraCn6Bhw62N/4f2N6N6BTDabQMGuwAeKEkU
mtawkWYW9fnPb6xuj+kIR0Xb/swYDZTsZE1/Gl6hKmFCoJ7oQZo/OQVuWe/+Mg/Mw3zRHwlevS/R
RddioxK4qtvZLW13QrC3VLZX7cqgYOvbq+OStwVGcVA0BBAiZfFtVHi2U+2h5vEQcM4OlyPuXTtl
3tMFYb8D7ZEwIMghg2GBYgHxZ2h8nMxb+J4TI+3CXwxxXsbdy5R2nq5L+IG6w5R6vvRqg/eyPEWk
ArC4+A/Clv3F9NIrzj2yWPg3V5U1JLuJZpONOWQOT7+IhonUfpuKNN9z25BbmcPQBJf0Q4ZHbD4y
j2yw6nh2UA/htax+LF/hMvk64ytdCYGEWNfjOh1dlnN+pKPJYOnUewXOoKZHC7ecu3K12/KmLqA1
rVQizUM86YyXRyrn8va71MzklLRGsK/60QKk0msgItzh7pvjXxduFuDYrcIqCPzBERVYk9RTK4vt
yRZOi3dZ0uRJ4ogeExGf8wBcF5E1Y6lL/4Ng37c+q6ovwsBchiKxlzgrSUJZ9q2bgTLDfOncV9+o
oYDOkekWi8J81gzx/jtbnQzUeXGFmOILwLB1WmDjRJR410r5hR/IPbD2IMfyDc7LR46D78WYGd7e
PFZdLs78EafgrSnc/OS26ezdmhEdcGAvVQwLH7nOpiuGiwhNDCamegKuQ/Ces+Jw6v4YKAbZJxob
55WuW8MujwnQzZFJvQG/rkS7qTHVYV1gAt4r/63F13ihhAVuLqH0z89QNXdxCfVbgfR4l31H6L/A
3eo0ubHLCbwBXRbmVQzSOVq2fjI05ILB9n5BqyfZkHT5IbbM7wyUzQ9fM6p10gDEwtz4exmJ0mt+
q9xGHVs9C7ZOTkPO8ueJ/SDERoAJCcjumAqkGsgkabp36bX0pUwK289APxuW7nQDQo1WgDz+FpbA
8kikMX72A28HYf828updOv9o1cTTIq9yN1rFrEKyZuwjPPdr9HBi6vFcgqeliEqRHWy0LH+NO+yl
Rpj+cGbXtS8K5q2scBSG7hLu1RWzmLdIMLBZVoOiarm9BTzRLtFmzplFnzzO6ufyt3w//baMSzvl
QkCziga4RD8RlcO8y5KycZjnbUGxo+8x/L0OoU4ziU4wJZDT8OjN4k1i+KGzqrwmJgBOt4kwJTSO
cS+Sy+D+INtNxNORX8mh3cWIQzLpwXx3B96RxD1MnA2GOR77hDeMG5rVRoz3FB/w1U4Ah5VCpFB3
avu0OKgwfrDfnqV6IBIOCg7bBzsNSWhJ29jI+VHlir0liZyMTsffl8cg8hQROeUfaJNCH7BG5m2i
F3BSUnF1dSabDZGCPFEI8HQ4BL79NUWYoV6JVDXxxdnibscwHPT0LnGHnILGfbY2kobv2f3KMmk/
WSyqzai+O13jndxhbHZtYhoHrdH3VpOpI7XsVAjntdzFEnG4ky4QauM4tLL5ojIODz4z6EPplzjA
pxDCcB9QC17OPcxEl7CgRbsy4TXIBp+QqpNlc9Szu0wzdYtm43DTjUkPd4SxbdrjGfCCYuD9g32K
mRv8NVP/KaRVnxGVul2qMQDVivI3miwN4oI3HYB4Whft9Dv6kbmi3IOybItG8glfJXCI9QBNf+sV
BKKaic09FeteNU6b0bG+NN4Hil2Lmbk51EPhYIkcnbOaL8unZsK+b7RQiV1yXEcPggacoVh/gEnQ
H3VtdVsHO12sSYHSEHivHhILuzh56QZ5d8LIeyRG6z0KTnqezzHJ81J/FU6a+cjcEj+yieUimlxQ
xgUH7IZTPn4ro4abw10kAzIySiXOPsX6TxAoSw9CIV6qCV7T3skp8+56Nv1iMuFBzKE3lfMK5dmU
HwBEK95T9CBEc+obZ94H5RugB/AcrIQaz07n9WtZdzs12yjqbKJ0AiLbyuD0S2m3TzQH1OvFv8S5
GrEUOlUADxzpbbHLtXQWZVOSnRa/fOlYGBgx/kSWHTEzVvzSOnFZ7ONjwCYztD2s/mG6W46SmIpj
yg0aNK/WepLYTWkdBbjFVCu+iLG+EITZ2GWpvooifhNCmmfSNWtRYkDG4oi1AqKe7zHX0Md4l89h
Q61R2c4rGXsDQ9+r2NHp2fJqynczliVCdVH7ZPq6JmXqPSEFbaOK8FL4ssTry0aoHf7HbwEefCIC
XFBt50V53jZmg5DrOroHnSWemkHOwLRqeFtCEMLGwLMH3d/cdJTWEqcXz/DBOOcIUOvFuR3YhIQd
pRtzgQGyGFrZ17ATcyqG7lnKNNvAcb8aWrIdE9Zt8DvX1P/NiIEpkD8RWxThWy4orq3VcDawcyDD
uHCZRmhbTkV6iBXg3CXmcMfHkiCsFj4TISe99F443rUiPtaSkediFeX3+wymMNiXyUCft2usqozk
9bL59gBRUwgFSJ4zd3oNNbUtilo/WX3gcDTMjYfFPLwczArGyWAwrtdIBDFC2UnHtA5+xIrIOqdt
u2ufyvhYBoEiLhnab2Nyt6eCXJ+RNe9CE+1xZBCKB3Vq3l1cwieJW3Fle7J+12m9cQRPPbOkoHm2
v69NVwcrpnhkJ014SSh6NzHqYwNvasqzMTtYBM3pLEe4lHKotqR+9XXXN/kB3NpcoTtXZPiMCz3I
eIEQl9bNKccle5XNOS+rpEM9TFKHB3j04tVBuE9Tj3HX2Eocp/ETazXEq5ImeG+0ux3HNGaMTXbo
vVKeM/Zn2CAMG+9HWN6MqiJFmybxizJzIgmGOXuQtT17BFRW4p+gj9axTtF2E1hinba8HUWrwREw
ClI+KQU13AgvI2+Gx2iDIYUf2W0XhYEAI15CoyIOUESHuGHe0jjzepj44drhvlJMIrAY238wZSJs
kuFvrg6Fo5+JbORHT0/QJdzIokBE6JtxXiuWCz9fcGHDihBehhr7remi5vqqOSaQM4rhoLdt5lU5
c+OGFJ5bojhOA7d5a/nbvKNEwWBYG2TEENqS8iOCwOdQRt5p8D4KBsW35RI24hsEBUKivJHP5hBp
+xpEaKKkfe1nczftiXRoRJxaDehmiAiojyLjwZbmxWwr0FX9gh5/K7K6ujWz9uuGgGXpapkXOKar
04DhD9G/v/nfJ0kNmCVkd+RhvwIQ893wXX3nGrgbTDsZLzHnt4vuxeDvwgKgkxnrd7N8jJnFVhpi
7RcEok2RNl8hgyGrkwEOYHDneFHmWufSj94xh3SMRroOErr5O1BlxxYoK4i+cAGEmMRstJbd3nIx
NTEe6rHnwIxVacYTVMtQ3I55x1ZNhm6ZZ49xSO+TrCln5KPH8keR4/80jNl+YARfyjyhMHImv1TA
y86Bxla3z4LjP0cX3BKn0sOBlar4A1QE8Dmk+1vUUNo7W6rFDNIYPQycJrge18AViKVog+vR4bXX
x6dnrlvORT96Jz34Yal/S0zzl9+Wf+ZJfutKPaAvDCMeJlb1NQUHQrKQPYs2XLH8pZu0c9gFKlwy
WjUybgmyYi3hVH2l+YWxbCv2IZv/DbuG+A7JfB+YtflMhWk+CUF5GzrLfKSckcovDy2wQecSuT1j
iJjh5LNSKqupPhoVtX/tlI0bISDwDxERBm4Q75UI9/AwJS3yn5/RrpRYZKjNjFS2qOdPE6reQd3R
Rzp/yZR77m1Q5XX5y1Bn8pOJ6o84reCL+7hnvSzENd4W8MeLapzJRlMGJic17lPS/gHEv+8xOzA4
+utD34Vy5qFILn8Y+yrbG1H5jQp19xQXRAicMPdOMCEoNvQSsddJEO2rjK2gwi00OBybXUEcbWCq
trLNKQJgENJYUJP8HJKbhkf11jZObXDaZDehOTW0IQotEHj//te+0L/KLtIP1uRS/ViEaXrLI85S
hcBAt3yH5c+CiKKgVTLj8zLX6DY81Kq1pgPNILk14oStCpBS+DIvy+fLJU7Luxla3SER5Q+1AOki
o0bmrQ+406xnx3YOKQq233LXD/PJuJsvtet+hVhBhaJo0wPO+utyIpGl558Tf/rr8nlKSfX2k6P9
P6K5738Xtz+y381SG/2zKFWNg6z9X/9Boe4/P3uDklFk/+WXXKOfddEUf7b/71fNP80/vlPzj3rq
DS3L//LJNmevoR7db1g2v5F1Pn8GioXnr/zv/uW//V6+C3mw3//57z+LLm/n7xZERf5/s9mpsf3/
s9z/d/6rqGsw2p/f6vjrP/+dr/8kuet/c1xhAmpHPgHKT93y30Hu+t8sA+oHrS5U/NLpbPyT424Z
f7Mx1Om06HqfIPd/cNz5K3zIqL+6rs+Ad0P+TzjuuvWvIHcMfzZmVsMCl+fZusBy/q8Qcpx3WmvV
uEgr7TKmfnHN/cmAK2ta4Kuo2oNErFZ1lFN/JDqSOnVaHGVzcrQ+wn5LgN1JWx6iNLVITmc8LaBg
lJe4ZqRXox6uvFRjugk2MAjOLi7ZM1m7HSSylWNBgM9KfV5T6KKE2AUEtp6LzAgiRPE4rIOpwp+P
k3Idj/1P5rDfmSX/8CaM/fJLr6mHX6b93jE5mabewOqPGE4bVSGsBL/dzR9kvGYCXzDqH8UDwsqv
Wo++wzUl9m/tVAU1bKh/VhyRBhzYTvwQdojKGFqPvmuDDcTfs056Bed0cRooCCxtvbtNQ/zb9xgn
FixfRWDRoGsWwMw1+5rMIFiD3EatDXOysIWqaRTtnl/7sLEBpCZUy2NAQ4KP8h84yLQ9mPTsMLrY
HPNfAhjexWS0PxRDjQVuJNdEBko1456SpJQzMDMRN9pluoL1LLtpLeANBTnleMGmHgNMnTHW7xB7
WjKAG9KJfwjij85IgDzo/g95Z9Ibt7Zl6b9SqDkvDg/7QSWQQTJa9Y0taUJItsW+7/nr82Po5nPz
7vWrh5okUB4I4WgVoSDPPnuv9a3Cz/SaSr498pkQ5Ds2IeMR7VNswxXCxYzKPtkAwNlZc+LWsSjv
oIXfqI84XN+DVPlcjEhoCQxPuAMLdhsb733QwDGbaSzgr3aTfgJnJg3c7Na4d0qZ0RuD9oEkZQM3
EVXhYBcfUPd/63T0/3Km+fFE8x9/d177H3g6kmuS/N+fkO5f46L7X37fdq9d3Lc/npjOj/wzZMKU
fzgckpYlLIOYeU2F9P8RT68QFwFLwOHMZNlMZXTj+8lJtcif4AQgVJTk7JBsbmrLvovIUbD+0E2d
RAiDAZWhWZzszssCp+Q/AxE4m/997jqnxh8DEtB6mCQA6IZkSGpopvZLQAKi/SqXs8ruMrGudGwn
SajdRnCRldA+xLOv93dSYZs19J97aPFL2N8vOieDpaStpGwkOYhqBhKjJYXzFpW02wPhAAishvWB
tdbvKsPrA31Xk+JMSt8DvZS7HjMuMDQvI2Z66nEfDsULm/Yt05AHle3hQiRfWu0IhXOXVPlm8nQx
l51suMNuyb459hA1uHhP8SdCmlm3sSjA2zHz57pHPtKioVDui4A8K1LCFILVwEO4epV4DaP2XgO+
o1RPSzdcCrM7xr2yDci8FOFKESNgc0nekxK/+Wg+oli9Ghbg6gQHYFTKmX9iEjkqJtszOM+FHK/P
X6J/62j720X7p0Ppb+/1P/BY+u2R9J/Lt+btNU5ef6oGeMjHIWSIP5Dg4cOTKNfgmqyH5ccRpOt/
WBZ5I0BKNcdmfeUWggvWo0RX/xCmJXVWfVs4hiW+H0Ca/Yet6YYqqBmkRJX3b6W0aL8u7hyFHKS6
sA1DxZnyaxAQUuLJkuxrfOz8gxcAAtRwveo1aKxGT2ywfUzP1cHs3FIEeB3b8aQZGNqbujoA3DM9
ZY7Zigi8zpGSVoSZwhvoLrQygFujV3d1nQ9+UVv7zjAjDzZi7/csf4OSEMFXx8cgi0MwhwY4OIgU
P5zR/iI+Rf050cViIaH8EbYKFo5oFykpuX5MdMGIrqRNqca+rVjPVj1fQYXbCMe6AsLzKvX+3rGT
TwEBTYjhrS+IgtGKI23QyEtZnG+//2U0/po/nKosjT+Zw3fAMUh0odj7NV4mEWzZnZRMYaVOnkqr
fW7ZN8fY/9se/lyi7zPT2ckZJB+bvugYVYVbJsOlWZjvYcpMMrKCNxTWzSbCBujYS+VmsiEKNIms
DSSUTdXBX4daDwXtqxrZnzUb63wPkdegAkG065eCjYfZJCBpje6WVOg17lPZkcXy+fdvdf1YP8Js
1rqWdyoFX2jeK51iIU3p/PyxM00DBGmHwlcHI0DNBEWaDB1zVlo/j2nDYDJdIQb/4q/9T5/v+qoO
iUc61S+F6rpU/JA5A+Qm0duiEH6r2rdJhJkKPSndWxwLv39765ryy9vjqDVNVj+YaQyvfn4hiw1p
bBid8OdhQBGbI45WYsaAKujMUMXMb6OE/LdfklmyKXg1tLS8w59fEnQqY8q+JONvSTDjzw2ouA68
ex4jbXGMkRrLKv/F57lGS/36Pg2mbYaucn7iQyVf6scPVK00Z4zHdvI1Fv9jFhyxzSD2L05jlZ0W
bbouIYaFKtLOsjdV7/fv+C++QyZcdJu3bFNEnNOlfvhr4sANkpGUNV/k5IJUKH5mmzTpAoAc8MDH
0lRuQ6v4FxFQf/WilBOcEnXCoKT5yxcXViE6FjKMsfIAYZJobHizA/l/g/48DU1CHY3++vdvdK2g
fv2Y6UoLyxRUMUw3fvk6EYnQ0W1NZ9/U6xc4TFe0Mq/QtqdeYCJ3bvPxi95HFwyvUy/aDCY+D8Qg
/+I7/RcHjyVMYbNOseJw/Pz8t65otFstw2xfQ9ZcJFlCycH3q4y//f7drp/gL8cOtaRpa6YKm5zT
w8+vY0v8K9D3Rt8mp6/KZj+18P8N+/XbXOHYVROJBJx99D8q25uPp/8xRsvQ/+kz1vnHGVhyYtAo
E395ewRIWHOE88mPdavf4na+DYnoOaXqdWcGwUY1DDZoqnVQI6TFU/GVbyTmF33VgMe4B/NbPnE4
Z/SzdnjH97ETPOIqaJGvaH4+FF9JonyEkYPEJV0Otmj3Q69cRHNAfnK4Bgco4tF8HXrtpjXgWc+T
81Wt5E2QYFpMld2UPoxR8aVR02ctzj+X6vKEHvuFVKVrYg16K30Ia3QqVk4cOgIHtxsmb0oNZNl2
uI4qmGBl6qtVWpe6heJPCz8l7fReIj7E753fwGny7PRLxLo7wWhw7JgJSAarLL5FpHJVjc1+dGhG
5Xsn6w5kX9yxH3sIxHzsarkvUYAqYeLXwJ9RNFwhrbzGSxS7iIDvG60jj1ns9ZrecXTR27RHJRHR
WKH1xqkRCDWXlZ6fcG0xJXLNWD6MTR6Bi3fwIeXsL9lxvunIO476pDzMpFxvjC65meoIyAX7zy14
QbpuGtEds3qSdaziPcQkMgvDOWQEdrh19RiPdX9R2Blt/LzEiGC7Uqyt8hSygm4jQC3DPr6ohSBl
WzPeR+3KzKt0nyvVy0isKyELiuW2QXhYw67vK/1ToLOwGmM4Er2An8TR2kv+mO/plGGu1XIMVWXp
gQv2tcAC/i4x0U4aW4kgx51Szot2ahSvsyIdu91oeEJDslZeRktgXRGqaIOCDB7T8SAX/M6o5Rp/
FMo9+rDxAomblwwR/YyE3qmiY1YyKuXJCvudQUzzUegxjntH2wXlWMHHi4nfzWSxienMpyF6wxBb
ehiVpyU17ywRzxdKVy57aQZQxKBgGOgfbpbJOfCWNa8MIEXX2XRCmxF/1oL6CZXebUpitTh7DKPW
XyY8My0OmFXcXDnjvSZBgijdvWJiJ4i+hrZkwuMQbqrI6Vlf0JgahSZ2wiliXCSZOEVx6Rnt1dCX
4MkdDTzKYL6jAXJnEZJtz3jqS+Usm96uwclEDsm4eGsEwm497pEjJp96BNTe4himpyqM/XMs9bCD
Y4/x6GPhzF/13vmUNjMynhQdejykHKgUQhyrKJUL5tAccq1udfueD6qzhvEo8Y4xhzCyXSLUV6cz
INeXyHM4vV+jJq0S7ZaZfugiaNw0kWmgSW+LbUalQ04mvXK7Fcu+zBAI9CKqfdVpRm+h+0yJkwBe
Dtl3zrAAnIAEETFfxlJd9UfTc1HJOwbTplcnKWr5Ej2icAYbRZSNAUfo1GvQ9kurhvBNWNOxshOT
iXF8m9qqeSqC9AbTmI4Ke9RdUBlMD+wKo4mBJWRezQMxLmgbHhitNPW5AoNltQcYS0+iRbrelI3c
KXrzPBeQ/Ur4UoMiXGEg0u8ux66JQdkN3yKjxrPRti8q3AV/Uqt+30oCj5YE2dfE8eEZkQomFqm2
SaHpTOVr0WrXdJUwroEiTxDl9Vn4fAWAZ2GYBZw0JPE8xI2AA7nYjKlAehedmGCGfukUd22noF6T
3VWfZAa5eBFG897GTDa9E92V+0NrrLzVaCeVU9hxWqan7eAUJauOEJdwA0t5Z4rJy9mquy0NC5y3
yotVZUyb04DImQmNdgrrDYHswTEZmOhPU45IrKi6TfBURKgMk8Aiw0zt2bLMT2VFYHG+dDb0M2cm
T+e6a3WOZHJg3GHoAzeUFRzYacq3lW7vYrV+Q/jwPrRVcgO75iSX9iV6obF7G4ZobSzo0Wn10CWG
P+MxCZwTkK/G72w574TZ7KxyRFSCHOcp0hOxGec8ILHCDu7MXBTbkHN+WGQkdqGRPtTKvLhN1b3w
CwF3igvLY9xcuyaspE00g/qT9YR/BH04sHr0mpltltfzh5pombbD2Lo1QrRtjAoG+4y6S1MIHv28
KHcODJx9EhJl0Fdih+88PMmZDRpji6Fuo+2I7T/QGlCmOlQe+zOZyKv3QAWLJx36eNOIQ0RAw0w1
+5MMO/g06udAZUSjcLqDS0i3xGoY5afS+gYh9aRi2YDyQai5FkZ+3GSDaxbFi6oVfANI2dYYFWZj
snrnMp8TFWQCJ9ZO7IlHTylBsC4oWr4AIbic5Fct1rqrYim3sjK+wO8DDNoNV4zEbsIYOFGQL3dd
Un0e4eqqSnSfZsrXKiFPhKnrVTHe1ymqldXj47agIPUusbZ2NDzMwHH3VWZ9bjN9QaJonlRTe63n
RedvWn5uQGgh9ARjYOSWOKwBQCqa0RvirBni38ddNF1MyLs2scYeubXQiOCayHAtg+pZtV/QWa4j
MBcrJuhFb52T2rWPmkqsGBxfECnR/ZiYt0ORgndATq9m4VfsI8osyT8Gf5IH8tlaxa2llVwzW8hu
jYBVtk4aDDsZYFxWSaip9npA4+7t0nf6UHtdYzJpOm+gRf3lAoyBcPs4eUPWOR610DkwvnJHYgm9
NgOIM4j5WzSS2tH3WC5aA/J/kcoHRYbG/vdVmvZP1beBuIS6G+EC2w3r130VnUaEGIyRWHx62lyp
c0uiHQq8wSEjfU1DSPshPzYN9cUEQOKoVNRBgNQ2c5/NF+MsXsuCXVDGd25jsPbS6er2XdXPB4vB
L2VKQf5V0LuyfSI1vL3v8+gtFxneoeqOKAivXod3+FC+mSDpjn0RXCDofV16SAkZNknXKhUgBl19
iK1Guaqfzm//3+qc/f/Yp2aH8I9afh3K/TkhW8eH/+d//2cRlhnV/vepGXf/6KuRcSxsqaq2Y7Nh
YRDGLR99NVX9wyTB2KLHYqwd5vWWP/tqik4zThqOECZfNkZZa8voz860otp/CF3+9LhfWtG/a03r
Fj266vteh8JUp/lNi0Cw97AMzfmlNz2DkupnWmgWYkTOKzpZBQ7Sj0wpsV/2+eQnuo12stIUbshe
Mrp+fkHhWaw5agbIBNfoNQITOAud2qXOT1WPTKZq1M35qvOPMxrHajErbgJdkQz104UDdI3EGNv0
WGotlKaw/jaNCnsuBewaMP2AuJ8YbZnVOgoxdA9mEPfH7z9yVNpewTwSf2dcHXWEEISsGBVH4Mfl
YWz++2rcK5hBm0n1ukKbj/XQz8fRmJn1xdkXZLPU9WtxH63JCLG4QdJobUZKJvD5Vm0CuO+9KIFa
OpADwNmwIz9KRIarwtWO7IbYQ2JCtrGPpUVx28tuSKZ1Mb82y4kiEWcaxbhD8pdGP9FFVnA9C+aU
gebczNOYu6W2ZiBk+puM00/A50u/Kcg5L5Ppxo4E6uL8uqb36MGvDDuJ9HtZNm1Uw/bS8gMyJNBe
avmSGnQgSKYMcX+xRbUgVwmD4WM2li9Ooo1brT8qmxqXi6uV7CRCNLuIZ7dIu0haFE/aMJPKa7fe
FF50lnXXVtRBb7NFi7VyokdG53dOzgRON0AwKrK4CqpV/Dqx2yAYaNnhB3orbJx+BEQWLhxJ6uSa
4lSw6+gyFkObiWBgWL1b9SlpZEr4luczpU8JgCo10PnieXHlhNwHJ9d2KaHxD2p9G2Am95j2JYea
roaZLBin4Omki7ZiOR4Vsz6WcAZcdY5Bn6pbsNDvg65aXkgfgT0VnzRZYbq72PknqPiv8Rg9QGZ/
rI3hqacC9VFzuY42EcsBDGJOboZpvpEw4IlLxV4/MpXdDG12nYcoZPP0WzIVr1ZtXwaTuJhM/RP5
4tFm5F0ixL6YgyLyMBZX9IKOQwSaCeXmNwakF9ZEoIWSlUcG8KuGq/DLtEblpZFzk7WXg5GhkoAG
DMRLbiEEEhEDpUC4KNFB2jUbOhIbo41QVVlXsulpoJL8k4fEvQYdNAK6Bm4h7BdqrOLWzLyqlD5L
5VttZrdzsTh+Vs4oUECoQKR1mF077jJmqJ5LP1okH9aylL4CWi2hdZvay9NCkk86c4cVXVcufNEL
wY6mNDKIrOyNI/1QxRGaFnN6HIRNbDqlNrW/p4CugPIu6AkV7cIoqg02YYQWZFxu8ZNr3tC6RmLp
p2icOAnkQHx5T9pb0hdosMwRvIARQU/tiYQibO7UmLR5StHf4hDyh5m0WyIgMlePiaoNh/DNTDJS
Pqo4PIRzfa85Dz1W2Pc4Uz4FUrRocfP2ZKpb2oTZNjJthmFgSWRqi60B+AsQD+FBGqbIQyjuVaJx
3BC0hk86khHr8t5JTc+eKfnBC+3pa48chTUI2UF8JgrjbdbqGMNeQyJJPA47EAkT9TjemT6LfC3h
+5M2DNlQVtEUcarPMuNvMxgSHiGJfbv1d98EQl/ceeyFPzo1jX8xngo9YRIn5eWc1dkV+XX3BvuO
g0SVbwz3qHh5gA2wGohxcz02cXqRy2UrgiKGu509dzUJ4KGVfa365JDA4D46jYXuwaon+i7svsJJ
yCc2pZ4TZ+xdepVUIhqIskjs57hW9impgY+LMS4nrdAVcnu7atfpExhQjsyYD4Evchoyx4v2lpSP
lo2lNtI5j5jNftCU1DNmTrjBPEWnoVTf43QhxlhM705kCT7xxThg+a5vFpsDpU6GY9ffROa2jxS5
x2oKbUwxgivhlRD7r7I5Va5EN2tXyruCouiKkNG4klvYDeROW+BRuiGiUM0Gcd3G9tOclck2h8qz
Da26eZiXnDI3C+pvDp1SIgm/5DOYKfJplVvg34OLyPBOVRUglU3CulWFDwNKg7tAOeVl3r467aL5
bOj0gwra9kKNUGJHhrxYirZhg2MoXqqkxbGRIvsUd8pWUyQ07VoQg4b/cGdrq2zDqdqroClJue1r
87VjXpLOuYZEasIuPJFzaOnT8zKXNE4jTONZrh2WUituG7R9McL7a0shz0yWstmnfZfc211Ebp5M
rxy1brxcxXQ/sMggoOLH3LMm2hCZfbUfp00IHhejCI2XcdAuJfANvSZIREIxJVYG1SbpzioojP6q
1y3S4apuV9VG4C65QTZRSxkbZ13jViycbtwjqWF3KcEw224fGqS40efa6rnKyinil2wZJF2F5Rno
FhuzaX6NSVZGtO6WEmv/D0XWzT83TPWfRxyMHKmqVDbsukP1hBVs7af+0H2XrMmJmWrXbRCZXlhN
4UF08lkE/GqyTTwyIkO/sL8wDbzueXW9CbRt7LSoTkivkn7CztWoCCpP7eQUZBC9RiLLt71cvthw
KzZjAPu9NZqXScPeMySfBtP6gicf20IYf9O7ub8c7Z5goGjwWoAqfIfxOVOlbAq6SnkdOmROhMlN
XC3TbtDGCMGsVR2GNVaos5b5LtSU+S7Qe/bTFmOZzqhhecYlfzgV1PbvPyxTqD/vXBgxMqjVVXrL
fFTMQtRfKj02FexH7eENEyNryQIXNnRu23LMIRNS4gV4WDfoGNSN7BAPV5NCvmf5EObZDV3o16Vd
A1Jw93iaVpDvJt1Z5q6scdnrvdp5RYU32WlrTydjcRulw3aYaQx0nmqp6bVKwIE9ElSU18MM1DLa
YMLVdonRfHEgl2oGNg0jM4mihjHkDjH5q5m8H7rkbqaF6NXilZMNuS01GK+REqFfCK3Bqwj1z7FG
jWJq/lJqDS7sqb8iiBPBNItU109vZElhz4YkgpDBsDCYjZGybThZWDLqtqWMLm1arYtZa4cmcxmQ
N1vZaSbUDaiJuSaOfV0/ghCLaTBM/P46aUR9c1I6CCqOXd/SKv1cDdQQTIK+zZBknaAk5D4UN7Sh
SB3MGl9fOZVBH13KPjMRomF8KROCpvp3ofXAgCdiwYf0prCcO7uAAWkCyVSnLxAxvxo9TL6kUh+n
1bnYyvwuoUkcpdoXWT6V+ByNMfILh3E3/ISr0ly9L6Bn/CEopOolWhJfYSwlOaAtYAZEE/EeeH25
cv0x9nJEABccrCGjrXm+7uM+QD5IWiyyi/MzzDSbKJ37nnA/ZV6DemQ27WiJwkBIgfJYc42AvF6f
0iwBFMxt+XZ+svMv9fFLrDdmUhaXSXH9w+/xcdEMs5vZwp12ftTHy1U0ltxZUQe+CXp89fEaHV0H
qOSN9vHLfn/q831Q8whIO6Qynt/o+Rf6uIhO360FsvbvjzAzVXqDY8K5J9nuirbypw6Z2v6sTR9W
T9b5+o//tt09+d714fy/8/Xne5z/m0v9JnYoHr/f//vdmHZfzdBtjuerzj/IDkk4xlQUcbIk0diS
z1LNdTqGKjj5GgN7VHeuyJ3LQFHgSfa95qZD/K1VB2dbqucU7st4tnbinggnxtdLsTWDrtx0AZLh
ITUPgVmoLEu4ObPBFyh6NkNuHO2eRu4Q6vuB7LGGijmsQO11ZbOzaf1umgW5XGrLJ5zsPQVSKLbO
4OE8p8gpbB8rAH5cLX4YFPDavXoyYJG5DpTdHRUoPmqWcjRFiAtV4kHKYSBVL2xeU8wyCanPXqug
RUqcycJBwxMU+gF2JuMJ3DvbgIafnsYJdIDPMOEeDT3PvFwpbpe2vpB1/543GGaazx1SZDghzL4I
y7DXmYgdZ8tl1emfMumKMp9ueqXO8BDSXxoFAU5Zk3u2Iv0ii/qblviEmD0MPVSr3cdT/9ZhEMTF
RLpDcBOF8hbVOcVqbdDqxTrlmbrybuZ3M2BuzykIIAw0PLSZqk6+jPN75jgVasNg8XHITV4alWSe
QZ8Aab/RoiC/sKv1tAA2PFbyZ4s+HOXFQk+84xRiQcu6UYZ2k+gwGIzqKY6YGi3lkZDdnEAM+WQU
xWWHM5jvBMTMYnwk8/6yzxWiLIUOEoeC3VKMgShxxk4Kxl4lL8MXQkz5iGVWQUJSa5DhZb4JBo00
SedKkp2tj/gqiQgPfEN7ExH8q4gDypGerZORlJjVW51WzqaTBbFeSXHLQn9vNoF6H9ePASaXZ1KX
nnVd8WvCovh6GJSyQUoIedNDf7SmcdMQobFtKWs2haPcmWFVPJP8NOPfCAl47QfdM8O+ZA5kk+yT
g/+sgoYkgctuWc+SQdeQshak7tB0qhvP0NRYuKpLO+Iw0edPaQuDK3Hyd1IjmmOD4RToK6nYK7i1
a8LTyrqlzbqZGhN8ODtRtAdZOFqPqo5BRLG7/Zi33fOUWbs0VB4sbaYzCVSTzjwoAl2dv1XtJDjg
tGkzL0nmqkvcewYc2zad3HSOgZkqY+yWOgcaTYpHkMjo2AavKrDC4/MHuVDHzyx12radwrvZUA3S
65ynJZDXeI0oRtO+clci35b068kdejA8ZS2gQDK/1FSXtUQ8xk607UXvhT0+7GBiKY3L8UZTixcE
HMW1HZteUVgv2FKrGlFyK3EPyEbQV1RORnkNEw3bt9VSe5L3l5pBC6qBrD8ZHnQy6Kg8iXgdWz13
i7G4Zd4qyatkUsEmE3X6G9skguajctyJQF+l/GSIpGj8txGbE9Ev97jTv6LPzf2pEwUewb7zEol8
GMkzK+c0fA1HjZKsjEPXpArfWERozGQgukCZmZok1bve8NmM+6yfp8tqVEw3VOzXYGVYQN/Yg0g3
6VWUgPyd4cIE+O6T6zp5FSB7esbFkTFJ+XHp/N/WkBrAo70KIuQYxbBNoMU9ZbX5jBK6PNFuCnb5
2B5jK4Wg1JOuznSNrpFSmuXRWRba3RG8yT9vP18833S+5/nS+e4f9zz///t9Pq483/797pD0eKHv
z/Hx8HB8a2YCAhOlLo7nH2BtGCXBxC2OHxfTefnppvO9tMQOFyylPOrjXr+5tshHh9Sy9b4/POz/
7rE/PADfbHbo2whHe44tPkaWiq6b1+8k5cv5/xVWmfTj9vF87fmu3+//cfuvd/3+VH9/9/Mt55f7
9dn+8v8/vPr52f/q4d+vm9o1u8vGbo8Z6hitP+KMEAiSFXh/P1xU25asuvO1ZO5iWccXbB+a2uvU
sTlOStQez5d6hnbH9vwD6LZwzxfPV55vVjP8+v4vj6EQ557f73R+DIO6/3749yc+X/r15h+e84fX
+MsXPl9pzQPFmz6pa7r0P37d86Vfr/x46mlB/khU4awe+iK/7+ltQ0yxnqyZhEAD3h2chuZuYvvk
CT0zNuBOONNKtBUx24nQ1i6zIcNaq5wyQC9+XOpYEmMDi2DiN0JjX/Ulq2jGWGWKGzu3/KgRb0wr
/dKky6cubIcQw2TbsH/JF5VEUErLEe5D2NW4lnIQdXWu7Qj4at0lUbyIEnqXhTdpmdXk7RIFZzfT
tpOaZP+8PNiJvjOjCM1k3K4WS47M1mqApXfvaivbY68QeYTyf+pm9gZQMwUhZ25Wj1hSbTzxYDhm
x6hOWqAnONg4bQ5rQ1INyhcG5RuNwZ1L9gRbmFhGW3PGFmlqKaShiQpdaWnqrM2WlqQDN4TK0HUD
LrlwvCuB1AD8/6KLmhOsVe+iYeXL1db7MGhPZYkoh03hIR5fNVPGkHjMeVcFcElE58R0iSUeMDx5
dQuhzybxl14uArTs86IWJ562ILPKJFNpDG/12PiaDuNLxvLttaPGm9c+Fcqi0iFtSiypwbTJnaj2
7K6/ziXx6o5DzwB88bEvWaU6S/1WiuUihYEYmeJL2TrONnCcb5rTf+mi4EajaSej8EKD/L56uw0f
7Yvp5uzNSIfhKqPLdzGutCxgmAo3rPLrOLFYVoYX04kQFvSWfrQXljDin8Ahpg2/iyD7FLSUa5Sq
R5vcdYSlH0QpbjrKpl1eAMfRsrZBbGfHR3sayD8Ab9iEjdjBUriWeEFPxQIKfC68EQvRjoryivtq
QD009ikt3J8x0ly8wnBhLLBxzRwCeCACxqexuyCNH+EJVTpkMSJNdkiM680UkaDX59Uu42OUEG72
rUa7OB/UPQjo0YPF2ucXeVGEm7SdIHrYce23IR2TYJopShGwIfxAK5vI9KuYa5tgKfLeFoKncsrJ
zcJSHqefe3J96YxjQ081prPE0jykcfc4lQOxVlkARLQFyLZMyCoi27Wy+TbNFQWlM3DoOY5ewAK9
LVF/UhLlxsqt6aIQ5BxUguF6u4AYaLvbRZas82zaNxUTaUpmbly6ftiVfOuTIMlvyVsiHkZcZl9T
hYkrnlWHAW+QuGH+tSyNb1VjavuoDa9D07iDlgfRhtV8M4KV2QQ5PWw9ja4ywh08tYj2hjGT3iO6
nUAm7CZWQxM1RbPttK7jXEtrNXHLyh/nNPflbBGNMbAC4brHPbDRBY7sFYaK17y8wf96TXqp3KuK
eZ0xeL+ujZkS+NKO0RwD3wQDK1qxfiGeYZzv1N48kamYuxydjTclBV82Su4N4ICWDqjGINYJacRR
7flIM3IEXrBiukgE0Cscb6jp0lCCSI9c3DczW2gWDcv9MBkHHcQGameCT0HOPUUZqhHtuWd3Qui5
U7q4jPlqsKVYUIv6aTiC4YsRsNXXQW2Qak/I92gQgIHHcyBXzO52rVxmPmTOqk5W8KqEfZQwE0lF
hzmW7E0tj/2uJvRTW4LDXDCekExiZNUAwhNUUqSCPmhvTt/0uEZ4ljxYkCxGfHPbKQGhiPwIBgCf
Z6vTw3P8JhJ46hv9M3kVTPP02zxIgitjolFMqCUEE2XEI5LJ4SLjD9XVNkF7zuwXRo0a1Ioav0nQ
LlVVdzGiNNxKxFNZViubvo5RNo8kkFG0MzdaTEJddSQGpV7Rr5UknKBmSizYmjMgp01nJuKQRuPt
Mqx4tVCBSKX3utczFURV0XIiXjBjq0cQR2LPTpYFdDwFZpDsKsXkxFzEnxWNDojjYDRW79AyJTtq
bOQsCvs6rRNkQpk039CyEtHXsDeLIou0tAD/urJnGXuZ8Jfd2Fn8PBXsHKtOmcDkZPnaDHJzVBj3
goTFTal39T6ZQdSHQYrPLIRgXpQy8ASig41mVIhp6uStW7VNIbJ9RvjlNQXhcDTS6iZIF/6QNmQQ
IY3nVtwAq8NLY4woszrtuOhPy6Lfq8I8xFSR3ih0EGlVnT9ZABrF5GrGmD10MrirzW5154O/Rvep
4LGL4v0Alu2SSDyQymBDUvVyEGjN9U1vTv2mxBfpo05i0cAyHeT5RuuNNw08wqbpOoX8pZg5rnxc
sO5vg6kNd7jdqt1ADNBY8x0IFMAm5uTwcUGLtiQhoiHDGm+02uSUm/bXIFbnPcB8Y0PEk2fWEDtJ
NUs30Kyqba8XOz0nAljPRuCAjyIs9SOKhYtgTU0gsLTxCtV+KFCU7E0dT3wIdxwfBMMvA56pxwKO
G5ITVqXIT7FBxxLs5hEYN80UhaHaUjBEDFX9TonRzCZl40UQ5zxrJjvX0YklS7qR8lWnqom0u0VU
xqFgvqAa+Pr7vBn9WIprpVHvl3ZCrVaGOzb+z1HWJBcLEEmFlFEJk9DL83F+Gj4rDetYm7fBPY2V
S8awAOlGvA9SHgY9C09DDOMk1EO/DklisNI8cFtEza6hpLd9FF2nxrdosiyvT7GPtqqBoFZf8ZKB
eYiqmnQnGvhFHnwBxLAFfZHv+5qhZqnj1izQlGxqu9AuClMlbudAFw60nk78cjFATmxIBqABC3wj
y4bDREM1Brm8zWPtaaijXdAbF1pvJkdFCN6YioMjU/CGM77bprK54NUIZXPs+xyztleYbM45F25y
mkQtws8uYm82O81yMmvwUxz6QCjKm0YjDAKtng41Yz3LGjaENvsxjFnfaBiy/59soosNdH/quFTb
AUy9qSwDrcpxy6B3IB81it1qaYGyNrHm9ebzyDibxKf6YQEg5ClG+oVm5jOZY9+AQBaeVgc3olJt
BtoWSZ9Zrh6tAkSG3gZQphvnyKC43c1ZJvx+ukWovAC/RCTkUMCynndbJam/plmmkEsVeXo8UPN2
Sw36lS5BV5pkZjJODpRt5gyfoI61nhYH0KVLeWet2Sh9TXTtMiVkxJEqGzTAMroqu44HHCzWmBF7
bcFjW6xPVsDRY3SjeeDb/NiPkqkLWbweDKarXjYrJz07pXrZeVYV5W6kA8JSCvFfRJ3XcttKtoaf
CFVIjXBLgpmSqBxuUFZCDt3I/fTno2ZOzcVWydqWLZNAY60/PoXl0kZW5sh950I5Ebh7tvzvwNI8
VsaxXgtrHk6iyKfI8XyxsuzgDQk/0zih1uRjIZRnKsWPMBn46/FLgQuBgQNfpYgx1gC4zXquQDvS
xd87VG0RVOjuieR5VORUoXH4CAT/glrLbpf52yHJW8SQnRuRcptRiLrxyLXd8PSjxZMgINOCC42z
V9O49dPQ2NMV+lX6Af0XMWvNFSRhK1+CnUlr6XqqebPLYCKYZ77Hr0BRbUuol+lZInLCBNGjqqO6
tx5Nwx8OPuHIPhqIdaVQXtWkV22rcvxoHKq5jMC+hlQS0XvMKqaJFABvVXcLBE6CxLYPnRuZYnQe
0QMywqdk2SeeS992g7NyGI8KaAnLxnLhOJan4aojqB1UeyNdMquZUtZ19cHlN/BuofsOJ4XRe571
VocT06ycv6eCOYfQYvYLyyODBe6NOvrqGCYfGencTkkoHXr0Y6ZpOlts6qWHbhM6znNQzygiqOpk
6dx6NrkRIWo74Puobsi+zUES4f4tY5tZ7R0PHdJ90e+ivGHUYJlYUdZ1cidJvYcc3wLuwdmiOdm/
HqBT396J3L4vCog41/QfaaY/14t3hlpuWZem3aCxMydSryBO68ge6ysS6j8nSfZLBhst8Fa+Lbxs
YVQ1ljXxayDWPDrNXqzEjDca5ORfNjT/yoCAKBKozA0JpLjFrepBudndYquHbm7HNXXS5RErBWEl
8YpIqXJbJohMHCwyDIi/bee+NNewGvvFE6O7GXriWRQl85Pjv8Zp9bl4Pvlx7aMKtdjQE/EvCfzL
4INf01QIIHmlmd+TOUwi28l+Gj3eOp2LPDpb8i0hkjsv6TQBIrfJvHxLG7pb+MZb4VkvseheGcdr
m7lx9tH+m4GcSKviAiR2LJ+HAiwbjBul9AsSYIoTEv9Rh+52DIx7I7S9LcmMP8p6hZTwAfRGGo46
8yYjkhutH8pjiWMmss45IxDXDjKXeRE0i5Y3TaqT+2wSeHWphXD9xkY5SA4M4PRxWvr7uhzeBp2P
q4BEWc617zl08PMC4pFQAh0Uhq8hFEFdT+IXVRN5YNXaaVmD6t79cNzp1ff6jZTMBOrSExu2cbO6
4ljWNxby911OUTUtyRTSS6c9Ej3N6jmKlXdfDDS447MG3xdIsBpzU5Bxhizg77v3kwr8bWbnh8El
N3auq3FvLchTCkN1Ww8pwSYkezvOCd/xl73VHtCJIFsMp2MclId5GrO1Rej0xmum+7on7s34tGxj
usmvPayFJh0owZjfDV8sq19T5hg0WpFHT8DgJSdIxmp0cufQSNCn6JtSFxpDloemHH66WcmtMiq5
UuMwb2rNoyelZ28mUFhUobkdsIit3FowTnjdc3/tQKxS/zAH+XaKzbcunaHtDGeAG/QIFjJQX8V9
d5OXoO+2uF8qOUcGamcez1zrEwkFMKYtPQVVz5G5ZPvUEsMqINaEsfSUxAOZUwFPyRznBbsctGft
U+cxD1ShMg+jM1fbloynTLqYtw36rVyeYKvJ82wMFPvahBApu6KKULE/9YhQyaNu3uu0yyJfYOYz
btwk+0Ye9Cn8kLB8o35orxjmONKx5G0tg8JLa2416hempwHHJ9HSYblmrKYVaaGSXn+nqdx1MqTx
gECJdQwhuXK5bq5JnRPpyKh2tEOkfuvDnRLTLYM8ZAgfXoGvubIDSk5ubOMKcvsp1Vq2IOUrtebt
0rtvTQ7EDHTwW2ln3/qGx4HauzTokYkxUylg9jEbNE+WQY/5Curo2LSZy7RUkp+06LPQ6SFfBiMa
855261CuWfsBhOrDUsBpIPmHyMHfSDkI6iECINojvUjn3BtIN+1C6P3GLKg9hmy94hV1oN8TM3f2
s7DWUDKc3/b4TC/ghZaYD5yhRG51C3vAL0CwOi8FWJUrrhS1FZJCwRVrL0W+60igtTOG0MaciM0o
nAOJBG0kzIowPgGn1U1TvHfKJ7cpsdeDoDu+Ch8S8y1pHrDxI+UAxGFuc759FFys9kCJhBSvdDV+
ZZQ1t4udku7adpvZGG4ZBAI2u/lDDQ7Jm7P5WiTtP1pA0afdZkvzpe0BUcfoFwzR5ovljcXWqPxH
JT0b4mtELEWZ1G2CNilAPbKh7lZv+duaeD64L2iH37oYk8+8gHnqcVdkC8WgbtZFRPbfw9wJa7Ij
R416bbG/oJjo7yt4MCZeriMn/gffU7D02Y+4N4jWpXOuPeBYiCNt3sasjgg/kwdUH9tAXNPfhUb9
UhV3qvZQlMSy4jcASS6y4AmC+yAdiQrweM10v0RuHfB2XIf3nDuwJnJkNTr+N2jGBoqCrdAWR9TN
+7nRl2rqvyhF2Ru+PBCph84z84/0l5MHb+/G6ykuhpBA+2tToBXfBbg5o760v+DxWwpRfhfP09tx
bM7YOOBEIO+3ZD0RaUW6gmetWrd9UV2GtsO/SVl4gzF+IydwBM2EmOv7FUaDYIP9a8tuJPPm3o/1
q52wZCswnWkyaIBsIz3jTantncKyNrkoLtyBxm3fbvZohoiP1NPaRIS0zib9SELClukamZG0ac2d
f129UKLDqVxpo9kmc4edYHl1lIUBpGei88tcr+zaQwEICtVc3SZkrZLGbT03OjSPfx/mjun47zPg
O/OYDuGjFTiE9CehAHxYrGmfk9FYz0awJoQZlWZfqD0gwD4pUnlMU5j91Vyz5DbQRJx6fJHXBrTV
m3y4icoO93FDL4C4dk01+UQ1pFAo4qpAb7I/kD2R+JlKTQYFPPijHHWwXvLwFoYwoes5tY5DVkPK
SW/Hf83RodPlqEzBFUh+M4yegbo2J1++XP39Lw9m7vojBSeFv23XCIMkGWVD7cRXKqcy9EYVNd/X
CAuTasHBnha8r828964su5fG7bajkCDntd3XEg46Vwl1y/aqzvgZR+j4LPOhktp0j75XjCUlFL2b
M2xmBNNNdrNp4zqg0jM0mBI8kmZltjcA/1Cb1GBCdc1Cp7zuYA4LIReDvlAKniw9Ed+tR4rBku7p
oz6atFIBwgGK0lhgSORJdm3QML2AEruzCdlsuN0mxYLME9uCppvKeYuPYjzKMhyOKIE9QLVFrmyT
0i8PSruZqYmVCuyH5nMqmYkbS+yZ28IKBjQC5JaDL/lYwgZkCyTBkwQCb77yukUey56mW7KdUSqX
yHZI72cTfSqD8Q0300NLtFgUKDOnibKnom/B0wQeu7EC61kTLebjmBsH6y2YZGTYdtTzFuzEbB//
/uy/DwEH9n//rr9fM1GoozFNu2Qi43+4cit/HxJyi4Dt2uOcIJPw/sNgBBYQReN+s5Hd/n3977d2
12+ywyzbeS1Mre3PFOvMdK87Vkg98Hjl1FAG1NTD/v9nf1+rKJmSs+3viI8E2chIRQbg5KeRnTrG
hvnfz/6+JtreWWfUoF19MkQhZS5X+IQud3YODbrfKMzdf4QFP8zcFSsr1NNq8GUT6UyG5HOSDNUP
n7JJmyhIfMDm3sKe04t4F1CMAUYnbsd2qm/mgHyEnrC5Vd6Zj34I8puE6DZy0seBKk48Uzj156qg
uEFuh6n6NJX9I+Y2jVR7AqNFTjvKNiKvlyaq9IMX8LlLl8ckVVcaIgEH8X9EgqzGbcRL4jePa3po
Hl19WynnMg24MPP0xdbNnRWOj73yzo5Zf6Pg45szJJlhjc6W3aPuzIi0UCjCdu8nDT5BY34s7PqU
qgm9K1dd2MwEVHjhZjS7gQnOupMYYMuMYjYVQzob3bDyQ3Vpk+x2LFI2V/RnehAPQ5I9pX1JGq8R
aYDpTQ+asLPg4qEkNoJ4QY5G56Ezx0suoHu78TTFpGz2vGybZCL8Mr1Vk31tKGpdInElLSTOLUHO
R9Oq24j8vpvCKhkhRj2usiX5ngbB86fGW2WptwyqaTbyo9ka+3CWsP10i5ia1GFDbpnF3rshRrKS
dObx70NKTdrBca0Hairu0n2lrurS2PtqzJHsXXv6KdrAXqeN/YSh8GtyxCONc8CoeW9tU/+SiOJb
Q69tWsfZGxV7alK/WeN1kzKIAbFQoGGGC27SXKY8Tmgrn1TUocDrDfnYuxWhg6kRiRLVtqBJ0yd+
cqtI1nbLmYCfoLoTNv0Rk31z/U87xbNy7ZeFplF4531bp7sWzTVAM9nlo2TttulTdHyXhSZwOJaG
6b4zuGYnJ6QMCO1XGRDWHRMHSpplDXhFah/l1KseHQGHOI3BLVBQynZGE8oWD+cpNOZw3y7+O+hW
TJnKIVe1cekKmz5phjhOSUqLKr1Mxa4gsD4bsrsRXy9BqyCtIB4J5ZDU/dDCuKp8++xYyzkc6wd8
yySL6P3YgrMVneyILuN5MrcHwnhzpsFS8ReqEoG77Y8MiBRhHZ2aOP6/X/7nayjszM3fF7MSHNOS
3k8igwTv1aMZlyFOBeZIX46/BIjoTZgVxxpp0W4enHMuq52MdTTgasvOJq2WTXIgM6XF6ZGv0z45
6rq9NNggN33KME2g4z+t6LCWgXzJW7QoRaeDbVASp6uyR2XJhwqpsPBIVMU4gOck/UrTwF+7mB1F
P0epAD8pSvOS+aT+j5RSLAxRaT1+t+j40ZmaK8gdaiZkfpP44a8IVRGNbvbo8wAlrfUbXT4/nHBf
cf5Hk4e5D9kf6ayDH4UaDYnWSbYPrOJMPXm2LhzwFx3QZhPmM2NQw/iPmso/D65E4BqQyzSamA6y
hjvDrmM6p3wTB4EOyaFY3g2SjZ8NSugrgPRNWcFiLQtgy/8eW0GPiRjrPnMzvW0bojzz9cAOtq4z
ODLCAAaR2vejr5DNhuIZ4HCAQunH9TTOn+iX6m18zc3M0zvknvAlaEWxPUvaVagvcooS9/wyUnm7
ACfQfTSawHcQsBaHA6dmiJmC6VN4zYZEehwJcX/B2Upfr2McSG+xbmxfH2oEl9yPOUYjCNnz4P8l
c3vHfKFzGITfYNYhafXI0mMe7JY6IrAnHZUtMdrSkd42tsZ78Ptwpy3rZwni4ejnVNsj7OMpIKBG
6yEHMjGgY026qyWhtZ1poljqQ2wwLZNEvxBGW4rgh8R9mM+h3EwFBGFFnQahu847+V3bxsOXg/0x
uE+1u1NO4q0cQ8pDPonPPmyfjcDdQwwxtTliHUwHZrVzKjDSdFSALEtLNB7zQpYSw0f1mObx1T+q
wqZkjCdmy06ouekDEzKiW4a30WRXno4oQtaM+twZNUWUFBn6LbJrQAWtCQHSP7WYHpXHgS1jB5XI
9F2N70kV/3g0Zqc0aCMYzgFAqu9YJIewcsJNrKuParPQjFYm4UsloUJDmBG3/mdXFLg1E5hNgNup
yH6IWDuaWbnuQwVAQBEWpQO7QKUrSShBfPUcdR55zNV8li4ASQ1DRciEc84oD6g93AKSPw9RgA31
UXVmwUaef9ZGfcdJ0eT60SB+GLJkRTsmq4//6SKAMxOqx1LvFIfDSXvuOR8rIB2VgDrQg4cGH99M
+u0mzmdTmdHY4F83RvoLVNZt5UB82pDh3zbSbSuFw3a6vHYed0w8Pebh9NYoD5Rp3IL/sMKH9/Ax
TTRQEt2I/m5EKeFwb0V+Gb6E7nzxQmKKc4sIe+pbvOKBBUqBrwAu0YFl+5Ti+dSiidgI10uVPCh4
FYqXktAmdfUjlvM9B1dp82PjK1mBTeHco3a+V6Jbm8n9BIu28StBHSptSwj6DGxH7rGPaesa5M7R
hGfBhuMoqD9zjxYWGZ5dO32EGuJlvWE+vdOlOI2kUbqQmv3orSqvZpDxEV24lX506pJpJihR+XWn
eh5wejv/qoLZZRj6fjMGId8IqW2gGuAHYlaWrNxViwru6sKSM6RlD9cMuZFR5deEhFnTY9tbPUW9
hNb5KtkHnr62xI8wBLTneuT7rguRSwgGWrxSUb9N4rHT44fM+NMaSpBElUKI5erTp71u3TXJpjKN
n9GxIPxKrijMRpc6KD6bXXz9EweXTYC8eWdx0AfW3lXIMcEN4GQv9YVbDtxlAt9V5B7wr/rIppzn
KQkZrj289YX3Vc+1t3HkEmxkz700qyzDowiqVfrpcVnIhch7uRNdyyhVYCqY0oc6MXmukfZPvcJX
S7YKuBZybKf4oEgJh1HMLlkAYy2Nh3C1PSfIArcFhfJXvnHdgl5sHGLW/cT/LUIWa5ME054oC1Ao
2TnWMYUcWzIcfWEzxKQwzB8uMtojRr99M7unGth0heUp3zsJWuN4nr+wEdzFZITE/iP1Ud+DXUJm
9NVbP0MGcXevlD3ggEzxTXZY0xizLuGgse8XUaYCTVaGD9Zq6b3FFEuVMt+d8yw3jTQqsJ1hgnoO
bUDSZfT2CXjbKpuvAW0VDzrVvWemeru+SY3CXx4QtjGHJJcughD9wD4jC4qtdxoQNfoQcTCsFwLY
viYo2inD1MdCNuPdxxYQlCenMhA2zJM8WiTt/B0rKof774v4FRSQJG9Tfia1+NH2V24kvzy7/3ni
nBORuCLG9I6r+pxW3NxlMT4E5cWzUbdS025Ak+LB8ZKjl9i/prgX8zVQViVUwF9C7T/kcLxoYox7
swm4nup5Gxdyb9j5peoWWkxr2qUUkgjQHQlLBacB7oWKJd+0Y7K3bGvbG9VT0Bq7sjP++YR6rcg/
ifzBe5jJug3tYLXEKUc/11JbzG9ErH0sYfoNpw5EEJ47okJWn6au+rX3Ml4XDnfdebdLiBCHRYJB
P2d6oRR37YYSt70DCWvsKeVNNrO5uFtzim9zwdVSubBaGI5ww4JFb8eek6juib5Wcbuaekefg+Q6
1Zl7s8pfDKd1SXk2dzj7eHskB4/fxI9FWt31GVoy2AfzOioRZWOhJ9EWHWPBmMBWtLQS25a48SgF
Xc2lcS4cASB516c8pVlvvBkrWvtEbyXqnY4ZcOqX3QxT4qV5TExlkGwzlT7ltnlUhbqlcu0ea8ZO
DR67g3WcuUcShVcnDJxkP07Vk554PPtj9QuO8DIZ+S8jzw91E1wm7vyPup7NVPEaZoxmXunAkxSQ
QHPaIs/gZKDqh9uUTgPG2PkULx9L7n1knnybKvUxTh2FjAsvUBFjJ0lpi81VTN5R8ZDm/k+Zpvm2
hzEHr/pwUJaslr55njvW9zHc0fZIyamX71OPPx0Rw8M8ER0oX31VbgcDBosu3VMY9Mey4Tscc2DG
+87GmRzzSp1alT/0dAy6M31ADRQVgTycv237IAHlgPgsVoV660+j2sRx/UlTIpkvZrfJpX2h2rdc
4bZ7IrZwLYXvbkgCeyZ8Y2+Vywe36LjHSbUs5r2qM8lcF36FGXSZP+B00belw0/c1n1MKXq/vaq5
/RSxX7713PauDijANdq16xKZ0rvYaOiwD/cUtaFgsEBQRBx/WRx+nRl8KR1jWcOF1wEL2Q3BUXk+
/2ZD/lwW1zpIu71bquwT3oEuheFIUfkbtsYNKCPQkZ89jxx0MNvTLaHyvE1YzlPnjCLkpw7pW2tP
KYbTiLnNpXBzFy7BRBgro8Qsn+0C17YkCX5AEBgJXX7bkNPoBNq9g62ZnIw3J04/gqT6FJZ1N7XM
XSku5xlQSKNL7710d30pLbU8LknXbWgvOcx0BvTulYhYkmc35OHJENqE8U5J/jUA3ScHEReI2wts
e4eGDzl20jzrqYCzQY3HO7elo3Z7rdaQULgEvcYh7nNn9O9bzzn2Tg+ENq1baW9NtAExLX05+PPa
DeTj3104aq52Owf1N+3XHsFlMXSnqRk2vbDeJCHYdwrRpDQmTjrvXqfpc5eHN2YJ/6dGkCMRU6AB
JYdutqfZDLOc7OpyIzQkwyKWX8wfpyVfRmjahHW/p4ekwWg+18TamPJDdcKB/52MtSlu9YzMpJuN
d8+dkWaJ/DwnBOTnwl8A/OVyRBW9HLs86NBCWr+6VgRVlylVoK3Tnv4+ZLTcn4wBFAsVUQpEUMN2
2xAR/Rygwm8Cd10uNi5QSZAlxZS3SEDrXX+tUvBGKzu1Y0yzQtXga/UkDkJDHpm5uHj+Pv1DoHBf
rRikcYORKLzuu/zoADKWPAbrQ2lLcx+LLDmLXpAM5PHZmDOJWEl7YIg0dmKZDw5lLmzPMgyPDJyC
uxvURHMmH8DQsTr5aFn+ULKe2xv6iw9/v7STAM5nijMK9/IA6aJH27JBM9My5XW0dEjkc1HwYYxn
1HYa1v36NVuVsP9/n/79Hjd3/CgXDHTMIGvz2g80O0O1Ma566L8PbYVdhd4UlOB/v84EYT7kPZS5
M5+Cq9Il7VmiOn8mbTIsTlma8/j4+7Svygcez7gBBSp+tD+I9/9QuCTej2VVXfIYo1FgBzfMk2p2
o8Um8msRY0vWDy3Pc2ps/D75V11rnf8+tD1xcKMr5C5epheqv9ZqNnmpEJRhiHYfHAWdMQyHui+b
Ezcpw60ir/vvl8yT57Qr7UPXT8ZJGUn012hPMhbLjFjyTZiH9H9aHvpDqc6+ni5t338Sobmyg6E5
4l3KH9O23Eo7xZvQLc0WNXOG1kJ9V4P5YrqIBsN/qDg7pIrQRwQD7MzeDI/+9d0tTdLjMg6JycQW
5n4P9XC9ypetVnb9njvVDumN/xGmrb0O+uDLuXYnNKEPKOVW+PipDibxJm4xaLWwbdGcUtBHsuqL
ZWkTlSBbvJ/EwJRpT2VsTVWU3/m3gXTWMimCzaJqdzu0vL/2fOXMSrM9TjpkFvr7lCT/a2BGuRnM
uNr/77dY19/no+9ZTQzk3J36ywz7hGrLjySmfCjpAgvhyrTvKQO5aTo0DOmgHIoGAVtjTU1V1nBo
OtfePTJusO7L5LDMML65hzisjVGyOEhWVqK9UMCjQE5AjsHCPISKG0PyGvhYe7ZTJ1HuZ+o6PxVH
5WTpo00eBC7pNzEO075Ni68kAWtb1BiJAO0H1pjr6kGL6kINMdTadGstd05JSkCsRtQMfh4eE8ZL
+rBYnPPsAY/nJqXFcOdlxbL263pdpvjnZkBiAqtYp8w6/9UE9DuZpE7ID254y819zY2TtpT5OXbZ
b+1ZTFHInEu/+sUPXV4USoRWPnJE/E8nsLIJ6Q6L3mRm3aVsY0ZHLz5PiebW9wcabWx6s4agcqPR
BlMjvBTjjE5uNHTYyW8oCpG6O3bJcqZcmgyQxF4tFSyK1p6PkzR59Ysmfp2W5s20IbKINuuxNhl6
DzUuEcLgn0xy5e2mYJeUjfNY9EjYKgaAFULKvc+rfS8q1AKmlBfiRt/b/HWqJOUBUoT3WNK+Q7re
jwaTTNOybCLoJeSoubcSsABpKio9UC8dBWiD6QHMVjPNyMIA6IOKVVszLDDuOd0dcPFNgNyAc5wm
nMlC5OyaCMXwZOwcO3uds/q+mL2Pq0k7myEBnXxG9l7aD4zk1A95mdiacz/uptYj/hlBeUiyY1V8
Duzm0eyZ2Bb7q+u+Fe1NZiwcjKCAe53AEsaKVU7q7MOp5gcdC/dm6KfgQO8E90lV+SfXt6poWL7J
R5SvQ2bqQ0cgWlmgXcK61j+zq9gnO0BqAgbXP4c8oIlreFoC+0Ndgy8QL/YPVcjvdl39VF0/oMs7
2F4TAxYS99alZv6C3uzcNJguE0feOMFkHKGajaisFUma1OTdAflcSG+JH0Lv4qIfP80GrvRyKrOt
IMEDSSwi56WnUQpqhqPGWT4LjR61rWJv17m4K6d2fgu8GKc5Vw06/HY/4x9OuL6AfCuz/er0TFTM
TlWp9et23RuVInyH4dFGBQhwBkXYzHbX7w2NHtNrkdxMXLhPlePeEkISHFhaj0FYr1rTcb/63Pmi
PY6n8jxf8kZ3NEktj7IswtPAxo6a1juUhf3CHkK5HdHuOzfMl3v8Ia+yGAkVWRrB2esBYS1JsSHe
EsWvGeQPISPSX0IBz8q3sMKbWnhsiX7nPFHfcd9ImOJkKXqOR0ifuHfPZooUIOxCk2BS79tG6st1
gpcyC7djlkzvZpaesceRzJYdq6VwAD4NdZKovVUl4vvYsPSpI5k61uMTpYTLm+7Cm6mt8hMnxWrW
ARWCHvkLsym7i+WxMwhFybRRZ3C3pjJfiLLe6NYkpLPUTKcWUjL2D1AajdKPsTGjkpOoBtuhKKu5
SojS9Dio8QEV18/Q5XTeBbjjjHopVuYJc3sejUGVb4KaurKWFGncwIvxmNX6Lva5t+gbe2C3tsjP
IQnQMXGe8yxtVsMcZAf3apMIpPLPZsct0RQsWbLhOp9G70ssXnEz4rB0ZpqRSyzHl4C6lB0S8Av7
24fR2sWFhMRuV9hwJo4JRJCG6EEkYCY5z/jmK2SeaA3g15vxvOTOnZqJfqhtU9JjFe5h6YsXips/
csWiPGfezQR3yc98LUEY6Tmps+88IQdk7L7YNpKNQI64TZPXvFEkH/UZ5E1ZFU8kS59wm4NQ+P54
K3l79uyH5g6mQ/P0x91RiIOm8O7l2tR9uyQIf11KyF6bAZJcOl2zRiOL6WEo5gc3S9SGBTiPDMRg
Kzc2XkmapzfJ72DHHB8YtsywKCPTT/nnRO3gIktrh/OMmKuuhnhLtBOmWVaqu7DxztQyWWvaAG08
VrN9DhRe/j7AuhKk+OXJ76RYVKG8NwIIHeFD3ZPZWOwxGZCKU35nJOyfCF92aFwdvokAy25VP2e3
AkAknRQzarLconD0tj6r5RZY5FhxmyMvd3zQgBkKhIAKtOD9JtcezxTzpmiM5JiIJFy1VlPtC2GQ
eEHQxWj0wdlDsrga66natGZ17vDHAF872b5v83DjX5E7hX5oXeSMxs6Ub6xMDGRlTtZlqneGVavo
74Na7DvTbCjARnE9NcTpcPgGX0M7WK9eUrMoBcSKiOGry5cjlRY66rs+3Sz1De6I5qCtwfumRvwm
VnmEPYJm3Ov7a5thGxEHsGIOcMFrJ3Aun8SuBcQ84iLnVhIviHqeVfIu/CDdVHg61lVuvFZ1bOzi
LttljYPqPGmzlR+b4xYZWxExgzgbv4w/ZfdEQ5vaIzrmH0WeTyQt99cExzk6tiwjRLjO8tHOzhaj
3003ivRsy4Vo+IGCCxST+0ETX6YGlJ+0+zE3tmEkBcQrWmADBV+9dwubVK0WAkUBBkyO7T9if3lM
a7rAUfuHu9rPqbYUeDcGe3ytrcZ+9gHL8Ye4E2lE0d9jxA1dnnuuQSqyqHEZz077gAAKdaEqxNEc
0G6SPGdvJmlaW5ESJ0sWdLrOBAiTUU7eVmcLStx6eipizOLKmcRbmJf3lZ9T3jrVzqaRjdxnCmaU
oOciF94/OMxho7Ig8kiiaB3biByWfyLHQbMaSsFNRKp1WD/a1CythtzzngbuXDB8lKWVtWwyDQcV
DgjoZoe6SiYCKFzrLiQ57WgU0265vn123pFDMCxwgWy2A9GHJJb8gy16rMnySvQ/usq8jQzzfu/y
DwJATx+KuKdfGqYhws3tHF0i3Nbcgd2xqIfwIjgMhsDrTqk5fhA6fD/2QUeeg6rOmqxM9GUNtvPa
QBfauclKQLJunfi1p+8HZxobZr6EF3OJD7DXchUjJdi7sQlRN1lqHyCQxVyOlpWgE2wvGJJ8+sJL
WVz/qAk9/hz4RxjBbtcF9qkfgha5afWgJ+pmCd9LjvFEvdGkFIsydvK8j5OHWbeI1fJ4jR8VoAN0
gnBr0rZ52KC6kMl7HFMeOdorO1wW8rUA3v0eSNvvQoKJ8vaQgqsxXZt7SucQ8RLowVVTIHAiGCpy
41JFIuvnA5y1cV+4JPUYRFF01mfTmu2vbbfvRSxfEXwbj5N0n1KEYj/OVG0rt++jCjj/hnryrzDO
vZfCxLgvqmW4LaljIMEL8BT/uLWzwHQe0kAzrHdN9u2V94kshp9R49yfrs/krgsfjI55ZZIqOJl5
620VEBXB5dUvN606hw5dd7jZsZfPeMV1k6eHos4vuMW2zuD7F6cP3j1AJuyVgmhzQICLgBfOyyWO
FNPTiRFC3BApNUUVagCm48m9UGaY81B6n2RdwDSDUDK9QkiELkpbpsfRClsYWUS1eVGuR1787Tjx
LjAFuhcB6QuP1FlcL/aPB/kX9SPCCzZn4oypGk9sSx8bI33VVEYfGtWH+66vvisQcvIlDB1Jp0rW
hFmHa7QUM0PUQC7FFIs30+J5Q0spkLLfLCcVtL9F0YlN4xOnRmQzh7CwL2nQb028XdtuUTZhtDx1
27nYGIH16+U9p09wBKR4R8lTYCTPULH0xpEBnsQAu36tErQ5LdayVS0rc1Mv00UttX+0iNzdQk5a
zGHzQ44lKfo7kL3GvAs6kW31RBoFncoiQkbJpFRztLXNjy5JCm9Ix8o4cMd+Ho+aGOiolcNdHHP4
tAkPi1TnLyxE41mF2K5qTKOkgDjRrPsnuyXxD7UcaE6BSAfYAMWrQPprz5qEhjTH0Dpugc0wv9YZ
yjsXWZYZ+9ZBmM6ZlSp4icMPOs7NI7NtekCp/3/sndly60qWnl+lw/eswDxEOHwBcCZFUtTATd0g
RG0K8zzD4Xf3l9SpOnXK3W33vbe0KRIAgQSQmchc6x8Ik1FX6rqJyIrymAjtJFwhr5M9BWecTGcA
/vpqk9tvtZ56G6II/VyacvnsBXq4GwW0H2uF/Kn5THsEMLwIQWZd1RzoEggG6f0rWtQMPGd59ZYX
wc6SchMYLJjhmTVoRKvk7OS7KYRR4PM8lTR7ZcS9efLy6ThDMfw5B00SVW3yEo6dRfYzOId21Twh
XfSWDR1il0p7JnfVw40AKuPHs2kFC+xixbPsxJVxfVNIRY5N55hmwkeF9ATphE1b68ZisDZgwHN4
egW0rwZokQc7T1xRDKUM/SD7cjvnqR1hx0AeqjGwloprQ3sx+lpQusJVJMNnKHSM49rAM7ZxHnuo
NRizjUKc0ukG9NXQnL+OM+zf/WbYjYE6nDCbe4khfQI0CuSNn882k4YJr10o9bXUzx5aRM9hRnqj
HqrfZp/5uzpjckZwICh5LheKAjrBqoq1nPVLJZEYSLbxF5Z93s4LAyI4EQPnLAV2WAP7c9F9Q72m
TXs4odJ3GUnSOW7Qme7g0mkza5/mI/cE3i8aEink3/w8teU9aqgRcDjSe1b4xCiLAFTrqFLZCY6k
8QT8XJIBrsN1XAL/3Uqqkq8UqSLVkx+KmTaeNfSZFghyryOCkyhvvuQ5eTXfrMJ9FgMi0OXibCkC
Y94gSlyTqYeeTFarjg+ZKn+35WQsPLXr5iQ+YJhktKNiAM/VBYO00SPpDl2wfRrs/rkHeebVhbdU
03EdmT6anzaP4cIcTEy9gTYblVw9NxZ45Fwu8cfzpwJjOiaQvQS5HlSTRj4My8I2Sqf5DH0uZrpb
KfLCMwpgL4WkWQsNBX/UPJCDiQccuBpvVTcaymMZY1qMsEFTIG7a+QXscQBv87E1EpeZnceXiNen
ZpjRRTgZ3J8jaQY4p4DTwTyHu5xn6sYo0OEv5BXNA3RFXtJSpvqeEJSb49HeLLx43/mhtszDOF6U
ivaUR3hYND5C7AY5sxIsIbhUN5B6WOp0tHmTr1X00DsVngvMLCRWWuXLHoYCpOT0rs4SAOc2UcJ2
BiIAVgO+jL2mz0kPgvUOFJT/so8kr2ly3mxjYCshpbVO3MpcFfKmQXdJ7c1i4c+AHufTvk0n7bmr
q+UYB8z9saFFmy/Y+7r30gxKubHb5DDEqJj2E8T/vLGCDfEWGA8wzJ0Wj/TjVPg6SN8QxS+sc10G
Zm5uBd+ehzswUboGGIqhyfNi1pINi6U9kQMFVXXZcLQQ6+yuLZZ6RgZsNCxliSmI5SZFDANtRhxE
sxDkVxFwD6oPZjPlwh7WfT/uMbZ5wbeV0FQJsJ8JQMowYTuIeRyP7b7GkQ2VNWnRgICU21qGS6h+
lMMs33kD91JF0HejydkntuPdE9zs9ikuctUlzQWnTdK6fQgEZ4/j9EEdqnH9+GTnqwzg284zmfCj
GQfLiYBWTca6BQM8NPWmnyKLuwUn3a6REG/ishJf9Ram4cmOj3TgHDtYIqx2gF4p0q371ApPCgJU
S82aSL8jh3pQQx/rbX+s1si+HQPFuoS2lTy1in2ArlTsDeTUiCnJ2kLB+RLl9+RJCT57Gstz02sv
4HWOwzC+IbgWHXLky7wmEhGT9wJf+tcsngWnGWY9hpLE+yKoX6YkGRAu52kaB7t4fFAKIyTRDOa3
w2gv6szWzlrX76wKLPcYTZsyQ1rAI6W8RhiXiUgQLtSaR2YMC2vWVPBS+vIjn9nmzqjMBg1aU6P3
s+N9HJnw1Ut5E8UFauFygLSwlMwn1YrXsQrGp23wFx2ZnSiy8VVJxL7hcEVLlQe065F+XCYqGE/b
GNWdMcpPsTRYOxVDkUBGBwwoTYD1SyYHEiA0g0l5EsAH7GpmofEIzKyo7uQ/kQzOa3Mhd2EN21Il
6+npS7vPIY9WyM6RqSyagqgW8/+uRJqiKCB8h0jkPwczEszczSe7K5Zw+5EErc5J0q9ir1YhtC1S
NcNMcGQylZmghRoZFb8WwfN0Rqau6I1iOegImJe9vFQM21u0dMXgQKVNaBN6C1H+HJtomkdWcjbz
aRF0UP/0yLsFk1Qf1KpF5SDpnqKO+VgU+k+hmv/yiVZw3LBadGrUo7mqwEtFzirUlX4ZT3LtNFA1
AHOb4UnScukJmw4wbRK6sqR68BbPmyBZogRVu63Xjztm6SUTGw18U0dWNyGduUgyc0/eWVrNYujS
ZjbAowKn/JxIMD4HryebhLQYiokkkxEqQ175MyjllZo25U41GIDFujGbazYDodxSkcSCLbdoyIk6
udoUO0LuB3QBMH2eQcUNvNp3PKwx5kkoQNhMUHb5iBxrV+rbqge5Z0yog44h7l2GAXO+ajcVolj7
MuzG/cToj9yWSMAroJeV1HDHykqXPNy0X9E5rHBOnWlMtNLG1hBAZVyZj0xmA6JFwKXIGGRc9e1I
JCTO+1hg85lHgyVlbAUXsJYhatYoTLoyj6U5M+K3Ip4lLgpa9jKM3garqY+1XDmF7iMR3LUkzlHv
JjhKwKOK37ISFKHRwDsHOz2vBhUIeZZg3aKbPUzhTFpNY/KOi+UX8njkYmHoWDLplVQnbS2l6T5r
6O2CSlY3LQBkkENh8txK1fskN9dEZdJDdsSK0u0QGZva6r2r3esWCYcqPGC/6diFLx8VkGCA7nTt
w0jhGZs5K5BPSUkDjaoQmD4GJCKOGqh+KzSrZyxYUPRMS0wotbHhYSM3084UL3FYRhtdsSB919eY
h/jammLpgIbldDBJUCmd761CUFKFU088DIZpoiMPZ8Eem7S3Dv4ekqJ5uFdtNdl1OiZWHjK94oV8
iPbzjpyoD35BaFX0kokrHiNGUFAeugdWu7ZMnnlBBz44NcAqB6XZrsOkfLZTnzPDnl3yu2CeE2JF
0AIh2ECfwZmsUULB/314gtiMj4mUv0oFKZQ8+U7taURZt7Jgw6RUM8aPNKASwS10WMFDzXInrBin
DtWwseNaPikminhiV166JOyb7Hjufxhh+VWNobcsK5khqedhJ+/quHY8da0Zoh2qlitm6/POm9Xb
dEKaJa7xANfl6YJEir9Pp+yQEm5cTzVkDFm8mECf52SecrcO9Gj3eDEl+3dfYt7nN16/JUE/4Q/M
5Mfqhi3F2OA0M/c1BnVBCmogLi5F6CH3OAtXiDppy2IITWRNyIP1GlPP1AcCW53j8WgNNjkejxiT
VyNhgSMTOK5Y3yUh/DMZQ1KjzW+RFH2ACiH2QTCvC/VhPuRe71i9NZ8MIp8hOawgK3E8GXSy4vjF
NCo26xMCL2hHRyHczdKfQdsF+eCIQZyhaZ8Bkpt9krwXvWbPJQu0ptZDTC9BOkkGnN2h0Ynf0f2k
O1OFANn0fbnUtUU/tV9RXUFfylelD19Ub9N3gu+gRnJgACl65U5lg6CS8JvWZ3svMZHBQD7QLfxV
MSCTwtxircgmKUff2NYBg/wi5urk0lfiMTuLekciJcR8st2bASDQAh7MRPozkEBIeoP5UWko2Omz
GTzT6yyW0lUrGctStSr6EEBtoWrn1H/lUITdU+2pKAUn75pa0a6V/lpi/NEXGJeYwFQYxEa1Q498
Gy1g7nFCHIEj4c14LcGOO2DeCmey5ZcKjAwqrua2GeUrtUhfULyVHlv3sK5IgBrlh9cB3qUfQFe6
2AHxKXDx+tL98C2JrGFhbnKDoHmKKTigzletz5D11RBn8nSDwYe3znPzw7M1WMpF8DozpVfiTlCk
a9QzfJAobWmeZ+hz8hT34PYMCFkfJ0BGTFeQPRH4T30RENMAonTIBLmoMSu0Jkp81aqeESZdXJgg
GKS1FpOYjITuLNiGIYQyBKPcEmC+5engldDI8Czyjqnf75rgFCOv2tqXEUcj14dG7LQGo85hdsYv
0z9rzGtx/4PG4k8xskHmuz3NEIYI34GrT442aieEzE5QSFaI3fyycUmsY6CxmH6+lYX5gSS9WzYz
y7VMEtWqxbysBX8rQ4WsYe9GIURnJEhI08E4Bln9Kc9auoGpx/6mnADBwJ8P5WdfqkDyIF41WBKI
QztYRMpvCGOgAUOUgMhE7OmfjkmCrRtzYDeT48o1tGalacpblTLKzHaTEmrQ81Se8ELA3a9W5Vg8
44DHwD0tNrMWJBV6BM6EZjCSP9jOTESelRqEPeOc18xYo7jxOcgDfJ2GSLVVXnGmBFUECF5te2+B
z5TAuCSvzcy7GElxUbzwWmXR2ZOg6UPLIyvpIwXQkFGNdMxjEaNgXoLQwexXnyjfAo0iJ1+4xkvL
vjfdIvKfRgQn1w2QdHXQEJyt8Y6qjSfFiPN1lEvbofe/klj9rFPIQbEf4XoW4etjvECIBZGS9hdA
M2sSxu+dP77E6NNacP6tmPGUWZhMqUp0PazgzRoQE+kriH6KyJ0aqApF16Gxonldw08emHZWmSc5
g2DWMdm+1I3pI8Agb8vYesN8DhIlfBF5ql1GO6YbAHhfDlN5JXt+rvIBvyUbMqEFKM83dcwCGMhq
Ap5uQ7qoEUQigQ3GtPyuivxztPuVgfc8GgDSxSTCArZMmpo1qlL4vNEtJgHYkUD23WZCGylFmUez
v80mIoAnI8XfDuCgBtIEYVTv1TJY6jpSNb5mnaC5+a6coondoJviBZUPpiV+i6vacquA7MmU1PtR
Z5Zjq4oExPeYRcpTEJK4j0NlbUXIn+U+4DogGtrC9uGTYLsWACYsPhpjWJe1MszzpDqmCMJhIkne
hQDZwjv7RjOu0yJ8zdB2YuYPktAuR24EWkrQ8XQi6maMZINZ9dVqpoN3SIk7Lxo9/zQDnUiai/tA
YZrkLSJ0riadyZ/5bKVg1ZMW6nOKkAkzSmZnerTICpB/vkIvOhvv/YBNiNEuUcLr5qldpyurTOdd
COyus0haEyRgXGovhjwyn6HkLoZGwQaii5O95glZuil/rROeEkNwr8fZsNVqHvy4vzkKvFqo9FwM
32440eToexW0lY6+GRuCJUDYRZGmL4pqlc+1FBILqZqFFZA0n2WfjX6S8ll/kak8iU68EbrhvUV7
LuqJVLSqGFLcu5KWUCIDq/o5PTA4lpqkMKKfJT3uqpbL0pFKA9Sk2u5UfEsT2T6jFsYNITSIdJq+
96TaWsrFiH1btBjQGJaGfPPIV8qy/B7VASQ6ctgkDBQZyVGjkXHb8OQ7ou5kofNRpIQdQq+TxXQ8
fu0lsNN9Zb0V+skqtCvhOm+RTlxLX2H0P2FUII/xcTChJI8z+PGTjOZ0RCCRaWs9UePjDCCPRBcr
awcgzGWL+zNPiq+45D4RLzvEWVwy0c8i5IwXncGAi3jEm2QzwI9S7z3H2wNgZfVsecoZ5gzgbgM9
Fr0/ko68xlUyohOPNFjp/+58Ao7WSGXFmy4t2/tkO1WJItMMG7+FThYUY4nClQIQ1kWX3oAi0SgG
+TnCxCXvio0/wXAiXKZta/HyeDeB+IHRObtGmqkvTMFojATdkjFvtc3LGCDb4y1CgLz9c9XjnfVg
QT5eGIUNhcB1ROiAekIM9PEu6+U/3j2W/cvHf2+TP5c9NgZjkWEB//e9/Msy3H/Q0Jky2dUnD06D
AK/9+RL6yj9/fKx4LIv/uuLP7eKwEoxhsZv08fbPVf/5bv/l8P/ytf/ibh/F+6fv/FnwyNSDP8r3
5xF/Fv7LIf/8zp8n+x9u8rOHx4b/4Tb/cv5/7vWxwsK4c5EE9W/oaffBxjh61MNFDyR0XaUD2cAU
/XdcQNxIrS5WUuXLdhwrt1EMZT5Ki0cVe7zoFeIEkwj4j+lvYmLDuknrda/m/bZJPmleOfRMpFaU
2B62Xgv3uJTLRTmo7wkz1G1WB+qyb2dnFDnuhTUFyzpnkNRORI0G8uFuWANDtKuMzs9Gxy8s8u2f
L2HS9e5kBRAOpHhVgNla14RnGO3mAG9RPmntZJWoydKSUG9B/hATxcA8VEr8MhvUcan3Fc+aNDNW
bVVpq+TXoJnaWg+kedApyQrs/lMXtuW27+NnGzY6Ehyg7DRBY5eyNFuHKUIBg/yLR0C6zCKcCu3a
R8Dy0dcZIpiKBEiVktCAiLnVoB5tiAMxcYXNPhMvOnbhJCmNlAit1wCtwx84UBFyA58nfTwaz6Tr
fzRQdJqIuUgzeEsV4lIMFeA+ToIKCbIDk6zHW1VGxUCHBW21zS0sPCjCpgRqMLB5DEVKh5cRNMcR
tyLS+e+kgwl2xsAukGOxC6ZYVgGmTEKlvk8Rcxmu+BsCcYqjpZfplRMSvSrkRVDO3ieIIS7B+lPb
or3VFLAjumiFrg13r02FKhNDWcRZeCR2+1TutwG9LvMDzFdmU/RZgqwRs5A9/q7FQp7FKKI/9W3b
rrqkSSH2bGLJW3tYGzlNOGn7fmcUIZQQ22d+lO56BFe3sRj6mUiuzEEBkzaRmZ/xDM5SoKoIhZE+
DYbXJs3BDs6U3sWS4km+ep3/qcNDBp5vfZl+4iZaUaP+SQ0uPN2aF0qQgrTsjlTGbq4hlxtXvb7X
5PbdHwTJkzj1xlKH7wE2FRfn2wKkTBox2np6xORhFtySTnuTh+iDkO8HPBYm3WQa4r4hGI+aKB7C
JT0uujMkGELXb0AM1bJ8UvEukY1wXUjd2ZDHy2QMvwMpv0TIekYdD1cxLEEi9L1EpVtJpnWqWYA6
s+4Sp9E+irNDPpWvxN3VPSIGT37bzUFdRfNUIbsvRRkoJTDFCMggMkLgKtrUuyTDAdOArepmePRE
uk2CM9O/lB5xrs5iaswMbofbOaiuEXmAgdyU3lvbPo6ZY/ljvlAt++AhlOmUOVOvSLkYMy+Zx0BC
3Jk6gOHunplYQFVRio0UK2/9TAapUmcnHV5kGZh3j+BjjB+3U8CPWoR9v8ZovgQZ0SPfkuovFX4O
q0KhV+lni8RIn6uesWvXwnUiBb+G7Qab02sWs0r9nCGuR8TtbETVUe674CW6Y6RzUWYRbMCufrE0
pE69GCwNpLWYIUBnvelj2HDz7XuuonJVvgHm2caSfMkVxr+wTj6RY8UBoeyukUTzNgB8IvcAKN2G
DIgNDGB8lL9MJJKIMh0ihi0iP2QsDGQrXMny38dGkRa1FKxqHWQskkQGo8dgqdQ1SbSEAvuetiWQ
s4+b/LfKaCMgwqtrc4WxCJyZbSPpRClbOmeIryu94I5DU51Qm3dDzOLyLkTAzT8ZcYPQzLjzi6+U
Dgj3OfxESa5t0wGUux8OByMkJG8xploQx5hr1RAQJB9CAiYqzgvIhI3TU1QwojaRKioGSuKruZvA
AkEVJb6O3BLce3PYO9JBLux9UaXLHK+T0WaGQqPwV8qsBvMZH2tjNFzmOAdbz2aIKHSa6wG6I0PT
k3bpbpKlJRu5My/xGDwHwadhhEcCME7NaBqA5KLH4UcOMsR1hk3eahsvVJ4jL1AZOFjHJMNtIKg0
d6iLI6OtrQ1/m6l29laOw8eADi64bm0bA8JHWQvLQjm8+DPP1RoCwFJdH5oqWuRS81UFZE4aKgij
PoSkazlBbcZq9uo4XOoyNbaNjZwJOd4EwUQir8gXQdlMlc9p8rJ1CjrQUQT7W0vku5Shms14e3rO
U/s6ieFux1R+jg3R3g5AcODUCgx1Xym/Pc2+FEjZHRWpeIoBjzhSIK9s3OK45YkL/WSNFmq8mcbg
vQkRzBqKq6XDuurx5eLJkS4nPf4A1zhD6Gd8osdOWwaskJJ2ra1ew2maXKRu6+5a+BgR8hgHguR/
tQoSc8yuLm1oAAhZdQ22Bhoq2o6VTWR1DmMMhBiZPh6K2skMms9axNOrMf0ilXKzcvVbMgrouyJ+
GcTmFgLkOsiMS9mN73at7w2BrC5qiAO5UnxNEwY4FbwBOAprOc/aZTdiyCslsoOnMt1ljuFCRuQg
8kPMLQwzhf8wLQBAMMkrs+cBQwVw5rtUVy+GB1BP1koy+eVFzhs8JqQSSRvP2+nWextpr+qoBYgO
tmedZCzi2cZvWxNiwRB47T5m9iJHn8iLpmsyeuT8pSf8jOYY5IaEGDQV/iODg8LfAgfZxzWNicfm
c1jZu3XdFdlzYDHHagYixt1E9iZLcDKZoiMMXB8yg7lVO//QWPHKb8N5U5DVr2xkUY3xmEoBZhCl
FgLj+Y6DAJ4XVW7IPBQUhFERYbIy9RBA0rNEwKzOvt4oiMcxLVGqYFuCE4Zanayq2kOWtUXVEXI9
mpG96Wi+ec8DDCEUqCpjWI2ruvyqQyZHPCwPuWUmcICDZZAObxDwkVtNkOiIvO920PQ16cl1WYU7
rbO+UZW11q3cbSovWI7kg8gXPaLRauo87Kr+v8/s61jgGPuVt1lTjec7WOrsn41jTZJfaOmDZpJl
ohIm//7J5+v/cJ79n+fFy+L8vpj/r3+73OvmXmX/9jJW4V+8aP/dXf6406r632yV48DqVJDzkFT5
7+60rDF1RTUsWzElibk3trF/uNOq6t800JeWbfMtVVNN/R/mtKryN2AUiOrYsm6asmZp/+2/4E2L
dfxfvGn/3YL/s8Fb1bRqlSB1gNo4yoTA5ta+bASLONSl595SL4XthVBc0zd6OObB3bvXGvPWlze1
rqHgogb0SW22AutxaLvYMdFjxKLsEJd18mFBlXW7GXn9dMT5W1F8IRdmXHwlBPWVF0wIMtkbllE4
fY8DHB+SbNULaHsSvQlhLczQUUhKz30BVy6NA++5bQBPm12ubWK5OgxDc1CNZI0f4fuIx2r/SHzz
xCIY1OVVea6UgPzNQJYEzZNhNfbI3ySmLOy+Iwh8JuOh9qlOLQ0fpuxCmLY4aSEmfLqFuNcMqbua
JBoJMVDk5ejKhbFCVb2ju8M4tLQCcLvBARDzYcrD98YOn6OZvFcliQAZOmT6OC3SuG73OnElt9PV
fm5F4Np0JWrnlWmvPM9IGV3kvqMW6bckJkOVH+GQA7A5bXE6nVB+UjWOnIIXc3pJuiNJ+llb+BP5
Fs8bMKvQPAZgNmmKeZphGgHkXRDEwCz8fVbowLywggvqeNfLSCSFVf/CLOfWKv60grYx3Ku6/B4R
HrYqknAFoFGyJtlu6MezVZhfcQq0W0XcsvfMYxYm3+2IuRtoJrCsDLCMDDnbAEXmHX3x2sBz3W8T
CVHVKDHnKoCT1K0BtG9A7KG8ZRDU1kO4WlkV8xwcgugEan5a5bVsvvTyzTB87xVbWsxwrCzluCYD
QykZkBioQzBNwFPJlqs8thm99/2JaakyN2zgkb6c5U9pwVmYyRfBOhNGJUJ8sWkGV5IY2U6d+mkr
pJ9NMdLrdD3Q3Lipl436nEeSUyjJ2jbTo6Wjpwp3OTP7xTgEy0mSwHYa7pBWq2wGsRS2wzmN4h0h
NCrz96xXkZ8EHEzUppmg3CrGJurqp8IOl4YaPaFmvGsHkGsY2KOVdCiQCkKgeZW1yc7IyNHx8EsQ
rRgl8Eu41JYOw/iXFvyvA9FuSaQOzUp/91/v9Z/Cryqv8+/mv4uHxVfOjQ2xU/8ff/2Ix/UfzxLR
J/7lwyJrwmZ8bu+if63bhK+yI/+eiy3/X1f+4eX9f+mtEWFH29XGd/I/MQe/tf/21NZ/6ZL//N5P
P6zrf5N0w7BNvG3RV7XpN/9wCRdr8LZUEFomiSWwQv/ohxX9b/TBpm4raM2CeFQxEP/DJFys0nXN
sOib/372fxhq/mfm4LQW6a89MJ27KfFc0DXNtFXhrvFXi83U1FFEl33gr/PUef94PdbOMXReB+f1
9nH7oGY4x9uRF5bXzgejLuemLWrnJjuv2DE7t1CsZzlBYLGtePn4kFzT+ZU7aI87T6Ob8wfhaz7+
Gt3nXyDonY9cvAdsz0KxVer8sp33d0ogPsXOr9/v73BiXNu53Y7H2yuH8Z1s/lq64YKRsfvxYYtj
sRuS447Yz68/vqs7O935pYt9pA5CeWKbD44sjjG67SJ2fvfOb9N5Eutydv+KnrnYl/hEmVNnB9xP
FEhsLy4KVD4+irK998+xs1Od3zHvf7/zoXVbZ/dbvCKxNX9+/400x0ocF2NqroT44Xo+LsovCmE6
BP3ZmdiXKPC7zuaqQ7LRRR/yo/qK3F3vvotzVzmDd06FwM6OLeFdO8yy+QsbdvnYQmyVOpjrcPT3
Gdvhm7MY2gUYy5m+L/u9IhESWSKCabzRBbLYuwtHNlCH6qosVtOV43KUnitocq7249bJZAtWaF8v
f/1q3V0MApebh9Ylor/xE5C0ErlE0ub5tkJ97LdyQOoyvLVM+S7NVXsajsoTZCXKAsoLMELrkJnc
IKT23ARQHZ30UB6yK4LiBhrwHZvQ1TkEFIzDBAzA3JIZjZoX2X72xm1WbnEz8/onG0LJjD7bkeD2
MLfZqut+Vbsft6P9UyM/Xl99587/1xVYbRB35Px7wASiilKX//E7Oa8/S6hRrLwdEdBjg7OoXK/U
9YgpkrLyVv6zmlfuBjQIl+QGtMNZndH4cO6Tc+aVthHNH3XRuZWOOPT5fvfFKl6QWPCfpx26Lo0T
P6ORA2380m0afhRagqjeJlWG+qW41Iffv7+f359/70TtY1+vVEXc0p1lEXWOEXMr4oUxVyR2PXNu
uTgYJ+E7S/QgnFfe3o58epyEzJmwQJwxq3ghnuukg6tLwCMcfZ0sxcmLFsR6USNFNaVxDM75zoob
zTp0cpd2fQvcm+HeWPdoEY+tbrTz4412zifx5SOFofWIY4ujf7AxF/Jy4sq81u6NcvEF9nUsXXFY
8XV++bPMXV7FtzaAhTmXhXrhXqUftft6u5FAcp8UV3kUUlz4D44mOqNHE/05Gnt9nPMrd5837J0e
iAMeb/x7fOZ4fHg9LlGsJjvVABbdmeBnSWBfYFOIC0d7+GmX7GTkvtDRiCMdRd93y5ZUuku6lYu5
cse8mZy+/KosSmdccPrigMfbE2ix4nrsNtMc84GFsfKeZ0f9F5Q+52Nyjo9rRxMX+2XH4lcchPss
OjzRzYh3Nq/iRyz5WU5xbvQXog48Lr7Jyb2uvPmruLADhRb1UFQCrp74+aM+UOqfa0Je7lHhKSQd
D70ke+kXvzj+7fhTe6msUOH5oqgu4nQZU81FDb7fzxtoGCdrY6aOgnwkEh+Y0+DVxwbisp3Zitpy
7m7GDK4NsAon/ChomfocELa+q1f9Kl2nPB2Wt5t4XFBlORdRkR71Rpzlx42rR+F4vS0D+vFH3/j6
ej9dL+fzozTkpB9VW2zyeLeETkF5/7i1gcuZso6qxH2+sS9+fVHZfn2IjWipP7Xi9VEHxPEp7c/N
Fg+q8nG1xR34EE+Rpw9xU8WPzSLx8/vlWTRPWxTfdo6PUtM5UMlq56eZ//Qj3FhxeuhcLcUJijM9
3g+F83ndn+70L/Qujwv8KK14Kt7Y4lHW8/2SOdfrZf91P3lzsU+Z3f+9WvC9M/WdoorzoHc5HD4P
1/OruD3z1f2LE+wc7uG9447cZ+5AnRhEye5cCu6maJqcGN/nHIY5p8DODFdcKPZ8j/nC66N9hs5p
cd1/rU4ncWfZ7el8WiHS4J7PP/XjxvHFSu66OAm6wfv5S7RKsfH5/Kh7tUsFFdXVd1aX6+m+OrHu
7lJz4qfZudt1a2+TLtj2dEfcyfiN4gqVCWUvJ7p9NQ6VjgOcOML963S5rCjDT118nOSJysaWrByc
DcjJOSd+JhLpnB/VXxTq7z+vdAvcoMClIohlPz39o3JQD5YAlJ3Xe+5SbbiuVBzZ4QvcVXHlZe7L
YygjzvHxZVGRRNsQbUQs4FGzvIk34pC0o9NpdaLBiLtzun+lotFNzn3Fxb2fTpfDwY2c7VvgvBTO
dhs4373zzO/3y8vn5yFgDat09237+Vk4noN+01x2r4VzuMruwXJ4dSf3sOjni+vknhJxX2l8nPpd
3PLO4R6ZLi+Jw8r9lX+Ht7dPKMnOtzjmy9v+cuUo28M1cy5v18M+cxa825/2F0rnDK7mrL4uX5dT
6p4vnxyTyni5Hqhm2WIbOZ+K8/b5+Xa4Hj7fngPnbUv1w4CNN5JzuFz2V/Z3uV4S9mjw5nShAonF
l8vX3nImF+8HUWpKxTllDntHW5Cfw/Xz+rlVnMPnVexCFJyCsp8TBUO7eXE1KNf+ejpRA05f9wu7
FfXxvu+47N5yz5aX014sPUEnE+fUzi+ry4VSUJKrxbJxeaBZsWf2v7/sLyfOa38Vl2q/x+/PEQfm
bFn7U6Z+TvE4UxYYzv5wvS74c6IENFBxya5XJk8OV+Fw/VqhFu2erte3A5tfJvZ24cpgI7K4cBri
jN6unDGXq2JzruiVlXQHvD98cuP5o4hWz7Z7SiBu3WODR2kXFJ+F4hwsVrAzSxz+UVaKJC4vy36u
PG/YyaOAYjdcIRIaohP3na87lGMu0+rrTLrg0V2J5ijaq+hmaEa08RP75lJcxA2hdlJJ7+fL28sn
7fd62BbOio3Pn1sOzpXeU2XEvRVX83wSnQUX9nKhF3ApzZUtVqvF59ZzPrlYLHicjXgvroX45Rwf
7xdt51w950ocgkqCP44rqr7FFRLvxX+xFMswp58jcSauHOBDB2oGi2RXbCiK7TtIZTiwEeYmBy2c
RY8Y/hm9n+ygwAP+BumDOdo3BxW7//n/c6/FPsQPqmEuMhzsR/QsX+KN6EDpUB996p0llIPbXoiV
Z3+TOG+W8wk20X37HOe0WYomGu5PuWm346PAjDJcaSm7tCixVjRqcWDZXQBi4yyGd63FVwvK2qoo
TkhRaMGn9qvHXatdycpW+YXub8ixOQHE2b+HZ3NBiGhnbUT5wBRR3Jlru/biS3yM5si7LhF42g6b
J3QjHWtl88gV8438cT4XLl/lUBcBbPOfgQ/0eHeZrqhply9RzcQKcUn//t5zaIY0si80h5wvzp0u
h1/0ZTbWZuCIYhcktH5GkK4o1hfbioposKOfV/ZeLdqlqIYJzwvo3W7Mpt78fMp2p9A1+eivTtZ8
xiCE8DedOn7o83tIryT2UM9Rz3L/N3ln0qS+dmTxr+LwuuUAgQRa9EZXVwMg5nlDUFCAhJDEoAE+
ff9u1XP7tTu88K4j2vX+ZaAkId0x82TmOYhGSTUUqA9z8VtUI+qubp8SjzAc71PaNHLedBPdovrm
wg0c1N0Ru5Wrh81CSKhbDSHKAtXipXot/um0B2cV9oIRmws8uTfnPmzWCLVOqSvSt0yphO7mWVQr
sSTCcMOPapHD6mKngvGV2GxfX+rD4SETB3mxc292dlIGiWoL2hF5mZ+v3DMifloWmQybBqOQlheE
Hvj/nDvjMPVys1+Qii5I6/VIReZGEvHj7r0FmL7qSDXi1Lj8vWMularH+hmaV9riwg/65PzbEMax
94vFbwf/MVp5CnUB1cbqPtStsaDvWR6bEgkobmCP68K97Fv8Uj9cQ/1SP783/Mek+r1znuj3MPWb
PUsdirgdU0s94eFAuQl3rNqf9F5HzQY1J9hbGrQsJeBgoQIHZ2g5JM2Js5PwydlRDXhSv968IYfS
0TZUkcPRmvRymoYB3bXtNpRETIcbVRSi0+tS853b2eY1be3vZHzOre/H5NJ/eb2XYLtBL4pHhU1R
qC9WHQxtJF1IjJl/VKXZeQ9hDT6DsoC/5uJ3YHEf6oZSoQ7l9yL9Thd52FhFTsSnkQNn6s/tqltH
5c3e8TggAvjTypR/41TUjpqOXwySu8iYvtA7i66jJrKaEJTmSSqlqKq12wdybKJJOnqGdw+uEi+G
Kk+ZV03ODJRBo8yV1OFKFF/yNnUg4/r58NdTaMGwRnp371ItH/M2NWKSYn/REJi+CphRqweL2/Qi
UNnEPgelYBwdG+JL43LKduPG+KecBgXlMMX9hvwAtFg2/g0XUj8lryrZ4MFKp3Rq/kHmySePQYmV
CWp59a15vEjDhwc/hEuhk4OY3E9zpkJ1r+ry3+HbsE+xJCffB8JIfeNYPah5ci4aap4OZei3p0A3
7mpAwE1ihkCNtCjRQJQXSlN1KFvC8orkt0MRLNl7Gbg4T3t321hV3L1v9uNe139NSi9hzDxsRHmf
Y0PojiHOAlBV1HKPhgKBy2HD7XjsJB7aX+7LbnmRMB2qjQShNIH0m6DUxv2wFlHX7ESsSoVDQWZA
yJl3tXjIphcFhcu58iWvwdslmZEdoElFBLS2tr5ijLhnt+M8nKaDFqfInR1jpePA5SUSjyfgfgjm
uTtJ8biwHNQbeWeps9Qo82B2kEiD8Cri88p/+3zuRm7uXWQiWRMSDEsIkcVOdulySNjcJ77ounSh
8CQ24hSy3XsM0rEpKPN0kVB27+Iqg0zclZfF/wL+8SoI+D3C/3VVr4e4bNv1unToYeWZ0tU/0Bi/
3gq1WCdB21u/e+2JBlszPhOg2Lrfx98NFVbWX/bXa85f99fAUmve8h7Hqp876+U2XDtXe9Zfb0O8
P2GsEKHw1Wj+9RjxXGqGbxp81oVUz6N7VU8P32BranJBb+KQOU+NIFHRYQPmjPGzr827w05gOeqH
anDAKjgEvORFASr4WCKOKBGRrgCG3r2R7CpgpLWcEy2nfiZqKpyY6/wHNDg5HY/HyXHiA8yoD//4
32x2eqv1Ui2zvYWyGZVdf1OwIGAjD7dWgArvJ9xm2BDqEkCE/LnvLBWKqBx+1aK0rGpTXDKNXwpg
utvhH/gkRwPlHbkx9ajwrDNb0HIVUCiH55kVdAJ138SZ4wXyDknbThbvlVqvcm+Hx+K8/TysvtJv
jWKhs3iv9C/9q67CmuovDbo5pkb9fR/FkiorVtarS1WPl40gx35sKV2yTzPlPfBPLZg8Jq+oBbFx
DHjFu6UCq9RMbnHoUWEKQDXqyWg4moLnWwJV/t2VPibi9DvpTz+XXGTuYj8c71eecoEuNPRpcvyr
wt3/rZjyv4wu/I9Ywzy78d//jDj8Xw5AEBT41wGIeZF+/SV4Jvv0+PxzqLn5G7zg3P8OQrR0ghDd
FjXvum4a5p+CEM1WlxKgvwca/hSEMP+mQ1BlWmazZZLuaPKnvwch+FOrbTYaDbPD6WZH/3diEU2j
y/fnGQKwWRoc//OvHWIRptEkSt02Oq1Ww7QISf85Gvxsw9UcQ8Xq9JtOzJbizteuHTqj7fapQNoO
K8Pbu8tjy+6wQlZiQq7ImEwi12DzVUbdL4bWkHCqLGEWTohKbv0UhB2CQBaOE/uIeItlJSs5Z5Vc
G6w0pncJND/zDZbllp2zkZfuEhk3O57nzsNVpskRjiSGOfnoonYLfydLlnM4ibns2V0y8+eAi+zK
X2r0Vxx7JhQw6XD/7gjVOGIOLXsSi9miX3CZLcD+qZa9IRbqcjh8q7AAbDlsr1zpw/rcFuHoFyve
vthmm06TdQKUX4asiI4pNRfk0E8EV1sa9kRh+H3LWZMpZMee87S3kzUvr05/HVLQwsHbsMmmzuL+
3bQPGwVVKEQ7CEC4v7o9Y91aQ/R6iDM7X9/6ED8I4AtlR75t9uenvQ7nASGUycyZrEMMTTG0Zyx4
rFaAtcDVa3AmB7TEstc0kDMigNLkT+6LG9+OxgFL+ojuU4sey96Xi96JOjakBJAPVJAHBpMBCBFk
+fYX12ADUiZTId21gu6I0Hxstbx8KewOcBxPFnyLjcK92SCxa3c06o+AzNRa5I/cYK6wMxbakAAB
Qf4g80CGlEmGpUORC6mxGjWy6jcFu9a8GSB5P2hMuN9DwzO3j7Xho4HWGDXgExzl/gXNPDRnqayy
25sctVP/1d9x0UjeZJvessD/ePxg+wmoGBRsenfu+gen/J4qjL4hyfmjQANbCUnDvjGXQ4kTRq4p
VhX3JTNJFalmYnEVQn8IQi4t8oBqNAopHbf3BJiWl9RN6H4KazftoHF8WbBIUJ9vf/xMwMHjPd3G
sRv8OFOjmI5VbWMREDmUsuWR2SZz9+PdnSsHX4UEDCD/i52e9hRj/BflM9KCoJbTsTLohyA4eAWi
N1wRMgjgUxP5sHLbATX/Hrq+QXdsSZA4qexamMacxoaCRgjrBIarBI1wlbmrrhqFltSk8lvn6oO5
hz9787JQAYMXjgeUY0Nz5sp7nVLghLF6924BdC1EPiKhj7QlNGzjKDQ3RP0T1EQWwHJ58LTnpgAU
/PGdniJQ/geYTIrjOY2wdqdT0MXYUb7yNxq2DoeCmqvdN1wDpwUjr7RZOJjoS6r+hLMlYKAmhsI6
1S1yr5ApKljl6axKO2gLvpJuVo53JA6/pnKohlz4g9h+bE8Tq0EE0E+TEJ+RU1Mcflw+sEJMrCnF
WM6d9r97o37IsJ5OFSoZsriRSMurtjO9clMb9BHEGAe0q758+s0bkLobrdR1Dge8Zzlms1fhJpAe
MBoKQiWkoXgUZ6l89IszVq3/++jgtACG+8qGPlA8xGB1mKrxkv6cOeUUPIPVWSyamLoQ3qh5r/y9
IfK89uDpoCYsvSsue+ThIddiH4ldAMM3Xt4OZTsn/rqVskaAa8cIink61pbROsZFoE1qe8R/wJjK
dQUTQyjCtsSrz0Ap+5dZvdIl7flFHikrOW3AnF6PaL2zjQaMY+JAL7Lw46O37JOXyqqgZjMrgnKA
1MCjY5/Y4xpdjT/lsUQ9eRqGL+57x1vBi2O3GexoRssHYOECwQUw2sQGHsDQn4+pVKIhdGA8mlg5
tREts9Gc02kAL5UA9ELTQK2WqglVHzA4RFMUAFhncXPxOV3qCLHk8fgcgNOb2MjBN6sTZdG2PTv1
jzhVK1AV5RJ/kemsUMMBZhgeqPJ98VvxTmcmfzhUjgIy8KDFYTPwCDR+j6W6U0katViK/kzYGIND
APL9WfjgrVhQtWwrn36lgMMOD0g+qrxIP+Lix6c89h+us+0fIYZhZzyChigTjwAUxXN8sXLo2Ing
e/kxkckzCnSv7S3fyzcuwy5kSfQMh81OnJbJIjFF5c/w84eLt30cHqgIcQpn3zud+mpV/nV6j5jP
M39SOStAG4GP7tylowXqUSNa6qjMys1sAoWGnXh4R07C7S7yReqlSDGKetuS5Hwz2rs20IXCDdQP
2hu4UkdKtQQP+8J5Y2vDzbfFANO035MD+1tKX6yGL7FnRyQKzjPNKrfV67V6uOg04GmP74ZhjmCr
7ZMijkdVuSvAX59SEUGSKR21KPptcCZ1kyqyr/bkh3OCBQbMgmR4+8RKQeQ2PKVicuovJ/2w7663
20mvZ0sx8cGSRlj+WL3HiUIC1usleId9ArTq9RIZcR9AGgIRgq6PYM/8cWhsE/K6O3b8jXJhSTnZ
JO2VzGTymPuWh4jw6OHFe008Q8NHF6Ib25Tme3cEPBi0g7uLMtiGzIeTHsbb+rsakZS9fm8yzTa2
7XUdRiP9bCexPC4LbueoYv07/M+zixMJnVZ5tT93O98+Jp3v2nuEtUfip3ILAOgBpUxm77dC5BRS
lOEDQ9fEI6CvzkPhRptq5O0xwmjrIz2bOxgGwyudl0sIRu2Fv0w9ap4dHy9mVdn9U2GHZweSQaey
eyDg8qPQ1UFvIryp7M0GF7vvOxshpccMGYhxb+g7OI9HlufjRKWEKBis4VsBgwybim7LHTXv7ri9
W4VE3HCUsAw1VyEviD5h5nFvfXrL/3UzfnOI/sii+Uta3MZZlL6e//nXVqP5v7NmSOAkg5P8SRPj
t41R/GdLFbljSEEM+Jwqsod15zqFh/+tDRMkfi6rTo5pEk9T13I/80JCt8RYajrI2Q/0LXo3MTnB
TpckgW5AVQGUgBHLK/nRTH+1BFxZ2NwdILzJjL4z1KENcDZq44bsIaQgi9neL4+1i63ao6BIZr38
UI+QurS1Ja/9nYuinl25pWCtj+RzcUtkhwD4wLrLC/uzzj6E8rMsA6pL5iMyINk1omkbNMxXNkEh
v5RRo5ZYMJF+MY3HrbXee3vlIHUv4BhpUDu0vgfvhINQJaZE41Tj2Uqjv30wTcKzvZ4DfmFvKVOb
zYBllL2MQBYWWai2+NE38d/RNjDBnCKACGVCqVQbzMbRaLR13X7ohmE4CkYk6rjqV4i7yUojP3xh
32X/pMtvPehZeJqRykEyORUTBjsRC/Npe7Y9Ct27itWTLxEQBAXb4uj5l4u73uS4r7ccbUej+XrO
fuzOvRHfw5e6U36xMQbB9EuliGS2w770DIPR9uPPt3OXpVzrP8/Y4O+pKa3Bbp8yJgU8GD/uSUE6
wFbHLkxdLERv50JrOEnoG0j1y4bI2cwCFUgkPLMaj/jKKV8ShIAAboAtG7jzwD7YEvtjYI/cAU/v
rh13FARqM5ry/zLAlMfwUQeC2vwYKqMWxvZrsFyHa0AaZWrrYYlRYdiK2UYUk+Z2538CbEKXQeJ4
FwdrBl6/TTVtOnTKk913WY9nDmkNOobYV/i17YrdHgFME6uFJB/AZBiy5E4AhdzdelxNXHbvN4OB
lHkmYyxQtRloxx28rSIJL5NolHVtkLjVzS29i71/2wsVD+pFwlqaTweVZn9ZAAOwPD9YVuRiKHty
OuxlrOCgHtN7AK+IuMjUOynQrMXm/3LSAFJiAW8rTDvsmJvu8rG59j/zjqsvTNEcRD6LsvsU1dCg
naFJtRMnANSy55VHi7uJG0S9IJJ3Jlnsjqa1jzGJ+UCZMXbHNHZr7Ak2ZDgeMag8TT6+SoXkP92d
q6YgAY2raMNy4umB+hS7W9tr+5d96IiONOThAq9hQE9zaPA9nd+YRCSDhGuQta8AMxDXRKN/Lnzb
hfQHuJwZ/WRMbGnMKf4ZeR6WsoSYBDiRfZfdlRg1Tk8YBl9uOMKCbtohc2CJ87b9mnrzu+Cy4fwL
7OWIq+biagXMKSYaXhRfPac15JJBy/NhVXpT+xsXCeev915cJWk33ETpcJNbZk8INQV3S2qFMh58
QDo2NaaK8rmm6pmmI77bdV22wr4alNjUeJyjKVdVhs+U3CFm+Rdu7poUMpfJHsynds+X48B1ySkc
LUn/C0Ea59slkz5kBvL5b9idZcLFqP9qOXjOSAlwXTW+p1g93pCncmm8u6BnvBEpB4mjmlIh4sp8
3kKIjfPgBsF36LoObrRKOTjTcsqIo4TM52suTBlX+cJP+2uKszENyGiYB19bTmPdYYptpgwSFeRv
OXPeQ+9NB7FoBLQN7r/qNrbFAU+qEgO2KX6/OjqYXzYtB11Sd9zdWBJSR7Gilu/nb7i3Ag/5CzVt
NO45T52pQlU49gy+i0uQTXktpX8PX0Eh+29Qevpcheua/Uwt4rBmOgeygCgHc+P1g8BSF1oFASnG
1w3/Lwu1yL2z1BbOEy94C+d95BYg1dunKWCsRoYNPePmqiBXhbiDMTxzCFVwRix01tEYBnv7tsAs
3x3NYzXW9iwVbEhA3NPcN2cFLL5UuCGtJIxJsX669fTRN6YKv1wHKtVLGeS/K5o3OBPmYbvyAkbE
XC29Y5CGw7lHTJro8N5TfuZBsv8TKZf21KPlA47xxh4h+QEzYTqdEl8+bLzBwOM1Br3yyKbB99iL
HXVsMJ56OFfjwYEX+CkA9wPMBg3XUoX1D2MGiHKupmSkqNnK/PVmcvjB0PBsLjad08Es7h0R0LTf
dGZHMMDAJcUMf9fD3Z1/E+9UGSjjwXDA//DKmpg8HkGuwcYOPC/wAuUmSS9iePLBdDqQnrcZYv97
g54g/t0bzLmB8cDzvgfS9gaSCPtMEriXvcGUPARegiGPN+io2jQHn2jCo1FU9B0TV075Dhy2i8Qi
BYcRe+zdKeNkIId+X2UtDE5iQKKJ5ORpavdOcoj7sVkQluQoiUnqOBOSOoRYraRPYsO+Jwb7ru3Z
vBwuJAkmUiWdjKUnSSywNS8aD9trbUKoH4dtSNKF5w3todzsxcqTgzGMTlJ+SBjqyeHGtofC/43a
Lz5yNfDGUqOhSaH43CkSFNcxAAftQy7DYD8c1lKlBihjcrOBEAW7vRZjfGp1zgrPpYFLhV4es3yM
2/ZRCSoFCRkqmIgbygmbjRpXKq7K0cPdIRo/hit4/nhQlTaSKBRgit80hlmNneRh94jdmi5/2vQq
l7NWrM/0P76JSVeO+XzA92083tKtppP6HYFvrTJNcL48Zf2S3mBzuhx4ylJlDzgwdG8qj4o5L70h
yVt8zFcT6lTBTlhjRYmFXOEZMWC+AR/ACZhHfP1g0SOeiIHan/iToXqiPe4Ht/GTIYO9PN4wnnMw
ITzNPZ1L/gvfFigbbK7i4xfnMG3TdUMDD5RgEz2pQsj7Hk4szVC4d7JuVuPKVY82RW4Jy7ERINVt
47ceNBammE2wZrOAEZhV6OKSuTE2JKuUnPUmC8mDqCQart8SvGPa9bhf7EgLM4TUm9VmoRaplcST
n838nhyvbKIjgw1jfzxWqy2k54SW7t5qwAiN3J6c7cQk5iZpzIECpmjTi3uQYsFY9ZiCyuyU6o94
uk07GBKlZ3aMg2A0D6YMG0kPyMOULYDQFE0xdZlccjxlmBBv3nDWYENAuEcXMCgYbQva1uuRoHN1
ekzV2WrjDnSbdYf0GYVBnJlQGV4MZ9P5tD+u/yrpT5nswWqvcn+8lVwRKCWhpiMGhxcrgybPIfHx
zBGSObxZDEiQIZ9Fd3d8345YUEYQ7834VRlFbhXklviYrk5KGD7qxzUNCcm3XdG2DLcCk+Yn1Wu/
edmS2TfcI6nnQKG+nNJ9dD4jdmfT0ipUzI2D07Cnep7HnuctzjzUvmfhoqnOY4CoMB7DA4SCbZgW
jezaV0OYFD4aWM3gVW/47vszoodibwgVwPLTHx+3R3a2RFHgSqmyaRtLqhW77KW3XvXya9OFdEk7
NcPLza6HBshITsJap7aL+WvaxRv8EENSWSU8Qk2+ACmPPzkECB8FPFjh1DCckF6o4v+qbVq00OI5
TllYilHXjbkO7vBAO1381x7ezmXaz/tpH6U5p+2kfeYh8+jD0QvNUZntKl6vAsf43id4JBUuSTqD
yifTmNJvh9tQ+QwqOPe2s9HZ8dXtofpOVwEYMgMHjHOem2Bf7yx6e9K6oNDCNb0QvEoFXvuSuACB
ziMb6ai5KLcEk9+PXifqFaN0MrAPKhFk7z0YrJ7HUqPQmsKZTZy+wyVLVsneadIOf/K4bwrsJ2fM
F6erc7HXCc5qPwF/Q/5xAGKtPBT3C1sG14jv7OC4Yt9OiEAQRUUWGc9VYBmfOkAnOV8pNqyDCtZI
A8Rge9Q89EqQy3UmUad3tx8XALNSvu/DISjSFcclAnDn2S0nVPwCBVtQKdcnokeKyoPMFZFsc09z
JG+Xw/GQhenlkMzw9vsZCXR2uXh4z1HcuzD/vQYajZb7WDxMdSffNzxUrwFI0rs/EFByH+egLBxE
MGA2Iz59IljtKASBjiOtwvOzEWHGWcNOZD7RycEAgEpk/BPLRoTRbY5BW0K/4fOV0egRZpwcOc/Z
Y9tgwqkkKtYa1e9Uh9kDTEAX8KkVZP76DopD9TiRSIIW9ADeKG5mmxj6w93R0n4nOPonlcgx00DW
jsuTv2BBmOSOQaer6CbgKsBXIdbElAf89CHxx9Vo8JWxPQMWH6qaDiCEAPoSAjqnWeTEfaq/PN1/
hcThyesn5HxnjUCDJlCjCPPIIbMCz09hr6V/DS+uNu2OATtH2F9X5KomkGs61f4pyTcJ7qExKtcv
B6bnl2sFM4AAGpEkHKciwOWTvQK9BA2R+K/pY/gie5ACkEI2lvk8boF3GDidjBtK7HDBljH4EiBK
Q5Cx3D+u+x3O7THhMeA/LpXztBGeFqkqNt4P8BSGuWZvsdNHGgORoX/qM7TCRs9pTDtzZ0bEw+uK
NRHxY0GAQuFHKghGGN0+lo4qXUGD2T8BNlLA0ssdJEDsZ89cxNAUQLBIToI2IFjVZZrRetz5g+Gd
EbOiOdXFZsc+8WQuppJuTqqI5dgn/sboDZdGcPEmJ8thXqqDVYYNPaywPUO5/T/nK+yyLc/9dvjZ
VDvRiEVzA52FQ61g8BoQ+rsEzWON5tj8mTm3r/PKGsQDXNgrxGdrY3ZeoXgKkRjaaLc3LfTcIwJu
zG/LdmgRb/MbU2terssMn3MX6pRMz9r4nxjBL1GeZRNqgjP8XfA+w0bXh8DO8jMX3QMyMzRChEU/
coDFBh3n3U88n0AiiR8GsywWmkNjMTBbYyjuXRrEv3gvt+2pvA3dOw8L1sgOKltvVL8OiRb8vw+R
dwgT/+vguHxdoiyP9n8OjKszfkPi7c7frK5J3LtlNLuN3+q7ijprQD/9b9Q/dxHhaVg61XlNgtV/
1Ec329TlEVyHG1LXW812+0/10X9DDr3dtLrU8ukmUex/qz7a0Bv/HBKnKo9a8XbLMs0G1X5tBUQe
9tMoPQNMNv+D6tqyap/h+rwUycdtdRf3x2VsRHc0z7IWS2OUR25yvnt6eX8FhhkP291HPb6Xj/W1
uBMEMkkuzevXGlb/zhDBhBhGl/PCMI6tWr8e4N3zzUumne5wIl+bF5PvaZ8Ks9TJSetZuxzQubYW
8AOym5tkYmnX62VyTlq1HeuvAibr28tNk7o5/6AKGVCiXApYcnFr67sW6la++nn3ylvl0Iqj4Ext
loWyzFfRjTHIbsCJt8oIOrtFaVxJji0L6l5fb0Wwa2xgau8uIMd2zIfR7KdV99uEpHVRVlkSanqB
Mpp623o8y0EraRLg5Zyfk63iavYb2bPxe8TjCiZD+ePOhWK/fz+dobBz0gzRiBucRb1af7EAXiJA
liq1xpeonDQSZKAgTPL0282pWlodwlQhd039NcoguQ2RrgqjRG9O6+zenMKgvyqj3QkO0LPXzc7V
rNHOa1d7Zk8E1xNyeslQtArAyjJ7nVCZfMnKuEPc+nzMkhTtBvE6R6ebFmn9l9EpZuYdLo34k5Yi
gzRnhNqP/1Cf39Lve/Q4T38PsiDk0tOo6aIE2OvsED60rrprlJB5NEprBK2zRWlx2ZJX6/Pdgo4c
cQGr7esWX4+cLiR4H+JhVdwdRkl7UKIBZsVPAjVVHY2SLookr+bbRYDPlM2mRv5kJ25A75NSGV35
HcQiUKY6R17ZuszyphGiIXxxngiQEpLWCfiUL6lrt2nWTSJfbxh30c21A9wzF3iO3wGcguknu8Gs
O7xBdt1HLGn9+EDbF8dpw9GUkrsB3WlqWS/xqtDOitOyd64a8DNdoedpXmZwjVmijPvN+hP1IGYZ
dbpVEpzx+YyKHIv2eVtknTC53lKRfnfPnTak+Mt25wkjuZUiOqqfn6LWrYF+udzdz6c9uu3ukKt8
ojB9IUVwLfVJHRVYUWY0NVoP9vpWZN8SbR9DqmnnzfR4fl+Cl2ZCLwXz7vU9bmsmFncqmZT19XYN
r8iQ2LvXGLEuEgXPSAoV1h1RlPiyurXLNTO9CS/PW7ZesYw0iK/Ny6twn8bjZl8ymhkmcEozzQwJ
SwTM9aQNu6vZIJ38Sf77G72lTtEUnwqSTa3STvpdmlACoGSnj2IzHacfC0PxeTLbUcEi8JxnZoJQ
SjVD0LbXJieyg/IjxKuNjxPdiiMsEX4z7oz1spzdPzcHneTaTgglPRtgR+/OLLbSQctMT9Dh39ym
CclgTOHqDdGq3QdJ5Ru932lps8dzZKWPXt3VKruNbMC1hofsfs9rO28hpxFd5xnkNTCiGDwNQlj1
7i7e+XN7vWWbB8xnd7TyunN1ZgqLu5km6JCnfiyMqznPMmgxDV3/hgLZuRY1PC1soFpnSfKvsTt0
jK7fNA75q9PF+oCE/v7QGAQ3+JRZZ2S3tGZWBLVM17AVk+0TfXK42iHSzeFOso1bY/Fs3NcvLSdz
PWks4aOFozHuiqSL7vTnpmGy6MR9n83tuUQMApXj0e1BMCfFROg088bIqHbji9UJbskjclPj1pTv
QhePTin1VmPQtC7EEzUs1TjeOZ2oagmmqSVNpV+XxTBWNc5heX8rxpZyXSnSF/huR4/yPC2qj11Z
1fiddMJXHR/zuOV2NdQKytIvInjuHt3v+6eNWFfeRx6x36S4v/u2vs6N0HwVKHUSe0wAy5tN9Pri
qnuAkHKKavfi1XnPdK3sv+vdocQOKi8kJ6PXo8YesoZ888sC3DTA+i8PLzl/PevPl3m2xigld+DZ
sr4irUVQf7fIyVXJ8uSk397L6lk+vV3r7X3MC3nVcFin5rmvPa9h3kGD4QLzV5dc4XbZe2Qd00vP
bRiKGub2YpzyjzFHu6KYvetqGzWD7HZH7xZpLaQpEG++QX9voqfpPtHvHum5OmzGUJPNRuNhtzJ0
yBH2AT3tkkPTTT4Y1V0iBXCsM+Hz+rtbLeoKhbOE+WfVifx03ls0LzJRZVos410XNVbjJS834PkX
LtSugxRo0gE8/dFY3r0/frukSKX9asGn82Y2V7vdy3mZrbSftB95L7+vlahzv/jA4Y2Qo/25FKmf
5tAj71qQo77LJm5qgphfy7zWg07NqrzTO11VKm3eG4Znxrt1/oF3KKvuEq0Pbu2Dpn1sxrKMyw+0
1TosKSmysQ3koKFCRCu4nYCBIjcfdy3CHexRohEVK/TXU1G+ILvKsXlbUIJMX9Vdl3GNXCwM7q/o
0p0iuKY9+bCBEpkDLalAiZe9sH0le6wRzWqzHhbZ4d7NNLesIZio7w60qHg8SkcYfZ+8p90Q/EAJ
RKcpEJEvGiJOqyfSQbfAOOeGqEzjISLYbcUjyTVZvArCn88KD6eZk96UwKYMfxpOSR7vhmmWDvPd
I0Kb53YXVo5Kz7OKHtxZiXFfoOyDwlIhzwbiRG0siU50O1roTvbz3c1BdvPt36OaND3dWkDzBKE9
RKot7cp+YFIEf5+aT+0zTAvz0b9cSb7epaxzD4TLW+tr9/KxTXX8rmQePOGesh6xjsuWIf2QPDyd
7EKkn04RvLFI8bQgpM8bzju6Z7IBZX0PtUXTN3adh2MWXcdodxpwRz5vQaPdCNCsJI2p1Xqs8rwZ
OfUVkamH0SWp94ME1DP7HLu75DJMNLSsdmmx0hERGOat53OQKrNGLzvzVrdtDhGYzRfZnW0B0VBz
8PO2u6smt7wzRMv+JiszOkBA3p2Yb+jdi+cn99s6VQitsjXKG5988im6JFZdWNoQcJXRM78NmTTa
OHk2tfHFOH+bRjfpsaZcx3x7cbY6o5v2hl6kSohZWS2Ypn4+NBvvt10bZRt+x7Q7ytuy1dZRRGg/
ipHxbg7eRcmMiLIO3lqlF6NKN1wIfJ6Dn3ftjHWgvr4HVg0rSZ6hAfhqukkM7yaztnPum+rXz6uf
X3n6PnM8Ai5shUTHbhppIJF+6RcXjV/xi1oP9dZ4dpm573Zz8rh9NPf3EPXXn+P+8TbVEBMS/3ze
z98f6jr/OPL3iv94//Oq+eqA2b9e+Z8u8XOx39tJkE1+YXCei0Z3dE0+tXx1d/Ek2qWW8zmnr+kr
26F7SWrB7PXQ2yJHZWaBHZqJR9mplkm3BkkuzPO6hGoToyCuN6UFNVkaP+J9ll22+VXXv9JSm9yS
8+tY7179rCriU13XLux8nbNtkrsILz3EnzniTGgMY8NTZNYy0DKoTYo/2u0CRvgG8NEua57OZiuo
kKU8IgIyinQtPZSPdHUur419pN9P0c7CmLqyNUefpFpX2o1MIj0+r9QwERcedYE1+xENrUrmeV2z
NVY3c5q/OzqRJtR3umX3LhHYysZ1Xp7dWxxB49020ZTpnndhWt+VQHDSGdy1992HDA7KhPx1Q0LY
NHptNOV7MM+hKPxuRSj3Xnc+RP7x4NmpIv+afpLwyUN4t8jKhoyOyo2bEQjj82xCfmQ2xrunfpXv
uIRQwmDBaei726wqruDh5uM9L1pmIbBOtUV1NgH1IUxbVcmHPIjXzlojhUe1wPlTbs/XzyGqjeiL
HXueWHULa6Mddhju3w0j9a28DU/ip4mnkqcwyuuvrzi9EU4j+/an+U1tdX8+oDQtIXFMrsaDpILa
9LrP9vs7uaYhnmb3kH2SeRdC7a/XrvkFMVVji9GHcqiWRZs4fyLGmJWk9GdvCFXrJ8LS1/tL5JCa
z6/djyXOjdZ9dqlQJds1YoQ0zzAnvopme5w+uy15vhr16N3Awnzfr8+h1q5uXhUjj/c2krNfvsrb
INGfHb/zrpN+x3y1gysK2z0rrvTep9xlyNE19X5dpHgmUac1YGOFfbLEItFxrd1O9dKGTbOI3Mun
m4w/NSyYlyp9TbTsTbD81tGnmQkTqKFllznTvwnd+qVYoGmYCO2/CDuv3saVqMv+ogKYi3wVlZMl
x3a/EJ3MnIpkMfz6WfLFzIcBBpgX3Stb7SSyqs4+++xFaN57whq1MsWgfngOlaE9piQRTF28knmu
f/ljwobN6pZV6rZ4sfuXKY+jmXn6q2sZtoHBkkDrehAmkgyPqLv57++e5gcNrZfmpPRXqQWTCqRn
sTUG0okCEZAf5k5/4UZw1m/835koPgNXVr/wqJOcobRJnjgLcAmH5ocf1+5qqVzzPdHsrAI+4Js9
VKwEzShfXMGZ1Emb6blNSZ8yh6q+O7FNgpebxDezMRm7aTVL+FAEBCpm1oUrxtrZ9rKcy16O+yhz
p9NSJv0hKcz5SKQ/IFBVGwfOmM3JTSN7b8igPY/j4O+mQvWQV4dst0SCui9Wamv30nqC6GeyrEfB
DQxNvNHlUj6nD+RFHHD0F7aSoaln/1U14BhU3LbvBhmahPW6zocRO3o1jFXzCaMTyXCp5M9edb+a
vta/VVm8RMWQ/S1Vf+Zk5f3Lumo3uQCGV5qMr8rP+5RF+TkPPCSD+pe9uHO2slqU/kRYCXwfuuOp
E309FAc5zeU/K4GlAz3gTy7FWzwOEpSD/JuNqvnJRX2MrZKj80vi0ooYIaSNY4qjSkvAJAJYzFDr
AFRaSZWig/RWO+t0IBn2geaDiLmzK9+/W8vo39nkOCwh1my+n2qjtY6+6n532mEqwO92yoJ+nuUG
ykhkdYwiZn53yCbLu0uyYS+B4o3Inc+eEmPqK2tTzvPIpWc+sndhrZT2cvbFwdWG9dTouto9MLJh
77bRvZbVzowAKoCU/0FYL76uzDP3oqVCdfPLqCz3qct/GyJK7r0YQD5KM1n1bZvek5ku0rzIHZyz
jqOV026kHxDzq2N9y6N/VKPk4RjtVee1e088MyDyRkPVo9JikezPss7Ifq373ZhE/yJXHHLfqO7p
osO0LNMnUcf1fU6cmbq2MLcdhy/P2DopP7ofsCGLSXEOrMpkrZz8nxu0+4nMtfMwqWvkFdW563Oo
vo8HqXqWy9Ea970/zCf2q/fWnKONUc0I29SnnBgcMNI5Ht6q5wxmms2z2WGpdNpfKbSrgxQDRnyt
pvOkca3UnnNKQWrf48eDr8ZN6Rj2FY6Vd8gj9UeU9T5vyuCSLdBFA2+6TNp7ku3Qnt1AFndy78K6
8aNrMlrG1eiI+NZq3DZ93oU+xfYqJUuW927M1ogHYewE3rUtx/aeywkA00HzLhCh5DZ308nbuxuN
Hthn3oDvp/U0Nk8tx1G56GIzZotYf782qR2UgHkAlvA4dQXwV/xhZJmXRndvfdJzJ2gq20k36RGu
xkMmabq7ABQZWm0/7qRteiFn5fvgj14YfP9JFGfRo+FMf2dLWFdH4hAcc0An3eMm6I2RDCcPC5Ld
5OGYtcy7DUN+N6ClHZLGrldmURR3QaFtO9LHpBiDoZupfslzKYzkDitvqzwCsxen5a23XpakDrZ9
vzgh4Dnn/v3gdbyLUDKTrSKUWyf2rX9EoDLDo9ejQMH4flrYdneSk/0mg6zZLI+/mDt4T1OcGGef
08bWiHIODWNxrsYH/QJWHHiHKgl5RXZPyJ6+V2pqWYemny1n1437f25fywtyBiMsoOu53MWOpW9B
4ESX0Q/WU4xCVT1WA+LC/Tvpvq+R8Kuj2nMLR7vanj6GWl068nyZYvULm2S/utmVMWoW+LI7RYC+
m7H2D5Ycn+vCWCNPcrsq1sjjFHGodi7K5GZOh/qWtW2yat3Ggzqo94X2frlprX4kKdX7BJ+XjKVr
nXgxsz/3umgb/jtu0jLNVjGh4OeClWklvfECDLyiKRwXh25Cy9Ica350KGirPo6W96SRVYhUiJhp
L8lZ+ALzziiT1yEfZFhE6z6Zfogyba79AESzq9L6vRs7fEJ5kLzZZXAcHcJ70lb6L/xhSqgd1XKb
ZhAVOj65GUMiLtqSm6tfo5XqXV/yfjzU2WMfK+JnNaSSAYGJEKB6sF+ivIb6Kxtrn2gWo9nSZ1BF
L2ypKqxmPR4m14qPyQB4Axh2pprlAW5lLDvYppYjPszSull2wvBIH1Ej6Rv5//kL8HFzo2wHvGeN
y9qysuOSt2wGPRnfRTWtkyE6dIExrSghu2sSjbuJv/Hj8qCYMZNkDU1Gri3wOVtA5xsvzTBgCggf
g/jKSULd2Zr2bGGidefACQAM9te5a6x1H5R+OBecj5tFdsCsKufiPR6+/68yUqq5nAp7iNNgNROO
valdk459lfxqSiaGG9arS2KWO8L6sj1By+Z7LyW+lKKcTxnIlkuaMl1kAx5fzaODDaYJeuiQyKKB
2REG7f/tWkeiHTgQfcw3wEegzye0srH6l8PjJJkNeig5wXpnjSMBzfmLbfwJpOlCRm/c5zTOv6bC
PLcPfjmkATf8/nAyL9leLISnwaRznsXj9Y2dfDiPnzUAwU3uce2tRCKBF/n3mAj5cPItRLwFmh4H
Tt85l9kw7ryqj6/xcZCwt5BY0+c47Y2wcFrxkU42xUZaEKFatXs1VT/zxf6bm1JtrXYgIJUPn4ae
jhrA7ObKIsVASxpEh3y0MZdC3Hn+fui9+aBqiz5YmjFQbi/qSSBursfYGbZlVAvS3JtmL1LLekaR
Iyqj1KFy0p9JPxuhUE3/BMsJyWhYgFQs1jnR0VPcqsPcVfZOd/H+Aaba1YrQ7dm7WlHH+j2X7qpO
bHCnPSmuEHiNRVhIJ60CkwioyZv3FhEPHpxGSGprn8vwAEnEXM9RwgBRLrNbhoJH3H1ZfgojZUA7
KohUk39Klcevo8FJdVRREc5Diy5D0UICMObYzIh3alzA/jY623MNMoAdTTRqFDpSXXN68iPxoMjZ
89lCawRatBqodnQLVQ91jAZ06vYn1iixMXtneNJF8nsorBPXavUJVxlhNaq+bMi+x6hL+gulZx/G
qUtTArGQ2oI/Pzw2gBRhlAt3P4i2OtbJzcjJ1Z1E+jeJ3F/9bL9nj2NQl+Q3Pbj2pWm5nVzqVOE2
16nsANhVy4LG0nermbd2E2MuqBH9V4FRRpeiza1dU3bE85ELi7gJXK+R6daXvzlfMjMwu/E6s0Bp
+O4p6zJS/TJitcvfaeYlO9PvxrVqaTkNM1oroIafti7e++VxhGrHVW2Z2Tp3ICMaAcPdpe9vxlrV
D84Nq+tcQpnOGXHWGs20dGvBpT2Ptwnx1e7OwQIIqXUC/ykR+mdZ0Q5Lo/TOe7X2yRz+A3KVKa/e
9ikZiOfOC/egrcbnjHgwucBXbcNheCqWdN+SMJspvDKOqj/yyBCo0km3pZgU6MMRJLqm/ikTiOt+
DYFU0zFi1ftTJRw80ofKZsbJzql9VP3WS+lgafw7Pa27ZO77Y/voLzh6XJXZ0u/UxABS0mecGD+1
qOu1L+os9EiHqTIMRmnk+Qhi/W7RJYRs5PSwHu52UbYHtiKmOtR26MlQmLzmXLcgOCOxHYe43EvC
lVeTUz61vYvJRopuJ1JN2yBY3AeHIDrGkvn6JPsbzUMWlnaza1gi4McaYdXBVR7q82hl6yoeWRaF
gckDCTgszeBt3g6mT1xL2ZPYE1Rvgy7DpQoeKf0gVak88boV08UCAryNm3Hdd1+UF/5RdV/lFKRX
Qy7mUxvU8yGP4+dgLP19mkTbGlpxY1K55+3e8iX5CzGoAzW+T2OBqDgkT6PwV8Ih5Rnd7KIK/0fg
phblMH2UkiaIlLN5moKJkTJgJKE3zvWphm8fa5uZ34lVa+WlcjqlWZmw61urTg9QBMwoPzQDvQ8h
OY+NBvWS5QzHmErl6LKoL0ajj2LpJJRyb004tHeCpmTt0LUYz5imK+80u3Emhqf58VD208Ftxm5r
9fNT7qXNhtPu/GgMVacsLz8lCigXTkpzKfLPDlZb/4Ggn8GBHEo7/shllR5V2gNgztjgQZ0dgKPg
GKojjAOGVncvLdd16oidFuW71Qm6huzwOfSx9ewyeanqeOsGJA9BGdgWs4G0gHQcNgfZO8Gl8cRd
2CnVk/vHNjIM9VF58XTP2A/4hm3t6emsEmPPxeqsWpMEUegwXA8mIdF01KJTSeb0DDeymhsPbtd4
NYNmB6fLYmMnLWLw7WNuBUGYqQhtLw1erCWj21y09O6YQpBOewToK/elLYutl0kb8LkgRHRMh1MQ
W9iUSaYHuPJS5/MAJdH75y2oN1lR7pc8e3aq8cu1Sl6WWDKs0DI2DifAlUX3buUFprmuo2tvLPIp
h4TaaO+D82j2iXr86fplShdIuNzeznLoOz1xfiVyZhm86tgkXEmL7KsDpQ50cVXl7FVdsMt8f3wW
rQ2XrmqZWaYqWBkke+8WFis2FjeKqoNlBuOhzeJflZJbn5oWrcdYVZpDAJeSvGhZpFdQw1gI6fWt
abzUR89q1rLinumAL4t62S1Q0LatDhoibyRgpdrz19a8qBsdb7yRZdB8Di34MLNPgoMZGFjRP6jw
288ABtmBwGmxVo+nyaz/OqZ0bgnr53//+PvjlVe4a4+ppYOfVMln/tOqh+C9KofPFrBHIvvp+v1Q
1s50Bbg9XY0i9taF1Ohoj89+f8KggXBoSiwyc5qeTJnZN7R8/eYp495Fi6YlzTPOfZ951zdXXWj9
ltFxXUVK5pfvpzBOmI4kRh2otNRvyJoIzoAFT9+fBWQI3kf3ZMYiUzPJXfdX5UTZtnKEcWvNzAcu
4icv/MKMjXD2eZNVgPew9vofhe2SSpR57S9rzN6SmZ6nmqJ9vuQOjbaSuXLlsZtk9aFZ8AKsmgRr
EST3fzarO+3erfDm7kv6Q+hy2yLkDdfUUY+pvKWgtqb3XMMipi2pk0MQxLQjJr99xz4RbcdGPRiu
jXrPPCff2Ith4sjgsyBg0cE66g/XtNR7adM0zZDFzt+fhXbyUamyeRqmrA11NRMWhHazszqzpO0X
t68AlH4Ni1f+iZP2h1CLfKVN5+9sAdni//sClzr1NfHEL3tW/8+vMD6+RVQG//MCyynl6//8DCxm
//0M//dX+P++4PuHjOYcKPv//i16p6pPXeaVqDh+vzUmReatHXcviWEUz7b59v3k+0G6mnHQCa3n
+6lr6PwyuON/r7Bl172MFSfPMu3s0/crRFGJvYxQX4zHV/zvX4HaSITSFCd8yNTIOmknGJRfDIX9
IvBuXRGvv7/a9yvSlIRaWs72/vsVKhLx2bf9v9+f/H5YzOCjaiy6MgOXpiIw/9R7AeHJNTqZOUjc
fwbvXcoBy7f66MVfahgfs1x23uOpvUzzcbAn9JjYi16CLoleHAZf5UL7PPbHUxzLHtqMQ3ld1AzL
mIO5r7OyWw/FoAAODXTKxlcpbLE1oWJuRN6+tgFJyjHbZiJ+Gzp6H0sAxBp1dXD+5aVLWNHc1wd5
77X/aU4ELy0FoQhxRvPPKX8Jv7tUyfLZx5KB3Y5BspY7cQWCcIAmwJk/ANwKHHaWJPG0QfumI2bv
Chwbs9U9d3VPEFAs2fTjcjxVKd66dmQ0VCDZLWZU7H2Tv2mfE4AdocQNwiTfauioafN3O6iCrR9j
tOi79DYsA6FP0z0tI5uyWP9qtftMo8Y+0S42V2T+H1J2mTylYckHdQIiLB6meO8rHwdwUW+6wUCE
Lnzg1HgIDotbHqaevcdArmtqCqPKKV/F4s2kZxsJ9XffH7iTr5nI/xnOMG00+FrK/J1eOKRSmXRA
GoEn9WMSSrVgSG1G89ojeB+LQl6/n8nSb0/+zNlE0jCBBP8vFnn2U9vkl0eWOAp/bVTj2qX2K/vx
c3JN5KSO91n8Th4nQ4W7gW4Nl9AChEXiZDl3IFHpB3thUVtYYhTvrIHPUsieN0iqcW1lktwHX/9K
4PzczZIBH2iMz0t+H+ptZbT/OEjjZCng3KVfxpK/R2792TCj6LU67MbDWMZJiCYdcaqbvjgc7stJ
v7mBodeZQ9sBBVHljV41LXoFQIYfFsaFlTPNal3Nlr2npgmims2S0A5sI70fQygKoglWUvErz/Jb
n49taGPMgIm9qgyjX3XKoslVdIwJqDmcooWMBBBLq2gcro1ncs7yiD0Co70SsI6NnO7sxPW1TmPr
MWfIn95aVzL4w20zE3JEAJggi7y2ZufQt3PLwfacDMEXB5Rooz4LBq1pmwy/l0dvupBZxa9dn2Bu
OGx9lDX9kuKDa5t1lfb+yQ2WTTUuMuy9nmR1YA9bXHYXQX9sNSbTpzFO7V1n8RMiL33aupNhM9Br
KaFZJIA4VnlgAB309Ba3AVFdQzKu2gxNXJTJ3ozHT1lzeoiqGVglPnYTkTqON6l+NDJaKTY9BeOG
5gmDCzizcecxjavMmDYi/FhjeU0gXjeJvZ6ynCAN36PbUjISndg0mWC4GZWB8ZWCrA8cnNJt+0TL
eNcFDeYOM/vTqHABALP2F/WGrUXinUiMlXss/Sk793P5o89y925yksa9lVILjm2Sh542NGRg3uqh
mF5rA73dG4wd49A7y58bVC9UjDbDQmyTYG7UTG6aGMKa0aDwQJZ/aYLrCMh5U1cxN1bpH6PKZBxX
ccF0ibw7nB9srDRHW0TMCWfKhzFlbvwge4YpwfoYNcxJi5INm18q7TMrzEXLmKYf/Bq0/7Oymzhk
RWOkITXFrpX12ZtktrHhEa+xo/2G9EIXqBL5rnLd7ZTRvegy2exbTYk29eW5t7iMJqu7GWYLgKtD
nhEuE+cemtnQngo1iVXRZoesm+e7nrNjb3XuWjs4gVGiok3FvbrJuBYWGF50zYC1tvi4Y87NRh3f
Wm+4pJ2HKcFuP3NrZlg3gw+lqc4mJ7gpYe5dO71IA91zjql5Zc3FX9kxVy6B7t1QvnTRUIFNHlP6
HNY/p2TbSCaL0V7uN+1WMRH/frnrfShOY4y93bB3QxKg5OXK4WTD+jgUv8sU7vVgLOeoxs2SJg9H
T9/ajCWKTJGGSkB/uxhfCGyYxRKPl9QD3Q9LbmuDPFPd8etShsL69m4c4KxdtugP2JMKIgzYy1Nl
ptd0SRhLUlJsEwN4gUTDBKBIstKLbuZhJ8X0M4r3rq7JFjRzAYawwjevnIcZjnd/1AjlQuZE8Xn2
eM7mM4THk+hTAv7t6D2RLC1tkQchgkbhO389N/oyznpgpysXerFE4CwzRXby7C51srYs86L6iNUh
gHg4udPVD+QNfSK9Bsi8wRXNJj/5Y5CvofYa2hCbJEaRlt3jerD9PUsE6y9c5QGETAWkb12I9qMr
1JcdT2HlsaWmabwpTatbKTvAIt6LcyeyDxH1Yt14GYkXDZvkCNDASON7OY2fqVeyxBfLzpbGbw6Z
Pxb34FbVwTSDU0unbW/F+ifos1Xi5/+iSvnMgjWIrVWkdlHZ/I6KP6BSEdi064eePe2VDW95nrq/
dqE2eriVZprhLzJw2c9TvtKmAwvUWk+1JZDMy/EZ2V9DQpMpALaOWE3PHEHZzb51CGKpnwWOrRtr
WzgveVKGD/vz1iyxtf733MgXIuCRdb5fbC0miqrvn//7UpNl1RtlKb35/uz3t5tbfBxxntO25KtP
9qhPNB3+jI8f5ftDwegQXez18e6/72Aa2N+m0rx9v0Q2+JxxiTJT8v3TdhJmojujLX1/dTs157vF
cC4paJc54yJy4zLZxhhKZj/GNJ15fyup/zZR8JIW+S3DTRPM66GZ/3b+uNC4k8xfCG7P2JbHgC71
qq/qflUbTrCTKXS1vLRo38UxE96yeo6r/COq0s/YU1U4GZ5NpzPMx/xn5smzafKON3BThx4NfCnr
NY7ofI2bOjsBe1pFyKlPvZevAb590sP/kcbTMzXGOvIOdECyMDOqnl5FkIZ6stgw173Ev2HQqQE+
3pycJRBvjsDaB1fm7ttb48GMxCcNe6lf10b5o6lxnmT9c5OmrwFk+GEujbUdx5/QEvdaFcfE8cJ4
CUx4E+q5CebnPimwW6rxV9991JOJlsbpy9YHDXd21ZkPv5TAimrk3iG200MAfjNMqogD80iUb+oE
VFlkrFV9uXn8j+xBxQYGPUJP0HhoO72XNA8SM/+MsdOi6PF3szvo7FHfh/7g4j2F2Cu6FJvXsq3T
GkN54z8jxv+0OuvDxyIAAx1492Qxyza0f5xBnf1Y/RUx1b5bqZ9AnIhQq3zU4TF6HXjxLkB89hgl
mS3v3Su2fWtMYbdkt26Rzgt4HGvdDRb1PbiIekrb3VDpt8b1fwuXYyL/ClKk12ySzFVPfZz/FiLA
jRGoX2k1Rjt8hxHSnXnObZu4HIOqwo1fwOOKg6rMn1kBN1FrzouR3zAA0yXz1vFmBLt+DqWdanzl
2Vq0y2czEZ4wQvyShmGzuPpl6D6MXLXw6cwLbkHg0fi9E+cTD6Hm6mDWLbfwMaKtBUEmd8Juz/LR
jCpc80mVVbZ5qKNJjBNSlogEbMsIOXrVTswmlg+GaAHiFftQsR5KqC7Tko8n1ys5ptBhCDvHvC5e
o9fxbBKnYzQJXtoJK61BWN2cPnExM7sWxMZan2xkwU3KGpSWD613/OkHVM55kr8Oplqw9Vavjp2E
OOHZl4u1V2TI40pV69KIPjLVMfgl3A/Pqu4oQkxZsU0x2eGe3IvbN89u1xyscsBRlKV3xMrTYudv
lbXrGjyTTRnmtlnslqm4GF1QnAeLYR6rb29iHLeD7VaXKCYBV+bdLdJz88wJJnO99ObzUQEd9qbT
uD5z7j0j7W61LeSTdKvyBZNHwcXf74o5mMLBcb4y6qm7RBAy8uKpqkhRWvguiRz2Yqz/+R7Ju/O4
ELc5lPmrzyrP/L2hFCfq9sWqsuUUL4w0UGgEXipCGeMutDMuP7OiQxc3+bbymU0IZv9FkyVgYH2O
84a+fAmcm9Lk4Kh73k9iO82Vi/AZvMOm+5M1Gdl9Vn1yfUY/oO8WK2ZX8kPM3MjNMTXRa15NkmqW
BGFOW3dbWn57YUc91F3+o14qBgJisS1dpMh01ncxTfiV3eKVtkd+dX3RvtKQZhPxoMZN6ewAsWyd
Xd5dzLx4y9Ss9unSktl7iVI/uPd2Fd0zH/CZsqNfghJuFzfSXAuLJgYrIXsVLsdVl2FpKgid3NfR
9DJUPrOKkRuyBtkPzXpe57nprRttsL0XLa7cmHDEPPafagYCdjXmJ0qCqL6W+S81EF3Yjna2b9zI
upmz+8vti5TWB2TLZix/5mjSXYAJpy+yCTE+S7dSuQ5VRqmuOQtErVlnlGOQP1wV3WtKylyUsu94
c1WEEQfPENPZwhvRePsmn09pZzgYl1JnPbrv9E8RBrL8sxkcPMDfD8wabc2hu0tko1AVUM9dpYx1
Oaky5HutM8xjhzGgou1bM96XsyZ5OKASzWz6bd5MFepWc5ijTONHnhmMjUmRUbUVThNxLnWaU4a5
LRtb/RykNLQwaE+IllcjLU5WhbueyjHVNA38ia3D9uq3pUCg1OwZK0syY4aIyOWUGeFU5QUdmvzQ
9ybj28GA6SrhpXidvjgGU4G4+OhGjfabBPfFTf2QkE7CN2gds/fkJ6+dLqWlyoOnGL1tmuq5NbE4
WzHFzWgFx0G19WVcfIot4j23s6djekdeh1tnbrg9HIVzNrgsKYkUrR34oa2XkzVBRnYikzXEzXeD
lS8MUzChF0hCmxloKb3xPCj1kQIw2zDz8dGn9mWJx2MRmLQQC8/At0UfxI2mp6CTby0r0LoqRfBj
YlxpFRsxJpBON+tSYw1qk+DDmIzT2BpGOEQRQbku/rCp5DhHwcZ1m9bWLvc8RuiJVz3GxkeMvLxq
Iyc510H989G4uE8cWp6KnrErM2+uPhD4Z8+d/I2ubNxPxfzU6aB7bT37FDWfGu/KR13QA6CPrGhs
jnKdx9mIddPngKGgLCaLg1E+iq0wCwLN5l//jTT3T+W4T/kS+Bvn1RaqxiBT0k5V8capvH6bz3r6
EY3kgKRqeaeY9c7LhqqeidHOlm9dXhU7J+BMno7pLbUrATh6YO0HgoyaqbqTiXmknl5mwfAkQ2Ji
4+fzJSpYVhaXaTOlYg7XeSxC3I5U4oU3MgXrvueJbz1VWUET1CzfzbHHUyS93/EE+mrMqJgbFAed
PmY8lvpHagZIflN7gcRIV983DCzmEkutxviDt9ARtPmCnBnhQJebuJUG9aXMNwETO7uxG/8gUdyi
3JyeOSkTz1ZF2b7tu39lhvffbdtol7i0uSxm11k1ouMYv2W6mDadHfFbxY+LuDJnijWZ7Eo7etK2
8dWNebf27AXQuZ//9RISVpJm/uhi7qCjz1APVWYLIUsOHzKf7W1XSu9oTf4YstFP67wS4lgv2atZ
TSnnMvNslBkikBPt/HQQRztXCbWm0+16s6DDPbLwR3ifQmNO2rNTLfdS5MZ7lbt0FTu3hrxGBdP3
X6OVrG3XNTfVxGzOgHx+iZzgzdk6SI4fCwfLQzdI5lbK7Mlqm70SIw1qT4WTjSYuGtDR2BCRICP3
Ny/k3I9dq5wMRlcjx9mI3t3mks5zh+9OjdEFcQ09xhbtTgwzfWCKrSfWsegp4Px3lCWRE/AqDbSQ
0JzYtJgbYzAgAt9sjUb5bNB2SqbFOI5FceCU8ZZoZSBjJXBQKygAgfrtTcs96JGL3Otctfcl8ZeD
nxtDGCn13PqP6UYhTqVYmkvv0qSS6fzmDtqlx1eTbpZxWyalI7HKixtv6D+wm9GxrvB6JYg37ZBh
YsJ/uXLrcbcsgng4vyPjr6nPSysZERYfiXDje1Snu5oqJOdI5tpc6GWv6RgNem0LQPSAoC/TYtqh
K5W4mQO3M8DmIisev4gG0oWGG8RBfc7A201DuTfLaFlXXblmC/0qy+rPoCSz8870NY+WdyGWOVqn
+cmOMudHUNO7EQUB+Uo7tyxp3+a5fl4mX8JOQueYGmefO4m18ZeMALi2f20tBpNl73qvujJffNBu
39VK6S6k+uVzt/WKOPtIVHH1vS7BznoTvAurbpqTSz6Z/HpFXXDRpke7hZaA/fBWmMlVWTl/qGXp
PznEhnmp793gLrfCRm6iweRtYlPA0hsS6xxxiF9l43j1m/TdwQf9ZHfO8m6V/gqkPQPpeWC9GE36
VQy++7P2qy/cG+AMKvpXiAUnFRvX2Ai8H6E3z+fU6w++CvTOngP3RF23ZmCovBsW7aoBFSMxfbrg
j3PpYPc3O26+HK+5qHLmeNr47UHTZgocjDCNU3EgTcYfndle6gULdB/RbjV9lxTlrm42WU0Dp8lI
0ouZe/DbKixcekmunN1d5VXxc7GgfDJLR2qSjp8mbAkYBqdnwyloIKVWXt363kAD6lW9N+oe64Tn
k7FqTzjbR5NYUnDhdirgBiixt1VLNFISZDvssZSJVvY3XZp+kwkycx/FiTYeiON8stdjVupTapCh
oA0mMOPJOAZW9GxqNZ96o2crNC96QK62XHks/CK74ksbtkaLI6NUCyyIdqZt0YnhlFmox6bkOPU5
fCORTYwNzGKlx26sPhw54ru2/bVehnZtB/MW95m+puUodmb7v6g7k+XGkW3L/kvNcQ2AO7pBTdj3
kkj1E5hCikDv6NuvrwVlWmXGtVtZ7w3fhEYxFIoQ6XAc32fvdQymq8+F8eRmwTaD972E2S1XjsBD
zvbhrpAjMecE1UUGRnMKfO7sSRNqW9K7t8kS3cligV+zAg+tBXEqzbMzClG9jsJ+WklSL4tUs6Nt
c61Flp5k4xcnQg3FyfEmmJAaNZJSbnb84yEYOCVodu3ks85WrssyJdaRp+qPP8eCWW+mMX3xC6yS
PQ3AJQDz6egYzXQUMRGkIeqcZUgxgL/OkUfOu87Wxuxw6Ep0QYnVfKW7brA0lXRXOSEefopdMZ4y
C05dPSXLLBBsJUNXQTjipHXokQvA8ZYcYNBAqaIxVh+llhZrZ2RVDV3erqsKGY2LwDqMsW2uJg/T
Xd+23QGHbXf4/jGCqb+rsRogGEwDA3g1ZzuNxAcDrpGh6uwVhkn8LZYEkotX79pU0Q5//lsjQm2t
phGPb73IW7ARQ6fexolEW3mmoM6OZRi+xUo8cqMFPekZmB3wKi5r7mjLIsn2tfx0I3PcjoV6jDPj
nczlto68cWFE+qfwS7nMYz6I6miG3JaNPHoffO2ixuQh66x0KUWZISnzCeuDvR4q7BWtXLdi/MVq
bai6LWAqS9fOnjm+7NqS/6GTfwY2v4jReB9j2T4kfP4kNvtxUWrq4OceOhxxFxnBdG795NQL+WvM
NX8ZheYl9oTa5QQjkqh6UFa71wyCiFTkyzZLP2Onpw8f+mt8SaBbw5CwDRmXJmfgNTZGPo7wik5g
b3ovR77KHkz+01Z1xRjwWIjHInJJ14YNmezIeuhj9weB4geVm+gXGfqjpxrSfWXJPQPb+dhtqXo+
Pelh//NoxUx2CuJyTok6EwJ1adz8Foi84cMK1/Q7OaofhRWRlc6QjcyefporULaD+7yqLkwZb7Zx
lUdrR28ASIq7Ose522G3Syx81BVhRFvHItTF0tgJs35Iu+BAZNbh/ONeYvuhTXt/kdRoVsKih1LG
XOSuQQqmeSdrwU5k5j+rCJfSIiCNz+c7d4/M2f/Rxps+GHYFMcq1hnFJ4uFaoJ7kK1E9m+0y75xk
0+PbXsS1fZ2dRUsc/8kWq+3R9RUKggFuRu/cZSn7ZwynW8Mzn0eKvbX07rpkKndJGz0p+gq40+7C
JHqsS6hClPXnaiwe9JaGXi4wMQr+Y8pJWepmewukwelYTgyVyeSJidscglPmwmKIftWojV0MFbHE
hiKNT3cyt2WgPZCb3jhOvS+l/+Q6nrWu3Y5p1b59j20pOoQlkA4tSFaZQpgv8qdEjqc61pozurix
HYyPeJoeNb3b5bnzGUhKraRNtpZVypWdOZ+5HkO9lFBVfBOKVkadQ3m4S9L+I40p9NiHKcDcS5Ck
+F7aBbUDfnbW6CKGGlRKyeasRbfUotzo2nVpyr0MIvR5PgyKeqh9Nt2qXPX7CBAMDRw99+BFNcMx
QZkmUNLdRkogKgw2Ql8JyFmj8+yTlks0AfwSJ1zVovdP1nCNnOZmE4R2zfSp0tQ57a2ra01wV0p0
waSO2Y1DjqAW1ddQybu04MIwJW71tpsdoeazlnr7SMf6zbaxyWv3tbcSfSUzeAzC1NsVZp8bFu2D
a9gvZS9x2YfkD9pjq3Mf9Gp/EzbaszYi1NgpQepS39sjCnKV3cd29KZJHd6TUz/RtFzis39OVQiA
p0kQqb3EoDtgAcwpqh8Gep42YGD3OJzSTcEfKT61uGVCTNkxICvun0FFJHRnB4COYZUcO9++FClg
TgLDWntpk2BYcO7OF5XmZLSMp1vcFcxOaop11NMP0jhtagZ+zrbtMe00xFKqmqk4hlJzCJ5yqtAJ
NtX0/LSfJjb+evAP83tMyQV6WGGo6zV/TYqaA7gTXzo9WvseET5/AGRRx5twCJ6mqY2OWLaXic3Z
1Rk4KCOW58vCeMtikkgWDm/Sxc2j5Z5a0R8r3Sa2oV26juo6spYKHhdJevtSlfGtHulvuw5bWmDc
2y72I92gss/Bt80t27Acf6CBQH7OSrGhK2CsTZnuolHLzmkttp7pvHC/3/dIsx5d5oVe8gkbT4Ra
3/KAEUcqT5Z+ke/i1GFL9OtdDkK8w+cqJS5CTXM+G3fkAxge8ojeUxGonRuXvzw//DJ1tbV8LVt6
AT2gwF8Vk/dY6sadV1lwQOpHy+rue017bisc6zg0VqvBnl7HSkdSo67nUkm/uMPjkEfIMk8m1mSh
mj0cB2unVxp5O3yXjnsOMIaxRBk9jSMLJzsUa1ecfa/Yt5F2TvP4KQjTH76sjziIn1vPPeTJmSVj
L5uJ0L5HJ2BJx3kDJqakNRsTF0vbgxEN+7YxF6YkrmQb5PgDUntRTlzCHQjpa2T5ezKsOEMMk7Ue
KT41O7mKZN3CPpOYyiKNuqyqSRh11H3zEaBE0oj8M0eld6/gON5NzZ0+RtdoxLLRue55MmE1mck7
sIwfmVa9NhAbClu8gqMgWSVOVVedyS+ikbbpna5hf7MKUy4qF8USi9BiIEXlNfpTh4dJFd6Z6Nql
VkzHC9JlEMc7v+pO1ZDv5dxUCbudEtrOTox7z6zfs+adlNuuCasnqwyukWn/7ErrefRCuUpytmY2
+6vjYMDtBZq+744vFp0uLGqD9Bep5P8xGMGXNqpfiaE9WyVDrJT5ZIxavO38QjCBqlcEv/NbaXHW
duUZ7/u7mzbHJKWbYrWHBqIAiv2d0b75GHCmkA80CDWEH3UwZURHyZQcL9rkIsZ0j1cd7VTRzbfz
8q60h/ts+syDGOxHaTyX5qiWsGVo6umnRvGts4LWVdFj3yT3CYyYlZD8p8bEzDaCSjz2mMogs6cA
AX45Vr630vCPDv1sg2SFjn1IQ8pfpY13ni/jIDZOjt8f43TcBDCQWThfIs/3Yzu7dksuhiC2Vkjc
K4sqXQ/lS4DLHlLMpqkRibivnEVoIHqYZDl0f3ppQIKQV4O3xwlrUehvcVcfYwP7OvQUlVvMFtWj
q607qwkbiJ+zTqc4uDoBYz5sGoPhD3TxeE3E6VcXnTON9nCVmHNBpL3pleksKmJOjBjp9tIzdi13
YMgpZBEKD/pVn9+Ho6BF11zHyXrGBPzVhe0hsiVvojY8DCy5oS73jQlIKFBX9rN+5VghhrjAeQuc
fksiRywRLdVqNLQHOxxuaSN/Gl77rnqFhyREvo5ptvVJey4rsZL6dKXZrNdc1mFICsZswkvbZr+8
jiR+Bd2fkm2JLfOk6czSGyKJk9t8Tx3xUfOrIdgWWwySi3q0/HtuJ0ut6Hau324nzOK0FcAjjlw8
dWcziC6h9kpAKHCTI5AwLV2HaXh2TsZ/9B+8Lt9jhVGrQMMnM8Gy2WYUrJRHconRBr2HHEvasrzT
Ofnj7Zy+wUM14mAMjO3YTquuq9ONNym8/hhenZ8udyHDTOxDkbNZc3qWmycS1eqszeWol3zlSUET
MLXgedyPSLCxRd808i55Bt4Dy2G0QTJcaQFWQbYLE5tWxS0X5CKdeRefTd3jCURwO01N9y4AGcy1
klFDFx0NnEFVC8+Y66G13F+Cnzb7FxkIVNKWj3OMIviL1pbwh1OXJODG7WBrTzEMxcF7Te5cJ3UX
xFO/Gq14zzETs2h3aZgCcJDa6zhhdLEHrn/LeBmi5IJ34yvwDEaGmaRIFRfKSNBT89jAKVhRLMVH
5jNOzU313VQBG5BmiVOM/tQyK/S1O7hiFXz1jUSgtPK9GFJuA/duUv+aNNAwDjuRVXurnuxH3xhI
3ILQPEieMo7gRmTE3XTCX9kIrKUh+bwatPxx6Oi2my4VRB+PVHysM7eNj53pvjdpAQyDMXqh89MP
jZvpBb9QE+mUqrvIy37lVfhU+cGFkB3RQoT0ElPadpRTsAyKiZUaL/pMtw46yW+9DqZDznaybGsC
cNao+gdpmoxalbmxpnXCbMpRG9eFn9IKw2Eie31dRMXK7Tx7n5d9ygT1jAN7GR2tNCe1XVZ3Xccb
0LL60EUWeUQare7uNJhdi86bXhuso5yGUsRDl57Q+Orn/Yb4zl2se6+tkRymWoeJW8fWVhS/Yt+6
Q9ar9j6HEISxTR/qT2lLEzt5dk3nGqKCcieb7tthPPaRXDfK+5DQotpgOAYRFXcrnTurJAxkRnif
8uBprMy5RXbKwtOoIYaiHZ1GNoa0Hu7Dqbgrmn5FUO6lDbpVkeMt7k264r8qI35uE2Gt0wTtVM6R
Ge8Xt+mNiNgZSlFMizg2NOhh8Qc99R9AR1iYmn7MaLQX3Qg4kPs5Xetz62m0L7AZJo2/82nkV9Jd
601lHNOCXcQvUG9x1iH5a3a1yX3i+8odF/4A1sCR2mpwSEPmZuatK7JaK2tibEzCtAs3Gtx9oHyS
2qhLIopPrW3/DCWqoWusu/yKclf+yi0yz9N47npDI7yi87szNtDNnDOlKg4sx1s0EqZFpr4M3YSd
QX4E2WvsdO5SIXpLYD5qcVQf/DEAeWkqeDsufY8gbOtVFwLUyepb3/V0/SxADbI1boanVo6xn+wO
zLjTvqqYIjDugUtMUUhmuTzgpHxOy1NnZJukSWBJ6XQk8XYmqy5if4cassjlfGy0/XXoEXGv4u5m
tfq7oAG4RAPxQKvmo1oleK2tZjy4zYedcrrLveEe92KxTREAERDTTc8/x7Gw4RwNx8jFeMYR2lxk
KnzWyT0vp3TAs2Wey9J6EhW7sssJaRkDu82S/DWw6U30KGl0R61TY9h7TjJMcy7lte/riX+bKjNN
/U/PBCniJc4D0znbmiEYsyQdVad+mraGRK0lgPMhWvPRTsSdEYlkThM9OAPKrg36JshyVE2/3ZhF
ucm7bNdhO9kHtWq2llQ/BKjNqXA/Dfx8wiP41eotFNkRz2JNsH+nVARxTRO3YPT05cw00YPeWwJp
0knY2Ey1cAQUJnq7Fbsc01m7bYC/zoglxIPKO1OlbtAl3gWRErucjk1qnwwHlHpsUTwNevNzwKI8
Oeqraoq9bYSrJsvDS1dY95yuzprXbYq28dZtABm6m05BBQe+Zw+j8b43e22n+S6T7kIHa+irbyV3
oaR8FM8qsl+nyJi2XRDU29LlCCd/TPZsngtjHLTQXuPm5gXiSaHvLv1senfMdG/qhksFEtVviUWZ
K7y0wSJlR2u3VsmWNxQbll69BZpQ28xOfMK6fK8TBPtxiM1Ht07sE7biuXkn7NeSmddK4/6t0/P2
J405eUH5lkaHqHegYvbyNe1KeSnC/FKPbftuDpKmfd+Kgy34u4AOw6MV6O8x1niQV2Z16IeSYZ65
9E4uzpA9i/Qa1s0mrPjFmtaMHtzc/vJcWEtKbsrsSSntGgaCuUAVo2VT35nb5QsQJIdBNC+TW4A6
KfWdDCQ0vaQgG+yFW5gB7JuDSd+3qKxj6UQwseRslOiyW2NG3iasC7GyqmRXxffKNe1VqGEZ9V0G
m2FHHc38YkdVPwOG2LCwylpDv9VG31inWbDUJnxpgeWTFA3ylU9Ov67GrV9xHC5ycZt0Gy+vcpiH
0rjOptXtq+2l1yoOj33a7PBVqI2M5Q/sT/UqjDWkkJ5tHJsZOqjmPIgasVzOSyi/cwufibcD+SBt
nkmXGWpNcuja2SY9YlwEkKBqunZRTeWXvBMkzbgfgnbu5KNZs/GYgc6o36Z7TaarCisMa5a+UtYN
UMqDHvENdC1ht2remkr5HBW6vesBVNn+QEk1/EAsz1bhoN/ZwTmrkSc6SoOUIt3RwQEL5EajjvO1
13acUUUnl02lrWof8HY63So7ByYSUxiy+WUG9/TO2U+Nwp4XPzWG+rRKe+/FnEUy3evXybTyUo7m
ibors/DqUMkdQ//qd062M4tgZ2bVnWDiztDhtIgGgxHoBVtSne+0hp9Bo7pblQHSot4frI6ruOrl
aqg1NvCphnM8DXT1obI1blWvSFA+RYFhLi2B1cE2TEy3b/5Q+JtKpe9e2tugFIKlU3AE0/XyEOmQ
DVFj2uUuCzi2ZjT1gw7LzoC9tm7QbCYz446bwA9OWuwHdGnWlRR7V0dLzTLxEBOWJRBP/iQse9ZH
Ip4aEIyLxMgTuA/xBVebeTAy/RULur2O6JiOy7aZx9tGGRkiO3vNLOUtsKehHCvA9yb7qxA+6Ah2
xkOn2eUhgz3AlRP3K7YocRgbTVEcFbQ3Ys8E/jJOa72Nxa33anI7mFs18z0eqjNonYn5cuVT24vw
l+0EH5yKklca2HIJ04dM/dGPw8+xKN7BmSgMKaQI9SZNd7aBAqGwqQ0RDo0Of7YNXYiorPbTCkle
k0C9YsWHiW1ZC6yGXFx4V17jMA+WIZyIJx2aKxHEnzp1wAOSOXSJCNpAOt5Xmfc6Ve0vBFcCqZpT
HzDQcICjUzWuGlxM9JG9ZRqazeH7weYY56XHdHiFNlYec/YPmeF+nM0VNAOTYk3UyEElrIZVzYUL
8osa0BD1YdRaHsqgOXx/+dcDwNivisjG+q+X9Pnbvr+XJvCurk2d5IGyMMD21vH7GY7YZBeaHFoy
lYAD6QOG2nTlJ7LvdMj0pma8Fb2oQ1A20wGC0nRQffXCZxNvvr+KJkA2QFMoNQcgBbH54I0kZAQ9
po1bUiO3seWf227ca3Hn75BiUUoieR/5KY2AKKbnGnVfoXnsm4Fr3fYOIgUE4bQPqVVfh6YLCIYy
A4am9q6T7Su+XEgwP6kQ/V1j+skmkjZvOBi9Iq044uT2h5Y/kTYF14zDm2It9l9ow2B4K3NvG6Id
r6oYYxwnEsuxvP1AXcQG0h10L+S8FlXMiBQxm0IgJM7Vs551zhOw03WM9+E90iTPSJjvVeu2LzrZ
Ee41GA4wDaTVTknDXtcZTNGqU4hoTnHRYk+71Qg2p3F2C/tZEr7H3JJRmfvx3lWmvRljch6aRcTK
q8bw3Rc+iH9seLYNwYBo97rgh+0loiyiqbP3nGGn6ViEyyD9CdMP+mNSPpuOBmipRl0vJQGuxEfh
yw3xKstw3Juq+8otcsBVQDMxLat03ZrD2ml1wO0JIFk/0O1LL5Fd26g33/0UF14QB+29xVVwSfoa
y74G1gM+Rrkd5kNzYrvpA2pkd85G7pLff00T4ZejBBarsXAXlj3ma7xnTCWcf2ZjF69dmJOP8WzY
XxF8Trswi0s6tXADPtCPMGKmoFOBQm2dkKxDPYVUyHg+uyRlQGA4NyUgSLA9wKQO23JjmvUtLU6J
R9uARLwEF9vdxeYQvti9pCRNEqbE+TbZRD8ml+34d1bGhGrVMtFwxmtGFay4BjjHokElNwNuMcMQ
9YgA1k+nFnctlwR2E7QX59ThNDnaERwZ2XPm1Jv2I0QiD+s8BJaoMyTVjbFOzTIq4UKfrqcTF93x
+9lfD2bePpH3KDZWYTFdb+pOumUdQr1ax704li76ccF7ehKVdlfFabPS8WMQGHQEHc+QSZEj1kPp
/sz8oFo1k83+QltmknMzx/QjnJPsEpED6pXDxopzLIHgPqLsFiQ2yF1UzFbbRMOwQjPbwmks7vo4
v41h95WYbPRGixw8hQgPg8QP6TLgnp5EwAmGzZnSusGx0hsne8q6A3184FUK4HimGzu2VzaqGVVY
du0jN06YqGBToiDwsbOWB9fsRj5VW3+xtF2wKUNsbC5GzgOlWLVK3dqjUVL0B+EF8BpgKqhl5vrn
PKOR1WbRVfd08Dgjh6X8i7vUKomGdidKz7j19SAPo+UwLzOoNjrut73epuU+0F5obGwtz7wPE7ui
dAXcF3Agx2y9JuDJ9PnW+ywzlJ2J1ggLClymDu5lmqMcZNcWOSdJK37XhfelFZO7adXBbcOzq5nO
wRgJPOmj9bPyq7s6ard2QB6uo0J2W2MRh1q2mYbI2hPIxB2munXvhY+xcoaz3U/j05SjtsRiZdr9
LYiGdFu1CMIpcppKR7XD/aVvs2h4j/zJPyK3lDsvwZI19tYhC4N21cwWj25kJ6/pXZp2cTSiaNlb
MK6zdp2U47rynU0UWm95qL/1Kca5GI9fXvv+xlexTrKFB4g3EkpH6y5rg5vOVC1HP94jZAYrSZvj
IGAdLHRtSjadU95PJRuz1pLjwnWjloCsu4WaEpqhGbEtEY2b0Mr5T0zFp1Ow6JDmgEec//uM+P88
IP23Ger/tUnr25/55SP7Wf9PmLVuMMbx/02S36uvXP2sf0fJG/Pf+YMlb0jjX7ppOK5nWbrjGiZY
+D9Y8p71L1OXpu4KsM6mkML9vyx561+2y+L2XE86hsTF9RdLXjP0fxEQkzqnG5NejSnt/9Z89fnf
//t4ddfFye4wx91yXMdwDNf7nSWvusbg5NkMmzzAH6fDXd3qbuyeOU4kfz5j4S98MKnYSTC9SDFo
h6afrt9fYTgRu7SamHkmfXcVl57DM9DXocUDnnj7iHv14lkaLYnJ+Chj01oF5jhek5b8A2bO6tXw
rB8xP/ULzg7NQ5cEtRbMKKe6/Gq99pcwGusF9sKPWukPCYwhKkC8ybj+hyP9tmlGgHp4mMTwANCK
GbZxYb9aQfickjRYj3buV2vT14cjzmKKEFEbx1Fkxq1JcHlN/fieQD5ECjaM49Tb+k0PmyuF1kzq
djucZUX6ogTNA4Jl0BJmrIIbOXgQ5teK3PzliVA/emN4CaUe3kaRh7fAIMdQCGImK25l9NZjhgMq
rFvn72earIB9/P7aH38a0MAvsRktMe6Om6TzoBHj5Jam92pNQ44FlZdrMzhNKvbsQ4BfOkpketZy
TUeS4NmoiT+ffb82pgmTKwDhnVLr3ou75FaLNnusfIOZQF0ZHL+/rDOdY18j8zXa03Jsgg5pYYRK
YuTB+/czrbe1t789S4Znp3mDn1jfBfOD8NP6rik1pnU6yll/v5a6+elvF9d/mLLqyX9frviRhPi+
aEhe0UT/fblW+RCiKBvo9YqeUIv75uZRMW5STAKg7WHLEYGI3gNFEfn92VZe8dl2j0U/Vg89NsOH
MqMFlOD3AY+Y8AtISE+UiQefbhN6NFtw7ZsWziFErriu0Bpqo9n7xBh7HWzg0E+QXry8ptM1FvtQ
tcULn9c7jMIZ900rdsDtzRFaj68khYZFojgKfn/5/TA25aLLs+7eyfAw5pZnUMFPwfn7YUzK4LzN
yXa7TQIDokmt22SU5qoEybMhcZhee61GnXFKpoIMDu39psYEwDmceyPWVjxlG5tu89ZiVbwAKUYS
kXl9sc0svyCR5xfYFPeVyo3991ffr8dY5pcYXFqI2sTcbW7TJS34G+tH3vpcvYMAzHY9ThKogCJb
1vRTrklpf+hDrEB6oC7hdv/wpvboh4H1qv8YVSg/vKpnGMSkDXgvnOHqkYX858XAXvrbanAxv3tI
mLZuOQAgLOvfNy/cTXKUuZUeg7otn3SL1rNuJMHz97NcwnD961mAsDe54YeBLPLUliF0uspluPP8
JSnW+phNeDTC0T2ZzYTbtoMGuEYFBJUf8m5/r+/v5d4OTXLIRHQzx1ZeNN7oi5yfeTnBnzTDqINX
Pd2mOJoX4MH1U+uRTBu9nLpfebgJ5geKHMPFn2C07oHIf7WZHJqw1eh+BlTaDIxYqDAy3oZotDGf
4m/3yQhd5x769+t6oKl13EXtPiHU9iRxZyeRtx3rYbh1YD0e+jq8lk4nXsAJxHTFjQfT9Dukp2J8
jWQlFqKOhrOrYByhNnB653/CZiWiR4DSu2DqmX00X9YDPgFrEWslio+6VFwVJ63X2mcFE2FeYpUO
34BAFo3grN7AMCG5CEYgRXBzrWpLo9k7lCUTSEKzxp8e1HdjmtfYCwn3ZKaxZIwCIVB4UcPGSPwT
Wpi6ON+LFa7nCnJnRG6UfKRfeuIl1yN3M6q221Tzr4aZt1+kJlJVGVa7UsnqoZ4furlNPdHGbJxe
JudUd94dp83vc3eoT7UyylXdDxGcqYgmkopuWoSTVOv1czkRYsoFPlm9wgQsIvFSWHm57Sr7vY+8
4lLZG6hi4Y3QVHvG/s9ugy80ph7tjGUmuuZ+EuWwM33H25mqcO84IxuoyDVoz39e++I/LH1Hkv80
dNfWpTTnP//bDBiXO4im+yz9hmz251QQ1vftARoZz2TY83nbvVr6gXh2DZdcVJgKWn59vauqCEv9
96fNEdE6FUx5cUePQRWKZ0Xd/Pnsj9fmP1Xfr/3+fUHEXI1OS9Q6U3WHK900n+ICtnRC7+qff1X5
+1xtrnJHWuRwdYLnWDANz/n9Vw31Ttq5cLujjhq8h04INKfN8mVWkwPCbsvIkIxqWMrxFWDdpkhc
8WjFen/SKWIudET3munFpylpvbuI2+ZdUjrToe3bWxlZf75E2Oue656LMe7UeZREBMygGl+NTutX
xOxgbWscLw0tWtd4OUFoJ/2p7JGLCKzpL53v3Luly0neH1813mXgt+rX6DY7rMTR4z+/IdbvN8H5
DbFMV1qWKT3LtKktf39DDJoCPhvfcCxqfDkm4sVCwDz7ZDbBflCD9lJ57jsZ9feyLxAQ3XiXNOl1
NOL6gbiicYDq88upjOpBKCvaY2ndJNL78xb0182IqKBiO21IBJLZYPRAJ4KdGEn4VH2dIfQzA+K7
1OOIqW+byQOUP7+GnWM6Vkq39kNZmE+sy048fT/dBarKF7guwlPXOH/WDEE7YnmLxPF7c/WLsVtg
jJsOveWc7Nq0v/QJQkumxy+ZM4DPDOpf//x2uv/h7XQ8zyRW5tg6g2f+rabw/Qr9RBhYgb+vaNno
/krMFkaV5DVoXnYeIxavETB+zmI0a92kEjY9TSvdjVrvrmo6DDjO0uIWMhcHl2O+CYOxuMXzg4K6
BijgRbO94lSI5IDnUzKyxYgZ96Zab5Wwcz74ajqkhq7OgdZyNncgYMh5r+b7/WnQXxIVBRuko8N3
6VmBM1pFb4VGjV4V3vAahWh2ERk7q46/ujLHOhp51rZXg3+CCopOPT+r5meS+NaOwUrACdkKgW0l
42tlaXy+HEZ2yifIm06qIoHqPXswKk6oqc1VNk5wcYboCA40OPdDC+VEYClOYjd/cRhYtDZKvdpm
85el5CBvG3VAQKgBfIZtaG1WEU0TJZ4CKGW3+Stz/oqPJLjUgWevlcAWmjJrgjfMcDFXzZvrP3/Q
hpgvjDzFl672X//7f80XDiI9vS1DCFM4jj0fhv62aQ4juRzNbMMj35QDc3Sma9eEa91JYCWLtt64
KHVpN75XXv8E8AyPPLMdAtUR+OmbzyKnCy5q/zIYg3WrA5gOHk7BjQbwaTv2uEy+y97S1MNVNpKX
yfO6SNaMBttDkiF9jUPp3SaGy/6cPfajnh8ZXnAtdP+Wzhfg9wOsuPDsw6xb/fG3m8bMt2hJ2sbs
CMNNiVL3w/wAvh1JDMl63WUV0MMUx/w3dqnwiLB69E6rEGrC94XeuvCPGiQdn1ERGzcsPoJxShm2
0qFyzI0qGZh7IKhyVw7S2FfAS2nnqT56+D7ORLEiUtP3WzVYPxoh/XXkNjNrZT7VYSwezoZKN99X
fyvFfWtLwM2R/8U0EKY6SI3fsQWMQf47MX0AerlhH/64BZnuVB9SjlLnKWfW1USIwLdwTax0WuOb
RCOhotJDGrQ0+Jj8sgxKdcmhjz86tLWPlglpLiqE/5IX3Oxcn09Ohy8UmEgq0NCik3IUznIvp600
L+PvB7L5ArXfPqqS+B9OhK2Wi63RBGsOmMVDEo2XscHONmXeDK82Sd2aUfAC2jDeBpgJ137ThtfY
Kz7yadiEUozvjVYjC+a42TNff27o3UV9b1N3zatY8+gafq8MUA3WeiLG8xYoojzs4i/TXD4zz8X6
/yx2af77Wvd0JjQJ7hWeZTgUCr+vdTOL3BYPiXWsBi99jEYAgW0BkjQmD5Nm0nwfMLsCjCyTWx53
sOQGNly3jsJNT95onUgrRJ7t6m4zZNNbZtTq3tb2onCBto1mdh/qobqvE6YXmfpc7sn8kBdedSKg
7RgbiHbHwe96f6P+D2HntR0psnXdJ2IMTATmNr3PlJRydcNQObz3PP03QdWtPv2f8Z+LpglIqaRU
AhF7rzUXuoUUHira6+DHvJPV97Yq4kfPhsnmsZi7GbovdyIq9V1d5e4vaqtvOJPLrZiA2P4gjP+x
cjD/n1s+jJUpP4+bAP83/33LZ05gFSMMkmOmOWTx1G9pV9OnxBpFU79rhtXnGNtWS+VN7fdMd4jr
beqXmsChI1wpsZhvYF4g6mNd4Nmdh+V0dh5q9lZTTe2bERBD5JqOc1ONvD71zfT8EKH6IRtnE4Wi
fHW7VNkqoVtsPYD2O03xpKCamZqLnpQdaDHw4kph+k+29NqbuFHSNMo1uGj3V5Bi3ifP7C3J4mYV
+pZxiXtD7sMSl1NjaD9aXagPSpsQDwZ28iMmEizvO/dXxBf6GFgoW2ho65UncnyMV7vEF1rYQGnM
WDFejZqPBYrMcsty93/8BTSb8tY/7sUWhSdLNXSdpwr9MYO/wX9+Pplhl7Vle93GCUSwS7Ry05uu
9z4ye1uXRk9DJPeMo1fnz5FaDcdkekqqGYwRM8E5XTYK4t4Cf1M97eUjDk9KIvjkpqGdCmD5MhxW
amMDZm+r5HuCPuMtvyfTNNHrge6qbeJuSXFSzhBJmxWlDu29K81dEZeYyVzPfQgGQPuVUwWPbqPn
a/QIj17U6vvRRbuAlfTP3nysn44h6tP3Xo9KwYiw/Ztg+y8ZyiRItlH5OiT1K2p195tiFad907vR
jzyV0aopve6MVXAy1MJRnfF9j/86rbbcPJsMY0GZ55LH9BRI4ATehZJLsa4BFN7pw4wIMYrye8Ht
zK8DZmfx8N5YctuPjvgwQzS7tmk4jwnMrE0V93LXYFLSDKXCEhOQf5hgAZmH8ybXnG0VDgeBIKKk
76TZJznW+nOgg+HEXxh6rQvcMWwPgw/9WFjfPxdcEfU/tHAiv7vhN8PhEaBg4LkZ4Q89DGghCu0X
DZ7kte+B+5W2n9zyCPWaV2J+7PRK3VWKmi1B+Q/fRvCVkDrb/CGtgVrIyvgZNwjUbGH/ZoHOzAUo
34aP1wIcn73vsrbdD7rm0iw12j3aS/b0gIsTRS6r6lo+mY7ypnIr+q4mWDb9MXBuvSnaHV01mDu9
c/acsUIXyMaI8+pq25lymI7Po/l4hixttOKV1eY8/jxqNkeEmHdvqnhmRVJfFWBRboz22mo7Ykem
n1P1EZYEXBNrRQLwwfH3ULuF8aqLPNkToQjGZRrano3rrkhpS+DNbYu8Y3bSBGS6NbiZ5h8tdKpu
TTQEGisct5dB+v0+PsAkx/I2gG1Mc+TBQ6TeS8fFPdTY/rrrXJ6JYixP8yaebtNoVcz/9ciZFmJf
0ysuaY3ZlW5jxxeaITTxr3UJy6dMY8HUb7pEU3i62dRJEucpHaruKHzzt61U285NzJ88gb9rY6o+
dx79mrzrhgPGwHmqoXFD7lvdR+FEMTWuit/j2IHziUxAc9NdELlf8mADWzGNxn8yFLHSm9C8cJ/l
xhqSLpfKqnxgMaHfMjH0Nz1Av8j8v7rV6hF+inZy8iRbI34zMVUIurhzVYaghKPbS0rFCIwyHKk8
3ayfuTCV6+d+7Bib//98VP/P6SjvF9QjYTAfdQQlLJa3/3kLtJrKKby81LfoWXtUsvlrhJLne9Q0
nzvTEbUjHQ3nGfDgv86XQfUKDZO4VRRZeNwauA9mmvTnsYODu0AQYK1CA+1GHXe/6q5IfrRa/KyH
avU8+P1L2Wlm+6gN/X2e6tKi85ZCVmL7P347bDT/8XnAZDX9YlNnwVH5z7D/NQUxKKt5nQzNs542
G0HIIRbLIKd5UOaHdtrMw6/NfMwOTJDhSVcu0eIp0SIM8uyAhsqCrwr+4R8HReOhHWJL6uu0++9T
88Eik1ecJsNm/j7zoXkzWkZ6GMMed8vXmbGs/voXP78ZwXDhPsBWpU/qmaKhNzdvSMorDh5UE1Cc
08F2Gs8H5+GYdcaONfMyjcmeCIZxgkD+tdf7agEZmKywr2PzSzoBXJJe61+v/tcX/2s4v24+9vVt
PGYo24qydDfpfBRgh5+bXoIrS/FTrOH3p4dekpQ0thDaCGxjNylMM8KNCwb+c/cfL6iVkIa1G24b
G/PwkkpgepBqpI7raPpBR+0V4s8+MfWTYw3l0vXtX3wcAAS0Qq6s7AKqcC/K+CqDEvdQ2F7jEB1Q
7ee/Blv0y1wOSO+tlQwwP4GPT4NrokuknCFcOMMLTjyqfqlkfgapIzZ+aJ+Sggay6R6rGism7tB8
4SBXptOOQF2pwKNHw921gLGpCOeMWhrr3kpPyLzWbcEkSR2zbZGOa8/SC/wCmYQ8EbwPsY7hRW5K
2qcECbzY/YRlsmqfKDbtKYvrV4fOMkQ83QQMooPL8k+9gt3FzpgjZSXhYxpKKeu77wXBxkXlRZ7k
9xRqfQkdk3jHByYJ1FBH56CH9kPltA+15w3U8Jk9tw0Zi9633PODtUCa5cCvJXMQtZzqxneM8g/Y
5EUjM3zCbrko984rqTDFyncLgkzavesYWzIsygDeRp39shz9EFgny+K6CGr93gHSdBv/XgKZXQw+
xjasQjdmO6cc8s2iN3Q8JyQvKL+Q+aIF9fFHJv5zGj/o05xS7jIJViV5ikRWHqJaIKrBj9B5gN5H
+cssBmJS7IPWeDcRhXhYfYJwcIW6GKwLM8yXgq5SrUL9dMsLgkr4Buo2TBE0++bFtibEaGywSrC2
jVLg4hPto/DHYpGN47cAywGIqqA4pZ66RIr1CNm82YVWTypE+a3OAJGhvNjKBgR9qRXYu9zdUGTM
GWhhrYRGubNQ0JDAlIhK58Z1Cc2yRXcSpd2GPqFKKRjzDmIPjHHhRf+wUv1SFBnyeNzsXm+A+Y+/
YycnvSa0wCGpUM8tcJgNiwFSFaIaLbXaFT/gbYDBjB7dMHiyidli8fHQe1hJeoDJTvYTv/tVlB96
5Oyi6Kgy0aa7aL7YeFvStNg3Andg7GB1GnXtxcqgAhEptkmM/EV0GYEJI/Qeo6eeK58S8x50eL+U
okHtlG2MtkHmWQWA3isDxiiStxJKyDKMgn2AJgRh66+ku0s+1sAR36mp6eti8PCX9I9hqn14hf6e
TmAITEtpp74LF5WRURNsa1CbXyH9fyFDscD7gLUKGciymsgKGfQmwxHvWYokoU2MFaaxC3yIA4vm
dFXkwYX1xVZP6vcMfhR6a1iN/IglnOy6cn6hF/4peqdBtDVU43JwcuKffW9l5R4BTF2S5gc5uNkB
HNdO6ZVh21VxcaBwlh8GIl8wpP09dlqqFFnbbOZ707yZ743z/Wne+zox3y/noYHGfxWZcGYo7qaH
+b7oadBkPu+D88F5M98LNbOmrzOP/7EbEgPrJqqxC0xnGBC4ZG1KkhMb38FcWokYyyfO/YhqX5Ie
ADGwmfbm1/x7+PdLPs/+/brJ+893qKFWUnRJVvOP//WLpAlwyqlDkx7mzedz4etgAjf6z3ls0vwW
8/vy9dJ5WIuWqIke0mwWUA1bGNO/DuCVJJjpATHvfR2bhxY/Aqmjf79mPv351V8vb1L5XWhxs86B
6VVHc3pMI5ZR/+zOD2GXclm6CxAedbrQd7Kss8+nJZNzTIQQ0VyX2z8WO8yP8YJ0peyABCepuSfy
7eaxV0evROrghnRkuRCVsad3IsSDpuYAZ5Ma0CcVc5BEtJcijHhc/5CvlqUJi5l6V2MX4zlHlHdp
YGrjiw240w3IfcKyBp0zck9nJtBvxrwad54YWpxB9EbdotMe4SPSppZP85HUT4xJ8hod5mNm8U21
s/IiAwdiSDCexdQl93Uaa4FONJvvsv5KhiRCoxivWxWRIeILIBG2tM2t4hPzG1UxbjMPvFIEOudg
oEbcz/PgoMbglZHZup8nwjAZorOGvQniqHUYbW+C5lNaqo8BJvLnWNbpMxYp/ylMi56P8nPmafJC
fD2uZxvL+lwFnOuB82Y+BgGV8tr0dhXE9WjK6MGamZpzhCowRTYrcfK615gPcrUh8rIA671PErPF
5a66B6dBzK3k9M1ABWvgKEbr0odGfBZD+FsoeoX/B7AMjwfnQM++WvMuRR88HS1si98VK6zAEOM1
UgOnueYEcJol6FcjjZx70lTqJRfO0zxSCb+iT42BZjr3uXHNVdcqzoNqdc7dxmKU6ZV5CsVVlYO8
Q3DJQL7ZKsEOirzXXgL+2FXyTTsNNS03dqSqSeoGDCnFaACjYSbQhtugCEkeAGfVD3C0N4JlOfF5
YLkdxPqP83cz7fJdQ0Jwnv+p0Td/lj6qSgQiD4rQ+ePm8JB5oLHJlGCKLmYJmwUkivaV/Jh2xtiS
H31f4cXLzY+Rnd4r+vd0wHuZ4EOBk2hei9BxLwE9wkU8qUTAOP85UU0nRGPsalautWmBqEGLua4R
i5+aWqinXjTqyc9aVDBqfcvCW0cV5CXIWYhjmnmZFQ7tkBr7QVXClUjBAox9e+0tw7hZdj+ucdUX
Kz0IxW0+RjaOhW/UfZlHQCOJ9vOye1a0F00LlAemG9YjKUsHxQ3Tx6Codpo5iguxCPqh7YtTbLkG
QaEcsvBt7UjkpK3aBN+kJO4g4LG+Qr3cXYHwqTvP8sHT84Q/hGlzAvQbbrtG9Y6uLshcrICAxmbq
PCXTR1UU0rryu90dZ6y1Ve1rqCgt/mouk7aLKQsU8z4edn4SfAqeLczPIdhc/zLZU6TVtmffbZR1
oeExQqioolXPtVdRYbckUhNAdx3btyxNioWI2vJjNMh+czLhPVB2UU8FVPvlfALcDVSI3HnGLpvC
4wVeU5saxg4p77rSQKINKX0rAUPWvXzek+6SdZW8p7Wl3YfNfKZKnHTfDhmBE3Z/RaCsXOrIbO65
Q8B3BxR5PwlE707YuJve7+3V0Bf+LkEzv9Jl7h7jGFHjvHEdJ9hj1NrOxw3E4cssNR9k65vnnsRE
rBl0QTJ3yursCQY0x9I8m4YRL3uLS++zItTb1aWdFDjNCFmS2HMY0iaJw06URpueezNFLTZNF7+X
VkEtqYT593W8ClN7MXqQ3MrSbmrE1AACme8RRN2J8oSL95tK/Wdnpqqig/eutXPQvXrhpLeoi31V
gXiASwCjCZEIjvR2fKykc1eQYr9DS3RWpRy8gwoK5rWhXMvt03qv1are8nlERo3vOaMqsJB9nT+B
oWy3BSl+wKcscTCJk602HhmvO5gIFGGFJ7EbWHR06rTfVlTZzl97htr885iMO/ocdaWZW1lpzcog
//cIRGxYZU0+fNMy9wzfd7yqQb0hggIlUURrhSyeBvOWHisrj6z2q2o00eZfexkdx5UBUWlRUjhY
Nb6K4XfaDDKvz7YxbupE6W+tF2HQCUyDGSU5AzTL03vgRu0a0LU4R1Y8EBjk4c21DeWSxJlcIV+A
QE3Ojc6lcbdLn55mRBbkPCzKOgLEZtdLOnN8uiLULOnc2KLABMR8el9laL8TcmE+5JVZXIoWYc18
3E9MfwnNdTgnRqA/uj4czen1hK5oFB1Qoo++xFZadEdoEhWOq4GQC0UAOwRkfST0oVyDPzsOtWo/
ZQ2SlajRCW4EyPtuegBqAopje7WIEeMEkHkAzLylJZzDLoeMYraD90I0zSJX++DNCKriSPQpCrUm
Lx4VZfzoxxhUYIOXzNXPXToWb2MLacwEizFGFbP4sLLh+zvpD2ESvFOmdnfmftif52Egs9/zoXkz
ujb2AJgw5jascNrzg7qksB6ULI4fgmlgDHV3koH5MJ9yAm6NPpnJWxVnDGgQ/UeOI/VE9oR86qJV
DmPmCaMNg1+hsLsppdg5hVGXv2pOCVXPK+4iqk1WltnZNrPs0UhMUXy37Sbfe0NzMcm8++30mF1b
FCI4Yzq6U7AmSzv7Xisd3E8V2QAFWWr/9IGLrLkPEtKOTIV1HAjYMDxjxJhiFfIgkwgiR5jvi+SF
iAwz4qoG405IEFYP+tYNUnnWRiF80lugZ9FVy+p1W7Y0Oa383SYPbK1q8bCzuhzAPRhSQkELCsDd
jlw81ri+/lORJMzbWZHfSvtmd7Z3Fn4Q8YfQFXPrqlJtfkVu5N69McC0kTTlw8jRo9cY35tqrMFo
x+JVLUDolkySDs1UTi1H/2C14zYCd3joVLe6iqmm2xtjcA21hUz6eG1JGa3BQLX3wR6BPltJsvVB
MN+DqAfvPkJkns92ZSXW9AGZOyFTWSp2n33UJSQzPbF+mh4lX8IL1HvYG8ZGZ250ANEaXb20psCo
2BsTTuxrG6N15/OW7oGp5K9OmHy4dJeuUdSoF9903kPdP2CHLM+e6VVMhNBoTIcsrSzPfiPJL5ml
B4aC7cugQnAaYxtHsgkXwK8o72iF/ZHgT+u7mwkMkVxs07iJaU8HyaDV4Xj4Og5XtcEDCz2jUIJO
mfDUD37kmmCzA0DB+vhuFXDzaPTRlPUA82EkQqkeq+73IfuNSM56Y1pOQTvqz0bPdSXQrKzmYcxT
Whd+ephH84ZsRjBk4TCA4C5XOUzsmbmhb8lXsFms8rlGZQ+h1TQlkAMte0145g44Le/gJ+xNXiBm
jJNmILszME7oMzCw+7gVPYviBhgdfIw9OGw9106pA9Msx2uwbDLf3lWdg+JV6yPMebqzNPt6U2pK
8orn2yPCwFQf1TboDlmmAqXv0/hFKbEtqbb+DALRO2kA6UEJI6VJdONk0aheWJUEc5rlOdafKEbz
qeGMCxP6z3BBMe9Ne+N07GvPw+787et1lDgoP4a7f70gMwkIRs95gHivHSurQCihJiUGl9o6k6tl
nec9xAXWOVO+ZXGhHgM0DMsCQTmrc9A+C/7KvI151u6CfvgoKSudo8hK7giGUXa2vYpBh2FPNiCN
vqbYy7AT13nD/eZDpWT9j0MahburDR9wepHV87z13NwmZwA8VashBJp7RQhG68fQPJih4u19ctSX
lWeUxJWTCzoopX6BhQ9FAs82oiusUAGBwO+F1hNI5BEogSLTUa8u2cVkpzjlLVM0GBgsX/4eGbI2
nq2qtzaeoJBAY5GsUwfXjGtZ/QoE17Dhz+k/RRCT0DrKz/bAvFLKe/3PK+aV0vwK7BtEw8Qlfq90
gh6xcMhV76SzBr7NawbdMIH45bV3mk9GAdf8qFjjbj5L4Ee4KbyAdo4XV9u0Q4pG8XOsv3mArrBv
q5DfJg0BuGFzmwsymuZhEqflysyreK/mtX2WU9BkE/i7JnXSd5BW/po/Q3PK0I2esbsyNWgd55sg
4SEzA5ulEA9rMOP9gv40kGcsoztLGcg4p6n21HQ6C/LKDX7SstyJIcggHTMVyAKwf/xcxiNXmrIG
a5ae9c5C8NECNQ6pGF04lq2bXPD7BKGzRjWhnK2ouJZeM+4HrdXbrVO77SrwbQUYMWfr+HdRuRm/
wjBcCjsdLtKVziJOs2wzxkFBva9x+ks6OuWGa3PiZBbBntv/Zmzz4Vjl3p+NAcSzmBjXPY1zeQ3U
JD16jm+fxq47WQUQleU8TEkwH41hhWZdW1bMnpeI3xrKYrVunT93lfgCBW3REIl4KutJfI3vPzvP
GyY72bkaYxg2jVSXQestyTpXrhT76kdKWyCgyLLArW5Xj0atErw9qYPLsRQPkFW3c+PTSwwBJ9df
htqHABlbZ5EFHR1fe9xqJpQfgJi0rh6hmIzXVrT6syrCx6Qyh+tI2fAiIgK3VDIVp/PFdH/pebUz
jUJfWRZdI++mcq6IrnsRyjheWJjGTMxG/UGKVq5Z5JBeLTKgWFO3x0wgaGl6qx3iebap1+k1JthT
nRq6+XRBZr0pN1ZT0niZjrmOCZ4IGUwTuz8T0VjnkthcvLR9AICkRe+hFsaLnNu9geLh9SPsOgiN
5wGNHAvFcI1jd1e4jvqAzi1GBhvtZ6F5kI71occg4I36s6JRr8hYkVI+wC4R0eCbfpb5J9D4iCTw
WG5mqhlHK6t/6Q4Zs4YJuGMWkif58Gfol98iNU8fVHr5D151nL9+3sBnwecpqyICzuus9JxS3sbL
emNb2zEmqUlqXBVldQWxre4xCr6B1a2vHZcUD6kxBASUwfu+27nVPSiyWI+SSeCysMr1fMgaI+1e
KUm6oLaJhH0iO+WZqmzLrqI8GOXSWnmW6qxxzz2KPE3QgBbJScrBPjcZwawet8yPIk3hDYKIsr1U
XUzs5h1MT7IwM1bkcoDjPzNkc6NFWFMON7vpzoklsND/vVEdr11D/6cuW9BV9uLo53/sUBCIP490
ib1xVa/dKQMfJL2A3zO/nayulKVWKAo4tzY4ZWnx25wu2HnTqI5+NKGDY1vnep2P1YY9XPKyKhZa
plw1S4RraFL9zey04eZR9ji6snr4PNSSJAxflZXSp2I+Bj82rW/bJToGcYTfHL2JiY5qDG+1HybE
sAHGI46QPAUyPrd9gAPIhPR17MPceE3oKTWdzFC4k43kuyQTm0Cd1qRvmMtUiQdJv8EJNrqD0w56
r3GSVUzP1xLBd5GQCGB33ruhDx4wt0mw4BTJxP5vlrMyR41Kez8PiyEFRKGzMpjsIGNCfIlVY53O
JovI1zFEhOfGiB6EnR1n0Z2mFYB/m7JwFlao03oKj56kQudPN4DSHqbLxyqzixpCBkJ/9CPQVQ+B
PqSdfe5I7CC4GS74qHFoxNHjfIgeOA9QH2pDKPFCRghUj00d1I99Pny3Fdl9jiIkb5uEWR7QE+Tn
BJmoBz2HRJKaET7xqGwPbWgnN5fV9dHv80eSFNPbnyJnXzC910JTweaqnWeR3ryZtbvUBtDF2+Ox
QmTwKdzXeqgoIoVGVVRKs2cOTl+aeJg4jKxrmjj9SxttHW4LO7BfcOamOwum4F9BVqZw4hm1MdBx
khA2ymNr1+NHqdekHGF2PRIuED62qBoW8wmAScSX5RPrWtQty626XM9iQDSQPQsyNvPQGQ0WqKzK
N4aFab+R5a4z1fw9rYiNaSz/+4BiZKU7GHgDEmwuVYNjuySPrDPplmCp/LP3dazLASfWg7kqgb0/
WoY5biC7eCdXraOj3hnZtqo95ZZUZKA1MhkPuQq0QlgKGS0s4nWLUC+odP5eK53gwY/FDikm+LUh
tG5mNipnPaO+nE6CzyTTnzKVBGBbCDJVpgococ3M09TEoZEiiaIcBax31dXeAsIdmBsn2ZmlBUwt
FL5rJxHRJnGC+m7jBiWCIWh/KdaCJ7G7kdKoVuPoymNQaH82X8PCAjXMk0OBjm2U3QbpU/GhReGP
ecduvX/sFIgEI6pFWt0EV1df1H3DDTSteq46z75/VnyMhhhWhwrApmsjmJ46qYmf174MUu9Cga6D
BJx1a5TW+QXJ8ORLE0+0kQ6igMwx24o61mgraXcvsW7C7PJV/TmH/LYuUeZ+PgTSaeh7AkB4fLYk
9SPNgJNL5eQX1rTdkIzuN9tURvjx0BCFat1IZ0p3kS4J1/Wy9too5DoG1UTj4Ca1njg2i2Eqoc57
iif6d5akmKamvdRUYfJRQyJZQwt2jZOqx0FiweN+O7yZTY4nZOyKYw0E8i18SFBrPTrtAD44VY3n
wM/BnrU60DqhArV1WT6qTvLYEBQHXRB+4CIz8ng/S5v9KpA0OManRsW8zPo1XmoSl5Qg02jdhLby
QK7D/MqomT6QunZNkLfuP52En5cndJe9T4LRQp+cS4aiiWMfuzAtQ/uoTnMmtXbaUxKimSWJhnFS
K/U6Vlha9V7653TuWXdktu1+VjXNuqJsQwUtvwKwHtaB4lr7SHFXswDfA96IUmqkUtn41Ma4uGZN
/1h0zibuWDTN9g87MVBRdw11JoEbOuBpBBkN4L5V5OICgI4rVLBgdpj9dvX4M2t6cW2s0N8rndbs
+pGHYF1xqY5TjCiZjf16fhSGWuCfS7/1zpqUlEcmSXUjBUnMZfhhuFRYiZPwrmosuoOjGN+YRelL
0PPxpRtsd/Pf9rJY/+fZ7MMXpF24eh0PiC674ODTk2WZop3Q/FH+68f6rCfEeM6LQnqYz6pBTFcc
lFyt5MCuA43e5djE+rUObCwVdER2PK+1W+Y13+1Sf/SsIHq287RbznupLLslsLQRJHp9DqbFfmdB
HOqSYSQ+lGX/XACYj+kKLajgRzGJnwotro6Bo/kLI2m5+YRVvhodYlNGvxz3QvfiG3UAUpoKZiX1
qJDdYrmUkRRgxVSShIICjqyTCRAzvY27+XHXTs/BkoXgzq5zyXyT52AuivZs9UXqg5AhVrOXwW/+
xX7bmQ2+MV3LQRQZGoq73rkKAuuWoqzUjR1ww1zMB1V0D4PbHZIaV8P8r5dQH4ADYt1NpxpX3GAX
ymuTXhA/1bzx43rL3a/ZA2tWTjVk9l1rVXiMwrh4Mz/18SJ8qr0Ao9Gkk6fWUe0kVKJF3Pk0z7o8
Iby+NJ8KFYZ627XAaYek3DWtSiJcHJLm1FjtSyvh3jaUztzk2clG8xqR17S3LbAFvS/MJ9oQMKKN
ux145s/RsqeFYPpdaoJgFriIy5RK0ULBPcX7aBSv817ADOO1a7lfYuwlgLIE0OBMfhiHr720kbey
Z7m8VlVAIGdhOJ8mezcF7BKYWDKJ4UMdug4qVLMvN25BPpM26GtBUVNbFLVvrrvSeDRSOh19UWEq
1hXrbZguSSUvf2q+Ac+98J61URArXkTKHqJXemssHXBc4zo/LFgV+SA2hqGNa/pFHWkKcf0273U6
JqB6SC/zVEdGGO1qKkVTwB/pl2Y4LCy+JfqtOKLql/fnTHT+kaC/R7WZYmNE3LwUqnnNDUfZy3GC
V0mtP8PjpFszreGwPfRnn4jMuERwodhqvaT6Vr43zW3uNZR9gsN1VDxCSDisyf96uGtuNiKYB1JM
7y15po8RsWDUp0B1qOSXpCZFJRNkeD8qPpTPMKR0psplIRvlpdSEsoZm5m/nYZ4y62qbooU9loK4
cfxbQ2brgv6e+TNGgREhDvsQsbSX1KKja2sX9SGtOgNyta3ev16rJ9qKh3X24cSwCVVqtcd+8oCn
0sVFCoFllfJ+0G+k6QMwpdiOIEuwZPOMQ5fWLr+sUP5AjHogcaHT/zChnJyKz87IOATkxrWXeeKI
qcM4kJ5BFn1VtBF3v6Jc9+T9IJsWDpYQZ2DV2Fkg/hShUKRtknLpdPjnvIFnZoEO5zA/iEsDcA/4
vnHZIyNULcX8FsnikWg555kMIxiAZWftYt3L6afR/iQd012RUqBvu0FrbpQ2FvMk9nMmi2J234QF
xfZpriultKaQHfAx/TA5PCP6PGFIDYiQHO+dlNoTBYn+Ke9QBbWW2hNiEvvvsJXzFVkB3Mn9zHyz
cKzL+JA2LIHURO8eJe50xVRYYjgsdLVoUAmfoqEr9ImcP47WqZpathhldLQyjbEkJvj3bN2dN/Nb
LeFpOoPqXz7XFIbtfCsMXWH6oB+GKFEO/3hqRWG1CU2/XMhqVHf0vto7xeV6y7Qdac80DKbucKDb
v+eRB76l7EV/gUbgrUrNtNafV31hFMVBTypAWsSQDgmaqCLPrFth4hwkD7eX4ib70frc1KZ8BvEL
I/TvQwlBFpFMtpGhRj9L7uuZQWrlWOmLKjbbdd17LJcCnzCsROYbQItcCXls0yUypr72dItXzEQ/
NlXzbkc80Pt47M7zIrGy3YniBFEImTRmFA9Uz3z263XzS6o47z5fMp/wTOIPIqOwLjj2h5XdNv1m
nrt0YR89pAgh5lGWj+nGBz2RHGmg9dtQvvZZDTBWZMVyHMLydwAWfshpeYc5pNrMwk9ZQ15Zjlpv
Pg19LPHJ5RXIpiltLU+zc4z9goyHJPnzGOtrlezgqcQCGHk4V9BYDr2FVt4wi+ZEG1BDoaPHq3mu
mYB831AW574hk6fSJep3Mq/Gsk+f9GhYKpVkctkxe68JrFyWPshIMKM41yw+T5/z4G50H0QRecv5
hG5J8+AUsMrm72SBSvgcYhetn5oSPv3fh+YvmF/x9fWeT76C5eCacYgfPtLhT7Z8Xp7DLMlYxk7H
dLNptriIoYATTPHInPsZR0HxXtDCX3c1xhlw6DlLNJRbfbeSEkqSEvFuuo4VPXlEaO9q0Xm7rLSM
pzjXEfuYkfkjb8tjJTz/rQeYuyYZKj4qnbdtTRuEjJ6rt3HATTXLym21wTKAeN736IMEcd9szCRR
6j2Pp4an01++bQ+qDbYh4z3r+uqhMrsJ1J6/F1UYr7wqgq2qa/VrQGbQfNxBA0KHMmx3sWIRXR8j
dJoqCuEBgVb75Bkqfu5aPLi1MF4R7EV7rTOnxQ9BBsJELfBZ5mhymP08jXbzn9ibhkErthk1mbWc
dOJ1Rts68p3DPJo3oFBJM8iV7E/5wjCNdmHHWv5qyWElaOQw9Rl5QBdUAlJD/tImx6IBVJo+tP1L
7fzhKI3h+1zK/K9FzfmM9K2LVlpL3vSp2cwlbkybwoqY+NViOx/6uhewuFmZjZZf5kNqDZIMyx7K
P0JJtsAIVTBk6DsKPtorz6i6N7x5+6T/LYxOecF83h5EFo2kszAslCTfNMLWN/OQCVu+RLohd7qt
EulMHLXSEbMyq3l80pUXmAggc+JYxVWU36F39yd31KtHOPPa2Sq3WT2lTampfyhnQERc6LuocyDD
D7578qzuhXkGcZQCYFQVeebOl1jLlhh8BuSLUHhV2xsWKfDl/yPsvJbjtrYt+kWoQt7Aa+fMZjOI
0guKkizknPH1d2C3jiXTt+QXFABSttQN7LDWnGN6dVIdJQ9AHiQeIIWt/uu+qStnwwoDBF5INPIO
b2LqmK/ySio06Cok/xNwNFuqCN1ZCjvkb4SlY65aQeekdDuaR3FYg442PDZKcF4wFquHsHONq5KN
xrVpRbYB2f0jEQOZJ1qbvyAxbZeQAH+eyXtNVO/Rh8JTbErqQjittxP/voNtUlD362Rck7esPePK
axaxAm1W1+DJmbn5oxXGgyiU4TMqwQnisejXRA8CTzeV4YLKC2Vfqhef7YJczrC3qqOm9tZrPboL
c+Pqs9fdhPWEOJK8JFkBMhwVAygoHbeDGpaULBMZK8ZLG6oF7pzRw6KWwxGc78lD7ZFqCadsBD2z
wfZNoKRm416JWeRdCFFcjYEBztknX9Lxg+FgjOa3EfoCkJwmOdD1JMJeY7/V1/uIr5SgA5KemDot
xg+DYls60YuV123TpxtfKY1twcaBKE78sgI/JtQTf9rKy18/CGeTIV/Et6Ce4O6B4LrKBag8FC1K
ZAI5uoQkLbncz2dSSjW0xbEggU36MnrDb099Det3dmy4DdNgQkAIyzgeRJBGeyDrtFPlc4hflXLw
2KyUJgsgN4DAXPzaYsozBwz6qtQLcykvA4TmjZJ6hwpxhTdp9UkWlu/VZXisBNR2GcGRc+ZFXIZf
aX+cslhkr5T0kl0c9fWWHKSCLKmZsTHHL1QIEZl7NKp9htuUu7QZvEtCYPX9UKdxgnkcPOC9rgJg
dwPvrbv1NFpW/99ZXnoJwqFB21WeXhCVHLq48cvshULFXOcGtu0oV9910PJwEhkNZmFNvdaDT+PX
t8V+nA26ydB/CvQWqcV8JTJUJeFE1WS+GoT+lwtKEqpNaZ6cWKh3r+0oxJdaVMXNqHzzVNG2QM9P
veW+Ry9T4W20putm2rQiDpWmL+TKNrGCvdskw1OMVnxj5LUANRk7n3DaLaVFOp3va/N9oBxaYpkX
+YHDGq5XRTtaK1nPD2wqwj87H6UNj3z+EEn/+VoNiv3zc5afbtN5xjpTQQP7+fDDd3T9oYfLTOI5
a3s5IRt8XffLMoKYjXFF32pU4XAJeQmRRjQi5SVBRGAGSaNdFpHXvRGpQSGrYuEyQ0USNLMnHwTp
te6QM5X0Xt671vhuMXXdcK4ZByXjw5F/wNLmXXz4ktbZKakqKNtuWe5jaoYvRTA8VNBr34VLrPVY
uNGloO364NiTwuxPizsUIOSznuyI1Da+zyeKWd5PxvlOb4ZnjMzm95ET3KQWTdH4c9BqRDOCmDta
UnsQB2eUouJxAmT4HI39igZl/onERnHKoGcsjPm39DSlElrQ65B/KAyGhvUt/OCO47bla93bCaFI
jWMW51JrSgqDmPXstEmgs+r2C+GuJMLmifclz/XHkYDJHw27kwKFEao/BfOIQKhlkt4c+cN4bVXS
bbK0677GVQVAX3deBiXxtiZ08W2C6t2CBvFiWeqDrhv5o96p6UtMNGpHQeeTX+GHJKUzu1920eXP
jibzX/4229VMx9Hx7YKJsLQPfq1GFHVseobFPCjY/9dty7A/IskapvCbv76b77MMzSS81nNNIebs
qXW5HOGgsTLTAYyfZSORoLHv5hiMO7uwqd31Jo/uInO6U1aOKiEQRnGTZxksjZvS4w6UZ5navN9x
ZqJqLRTFuCjSqSNr1Yj+Cuhdr1Q8dI9GMh4aDVZVYvUp+8Y4eksBFRpZ590SStjXXGeVHxThWz36
7jbEo7ZuVT18Cyk/0d+Cwv3nD87+l9FNQKrD3Ij+Qzim+9HrG6Wujykcpo6mt8pW9mMs0KoLU+01
oM82bE/ptcw1sh2iSKzkpTLhz1fwN67zxiiuRf3shnDXSmKZ9nfUlzlYYlO1eDW7gbllpkd4ijgi
5/Y2o6+qL0yYq3H2Xzax8SOqFJL+CrKR3NzoQc6O9WsSFlDOePS+qzod4TrAIW/7/kHfS0fdL3lX
1NtvGWazDYgZ8q9aUUI4sseL2/bjRaBT12dd0JmuYYW8f4zPqk2A/TDQokWd2W+I6msYdgWvQ4vu
ZokQoAM59S3MeveHFvfXUTdSVMp+vwgTK3xFWxLCjiv6R8pCc1xN3Z0ZZokiiZtw9+fvx5kJJ/8w
bgoVrI5m2Lru2rYuPhB2GmUMI02LwYbJzlkWGA5zRd2+aIV6jNxyvBaW1VIqK56oHKQPVRu6M/8O
52oKKjZR23Vj9f2ZNKThLM8AaDSLCkDYYWjfRtWsnruap87x3xTWBnBCFKz/7NhQ98fTBsX8mzpN
+T6drPwC4Sw5GXp/7jxvVc9C1JhawZr0H0oPUgfSG8DYRVc/EaRRfFZhprcw3B4UEtwRKaHGNOu8
vPlw0gnDNKdvNbOtTCG2i6xbEfna3P+7HaU/ZOTxc282czfBA4c8Wu5jTo+/serw2Y4xppWi/NYG
BBzetyb4UlB4scPaKkSkr6VvtzBjm9JPr5+6PETVGsflXrh1ton0EHL4XNCFk6uvPeKwl5kmmgPK
HmMh2XvK4FS3qMOMPKtyAl+r/8Nn6vyL8Sh0yyZo3jIAPEJSmr/+37AnWsdyMgLVvQ21ujyl2Tic
hC2G+1mWRjyxFsmef98q9AybWYQbjL5fdc6Dol7K72Ey/R+JY9gPtvcdWVh2tVqYQL3O8l5eojzu
cCd077ZJ2JGX+faZtA53FOdmPsi7k5NVBAqxwukbGECYgcESP0hjhCSOWfajEhbWvvYLENq2S/a5
PEXQRNo0wMiVoeqnZBqM99wTyz6Z3O9ejLt6TJLxORChsXEY6g6lmykXN4F23CpUtkKfrBM9cr9P
wfhd6HgnsjaaAOBq9nHgQd3WWXJjQ2sfKQGRSguNoqIlblKmD/J6LWLUi45q0Yacy+NydUlO7XC/
pzbXoFDrd5BfrLl6J3hDb1svG6wqTwi9irWWuf5DmLPdS8uwOgYZIuNphIv95xdZ/PubNhhqLdc1
zBmb9fFFhsimwOamP5sXGtTAWQSRR6BuolaQb+jXD/Ig70fEDA6vjuPelHlv3WL+2Q9Ox65pVk7m
PEaUCiuqS7x/YZcuS3uern3gA76KSpQkpPv9qXAuGDfiAwA77VIivL+IWFcvKdhvyn6ggeUP5D35
U4vMhXMy3ujPqnuhFs+1T1ycaUKr762kYLNAV3Cs8oPVE3vLgvB7pjnBV8N20P8NkM3aSHvus5G2
gKcdPuwZ+inbITLTn0k8d7eZCz1YlpdZcPVmG6/6anC2UkViCuTHTkYTVV5GpjXu6dKGC6BM+9YK
w69FOzszFRiHZQ0vuyJje1m3uDb//KVpH3zS+DENjOauZmnEc6pCODPK5bf3sx/tSbPGUDtAtwwe
4sJuN9RM3LWoBBZDRTXic24oLw3anUuiJGj1575yQPQecOFWvY5xv4UvkG+KPm2vrZFXSyozwTev
+paqdbdUG82haxqO125y80NWuV+0qhmvxnyoG1Pb3Ts9kY6frW5OFJ6yT37XTJvCLbS9lbbIrjvz
cG+QVRjnKrv6Tq4UcJKiOIRDkz/WToljEofZjseg30bouwc7dy8AvaZVPhpPppVWtyFXBBgpPCx+
SlUoHuNwhTy+35MhEK2Ksmy3A8nnyyRNPplNkW3KyfuRaVBsXAAba3Wo3J3mlPWywFy/SAk13Enk
3ziOxXlK2ocgqPfFZKsvzmhlBx6/cN3PYqT5/jhurEoxv1VBgb2ja74jkrjURuM+OYKPsq4C2Kux
oW+jqaXn0xfAuQwNQBwBMEDR6dAASFnQbVA+C3NO3jHUfu8oXU2nGAptU7XeEjyQQ0LGNP3s2VpB
XLDZadlpOiobrzxo0o2qfiNfhF19qYOHB8S4+vMTJf7JVnFsy7bAHKmqRQfeAsjwcT6vqtpQVDXf
DtGg7opZ4jYmIlz1aiA28rJOdOrFQik+u6XeEhVP3G+DTf+hyvPk0CKy38R9/J3Y6mAtV10MZfo1
1Hapq/IEUdxZDMpc4BuBMrkj/QM0LdmZThSK2FmRMbndusSj+SYmwsZaOyBn1bDOkwshNfBq/dEf
WPlH8xm+1UfmxWyhqoyh0fAXSyr7C2RMarD6lNnPAnhRNWPOWpNhoWmbk5/gaNUGs16hzR32EkUZ
JMNFtSMQuzlJXcbovUuCX08zhRq+aLZBHvpLOrXZToobzK7A+5apW0bupYXx/d7GVhR12MjLzLHK
Iz4otjJCR5joYtxuUqgwRnWSB6dV2k1eoAeWlxRflP9YOX9YmclvUgfQDEEa5i1Bfh+m7ioYDNWz
vXx731Pn+GGx5c4sTXVSDvnc2slTpz77BfsxP+6bc44I+OdZ3lOye/n1819n8jf9wboZTqK/dqQo
0QF1PlP5qpYF6sCz1w7dCXaIdZ/4E7QpGgvClUV39VT74VGbGSqFOWfOeN1w0aJOOeMUnAUd4ULt
LBXWloleR8cprxVRfhqi1uFRUvpdnBrpSip8pLhH8x1ne68lWwatomYUw1tK+oCiJfFr05EqHTfa
+5ABgMnKyTkDunH2KlXIHca26pq5sbfUKR7SbSyBm4INieMI6fdUJjuzzNR1KUHMwaTyRc0/ztN0
T1fbZ8GoiVWv5/ZOYZZHXlZoj+SWZsd+iKGBzZOAWeJbwn2hmNn4opjhnmiV7O3P76s1v4+/1t98
y8K0dVsnMFplHoDZ9c8JIE0Tz1ZcdQL9W+NNrciBC6Ip/eaH7a02RXW4g1WngYWU2jibsonKvTbo
E5lBiFds0LouFu69JfUW9qy3ED2hPCjJdLxLAiCa49+Qf6FEUiC50rca50M1JC+iyKOLvEr9A8vQ
/rGEofYQGOKHHlTilo32MwYV65D5HUFZDh2S3uPKERPCjX+cMRSqexRiEBzxEC1lN6kuNXVBqRFE
QZxeZN8R0Rxph0VWrpkPIfKUlrFTdRA1OSFMdvbgWV19+PMnzP78w0fssvp1VccFmq4apvqR+NU3
WtLHrHYO9y3O0JbhSWnEd/arAt9sQ/ZnrEGYGEcEk25VbeWTElArrqTS1CaUvgN1sa1Gr7hLf0o3
/Hkpd7QjYtGfkjvVd6bFYILKlCL2hILCziTHvIOg+FhGmX7/eu0OuVFwRsmWv2fszElptPWHWlGc
U9GDSAxzf7ylQ4MmIyGat4p79ZnU8Gc1VBlgbVRaRpsPD5P3PCps2pu5j5ULXvrMDc+enZafFbTP
Ryk5q1K6Y2Hhhcthtn+6SiUWd1yTbiUbqR7EXpVefagFG9II2uXEamznRvmE5KyuHlMAFoc0bn74
vl4+oJNDFyfap8op7CXxROAb5stuDMdTl9pf7lcEMDwZwfjazu8eEo18a044FM20KFYoF0yQtFyS
A5jvKouMKflTXa14obMkmiM5xiWGe/uh8Q2xLwsCG4LK93bkgQbso20qJqwuF7JC17rYqyjYIXac
C3ZFY+y6Kh0PspBLLgLGW2tARgnN+WCnykY2gRx4LecegTaTPEFzE/vZlablt17zhxcAN3u5esSr
6691wykPQtH3f340zX+u2YFSWqrhgHGlAgLI15CDw2+rP8NO1TASxD6TBTTkmXdsgVDDYttIWLPK
NndHDt/CEHz/dMmDAO3FAdJ7fSL9avafkGuVQ4AGNeHE5IqNOXETefKEKurnGTL1Re5k2RksXEsa
H+Q5bVaqZmgBF+BBerKAKKw05Ww1amHdSsh91TvpOpzAlJZ5XT9WaGsWYx0/6aWp7FTX8x87+ptg
cpkIhkh8LsWoPaWGbe79uvY3xcufPyfjnzQhaEmUjwTDI0OkRfbBxyKS7muKboGC2RoTSkO3/jLN
qdRuVPWXyNPi6TVR4R/j9c2vSl5iDBioSZosl49lg2ojJRblqXYH8l7tmih5zCerStj4hFN6Kapi
LCQEV8/dEH0bJratl1FV2CjkEFykVDtTsnJTqMWwxNsZnuDqksY3JSUhirrxqRFNuMIWQsVjVjOP
TUSJ9/OfPwPz48LOsRx1/gRM1TZNW5U7/d+elbZUgjS0x24PXse+6FHaB8vK2RqpEVzNVq/1B1Mb
SQqTkqEQMzJ7vOhNKuKhx4N3VkysML3rL+9zYllE5AWNOV2YlLDiYyu50PfcAwsH+gIZ4zfNiiDG
Sss/WrRTRPNINu0qPprDOLrPFiaV1b2IabVavu7Z08XRdJP8ehrxs+OSYmfUgLPPGNfiXqSbITHq
dZza+adi8BF4+2F+COdLrU9umBWdqz2U9tOfP0BWAh/nAeZZ22amFdBJhKvOpcrfPkHDVzvdULz6
oI2Wto87YyR/Ol5rs5iy6qJ+R78GN/msBFT18TWiDLQrY4Ka5uHUL8LPflx/Hsbc/zqfUKNAdpPo
JOnMDFMEA1QsSXZcpYOhbelUoemet915DxFVcSnmeml9BCDvPOga+iP8PwpcIlVsjSzE0dS6/s3y
jGLHrDntmnYg3iEzFZp1qFhn0GioE0KZDbNfmP8XzSWgYEUL1aYTjn1KZvxuYGmrzDfS56kPNqNa
tLvJtdzXXPkrasPxbXLInIx5iL3S9J+iAHp3MWtJausTLL1+XXu9sa8oawPCtA02+2X4Fich0axF
cUJZgR92DNpLO0Rf9DQe9oZROpssS5kP8hLkz7zZkC4ad3hHMWftadpZz4Ny9KE6swHSj7lqGIze
yi3OUxz3mvqmo63aqZ3HTuIlYtU38msj8QtWr6Anbm9K5Gs3WvXDqlUp/rR151EinkX+k1Mra6bC
iTfYf6cRN74FA8oPK9NuuV76r6Jg1T4z0Ib+WY2SvyJvUq+hZScX1Hi8PHN5YwRbvyBVYukWiJ+X
Q6KkV3mos6g9RnZ9+s2PWqnBtLZyAr0Vw4quymh9lojoDqHozguagl3qlG0HNBRLu2zgPYwJTfa0
qOKTWn51a8/ajzMCVun6deYxEbE/jS9hgC7y11k/dclyFKV29xSM83AtVFP9DwwnXZGP74Ora3ze
WFZ1F/j1R458VGgsaCvFP40mlNAE99mKRylBXqn2cIYTUnrnnS+Y01fFYdaOtRBd4zxd0EVuDqWp
/iWvJMXaT4pqaVEzlgsiBrG9k8fZY0Vx8hCFNN97vjgc5+YPFu2nQi+Plmfm7wVbB2T8xByPxknx
tOIdYKGxMDvRPtMmiNeiN5UT9MSlCppjXZR6+Llxk42Enk8uVV5HKYarQkbSwTfI7SrTWiGUfPQX
Vm5hBpq17MZ8prcJc1rYHCiCO4uoQU+79IZQWVRNr+0CA7qwU6h7KchFCYMIEkbUXZA7DdMuJV7v
MfNJnvMIm7Et1Fd3wOh9UYlekk8z2RRGa76IvH6XbtpoQjCX0aTVHV3ZlFZUmusCOdLRIxIvCS33
1s+iaU2QPxIAS9jndqOsMLZDkkeGvhCxSaNrZpNQQDcoT8QDgpi7H5UVVJIW5Klhfu3pGgl1NA+s
2UqcTFrwda9hev/cZ348POJMcKBhUREsLNCfC6VntSqCaO0CqKDrM1y6uofFXNfNHfJSIo3Y+iUJ
DMx77qJuKm8nJTBoEveDB6AafRdOkBFBuhhbyiaAN292JbpFY/EHiGAFqanoGal/g+tsnczx9yX4
xusoTKQgPT2vaXL1qzMcewXb8dDPKWbzL8TO7T4MdLE3EASbU5UMXXrUIKJ/6UXcICPVt3abXaGp
yK+Fhb0l7TZScmHZMICyPH536zpeBpSabxUegRlcuo6j1iTf3GqeiiFiJDIh3spXEmDiFblYsRxU
pXpss8DdFqEz7TV/Ui5GBnOt7UK8a3a87EGcFW44Xn7BkLMRAngN+f78/8EbHKr8rg4CLSPiD8Vj
fYt7r913bWVuTMb+3q7W7Zg5W0ZV45Nv+N/tKR4fykrrXhzbXlhG8mxV5kEubpUaOrLWZ0xcBNMU
abbJYMUd6tlTqHfYPXFRpofOxIKYWQB4KjvKFm5gbdDX5Gd56BTVXlPH08l2+t89eWZWbXk0u2iv
KUp+johK3zZZYmMumBfHf56P55Crf+x84e6zomFJ59C0hRf5ob5ROHY92c3kHgcVnTdaE+sJl7Jx
MFKV1fCMWZf3BG4dV+zrpI3vb7N8pRuTENFYNVkczy83PapnDPDEIgmnhns06/eTygB4YyG9d/T7
naIRby0UOcKH0YWVtXvySc27NH2irMchLjdOP4l9Eaq062YzqJzQxqLGOaj4+rZLzWw3Co0Qhv8Y
i91/bQTYnFqa69iGbWMf/IjLjEd6bIUhvCOa+scx64gZdopmn+PWedMEWhMa7C9MGCajJQwOeX/Q
C3tVRGOzT/NMLN0GPtHGKqmPJNa0I6qi2LgBqc+DrS+ofRZvomIcA6nF8sYGOuqE1vAQjSLcaEU7
PNQeygt5z0+1cBOTXWsLUb9kDDtjnaVPDr7vW5HA6G0LQBQgP46TOjtis1i/FVNjm5R38uYoLf/B
pK8jtVGoOKdYjknCBkrzQ+KvZL+HaFVYdX0ebbPM8q9daM8BtyFCrTi4ylvyYDZ5AaaBtK1f9+Sv
JKGGGmlCcjP/cZVyntG77RmDSr/QYjF8iWMHl1fUxA8tCfUPnke2ydxybsKYtAy9OrECyT6ptTVu
wDGe1MpiL2tHVNfmA8lCNEz09M11BnWvR22y5+oLQjGhrkLxV1ejNPcYwbrtEKsOu1XDW1tlpZyV
sPyPAobufKwREXCkqZplYJF1VU37GPrRhQPBPmNcnqhPmXdTJcCBH5aVOw9GOiDLzzR/nbnVJ4G+
/RQZqbvQ7dL8ZPIgmQmIKlbY9RPqBoSY81mPWnSZk+9CnmBFed77ef/Xb/w6i/MfxZz1Kl+73DAx
xsTqqSk8H1B82z9Wf5+Z9Ajv93yreC8MiBND0eWXiT3Yz9qL2uSfJ2KGtsnUaWcHqxgVd86s8lmy
8W3yTcvQ+6wnzVHy4KOkPhSTm36ZRpOoE8QpOmvk4xB4RzdDOk2Tl2mtMijE3jcwfmw5987V3EK2
+jb+lDZgUT27Y5CR6LecfdYKyk++DYLMOE9gHba55+jnXMfelqoKUkTvprB4AqjQ4NmLDZyHlTdt
epwD65qG6ud2jNcYVvPLOPcsxgK8sdm6QFZ7WBFTbNbbhEXrsmlddLLo1IM1NNCnVpb+x5TedDx+
UvpieCgtZ3rUw/JNdkXyIYYK1pH6jpmYHHg57vpTigAy1TaJmoU3uRZIUNd7kZ9AR6HLSdD3QQtc
cdMn03vMx+4iiSg2Ltz1vb2DxpCl0fx3s/SgXQMOV+CO5QYLZXVLeJV95QOo1r6f/zzLa42vLDbv
+HlK6+GBFTa7Y/rcwzwiIgvt6Nqw4peHcLDeY8YXgvaaFt8iDQj+xoQ3GW1GgHoMIwCO4qJq+SfX
9Bl4D2GSkZYgCEiHZ60AZx6lKo8AD2vn1kq0M92c0AslKdfE3mN651+/cpBVbJg34CwOLXbnecKc
PeaAlOjIuEVCDTUcqn0w2NEhi3FLyYKGzhuy9ovCWWpxiQWYBv+6bEIV3KT2eXQ9dSP0SFk06K+f
p66b0OvBDXRaUS+Ba0upAauq4qwqCd976UegUaz3pNZepOrYHrJmaTQt0pG5rxKqZrfJQtr/eBDH
pw9nGSIoQxtUsrOM6x2ixRdwqPXsXZkM/xyZtrJwtDBbO3PFJ8b1spqokCw9zWJ7RNzEuJuE/kq0
9w3oq0UZN6HulybWrgz4MAf/Ucumz1lA2InU5AKaj1B/KvlumkztEOXevht70tw72HWi+SaHxEIX
r/Cau9s9uCIDoUeTCDkVChrAKOkxLugTYWY5+mF21jy/fsEc+6L7hA+5FWZG3VnJvz5LWP8s/+Yl
tbiNPkIvD+b5WB6iv8/sfpPHtnK6/6smyyYHZD7kwBK3hij+slNYRxU7CZxIOrRcVWny8/3UL4C7
20wBgYjtVSDN1om4Wq5aAYxrQL/Oqn0j1886Pl2A4D+TCu3oUSnD+K78o5xCQzvnr1ekuJDTwrn9
eYXDZuofS5y5boUuAO2TZhPaZNgfK88C9u7Yt/h+ArNHIjyvaQYjs08mVVK5wokqTwWcQdr2/6xe
zO5er487qWgiOWVaVc7Ub3STus09msUxqVTY03C2iK8+19UspyFLcDGQBLyawqC55Xk2oXHibJrv
yVSCrBnTIwVTcemRhZYzesBwcny5CY5L2Sc1ym9WHbzJh51ET+ziYCrj0PPvFUMzQlYW1QlCz79D
C10371dVU84LdWT9ciHN61ugG5yDNBDjY4+yjEtLdjLh4Ap7F9WdG7AUnayh0tC7sQifXBeKFbnR
U0NlehrccVMIErWy+TBmZ9YX71FZbkRZF9Q5SvV4r2ANYYtWZB7/U3AUS8PBJK7WLSAVLdGW98hD
fVzdN2iGksPO80hGNiJSRvPIW0aVjzddx4o6X02AQHEHMTbjeke5HvSmdnFjZ6UFzlNUj+Ozn5LY
UKI5u3hRBWgz5QWPZn27DhdoJXUhUiGCUDP9j2agZsxCgF99IvkosbYgrVXXHdZd2rya/q14FekE
16HYz7d6ErQ4BHV/Uw2AeJVuLG7yUDXTD4XO11xPg7SrqN+VORUn9DNYabmeniNLGEAPtAWB5Af/
KEA/XoqZfNpRKgWCiYxbr7tmUzfN+1TSKY8T7JgT6w65ZBOZBZFEQbjc4C5a3CeWvBlJielpLZmC
PkTrYJRuY4wdd5VeBSFYS8vs6mVadpVnej5kS9MBywfU7QQpMl34vY9pZD6Lxtb4DM11Yw5Vd3cn
DNqo7IYqfJMSocBtzHNZO8Sr99W5nDc9aVOwT3WQIMjZfWJtwNwYv8kfxtB911h67OV8S+tVeNMw
szayZicpA75mXx1BlSuDNXUBhhuuPBIF1rIKZFDdOg2e6TCR+eZMQKRzZrBn8ET5LK/kQR1OmlIO
T34C4DxLNW+rAOkhPY9afNYjSf/J7srUx3qyugNxfe45TD2x0iwn/lTmw5tPNeEwUZ5cT+Hw4KJC
eGPPlaKfGPKH0XHqfaeD3kQR+jV0qvTsN4W6lWeZ3qvbPt+FJEfj6kXB4wTqszoZzlVANn0aq5q5
3k/xgMf5xZj68BQasXdX+XqZqm0iH3GjFP1Gar0jE+GM7k98rXGBRwSK/UeQq/Whmu9SiTIs1ab3
ARWMZ/pDy9OvSjMTqd4eDN7z5ilStO5JrR3raM3CiHbqFnBrrDWR81B45bsorztldp8b9gUxOL/n
t2KtR73zENfxptJq5+jGCeNK59dEqGdfgzyAJzIMX0YJD1DAncMC/CZ020TC7IzXhiVcPc2wVLXo
nlgIAASbO69URUGppF9UaDErG6c/G1RDZ+COb4rtKS92V99nujvBsYcDv1TgEFIvYNKpRqhxHelV
e2tASFIZ7k52PgOROBvW4upKXiaY7h7KT3+ecOQn99sgwSdrO0SlEpQhUCpbxocttTUZhWuy8z/c
XWxwbHXYNiH6aCTrbu4rf9UuztdIb7/cn8i4ILisgGcEehhP9N9nZgEPzgs/3VltZWKA/1a7ZKNY
PxwoGwfZViD9AAQKwrn1LPnJbVhkvMrqz7OAe36gxqyUJDRwABo2h5WvCUdVv+AnXTRzbRZc3Bzt
5ZQPTZeIo2ZWS0rk7kKxNTVbTvnEEhcx/ECj2A5MA28shwA80cnTfTJ/CK8HATaSe9zPw4ANUdDO
hpPcuhvDqJ51OzrL3TyW61Wehsm1hGaM18zrjoOPGVVEoqCY3IfLahTxYzH1DvQCJAbwCZtdjkZ5
9assXHTJD8t0OmIW6hy9WFrs5IZxaAQwgl59rZTcPwWJ5q+Komk3gHm6Td7EARuORjmKuHhVBygZ
0BiN1zSmI29l5a1X3H5hE0W3sBCp4cUq1Af2H96prapghTvWff/zk3IPZPn1qBA/IoSpChVXkqOT
PyLzdX+bT6pIUyslgSg91A0wukWKdfIbyQDDeZjZK8UApr4DLwNyL0qcvRLEz+M01+3mbWOf9+LJ
CicFIS+lY60hCQ9Rs/Zg4PZH6AT1p6c3sB7iBhnd5L+mvVYSZGN9zUOtMlaSmyPvuaHzFXvUj/tO
pyxKpVpnY2owXOfwK9Jt8s90PGJaFnWuiRtSxTeTCfACC5H8jaCpFn5eDWclsJ4NRRl38p+RNArL
AeRH6zYDCKEFhdg2ekqlzetaYMbqYy4S8R242kXJlPQt0NIAZkiMJKCOy4XEyqWxOa01K2nWuqkV
N1dsMra8GlynB5fF5pmt/6urFMluSmvzoLfGSnYT76nORZv9jPVq7Z3bMAjsPU/5atOqZ8syniCQ
ABgMM1aHToJdJpijeuTBEBG4YlnU4U20t2Nr05Sjyg5A+u9D0JdrPlqmOOkmmErl3Rg0G2zlvORl
M3JKBt6PuUEFEJDdg+5N/bImPG8Ws1ndrWQzfM26rz4B9o/SX1Z5MSalxjl0uZJemD/dTVDYxAmx
uj5mfr2nymt8UigWH9Ra4KKZLyuUQCu3gYQxMwcfawfsRAA1jNSo6OXeHryv2WrNf+3yDhkwsWG4
pxASy0Myh8zR2SXOuX7SbWuiuKwjSZh/YZh/f8KvQFUOFAgKiN9+yDbwiCstOslftRDhLf/8qvyr
TskinmYhETZkrtJ//tg2ZPUZ28agNntXAW5iC4bMXgZidxEBg7WWNSQ0J1sp9xjcyX0skrkNa08v
085opmCLqTp69qFg3bttHmGNPWj3x5YF4AaDjLlvKZDtoFQlV1Ewcnh+Wb+ZZfWSZnBc1eil9SYk
xN5evjeSNCXP7H5aj67er/pYD3auJorPXvxYZuV/fATin4tPBgtHU10DIRomGFdzpI7ht8HCN6LA
RLqD90Lrz26nWa9kQAyHim3EErOq9YpaGjojg9VGzD/9P8LObLltZMuiX5QRmIF8BUBSpEhJtGa9
IGzZxjzP+PpegNzt27ceqiKKwUG2JQhAnjxn77UzWnk+2NYB3QafKpNDKkwDRzrWIizRppEdzVn7
sNeMV0uPbrQmk+/wM9i99Szy06JKb4sd3KTlTl1YXjYJwEDr6ZDV1p/rIowF0WxN8ZouKgUklsv1
RTsM7Y/1ic4i1ldL7OedrE86hoX7lUTvBZy8302z9SMVlAad9IgEV/oP+jADfGmYIbvow2/oJ+iq
Gl2NskyI+pnz11wmNk3OeY4OALHoFOCE2g9hne02/X4qYzL0cuVz0/Zj5sLv0ZjigF6DHlAdPKcr
7Xx7UFbk+fbMhAPyLyfsfyccOjTUbVLRdYvpHvqS/5pz23j9MSOm4Qkj8IrGii59IIwPJY8jr9fz
/FFBP7xHsijPOkcQTrYZHJTigMIuuHK3XvbCUMv/aO5kffsrD8ShEn3QHdWewBYK6dMk6+7jaxYr
EnFLB8L5GS8qmA+G/g5dyW5I/BojCLHBXfZaQI++iXPsN6ya+r9ME/6Zeak4jPUV1ULg5RBGthad
/3GK9pXG0bCC+oQ393WeQ3S7I/WnX2T5PstMpjZtaD1aiSau2RoMwW7mUSSK+TjWyvfYvmoJfFEl
nRS0h4Fxlw/JFJD4HSS3CPbDC7PP6LI9w0xJkCcZ3AfGNjGw7Bh8p0KADHzpX5aZ0B6P5MeojE8L
lruLMAH8wLSUp1ROH9urqP+QrGMNC1NxY8smOmyjaJCJ9pgW/3JgVOuf8jeNZD/Gu4ZtGPz/jyiu
yGgn8kZPwpnHIzhs4zbD37GtjzEoYy9HCLUf1ozURVgUeux0vl4qcSyI1qow7EMyTrr2eRvu8gKD
afucv2itaC/JtrD0s2cOyZtt9PWh6fBqEDXr7Cdw7d/0tGSHlStXTW/yR7C8R5FOKfOa8iQQRt7o
cjCR7zoOgTPR+IxtDgtKEYyfcpS+xMcF/huxa6Q5C8yShCEJOTUEcjC0MM0IaXPRqo/6+mwSGG4b
a3DodVovm7ahU+oT9IrinRHG2i2ev0RwKqllR1ngsF0bvJtMLlCC1zlA1tSsmieyURhLLD8z07RI
EoDGIFSdioBycnS3E0H26r4y6+S8bUxF4JwykPa32155XP0t2zPCHE+azrg3L9FSvWsWOCkayDRH
At3rh5qLY9uG/hXFpkFTueaI79nKMxBAGjOJVUiyPYTx+gNHNi2+bPz6k9vq/vXHx4C/jiUeI2UW
keYqohO6xeYyrVbelHCifaDiXP5K4jU70Kxlli/HQWSHSQ/HR5stlDchADmbzHferMzTwiS/XSbs
rZjqAnfIO/OSF53yrTHKJ2KtjfdwIhgdEpZ+LEO2pHY8TV4akDawPSxKUO5BdoXu3/f6dOk9pWAz
c2jSWdB/xlYzM0zeG+1ieEYPubTRkFRtBLlpNAmdVrUvAWlrDaYnBnZWKubXOFdVttowyckCLEFC
EmVbpc/q3P0qN0hKY+9iq+r/ZVy3iej/s3iWhgZqwbEVhcrAhM/x/282M8kUvKsYJ3oW500/ZHKv
3eMMgBm6oiJ6dLl7oYV/XoYp2yD0BqPe2beldG5GVQwsPf/7sq5R21gUZUWOnmjDPP8X8LlFs3ah
X7u9TQvhd+/Iyv0DBQr0s24k179EHmPS9L0ZMbPd3hNVIi7/ssg42j+WGYNtPB4sS9OpCf4hSGu7
aeYMgvncWsLcqVMtn4pAOvu+gc6qZLp8iu1WHjlUdIfXT2n/zJcwD75vH9Lisq71qr/aPlsfWjBJ
C1vvvan2gb+9v+A7nPEf3X39Ga5Y1zJaedo+JMAcd4bpkKK4/nN///Xt064ifNsg/9DrHeSsy9hL
L6rS8Vtm38yTWsCX4aGxUmQvIrf328tk4nJLwuomU6Ly6ys01jIQHvafP1URLn1Om+Dt798xDhl5
a1qTr+qx8tEOx+TUpCShb18y9cml6cvizu6tx1irOW1XJboh8uZYK+gzvxhRIJgfSUKxfHaiBNbl
Qr0xE2kDOi+0G319Nq3vcSt0CBHTURUzp7c6ldEBsvLsgdaNdQAUr3r9GswR9ZqAhOBUCDcUOCu1
oh3/7ObLKXdtEBqwQwjWrVV5HYYE45MF3o1EXpwRMVuPcX3J3psknFK8GeN30w7G707S6n7I/Y+2
QTOfkH29kJfb3irw6K5NYTTXVmtPuXK/SdZIFwjcrbUDR/+mhvzr5xieXlsxPm9tGUUn9HYo5x9o
oLD+IL52yyDSPQGhEGszbDQP+FUJIJJ7olPJEjYN+UN5R8Edwv87U/7u8jw0fi+ZPPVCMT/I1Cs8
G93VN/R+cs+eXuyzvEBr55zAvIFSYZLHuh1EzEbt9qVYseuF0tOLLoAh/X2GSOsf7/39tGgLdoBl
9zR3RfEc53zpyBDoq26w4De1Vpv626A+Ix4WYXmIRLk25V2LpCm94II0d8003Xw1/tVk5FQuSTuc
0pJJNZaJKyK+4QKqqf4yYmhVFrqZZb2VtpP7m0KYBJqjUEa61QVhUF8ZpiVjMYzqxD6rZn2GUVe/
6iGdSYCWq04uoSvWkDax79Hs+HGq/BnglU7wxvENbre3QJXMIlKPBK10X3PDEYLYcRnqjvMBMRJK
FnEsmPp7ydz8LFO101A6EmVOo5nE8zA27/8+QzsJMbtWhpOyai3NnqzLHL/6qbaJbi+kchbzopxL
ksH3A3NT9+97NrHEba58b4dWPyzcjt/rZTeYMNbzRMpjF060r9eHhPQuAK2hHzrlfNvEgGa2Z38f
lMaejsLpvr7i7/uWxwUizloTaX7HZNDbhNbbAxt2xR+WZAX4zfZdJyvfXHPJq3XFigainUJGkYg9
i+qV1pcoXpm/VPddWX5u8lbZg7iMYpLq6xkkKO14h5NaqQ7INFqXwrh+x3+WcZpQJSyt072mWvH1
fsVAdjeZub8tL5Qm9Pzap+1FNr2GZpgRWFY9EKvZXhMxzYcyphPz9zLUB5Ar23tpZw83ZDzWdO8Y
o9LDCRFL1C31K1c4BLn3QebwYBK1y92yEumhja3sxQZuu6hV9k5L0TNJmsdBx+W4NFjCNwg0IYjO
XbNM7terFRVdzSWrsww/h23EIwJsfLgmDffrnE8B0h4wj6rfRGH9XvQ5/pHOXQYrMqEqN2KycqIs
2+FUR5m3FsiJWG7qoe4xh9BkWNUMA53pJ0rC9kENglcyC/o7JMiIs2gVpVlav1eAhA86HnOMDRze
SlNOY5EUT1OrVJdU0OdN1mgyi4JSNE9RKRckpus2IB35SQzadqqpHNt1VF5G8Z/LYJucZ5P1mjLR
KjcN3dYBTcEx2UPN8HadQpmG2KNXsS9F3lZ7mA4RnaD4z48yo9wQXXPaJDmiRwy5mDhPEAUVN2Nm
0f4DLr7Pa3JTQ6PqfSet7aNBvGea18Pv9UkUW19PRPTnyfZRNApfY9LejJ/GIJvzFlKzEQwg+9vH
bABPEDR5s+PwYarbMARtL7m7akNI4ovdkW6VjkczE/prkkf3fRM5xI5iwO2a+FQn066rLeduk3rO
aU4K4xSFq0ITMW1JnIZOMt9iI1LdcPiyhjH4dUIZcfkQMvR7JOEAmCACRG9jR1mmFj7mAkWiQPwN
tGzrfyD8DS3nOA2SuBY8x435oNp5+uf+OKiAPqGZl/BGWFhVxBXHpCFxk8WyRYnTvYPd5hLbPjUV
DZJ8vkbibDvZ7ZZmNZkD6xGrzV/VQtDXoTcmdLcne/pekRByr5mNvK+0FDx6Xp+/Xv3f+3I0pZ8J
olD0RttvR0yhrN5TszQAFDiAUjOIXA0yE4B/Ye3QKWaHftltkilCRY072j2IXVcFFWGELOcFA+zt
09xZEm9ek6NKMz1sP9uEE+ZhWqJdMLEpJ8nMYAhE/JgF9vSX3e5qJoK/xrV7W6sWSq1Cf8uSRj/G
bextZ6SFR+E4QDxCrwiZkajsNYxoe150WEnI+2KtMaORpkw3NvRShOrl1XJS+v6nwR7iuKnrLMma
Mq07L6SE8KzRoZOFE6aNvY/zqefbW1kXgCN0ZtDssSYMtUGHQj2Od5s+ol9fkloX7aKBuUcyOPfb
V2xvbapGO9P//AEr7pdzuwVVb8HvwGqB3wR1c4ePa7mZi+Wy1RmEYiINHa1ut90D6btEpwbCnBsK
bXnKS4WiK60ujSyRxWm6ptxspUPNJvQSBiRlJZjkmHzGbopD51jJrjoHM8nFWQkqG7INTjYo6zWJ
aNnUltyH68GiMjWfuyQz7pYIRFKV6eE9gyOJ7bA6Yi+a9prTmGcolW6rVuKDYKOAgc/cn75a218c
5yIwXtuyORrqWF+3vuH6Sp+YqmZ6bR4bs0wudPAHz+zoiVV6hu76a7gl1WZPi86tisTaDUmmHh2k
Lo9Ga7wxII5/DGaDeHIlEYVqMaLjjFFW0qCCcyBfayaLW7/bLvMHOn7yzg6a301r1Xt1aZpjX+bV
0+SEL93mgQdY5vZV0z9MuLb9BXDnoctVjwMR3f3tznVFg+NnAY9Qme1x++tHo3ZDO1F+ENY3UDrX
6cNgy9dozuFQoNaA3ICqJE1weBWtAflNRngx25KlPjZS1yKM56cSZl5rhzBZcuznpbO05CXN4P+W
WgMdmuEMFSikibYVEOvJxFC3BPSVE+iPk5ahC9c0L4oN67vdj97Watzen0oSBIsotlmYCUAwUobJ
UubWFZErNENuM307PW2dxu1BQHB9iCN5GUSt3kYGZsUmXdCkr8hXW0n0K97TgOo5SDnK84MhoXq3
JMcx4OpW6uBUP3+FZRl5u5xSQS5bmUYpQi4wg2anJt+ctvG/1GtMGraiPEqT8p5wMHdbsjXF6ego
wzn9KsoNlC+6DhPyMkeceoSHB0C3O9v9mtA4sbw0KzLaWmWuc1e1hIXCHRETmMkFrr8poC6Lphv8
Wl9TFFc+dISG7TaqtJug6e63zgn0g50FROOjVVXBzKAMWGrjh4VW6G4CanG74hyP7Pn/PEPlVnDb
tsrDIqsf22ldEHByV8O4a4Ro3BhWxH1ji+Ue5CnJkpvhqGJXcUnCjlBitqtmXIm7UuHXh8Wm2JfO
VN3/1zM0al5uMWJfPaa3VoAQvNxY9XkoicGsNJWGK0lfWPKTS2Uk9zLQX7YTDrGqte9HbBepNkhS
UAN/lb9RrI6/Nx2cEcEIS4nm5r/j2COIq1eAqKq3AERXY2Gvh3eOlhmeGvX90ejb7ht6d2DXMmgf
vkYwbcDwyLDLyRswpX12qldVavIznhl/BsjzH7QGrG1dOfO+LmBcAdt4aRsqe9ExVvxmJ+QuD4q6
XK2if9ryM1hamSGoYwDCy8CGi6AW+YNTu3pNC1pFhx4n3Z+HZdTnu6TuYDknpM+v74f/9+GsgT4k
9Zn23GGrYI1K785GO+CiDOu7jWGldxN7cE0fv/WAoF1E4vSh1m1i367mMgJMvK0Q6DBjhwnf0zZ0
23qJ24NCgorXJz1Eh5Qm+4rJVzIHmaTWf2eTlIqR1GVnXt0jnKBFvzi3UFY/B1kUhHaWzmVpMBdr
tk6SzHqTMGuCuNWG8INpaWkQWYXxzG5iDf+b39gVKkwY9G+a3n/+nSVFjVLf2ZkgnY6h0qjanZvY
IZwCowFTB6KP5KisHO+1zNJumRdy3eIK8/owyLxqiVJcBI55AzkuOjdZTii7JtqjEmd3dAH/jEfz
CkstIJJ5b60AQNhW5PgojXKbCmDHWj7/icoLufWpzeM26TZ7TfXSzB7uZF7Oe6VKmEBqj50s2rsx
r9SHflEL+mDhZTtb87p2Dm2Cx2kymhCJV5xgcdV/Ak1yLs0MSyGugalZxdukjtptbaYjmqdAuSZk
MQ6CvK9mqIYvaBKtTUFbaT0GQTicemo0f7s5bA9VQQY85qRDaTnTcWtOwPp+yQNpnhUIQsjIheHp
ayNymGTgVkqg7ZGrE5llQOFJU6yipeLWhZBMXXtWLQpatxiteyP9Iftudp3Q1Ha4OEBWlt+cMbmx
KAW6onyMVXnuyvk62UQtNOT00n1cvk1241lDCR0ur2/bEpu7EfbHUS1jWn/WvNNhgU/9tDAPPBtC
CkD84L3GSj1N2ECzLugRmpJIECSGD1egdhOpWS5wzj2tfXK5Fc4ArePyNoL+ESYi0hBd7Untul/o
+/l20qR7JWJflWo3sFlMcmeASnc9Bpt4SG/6yQG3xr9ynlL+XSdP99JZHuHXoRWrpTfhF0dNhc9k
7E0v7cSrWsprmhWpP0ypjRyJ2boSFj9LUzH3/QxTLJI3bLyYwoNeQqxNHqw145MpcKe00fxoIu4/
yLw7gyPR9mwxTiOR8EezsfZ1VcykUxLPygSPDL8xdzsgGB5BOqE3SXbaXMxP+RITP1AyF+tHRH0f
vfYB7qGoknSvFZPH9O684G/x60BP3JCwEVc16ERCnxC+amMhMG5o4L+uxwvUFcC6SMIpUGb2XXRb
0NuxbiGo9lv6GEcbeb1vpPbVbLKLwRRwzzwQ6oBS7WTZrAvPZ62iiND7c2UVn1bBCr4wIQxYKIbJ
Lm5KpzlFWvzhNNZd20LG5wxQR2KWdJGfklTAUV3G77TNXOwPNPVzu9nP5kKhNgMQas0QMM1sP9AN
+By74rWM7Ye6NRcwLOEtHjFtl2pkMOT2MLrMex9kI/A+SXGphhmWqADmjAfTW+bhdWCjjIDBPilV
/susuNRHXfcZQv3oi+oxjgrTVxkDkEryJJa88g1n/aZ0ax8FpuaGU0FTOIsfi0r1Zm70jBBCYKhx
zYGufbBWD4mpqcf60tasZQkzbjb/jDEpNItJSs8OIMcxRlBdxyDsQjjNI26t+K7nltbG7Js65CED
9iIslYGOoRJ/z8xuSMdupxrPxdDontPotjc5SkrcIaY1m90F/O3o3RQGQE8dCXVku9CPIGpHAdeu
Gn9WZX3TpPl0G1RxvsvU6KRFq30AezhrtrHjdvzajMt7no9ImRv6A/Acd0aMWDIp2waoM0t5rPQf
eoZJPaJFMMQEWOrNcK+aFAIgwL8VOspOp03eAlHslRm2hBUznCnrtYv4iToj8hZgtiioYiwC6htj
q3O/NL+oZIZDY4dXwxr4QWx6X5oefbZVnbk9qbZuUIJRHitcPl1h3irOjIGk6U74q1RfW1FrSxat
YWbS06xzN1JUTbP4pdZL5VEDPZggQ+9iq79zYLi5CJaQrNq6T4e0hmKw/Ow65WdX86senDwkcm85
hrWGcLtCZjt2D7MlmDcHkbIve3g1SvrCjflenRmP2TGtjtzZOf1IBVMGHzJv22MC8c/NwmbhXM5C
v0uLbjcqMVsRC50BpZbSJa8J3Qs/7MiWiMxDUjX3tp1dhaq9C2sJ2A7GL+QR2T5OShREWWfvk3yG
ujvrWBGzBCBwcrB6h5KrFY0fCYsubPGMJze9mQi/KonVdVRpHpameikq9ia4nbxQhD/zaEzYyO6B
Xh/H3KB3ZFwYaeM90Io3cJT3ZKcknsW1MRAowBQcepVW1QdmPYeqa9OzHr51gb1bhDOQ7VKS1MUM
I5c0muye3dViZbclIW97ZRKJa8Z8H/bU7BD638uufYME3/qNSAkZ5OxPn1DkLs+Og568/qWjEzwQ
MZ75aYQdARjGLyfUY39pH6LI/M6RbdKqfCER6Vxj7bENkpkVkbKwdI8I9x75XeIDiwIDxcoysdzk
3ztV4zgRBt3RW8+i68g/0E/qtQwl2piY4EY9mHdtF70XFaqdSdHfIYc5ngyCty60q0NFEosndNp9
bQoa1ByUS91In5E1956U3JAp7C0XyBeh3Gx33MKhiyBsSP0i1kdvVhzjECNKX5TES0tnj6lQcR1m
hG5gEQHQ9AAq5fiYGpdmTIa9DNQXvQLrkFMp+cTh4MOexV4BibSvyQkilRZPc1pEtyTFuqMgQZpk
VyYh9UNlBNpuDsGAZ7DA3VyfOP2a30uSXpeMRv4wIGsDZT1EpW9a5H+3/bVMzZtERbxiE88QmHg9
8+S7KopiV4196UddzKTGiPxiFE9aor0pVZS5Lb7vViVzQDYy9ZLAflKXenBHJDEUBOOpH6jGZzbh
Qz0PZ5vj5ur9+B4BWplNBco+VEiP0Up8KoPqERtx4MzaPqZ36FaA5wIUO2drzH4RvfqtUIxxx0TC
cDOFVOux1Re/Bt7iGXqN43JA74XUl/0KNyB+W2l7JVhc8Z2uzC5tznjEbMPbtq00H5s7MViJ+ESI
9C1ftIdRgWCO1OKlF5gr72ipfpJC94AKeL4A/vOR830vdJVzh7jPdr6NVBG+xCCgNcQidC/4xqzF
ES4oaAsd9nuoKbdN3Wc7y2SvPIHo4QCcnchnOmLjqGMvN5oKi+BUQcgs7hS13kcJtgCOJffX1bjR
Jmen5HqvwA26Zh1Gvm0678WKUIW0vd4VHRiWwdVW6FyT6OcOOhtBVOq514YPac8cLE3Ufdog9Qic
LNgNbNYokUOP9eSG8sm+CePmyjUI840pNtjS9Lfdxo99HBReSz4YOBFRk2aiTmi9poeQTIJiLMmr
T2HzTZg4K+BtdhaBpA9VddeEFdcpgK9dSCBAFkMPw3wAvsgg0SrRFhJ98ve8J2fBpMuUt87VJMtT
fSepp4HURJFYl7kXd+MuHS6jNlLxOOzkExwEumiGmwT+BIqylPpjfNPHJHXJsrEv6dQ+1FPvwGLt
X2heDf4yJTQ2ihAwXguLUmqU9uEQOu7cOLpPz/2U2gOs+iWMXd0a5Y52YOp1Is72jO93AmvMzgFv
4yk2mmFZ5ZnnLAws66Lcj0GHcQhDiVvIkZVAzX50tOSYcmDTs0T5EXKAVVE9Gat2SenM3rXWEicI
yA4zTLaSeqTvUohUuAudXTvob3Frfxo5p76+1MrThJCFADIbQSZ3rvCcahW1QKX/jnMiCtvGZIWj
IzkxUfCJdT9ldCqpxenLm0RaYL2itaozEUe1eFVAHICd4s5bt+NxjHapnTwYRYzWfKz2VZOUFM1t
dz8RXmetB7wyzLfIEL1vV9RqWhEzmppnbwyWl6luSQFAJAlFlZNZsz4GJzwJuu7nRMa/2NYgi12q
yjXkGuHSG49lZj7JaDUD/JjKFNuCJcAnS/ngoNdyabklLvO8S1ei6YiASseImr120WO3HbTSbUIh
ucb714FqPMPauFeBWHi284uYvJesiBPEGmbhTwZ0wrojkyQivmliKO+OKZr60DhqUifOnXkTkWv4
Z6Af06yv/a5noVUrreO2i5ZOySmJM/sJyDkkP6DLbnPYLsw20WMPV0wNfid6iLM6f0UxUST2c4/h
hS5cad6UAyxUrx348Tpw8UqLfUaEz2FeviVzui/5tSYafDotUA82ghnybyoyQzDXq12EQ4eph6lR
LmCa9JTBnH0lqO/YPtSmfiuIklrVGkBnHQN/Vv7TSZhQaVn7kwaGc7sCyEVZujaeK5/O2i0F1QiP
vqAn4COX1XNKmrAx9yBs78ZCvWNTTBye0qqHkZHXqOP/dxBreJLBD8AcbvGhO4823H9S67mhi7tw
in5aMr8I3WYqFytXAf68a0QFDbnfAyQixB2Fs88E/kdvK7GXz5ylwfwTONux5VLIJE5ks+QStjT0
DcojKFaWAoYBlIVSBwwzMExX4gI+fJ496opzGw597CJC1Wi7kCRI74LcYdS1faX+IKscoQ5NdZzM
hg1y8ElrSXYHtugpzN3oZygPvaX6EwHQfrczY/vZgj/m9RZ7F3uRyFJT04Ws6HP/4mxcL2TFGX/O
I4GiWCxvxm7Y51asnW1IWkCAGRARkORl19k82DAzPlodkFKy4CKi5tkhXm5gTN/VZa08DA1z8jWn
kFks9nvJTq/srGNKH+ubVYa7eQDLsLCxWgpWm3YQKvkrNjVsgUcv0P2qRY02sucjBuu+DDv+bfK+
IG8Wr8A3H2UtLQ/UmLOmrGPebmau8nQgpt7pAEsJuEStSWoPbT+iVeAX2eD6gLzrazPJPultme+J
EXq3RlpQFnAGGXYOqJi82nXqitIqSRaHmxKEwbM0HARV3ZtoyVitKsyeZvwcZPUaNsfPhSf7w8JP
h5Cg9mjGEZhUkUcylMYZPRZddbFcMBVHFCUUvphAE/JvmHx2BMBxN3H2Aq18lLZ3eRVyjipoLgnd
7PSxQbZMInvl6B0Ti4jkyKKN9mnANpzskhslC0B7KHWwg6jnIuxksKNgQRpSs/fUQGpuOulsS7l5
IUKlWO3qt5bAPze2R+bCjLNuhmJ6KONgdqHITm92/ZMbKYtszg2rXTM9nElwZTvjebSi0Q2HmrZV
xCx3SIk2nIBx8NlT13cP8HmMG06Ed5VhdzY4uy5THtJI5NRDPxuy/7xadlhN1pxnJeeiSPLpMen6
b3MBlVlYLJ997CN1r71YjaeLEr0g1stdPB4Mhp3eN/KuP5lxYLsBMnT6Y3BIU7jmHaQ6YofbOCWZ
IqoV8t40jFlsa1mp2Fva8rFWy+kYOmbiprnzOaXwQPQp6q4OXCIjEO+kRXaeYZQUuV14zCtlp17S
mMAy+uaTuwCUY8pTvGbsNdw0QgixruP5HLzb8XrS4on0lbi/zQsiz2mMu8QUEr6M8L9akSCZyXfX
d7k/lJZBAZpeJfZt3Uz3sDdVD+F7wN9BZWGJwdVbvfYJewf0H/bySA+mO5mG+lvNzVPV99+JvWVs
yrbXKzLIX2JR90qDXhijKccEUuTRoNvtOlFir7IEkNTN72IOPlUC3/xCNR5As2YnxgbnsbYY2A61
vZMkJ2FAECCbU7EL22U+kZrJKFu2v4laZYPpHKOAKKMs+daIqN0lRvUQ8n1a0QQptSZRWS3NAphB
85lm7D4mVYnwpph7HXzjnsX2R8swbViB4IRg7jDs6bSLfxMxZ/uU8SHRyPWn1NSdHeHK6VmJ1m0w
CJBwR0DQax7TjzPDQPp9ZhKmpjwvo+0munO1QjulNAwogXPxRLDj8xSXtqdo85tWtxvOjxjiMruV
QE/p0y7XYo5vB+zQj8R3/K5ost5aduCS7pJTCyrtqQ9itD5ROO3kDBNat7ISCYO401Si6KHgf8za
mCPhg0+n6ecCec9+qhIXEpeyEzXE5EALbqepumYiMlZ70NMwIfF2ONNdU0xo4mi/tWFaAaIzf2Fv
OxEnGMtEYvUG7tmBR3GEHqxxJYVPgknGeqlyPEblcWhrfW/DcXG1xO+U8bT+7eZkkjNvnrjdpzSh
4EGlA+C3XrICC9M1WxZbs9uH06DvavTLjvIbaBvdoBH3RT+vQb6waLw0auQ+obKu++kXCURkz5Uh
av+oD+mE2s3RInYTFfGS+q1OEYneyPDnNqNCKUnVQ0TNlkbO39KESLZ2GTC3JvDXlH56Flr6GdM0
TYeEVI6u0nFzU8Exxc7pQCZ9eGIbZO/yBkeSnMLvICQ1T+sbTudhOYCBI9lrvOdKaVg9KyKWTPWp
i9nvFOJgqWh0sXciYuYiMoTxHM3YOfJE+UaE2o9oWFrPyuNDkXTcqrGKe+najyEsy1UGwe9fEChj
m5FLlni0mwVtMMmu01as7wYcdx9f7ske8ZDBuGPlkdboYkt5Gmnjsg35lENlupNsyUZpHOLpaKVL
+VmlRscG/Ep/hyl2qB7U3JpuyJ9vcVVifR6t2ma8yAnJV6ypUzEspe4zH+kJMJ2QDOcX6abWme17
6OFTYD6tlreMshfKES4MsGVn3GnTLcSBXWaGGFaJ33bDwC7dmfb7rBiAUpI7uhaLnywLgMDZOiJl
fZP58pAQVbirpA6KgdbY1CT+AiyL3pvUXW0icY1QplJfSRujRedQfrfs/rG164dMBr4IGNLpSal4
xkiS4UQJEeHe2g2l8tlrCwLbyq48OoeUJUX0MQl7RyeArvBSonwbyZTBAOfXAlIblgWXRGoBkG54
JH2d+WGNmSijlkb5REax3iYHp0veYFbmbEdMAmuD/nvS9s3V6A9GA40aOB0JpdraNdGGHYEogMhy
9AnZeAwUPvcsLEuuoEoc6+peL9gNODR1z/Tf8UAQk5M3FljfVF4XfVE9Wr2xK1P28an8CZbWnyaW
VsCi0JuCz8FZhfTxcxIvO1GsmjQIpYgD4+d8rvCjBKZbNxRdONyKXSCnxcd7kYYJCm1+O7GMn1QV
gzF0k71UpitzdCoMh6oeDPvzUOkMKsJwRGNo2qhjUiy5Nt7FlTKds+Ve5UkLa6fMteXAPniMi+55
sfWDWtWQUgYN5qkCfm9qfkAurgj3tQBTTUFF4qJwVTsydmWSfQyt+K5M8hmNeOxqY5265IIESKBA
Xskg+TkLM74l3/imXmmKRAHsS5GtMYoHc7Giu1BlX6dWUCLRJINw7105NLS5RuxTfbbHAlV4usae
dWBO76lUpi75db5WdwWhMZLaWjWu2MJYMcy02edj/JE1AUDN7poQeNli3N7ZycucwpyKU4qleYn2
ldOH90NRnyeOiODC3dFTKYih8ietZAarqOkFuauntPGzbDipHZO9ZA7ez6OdAt4WrEfY177qiF/5
khNgMGrHWOfep5np0QlI7IJGGHHZt8a+yqfIB3JCwVVav8jSXCOJR8CS6FhAKq6a2uImgrjE7Lf9
nTu2G1L1A7LxRxX+TxLMe5qRv8ypZ/sZNPfBNNe30EdxZAgnpRF2EEnW7VEB9iAM7BmPpNuaMtuN
aYtLIUoPyOaoJbTXtPkfws6ryVFmy6K/iAggE/cq76Xy5oWoqu7Ge8+vnwXqe7+ZOxMxLwpBVRtJ
KMlzzt5rx8YCky35HzFcRJIhd6JA81oCaB1Mdg8NL7VWeWGSKM5YvFZOujci+xXmH0WjBqPNSpnx
RwZSIscl00V8FLxZixYxNfe4lyi2jaXqS+CMUCl2Za3durG/pLBEFujOtW1c/MYTsU+7Ymc0tfLo
AnHYprJaj5FLuw1nAD7rtYjr/sAu4MMbelJ6Jn+QXedIhvgM05FeV66swNRwUJlf/HePZtZjgWI8
5DvKkdsEmoeBILk82Ne691mPDdWXY/9Rc3NXoulMG/1X3ds7HYtPjFhWDn13GBFgQvTKcfLKcEMm
uT+wN7VTUfEmoano4p9SBweGCNlZlAnrvIyHlRUxr4qCvFtAgIfk0PxuVjDi2m1r4QmyM23aMJmn
jGyzxu6+VCRdK2eIj03qfkBr8yAFe9FqTOVNakhDfQky2LX6dV4xkKKx8e2bRBCjbKTSyyVQqd49
j1HLiihrNMlKwET35tYCbWfuYX0P8clGjDNa4JgLvANnw/beuB37ffGnTWNrlQa0EPJ0XEIS1Njy
ZHQ53PGxiOhikG9qbnqTXbpuoJkynWhReNzLyrKVt9J0f2zGoEhCWtonVLJa1eeLyvSLfc5UDvUg
05FOqAVx1nAPmsH/sbukXRGbpbDKVci05PAV+Xm9rXlZXQ5EAwEHjt4XOvI6PbRtoHbNFqGngdIT
wTFR4CTcoVljL34KQufFahMd7QtTM6AdhM6aTGI7dn6dm27yYwoTadsgSgyZ0T0nDKMgJHDNUvtu
fe5XTcVVTJpzhl61/lZtHP20iD6aiktFy7xd0LbeMqtYLEc3ulnotXCm1FRHLbtvay1MAI2dYom1
W2jYkgISasKGWnLMGRH6L7XJJsWL1S0X7fSddBxoie0DOtR22eHIXZlD+J6zswzQQxxajBdjltVw
GKIjccnHAUGMui0zynLRSFTfWYTbagOd6mlmuCjcBs0Rd3Du1Sez6OV+7EhtNtBj0+6nuUru36Lo
ig3W9lcj915CdQngq9vKUPyWCXe8fNi1dS83ZuczAXB1dFEEnUgkaVLXizWi+8c0R3iA0fQ6WBOs
PAp2Od1zLKq6u8LhujRIeuHiGNyVawC3iUeNtoIojiLRSTHw06Wp8emImrqjpQ/bV121c+2WoUqP
yFHvcBoLZF/BwKquZ/ZO2sUrrMnf+Vvht+6uFSFFVqRbC71wUqTqcJc9EO5jqVrretoSqulJq+jg
jl5MgIeOaGo0aJflBSpUyt58cNeNY6BKmEJWa+ug5f079G1/oaOBVqX9Y9UXowzgItjFFy6PH2Qh
G4CpIMfzfGv3iUlos8sEtzfWppWAj/DMrW66z1o17NxalVjamPRFxbkZ8VlAi5ALrXX3pap/Kg6l
v22fSHgaaVR12lItjJcoKccjdd5PDxY3D+AryaGr95VMVuGUJUzdyDsTy2Htm3/0wPkJG1Y4qbO9
jxLIiQUt1dRIP4vao6xAe7wJ8mY/Npcse3QjpMGqt6EFTtFz7RtVX8O7ICG7Nt4Ub/jTFAyt4ECo
q8FsT6Q1dWylgLgVIRLMJH8pHddf0Vr5LDIGpeihaZIa0YiF4ksx9CdzwudAoev5JJG1ONVTyReJ
nYPOTknEyapvfhv2JoaS84I3ZVljmtw51vAmC1SWdcsVKXraFRr9z9YHdOwpqMvaUOLkLBbEQr0z
Y/jKyqKkcUIcFEmnVrodwV82+VSwnMs4fTErdNlOJ9doqJGnBp9ZGvxERbllS1MvEbOOiFno//d9
Nqx085bCdVj5yUOXUrt0ivA3GuQekY0SMR76sGA0jy49qWVCcm5U2lsk7ck2MdVtawLddEuG5rSq
mN2zDEkGdrWAGZfSfHQc4FVsNxcBYexLmfGtC01enpMgSBf6sa1pHusxi3HN3DqghU9js8wnhf9G
UYLx6ohxQdHiHwPgvEmnj5sg839VTIlhcU9LfMCbPNJK9SJVrFXEOYLMjWPPsMPTmeyEmk6mY94s
E0CNdTZBcBnVKZH5lXQ5NcUo35WSywlruFihPARTr7LhwRPp6fqP0mr2dKt+yaYZBtq6eFHoRQgr
zAViILwtTm0Gd1hL+875gBqTbhI9KW72DEOf7jlBXm8soXzpFontuviTyi8R0d/UO4LiKS6ewHus
lJQPL3cbhuJqeSwZ5ACqUPNtY5ZPrqMW+0JR1wLY6K70jg1e7z0aIdqcSmnQwbcz/pj7K4h65gSV
dy7VC2EpDRALa5LOtnw+vBGG2VSbIamfa1WRm0Bp+Gq56zgxv1y+keshko9jmBcLNjRkU2re0q/s
Z2v8zgr7m2m1eXbkF7HIIKG65tGE97fJUeVrPiuMliwKlTwF0V5jd+WYxNpzfS7CxNYpF0W2pMAk
ycbWh62EKmDpqgv3tjJA8ii/o7GON6GRHWg8PxS1FaKoUF/VRvmdT5PSIuoM7so0ud2E6Q1KAmul
KMqpROkO90TQ7pKIt/ryUxeiPWWWLJ6Ki48Z5AhuPYFrUZlrs6avYtSecQsJVFwCbk8/bDd4SBEd
/slCuaDnYVzuWYcVCxIIjQYBUdJ9g4NaST+D+tWL/cxY6EgdOs+gBcfmyySKkKHIDHbXUBSywcii
VTTY7+DDCrSWVGoGg40mRJldzgr/Muo3aVGba8TO8aNW1SvkQtkF2SjpS4Mo1omlpJewnMLT42Zn
mUb12Hjo8RyFLeP9cDLO5gmaaJzkDSuAou6yHLc02Zn66Z9ntht/mGqFFmKyZ6Xt6F3oHV1UOsqT
9BTFhOekxP9W+nAmiGTn+NDDlpY1bPrUxvNST18XvQcv36chYoLCO8GuAvZDcpNp2AHy48mKkjOl
LXCssBvS9bOioGQMZoYOlsCdHEL1nKA6bCBcnVM7mKh+ETycSQGaZqbxFJlXmmICfZHFCCOq63Rb
5N21nCJ48FkOXDB2ummFLPcxq9zK0h3IbGrQXanbARVJhGAzTWz+ASCHeBnhGbj1yYAO3i2frcgY
L5GBPAFZMgHm87+jYGk4EyGiALMoxXUYkffmc3ILkzf96LO5m2lOgxZMmXzB/Yg2Fy9w+pMhAxsl
tInUcN1u7dpKvLEmQYfnjNU1rl7+vr8k9u7TWuPrkwW/54gSTGz3o1mEPmvS3TZ+DYoRvzGTwJ80
JBygSozP3Fde739NR9jGVyLGta5p43ceGmIhuEVhbI5D3C52dYI5nR4REq5JXjrGVE2MHiEW6Tlb
LROH3VY01TmWqvEu0I3M8VKRpeFJ8zvrVOqJuKKKpuaF37UuQg9htub9KslLfUh7GbKgVy1Wp3z4
nM43kbhVg/qGUdNZV24L4rHt6o2CpWfNVFt/ESV74E5EH2mjaVdFxtMt2NOvfHND7vPjsDOIjZu0
79FpzNueafJ0nLg5leb8IbRGe6pp24GJHsqb5dbU9E5wcFt6lwGRinfPKxL4ZEvIz0MRNiev1z9V
rD6fo+y1pet3xrIpQmKv+tJ48pwkWedtmUK/wB4ySjWhXtXfcrP7qGZJvtonzKgdfzx6hTJJaZGC
Cp2/yQKxkqpaeFJa5OJpZCjru8K/JP3hNrKTgDTPvEYw1dOFFb+UCHSRYwfqWYRJdOAWSAgBXu1h
cqwkM8gFPx1vfbGpJ3jZaBHUyxjV3DFXJDw0DLc+acAV6Qt0RUv4EB6j71VoTlqRka2FkhnuhnhX
caB5qp4R6/rrcciNV1tnT5UMA5AF6dxRJ/Y6bN3wFg65baO5UqZeP7dC1/CGPRCu1d0JHXdHVXXq
o06++jZKs+kb3BPdavBNVyrUnwzlvJXKoIomdMqoW1V3RNMsyWSYdjoewRBtgRaLTXC+Di2yk0Rr
pavO6e0l2mHvYvi5f0bxUq0MQpUWTF7cVZ7nxDNl/heLBbx53ey3FBxoEyYivkHWU2cRFz7+m4+f
DOJ32pK2BbdaX9kBVPimDl4VXeC8wst0yMvY3GjO2D5nKrpTwzWb5zv2oO4gWJORLJl26eINz5e/
qX2X3J3pEDU9IdW9FW2jbpwKdXTXAEiueqCGt9HOIHIWyOl8E66CNsTtJq/QFd3XOPHvY1QzvGJV
bbAmROt5+dJMPYPPiekqr8ridH/rO4Icjzqc0WqCUYVKTpXCCP/cRDF3cmLr7Nl3EdV2uvO66s+8
olgRImeLmNMNHuiJ36hmG+kHZLTYCFvOddc2h65qN340sBvRGrkzNMLJzLGpn932tcWZcb2/FUPA
X9k2zHtg9oG0jHkWWs6ytL16N0eVESRRTUGl41J0aHbu5zC6rfhfOluCTUbQTU5JdJAn1lZW0Efv
2cDUo5n8oH9YssYPn0J9t6j465C0iMyow1+O/DWbh0x//OmEXrxGDqGKXRjHDJsYyszCbdEbH3pQ
QpOdLe2EhBl6QrSlY1JJzcEhphuEe6LVwzsnVLHTh77K48eETfTNKrKv2nmtPKHdZjQaauwV0kRl
f1/0uy4YHuird4lAmwhTSjfxL9aoDEotuQy+D8Zo4rEN8WEI1ElEUg933GOdEiqQm+ONtXwiNSq2
sq9NqkKcNuPe8UhohgnYPnHd7eZLzJ5sgFkGwHQ+jFW0WINL3b1RbO/bibXxS5T5E1Co6hl9g4FN
1DDW8/ngEgLy+goxJqyVWB/22cCwBmBHuTem0t6RIMvtbqiYAWpqTJ+oO/1HMCWSOIgyouvoMWhb
7lpobbRwuK+FVHfNo2p/CEMYTzGwjX3rkSvdd89pS86pTUcCkIrbn4gkoCPMRmg3+11nM1OJaBf9
W78Ifc3fhGo0fiqIJKb42fXdXmHXmkDeHpYXhc6yLzVJA6L9Advq7IsBXgOCLvMBvH1EG8mIvzPf
YRDeNg9d0IhFKD3SP7iLnGoA2q8Y/xZTxu7b/bZgBNzGXFDS9FryalsmmC1637jOiTm0bwE6te0P
JCQcaXqU3vKBigNFVaNfHaQu60rCnGqxqWsTjGWcHlwyGdkYpNahapk99/T7J7rv45zT2TjhqQ65
fc9HPTXgKaRXlMKOhkrtREXwPfho+BtE3hcRtxrcm5ZG/vSDaAy3uQjEm8qcbluNMtkFihK9Tn9y
/oX5T6YOUjC/BqzR98Fjaynn2XiqVFLdh8Q7r+a4jxKNzqrFd6HgulvVM9sU0ZO86A3SyyDIp7l9
Iy+aHqC3Zc+2G3393EyeKhFR51jBpG8cyvaM391YloNjvoKu3JVafMpYOx7xXJaQ1sfTvCBaZWzt
u1JJVjbtgHXR8H/3S+SDzNDcC+u78gShYWfk+UA9WnY7Uy3adTZB2EgNzRaAl7yzDcKyK/z0uaiZ
z8dNUp4mjuVzPFTNOuXC3YCQSZ5T3oFjwAgglPYnA0Z4tRO0Nh/Y7Y8kSbTTEeAwhDT0ROXoVCit
m+x98M6AZYqPFBgj/1eoZH7XFR+aqn6kRUyKIs0eCGvOYXYWFdJ90dtSfe0bQ6xHFmnXcL/8Iv9L
87+jxkEPlIooNyiL8quRxc1KT7P8zZHW15wjUrymEhCGIdJnnVn3W0Jdv1KFA0KY2vtoqIlYaxPm
7e7yu2/eBt+8eYoaXEp6pZMcfXx2QxtQk+W234kBZ6zy8ZwNcb6GVVX+kNi6UUm6M/h837C6yc1Y
5+NmXkba3mwWvqmoZ2YsGfN9yAdiwmsLRAKb2TNs/Ju2nTr0vlA6eAeHDgY+EeKFHRmNxB0CaYyk
wQB9xkuZufY3c4amdxWV94P5xpJGNBTvr0O3KA7uqHqvDdde5obA3CHXzw+qoWiH1tG6XZh5/RGv
bIz37pQRZnYaQT2iAwRWvhnn3YdQO3akIfctZp3vOqxRhnF5fC7zPD7R+PtwQ/Oz/7ft2xqiaCdS
nzCt6dw/P8CVGFXMueHy/BQYiVGNTKtz18uI6sXz131lX++rrogLlObZGF68ypQrk7Lqraj9twhw
0O8S75TRo7mHhmDQW54ylN3M2csyiV8bh2ylKbhnPj+ltMUjPhqmPMYTGU5M9Tzab/Muc95bmnIL
wXZRjkH2NbBaLqXuBjdIsdpeM9iGZISZLIdmUuCNRuNtRT4cTSrKZ8dikt2pmbp3Ytk+OLX5pxET
d9TEVoCCKe2OZKD4/KOKcbBHl9nddGjnEq/C0HSYculp0TlsVZg8YnIoOuRH/D90p/8VHGFLy4Dz
ZZmqwCqODfx/kmhKLc+UJi+S/R2v1xmSrDuA41cPtz7ZTP96ZtN6vZ+r+SI5cixffHYEjhe6LyoY
/CsDHLSMvpE8DF5iQoxN0GV1tnscqaTWcuzLhW5GVnk/iVpS2w/0XALV7m9KW9xUppLHu8+xQYy7
VmUhV/SfmoVKWPH4qnVw/Hrn2s4PcTSy4UWvVSTOdT4PVU2cTchZNv/ykwXMbSNbFQd25mbH0hT2
JtTS5BGT92MWBa/ScFyCfq1kOT9jCpEuOzDQ5xrJ5Sqqd15BDNb8EMAcXHilVZ7mQ91VzZUhk3Xm
MrGYkeW+Krzz/Ez3tdcC2+e5VZu3SO0M2Mit/sJQ6a1DkY1uGbBGQp2cayNseFvFQimNmoQ8J3mu
O4ZgZvWWYSrZaFqFSXh6cONAXkxb5RVb0XPT6O9pVuWQ+fEko1XBgR2oEaOjcozd/wcFp8N94wL4
76gi27HFhCFnd2uoJkmD//MCqRhDtn0auPt7imxEZu3CpUZ6qNukPmRB4G9kZYWLPo2J/EmS6CZM
61cyBY8wPow36kjyyXyYxOqlk3V0AfqtogbR/+IZOyvM1940pIKv+53InJHtxMfINavbJsirmIZm
9krnZrzqmto/mSNc3Qnj0mrBQ08dAuPeTJk4YzKf7i8EKSRP2AkqrCMLXPjtfoaT1a1fPpgV4bI0
XDShU3ZHgX6oRMdgUfj1AQOlsW7dTF9FbN921MrkaHp6c1LrJFzBhodo6vfZzjMARuJEaE0sX3m2
Y24UMcinliONwN8TQpZh8/H5kNWkAAzBCD7+l0E3ZCS2FGGfPJMWbcIodiWBEHz4euWYRx+w2sKy
fTxaWsJmUxoAiYNKftmqfNfHUN91U1GpEZmZ1+nw2NI70ASJ0brWMVZFk3yj2xmu2KTE7343vvKt
Nh9dxX8n3KY8zQ+uRfzj/Iy892otO5trKetCMu574hxtxerWViHxJxJwjqOMTbM61bpwvGnT0ovb
emWOZl+6f2Yod1ow5GtycnGHqbgzg7xcm1pA998W2bm1umJf6fF5nOj7rjKUzQoMAxPXIsiX6djC
2SuDoj3p+vtEsYQTWiuLrGhURvNtHmlMm/iKS79xD00ePcxH/zyYogUpookiu4IFPoaN5ixioVFg
11I+G8o4XuLOPmsUGo+jMYpHXVPIpQC0UOnbrDbqa1fXBFGmTbRDpwG5YWI1pNx+rrY4DCY70juI
HJwfSsRBPJIYHD8IJj9PMqy3c06GkxiTgx3BgG63cOrB2E9wRnS9VU5SpBJYXIZpSk+FGf2w8DQG
vgAOiahOMw1QL1cHdFSrfULhV22rriQ1qgZDUDBmFwG9PgUHeeqaxLTIUwj8+pbkVoJS6acxFHfx
d6PObGSrVnl90dPic85zTeV4PyomsPT8s1i+aKisFOe5nWKzwBkedaqhd88RcpVY3H0rK9EugUYS
0LQfJBPG3lmuZy2UsrnXcYOjqptwkj/NZZ1bBgDAp8M+EO9J2BiPlFNnWuTWCx9LtYsLNd5qMCTo
/xnLIL/MyWau0fy24jZ6CaH5b4DHKot0kM7SaTtxSRkBoTqNxSco+4njjb4mrrztMEGiTLkBtZst
xDB0u3/QMbUoy20EZOAvYaZH53GHAoc+dnBnogTND+DJ1VNiJxXrCBj/JaAel8wsTWAkhpiAI4cs
8pp722wIhjEY9z298MkKjArTXakGwikRkSqS5JNGERHi1SLgeWjCm5cO5bemQKjMevd3lVbPhRbb
b27c3oaMsIXcKpND3ZoZ+0U01Xal9Xz1WOtUc6hudxRmiZ/M41uhGfVHVnWi+J5cd7HXk3nTF2ci
pHsMbTxzpnNglywkl7QBVUwiW5LRi/M/v6y0ISlr2n/7/X9+wTCzbxP4dr3vYVclMKyV3IGinWC8
rBz7NYvK4qOsGUSMqW/tWvxSDLgs5yBweulDmfzIUNEXjm0raBeN9lAz6F7XfgEKiUph0XeEoRFH
SsxZRyp4TPW9nGuYOEh3+ogoiX5fucvwaXmR4f4mSGrZwPn8oc6xF4nLBhAIQrudF5+gz38NWZXs
cDha0Fp+6+o3UNvol+sjVY0F9sJhMq0Uvfsgiyr8SKo3yFd0LhBhIFbJ4h0D+YPR5oxF522lCgU4
USFRzO8/Xp0ab0vc73Kp/1hlK/b/3KCKUFu5ajIswl5Rr3qUhfuyqKodQmHt5gS8rrpJuTcJzEtz
+z8s4wfTEXQbsgTQM5lKw0mbrIVJAf0Q+9LclKH1svZQpfV9KVhdaf6GvSRgU83yi87oe+6JGWpb
PhhWoZyJJQHugjbIwmE3/wXocpmnDEml7xPdfIv1aH3/QOF02nilJoqj0h7B4LM70BWGOynahWls
kx98L8xWswmeDSxjgk7qp4hksteYNkjciPAplQ4ENOGuAo3YgflZmozqw4C2XIkb/QDFghFTmXvD
UW3Z9t6PkyQNSdzKy/vf/qfPjO7dLTPwnnPqpu9AY3cReC/mbXjbOid27dqdyaIigDwIS/vlxR3D
dKcYnrh2yt+O0dJMGOLycr9ddR4oogyq5h69kLOC4wcOpCumm4f8u/8cJ0BQinWUbYH6RNxUv+lt
ilPQ3v5Z0eJq7ejZp13EwQMaj3NryuwRA0L/GI/iGKDPeGGQR4ZvhyyCNRJZY+GI/8zHqgexKk2r
PPbBJN5Jdens8678LlXpn6RXpSdXCpRTo3SevZhmp5sif9LbAMVPTNaMJeLo0E/N6QJd0ZgjBFVk
kj93cfIW6HH9De7gDbxU9SXFTmjKn4irFZdcqQGzr5st3v+XsYyCS1EMzkLmUbJXmAJdNDVoV1ot
g/c6N9eDmXbPxBAOVyfw/8ynMbMqmxFo0UZMv8VmdN8oDeKSMaGBRXdrHl4wLN3mRtC++44k4S7T
m4Nf5f4DSPc/Bjtzm/ScDpNDem3yoLyKHrpLqNvNzQ7Kflfkkbuz/dQ73iuCWOAsq2y5dkIYgfdM
alsDoRrnlOqJinq6V5E112adP5Hq9QzGqn8zVfdQ6/pVn/q4ZUFbf7TxwcwDL6lYWbR2TB9hSuKt
rMHUXpLGguUSY9fJffx70mQ4p08zOTmQnZ4b4PS9TluPnvMHZoJ1Y56S7RgCpYALnOZqx1MoSzBa
K8dqp0hQ+tuJxtCkHPTstedd7oMJIMq0ZCv6UlvAZm5vtia6XQC/bqc0jXU1+95BBSTde25KaxFR
omfqO5LbeuquNJuyJvHE04BZC7WBvZYn7mp+hfNh6JTcZ6YXjJ6sDEYUwBrokXhqb5cSxqGXSOXc
yBFoRA7uKhM/6jDYD3moB+fU9DralKx9gOdvZjGqx1xEJWr5tikO9++P6rIOuBZi4iAINl7i5B+E
BAxbBbThRri5erNCLznNrbNBDXEs2IG2m9tm87lq18Zudu+qZVFm7qC22mjnTeesYKhYhVO7jvUo
vdkKU6W0rtHmpg16zsQl+80F8RXWNph40STPZVTkj0Gr3o+Uttnc/5MmsoF5P2+qKqYZuqXUZYQ8
oh4MD9CbkB5lEuJV3VxVr44P2EqdjWHr9mnIeHk2PuZVD4nui1V4EbSTqjrolWteDskCyhjWnlK1
11rRpae04tIebfYDCRw4ZP7meX6GheTvs1ADVV6m1O853vc4V4YLf5rKLk4+vFYQUdyDYO0bUoES
z33qq9FdAh1yiFLnnIeo/G94nAoSAJPLPYEEta3XZeUDD1CXgBG8h0HMM5RlKzMsgounb4RQzE8F
JchmlHlGDagmL5XjX2lwjl+m0VdLAqt7wFh9wa1+2mBiG1BXVRMghvFc5RWy/7LHyvdcctd6bFKV
HgenTayMJ8Dz+qKtg2qjVxp318hDhdGI+DYUQ3S0U3ynWWd3H4Kw15nv8h+/IQUvLLVBObTJ5yTu
KeBdfDNqNtDJadZ5fqhdw1jOPzCNKayUND4ZM7sF9aMdmibvHkRm1ws8Gqd2ZvpIAA7rwB0r9uyR
e0ZJcuT2WT3WWAPPtV/SI1L46gWGb27nq2y+3ngZGSquateFZrgLkPTtkVTn1yGgH+4i2noHB3pl
ivjV4258Am3V8Pfk2jM2kGGtjWN6rlgED01c9tvOfcWkMA+N2zq/EUZiX4GRnovEP8eDEj1ri2wu
4bvAoeuoJ9bRdzqEqQI7fuHEypmMmmWBqtde6A4jtPteVChjv1GN3kcFHY334UKsdK8Jc/pby0dN
tq4J6qRJ6jXOOnFLydRdB9Mzbzo3P5vP4fjvrh7i4SGZLHOuUz7MCVIMzKL9fG7e2PhFxyenu5PE
limVgkv65rSFdwiVCsSvUqsvTVC+w98MfyFGudEAQsVn1PrxjulRumVIHNMVYnG8qoRBRL20H6Uh
xlf21emmBstxEGWnXY2erA5WJ+snxb+E+i1BCLyfRxl1MtaTggVlYZQS2BC++WjfXyyN28U0c4jU
zNtE2ugSjhyEy9pXrQ00JHQbDikrJ+2KbI8+pkeihzs9WCHOdCKYGUb4IbI3KwoOIaEaj9S99kOZ
OJd72z0cWXFUAL5W0VdgUxrtw4nURzT45qPXJeaZVDW8Wa2nfUBcI9iGnKAzggR8BRHphEoplNfz
/FhqWnYTsfbcqZH3VnWNPAzoF5bkBZrbzqGjbsdA/Sk6/2iusqnKzPhDdhIGMc5MP4psguprZ+xO
YcA90zfZIBRup90KBQNjptn+d5KiYVeeBIPSB9Nt7MfGGY6RCeIiK+MYid1orMJUCd7HZkTVadne
yZEd2SW4cxalD3hsbNLs2dEIU2HkjL9zgnmAddfWqnIb8iA42QBEHkqvexl774miS9vUZZGdQeRk
5/nZPw9lY6fAH+VZBglsxzahRrXV5NXQraulTElA0t1MJpYvmqUVNlaYEhDMdBJyGP0n2dnHPL1S
pcbwLssPmqSGUJUplH5Wk+Suv8t7OgoAOJRPTOfLLAdz1Tow2dqoSx9D6cOMYaO3HQGtXJScoil1
7XcFG+euSO3uDFfAPOo+rdbBipFA/itKEvmltRyJONm6XIEXRfU3IwCDE7FdZEROD9jUWDXdosNx
00z+fBcIn6kdXbun6TJRQP3YRlqJM/LSdezY2NkwvRuk+VBTGRG5XHxUU2WEPczaIb0xngL0XLRI
txhzqlfNNeQegxItqKnVXHT0Of99XiNJHr7Rs2omQA/HmTqno6iKw/wMOOV32hs52Zeu3Da6hWB2
/KtQsgMVo6tTvNHewqOrRW9pkuR7jb0HzDeVqR1tFOaRBFE4dYxzpBbt79pJkGZb2tFT5GvQOuKm
EM19f+jznybxm2upZ/J+xuuMYkFbsV6aTQ3mbcK/wSOTKMvcbD322OiWNdbfrB8e6RD5T6HhivsP
lTptVp7ndIwBM5pWntrSOe9x2lpTpy63QgK2zV0d2smNW1B07pNu005HaPHdfe6PrzOFbwaPKn1F
bqWFqIqudzl91vNpU01+NOjGW0XqjCDQ9BJlQwjGttDGW+8L7NBKgj3SheBQG2GxnrH8ZtDyZuBl
pV7UjwiM3WM+PczP5gfh+dlRG1BDPHkRXZEhRc9uydh5ZCMmtlGBdONem7Nj0tcGjUhcE5X7WZrK
do5tCJziQnu33box+7Q51hsvO3n2ajtukql1wHb9asY2SXSKlu2MXkv2bdJ0127KgEB96j74qrOl
inCu8wPjPTQBlmiWY9T8PYe1pj7e97zjoPzyfcTDYS5YTAk20GoK5vmwluDxdX8AAeQrhK0ix4ir
ZgQQNaVvUKXyr3rac+QkznefivuT9l9Pph9BrVko+A4//+/f8zG4fGh1uVKJraD1Y/4aS2Ma3DeT
8LXEUxtVJyUmHqRqSPnNzCR915r40vl8qWQfRNe2VvqVEYYZpG/ZvsfxLp6+dRpxiQTV4iQCMePL
JoMn2+ZAlc16Xzd5Tg89+cgVx6BnppbrurTybSdf5xDXoAuMk8Soi9SZTNeQbd3CawinzWHatpHX
Hk3tKZkO/kYkOfH2nm5Paln4mDWr3u8CNH86uAOjKh/mh0bPvYNbI5wvJjY5EyD7mPpcK3Vgsd3y
+uGpJcjwHsyTSzQ/qHxkZd+SaZiTti3TP927sfGCykfFd3SVyrvUIwrsqunkoxK0W9PEMYizxH0t
vL48zrS8Pu8ohFHpLqyoFR8OqngbUe5338p6ZTdpenKaApYt8NhFpUYIE6eGTC20DfaE7jQUcLek
7z0HkwattOw/AgXKxu6QwmqkvR/HAY9d3SJSbYwMqN/gY4wjIGLfq07ySLcwY2cHOZHN+38889Fh
38+F8zNaniuGGdWOL9txvv4kOjwG9jgb50NCTHb1kH6ahZN/8U9s/anbw9juGjAP4t5m7tImFliD
QTyFUcenDO1+wbbTOY+1lr2hEF+ApPee0+YpM/O/uaVjHxsHV603o2c/dmSurLwcEORAXYldmviI
/yLsPHbkxrqs+y49/gnQm0FPwvs0kUapCSFLby/90/fipVqqT/hRDVQFSIZKlRlBXnPO3mvL5tPo
psq5Cc05MVE5hbOcLzGDvdqQ2xbPZwYBlJss92IsOHVxJFuhXo1SAvXnPIZMtsYL2e616d50UfUo
v6NQQ9W7bG3FoGPZ6E6BbfU/5gMRWfCEOOgDB4CQDglDxxN7rrOcOWs+ki/T5FEOKIOLvJ7QqaCX
IK5yLkuwGGBGNNwFsp6NUYpOggTujvYzlkHR/vBFsmJEEt+yOArWkYrArxsDAoMsJgajxOVPtImx
HhM12Pedpu5SA9C9qhqfxeD87Mvs10GUG9yJ9WMwFdkmLOjryOKvnf/orcZ/67A8XsARx4jnqQmj
lzZWde58J5Up2JizUmHRMMhDd3gIPHVX+hXLUFytyATU5GJWDSM2GMBug0aKrPFQsK33CYiV+qz0
96mPAutpbP2tLPtBR5rO+aRul9i3rDXw+LdTfVTwtkkBJvJqcZdnoaq/JrnHCGdCyQG+pOd3v8Sx
NOXa8KiWBj4dqvtgxnx2qib53/OLPGqAUSNx1oi3SWWVzfW6n40DQd91o4seZzyf+j4xgo0UFEV2
Fa3NJAoenXwA1eNo2TmKgVP0HSqexjEQuMp6kBLR064tXzuWI6zaUffcK1F6041ePrXRIIm+6llz
7rKSdUlQnKp5XlIwpm0KKrprHcnN8gPKN7ziyap8Fmq/mfV9id3dJgJ3G9oe7pnYsM8Ci0L7o47V
ArdBd3NU3dmbiamd/7wADieJpipnBUE3uUvaCtutX5ErMmiFMLP44HvprcaguM6TvEPP0PO8+Omv
LGQcGq95yc5z+chsfD6rCIv0lho8WaoEyiBRBUbpGUjnIx0V9jGtjXuO5hJvsrC51ZP6JTfae+s2
0xc2XbNaXDNw2XripmB+WUcdkd9NV5kEbidfbaWNnydsOJdissnIdGlF0bvrUTIyQ5plfHbN0j2P
81k4T6SNETinLLSftIjkU1C3efFA7u1EGTtG3+GYpI7EoMQocntiV35abhwtxRwvCdExXtdtXanh
FsGo+JVOoWl0y1RCgmUzoqbG0Ci1eWyGpDtjtO/OYn6RR/La4Ohci1xqz0iv8GXCR/fNk2xcSO3D
5MGBUBRdHKQegk+Q1aKpVwSZ8mGyqmk38qfR3LK5MuHs5RpdxQSHfgZz5J8luzySa3nCZ5JzNoiz
7ttH7FTiukwyuhXvVcQqNOy/qaX/fYpdhxFNe1+GsWZq7K8G/rdgMrxvMxsbL1ZkvFB9GLdNMqUH
ggCP3uSzg4F4siVhczuGZv3i23Z6QKvp7QMk2y9WbXySTwot3y+mgMLn+CkpSdW8mlJUYx2NJZWU
Wo3xQKD6DiMUJLFm5ltQaHePfs+r35btHliodoCLM941D0W6r7fJZ4TnuzFhhzNL+5oM6pKA8fpY
qlTr8NsaWwWZ1sf8J9Rx+p47SfrMx+QBwgCirYeReDXG4WSEiUHmocD/ReyWtss1EeK97O9lEWiH
zFTzTzazqoTtFyqKdR7+Y6v22m5kl/1skIlKoJXVP/wqatOmBv3cHORPFSZkJIdDM6LFroAnzMVx
BH5bpfDKYwRFLY7rA+RF8VEFI3mudCdOdkWZPKaX3AGqGyrl61T1PzqRhm9j5NUIik00pZNrUEVv
oqPcmxM1g3B4VMd1mo4og+OIcchMNNiZqlrtKxCR62BWueqtqM9VVpU7o8feK1X/qoLljWYdG1dA
JcQxbgbKbaNRkPwyp8u4PLtrsKtviuIP24HF3QtT6xeheM1T2qqfUHIWPJXpVyXsBIRj3AxJSf2j
zLwvMjopjpp9OwbDe++iFpotC0WlD8epdAxsh6lNatdYLyt0GaFldePO0n3/mKKCwLRX9/tu9FNo
CqXxWlUNzGSrf5L/2wox7Q0pEg+GpiYg0/r6JWrJ9TX1h9bxcLsoKam8ozN8KguwSApZF2k6oUS0
cFmIuWyHbC25ytOxyqJzW0X1mhki2Fo+eV8TjqP15A3lR6gX8b4JDH3TZzMke3Zz2CnQ2LnwjEK/
vlqwWR8q03Mf8qio9kaOa900gQavoK7zPwPQtDgxqgo7iCMoGuAb3uFwQggHpezJgPkntYteHAen
5W8eTIQhYAM/x5Grf5kP4J0sB2hKYoK1ipOdFDt9jkOZyK54ns8sPLyvcZ3gnQzDR5+pG8qKCA5i
XrrK5ay8VrdduYvBDMsvmpxp/xGp2todFX+/7BEoiTu3onuxpxn9No+nchPia6I+JAO4mwFY4EPa
4yz+YXoVX5dMPiyUrt5mNgZ8GxBxMAXFEWS3c6W14lyhP/w60goEXTGRketmTr2oA804LFx7q91V
c87ApJHVWBtC2zhTmjzLa2CCG1z8rX4MzDF6pO7ynBnEcle+ihiDUE1s4ibI29Qatklitg+9B4kZ
v1y3HNXzUeKbTJhNZ74N9XDL6Fi/MrS1h7Ec432cJ2xC5TdLv+ALaI4ZJFC+2xaRHD68VlqaU/Ge
YaDaU2mptrqpQxAcAeNAZXJv9DdWWHaNRz2KzUd5FE/Kc5hP9Ifm68ZkFgdnyPTqqzpWVE/oUbAn
fZZN/tgszwIX/lZVFFBjc1ClJMdbRaNcaw3Fi61BqGXN6a1TFiB7Z/YSNUD1VoVpqc8FenX+7b/l
nUmtpoY6XLPSA5HXEhYng91SJg/++/YcxIhNyYLvd15DfhRGeFQL78t3AIsCuvfvqgMjtbMZx6ZY
e+oLNCIEvGFOyUub88fCEoE9QVBYGSlGxgmsgTCNc4gYHBWQfR8HtznEPbg8KUigrTGikDPh3SW1
Ye+7NtGucsxJ6Vk0kAAvgGSPskggawONE6FRsLRj0nnTXrSAbOv5njFN0zpp8BUdodvf4SJiuKi/
s7xXgEvjEvFhIW+DEm+IodEccu3OOVCztO6jBdp2+UUppdBcyae9Dj0JO8jkuPilFWXlVN7I3oto
JmPEqz0PI7WubpY7Y5Fe1aYByoZmybLZ9DOjJK5wiqhG46jKwypf5QChF5kzmAJr7c/ROYHNi2G6
/eHXY67x15AdXF1xhjjrfK4CJjapH26EfMcGdcSW9FALYmQMVivORuQKRIKoesfJqmI0CAcioND3
CzPm8Y+A4v8pmQjgghfUctRJWTXXqXB3S7GJMMnbWIfWUeatYLqoj4NSbOFgfKoo9j2SlzE+B8KH
oy+6KyNvwN5l1rXwaK1ydo9XKXCxG8PfMr/muyAGIV2msED6uQytW/SKUDPBjDMwIBXxgB9pPuqV
dDzqKsix3MOOPwvj1DHRr+yOftIsjS7L5yWqF4pO8BjpuTwRqEjgitVZ37euaH4un5tafExaa383
gas3zMqUMSjJoLiEkml6KLPnzhO7kewwOBB75Slm7t3SQldbBrDSjjbyq7VY5K61Vsd1VeAd0KQu
p59mLKs0XcF1XmNy+plUankFH19fevb+i32KUefdG0g/T+q43SRZFK0YuZ0Tn2mDyrAiLYM4orBq
9NvSMbRzYifYEF1IK9Pot1fapeiU4RyXX2Pfes59oyPmlN2vEhTtB0WOueZJ9aqlt0hd3Kq80+IT
8aO+PqEZ2ZdLdAHPJZpUStiDr69jURWHwSjERR4F5Sgu4Xxtmq8Fwfi/7xI/tF46LhoskuV38hJt
V3QxrdIRK6hZmOWhNXT91tOy3KZl5dxp3wZrXyj2R2oML2Y+qD9176UhkP6eMtRDlqF52urpu5EF
jD/SAQb/6aLJm6g1i24tEpt9g+8aN1cdfZKJoEubTW7erCIzL9Qs1y3wLn1VwVTYhnLvAKgzFJdo
NOpL+fsIWoB6bP1+n5fP0iIyhdCEAu0Zy4H+KoZGnsh33K7XyTuETK3kebY3DU4N0HIP0VwGCJE2
I1WcXZSW2SdP5FbkQBOqYWtWavtWdUqytbTQ2Mdt2L1FCOTXoUMosHy38QaiXIJJXKc8b99is7kN
aejCpagtpISevib3ghI5DuGrkrrDU+MnP9Ugst64Y/nOCErbkX/GXq/rpq3aZ95bWbUveTraF5W5
HAT4ztUbxHgc9GqHXYY9VF9FoIHjxjtoLLGee50yrdNUD/JM9Gp/KAJyyofs6x8hieLTuIjq8Gs6
RzKUZYICRdVB94zRuyBm+D1IPOTUmoW+3S/JYUp7kC+1/0UnJuw5aSHZparhfiWuc13P4UFh4u0H
CMLS15VpCd2uidgj3LsYAgLze+FbxdYI6m7dznXIIWH3pRiVsS1jgn5NkJN/HGHES3xZ9CvRWKDJ
KwtX2ykpVPnAZvkn9bXyxW3C8DpWMWaZwY9PXR3pj7pFmOqiqc2mBxAP5k2p7FfWC+NJep7KfGPU
oLnleAk7Fg2v38JEyny8uRmfLUge857ODeZUUNSeqIi1iZkBABqUjdezSZDyX79NxpND23BFKDQq
TrEZoW0+2n43rV3wrgBxE8LQKg35j5khzm1thgvdL/vlhl9ubG2bqJOGSckG48COKLm6uFxXTd4M
18ZBuxrpcfRqthNkA8RN31FIwGIBgdorsK4ceA+bLslo0MzzjUiUxypqOkTmPf7CJizm6aIk1jxo
NtJMW43OQ5bVyYu8ns7XM2XEzBpozjb1oomVfxceLa0xX4yyuMsooKIOgHWYzrnRsq3shEZ+QQ+1
0Ja+KJmI90FuqpdNUMGDc9E0oz0D931zi2Q8/3khm/6fp/KNscC4ZWXoJHMf8FODCeOb6FZFiJJ4
LCdUkUvV3e51D3BTTK0P2SAJTl60Jo7OZGYsKITq3NLzgL8M8xBzuh6xqBxc5TDb3x1r6pgKQ+gO
JrjHTvUpZMzP/iydPFBpAtSuh+6BhCpB+wALrJZHMDNsvbsuzrPfp/JddKq/3tXHHHpFF9LfhZ4d
6VHw3vpldqtLYrwwjwTvkR8nx67EKynf7dK83Cr9eVFTK0WrHbBNSLFtYO4doPar0At4dBvrYhWW
eECgT9Idgpk2xupPATtey3rHnzKHxWSxMoTeH9wKRCBFIPhR8D6eWm3elKMikWc9ZzJMS55RzgNP
9SPS8NoS8lDckJSHx6rOihUJMsZZ9zpiBVs8wqZFfTVQYEvO12m1pZuyUJ0zGBSdGlZekfVmPxhm
VL5HYhhPfTiqa2s+jQVN/tgRG7Ox0TrlugqVepbvj/zAGPmaG08QvY2gJUFV84N96nkrZy5zo/QV
6JcYSaqqqB9dU1MxkprKyq2VGoRyD5CMUYHVVGIkWGWqFmoBwpx+Y7VMIGV+D0PRHQcnsFZBVYf3
bGzzY0Exlcfcf4ngpFwY38K7FluQ14z82TS98OSiED/JI1gjuV2OD4ijaTTPYhqcUHg8GAFvmhM7
D00JoCTlF3sx7eosffVDA9MUD/djqWcuKipQZtyf5zLM4KrH2AcMDe5lErvFe1QNLuwLFm2yy6EU
XbYOso4upp5rhzyOxN4NDX475AYrjdb0Su7VkB6DA7aJOMjIGVtWM60bNUd2tz5fSOmfAR74Z3kq
X3zPXjlvCbVxy7omv58SqxcpyaYsNNg3fyGzUWXNXponD0b7llgsY7XMTH7iprfctapzklcWTybK
xYzFMe7tqxo1J+jj32TeFI5ySE+RIMEiHj5JLywb/S+A06z9cqv/WsKQobn150Qsqa41nSo/KEnY
QVC2vv17wvD/x7mAC9CiwAmG2WIL9FduOQorhbodtRWR3yMlKvZ/WsSRmKchJ36UyX6m0kzkeE2g
adWaIgwbWtk3kB2Ev3oJhpdPuyUJpw5d1pamT3utFyH5hMXPslWLm1SbyeuL7myILzXNm1M5FTzn
0wQjfmAhR1CpeevBxVlZ8lLU3F2Zkw6n0IhQvo2Fuy0dBuc267qXMgrGkxXDE5TvNk31qAzWabLs
/lrp03Bim7WXOww3N1zarnk4oUaMamUzoDpcyzkAD2KE1qFd02HQDrHH4F7rEWU4oxhe8xGyiXDF
3hugN20Q+94G6W+t/Akdvs+SsbKKOU6MepJda/WTE3T9/t+/MVP922ziqVwzNcfQgA1Ypu79p9lE
rYvENmwDEzM1kj16Q8wRhPAQ8FZM16ifSfI59MU46CLMOCpivMnTjtKtBWIvONYjyTyZfaqE9lTN
hSOzg82elO1XedblgKoVt/+ax/4LCsfiQ6hk0kaM1RzA1Bm/Fa3zLuIeHCuqjTOcAxZkuRmuEYhH
OzuuV2Gqu+TpoLuYquGLImjfRk2gnqrZL1kP1LcVfYcAiuz6LiENKajHrdPFz6NfOhfV6PcLKUJz
2KoKYR1UTJkPMKARnqOPEa5uHaXorWlq75B7ZbX2S8M5DZZFgWMi9bMviidScvKXuFOitW4H6tHU
CSgFPA2cVzeapz/hTXGLajnBDnG1PCJfEFyBRG5c9UUrJha6X3ysYc+0YXAHxDhsepJVZ9URjVN0
P4x1bOa68JvhZuUdvbSKEtKp7wS16rsaytO5dD2imGYLbIc9n2gw/U5GN7Zd8AnXCYiey/h19aX+
2MwLmEA9jTA5rdVO7J3NMESzONEO6gcf2JhdX+iqzIVSoZx0EygH4UnZo1R3ZQM898QcEmpKYbRG
KDJvWMLiyvqBYczzxk+ZlXjgwg0aD1ZQ0wlNiJlSJuUpb7ydY6jDUUdMvI06B8g3ETPKue1aGi62
4Z974vfY3PIpQATJrjlIn/1ypM7CQRk2T/pacoCSXe8zIPSrHlrytc7czwRw1VeV3IthZaODvS7n
XpMDHQR8P1+SL2RnzH9kuCplbV4sC0NAHQ37oeqGE4ErP+eG1tkhCuvJHpKD/FryorV2hU1+UdD3
EF5CQ78XKruUASD6UunJIo8tNC5ctR0AfRXBiH7bVH74ZfwWupX5MSUEYCZJEB5tmhfXSWveHCS+
35US5VSLengFDb8EwwrjEIZ/qtvdD19n0nfJsUQ4hTHAi7t3IvhA4ALvOSSV+3lM4uhsxSKi38KR
HuU0OXznQCKLdjH6EbnNrLlxCyfADDHb1arS6/Z6an9YkT0dFrQBcePmnjUohevcQgTTmeSpYufL
tnjUI/DYmkVewdQE+47B8YCfrN/Ilag8NTu723TELNwiy/wwK48ac4sXtweMeVTVrN+aiGi3Q9Gr
1whrn6yYyRc997VtqUYe7e/sNSbK89vYQJwY0q/OxLrIiM/stUN8yw2CN6/tV0IOlbpQPzupbczx
XHDVHcrJZZ59WIba0N2gxj2SjUfSZ3vAmFyj7Yq+yZYpjvhyZ3vTTVWq4hFa8XocFI8xxsouzRiw
0C3RPnVO9erbfr2z4sk9tU5cHdC+aDyodGRodF0HFdLWADcLuVXsrZU6ECfpQMpEeyz8IL73NUsu
3avDFu5TcUQWG6O0rV9koqFmP5DHYh9kdp98yZTwo45c4KdJ98gCBNVx0yD2n4+CNgDMrTTOLbSb
Z2IO+gdt5jjAs3vuZxLV6CGnz3DT7anFe6cwHYwLJVgCivQifCkdHdiXibhtKbcpyVBfBNXwvBzT
r1HNiEd52cLPiWpCm5JnzaZa4I9IVOSSu+l5/OVp38f4suXePBgh4Mjt32J5TCe6CVTa1oHAydRT
cjyYA65jIpKOuefh4JpvwhJc/OVGjKB60YA7ERAyq9n0IJ02srtgFyxetGasrvLecmi1r1ozReKX
kWBpl8w/YfBD2nNVIZS9u+zaRzF/lKmOkAUGS8BN26aFd0v8im4E6YIl7r09SZUGITaWdXZF/9l0
16LOi+9lAgaa5FuUv2kG5Z2xZ1kfGU2ffrAoCdfjrNDga8E6Nrda5AuqQeoyLT0cu+0hJxep+tDE
TfJAiw+zh+xaERcj0QnhPHKW9OVOQVB9BGrbHOFcfJV0FrkXl6t+7NAUoQ1d7GK/DDZWkHv7OKP1
qpgRfrWZ8JMHKIH/faJnNv8PV6njuq4JywyKl2erLNE88z8neqK6g6KZ6vjgZASfzDvey9jD9HUa
52qwMrtq84s8ktcGlud8bwxQTOqKb310FP9vclIX6GPqoorPKZMRyDT7PsVZunHrbsA7BBOiorl3
hh7MiE25ZkPmPGl0oesWm6lxEQwHBfA8juIWPRCZa0heRPC/R25GGE/dQbwmxoDGe/tBegQzOoZw
Rj7xNFlEZ4C/nq59Dtpw3lT28/ZSHpEnMq0SN3uiatpuyyaz9ootivd2mieg1mf6mJPf4Vit7CbM
XruCtAZ0Y7QXSE4YfVA7uQlqR3fYPk5p0x1M4NXbwM1e1a6zvs4HPQWmw+SXqO3K/kFgUX8up6B8
jMvpW9akyiUhAGyNjyc92IDzd3Iz46mfirGPPuLUYFTV2p1IGS19ONd31zTYTaJn/s6SA1qf5b4M
5szy8uLsLBT4hOAZgIAPpXGue+dVtvas0QCNriHTkrsqNiKrsYj0d38yj3gphtdQj6tTGOHrpmbo
rv79drLnu+WfHmUE7oZuOq5taLZjuPa8rPz25TnKA/Hf/6X9P0iFbRnY3rCjkzgubo8SQP2K1lW+
b6nC7RgIMUWQpDdOXvWog4R+s6GHJiJ4sxA7P1EPPuedYb0VPbCSVrgDS2VOdT0bD0E2aRvIjcdC
ePi458q7FZg/KZ7cDNZaH87ooJJG3fWEBL2BtQ2crPZpZcpGpdQ/VlNAIMLXsbLsBzvTH+vZkfn7
TFYrf5/Bq/jogqB5zGIW6rgg6m0wG5wMncJ1omU/A0ji5wG58K5oDPtCu2k6hnmYMb/r1TXwahR0
lWM8WYPqwi6NbbparJF0iq5frayjcQJU6t+/AmvmBPz1FeCO1k1bByLAhP2XTdzvc7vtMppwDIE/
sFSGV/ni5vWvo1E3dp7mHqLcdhjxYTL52kjzWe2euxTPQ69k8fdMI8syz7TPoKc64mLs5pp3kXpJ
q5AJCVnteipIuaQCCmx/AAKHec4Ozj1lMm+2NSe5XmxsycyYu7xm4r9R2HJusueLt/1t3oKh1PSY
InpwfrNd1ATpGYL6I8jdJhodW1xRJdpzNb/oeldtEuxKuwCNJTTp6K2xrJbcL5N1cw08El1PTZhV
36z//QPFFP/XJ8py32O1TxaF6Tqqqv+1fUV3UpaA65w94dbBDV0eORlR4L7JTWWXltam6hJ3Xc9b
zojNEpjSVcsiHUCt3moruAqIg6VrIs3ih4AFzPBK10g5CEdxX6aChHv2Jp9qE/Rf3oc77AslFKt5
0wQcdz/20JILt4UST0Lm3HQDoGUddDMIViYKz52Rq6DCnZa2VFBWB31uLEqKTSDmvCqyLUh5Lo1d
SVtva7C0fR10R9/pQaltW3Ustt04FJt0lh3F84s8+vMiXOBhnQkKv7d7QJQBuC9dokdylhuXfxxm
lI/iFhPjUHflExNLsg0sdes3LsHtzmjCfKNJKNrk5iZF8WkonWDr9OS+sX4BbV5g+AL/gOmVG3il
zaIsM/d/UJS3nmNodqcIsOo2waK1WqaOUaDT6AacUgg9zK00V8tTJeY01oRPQnFQHaqZYNRSxF8n
bett5S7Gt8rk0nmw9Vbc5il64XR68O30WU5lqbDHh9LLnwOnQ9UxIM8cM68GX6HX/ASp9+FH8P5q
KN3BYLZXrcrgiFG9vlJb9B6jfITND+38czrgrwzwp//1ZjZXsv78Vz1wRxse7FM61G9lbvk3gj3j
c9BjTQwSaANF0jnnfx4RxTRNPbPB8jukU6lRt6Vvy4/Dal9KrWu9AJyjBJZ5QPXLn4072yLSPkj2
OoHuR7MRwZ25/80bLLZjjVrh9uPnKvv4C1iwAi+YZ16kBqOmUfiwfJHQ8Jmmw3FgA5OKfRG5w7Ww
hdgj3v51VKjpMSQfCe6V2FtBPJDy5ou9MR8N8zVQD5cRSNdO3o65i6oWI/VAPYZMOUurbrQ/yMkM
jZJ2OsocbFkr1L15uBFq4J0V05ll5Dz7cKMsDH8B83xgvYzdpD5jbIt3xtDndNcN4rCgkG/8rHT2
WYks6kKjpP9cuZW+Nepo9Ye0Ezv257IFQYAPkVpH7t1EMb3JOi1QSuIuXOshK/X2CX7LQS5Pi/84
i+2qfaoT52DFrLRZzLwyT4pz5LvqWvY3RYc1QPlMLEJ+yBAkh+B4G0KH5/NxTh7ts+yOnmOntIX5
E8D5LuxDqlJuXBDfSokUjwNr7KqfjomvNdvlSyNJRl238xcv5pcadtMurwk8ldcKRpyZuq+tsmZ6
7SwzRuoSx5cw/NnqlnGTw0ltVePOl7eAGnYbr8aiI91Afhyi6K/Em4Fc4yivNzSgGTSUfidNTapH
AinKscW7HbQuzFCPxKGcRwOCpBtfc5geVP0hhVlFZ10L4kjnNl88+t7OZuH9q7tETZetdzusW1aR
a1E5yV2fJsyhWAGXHQd30HAaG/Tao5IGJ7mwz8iUicq+O/RyYaRnaEwJZburBM5spsyNd/KDGzzn
ZSmiwZqk3hhgK8tVUV0VKJNU1PKHogEq4VZC3f1pYAyaQhx0k+2EbY8X0SXVSt4NsmzUmBHwU7d9
sGZnhHTBVGrgbrtaN1c9mrm9gwEO7fT4yw2Gn+2BcqC4dL0X7M20qtfS1x6rrcm0VQc7CTaQxVg+
LfKhqXf3jJesRa3PchnIGpLJoPc/Wv9jWQmGfOBHqb610ll6jgLq6LqMOGqEBIaAO+SBbFJfg4qg
jJjMU3AL9+B39rlKvMQmMjtrI+JSe4De9cdqL3+QREv/jxWiplt/z6auafKP6ZiI3xzbnTck/1gi
+gF2XJQOyj7NIh/TaPmlxcV1D1LfOzaq5277oNQ/T8Md1ZJJNzamzGGP9k6vhn4vHWJDqIKCozfr
s8en9tqLjT07yuLR/Okgzubz99H3j1Z7daF7ezMYeUhwAm90v+eRz6biMA7+TRnV5iBrTrIE1Vvt
FG1GM90jhQU0NdtqCqfCgekq/8hYj2ChbIYCuVuv1I9Rrzo3RH82NO+B1HLm2L0plUtGOVVbmzbr
Vi8HuJFIhD+S4Efuptq7WwrrlOUOZdxULGOghvp/X3UWxb+5UUQxETc8ltIg8pnAqkp7XIo3KBY3
YRfMCVys7U6JUK7L/hFuDsUDxbqpc65uB4r/7uiKcuitKN3Xg5Vghsqf9DQuLmFRsUWmw4+MRRQP
tK3AwFttfChwFz+NWfaZPEJkDnpKP06b2k8SkobLUhzcKM+28tTCPr2Gu8FXmIbvLdOPmkTNa4ry
4FpfwZdCb53FWts/IqK+KtrToo5YfpmpBJuwYFhbtixZnnzOujhDMYmFTKgMtkN1k230GpfkaRI4
NSkmrpDWO4/SBN2btX0kiI5QsbC3/w/oku3NZe5/LqY93TEs1UMK7iIcZEH9nzerbemDl7mgECLH
iE5DAQm0Gm9B1D8FY0xJiWpDyGoZE3qEmi2fHm1s4HPM2pw03/qPRaJAAmlpLeNk/5BHRaSOy1H4
+5p8d6Ag8Y8/Bwfr22QJ7ex4xXgZdKta1zMIhHpDuK6tvLj2ChmKSUSnFCbxVlqJiWdH16QwVMnT
rvCmg62RsCBPIVd6G2JPvjc1RSspBGt6+nvk0daHZfUkTyl/YbD4niJu9DHmzrvWKs4XQpjEhCWC
WLUUJREVPmLSJfbLnzuIkglWCYBaSRJhGp97jB7YMXRGukaPHNptDHHiILlLrtkHx7guwH3PGKbc
ND+0OiqGpxx39F+EJHfeVNRUMLaU8nqFWWw46SJvr8pwkxTNHlUGAIK2XUtCm6YInbmAAHGMS8lR
lWVjPYA7D5u9u1chgRl6PbJiDtvu3gWieQIaQOKgjU/BN/q77aG+ngQZR/LvkyN8Fqiwnxu+lZ2G
I5u5GBkIXsTkHCLoga7igNH20nbf5aG+FcT0bNsqrRYYsEkw2FPoEc8rr2FIYE1pBILcsw4ek0j/
+dIgcGn8pjjJ6zEqt1VO8vsxnISzb4PZkzwLIlMC+tZIOcpTPwsiqyZ6VrOWyKMUhDCtelKx67OS
s332AD1KukAa2cWBgFZl21J2XmUVBDCpiQQVF5/j3n0hIMBstvF8D1EDe1DdiDEJ39RGDpV/CvVy
0NSnZjrPWVEWbbNlhWaODs3yIn1rOhVj0GQNj4qZjI8aObpb19bKTTE56UbXC5BS87tTS0PGHaOZ
PzsLNrpEJyCseoR/it9l+BKSDEfis9sAABLGs+PXPxPc8peoyck1EP5TZffiU0HFZ1O5k3PLkFQf
daWvt+EoPomUDquYd/lGLTJM/ClIcZEM7ObmhWgB59+C3nFTPDV5ByYnDcsm3fEVgrOMHK7IuKZY
xDemEVcfXRmdOuQqOyyfJi0g3NA2UvaLPJIvqkbqz8zU9COhn4umr986EsIkRXOwEQErsO52oRDa
SVVKdZOGzs7Jg+Ydgj0Gyn6q9yn+l0+miKDuxeqXtlWnDRoj9QyYfyUGgzQ8KZVPe7wyCxSLVNPs
otOoxsWbTXwWuLDoZnhrI80hAs+iFfoFv0y3hZ9vfKFod2KtbTibvXdo/cp414vpTpkWaoPkBi4C
PJxjwcmNBVSOpD1Jgbhcd2c5AGE9Zr6WomZ/SFAZ1mLYwgAJj+ksuvzzxlBlw7YnePQhZhcCkyh5
cFUqb2JSyw8yWLKN05YU2su6f9fIHEQs5K262pqNwF78ZCbkOnYIrEeLzFS8c1hqVeGsCB2zv2+l
JrHDeMYwuEYuZry7NSGzoa/iupgdiGgMcNj51QV3HzmNA2nOlgvSSjVssD/YTIWFBDAWu1Y35211
fXaqEisVgGN9BR4YPRpz8FKrFhr57a7hAEdh55pcC2XKVuwP7TOFMf0QOBh/+mrIDp6ylbpKzxnR
ZSUWYMGSkv0IMipxLn5hTSc9zUF/qtMdMki5MSoIZUvkQabC7GgdE95T3W3JZ1Q/BEOVUc5ezUq0
uyIAyARM2KMtPVIjlmsV6pblQ1hxg5UMU+h4mxfEGhLT2tREA+B+Va8euQ0LzC4k/G+F+LFYmWF2
psozruTWFy6AezasYlwRNOFTrqhd8pGKq2SMBZ6mkFmivwkQA4sdSzG17GGkJZgRSm6mRXmXOA4k
Xmsjcos76rF2VbO6+EWaDsVIBawNP3dC55k0m0+9zSNWKHfp76/oz6h6X9+D0p3uREqy28Do7/0P
Yee13La2bdsvQhVyeGXOooIlyy8oywE5x4mvvw0TPkde657a+4UGQUkWKWCGMXpv3chRwJL9uKrV
znsmBGuNA8+9+mUxnsFEc385zhWhFGX6AvDJua5CwFaom97SWdyZzlpPHMvcCEJx14EFzhvvBqi1
2R4KMra9jGK8UNC4FbbW/YyrbDko7GLXEg+YJnp6N2ZrW9TYNxWw1B0DVQRwygPcJfHEASixD8PG
7U7/9a2n/bDgidlwx3vHM8d1Otn+hqAuRHNoPy8pIZSkrxQJSet6dxhtHRWDIb413HQ79PMT9nq+
jHETJoeHZwMS0XWwu/EqWC6dbcWEgxjj3JYPFNScs+ZOF+pQCtYGNn1R2ZDrPTvfw0zb9L6u/oJx
kpYO95ij3NPAVpB9+RQBMvE0X2zvRQZKs8qB9CkVWoySvK+LpwrSisWbTmmDfG50bhWxYyuICuUS
XDHf7IpFlEHfG/WDqcGEc7O2fpdHWur8OZLnBkyWTLPfmNP6x54W6FW3CcYN5/etOizgad+gNiUq
AeyK+xCByueH6eW7dCpnRl2c9CEYb0uXJs+cDmE9LhlwosU6cJ0Hegd3/JTFUgAv2RhejQFpmIFz
DYQCjLiJ+w6U8EAmXNJ222EkpT53FbGxZsRXr/v63dL3PSD+k2kFP6VBJFC1YRsXhD42k2M+o3eO
93+6qTEugahLp9VigGj7BksAEtt1VTQNAgHxg9YSQCfVnzZK1YmN3HRbod48VDTtLpD1tOPSRQv0
FkYQ2YCfwrg5rVZ39VPupM5PlMNBFHg/MKDFJNUb3Sa1XCKVQte6i9p8l+kK00RUMzPiXkxGeygD
S5C1zu8MB59FdcAV6jhHmkyEK/nMRPRzqgdIB0SCSoHwOGXfQt/By41+QGYGyIdGRZCWzUIP+64y
myLSpnad+k6+VRomD2hDd8RfzDpGBkocUCpWYsjZAX19eqo73MXU+QbiEyNhcssHF7mnHXAeWlVf
HRYqSz3353LycWSGhUyvkA82SdtLroVrjPtF6+hV0w/fd92DHGdtzyRPQK7Nis64I92li0IOxv/1
M2qYmJ2wxK2KG9o/AsN20JuX2imeFBOAYN7E30VCNsh8gCxXW49c2UdJdWmKjaMH3h2BH/KIoByP
A3JhBRAXA8tZKfTmcVFsJZaf0bNkKBY1e3bk4XdgChCpoSRNZh7+boX7oSvVcNLrmuimefmsBqGy
c0WDBXx+mmYuy+f5aDCpVCTzgtvI6vLm+ON+SjPvuhRhxlpBKOJoW9aJ3+XCsB+DjFjoptsYTlC+
oeXRNl1S4L2IoeKolm/dKB1/JUeyumtFrL5g6NiMM8KACPWl3uIlRnVmK05hMpx2Pea0sxl14iyP
Ph9IBCUxrwt//+equ6a7/9/Wy0UsZqiGa1rGvAn759ar7TRw2qrXnxZb72DHJL8XMb76McoOSKKA
N8ldKvQ5fS/X5/hZTqwDglNjmvUGLKW1Mev21daM9pwPxnlpF7Nwowbq5ec2d97k31R+imHBKX/y
3mSGR54SrhbkADG6HgMmSpv74hGtK8GmnxgRBBTXwqSHM0BmLhpl3GK6ii4VRderHdtgE9SbPmAU
GmaqHJamEed6r5576umbOKyxUts2cgL6BK9/jn7Vbko/fN6/PSd++c0Km/HF9rjD/bo7NjG9sijF
CzX3oOIyHI9dscsnTb1OkfEbgYXxpZyfYab6LYsISQr0Xw0DPO6hdrbmDUhWVbBrZpwBG14P+hns
gtTxtKfeV57ixgnWrR2EG2leafJyLPajX+QbM6C5Th02VTJ233lIQXd+MCs/OtW9/RQnSXK07BFG
KA3InRvU1dZNVeSnAxs0QxtGYhPzx4gUopudV9NxCh2Tho9Ovapq+hNbmGE7Ggags7w9Ey75nUUv
saYUizZA4w8hvbRTP898ni20vYXs+71Ds7FDGzpeAa6WbCDAL1ex4J4bqgcnsXYMENPDZPfBNejG
b3qKStbJ1PIsR0nnvcqa6r/o5kC6/POq5ZPSEHAhYfKocDnuv3VzTRTmUdUpOkF7s7QhUBMWKh25
NEzgYXszA3uVk2/Edr0t+JjZwm/baMzuBniAXZIlYtUHebrTqN7ybrzkYrdVcnGwwBEW+sdZ0o2d
uBGBMRxtrIJ73WmKxzbAN+kIS6VrPXZQ56iIS1NfW/P/dBAGtrnQ42tJzIT0BnXD2qd3vrVSJ7gi
brpLUF3tW/XGzYYG1Q1XqOjQI1g9TcEpsIKjM8sNIQp2gJezicVj8Ui7Rv/BcvTzoGicetfQr8AY
7MUnr3X42HvNeo3LdmSnk9e7qizo+oI3XQdB7h6FHtmvs1RyBREyp9ZAgIzRataJdJ92B3g5+0IH
/qcrSH8vGkpXqpO2sOGcnnwAG/CBUlxsK4q44ox2L++DNvbCbVv7MxeY26IyjO+M7sUBIfMvbYzN
XZ95M2EB7R9m2eRs6rV9+XwoUjMCaNWC7vjnC60mHpqEEEFDd3DnuIzK5qwe0xXP3w+CpIscQPTG
ntT2rTLcV4nB90PBUpjIomBwtAOulqWrHxOUvSK1VH1Os+a9VBw2b2QdfjU6QMzDGH10OeF/Q0N/
jE0qPWWvt+kIoT5qoBUSdl+uhpGSXKORVTnNb7NpTPskn8oaddCYFH7yyX5o/O5XNoNw0+SLZvXt
zy6E71y17fsAVGjJunHnwBt/fshNaHiOgEtpaZa6qgVSP011QbOgCn1y8ByVZR3f5anO8oiCspoq
2fql9j0lr/KV+/Q3m830d2qvs2Qwfw9d9G0i5uBQh9BD+UOP12guQjM+oUlqxBG8wiGXLRE8oAPZ
iS6uxbA8onENt3WKFlC+oUghdUU3QJDLt0v8drX9L9OO+a9phxvYcHRPhX+nWc488/xz2qlGq23R
QTtYUYS9LyaqqUzsWF9YaBGOLWKKJ10UWqvY7pN7aDnkTKKQ2eas6l4WboFnjL9iAnYP1JuCg21X
6ktUQfexvJVPoqZoKOv2TjMuPCJpMI0qDa55En2rU2VcyVMSVuSEzNTzN4Uzlb2RexrCustjksCd
rgoyuW0kVufWAN8YD3QRRNhM2zpTfxR94ByDAJM7tuFg6+bOaK3s1C+3xuiREFwWzp0oXeeekk9M
HtxdnrGJa7hromIdQMbH56k4Ut8EYe/rgGYzKfTCLm/LvVHrF6OsTs2QI/RKis2nY1UeKZRCl4I4
3a5NqEOuCMa0eKjPQeRQ/VUd/WPZSldW+P43FmiqLwTDF8BRbURZdgDmeb7wzZl7MQ2s2lfkXTwT
3xUcud0gXjRlQDQz0SGtFbIrqO1HPeqSr2Hq/0K6oXwX6Cop2MB2Gqff1Lz3wXwgOAPctb1lwhEE
fuqEZDFtZg1Z4LIlQ7u32ixVP9XuHj7zN1IYbkSYDavPU9bEJIdu+rEvMnJNAXveal0Lb7mtI+Nl
jPqgsztVT7nmdZdydlhj9HQfRDPgXA4H3h1dmgNdC3pN2vcFb99NpN/a89JbLlYwu4FRkiufgO7L
to7PpmB4Had+YMuakgk700ntloiM/3Jz6FLq8Hc93HUdHTWEbpBVqSGomps7fzVvZpS6bZCOdAQ2
FZ2iKWmeqPNvbWLNSMaoy11hsPeWD/qYNqsl/NEn4nA7dLk4TQb8/njW5OU6udLUofW92dQkSFvN
sEvtrH4vRgK2596/ndFid4C/XvxOT+5e1RLJxpb1q6s9ZKEzIjbBbVzlYLp91C0L1kfCfPjFC8YJ
/6ekM6hAuEqidh6I70QmNmbJgeIyQsGlh/ZHhWbPteDRu8RzcMlYhUett6dvho8/oa9dcS8009lx
99zbKYnXg3Rdd5BWdvK5B1Bn5zdNtzKGnAmX+9k6dy2LtI2b4GSOCpgKSms9NzHVwcYdoot8CmYu
2E9KM5LaRisVNXIFzbk8lqM/vmg4365TrRJpNtfJ7KzJ1xMIzwtO1Pi4NONdv0hXKsuF76GPa202
biET7IiDjU9L578frWlfz+i2zBmLXdKp41/eZE+Cg310yZOtiTs1/QDshOWvzL6OyQWBQlGHant1
FPWRsDtMCpWl/eNV1hdXK7eJjFFq907yJK4UxaYsGGvlGTKMngBy1LRtZob5ccJ9y9zeeE9VWg+r
EkPu6/JG4mn8BqkjO0xIjy5BAgO1SExKYDV26TIZzk6Ie39oqS3LEUA+yPNF2pw/T/m0WKuyUupt
6qa4pA1wHwGUkPVCZG1z0k8duAV7KsW/6zLFg6QJQZ/RnE4JUvhbj9tnAfmbbbUnPFt8JT7V2WUc
7uSlqyvi2TSFe4xGwYItBcVyzZDoLhe7SsirygLnyfXQARXztt0yH0ScEhKQFgCTxUiIHlF3pzZN
AlQiWvdoDl7HXs6o1pJzIl+gNxuejMoc77TxnItXDTj242LgatcZ+yQzq3ch6GZ0res5NSfubJex
NkNZOT8dExDNkWnt63i0N8vFkFn0hdlKTUijm2AbjT4rU9Ma4Lg52P6DF2RLVv8UhqsJY2OQZMQZ
FxDTEOMRNRd0h7o8jKUWPctUjRY/0hq3mnuQFzP6d7EBSXcGG0llPeyMA1vJ7rl3jIDUQKbTwAWZ
9KVJ/V1vi3xnOp7/ZujiiAwz+xGqKND7+lqmo/LTI4J2vhOpvoZsiBAvqAniH7UUwQ5n8lcpmq7Z
l518vUSwQpud9qN+iKvEWhdGrRymqk33SWjFr0KpHkEQcOlW2XRWu8Q7Cpjda4vYsEcRWTu8FCi3
REgLJ2e3oHq/So3cGfnLQlR1j37P/43ArX2faRPJqJBAI2VcujqqG2nPkL9CpNrlqtPU9qgntbJ2
sEfv5LZLvmB0DUys2csBqpow0n5K99RdKEO4ubgBf8ELGo01lm1vhEzXZxTnnfYKcLom3BXZogaE
4yrJen5EvUKW4tr6teLOe7UH27511q+yGK5Say0fpNRaHkknAEnsJJzUt5j3v4mHoKc8gNtlU2Ul
e1+K5nOgutS26CAcnuZnsmwtn5FyuZGlFs0rVPnawFiwxgTi73ulY1KaH2AuoQhMvNZFTLaNbDY0
NspaLUrJcUERtkvzfaPH1ll45jd75lrK4rU2oYsE/VdkcfsywQJbj2ihXwod78o0H43zOflqUJa/
E3zPD73Qq2dQjGt97g34XVU968SbWRAsFKV373L06tQ43CDqK/Y2OtJVJTXHgXAMsFVYYWmLdPUe
k+nXzBbgewc1RVg0JtVesiNLvbFQsydXuSRDvtxd562wHE7lgwLdbNVWvrKtzC46stR6+hyLVJFW
Zyr3fw1PT4AL8luHfvmWegHiKEdDquPV+Lr1ZvkYl09Qfphi7i85/K0mxRvJoeLSqo7yzm/qPj4v
A07rscesnd54qz1uTGyuj62lGs+qlezlacfXStyOvnJJjUC54AGhtDGp44Ogn7aVVgInVX/prWJc
vXK6xmmcXrUy7LcNQPNNp9lolSjxpaavM/p0FeAFvXpznEc5OhpTg23BN/x1E0GOxxAqvtrgTtcZ
JhKKx4HBDIdmMMP9vgXLmdKbS8JrozcfqCKZvelIvtQDWO2hVgxiYuvxIhwaqC4B8I+Lww/20b3x
IuU2tEHHjrRVbqDKaIrm6oO0PUaoXs5BiGNqhE50JxGdtIz5aAzJEZZH8hwt+D+voukLaP+oxubz
i+UR5SUXRnpPIJSBlNFVw68tltdDhINxh0ZdfMNxtR7B2++WhSsZ6Aq5yls5BMjBwMjG4KHXiFfo
DqpeqVc5wkzzMBNmtCnsOtyxuNMORUcL//NonMgTiIuecOZqbLekrbuVGJbv1vRG2S1zZRpmGFLY
iLETZLzSaZqD1SYc3tbt6ABG6RcfbPMUOWPwWCg/oaBQhjJKaDGN6Nkrztz6AbT7ZpYntEqwkWPf
5+8YMIdi8atAi/XKgax1G04pWaYOxpn3ehyXRVIVuKSSX6VuoMPZ8WA49oPv+fbeshWbYL2geYDv
WuxjxEUsSnkqH0bk/dveEVjhUItNRvo1xp9w9htK5o2vdmTHgMKTby/RovDakmtxtBkD5SkC5FjE
zzL4YsJDFdSkedIL1B8SRVOoytFBiSNSb3FqSNG3rFZkzT6zCWfoSEJ5ZsI522UpvrIMU3bmPMOq
ifHc2gbsFZqeryq3+amMId4tF99im+ljpMVyGJAPqEFPgT6Wl2Vk8LGVgJx8TNNhrwcC+7xgtGHm
CQ95qXyXH3BE53LnKI27soSV3qwP3Sz0cznC37Ex2a/HMlMJ8BDf5V8PL2X7VBMkvRHcsczrXXul
7fRDvs9BT/UHc4qCXZNX2v6PsceI0qv8n9ysvoaVG5+g1mCMIkyDwq/jYAo6LclHbhPubdCHm2gi
VIJJehW2o3fEVWSs5WWc+ykzlF2/97W2pR+UI7IB6m+2g3hNg/ihwmlzABBGdE7k1I/+vJND97Gm
301qEHnY0sqVFc33UUmjU6UDREVwspKTS1y02nPNM6kGj8JQQ2gFuwjc2REYrrb0K0TcPPlh418l
kyugJct4FKnbQDefDApT+kPkK9ZucZvbLQgEzdrmfhy8lFmF8R5PIteT0hyXK7Gyr7Hq4asV0bfM
E+uCOeEb69OMLqs2nRWjoZiaeNh65ge3EyoAmPlpkKpvLpaoleGzjll0hODeB/qxGfBDlI7vOS3Q
LDeN34gN4OuPxo+wjPtVPwkcompcrfJ2Wg9uG7n7qaVjhYgKIXNvEQ9MTtGuVab04ms1ZOAyBGOI
BGH9qStEvm3j4iGuxsF9VKDj0J32IkUv0ovEkqq4Gb45bBYNZ0sCx9YdELdGKjyTghwSeha2WW/7
kor7oVLKDxZ5FsxyBgOpoyzg925cJc5PDfG8U0m1eMlRYcMXXE3DvyaZT63aMK1rn6uLaQKcYnDK
zGBXwQE9IzgEvDdr5qx5UmfleFsSIhH4kOCUeaHGBwiFEubXXASxCNai/iP+xFxnRqeAyXIwGWrq
W6aQ0FooToLc19W/WI2BAjqavkEj6Na+jh9XKmpncH4HNebF4GpcB22Urd0xS/c0FhyI8mayHA1R
R2zV0twKoPrhMmcjxhbhWhtoW8ExoMU0xJWopKULlaq2ee8Qmm27oTDPJv78B0+pH5dXCUvvTm7Y
0Er2xfQnywoaTbgy6X3tPpskodH3M7Xq/n81T+SXUdIkM2lSg20L92dmhc2PEvsZuIZ6rnOkw1a2
qRtWOfRp/+dFq/T88wi57Cy/VvRVtot6hnX8vuLm1uuUAfImHxp7YlIMA1KVYk1v98vzuE2Pfiry
a1tUz1WrWGdZW5DhBUFSPNuBsM8KBZ97UhzwOppHgcSbS9ajlRz5u7L0m1d5Hpp8vi4rC0m1peDy
U8SLk+nXWrWe6nZqjp/XsdRRwWpnFadQBS/dhECIvj+KygSz4U7Zo1tPNYvcof1Oxwyr7+zmm/Lg
HgpBTg8+KLK+7v6sJfJm3VCgZcAolCN+FxwA8/K9THVm2PkIlAg3S2xi2ptf7bCtHNWyCe2v4Cd3
o05M12RUwznLC/dZsEiVToCGhEoV8gf7AP9C5DfbXUXj0gsTu/ooTDHe60FdmPeCVSESiSBjmV/V
5WYc6ZDBpmaf/ddLWT+U+Gg4qdYT02XpdZT+nOKqNGlMVgTum1JQRGYR5p8ixr/nNLGOMHrdm1nl
jHWN5sE65CZcOLZThRIsEuO0DYHuxEifiah2zHZvddSHvewKMc25Zor1qNRx+RixqR3rvPoSDbjv
5B0AAyzdkUo8YNFyCUCcq2mfPNnPFz7PIcZ+6gpqjuGMEKRwdZpsNz+RGddRgJn/P2vGCuquM6yE
qJ5wO7Sbv/5KbqCCCEhO8m+W+j39MzajFyNuH+j77WW7Ro4Z2Gb1vWOih14A9yJ09v3oVKhLGvpY
lqUfaiE0nM2sR6XxR/qDBDQz4uMs7STP6SZRYioB0/JFK8q8cyKsH7jWaJAAaz4KUZAekePNijSd
Hsf81HVqkmzUPMDtyVNddeIHJAUPYaJprE1xZmcDe02MeL97QzdQquv+o3yo/V+GxcUYzmewMgXX
KKLjNbjkYmmKbWNvr9TdZgmPlVdCWvpfal2x0p03B+D5tkovX4vJ+ZsHzrQrTRLkrGp5mpRu/1iM
8erPJzQ19+W+yDJSxMwp+N56KhrZufxvDs63srFfsDLO1Ak/86vXhsSjqNPVrw3s7uU7+7D1tlI0
PkMBtpY7gdOev18+ZTrv9hYwlDNpvMEhMPtziNz2KvkcRq3nF3sUrxLgYbvesEOq0q3+uvi18LUW
Expl5NobOR9Ulm5do7x+UGwfX3JUPyzXsrys5YOilFt4Ml81on0O8nuwz02g0bvfquIKMu5kCm9e
iW5jJ2Z8LH0MvVHsVa/IK++FSoDRn7kPGuVZIoeDwHdgqCvv2NVRWspzNYWgdTdM+pb9fbkiNRil
2uUTKYwBJ39MLxLyK8+WWZ8/ipMEDOdGu/WNNLr4mftFfl621rqnohkcHAW68hqN6QuVOPsndONL
TEjIF1MNNhPIEDhHjn8w6NK+tZWxBr8qlqSVqcqh8svRBZGPTZAadQwpFJVHVaiU6xrPfTP6DY4g
PEZSrBB5szSwoyPa1/wBZwdC7mYuEnRhLkNQ6CENdFifYI1vur3ntPVOzvTz5F9amdh0DThGCptM
yz2+xZMdZG91z15CGd6wrWaXIKSzI7/HR4QW+Xl56qd4868hVg62YdNFJDelG42WInmkWMrGeRfY
Ned6jKa3pB5pZBbuzbdbVO0xt2+fjv3OGzwW+j0kY58tyioclIi9P7PwfDXSuUjIjZ+NSXnTKyfX
HR9r3wkvyw+gxMaaNvBeqBmb17I1fpmYDA8BH9I+dydSEJApzcuRkfrrQQnIMObf3K9AjMwnzMbC
UT0cFIQpv8KgWiK4pR2oswBhLMsUJbfag7xG5UooMX0ULgBj13piKfulgMyGOz/RR4v/i1UCh+E/
m8ms6hzKL7rGto0gHENaKf6qtgeeVbrRYBrHKY29j+SpVwq0YR1Qu4j7sCfcdGeAfVzZQgWEEdn+
KuiBvLHUvwYD7kv2QHis1qXexhSkSF6L6pqBNLfFofC4bBMnzY5qUF71vujv8hS1wHKnWaSqCNib
ypC6975XNdyYwvsw8CLLn6oVY3BxAN0qFop+J2ThRblc/2LbPQRn1dyOutpR9WjxbA5VDX+LqzN3
WndjVaEFsd0pCSthCV07B6krbLWUlmOJYMDIremO+OF7X7kavHAD3eCQ/lRcOzzGKvGnLKqze5Gb
B7Xr4t9MKhzY44GqtLvlm9tTrijjXpmNoLK8FBbmu5Lb1VHub0HsrByXzkRSjsmz5RkM0EZY72zC
IVY4d8ULppIXd0ZfKeQPr1ozt7nNgLfoGV0hU6ppSprbKVKLncTQAo+CY494vAicGcDMztvM+/Iu
2gwwhFAu+ZC9SOWg2SVPneKJWdMTbquEjgIOtX41+/NPEpLatm2/RVj1yxXJN/kLD0rp7JSqGog7
c74JP7LOLVkucmdsUNfeQzUj3oS86iinNKFgIkVpS6SXo7tbi6LUjOSFpumA4JXdAUDgSjQ6sBNy
xtDC7LZTRitcSggzGg3rXF5JY+3ZT2QGrshJLq6kfH21Z1FsJRpvjiHNcUvx1MFaua/IHlrJV1PH
N26mn28TXUnB9fsMfYpGCPwsPcHx6+4ApU7rxhze7Y5Zgh1mgABiQMda9Kq5lNK1PX6EX1KXWbBy
flStaF/Y4Xtv1SZVZQoe9RjmCCz8HwhxLkaeKDd6ufy01MqNk+xjF/B65l8Ts7xaHystHd6ceCA9
r8DV2KLJ3uMUdNeFyx9Wqdv2yZ3zO/S57ZRmXQx5TXVOOvTiFVI3MGsw87+lMdwfasIXTRUW28JZ
gquoytqnUPwgzSjlgFQHqXO8G3ry4ry2Udf93LFIyDRC89tv5XLLLGqmK9ZoXlJN0KMR40hwkkiS
vUaW+cFulHynwJp5ScKWsIbO0O/uJPJ10werMrbyb4GbxLsuTrUj9YLpHqD1j2lLUMo35nQ5vdxq
BqF1k5iqo2mj+9Ir4RPspf2yUDtebJScay0vZFjCc+BVkGUKs3rPAZAUg9JraydoEjjKczeoRACM
hZAsMt354pF1jeaDVOVkSA5d7Rwd9OwwwJ1mlxC+i3aUxe6yDKYSBO78P/cgDfXfYyJ9Gpp4gCys
GVBr/suMjY+ls3O7t465Y717pUvzt4+i5w4EODWmaWXZ1G1kgbGgMrXxYlc7sM88aWpg39LC9rcl
UJmJgPRU35EVMV090/k9g2+J//qQq6xeJO5pfobeeonfVNzxQ9GJwTIdJiW4B+6ltHMksBUuq//8
BjVvZiT8o8fqaZ7FYG+YugqS9N92c5d08URoKKOWIb3U7WeXjFhYW9rw7jUhuTap8NncaH/+VtQb
aNjhVkR3ii5T1crHUk+mazHml7gvon3TBvoe7iXRKKPR3fq6sldw56ZHpcIEELXRm4o8bQsuYVUi
Mt/TMxu09STS6Dw0BivRzEgeArc0V8X8cmQlBlxcRTtJ3zob425kkEe6ED9OoaCBgeXihnnNBhPZ
v0eRZW2CWd/bWgZ1hST60pE8KxI4DSuHpeqlFufasocXNX2jga09uOzGKA4k1bvuVd0GFEl3siod
y0pilFsJ9BjT+imwhoglEzEU8ag6e3kU/u9RwfofH6rxJAt0sprfxKRPJCXy2ErTb1IZhIWiOQhG
GMvtftaE/dLNV0dlSzYImFKFgk3S16CCvd9CbvC8mkDQMnWbtWz7hbOMRYn9CyAIZ68mVrmSzQgW
xNNF9b6TBfJLOheQ7xo7VZkwWSq4DkISYeSR4mv+w5gTMGPo5VsZ9dmpn5+F5Og8mB2KAC1yd1Jx
J/9DCu8B/hmC5YJh3Mkim54RklVF2wrd901y8eNaPy8jopWV6SkNlZyAHpZzqEY2xpRTwJ8ZsG4S
fKAp0u8KIdubyk7zq88VSURZEHDhd573Jaa/vg7rXD2PuuN+aB1zAduM4AjqCr2VFL7I6SI2M+Nq
KKwpuXyjHyL+oc8OqaGaftNatY5EEjow0TzUHxm+A2qw6ePyKyZWpdEDmFN7K3J3QLux0sC8M9Lm
flWGOIN6ohNckBNiLSjfH5S4EA+Uj2YyFXv8eZWDUJLyWoIbrt7Js3Gufy/HJjkDXw7piZgH+CoI
naZpL92S6WTx/jU4vgFurVnb+vkgKzOFjsAAcqV20uXUMvbFXBBB6/ufb3dLWgj/ebvrnqfZjGWa
aTjGv3kdxEwEaFFSIrGFg2HHQuyy1JnUWabuojzdBiLv74072eu4w9gy1zc8IyhXWdiXexra5W5S
SbaP52r58knWIdLS1ErajZEVVMxts8vP8nnPzUyS2Rz+GJAX76DdWVNzoLRrTeNaM4PouUJwtSbr
z11neMx6NW2f5INlf5TpED1aTdcQezRo58atRlZZiXkcdfBZVOKoVgUrryCV0MJe3ebGRetTkwJR
iFA0DZBoz2t7w2kLOlKe+wWsASWcMAlXVr+1ZzyEExo/kGk2X2yhf4NFNp1kmpEEWpSRWR9wmv32
fG8tuMEx+NrsxnOSLUgaIGUDI/f3OCekdla7eWl/x+qWO4fA72nZ+p71bAJtX4XakJ5BMDAPQ/Uh
lioxsGqg25BfQuiBM9vSu8UQEwvkxmz11naP+li6VrIcho9nHF3ie9+KFlcFV+5Xf76XSoeEsgGr
j2hRRtkJKj2nG829ljjRVqpVpWCwzF4Fm9i7rJ7jhYKoa6Fk7EmIlZZ1t06aa1v11xh2FUSpk0ol
9JZnEfy5Wf47aOa7vFOYJq01/miYUlrDUNQ3j1XdfinNbjz/7+nFqZOoyr5JV1Wgma+hZdk71RPj
1kK4JdV40hcOXHTuAMxLANMq/L/K0IbV7BXwNZs8IQFFiQ1jP3z8mXro/xHc8CyX8olFEExeDwf4
H/Y9BpE11om4xWaCbdpltYvTIr75VcOcNfagPqten297vCp0JaON9LcoM6S/GD4K33bWmhW7J1cm
KZJuoW2WOzL0uaHlVjr2KMSlivcc0i2+6ho3jBERE1BZPe0d4HFTgwbEL75AYXqR+xToD+VDmscv
rP3Qts67q76YI12GWUpaABHSYN73G3U0CUGOU4hVxDN8GHU+AzrdYke+QXTKYq3by/ZX1TXxZooq
64A2eAWmFVNmVzxlSaewb1CNj4Fdj6cLlbDXfs6vBAUq8F8ewfbZf8IVLbW60t71PjRvN00NaaJz
dXD+eaYWNB9F0B+RDZnbZXLOEtvc2faEVIimtevQAwpNaO+FH+OTsLwP18uKoyThITR+6ELcrG5S
o/VmhS7X6lA7d27DqEb9iBgvWKeyoS2V33lKS5c82GpX5cmtmyyired1bAxT81ywIElrmwIbtKAD
4boE8ChdyHLXA/o2ldqxUNytMz/7/DKFhdjK0ov+pNixce+94GIRGhsPffirgFaBiRVr/mRnRC53
yVrONl6Ru9dqLunaTn0fyqS95DZBD5QW7nKblUyKcyBzL0A4BTAQcKBZZ/aW6yU+esAo9tRzWTSY
DRGPELI2Wh7/KGlzvNTUYFHEiK1sEcpuPKbatUJ15exAAYB3KBhDwgDzhoygw3WPJoThF+VagOAX
Eacf3WB8fkEjIw6xZle7AtvfcYj9Q40kJdsMXFD7UhC4DKUmuTQKv7UD2w42gxp+kDu2X7ZAPXkN
B/l7pPRkaZqPs6rdr27zTkuqRWyiNJ1WcEuqRmZstCZ1XpfvjWP/+2QPw15aLV0kzqeqAzNQeu21
SdeJRoJVKKH9+fzL5WoRrZXYal9zs/kAeX0M8qx7Bff+P6flFwwGVRGSGJcvH8bquWy8ix1nN7k8
lg9qTshETa6R2xjF3q1bi8D10F05TQDqhlIZvsmfXUzkewrbGGR+/6QG73KboxSkgTA+aSvuCmPT
t2yHZDkSxYe+Lpwi3y/yRtmBGVKiqeMa6cA46eUTjvRdXXgkHZaBtpMkwIAC6x457FFuroqwsddj
6nTbxniYtLmXEFvfNNH2L5htmPBtb1YbRiu3b8HwmiaxjbDVdkOCX3gpESg5l0Izs5LADfxxwaYC
v1Iq1lo4WfAPguYhfB3/H2HnsRw5ki3RL4IZtNimlkxqtYGVREBr+fXvIFDdPcNn1rPJBkBWk8wE
QtzrfjwqlZcoTPcQlsidc4kn631csRTAq3ucey0qyYFEBFE1m8Evi49A/FzU6eznVyQxjheSfs62
HWAoL9Vq2JsaKLFR1VkhZsZwGOdulVUADMwtyLdSZCWFVxiaTeHyS4rqYjVmfk5E/hT4w64EKH+W
LeAEXOJGjTrzlwcF6Kr1hJB2NweN2JFMFrokCJDxuU6vrZppuFxp7DiwmVkpBOPhHw2vXXf+ZXkP
/iDg0cusPGnUBnV3Dsy4vMSxTgnEyRE7U5JpNT0Ghsk0byGyZnDC5zAyQMm+snwxjQKl63xNqiWc
NrxLiio9y/cV4gaP1xz5VAX+eOydFLnl0JZHGQtgj0p1rNjasRe2AIPo4YcZiYNWVdXv+cDQWLsM
LmafiGDzPVpxlzsMiao6EZ/TdhhEeLapfOTRC44MBQ8/xVgtLXK02dMh9WL1Fero3g0D+yc+yW8j
1Z3zYjhTFAKX4K6mGyUSxZM8ysrgPU/VR8b16Wxihd3Cfc4/FdGvLf0ZBAiulMorVslg70kS6g5u
bjcnraPxsdjE6P5cHEt4O9cXrP0Nt77ZuYeUo/O1s6JpFrY8SsaNY73Q7myvncmy2pnqlAb3DHPt
TBfgK0nb8f9Q++ra1602e09bdzyYKyb7UPPrRpTnDUE5xeHTImsP866g40lAddvoa2P2L3pSVO64
tzYduhV7w/BnYW2hyDs/O+GyrC/ZaaZWNRyXZbpWKiTuwhmpjK1cqvwptRuUm231npCRq0FWalD4
zp0klWheZVOa4l5fBNgWEj7a0BNBWU24DuaGWeGygrWk20axp34toy5TQqcvWH7jixjK8Nj4/sGM
BThqoKT1x3Inj/C9yUPzQHjNuzhpS9BdRPquSNutVVtZvWHgddXr8k435XHJJ4RySBFuTi5s86le
4sks32nuwh4pqtZpr0uJ2pgogDc+Uxd3mKmsa5dUMKfRB1r58w7arc0zCwzsIPN7GVRWtR4mO9xJ
f6h8cT+Xt57/JywksFbWGIbvA8Hb+7hR6kMRh/bL1Ed3U6cx+SfDrhFWt1qkbHnhIR4zHdC60qNs
KP4FUx3NYcT0/5HovEiA24ab21HNA3jiYuPLztT84s4v2mBQydMIqWaJmlPTrZjgpEKtdSm0UfI6
Ga371Lg9u7g+LoMrkXfuH79Cgjz7T7q2qSfKTv4QmBny/+z0mpNv9HBfcvleV6pf5GVp5wgn0041
WEpSoc2OshiYDOp1cRKonvFZxCmFTuxKdwsBwSSfHZI8wv+pZTmZjgXGjaJnQ7o8ZyHhA+R+/IW3
o1HJyDu30eU1KyQ6OK0Sn2xROkP1oLV4ur3qQU7A8lpSNu2xaZzPBvjCURs08+Y7WsW2Df3BfKY2
gXWTR5OONzS2OrGRp76PQ3iR6OgIctZyiSUXW1PZNfuwKPeL8Y8H7r6NLHs/NohddxbKISTdlPKl
A9egOEFSIkRVmdSi1kG3qpymYGtBaT/CTssQmT9H+TaPjew/0M+SBB0omMjZztsMZjqiuyGI7xVU
OXcp4Ew6Lnly+kM4aHimTOgNhNlvCmU6/vuG1/1v4KyLD9c0Zk+nqRkmrk/7i68Tg2NT67rvUZZI
QOtnKvGNQ/6rAhOHg7p2nrlFq11mKriyRgePpappm9xyyf4a2ztv/l67qa8ErVvvoujGTRhm4s5x
SKCCEleeDCNe9zMB2jD04T5C4iL5lza67hWAZ5+cHQNHYGyl+0XmTdEFBkLQd/oxsshtquOEL/ft
NndL7T4YSGYq2NS6VXnUWyc5yvv+nxdNq8xNp7rYO5m6bjm6pn1EasaqQ1gCPoFl7iqoAnHG5wD8
i2sjzbqja6Dyq5yxuo2K9qvx0VeOVEr2xGnpW81LzDeP6Gj62pW3GYsE61BjGm+uD0uBdufLf//L
rExNYgdUfTs5YbZPyzFGmmfMEi7kjbPiF12RWGHDAxgyu070sh+OqcZuzJ5z/eQ10dMWzCxD7KjF
mf8DpaT9f4qmqhqO6jiOphuqrblf0LDwPVjdByVhePkto8j5RhgjLjOLra2E84x1ruyp/ZSU3YL6
WLekjBue/yGoWd5yEp9eU3czumlKiYQSr+mpPGMzrTAlU9lvkvq1s2zz+M910Si7sa2OorLVJ8S+
lMx0Iz6FXTZD0YbkWFtPcBSKp3ZOdjBikmTCzOovQne657gfJ0r5abm3k8pZ4T7KriEtK0i2Dlgn
dO20XHUkUV3vHzzu9I0wIzhbFqngOSaIJ5QUzb2O2RG6JCqSpkI/MQdKdDyB4Ip1pkx+KlHW8Zqc
P/24nNoo+zUY7IPaDo/OhHxFGgiItRWkPpx7j3HXn1FIEo8kXyQZKS3JEUZ34d0LHRNiDnj8cSgG
XAM4s2STtzEdRBN9Ph36yYLo6luE0Mw9O0zlKF2JXVxFydix0YitTUZcNHUd4utXsEvCi4Ep36oZ
DdMAk+bAsLRw+GOai6HuX5PQ/yGl4V3i3fvtUB/T2vlRztot+fW/z6LEdDHossCq7UC/kbUMPLsI
x0+/IgWs18bwVvc6rMDKoy3moUqj7DwXqzNwa2PvvCgi3Hmi0D5sK/Z3ZqXWe6Sp6scgwk3XBu9K
Nxa3ntvibAeNvVYSr/jw/FJdiVpnSzXaxiGm7kdPrL43QvqcuFvRpOOmPMjvDdmUhtYYPFaRfVSa
fDz56eRsJBYTadl5KIv0BePxYz0lEB6MNP6o+9dqRmzkHj0ff6AtokyqvJyaWXj0AOwg4CsMlA20
PWVHXevY86iJoTJsG+Wz77J914vu7d+HWucrjZkHngwPQ9dYxblUU794GduiUWBvoywh69zdVJW2
ltjR2sREAXvLBw3GOFMOKn5hHqQssv5cz+Ig2uJh6VDn6NrK1QNjmYNTGyhzZIi3hcIvv9qaYQXQ
sD5Zhj29s/amfwBRgUfMWOXEpq/yqmaubSOspMYY/qhzdZOmYJsHX73Qfyw/y5bC4FByVyQEuG1C
K7ryDnX38gai+3s1/uts8IPstOgwsxF1JOpUqNBKlhPbx1FgTpBLh1AjbFPJH4kv0DZh0xbrxHOG
jdx9ThNb1UgfrSWxJGwzj/UhYouhNg5iQlMCSMKjLg/Rz6m7Z/mSVsOGKrr6gHezezanqlvVNWkL
mc7K6d8/OT6gL00gS+Ozcy3XVm11DlX60ubqFLdroYNGe0Ajg79jO9SxRCbyJS7GvS+S/j0zdXLO
R9oEeVIRfOSRviR9Tzg3VjNv/AkyaLvKu9j7aRWnti6w//pzoRUZ0I2y4o8B4uh6tHzvW0HXeaT1
+KsPB2DesHnb2msAbaJ+QTx8C6Lxu/xQQdO+icr0n1urQ+ftWuQkm276LLpurtVNa8si9dGfkRWs
Sqq9F9AqlVA4JayR4aS91a8oILn7MR3EJhVFds0TH5Imj4ENT/Y8xUa30Zxg/IxEcMtDazvWbnaF
KdY9EytCcqAI9ZM8hY5A0h6Loa08HVTREAWDwz7ICNdZKBaKYL/X9+VFMcNf2Twwd4ZACwcCMhE9
zkvbULelR9w7S2ctuitSond0GoSrRsmUna378aL3q9oEVCFudtTQdDgZAo4Q4asnJfK+ZWpCAM1f
B1kZfleikfUr5P31Ur+twmTYghB9iokeQZiDvGBK+3vG4/JFw695wPpITk3YTO8YmDZaGsSbuBlR
zbBY3E7QAE5m6Hsvuk+K6/ys9jqQfs/yHmtheReQFTbxVoGyJX60ful6jNWGrja/EMeiCTGCH11T
ROucndgDjcuExm0eHusUa8S/37j2/2teOrqHkEVzLGA9tva1m4GrzCmUPstOtk9vHl1oSPuGYgue
v3tdMogXpWU+aM5ZLsyIj5ljYtr06NO9zBJ8vqMEG7dJi2EZSOdmqcFxs4x83I26qXPy4lPPuUiB
xxAbMwIHTcaAihinbjnsq0bTqPkN41oWIuRpM58Kkx2BqljVVi1dYyOqMXyUR4hJw0ceZzoUmrin
upTQMQW662pkCqqT2Pp0XbfLqFO1nbluKVhfsMubmG5zfg49FOgVNKmSqf7pG5SjE6doD2mZEnzd
Y2MK0GBvGlMXdyJvh1XjDvhkskjhzxv/1+dgfeFQ2K7DItvQ5v6xbum692Xot3kMMdiK7BTFBKIT
RPza6/RNTP1EBY0sRNtlG6/q8TeiJ3mXXaIyECOl3KPlcOdbZJ9RSV57IauxoXA37fzL4nGcVtVU
uNcx8tKb7UN4n7Vn7hB/ZkmKvX9+MkxNSY52gdN8pVeWchxDc9Vobf7O4kE9BG2X7xzdGj7n6z7m
IMAYIxnh6Chloh9AIePaxuK3RPH/fab40CLsrK9PVT+556lDkimrifKlK5sdeUfd/2jOac7XtxEB
kOWpmq6x+4SzYn1JxyhQGqReGotDYJf6rvD14IYw5kU2Ef4+szLVeFFrjwiYEMydGRGL5yTmsfTM
8XnM77uQ7LgqsTt8snxnmUZihTQEfo0UHSud/tPJR/uaWflNmCiSaZKxlSP7RKlRWoQ96ZbEhB5k
tz2iK4APbN6KG3Pp3axCxJaAvB7lURy0f47cVMP1mKiHfqTWpA0PGGB+hPMUIucRNSs2KKWcu8gp
ioPnWURpFNknA3azdMZLu/istay5k9Kl+cyqB2eXtWG3UZwRyAAk7tdhYCrU54yK3jsnGIdR3SQk
7Mi1o6wiwLd5IKq1OPR9lzKy2dGmlWQ92YVoxj5aVaVGatvcmcgmdu20FilEmpSe8A/y+3bIatdh
9OLWFSTsODMWnraldP0auq1+1okIWIFKbf1dLmi5yJea+tUr6sdd2jbninhj4HSpuXPmICypEZIv
MbbCFe1Dc+nNJYPrnUqq1rJJB/oQXFMc/4jLJMU7pUIqbfFwGtJ9wsJuNq8lb/FYipekM0nrzqby
0DuF2C5jHeRNfxlGTDOIkEw3FHvMLjqQdJaDygqrFUMJq8BkBINlUsb26uiplg4JQsXupByxGdr6
1g4zRotImawlDSYK+xO4A++4HAFf3CFPgINXTzujHUfSqnvEE4G/RZs4vRiGml0KPB9r3rLyo4qV
rRWKdNckbgxv5q8uupFTGl9urUX9yMTbP4lEPfpT1366WaytRR5292mr9Ac7z/0DYR73wK/yIxUL
f8dqLL1TenzSgdPve3N2af37/KJD1fiyMrI1lZ2kqVvADTxi6r7wowGgKqYhYn+vMysePQc1QQQY
fud1gXeWLy7iC2rUf5+bWGPIrvmGfeC7bNcpc5hiOoTfQ2E7N801i4/YNeMDs+j3TGfxT0yRcrGM
hj19bWIkk1gmqgHnieXUpmlb60z9vXtqVUBN83QM64WBgbs2V0KqbASS3CyLXao2K8qM0L+XuQZp
qDCkYpcKYNxscxoHYwqHxbFMe0fOdr7yAvUFreIrBfJ8iQjNQjTP+ny6iGJtkF5u7eN2S/WjwTC7
NWtPvLAhxWQDcuzX+D2N+R3xsOkPlebs2B5U36yGBbYZecmDZYNhsTz0ehnAA6kyls4PUycRqbeM
brcoj3ugCb1ikuzqO9jJe+1RIlf+PpO/zXxmq3M6xxwq8ffXdAElMQtxZ8YRI99g6SvEQqxTR7o4
E+nspFnUzePAhm4tXNO/E3jRr5PO3pJ9K4FZi1OhkVXLae4EmIig3kHNgl5NbeA15qsND/LU6o61
0TOcFHlu2D9L8HOJVXXf+Jfv5NiBeoywmtuz3Qe6THIhO/V3bvnugz0GFxIM4rUsfMiXVAVNP2ld
tqf32sHXgRIGCQs/oSZwOFiRdaRyT/c8B+rnwKf/K7zKa+H9kDt5GiO7XsnmWKoTZ/Gnh0W8WZA2
HiY8CLQOQJiz6Npt6Fio5GaZAJaEO5eWwSrQ6/5IImz5DCoeLBMcU4uayFkYWNVZS79j2KTer6QP
dZn2F8U170hHREo92OZHKQbtnmZStm0NHDEiTcNXJxGHltQLtnrzPwxCVMKzxP/qToqCYANwzUz7
CYrvyzPPFNQQMNd0+6FzxhfNyZ7ZQCq7Ab32BhI4XQwcnt0ZD8AsP8KVyZMwwy/dfb5SWYvHq5y6
Iuow/pu52e/aTrxNOlLFWhZw3ggkiRwPZeVUGoGG9tvyg1EgTCeVBRyE4oL5ak6OwjMegfs1jFWF
K7yutJ7ypNPvHJH9VrIMBPuYulD85ESoz+upcUyG+7hQXiXLVrj+cNDDLtxiXqj2oib+3SE9k4Q0
ltaykzb6bfSgROUGOyLd7qSL9wsZFdMMI1dwF7kxgQuYu1+VMiiPWQJOcAiDvfwFabl368ocpoOM
tpoME4ORTXoxojZjRifK/EX5wvT2jPU9JT4gr46dq6LKn1AqTZ4InwlH410fgUAs9OQeBmeVpw+a
45YnKzbDXY9taTv5ub0TBaVaqPDpG+GY9ordjIdtVqefQdiVIpoAzwhlFEs2FLVIQWY/pnTgEIrf
0VEz7yyZ7D6/FHp/nPNI26g+g+9qbvU8y8gX1+rOXZF1K2iY5dkrBTuZxtUQn2ROvGoc7HwEI/+S
Yg+aszTSHUqeXqlkb4rh21vLz0oKon+phtRk+jnizT8zddLg8Mllsk16/VyvL7LqVQYFnCpfpSA7
18ScwnIOWe6M68YqHGJ1zGwvlyzl5/IWuQNrgVJNLzFqJOQalkKxPTeeSycjJWTK3UOhtKTX5W1Q
vVRvMmKEIs6T1/bBtgj64s1E1jqraLSRfDc5/lcsx+TjoNUWi9xwsLfytGBXuV86DNhIjHo3gL7a
RnM5QbjtHOjMih/p9sqPe4HyNqq3Nq6DRRYyTGS64URrz4mbuwDXBwMOUyWuheMaF7xBshTdNsV5
+cPG0bjJTv6cDiEsLVvOBDIumCHTa96We0h55mkBQSH0D9dfOjVNqqmnpVMzQ0/k0ix68pNh/Gka
preyDcw/gqIiXTAWqZsqoYWMeQofpervHVKAV/iTAvzaMQqyWtHbHcXNrVwDwtwBtBjYUMS47S1u
SbCl3Bi5J+Dojm3/2jX+79LtQ/C24MR3HeJz+T7nYbhDyeU8B2MQs1GdXZ8A2GHUgtnA5/aekOIp
ObV21fxaGuLQKm2yARjcZXOamfSpsvRbEgjzZkdeh1AjxkUQszbsqN+dfWpUsliqFOqbmpfVK9gV
4TR0heYgHl/JXrWqfDGBXiNxN8f3OKvfOq8EARLZwyZkwoS+wvm2a1No/pNqH1Q7L/edozkvkAVX
ZFWqzxBDrbvK7t6wO3/0GA7wmUEQjsPxRxxP+REN0h6jM42+wlHXkzIACOVXrNsuu29UYc9Jtp9z
OtmjfCm1yVi3OVTnDwboVTIXi2WLXy/D4gmApRyq1KoiPyxvW2Q17JYNp4r7VRVb13ocxFHeqMo8
lrdUzi9D+tDodXoVOUsjCT4v7TC9Eq4HurGqglWSGNY60LDLS5qBF5vUSW3trY+5Dwwd3YB0F2QO
tkP54jXxdwSE9anRI8Gc2QyLzUGbvQ5uscJKIfZofQiimXtmVuYUtyjBFjrbmaT2Xw/dabPcdh1t
hlXrlgsowlT07phrMPNM0G80ApXiMCkxNm2DlY5HJeGZdlt414Tak2Se5R0Peeqa48ljOhAzBZ8w
3eKSOiFKqdmeofou9IHRKjBXOJCEyGMKLE/DnkGxUx5REErxYjLA+jUFw6RgXyOROapA/2Uo3S/y
a8C8tOmrZtb9hrq/fYlTkIlVUnrYlnirwZHSL6WVtpNzKsZtYtFQIOZtJx7UqqQL9/eRWhnaYZmq
JkBtK5hLz1Ks+Y8FDr7luxolFZvy8YCXOPvhahNR83b7rUgiOPIjSpIwSsMTgsfmjlCDaQNWa7jD
/w+qkBlaA3QB7oeOuNmOZOsQGb/JyPeGijwnI3tjfy/VncNYkcE70pLuNe1e2v7VrCy28vHzU2Ov
TKzQHAVjBymF5h3VHh7BGSk21Da5EK0vdj1dhtW8RziJIM1P40ijYKxb4wGFixdUlPJapNsoQORJ
WH1ak/oz72xqx3PyObQj+0KLiN5KqV+X1d6k/aaIXuC8KFmgzg3xkn3MMvKWk+ujg27DrVxeeY1S
XoWh/Si1evhRTrd+bJyfPe0+1Poj+B8pjNC0ujhjqiNQzgzhnvKQpoR57RzNGBbqd4u5FI3NPFL1
5kpxoKXDqI+vcgFh98dGT91Xg8ySu9qScq61OSRUEu3KfrTM8k2+Y2OLp5AA8uLSGZHzCNZzue5l
LsrFcHjXtZYsvvn9K4nt7XU7e8lzYd3KKvtO94uZw8nr+zboPtWagEBX1YKtX6saFuqWblV/HAaH
prnvOI8U7Sys9JCkRpwJCgPCsx0imUO/3t9YCuZrnH3uJ7EdKxFN295N82cV4Ne9kcevldMZb8Sn
ssCyzRefVdwOEV+5kYCf0COwlXIz6k50GfzeSnhY4F9sT5RGfyxGALA0za5So5MF9ryibc2F8hF6
Ebb8ZqxYoxE4EwbRm1BDbW96hrMfksB4bYvqNHRQx9WB3bjsJbFvcrd5Du/Iki6lyvHX1dgA3B3i
7jxgeVyx7KoJeHCIswsaxplGb+avcG6OyjVI2zePdsMMtg1W8t6Wt3+gh/lqLHrrJMXflMGGszF/
i/wqhb32nlGUhXT1UmADvIfS5r0Uw1tNSB7YPC25G/MYqL8Q6Q3rwq8WB+neTu1pJ5PFHTf48EVG
py3w7Ic4zZ5ksDBz0NfvMkfVv0ZTSDaiCRCN7ZkD+fmvI7KQ/1z75ygQgtk5a/98X+7HBYIYPhTD
yPYOgvZTRznvbqL8ugFyUb5ZWvfWghZdqUwaVxeJAvpKjJhBU2f0wmjE7jOleNDq7GKqaf6mwrUg
Dp294zD+4Gp7lcrDyhrfsPDYB6ybqI0T/pg1W9RgJ+UPYcIap85sWm3z8C5HdRKItJVavESl557d
mEL4MKbP8oko/Sbc+L6drbwChVjmZLin501yYLXZOi6K+ZEHCDikxCcHZLESNpYmD0NHpVseyWti
vjbN1+RR5Aa7QPjaCo83GyPkotD63HS2fGOq1ctTF9Hqtoeg2kg+Ek0QhFRsg3YQh5DkxQPKHFOc
/GGw+o1KK9kdu4rHccp31qwRbhNGp2WMHr0MNq7ontI5KsYoh89KJQFMiLZ7Us3W3peDDdl0/iJC
Xvgs6HnXJTmGEHHBpNEEIy+t+44P1iElU9fvmrprz13bAeiepV1JoaF8M6d6Y9C/vE+TklpzNprc
yKNJPhJQHtMfklvnxAH2bOBXqkfjPkEE4Kp6+GA4PdiYPkI7ORMlleTdTLzww85uvTZYT00bj7tg
0vkTY8t8Qn/sne1EfVXNbtvTDzn9o+7TRQf2u9Wqw4T4KC+pc7Ndr9ZRGBsPsGh/y4ruWHXGjuEc
JiWEi8uECU2Epv2tzKF1zBvyCpLZqi3ht6m1zzYlqqMtcpl+I0d7+dJatGUTn1LS2OyWfWtR9O6f
DRwh1mjcnfDTZbI7EROULVHzPWynzWSGC2JNdGQD5xj9/iCpovk8EsSd5S5zlNTV6uHIz7fctzHt
eWTijOAONyxPAAXphMy+linKq3daP2h8Ldd5AbuGjasNNoY2pGeS1sVb35krU/aG2RgdsLO4WyVX
g/WSXGVYdneslBpuakKbf36pJv9RVczhUmnfIr0noDMA7Rt6QXAQ86m8lqBNXiFxzdAIRcU6Nutm
Hl7s3Z8oLJpTa35MvEG4aJ21ubw0BzL2hdNB3BkIXwwfZfPY0nI0PxG8TCt2ifaET3qii72xBsV5
97Al7PrMRBc9uuIlS80Hv+HTWfr1DUT+PFKec5a4rxqj9s7X85qMHle5sTJnepqzXzFu6OR3pmWT
cwuVUHcolU2mQmSUAhlMH9EoFi7MeaNCvxsHEB/Rw9PQVtP4xpMZPjJ1vTh9UX5Q9dDoKVALIrWX
dqV0hYtxrwmvei5sAMtqSIjP7JCV64V+clCHcNZYOhj32lO3JFrxoeGC/0agzkPk9vrvNkTH29qE
xeKh3aDahvSpFR9NorcfvIX+Kuzt/L5XuQHnYSARtkut3aho38zoRM3svmOyUnclXJUZTVN8KCHb
zdEpxSXWI+dFIWKaGlF4bOkN7LSO3V5adcpDRWAT4H0jOitQdy/KmIhdYoh8i5gYRy270W4WM9AZ
MwkMqfVTiADsxH0Gq0Njys7zJnvHOMpCxejaN5qmtU/dIO4d9WJPLZZZ1rMr2WktQe1oOQsQeuYm
+SAKAHhhs/8qKZMlQ29c6nSAw11v8sA7Blaj//rvAyGImenjkM74vJvU0ubqZdRegiAKT4kVftr8
CPgnbfPoEzV1V2TZ0XDLju4nq0E/tOtTofP3oeqs35GQHVhaJD9SvEwroTCoiUBsIyYc0hjaFr+5
2u6n+UjM1+SRvBaQFL9RlYKHtvM0QPbzSDU6J2f2+ljWtVR8/sSiuW9rLH1kVNyLWsP2kpspUDmm
Gw2VBDgP8kINd7pPrTeCgTsgUIH15Ja4rq0p7z87w765HijzFcrqxB1ahqgkfjLa2t+4iaccvQTe
RxcRySBRmX0MjYDKKSUEaze0DOwj0shzVRndGqKF8QY9VmFIAKgcdcajZ6ThRZYc+MS9bSvI4u5t
0Bq+HhbHzNDsNZbAiUJm/x87IwRN+c42C4JwqoTmfFv/MBtzJRvtVmt+NK3tvYrC+dVa2rh2s2Hc
yIamlhETXGpU65Jk+W40S98H6Pev3tTEW54bMIQuNnMZNDh63iZOnQkXD95q+Rg17jgdK1uboL51
zxZPHSZfEioIaUkf2fzap9QF0lBnevCpW2+G8dIHevyBnD4+OKPQd3LLzOXCi5KP0iziQ84OZB36
fni0fy4C80RPLoYznRSBQrPq8+5mpIApkkpJPjyluMOw0V5r8LqbXlV/d6HWP8ShStBrQH2awWYO
vIkpys5HkzyCYb9fahdz4wQHYkOGMr2Z39nQhGS7B/mj09nKURZO/aku1kx1kGhikR2spKBwGeQY
2bxsWrae6G2LPSaccOHhg7V2j8sULzQXoYfEt1Jdw3VQtqw3VoAp2WIzrD15eEDkW5l7NQ9iXPyy
JtS7NX3Kw1AReCa1U370WbuVdjH9yjrkpfsojZpCp20knKRY52EvjgTatGd5hPChOTTWtJXWHlWg
s0dKAZnBHWcmAtXTrIJYuvpT3kmi5hTUwbAu9dE8dgg+d3Xvh7tU7T3w49Bd+0a45zQMnQ3EhOR7
mK99oNTfifbomDLJ2PXqIb95PV6N5Quqww1pljgbW20TG2NwjdWZXBg2OOXnbW2U0dNLBOFUdKeu
rNjeg6E+EIuU/87t4ssBJtxD5CErNtvUWzVzSIZZEaybujb6Q1UlzC1lWrl2FYQ72Dqank2Y2qr6
Vs0vmm8UZ9wZmAhceAJTMO3lnmNyRL/TO2vayFPpQg/ccVVbSXWWRoqMhnYFb9cZKJujh5eflBGZ
9VmeslfWTlpPJqO8FrWVicaapoSeieZcmkKsekKQhwd1VMkgiD4XQpxFWDO2EBM9PYt0NsBLuFIh
GfBOyIeewsaNTJe61ER4rnzxw9i8q4vWPbPp3wVqNGyMGlSpA+281ewZdcJNc1oeVSOG++qS3SPL
Kv9UWSx/mK2IiI6diM4q8kscyHPtowrN/hzaSJKX4gfLvaFA+KBsB8X3SATWAhgBw7jqcSGeulGI
ZxKO8v00V0/kV2lgh7ckVi6O4Xa3QNQPjY82oqyn7JDbU3g/wFLdqHAR3scsesXypNyFZTyu8Ti+
67XqPU0lqfajIAyXVKX409KgsTdFsceT4u4DdvUnHBvhShaD5EtJvxtOT4zPxodkl7lx/2Y4xblm
pnxdvCSlFqPzKvKzHAzB3xKGFiefGFhNpiox4mpLb/JOKbTUwhuN9UZ+SESG1DcniC5lZ+mX3kZt
xlJ5OviQmg6LirpQjDtd6SKSz2m1hfoAGi0FGjo/v11eqwi/LGftKiQxDU1DLQVe0oahp/hsdKRy
OljL5dNahONeR63D0yk312nav0092QWlc7csqCDlOSvZoK2KApOJ54lVQVZL5IhFp+OiDtsOra8c
WaaI1/l6h2dAB26H29vNtjPL9Ii3fflaS0sYDZWNH53Bgjc23fmzFTKzY4KW656tYGje2wahCnAQ
Vr7Qo59jAiPC4Fd+Rmenb5bfWgNwO9FuuknNkzbqVBITIiu8Au9PlCjPocuyItepxkvdoznYu7AP
ixcsGpDp6Tmsyah7UyDsPCowm3GNmd+RX3w9KPNzDjYAcpLzK7OslYnBBrEDyzKEJ/pPZci+50Bk
33Urymmvjc2TqZPaYHgApjIfIE+apvsgrm3UtQrJu/zVeEvNP0fBfC2cv/r1+1JCC5ksXyJWXjvf
ifz7giDUTVL24gUyA1nIAPo+yEf4EGpp/EwJR8LkQaiKX58tPwFrjbPiEqVKt7NsFlKDR4weurXk
wQmr5sDqwjoI+lL3vU8n1O4981sWmew5o/YXq/DPsiJNJigiSDN659/6Kns3ZPFRR1gNuAp4wHwa
lSjREPivqU4Oj7VBS9gvh+hHSBxnMyvyQF+9zyeGmxTXBjjzc+nTFq2twj7ocypqnbfpwY7ZKgkx
Cz00/ZuuUAQRJEkVIn4gVsf6KIEd4HpC9NvEdrFL2NUUwXOptS+t20xYBI0ZQZ+J28iEfud4Lein
zp2+1f5461pMgU6a0shj33+TJrpMSdDtGeKH4tskqKcZWOdpNqnBWt+z0hNny6iiTTc6LJ0Hs1l1
bubf+djBHxbOYhekTxKJQlfAuxahBlaPWjFF1uaRZeA1KRXMM9mMNzDRq2G+h6rikjDSsvULUmCi
hEtc8kD89mmO34w4/IO+yqxoo7u18gE6rtzSv2nOhp8/k9dCY9VD5+vM2rpM017UNqmenTYqj10G
x5qSzl3Z45eXgqEqzPSzO7dp5anR1WuntkziMumk/RO+FtVYJbA6etsxJla9qed3Zf4W+QXoLS69
0uR9mIheUGryh2ubcBK2d8ab2qA2C6hzYAiCV9Z7z1b/f4Sd13LjSNZ1nwgR8EDe0nt5qUo3iLLw
Hgn39P9CsmZ6pif+r2/YoMSWWCKAzHPO3mtTBnjS1y5qeA4iLuO6eaZTUZ0T/IuvvUQp3NpWvFNP
Mx/7ENawBltscSVZvnxM7GDG1Q3JIZT0PSxCX7dgfKa9k+H6s5oLiOIaZ44fJUcH/yGFm3s2Ot3a
FpDMVoIr9KweyORz70d8/OUKx6O+1YIAEfncW8a57tt/HepcNisXOcfYB8Upz83+6rGibaFAaq9T
RH7anAXlT6PEmCv7nwNEq3dPhs8QnOevQHfhoSZdTpyvPu6y3kgus5/3yEXqfjsu3Yrcyok4hley
6penqEnN1VTL/qhOGDrZ6y7NtAd15kQFcUcVOb+JRlSikhnEOQskBkeeLhqE2MuG81jImjy0aM0+
pntx4yQ4kjDub9NYWp9W+YyLmp6RpX2FNXtUHWX14HoBWQ9mIfb3LjMkg4emz45NBiQ7RF1chZH+
3JKlon4zlg4d44R2j6bR9CDfNTlMIaH1T6pOt8ao2dfDwJzLZcdRtMRvFrHBpBpLM/oEytrCTaov
GulU8KNi62BkwtkKOsGANPrfybTvwPCESHLy59jNpq/myDTLqQLjaPaztvWJ7lra2srjngr3oQvH
o5JvqAddK7ETV2G87xrr8GeGOSNz6WkWHps2XO6go7imPb6RKU+DZ8cVWOlkh7Emrj8nchZ/dQZy
KllNnyM9gq3RyAduZNa9aYzem7gX0+rW2kjLqTcc0iSXVTaYmPRGVflU8KFcpoSugHJR//spBVRw
yKQ5rVHUupdosWTU5qi9lQHS2jHCYxAlr0oPuDwbRJe8YuA43te2IvO+9nQqj2WMOUbpKJuZPZBf
k0JBBhwhlUtVi14zP0fN/Esu0zYnTdwrHK+zPiAFKFkBtrGST3g4irOSQiNDnL5Tr1UPfBjHoUmq
m9PQVCyQOtCJ9MdHDD1Hm2Yj4GeepU4xPbat26BldoHIpfWtWe7iOh68W1QPj5Uxe8BJChIQfcwH
rKc/bMiy5K8t2+1G0uACae5txvT+rtXvnry5WwqxhAKnGa73e2qYWcYjSRo5RiPRUnHxa0IT0RiG
HsJgiyp+CVE45qxv4rO3owd1Fih1j+hqeanHS+YhGvo38TMeL5qJkxn1qHdLUerIZMkS7fT83Hsu
aWMNO0Ok/8VXBnw0MRcBec/p47X11arY3/KxJdvQa4aNWGJzVFpODFtjZQ7pklbEQEXd6mgt0LA0
xz9PmUaax2oo8dJQyUMoaulci6VHxz8GK7X2SNyZuZYtWjiBHNsTXrI1fa3aKfF+rOsxCHXjC+1g
73j/28B0xCq3SBgY4UUnCuhpVZR2/6glw7j962hqk+ExJDhhO2FBFkEV3OKl21ik0Q11ko5ruMQ6
kkEjZMfjo9rE2OHGTb0QVMpHKvP+RksOeE5dR+7Ki/VyVw/dvC+8IN2meWdsal3mnyGCehHSSyMd
t8Hp2XvPMzhOdqh6fmjn9qWPcX777DrXdj91tMbrS7Z4IoKQGJrO175kg/XDKdkMO/mjeouVxQQ5
G8TMqQK5MMZ3NBQixH5gdMdpOYL9tojAEHaqp+ob6iUkS3RHdlDReViO/vru0ta8/4D76+T8DtpP
0CcI26cA5e9qTKLoWNLUWzsxHwW8hiWh25/kwYFnhjuxZBZcVmKl5Lr2BFQknsPnUC+Hlz+NzZGR
s/AenXGWt/9YQvmSVj2bTYpKPazZx7RkXvduzcBHIAnLSbnXoDXu8qy8I6UV1VG3wMdF9U5d9eDf
wiNeuWTb9+VwAKWXbBRQJev1F0G7qsEIQe9jCNvf42JvsOWjk/XzT0MQwsbe/0/vtZvKDwxf7UO5
9NOw0LcfTpd8cxw+kIqEtyn0rmQoAEy0HGs75L7cW3ZcfQw253pMvxYCLk/pBFBW5PO2Tbx570q9
JfCMll1v9dmb6cv3bl5iTmb/xzC407W32ov6ZBnmNjvJPGzdmD36V/VFvSi2RmsM13Q5PwX9aC77
PL4mU38WQZz/CvPxzBWeI5smMZEP7W7fROO6abzIJq57qD7qpn7Hqlg82rR/3uv8Sb3vsRrfvb7B
bm6Ez+qD89FmY5sKnpjimhuX6eApqZxiYwoWiG6iMxktpHRHpN4Xo0PEtPSJ4UpFbNTys7LDazad
wWKZsRdpZsIHw9FYXNM4LDatB+ZZ/WY9oUXtMwfTRDy+WxO75zR5psv6Sx9ISnWXnnGQLeG2Zplc
Q7+Qr/VgHA2oIk9c7q8jjt7T7JdUUEs9r7BCUPX/YIXizH0aeo1Jn7qzG2afcwUP5tFd9GboUcnz
6flXvQRSmB8RsYNXH/EXHGbeay5RMzZRDPorRae+mAZLZ/ytgKvLFjPvvPENDU2/n5jQkGdjIr5e
JkeRJpPz3CIwZtxibLASF/vJ15unyMZjuEBc1DPwWkdpzuaVsGn8c94UbhyHjWLqp991wn5++xmT
Z7RlK/LkHpsk8G92nbco8kS7cQTbRh9gBWRh5s3R6OQ/oClWjdl+hz7R3V8w5jD/4prB8/++oLGw
wZsjpKb/fpFm7NIs6/7/P+VfL1Dvo7VyCO5+dKbcTi4DnWKI/o32dbTJNwuNSGdV1OcXW6L2XL6e
4DDb5lZhHbHE2h8yNe6vB8ZIDEydlXuGwt16LE0DE48hnsY526szMo7n9s/CVzJwGZC9UToudeJY
uvT9m/rrrGu0TRFLXFKviViDXONsxzHbbrwaFxqz6mPXnL6H+BqSY7ucBbPOxMzxAQlDRHmAQRet
m2W+MZrNLSo8ixaBTdPb6i+TEQb3zZ3nG9O+qPI/T3McCzhMum9THCzWUD1Go+KHa9Md+68A1D5i
GY2/bIvAoYBW6SpnqJPWbKYAd3/CubfO5FUAM3NYJGujxE7hxwHVMLrQwskFxC3ninOm+WlI70MH
TvQmOqMlOpNBi8nF+EDQ0bxOHfQ2Y4YzqCY2ZF1Lv3h2hLNwPrwFe7AUREHb7vljOI8yTS9NQUi7
Op0xZgH1nj+NqD8Eorv8R82HR4UwePI/cLOvnMru3i05Vqc6KTF7DKIll4giS42UrNoKnqheQqyW
TrpV6Xa+twprMgZm26i2PXSIq7T4QamQlPsxPEak9jla/ix6V0eU+uGfIypudv8ghxuqdw133Tdw
GadZFbrzUK07025/mj0SXIzRxTsWIQiF1aeuOOworvsrkLqECI9smTVPDCPrlsQbWfuP6qEV/t38
51tD+ZAb8ykkaxarP905teH3NOhuyDa+65MB+F1916VY0Bx0+N0MWj217ufKTBsVZp79Ec/BdtI4
TSiQ2lPs59mDPeK/TRNZfcu7caOIZgEbvpVnJ/prCCpt56IjIler3N4pEfbIvyTT+pKEMkxjoCHo
Xi9i4c4VOq5LnjpMA9eatOZ9PlYvCuOqCzeE0JRj0vND6m98TKfAAXGuNlywX+LTLK0/Tx2vRl7V
0zKNdQ2jWrpAVXnD2kQOTVaydZYgKLAQRC6C2BLWN0vHXGrBKUkKuVZ37rJlRpo68f0XRML84TO+
u6qqK6jnr+W8cZlzPck8MK72BKxU7Z0qUrlAs8XY1ovZOVYUWcd41psdaK32fH9TAWKTdKQzqt67
DtXuHP/304yMZwilULyqKP4sQgQPGvGpf45KcWUV6p/AmdQbAKH9gyPI1hmcqjh2hUmjdumL2SgI
APZEj6lZafQK5i9iNttntd8uncRdc6UhFsYrYPXeP9ji/seOBT5FQOMVGLJ0X9f/Dj3wYKwY3BDb
E/D4cxrl9bpzI/NNHfmIUG6z9Ja9i+G8drXDm80QLVtG5L5mHeX9XMbTxlieUkwXZzwzYKRK6b7C
rEMS2eVX9b8CUujWZWp0i7O6BJwNpjnZ64hChqK3vpA9Dw6PvORsebDBWF3pw2f7QTAfqIaO+hyy
AFyl8Tw7MlgrYzWey3JVzbHzkAyN8dhoAwvUYsDOYsoiUFbYolSwQMDs8GOgOay0+JoHzg0Ebfti
lcW0+b9dINbf3bFYDPFOAoBFwGLb5t9TluFGgW6vpvJURdZjEk3ktWAX+QgbidWgtpKHckb86uUJ
UmUCZg9/iZut0mkRIoTZygr7BEqyvGlLg1U9DEvAtFvJbm/JxqXCsuH8Gq5G7F8/ndzcfi61ceZ0
iree0ixFXt4c5T1VBbbkY2HJYR8hr980yxX811O1pLHvL/8B0mN4f8dp+BiwXf51Nv9Bxfh3Hm4j
PCTetsCsbrn5Wk9K+j96V6ElqJlt6EWSUmM70UVJv2MStnYa/fIFsGTfsiFNb6aBlq5aqqLsQ7kO
QCiNSyMr2cZh1t7Ium63GIuCrZMwDShmxMEZ+LPveKjZwbBFLvVngdzqXKMn9mfCEBVeUj3o+tDA
4OveQ4tZpjeK4UdePeLece96PX+KcX5jSTyaWP4f+u7gU3I/VJYpHtRXQjHGh3yAxdhX3mMdzjel
IQgZLq3iqggfvMVZXxJhvyYSz1qZwZDs/xJdcDezyXWGBjWJ7AudaKZIAR07dVT5RP8Z3fxopLq1
m9n2n2g0Zg+ZE83rQDwESRzSehztB9vkTgLZIZHzWy667ol4s/qJe/j75DLgRyWMvBRWEnkYHuja
jl3PXjajd3UJ4LvifyftJ8Dn+97mTfWAqCm4FHFyKRamQsqslva9HV+m0F0g0dELp7H94OUIWygS
dXe8KiM8KlwB6Gd6V89yctQCVp0NMmb5PpftOZJe9H3U3HKNoG2+xb1Md/bsXBz8QBCfs/SiRcaE
RWV57nT1671CokKtb1o5QZ0zfbI2xOtU19DVJ+Jv1DYrEu13aRvRk6tr8WPY4XIyofQzMonDLS09
eCF1118qoMvntsjDPcDP8JlbKmt25AGgQ81+iAOJoLbnY9eM39oYBK+ePrwGsgjISCuLgxvp7Qfe
vt08dO03G1reBk/ifMa4WD07NtspLWi+2WRyMPEDEWzN4Y94zq96J/rLGBbDJTPq8YhBk8zJYbhw
6YcSKTt815V6jaSP4Fjt1zoOTsUUl29eYw+nOOUkDuwenohaH//hPmX/3Q4tDOCuwvR1y3V1dl/L
jew/CP6ybqwcDZN10siP3Q6M9GChvXltlSCO75HaGe7vzEmmjQJh2Vl2My2RkbhhFZ+T0R6TOIID
tOSCVHObPKEbpRp9drxnjyGZs+okOZftZLDVgr1qpMaVBIjf9GcGpl+WZqxIDKrp1Yt2S6UQfBH2
1m2NQ1ZEJbRSCae8LOpT2qTvRUsmvZqr+xbiR3ZN81ZMTYKkzRzPPdhsRY0DaFcTjO5217nOH8NU
Bj9GDhJ4rOogTPeyioKvRtqRDOlQFFSSdHLGEdS1yFz6tUhlu2OGaq+nYWjPCS3tzSLAB1+TNdvI
RBrXjNwnAaEZZ6XEpVTcUBb5r/wxwbzqRJfVsUAIa8j+tY/qW6djvJpcNEytn9WIAPoHV2VQ2eYu
p8VBXxSlk5KbmcmMqcJAELgYS0cLQrZtec5atS3NFmvt0M/yrDIRp6BAtmTJ7nTnZ5VmhEDRJ/An
6kzvpbRJ+AxPjUF+9Gj0hP/4OZsg5SaZA48SkhDMXanTzFBHYUpjkpgzUFCWYHYkhu7o4kR87Gr/
5jp58pE43iVeKrt6kQpNxluZMm8dQwt/W4vZ03YqViZis5YNLuOlC2R3A60ufbzA1fQT3l84Iunc
PKIMJzpLa1t0LO3PbqZoDY2yPQwhyCHXT1YciEarXgb2Lazzexhq3gfqYrl8598vwYDfM8+UlDDq
A0QZjnh7rkB6tHy0d6QVQroOh/IPAgu/NS2yLi9yPqoxS17ibvBWBraz2xD06SNYDeyuk13QuEak
5tSNfhizRXS9yHxyiqaDB/p8fdcdB6kOj39wCZBiicht6e7u0jri81D8JJv7INkJGSRkfnAP+zNY
6i6+QZ6SR/yTkqksqQ3c2smyDMJfU9w8Kh00M7vqaIC22LgNqSy5xloZLwOuGsiaui2rB7p07QoG
VnasC7t5KmPwo3FXAGOqQAP0gWOuBzayd4tvjmTpgZykQ7/Qp/SYWU4Cx1+lcc8ZGjlDc54dPQuf
Nb25SYP86wbEKChtNGqeUY1rMHWvdeQx3gP9xN7K9z5HLPeiZ4SVyGd1Hyj6iMSpZnZXjp3/NKjL
2o2xrLx3GT1NGPrl8Ep2mDwjNoBoWQJzyPFjlGdgrvZusj3vHvskglIeEgvOs1NGMMGDqT6Ay64v
EeGfW49gXFhH1i10E+COtUtOnfJtW+TTHgYgj+tJZ6ohGzbjw6rItZxAo3naNhERDbVCqbclCCLV
h9NDrX8GnmkcRklOAVf8TwflxEe/OAkQ1k4Iy5HIR78CyyUCc4SXq8LIhs4zgdCCQFQ9bHcYPzOH
1ISIHiQeh0C8WpH7O8YIemyxQmyTkb5KTYfzwCymO0d6iQUpFNaaxHpzDwWVj82YIfcIUo2rovyl
dmYaMvrr8qwyQwTsEyHVcZxe8Nd7PyOZvtoE0LxDWn4YtJDxWoQoUL1dAybtKpkM96qXDFxbzgf2
VYwvjNykXoecJ/79kI1IzGvLvmBsIvrLToqr3lcDDXbEmsPMGTrTujqon9tP7fe6ZRNQtcyuR787
4iIj3izwaCY3/I0RoP3wgf0e5IiY6v9etRwFdvxPJDnbSNh6jqfrnkPU+99T3jvaOu3cVFTIMfIC
GQ3M+Od5XUbW9MVqIh1guPUFaFGwNfB0vJVW6q2kD8Bz1BKEJmqWbEJlO6mwoLFkwNlnxjUVRvqt
yUu23gRkGku4amozf17WQdslb9ptsRf95YlRR50s3i1DOyC0YLQhBIxDZ4FOqDQ5QIAMQK0p3xq+
hhSQZL4rXrOIwWR3VtPpib3UDsvHsC36cWdOsyBTKGrPPo3A9yVSQx9jWo6NUZK7SlITt+V+ZQyS
/m0bg8/BY24QMRJx646XGaNZr3M5MsRW/sa8hy6TN8ORWAb5AEjrVBoawpuyN5//OgozASHXw865
8AZVYt89y089L5h/qX/bkgC6cNnVxrmGewuJCA6fesr0rwANyHhmijFjOLV2mhNTbPUw9vbtUKSM
k8z4MxxIwWirWzJzdqnxaujHHVqhCOkYYpKXGpjM8jtSHz2Dr4uj+o1BaSen3sdVvcD0ccie8M6z
rRVZvAEUAjIswFHUM+c9dkJ3LmqNm1xg+nNYRNtCNv454N59U99IjawqNgH8iQvid7lSXywXyIcy
38ekVe9DrTW2RegEN0imBD8vfjzGiTOzzuwwGsSoJEOi7VWTV+cj2ETL06h1b8DpiW5uIS83qTGs
bb1wjvVcV09lm4K0BzlO40ZHfXEFmUSg98K67ZejsTYTogw0e5sv8H/1DWaLSUC2u/ItuPiUuyL9
BK2r70OryvbKeMiX54mAsbaHtI0kH5NENRATlk+cq43W/xDZqs9dSDWyf6gDHcVXjEKMev4Z9Vl1
VAyHHBPy2ifxYUuWmQ1gZfpwB704Kqq9emidMVwps3sIj/CoFpjam8xdh4EIkO+zXmj9xXOd9nmO
OIFxR/6oI9k+W01qbm2Y3+ssGQUb8jrY22EzfRnSnvlC2KwKo3HOgS2qk5LoefkksChrw15G+vg4
NTWJfFXZ7usOzxqj3naaxpMunHHTpO4qWXbtMNtxqFuu/aIDD93YIWZfvPr0EZ1SW+vdjIxIAxWu
bbS+1amVhnKvyZoAVroBF6cy7XdISivI6t+rIkivNhnAp/sKTndpZn4z5CvwFuZRrbua7sjjfXsR
Db/UnoiZ/drLpuzTEdFT1DHaScbKeULBZOFQst69rvZOfurar06uXe5GFOhYpDxG+/tPutvg0ZNx
HS+3LbXJUxu/xtTlpjfN4lADjsBlF5zvKFPi4Nvj/W0aJtN0YmJYbttOr1fNkDc7lUY09r2zwf5d
3VV9Ye+x9gqwv4u9v66IqBVOA2p8oeHNSe7uvOUpN+ADGGlxxXETnQPcyBvlxizgAyElqbeluTCD
UvTgZetXX8tJrxjuBb/wuk/Lzpuvm4Rse31e0+qzXfQbk7USY3boxqZcV3U3bdUOiGE8UdKdT+Pt
pKTlQSPjDUtXtA7ZK22yUNN/oitmUKXc9D1okE0/zmf1R4QB8ha3DHsV/gSrVXs3AJkFEOCUiM8V
HppP9YsUqj0su52rxYt9IH1Vcn4lzizS+FWjTQi2s92pV6stWlFF67vYLvR9WPLc2JXlxIgegtYy
L7Ftbu92YLatxbOMToh/9K+Q7P19UlQYGTMfV42jUUTUFPf8CeSD2mgmSbxwFPnQj+q2M9E527Hl
qE4ZBuc90eDN2kUhna2xRo6rVBIicH8nru2ggCNxbz9UeX7y+6m8Scc12Cr2BrnoXrLGgvZEZB2h
d0sFP3WGuA5GvRv05FWKIr6qq9cE9rPPCXdUdzz1JmAbJZB3xaFG0f6UG3KgYRLquFWz/px5hVzZ
ndR3fVPlhxhE48bK+mFrIq7edq0YLq0p7UvBKrutRgMHFH0LHsxXmrPiO/yG1xKtzAsaqfA0E4B4
LH39FLq0t0xLhmtqiPSYGX10yXClrZmCWx/GOI/bceCe0Rrjt/vEtsk4cRAT/fUgg2QhWdW3fPbR
u0/Jm8ku7/sYTmDGgP94QIRWrWabG4xK4b5dFk1frZ89Rd7WdwfkmKHI9pWle5s/umuXzJpRxwgM
P1s/1076Wxn0mLZTzVX+9JgOv4Rdad/NyOfmiTb/oUNzoHIImnC5eqCcFVVzvmvTClgUcMbci1rg
SiXa5fNe+pELJ9v3dLFJGqCACQjeYInKNrUvaoOislRKEPZnSHpbP06b19ovnQOMs3qFjPq9tf3f
dsS4qCLwIDU886S2Jt5lEL1/YU8xnsSgnybKoJXwsx3UQ+NK/8Tdk4nEDB9Ob6W/MVfEGaZP3bow
hg+NcpIMtpGu2DA2NJ6dw4ATe9PYnbdBqIZGvLY+3KgszyZ2mjWOYpeZD5ASGTOXn4Kad8FVtab/
0OxnVMsbe7k49Zl5yxy1xamz/X7FLTX5h2a24fh/Q/AIw+EicF3PNhzDNcXfqFhRhtqL9Df/1LcO
/tqJmx2ez/zH4ohjVW5PsoAt0VTWkhgirINul/0LIbk73KfHA0aXJWGPhqGI3zn9uoc2SF5sWhtO
rj8HlWG+ZsFo7nRtlCfTjpKHimi/wC+HbyBaizodfib4OlbjXFsHKS2NBmLymuGFu6oTqF1KR7Re
34mPCC96MXe73k76nZpyEQtTb2EG5Wc8QZhkqVtTCL+uaDHUh4UF2l3H0FVO7TbAHQFqiadObTDO
mMWrOrXum7RG25Qucvb6fqJRv+06lHhrtUnzJJJOmuwmCZsAj1djxuAzaTMB2hzRE9sd/34El4Sf
ai1SQa6lfgzB1YxeuOsmb/xCtu5vRtoucM1ldsOutFsrQl2Kr/uK/Iy+gBTuLnTo4IVp4+3mjqxo
9RuJr7nrYUAh1hufAdIGleXOjprkm60T25C0eP2WoyGu3a8yNb3DnPn6ZSKA6/5gEeiwqQJ2KX5m
D3uCqL17bW6lL3dr6dJYLVI43L4suie7C2MI2y04E8vr/wQiR1gd9ixzRD5xj9tVbUnE0ULPaSu2
U2odRolFxzV9s7Quf4OxSV6AdH0Ol/UzEmtNRLe+7JKPMegofTOd2+7SXiBq7M0aa1q1yJoeqrC6
ETPhfyWjZFgXjtc+acbcUJoHxqmek+vMVWZ0fd+t5sFuLuqh9BcmTml+qnODGZq8Tj1/0MZ3AbV6
wQOdQm9LOlPzDxwr538bg55nCQeoHMWH7vt/o1jlMPiCciRSWPiRvh3wIrRuof9YDqzAvB84SZN/
2EwSyXrdFpHR3zLTnI8SAsiafmx2ceieqlzPmtvgMcHLv7YckO32EpmydMCmCgIhLqNf9x0Q9+yt
A9XliSDc8IqMlNFcXK0dRzYv6qPAUr6Ozbh5aTx2FQtLctVVE+jAZPze/Osg1fr3qNZJQ0m6iEx3
AqTDxeXYpvMORE97Hyerr6ubNRPMnV0xUvZFEv7Dveh/cWCM1Fzh2QKNGvXq/+DEGUcEGXLZ7Jw0
45/sr7A1Lk2ir/LaIxpMOZpDZLErIZ2qZIs+x7vRWlw7tTDJfnpTNR5h0xjiY+5njSi0p8hr/WsT
a8eh9IMnax6Cp2KWxoHEdnDEy9fUQwh0bwmVPDXaNF9nwyXgroicbU3+FPe2htSUkbOuqx5Ub9Wb
ktd5eVZpHqgIdHxUR8nSkzeJOArMnEDxIUXoYcWXZH0fbatCN8gRsqsqMa0c/SmfdIQHJCA+IaaW
h7gCIU9mzxpqfHImk7y+zWNVbZpQpAQNd3yPwFLTnE5/zbrcaLJXSZzYa1UnpiHUVd2JnpQKl45J
svFWfmUUR2V6H+eKWAcvfZsVHy/Njhk6AGxThGf4evUNUWTx3HU5bkSte1NDtgJw3s3jTXWutk4j
vcAWwFFnJRylZrhp1NHyXSv3vvtl1HxZvnx/wfJSG/jaJkms+qEqcWEaufzWeChLi6won5wk0PZe
NxxtglYea7zc6i8MIKxYldTYj1Gd3xKMHz+XgzkCzq3pLnSvvuRz7vt5r2z7miwffLdaY2zzr55V
envaUxJR9W/zRIQ6/NYJbF5s99ckbtkNVIyomso/Do4N8sD3BGo864xVqTRwDTdRQS8ZFzhDjY2R
WGdbn3/NAaKyvEx/j7BavEH7UZg1JvAwXI+O90laQUFurfRXriG2YWJtsyr/NsdpwqWKt7ViA9OY
7yhfjkkNTiiODoUTXppc+xGCuNgVA2Dz3I2WsJ1VVacEQfaTOHHpaixoGB6Qk8e1tbfbkZ9YCXYp
pC00pW3C3bebrd2k/Ov1cNsHcu/ZxCeVnSsBBeonwJEBa1KebrzQX3W7yqWCLuvsbejES8zggKyI
SxpDFXTa5Kxzki2Nftq7XrXDvWkZNQLm/gZEcTflsYOog9+XDm+JnuqbVDbFRbYN5wE778Q3qT9B
htrcgYLMmC6ZCGn2t234TG0deOucamaeTlNePQcMmXYD9KgWGPcKz595dJyj4Tfi4jUWJvkywe/F
HwEP9XjCUTCetLx4dReUdUR1vbEHSMVLDFwoCZ1LihHF/LwychZpOZTHqm2/1Oz9uLfOlwq8SoW3
KKntnzjRh+2sf9pwU1x6Lma8okAsYM+0pHNOw37hkMCS5kxPJKNMQuqIYpzpGswvmUgqljYcL71h
H8uQmTUopWxNPqdkjO+cpqJmZ+KaV6PQfjagWVx+ztRL/0EP5DXL3bOXdPOauCu8T1zPHdv81aAV
/P3C6dSB1RBabK4N8FQuN/89YidnJRr/wLorV/5IQAxgxI3BXHjt1+2VgcmLM5AYICDKFb+hQ7Ar
Lldxb36dp9Td4kjr66h4FQTOrJlxtwfQ+gQZd0s/SEYXFG4fQxGhJigY+SrjY+cQENpoB6OS3g5H
i/nekvxGf+xH3EyCppOe7YgB0EkM1vuXpBhOqGsamJppt1UhFnTlkm05sWX0+u5tMkSH6q+snrqh
exfFcMuMMfwPfMEMxvnczt061bPqxpwRy7DvEkiM57nMb0WfF5tuzpcJ5IoVdzNan7nlECA2rwoq
Wq/6YLO6CTKus85e99D2Az6ykT9XPtVc+ZLeLmCb/oUSlnRytpyTfC49cQsI6grc90Rmq47pbR5m
lBU2DZ7HOP6sLIEJGA9Yd2m9ah9VSMFwqiWUtw8wpVr/EGZYC2WHMGwHHgrL+CoLv8yAJbzwCjfY
DlZZ/AXHwrpmemnrI/7Gq8i2ftpu4TnLhHTC+LRohZqTQTgBBP+1oWtEOby7RS7WoY7uExMMN54H
P332y3Q6S1kY69oO0JhW2rPwi/AcSDp5gf6Y+E5IKpibnY3C33nSuljZSR/9ZjOTIHsuRvZTg43g
VDpiIxAzPRhYogrj0xq6+hGZx5AwimbwvoqcflprURGugAH2H03Y4UEzg+c+CKCl5c4+NEV/Svuv
KEDHrfSDxbGWb+n2fEyGvg7bkqzZrH/riZC5ZlKrURp7Z64+/Rhj49o3y3BjmksWCd0C9I7pNsBY
dpYG0Wgzt5GparPj6GpnwmzIjSXQ0id4EnBIU17dyX4wdTN4qgtgFemPci8mrd4irfvm2RNponYy
rnCJRzuZPQKuOobpbB8zK/+Wio8uKPWVb3c/0A2RaNgTc6D6OXXU7zufdRh44SBjcUaiWB38Sq8v
YT0eXDeNLnrgfVFtJvqp5crx8yU8KXFPrtMXhzkVaMnt0t4mg1k852XlUGlgUuxzQ6xdGRIMZdnp
unQGCwxRwzS49KybBTF219oZ1tPla+q7kH9J0rFaJ70OVvIK3f2iCTZGwi3qm6dKcCT8bLZbyMtl
3A4frR7QPKuNvTLV3v/XXLTyYBhgXeBjsDKUVX6bmnArWhEd/BqlkAKB2tXU0M4zyVXy/I1bVd6l
kAkYbJ0UNHZR+rUqfblS07Wu1aadgNm1i1tQVHxk1p0bhOc+XFNgzTvlB9ZmFreAPPNVMQQonKC5
vEAPdvYOGpAijLu7DoLhIWXg8rRMW0ZZowV02HGHqz1UwbkpzVVrFi6i/6Xs/79HI4bil//3aATk
LAIuRyC6sWi3/vdA32QX7OqcZefOoWBTmVG+37mblA7mugy96Hyfw6m9O4E1ByJk7fem079WoAP4
203zboDedB0EXDGb22Cvd4hqPIKxnMVAwo30Ku85SlHy1YE8JZO+eB8rZDqqXLUwW0XPavMC5Ze5
2EJFFiOQF1hy6SqGe0KU2RS85GaS7qHt0ORvBd2MVJ6YjjGnRpw/HUJbe+1GLiIk7d8iBzzS7Ez+
q0Ui9s7TkpyIBgkLMPQBvrV0rFQ9wak8bUJP/BjIqVqaU/PL+P+YO7PltrFs2/5KRb4jD9oN4Map
eiDBVhRF9ZZfEHKHvtvo8fV3AHJV2qoK+5yXGzci08FGlEgQ2M1ac46papFX1MxwMNXw5FXPf4G0
whaj1czEqzDMplFXX0a98KL5Y6RVHK+TzuH4dPltMtgqDeFWeP1sAut9wzkb03UNyf1NaBXEoXtN
42sX5PlOJ7D8eimrg2N7VfqWFIM55hejdrd1cXHRgAmrtcBseN0GTUXMqIOdoYraqzFiI5xrTvip
lVAY8z0BzSykUA8Bz/hI1zw8dXOXxWmD5MYGYjIY9fmtLGqkQXOd1DK/GcboaoG/ODQg7/CEHxZh
/1jV2WrKBvMuTYvNmyju16cf+d/vKy+GjaIESYKps290xLtYCKn3BqtwdrQldmOvNsarZQmuRSUx
aWWpHg3R2mQPpg8BqRGZUlZXS08HAF1OLs18RSDEsq+7svb6ebUyCEIQYxT7DwVriygfNkip+sty
K6Ffu55YjWHSDKJ7SWK6p8sUvy0ehnkl5V77NuKARM3re3vszR0RzD72DAujMRavblW4E4gNY9yq
alzt6TKVG7WbHDKoCwNu0jQ9+3oDAbkk1HTj62j2gGJSgGvPi1ztL2apo6R3tDF6wEjdpXGp9pqm
erd4+ud7DUXhu6XOPN8zTWvnxNZuiQFc9rVqE6qrtKNgbeO6KaiV/VWwTmiZZdOEA0oxklWstPrp
rVPgALbeLX3X0eo/KFpg7ofoe4tLDmsciepmIT1ymFD1gs7QUZucpFl+Wd5YZ2J9ne/pVF9wN87I
dhGhXlGS2Nm51IkPgQjdC+YIOn8Aa+cmaHuSmk4NRLXi/fJblrsJKiBK9xEI0Koat702a/zsGlzR
QC1QlUBIV2HC4hswU4HBSNXOy2lMa6fZQlJr18vdydCd7Vt9yGoYKwy9RaSQ6OOBs1Z7YtLeLj0I
C1AbcAMoRK1D4XaIYaRXqIOf0yA/LJilCGPzupr69Byzudj3MaRplH/OZcjiuZ+PEi3u/Q81htn7
0szsNVv/TrmfXHde+Giop1EKLUHGVaPdGz7hFz5JHEAZVXWvxIPYK7IIL4GriDVpQc4L2wJ1sA+L
CS0ma6Zk2frRH1qDRIe+vHDaf4CYmx39PrhaTJEG+VBnRfRPIJA+pHhErgoZuevEz529lc2pMX0X
HLoZSFRM+RY3AFLRxrgsGuQmIz6Y7dHdIm8OUs0zdCOil0Q5BURPfyJjxvwucC7cD6PljneTmvQn
o6Vpo9rB+FGlupz7rri02utId+EmqrNqT9xIhWybu5Qs5jyUVgbkwWntZqRPtSimVV39Uoow/k1X
35kTH36audAx0dHVTYNQCJdYoJ9nLpUCRQXa0gaM4XP1JpQKm0A0oBCpksQ5AWUIW86GBI3dgN33
loElCYPHKPKze1YZbDr/9Ti6lUfViKNDqWfqup5s896tcn1luATYTzgV7mlwDHszo0Xr1+k9BBnM
5kTSdpPrbN+K8wkNsRMX9b4z3X5VplN213W0K61xjF9IUZA0HImlMIbmsNyrsQq9PU6whnFrsZjF
f5Y/dfSLD31j9eFmvksQTrbT/QEBpGtclHw0LlUBU9INyVxcHkvmJyqFLYMGI7NUG6QD3QQ0sFS7
CCZLMXpjMhE9FYP2CPOSjIoF9SERX7jVDk6R/anPUblT//3iaEipf7oxtdPbIxo3bKO2V/g7FK9v
+ah50BQnxWzkXgEV8tui4r9ND5ZlEfthMcLpdKTc+fkf5IYEf4cNDc/qKgu1wZv0vrlSMk3PML3a
+cqe/S94xzAOFBIVRbxuWpFTHMUtL9Bn9vKzY1TNt1mv4Ooa+JJ5yDJ94wI+HieEhr1wkXrxNa1a
M/AAns1NzbboxkfnuNRfgjCAu0srBYOQTSlDL07wHIMTe9RwG/oYSNS2cFfuBmd9cRupolx9ryX3
DpMT+urksDTuzSknWFYfN7T0HbYdRYgewVKfEUSuDOT6L3pdsBxo4idiMYZV7ST2TVO3t6JI2BiF
vXlX18m5KjECYL+qvGX9UhXbIezau9Ssa7rGerXH+uRvmNWxHDSTcw2krPe62qzwEbON0wXuFn0A
zLT0QjUFnqMossPbGBrl/WHBJ9pVL/dB0X+yZv2EPf+zPE7kx7e3IZQq8jvki+/nyf47UQ66Dpu4
JvBoHrIKwedgz3QsE2VTuM390oH2N8q3LEquwdt6Ti0uqESeghAHbViV6mW5Fc+3Cr/8UAVKeIjV
+hASOnvJID1eXNtCXYr7hr6EhtyffOMBa2C4IWrhG8Qgtsi9ZeNVRbfhLmHrtqrFm8buzeQa/93o
vSkZqgo4b5SQyBGYNp0mlSf8Dj8z7rf7RO0Bxo/+4C0LJGkq1qY1IoQThQjX8dwkKsXI50Rk+Qbp
nnxQjgvAvNfUfK8oPmy3MImQBA1auXZ6H+hTwBeCyXA4VQbvc1QF5ThYLfqsI8piAmzSNPzo+NGw
fVsuxtk3G/Xq7q0JLPPUYfbXxLYfyCe1M1JRdk77EBn+eHrbavgldpq3RjOrRrFaahoVeL4NcGux
MvO0Odp6t//rC44CMoRI+u7WS3CJoB92HhS1gpjMsnnWzWmCOr07bw6W3xbPO4Sqckl3klW000od
7fboA3bqyYUPM/37rTqFuQ8Fwlsq9SWto8MQq7B0ZppNX4ZYJzPzsGx4usWv0IUv/lic+tBuL7JH
heVM8Ye347DcHcJ+N40BFrpi/BhZTehBiSf3lFLafdX1DzhB7wNauftQGWtU3rn60tEd30eJulnY
SywCyjuZPue+c78s3juiplY6nrD7GrxDrfnHwfXrC1wBdzVFKFXZxNOwYhcCF4LxcdkmseclU6OG
B/QlGbL61uxQqzROFb3NQJUW8RbD5MkZ9CfqfttEsZvH9n7xqgyBcPAo9WiGOHuvraz74KT9cHZs
pEE2mWyHMogLZgIGqNkELud/ltM1xiADm36ugC2KadcSbBl7DSvRLLtM2O5usR5jebOBP/nCeyOx
90KLTu58xJd/dF8cshYTAotFjVi4kMhAHJqeNWXGqXXN2BNsUZcBsAQldnxbQGIZBlVtzakKcxcR
DbNAcKuskqrQby1QgCs3ltXe5nTfYuuF5OWXzUmNbJPdg6Xc9TYEq7we5AMxLxbhjSAfHd2X64Yu
mhcK/GBLEaKb7zaVpdFHg5k9K578LN2gczSv3NEKt4QrartomchGLP2hJsfTIjqySuscKjWdgsV4
TN1PXWdGnW3TtiV6kgHyOgkj4OgVJku23fpFS4FV2DNjpfO7E641rJWD8Zpn1sflhlL4H3O1M261
DIfGon4UGpWkKh6OAGYpCSRprFwhLERm1wn9MSI05pSrCoWujik/Rc/4OBXA4O2GsM1iFcMYRN3G
M8uNfz3VpysrrR9oCrRYhEHUh3VfH4AbBs+Fhg6Uj4IYIU6PPnClnZMboENn/WLeUWMqXXoUKJCW
fnE2NERyyq00L42CGXNWWoZjWIDZ1UqvN4fYW84V9tnZpoqdk68g+qQDxk64JhYeGRpbxJB+WFPd
dOxUd/0iaey1c1ljkf0UO7lzXtSsZdxbl7TYKhA6VyAiMnLrGSnggcxBEx1jG522YcfRvHsrI7Qj
mZLs0C34tI67kn4NumvW9A4ZjjhR1f7Omlx6DmACvL+UkyaFqGU+tVKIkYTbrRcQ5jLMUsGqb9rE
KDeOHB6lThk8j92b5R/adA4tLj3+4bHYrtPrt4hWZS5EBNTOO/iRm7et0Xy0siUx4K9nFlUFiwf9
Kiiya0VR4l1OWfz7rUi9THEgjosBDZ9acA2Bw0oRgWJKTe4DetRrkwbU8W0p3sAkWe5Sfsy9dLK0
LaTW9qbqoCFaw8U3k/Gy3DLQiaxEX83RlfVj2HXm3cRcfEc+b6IVYb6eLNlvm2Eg/rQPIu778ugr
XQe3kZ/FBt1vpQB+OARgsRfygxPeYgBz7msxdVd/PR6i3vnr8aohp5SrE9qcHO4F5Putr1TJdnn/
pMLmW3dMku2bVVLVhk3T3/rs3HZ5oxUf46/Ln9JxSZPkbA27ggQwHoUSTLesU4xTGoFBTQZJRxYF
/VJS+K/Pw/8JvhaXtw1A/Y//5v7ngppcFITNu7v/eCgy/vvv+TX/+pmfX/GP6+izLOriW/PLn9p9
Lc6vAAfe/9BPv5m//v3dea/N6093NjkklvG2/SrHu691mzbLu+BzzD/5P33yb1+X3/Iwll///sfn
AuXB/NsC8FZ/fH/q8OXvf5g6dpwfqi/zX/j+9PwR/v7Hrkhf87/tYU9wwP7DK7++1s3f/zCsPx1X
UBA0EcIIFV3MH3/rv35/hvROx3Xw/tgaQmTW4jkiopAXGX9Cp3I09mJsxkxb8KK6aJen9D+Fjega
4bXmWoamW3/88xj89F3+9d3+LW+zSxEBzvj7H5yJP236bB2LMAYk6ACW7QiTktHPGwJ3bNtecPrQ
z4tTGofRToyGWE2SPnfJTEpbdkNvZlhLTKJOm6brotWvjbb1SVIKb8BTm8gDkLrY+qOTTU/+wAge
mhRKcNR/IRrpdkkNKnv9NLtmgw6YW0OBXLTAUFufch00htww0UbGpblJhH3PFgXuBQ3BFaLVJ9W1
j03CmW8WN5AmzwqKNQWo19il14UbbRMVAEctGZFAMN2WQCEw1HxwdNL43D7K1sgNb5uhO8HAY+2n
Rqy4ytDaSlJc6N+K/IqBLnopBMFo1L2KkzkF6PfIE2iuyqkYldVsbSJjHYWZlg4gUm3MbAgKzZxs
Z9yNz2WTkPFVaHq5itohvaU24WwbvIIHyFNS4iGwfAWYXJttab58tU0SVIaYxa4fFu4xmRPWmmhG
JLHDXEeFfJB6Qc+9iI2DHNEgFkEDoKZqzGOslzO+qGyuBtcYsNvG9o74L/w+rfYljcVGuOVtnNtk
FqgjenRUL+suQYDZTrN2Uo3NXVvD84vM/MFGuLIfA5/usQpYnRrR1Ndf06jf92V132vYvwZCj5xU
e6g7h0K2G5CDoSjNmrim+ywmVKBKJ4oAWglB0HiREOEkRJ5SZSk54qoNjiKicFZIQVCz3+TgG4pk
JwTePfCu60STn2RPHlI3j5uzJo7M9+Sm76mZgVyXTJHKnHnVDntAdpbnx9S+OQ+OiojDTZAPcNoC
NVs38xQctnG8haVPnAPpiAhl7Pa+ZLx90GJkRj5beKyKouq9KRRemyb0ZyrH37ZlREmeXB+ygYqz
SaPuwuhurMwMBntbKZ/+346k/x8OkprLyPRf/xyA/n2IbKP86yvkwLp+bX8cIpfXvQ2Qimb8KQzB
aGYauips5E7/HCEVTfxpMwoLx7GEo2lYTf41RGqMg45qO65rorJ0fxwiNfVPd/5trqFZtmsxwv5v
hkhzHgH/KotZtiEc3RQGe9l5xMXD8/MI2UYaFZG8urEbl1iT+IuRxOONTFVMZvoXwrNJ2YVzwdj4
kXXRGRwioKZW7Xe1HnJmBuRzdRXB0a1r17syDl4aDcqM2dbC0ydMRUXZHVlMc/EmSDystDHW5iDj
KziBxrbFQ0BJqijXUEmivVmR/xRqwpu6QT2EfjBrXN19ie8c9QNLZO1Sta++hOOK4t1j3AnRew2B
51R5dvjhm/w+lfw4dbzTeC7HxaRiiqPFFKamO+80nokkmgRXC5ZKbKJChbWeZgP2Rll/UjRrpxPi
gNHSq8ys2DvIvbuc4E4nR7DDOmcLontaZ5GjbYtcZJveRYlvqGZ8MB326OXU4gmgzElm2Kkc/dei
s0pEHrp5VBztKnV1C3RKFyP/jrJVSEXrkO3kSG8hHvXRs2Ar78px3Cc2o7QkoOHiO5/orq6h5MWr
jG98PbWsj/VoIvlGrx2vMA1125o98oO6vHH9uZ7udidZq4UHV1Nf2+5XmHNQjySiDtWunsucCrdD
7WLbKL+p05k/R1i+HVvWH7apwjFw/g1foFeJM3VCOftTUOx6eVfjHD0HE7EPjaodrMGYNqEECBdV
T4TqbJQ6Np4VoT7YiFTTqkxouqHM7AfYgykbh8Gykl0eAwl27cxYxZnGNK5hXtXHpttGMr7G7iX3
Wjnh6AhaLB2RTlAaDMxtHs1Dc4z2A+E8KX+9dTSHQV+ZoDF2LtfnxW/MzTiGbKzN+snkYln/+kTT
5xPp3QVompqDek8YOjG770401zZGooAVYAQxVAXhe5Oo6Cgn38ymR9McSmNl9Rru2vE2GM3Hsve3
ceyuMnqZHjaHhOxkvAjlNopSdx1F2SciLgrP1uNyO+nptyquSVoFEoDTh3TeX7/5Zf30b2/eph2H
dshkkfdu9OgmTaGs4JLHVPk3WlsR1N6wuRhLsGVwu9WoXrVMky16BMRMgtRQOiAuP7Sa6vrzr9/M
O03pclqxcqQ/bYpZl/3+khWVlLVpRzcsjnKAGBn4gK6I14pwoRNOFHgBp1D0Q4Vwrw4YmuYiSUUH
dYjJERZuET8ysF+Qzu5CX8GgLuxr0dgYuOqpv8Xfx0SgiJNrKecLJe2hevCr8UPk6NAwsFQg3IP/
GAp/OBpWtsIgt6rRCGLUC/1DLFzWe6DJmyECCp7iIoBaxD7JYuFlUZ8BV4H4pMeKlOEn8UZsw+e1
Zhj9XlNHe5VA2ju16YMVRldhJva/PnLGrLZ99zUKBKQG2GHLmqednyeBhEVPZ0rEFEVfbqss2Jvx
FADVcay90xv44qO1ag2sGugOEl2HbCuPz5kiq50VdsNa9OApYvM6SfoWKJEPsAV62h7Qj0dGuOAC
nIRuI0IjkgxZ8NGm74IKKRr2o65z+RY4Rm0FuQ96gAMr8169FwZYVksmGUZ4zp0C3OVvGkLaz9nW
y+mCYhYsgcNU6sAI+flD1/kIAlpTzxhTKUd2Grno2i42CGTyNTFs7DAqt6PY+xgX65u8YzH366Ou
zRfHu6POtMvqYJZSGKg+3r2BAe+WpPzByAJfsY2/GcVeKGZGLyy7pYiE7EhX1j7cJI7c0cIFDPD6
t8fB+A8DEGOPRqawRRgupIaf34YapHaKfeOMZwJ3PRr2xvzqZ4EDkjCkdIdQQK8rNDWluFML/0OK
S+PY1MG4LtXAJn/RYd6RnbVvbTU/aZJzw/ETzoDnGG/xyooVTFpygorfp2ybII+uFTvwJkgNa7fV
4pU7o1GEG7wSnAQng0B5RAsNNCVahXD5s98cdvs/fV5EBDbYB9ZXxrzG+7FJFBoK+I5UPVfRcOm1
rlzpeZE/YtspLWc8pwbdFJYYnqLmzm11ROkBjS+bOs/qk50l02OlEDuX+VzQy0hbqgx7A7s0IjUA
R4zp2cVd76npl7qpnR3Qo1stRzg6jAo52om7y7H/bpoiMI/UcnXUnvrWGieUqGYJRlOzCD42P6qj
eRdn4bjRZHlBTiXWTRXh72lNHA6W5VylBTVdYxTBOocRs0Hk/mTt/MKYDok9JJuGjINCI/2p7Rsv
CSeLz4P3Vy+DnP2oyNct2tirfopTGIfGdqGkRvZtT27ZtQP05sF1bkQwzmpD91w3ZgHctysPDmi/
gss4jTI0+EOb/G42nM/599cE3dl58Wtw8Yl56fBDBy9s+jgg6+Vcg8ves9UFsUmNKLe76qjqjBrT
NFhboL4r2UTqmhKRZ8fW0UEVkzgy99qqLLfw8p7iKM0OvpoQudNFW1M2+a7QDbZ4ZJZHMNPXtZte
//p6Xia79+/dmgfQeUlNdeOdNiruIVnRKDlbevjKykOeuknF2akEpGn1jqda44OjEcAbEQ5RU31t
cbyAmafQuwulFnoVqtgNwuTnok32FVyRnZAh/AV/uFGaOD4HkVWspESLi0fQC/IMFKgiyPORQ+HB
3KRf16fayk0oaDv6NL8y7I+//pD/YaZg00HZxqaow//vLh4zEProy/I89swEJq3pgKlyPdXjK9rr
u1//rf90obI70oiPYXzSnHfd3BKsRV/JHDTvUFJRjL4Rzlxuf/03/m3RYM67Ly4YBgNdU9X3g3BW
6HRtiPNJZAujTVdJ0ou4SAczOuoJilg15aujzM8a0PSKhr1/wtohgQ+ws/STkrKcNsdok+lNsDGL
cEfHb6cCCFsHPYrOYOy2iQGNtIivTHvjtyPFbyRFXtOa99Rn5lhW+u5jdBnjtvA6jfieBkH3elm/
SU60lerekPcEuH8sWNFhQlwNdfkYsj0CS27pq1i6zm5q3QrcmMoS0shO0hrXRmcNd2Wor/Nrv6vZ
VFhF95uRdKH3/HjCc+wcpk64lG8d93mC++FipSkayAqzhavIhzowASH6NPVHTZJkXSu72lYVzzUV
YsYNqs2U55gb8unJSHO4UdisMEuR6Gaoe/wNh7DmGoWgl3p9VpBNNYIeMaRnlOz9pnhQ1mMut4rJ
d2P7kYsWBbE3bbHn0vYF6ElL3WC7VbYRV3lgNcpVaTS7VB35PhtdvbJQURf4MvH9+gTOKpXYFVxz
Wy1x+209pQmioZg5rlNhojUvhWTd6AfuqU/yYDMxqESIl+IXdtH21aA7X2gBVhsUJXex0K2rX5+T
TEbvRsH5wJqs/F0VOICKYOXnA1vUEkEWQE47noErqU76fAT2JSv3ktTvSy8qdRUWw9tcbFg1wu0E
DTBa/FvgmXCf2E57MgZfQFXMQo/q2wcLjYnFdjLoCSiv7LI9OLaxC+M2vpY16bqIKVmUw6EPTETf
OQzoTaeW0Tm2OuyzpNpMU/JcI6w5kD2RneIZthyZH8NQuNdogou1Pkltk6SzPZidP0UpRmmEh7NL
mmbX4BCfgUPZNhqc3tZwToB50rKi9AYLtKVIe8LOr21xnr4mmS72SSO+4qQgLUBCWpq6Xajxuypa
51cdk5Q2kcdGGTK9pIkFVhNJj9iWNn4KMpE0Lmc+DoW1oKygOzaReZA4Ljw1HLj2rKjyqiA/65YT
ncK4+DzOW67Iyc9jx6VoFdFdMcLBNxXUIb0WssDNwlPR2J+dqdy1cWFjvgzUo3YMc2Eca3X4QLkG
gZbx1YyD0rMa+hQjUyvJvMOxilaR0JxTHXIVD0H44HOUz/YUBmtDJbKIQelg5HG365C2rAv8WVt8
KGA+jJl0gxL3kBcz0CHLbqys/FbqeCiCXL8us3YTBLZ1NdY4nPqBDmJZn0X3RYKQofzKShGbfPCb
ZfNc0f9php7PTddkswrIkeLT+xl6KgdzchBFo+Lr907NqOmP0bBTs9pd6USLrK3eslYiYf3uyFBB
QW49+God7TpponSkBeoNA1cxhsUUxRF5fMaM+KnckzHvdUE0qGs3bW6cUUu2o1JuqI59YddrH/uK
HZ0CM4OUScFl7XKgjEMmObaOSDdQdIYDmFFCGrrR03UYPhmUEg9MQ73p5xNxjO17H4zhSm+nS6Kw
/4hcsrrGLqcuQvO1M6OvommuCdKIVlWWl1ui1q9bTUSrCWIPropu2KimU/BtlNHuN1f9+6oIB9ZF
a8JCXNPc2dL380UftUpo4R65btAdrYGTZesKy6pnjbGDpC7ZUUoj0+YRA/W1BbvgN3/9504JtRj+
ukXBy6YYYVCPnCfjH8Zy2fnAjSznepCEEoTyEYTflQY9baWHzPRtrMFbiMVubOsNxCF4xhlfaY1k
xXOjr4BxHW/UjZuW9HmvT42jlsjfvcOfoZff3yGse53qp87p9+742ASlRa0LaSB0tfVgfHES/MBu
Mbz2DW8FE/1tEIAcHsTL2FozDplqkTEmmAsZdsbAtbZBq6/8sztHs/7m6OG3fH9ZuOrcBRMsI0yX
Uu67hZGw1TQlyfjart0ta0Qg8fFE9JzS3aiqP3Faw+KsbZEc/dAfD2EmLxMlkpXUmFukIvd6Q2Lx
OK0RsDrI7Wqix4vGeUqG1wgbIlsNWeAFTHtP+pmXus6pxJO5wXIfrotSiqdWc4ed21vtJu1N8URj
rPcGJFJ7Mj/zuftkHV2JjW0Usr2KpyJ7SmMuQEd2yinKmRZV4y5sKoTLZSPf7pqh5u5VhUW0n3be
ZE06qIe2f3DLG+T2j5mWl/eT1lmHHgI4l4pjvTi2s9Iqo/w0de0xSpHiJ00UbukE5ny4tFm3hI0f
NXTCmN3dbSio9uZ0w1cptnBFG1BngtZrwQRp7pjtwGOeW6IgdF5xFSrmyCyG6mg0i5VaGf2xxmyz
rYXYt41AO+2e7dbdDujYXGIVL3UPXsoxRb9v62qfQ6e4A5XKRFXHwH3MsHxCd1GuZDuG10iJyqey
6R9oFF4PLO8/NBb+8NFJ9m4XIQihy043Lwp3Y2pmuKqzO+AhXzsp9mqCHBlmv6c5AIFgq65J7DU9
o6pbDKmeKW25rnuIZI3pjTIfT2ag30E9jyiqT0ctlKXXGVO103Ol35tDpu0mxd8RjYKNNhw+Olr8
1Sh63Qsr39kGfnI7ChpBwXRhKr0i88jGV0r+udvbW5MYluNQm4ARkU8P+oUUu00aodQyFMrUkOTu
+sHaEC/RebFR3qsROw0r1r/MoRWuPlGCscsCc6d+05itCbzQp8QYmd9AIcgbgqD3uA2+xZburxqC
ShnL1LUvm9vUkXcuiMKVMWXPmM0fWarq7a7K2Qib4nNh2PdOP34ppuZGmXhxP1KhM9mcDCEgww5r
wZop+E5Vbcr83XFIu49ljZAmIchGz8xNMPWfRV+tug4NqxY7D0kmKcy0N8rsQDV9kj5TY9toPsot
ccynfN33LJS1tnDWTR+cw76FKIRelrjaa+JCnqUbf2JSf8aHdCI7CSKmsgkkGEVYfIjRa/yKFOOt
QH4ayLJZ97IMyDBRPg4qRCqCev2zyManiBNpHY1sUkEpr+zOVo6mIyGFQI4eDSXZyNaZOYTyXgmd
2kM6Wa/0pmg3oe3gfpvc6RCElEqlzK9NmU07XWmflSFSV4yAE3k9Tr8RyPZX1twyUeqA2FylhjsX
+nu7Hqyzu5WYHld6wXECZHdSba6cuGqzc0kUEeT3c2NxJDvn4LSzmqLQPDc1PEL1jC1cqwC3Gwbl
XLpArqf6voiJbA+Nb3kIQr8ocw3MBg53WztChGsAt0Gu01h8el1yg35PPQ0s91N0L6ueLMqsJBU6
ihGdmmN5RTIAAipUOYkDNtJt7XydDSuyKel6Uru+oh28GofgAw5l1SNc8MWmLrvWq+wmp3YxmOm0
pp1Pkh8dKMtlrZ8rzqkpROsh8rQ9gp7Mle8YSLcmm1znycdSFX9VLYA6TZrzlQ3DDQjaJ4HFdlWZ
FVrzYo3R7UCs7Wywms2dX5TKMb1Qb6/bmJ1Dr34i94s8meDZQd1IwyeGtjqh8cy7VR37E4hAhbXz
2KSMY9aVYjSvVtNu2Hl/0BN8ujSyoqhFWKup20kCuVak+q0PzRdsIMlKhAp2I4vVb5s8RlPZrm1E
356YkCA1Pu5lBdZhD/RiT83yPnDGeO+PzCMqoEQ9KD4TNGljRFVRfafDMyP9s4+eaqtCdMiCETe2
W79Ix/4Sg9haZWjNFUKtJj+67eoUMUDxANjoRSUobOOawwoyzLNB6OfGVgZP65AgxWL2UGofhIZT
ug3p7Wt6sc9rHSecDa4sCwb9RpOhvcoRDcYgmzamIrhXFIhKG2Huo4F0BU25U+rqE0xLGidm+BlB
JIa/wsKJHQQvURP0IBjLbwUl4kMGm6Q2/MQblO6LacjroYav6iQa1y5LW5xag9wJTXkykww9lLiR
ZhdeR8SoT35V8+kS/VElgXo7kUsy1K8A0Ms9ue3oyhJJOoiGIQLDDoGj/dBvk7i6pxXqsvvRM488
GOSSkVoxYzAguxlCaUXK/WDE4GVShMINia1u5brz6HCVTNULFWNzXdAaiAO9OKb/+ocFeHFsAxI+
M3Yaa5N4giMSYdK4Xsea1B8m+maFW5QlgIVemCzLNPOWF9WlE5FxO79++XVJMzxTnrQ3Mdjx4/KP
KtMaG1IwbQdSFnZ95ONUWp4xUyc/1ukrujxro8rygzVS56ZgHLBgHBSXkM9Q5/MQ6So8sxL34Si/
NeIW2+EZGvM9vFSdsjJ/HwLLIes4R3u0wZusGfVjnoP5GR3rSQVytR10/aW1GpstocmmTglPNaKK
OtKe9SGEGgZpx8jI1p6PuAvw9ygGa9frvKAqrIcB1+PscjRHjMgaUV8bLaqUe32+yMdQlSvJ2OlN
TmS+REQJ17lz3bM8P/ZDdcVKa7rDCT3tAjzJU+TiaS3ycjNbxPDzJZtuwNVNrop6zYrgOdWpcroC
lkWtY2e1fWs1ERXM2qCk9FbSZrWJNz9rfr8BRfRQ2a08uLs4KZ/cpo3ODqxVVE3EahiDZ9niUbDr
XLEWzU+VYn9IM5acoV3etU2VwZDxvykyzx/pbU83g6HddAq4b+qxF1ze2I3HArqRYX2wbJWVu6o/
ZYRlX+L6ZJsV1ig6110YNR67EdLbTQM2oYyp8bKpvWa1WyB8EcXGTcVW1PWngWgGTzUVj3BXl65v
easl6VNkBD5ZFY5yyOxqG2XdTOOWDVbsQF3bQdBfVZl1ViBtbavA2NE3fxGNVA+q4oe3VNcgvVna
xSX4/racHS4Ep3p2Z32qogtqdfNEtTLdC+bwTiJqJx0HYVTVPKq5m+3Mz1qXPvSALvAz9fvQt+sD
+U3PqkCl6oyK7fXGF0vgRwwiPd7DeXb3DZKjsGRHM9AgfuyyGsZx3rG/OI2tzRY4gblpUwwzgrsG
w3vLd65FTktQWE1NlHOSkb8/C9akUyx1zx+lv5a01EbO3quwz1KUU9yyGx2jrkl5mHOc2CaHiaqY
/Gcn166sOjE3afF/yTuP5ciVNEs/Ea45HHobCISOIBnU3MDIFBAOrYGn7y+YVT3V16atu3ZjNovK
SjIvmcwQ7r845zvLxAxj6zhWj+NdfSaGHFe2SC3u8VhbFUv9tthe4CJf9A2EDf5UlDvdiJZDQYjE
vjPyPeCNClDiRNRSsctnCII4/PCRsrIuE3zMRWj8SjHwklgoDxPnzR2q9F+EIeG1jzzG8oY9w75k
VhhPCJ/E+FxBu8fdkSBEJHT6XPfq0GLbehjm+pFApGqtz+nwNi7Jldyp7KCXnRdYi01JAk30PIrG
jxaVnKKiCdfKqeXatTL3qFwONLd7HZl3HGIjP+dIb7cYvevG+mq0z35Q6UXE44WPQ2K+1cqZxHua
9OM5rxwW87I6qCW+jrWC+MwA6mIy/bc9TaxHJ66CsayHfd+QJSKj6s7APDZw/8ztdulwxbXawZmt
aYewDjU3vp09YTUTEVvKu3ZO8oONaLUZ0xAf2FRlJx3K0c4AkkZY9SYEHnXhWYSQuefahkYSDsJf
7Palj+EOaC0XXTK2OwaGOC4W4yARjV3kQCYE/cGJ2DXp54Ky2qXKZh2ru6tJCOKK+bzVtlFQ9mHi
d9xlvrC1O7ubcN9ZvM+a8EZERGUb6k4JmwETQuuOXyh88Mlg608NasVv23ypL4avu8klyz1jNee9
s50sBVqm14Y9whCiURL7eZAzWHqbGYOy4NBXzO8YJZ/g16G465LHYmz6fRbV/pB0HOAl+pAIbwHw
LrltTPMtGab6kIr8owYLcnB6J9DmOWhvtiTil0hIdsEYaOFdYjqn2InZp46GuuDIrXyOSaOuvFPB
OdohxscwnVk7ouZgNxOlVyPXd62wWNXN0K47B55WNsTVapHMi42eXKJSVc293d2ma2xiF9uq3/IJ
kR8y8GNhDtp6YLnos2rtOJUICsqKa6yXybMax53HxsuH21KvU143K+ihFKpog7f9hNm59pKUC8Al
TvXbMME18FDmIBk8oNWya9xPRg6r8Pb0JKHRI1POcWPb7rWis9wZefva6BGJ6x6imnDhvNeGMHqP
UdZr/YOoAeYv4B3Goj+Qj5agtlO/FbG8TJsi71ho1eyLuP6p86/fCkNyYPctPd/ggOvIfTXO07FV
0XS0rPl54Knk7dugw9CjO6sUJf1HuTP1ktiN7mzWVkJoII0XnpfKLiYSaqd5o8WmL3N93i+Kc6+J
qafI/gHvVVpnU2ucAIzKThSiQ0BfbxNF21SSjTnbCI+csiXNzi7vckJcA0Eu56mcAOHprfhI3A99
NpvTSLrMIYMloS0ecnGL+EArHglhK3G/tS2sR/I3oXaYGOFpjWnxwhImdI1bt4+2nVU8KlrcoGJM
UGb9LTdM9pAWyXgnN4Ac0mgsjl0LmM4yx6fsNhw2JnBAteS6TjhJfOLSeegdfWH0EL27RiSOOGAv
mSjfYKDBgLedJynresOrtKXm7JKLROPit5Xm3THhPqVVAcJhSV7d1tQx5JZvpNhA67kdCqwLvg0K
EeVDrLFrCoepocOIi0PWgXP8rSj9HqemOLr2LRVOCzsapzB9SOE89hAa1nrnskHNI+NwO4ryDgZ4
jCEJiah+jyAZug1eDHDUd0ZOAicRkOZBTaPPBAP2Tt42q9YK1YmDkLF5TjiDJ3rQETiXocPMkhc+
xroUF+laZXoBSWcExdIt2s7RlvmoeoYhRRa/M5zOTr3oX6MxHWEQwWQcBw3M1eIq33KHQJkNoasd
MIhctSGwzePsOIxUY++BhHv85eIyLzLem+NJt4g400rDOk4qPLch2AMeS/IPEgalAADW5uAdyLq7
IWDSX/kETIJKnwRb1DFPci6CjvSWldJRBhtN80bGZrI3Um3AR9+C/1IPhMwnO5HNWAFqTLh2nu46
uyRzq+7JBZ8RE0Gd4XdmgcCNBOt1Gzu4VCb4RowrQQCN0zUZlkvkRsB+B5eOfu4IZtHETrhWs9d1
4wGMULl2J9TYVZ9szdmxz6wTrspxXgegUUjXGIFp/BFwrAyEkM1LITommE1GFqHBRJGxWWLrvnIg
b7EnDbhkEeY6GnBq92uomFNG+x4v46VBDtRaEVPbOIIBbH0N+EjWBGAW+Ka3qoqptCub2Udqf3i8
zrY9nD3RN3D9ymTNYUxwTPGSguQ5MaO5RC1tMPIjlN4xoPRIkVBqaIu1uz34kCW01CG4vqGzM4Rx
ZhFL08d8z2EEt2aczGVgpytiQ9q9mRlvtj0ytwRxsVvQciP1Aho9ZT5RoNVGmMsaHpQOUJscxJ5U
kd6T5GoOfmvws+NqPedp+WRiUD6Bjf3Zebqzk8Mbdb0HcQXtky7NlgFONdJeqN+9LX830Q2hq6uD
ZTVyO5ZT5Y+l2HZxSIyz6e2rjIQ38lwrX5SHqK/Ye9rez4gACzYpTOzxitI5L4ikmauHQaXeJr3r
cbUWDSHB0bMTsx2lpFNnpUc/9Wx+QfIICqcXvGzlk9kt2Y4uaaKbbQiTBaifSuApnVwuoop+6AXM
GmwwNWCbpb3XkTnhHa9wlQHI9L8TVukodtZYyidGURCnrPIQztAvqiz0VkQfV3tBVSDGSZxTrYoC
hmwp9x+fT2IQRWzbTtBe+mfVPOsVZZ1WE9hSmKDyE3NjTXC5lTU4d5FggbHUiqS1pfS2rQXJQVs0
E25WbkGBr1Jwp/IxDHXmia158oYjRC/jId1rTJ38lkruqIFo5DqEm86UgIs2GY+zaB6ZHXYIWhlI
j4YN9IkY6LWDy8CXMmsuSd+8OHYfbiJbM3G5WQ+zSgjXw90oTxkqyTOBiM1u6Xoo58VwD2t63Ou3
dDWWpxAZMLZv7X4miqZEWG9MXwvd1RpTTrGyOyiLfdrvkZTet4SdB+0YFwzX0hr62agfjUNHoNQ6
rNqKXIHx2vfM9rQeJSXRfkE7m09aE00r3m1q1QzTi1xiVtsDf5kw0ZhmHOyF8emxodrhQH8eTSA1
wsjDxwhvbN4s6i6puR9jyIqoehQUiM68Ao2AHDaK+eC64GBIoQUynLNGyFrDV0t2rT2tfXRbAgNE
2Im7JCl/pL10T/gRnnl3o0I5KPCwX+S1fKfOmQCEI5q3dA7shc5tCBNC37nzefscUcYP6++UhCW0
cT1SuibDPAV1iPfKbW+0H2/8uRSG5GVaJhcylhZ/qvRuk88o+oqRJsojFdSvubRU5RjHjot2NQHE
2c2ttg9bIMOQ3RmaJ8Dyi6itsc85FiLh5AJ1/4DUN/M9Q/tlLJyZM9k7+7ZG0qGZ7kZC/1kB3hz9
BK+GCudik9GIrk2QxgETJ8S4FqkfBchcEsXto0sh/tBbxrlOAU+xs35aoGp1E7inqQHAx2yNks7F
Sltpuk80OS7e1lRr162RTkssY2wHtm5E1bQAt0+dpABGAKdU5DV8KRsiFJTz8U7Ph6s5e2/JqDj/
4kdocTY2w4Rt822ltmiWAYeXv0daw2tM5BJuzJpMXfM4uEO9AwMTwwUfV3XXW+wiYkCo6B+g8hXS
11pWfyLqNqSCb5OGZeAsFo0KpyZOkSPft1tr5CVJykCXOM/Kmo1DJhP0NOPyIPQh2WYQeglKyqyV
660dNRRXvVvjlQ+PrXhuB9u6ILldsVfoD2iOU9BSG0av7CmwRmh5f04k8oWet4nfaZntN0ROJZGs
H6RXt35TNi/TyMZX5OjhoySUQRK6VL4Kt2bqdGQK5CHVEP3kqa/kFZ5Lx0yyc69En59Uld0T9mQE
pDeQEq2wu3Z0UvcE0b+iHcKpIWx5LTtr1YxeDATaSSCap/OWDZsX1taxc0gRGNjtTzlrAs21ENga
m9CtypOOE5Dy9hTn6C0z9YCFVa6NyScNY9gUWj4zH+tetNvW1ezUD27OHNf4bcBbS8Rs3m9vapEN
a0W4Y4sElGJ8Rm/0Dx7DP9xr93+UIH8z0/3tw/8vvXW60HF63OAT/7135PRZdfFn9l9cI//5ZX+s
I674C/cByhXPELpjEbL6T+eI4/3lGaaLm8RiGW+jv/lP44gh/nJvO1xP2jAw0JayRf2nt078ZTkO
VAyLP9ClIf49b93fhAAagm/HtGw8dv91U9yiqVRDXZNOoeu1b8BUQtyhDrC490VFu1FN8ftIZ06A
OAs0/V23Pdzn2rXPRzLYqxvDZiWS9EeomJD3Rvmu69Gxzaf3RnMTgo8/EvPRGKj+0v5BEhsCOij/
HebLkybnt3gZnzo9xeJEEPgiWtZIHWF/UcvgrjXiSxlG+0nLMGalrB0779J/JwqzPieUAzIPjol1
Nbc3DEZD8Be09OoWENFjQcl+e/zEHPyncJg/sk7fVWbM9F9/kq3t+YYeKh/d4s7uyOZJh2vRDNdI
b97i1v4xdeb7LJJfvRcfZ8k2JpHyNR2WXd+Idd+5X9kt08qYSRIKJ2creucudbN1i/C7rOLHqean
aF171Q64/XKHybrTXEvcaUzw9PVsNb9aY7xWM1JkJ1MH3LvuSk5Fv1Y1W5wZ6gxg1K5fRYVDHgFK
mLkeLoLR0gqcBRKiBLNiEgNWrxIyvbSFDK1FW4e1hgy7I7toyQ9WNsa4AbsHl6JnpWxUXUrf28qA
G+vEz8pbfC/x3pvQGkFVkYHoNBdGYW5AqpJaS1fFm3meu11pd7toVpM/ie7JWboRp4lEcFlFpbEl
dbfdslGbTrHVQQxo1VYwZlnPHuEhS9RYPycXlUdq/Iin2t2hFDXWOirjaDK0nReG7K6QRWcVI4KW
+LFKdiiasgg8/gxGFh2/OpQhWBNTubDSOwVARJXBkGJR+H63/ltn2//OFPx/dxf/P+h2kwaC1f/+
xHrqG/Vr/tcD6/sL/pxVpvkXGEbPdfACG+iCbt7iPz5gaeHoNRyBUggP8B+z7z98wKb8C6SyxaRe
/2M74ID751mFr1i3TOnZwCP/HX/b304pLFOkzgrPdG/iDImW9CY4/hddS9V0Q++Ax4JE7/Xbvgb4
CPftkIU2REtcFV2QVOoGcB5Sdpkeq8VuMNmpDhQpJlzgzZICKTQNJptSin3mPlMZxiZo66SC6eBa
FQucRp/kQaiUUkOoL1LGzQ34wP7gdczftfjnH16OTlCRX+YQxQZcm48C/VbrztSeS8P2OOsmstmi
+RzD4/ZFjjjRGNB0xJ318P2HIS6BLEcoDmLj9+h54IO0TKOwyneM29LjrAC0zDgGgyFzArpZcfao
skD4h8YmEuKrGNX/IHmW4m9ertvji7GaVF/dvqWsim8H9r88vqpvJeYehkJ5gUqWtQ/2ltsQo5Ey
vBjk6gV60ySB1o9fiRVll2/oRTyMX53eoWm3s0eJyXXdjEnM1gQLAitg9xinYUiLoyfxqmVZdlrk
6fsLi34xn+roLJvCeAaUghCtIyw5LILKS4xXQirui6Wp2WXA3JmmGpNCWcv999d+f5h7RbsvWwAz
7vSwLIg7s3K6/U7wNITCoklIDtyh9RMrodHOKccztBTfAECzUvk+arkKaNrvrE1P4Gw7FdVrbhLp
E0foC+i8i3Ur9XLvLYy/PKhca87p6cVg0LKZXVQKqCvtZ0gakwK2GFvZpic4mQDE1r3E4GGMVWHa
7CUHZbPapVqLmvStS3NjXVq3b9t5yRsR9wfJOCa27GQfKsBAq5Ind1vWrAI3I77yNY3iaqnG4dUy
Zs0fDYC53x+WiMmbfpweECU7K5MAyPVQCe1cW1THXpwvHwPLXeu2BMjyNt7FJrO0BTMO4pft9z92
QZ15SW21L9zuCBM95nltWGy2bXwoBhPuDWw8j+VXEoxRH78D2a53sA7swFJR/K6JfleghMTGOGsq
28iBSclobkZrbo8J1oIcC8QIT6bYtYs1Xkx2EvcClVPVm+Y57733ysDvbui5EeiLJbd/0k9QPiDF
AN2/xiAuDt9P5WKCd3NwOHplpP0aZwV5u9479YTuz+mcs0FOwy0l7FG6jtzaIcC/71/AaKJmsMGg
6c50IYBD7TviR84eM6TT2G+sGtZRnnfjiU0dAuWp9ccuIzwqbLVzKBrkXmVtlqiOos9JA7EUG+4+
Tjzn3CHx2ybdBMNpSs2rSd83jQ6hs7ePNObu+8k1UbLGbQvpsavXYkQ6W+NvXH1HY1k9BiunzuNz
kxFMqHnvi1s2l++sgal3HodZyy6DcPTVkJAR6U8/YNa0dyV71qYyqhtQ9ESMdX3u9TbfeTn5SfEt
SjEaPZt1BuE6UWz9HATzr9LOXsmYFzcYwk6GaXWqzeEx1yPvUakKcGDzU1Yebnu9sf0MPtzdHNVX
11WfKPCce4Q5Op3xPHxEDpxtBQDSKutzVZfdVQJu2y84aov5F/XAm1V78aO5dMJPuWBOw+A9D47X
vKStk4D7NZJjQ02zzVPvcayJlpRNxfxmvOIEJohyKM/u7ZdogQZqslD45o9Vnhav+nm47W2GbG+4
I312VTr39rQ495NFqDXdurdqzQm/jbOgByuds9TkiJYEHn7RTeGlShv9ggequn2Q1IIMATGcGzt0
oBoy/9UnaO/f3zBtqIHSSHM2DQeIn8XxvBeFHj1VFg803AnbX0rRn6YSQZdgQTxkPfCwYnK3GvrV
ey4a774rJUE4FS7j//O5iAy2XSvxUX7/J0YBvW4abbrrkKBraRQGk/eiQLZW13t2IIWvlJM/eTr/
VBPoyvcfZpgXtiUUYh/YOpG2o8o+lnj6x+/+fA52l78shrhYotj0VtL+JoThnDGTfddKwmwBpBm7
Pyey15JPqzXyFpwk+/cc2utouyOJqnLefOc8WSrX92myOGstUxrT4aa6KsJ76L/7nL1DJOE+6Gpd
clx+i/hju1oCbGFi92cTNJmpXNuhp91//9KPxTvICuswJbYR9JrcGq127SL3MjsZ7mrzWetoiclv
fh5agM8Oa5xqeWtL9yE1kzNmLSp3JL16d4BCfGwNGcTmvI3rF5JtrvqgbWFYwermU629JT1oM5cL
EDSxGxqQ8IzpHSBKtaYOdfbRDct5Etkre4AaKYy7iVOmu3ZDFiVQjqhg/GQHs2oOGi7j3PuUKcmh
oU6qVbmSOiMck4NlvEkposBCUJwaJkkTdqCIFBEyXs8E1khN32uRs8Wvv5GZwY1l3Rr9bVnOB+gV
ezEC4Uvyh9BugwF5cp6E65IF8arTvAfG+PsQVjmUwm5kamBRgjfOtieKy+nDvbDMM3XONYvMTRaO
53go6XQIno7W+VRvqsThvpzPuoQUj9GYTB6sbVpANOVAHoUROiScxlsMbLuQUYVyEQQPRaAi5ffx
eAINfrw9iLcHgon8vaFKv+/zXR9Gx94hVmbBq8Q+1yGS7Z2Z9kZO0MEX305ehKHtC42WRIY3IzNu
6BLRf7VWGlajOPR7Dq4MUiphQiwnNgtGDiQ6JxNMrTHpQcc6P8G/M+LVyzL+zJiOxujieiBXwIj2
1QxxALET+AvCcMy7UKv27dQGolYvNviPJSvPLWlgSkynDvLvGBa4m9JNM5gkzI6nsBfcG9NRm7OX
pnQhzCLwWmCpz8je2mET3TqQGQCZUW5aDADOPf5OOpc4oPVbiHm1jfjoTuW+D3/eEt8HXi55AWat
DOloCFD0mp2J8xNTaACMkzNvjRp0QwQCNi8AfuOChe2WA1IHXQb6LHIeRNQGXSQwEEXxionER8zf
BusSNhXNbm1mGwdOmBxsv9YRyIuJ/ciexutCTjEBCsva0Pjm1ADRLcgD+QCsvKNBfrR0iyBjgs4k
deUO7rVu9rEcN3jl689Y2n5KrLvt5hvXmwngqr7yiMI6RmF3+zu9DsuF4ezUXIMnaXdGRUIw9Ngx
+t1lLcvLcA9o71SV2LJ7LwjXYIB3wtF+1KOxdhEIurJZD1ZzEFW11SwtSPhXxaB7c027hzv4kkbt
+fZdkqdmSbcEd7BUu+rkZaAtBUd4O/Wih569Ze9Zl7GZdl2EHijFv6UxXkPE4A3DWqVyE0ba41D9
rMkkYB6wqWGohEh3WZFtb69n5mbnouteWmEcw2S5z2R64CdnMXNb1JGLlB+SMFk1XKPh2G5hPBI/
zfSucc7KLU91Kvc5C/e+FFgKmkMKI4fZzOa2kzEFtHB7vkPDRSPfHW7/3wqX/GuTJ+/WqJyZqu4N
Mz6HzXQILWJGS0VGQ+03PJW357i1WJuQGmmTOuXOB7093Z7kMMn2Q15dKo+lwhiTZdDtlG3cAXP8
/uFGaa4nYkGQj6/I93u5nYW5N19KGov2jWTftUGl6roY9538QeXkJ0nxPo/6SqJsKnke5ssIeYfY
wXnuN7P+43aeZSTk9g/maAfN4u0HmZ8sN+UU63EuaCtNWU8UbX5njjcw3b2O/BiREClEKD+kcW9Z
uV8q780AWmRM6ZGRazu9NV4U1Is6356FTrMe9IjvaFvbpWZNoc9nj1z0rCneBoutE/+zRr6sNO+1
WGciVWk/uGi3YzG9t1F4Kdj3tJn9HNZlkOti56L26ZL+jkPCz3NEFjGIInR3vKMOE2gSHSCedIY7
iwMzKj5JG+fxt68TjqF1YWBBCZv1OIQ34Sihg+jBV6oil8sYtyW3HuqqfUYgBtDgQwWXcO7nczox
wGHdxSiDCbUMqqa85UQsLxamd9xbRwRIO7kYu6iw3q3BPmMp9CXqsBYRey4BTub45I1CvKYKqFRW
Jx/EXgIRBzTQjW4wzvOzZzy3Sj2EIWmKCH3R8aTH0em2DnlhKyaKOxAUaNwcH9kqj5X9ljZhQYJP
f0qi6R117ZZdxlsx7yBSVH5VId1p3ce2T04jg6Ui+jDgyEfEQcQWi4T4zi7qc1PbRwLxDrFdM4gq
jqHs2Ufl0XuuFc9CI8eblctKNMPW0iq+2vws9ejNHMAF9EuOUYj9EckqK5MNk4w5EYddFqpdBObJ
UssK7RQsGtd5ruIsKGZzGyuG2U3kOCRHA8V05APajnWN5p5VgveLWh8x+PjTs4cPq0+CYcbhbVHW
tZJ3oUZUZ7phObuLDM2+xXQ8/JJYj2phf9lFRGxOWP2gM4JRbGwqFiRtvrCuZpeFOPdY1CYOaMHt
8iBVq1awtdjtOfbXOIWP7XSZzOoB9/KT2bf3YaNf+3GXtPYTGQLPXgz9q1KbogHlOojhzW7gQzL3
uyJg0296mtRZTtFc/KoK+VEub/Oiv4iqQ23ZNB9djzQvFp9JOWxtc3whsxwdTVieNeU8dQC5yHfa
EGW2o83eNu0S6JbYzaXxWTrRp8HTV0zl1mB9FyWosgrtgNcEWjjiKM1AtlK/CV6EQCaI8JSXuG4e
JyZ97Kq7FYSaQ/KzLuNjU1mbgpD2ihuuoc0ujRdFzERjeldUV2gSLiiFr6TcnTsvWzughAa1HPom
/C0UJEyNy7VM71EXUL9Wh4TzsKQ8I5nhlHo9RYp+mMSTJdqHVJ+/CsIm68i7Wpx/o7PsoY/d3p3J
Ip6pcdemQMiudz+NhFYq11/+LN87Fxn7Tdz1ihXN6igestUy6TzXpfVeZn7kFHv4kq9JCiDYHa68
Zl66snrXNepxhp91mf1cpupiaqzZ+67d2bzxC274oaCbNtV0RxuxIzBOaOlRhkhw7A/yBw/NUv4c
W5wkQ7hclE4ScQ1SDMgty5X4gtkoqcw7dwHsO9Xaz476YWX+7IwMW5VClT+7GrRF8aNsiNMJu6wi
Xw1TA89UZjD0dkjgqeJTF3KY6RGBDsaWwnHSD2qeJKOj4i5JvbPZkyqWeNoumbelNsLmVMYXK/ED
QvOVaZNRr8jlxS85Uo2pYyYJ0JYmYpa+vAOwxElLA4ZIqPINgjm6zsRc70zJqnd1LVg6xOmUBCuB
/L01d1Wc8Pb3XhcEnYIjJslRQHQsVxcxfeXC3nRYP8lJCjrlvs/Gbd9ocLmWB5jYn2x070vTwiRJ
UD3lVuOwBdUDj+wKTEPHklN/0FHtVB344mntEYQUmfoJAdyrHQ0PGgSCzEAd0HH3fjiR53chrFdx
zmviZOwci0VfApkVzTmZ3HMduXLd69g7Gf/tes0btkQGHIeCo3MRNR55kbEBzseIYWDhTyafcmqi
4UiY2UjOzo0d1Y/c7Gx929zAVmD/UGQWokorcqzgcTBKSfazsS0mYlXzStDa27zR4gF/Q4TcjR96
uyjjLCvnoYFCMKf3SzM9TFNE2a76j6l4NAdr67n6XSncm6oNrzes4tXS/1jUcixjUscX64F14AP4
5gbSUeI7g/486O0X033Y4AXxRWWBirpH65lwy1wJRDhEkXZZsDGk56FCy+fwZBGAFLCN/N1aXoll
uPgIFVcK3b5ZEyWeMfjhrOgwbKea88BqdMcr8WgV0bVPBjbBDDrb5hiDZI36ZFNrCRWB2OfoOsv+
ZeitNTDrkzc62yp3XjHYBjThm9gY2WviCPIAHaIvUVagZ18al5CYqzPmZuWbVnj26HhC1NMdZfFK
amJTjcneNOBy5Depwn6pvrIRO7hKAo8AqEI5QR4P2/nmXoA50trTY1bgJpYcP0xP3/oEQxmroUC0
R71F4edUctop0Ap+khf7fgF76MUB+xAqq9G8GxjGQOvT32liH90+H04dxq9VXTAQ0FixzM4VceFK
J8tOaenJRrIdLriTpnY7ntTUx34dW8/uBMV1QOU55Bc8QdlKVJKr5spkjWtW4oiJ7vQw39Su/Rhp
5R3D3U0KszDOvbMzZNsJ5okR/ja59/P5p9vRYdQLiVFO59dFwUbHDCacDGSB7SqBZGi2H0ziUnEA
BikF4BJqv4sq3DSqPFN3iuaz1NyXCTsKm+pDXba/RpDmAh/pjRbm5RH3GH6pxpFs60IkEU26Km7d
l9BOqVtuzR74tmmv2Us/OfFIMpTle/KsIcMzYuNUVckPzUaaq+EOAZmYxZjwcoUWJ4nuPGpTYXSH
qo+3RIxtrYQgvjB7qR7a5GussvX0y2mGQ4y6qLOMneVVu84h0ZiD5t2M2t0oZNBb1noQy3k2wz3J
ZnSGFXK+daMxnB/QzKWefU2kOBQ2KXOJxahvdKIvO4/zVXdTYbfd70YPr3Oe2MDZXotB8XG1t8Ik
MJC9a2ri0C6rLcJKuqS8wYVmbRXUFndqd3gcIWe7v1V1tm+3UehjR9+GrXhR6bTzoNILNoLpKMlI
ju9YQwbKuFakmMlk/pXoFgk+w7FBktfKkuBZhDi6dZ8SznUjvhDoem+RJ1mi7WEieU+IEg0SbzgR
nxbBySgroM3lWzf8YF22j0mzWVBSoJO6WYMZ5rh+k6qvoZUkJufBsNQ7vD/BYkaHrMrOrd4EtkOO
WsGprVfwKdCpamjiTUUB7VWnOHOHnb6UXwhPgw6b8WQ2mzbMNmE6rkG/Iky3bYHGKivRZLWbzOqA
OghSdMiW9M08fA/DadO03jFNXPiffXVnDKQ68pbJjI9eZj8ml7MT3yAzjxcLw+YYiS2Q/v1s/cSS
5cfRfNfX4XEpB+h0E2e//ZtnkQc5Z3q5ZPuiKb5G69OZ3isRrhvH/OkiOG6hvNUoipgKb3JzfhvG
9JFkLoaiFry3zNzMCyP7CCOTxciMTJm5JnjR6V7L1ltHPW3y5DGwmEmKR0ijRYtfLvZGGfmTZjqH
Gorq1AAhAI2/5kUW6MOu0/tHL06aFUzyc1X0vtfAbyHVfoyM+5Hv6jBc5p26yuCv1TmdzIxg1s9r
ed97tAPZU2h/Fhhq5KGuyeAjRidakHqO1vBipfkWndamHL0DqK9iJjIoj/ezMAlGS7ZzquH8Nae1
SaZ0ai0PtujWTeztEm05gEY6dtl4XpDiMS/8qAfXXCEO/I0mFLAMglhz8VaRtrwsU5phMXC3XNGH
bLqxSeCjQWfth1spPaW+ldHY1mixXcqRGmmtPCmy2vAagoS/Rf/x9Nmo6NLmsetaP3FB7vAeKvET
mnMMACHaJSTz6SGZJY6+dYbwIKzswSyxlVYFmiAjXRuMn4rZ2ugF0sHUKPeqXVuNW2xk6V2SmNCA
ZjMT3kj2AmKVSd4rpgGO3l50KFLNSKgeeq5Zfk21EygvkpdiespvZZvjzZ91P5GoaVwXtOSMsZ/G
5ReeP99MkSKUhj+HYcDAlSYfbG3NdDfDuMkibidNdOE4lch0IPdobhDd2t5T1CUIIqtPshFOVqxd
WI5sh/nL3Lc0En5ma6teW8Bqh8jBqouY0yBVv/px9CPi5ZyUflyTwVTR6DLtMQf32epBH4TGLh8g
Vg7jRvfLVOEUqcSvtDVOyYDHDtaHH2r8U11e7aTr6IMbOIP2aQ70fuRTrO0YsstAPkZOmmW21xEo
/AdhZ7LcOLIl0S+CGQJTAFuC4EyK1CxtYJnKFGYgMA9f34d6bdZVvXkbWZZlWRUlkYi4ft2Pl7l2
IU7lm5Ll5cDSe6VTDdY2D+1CJUzD/6JOS558TxlyYMKmKPDMAoMBeDocgkTRtqUe7VO86b3t4qyu
to5LZ+s+riLfE8YmRhHA7+aqZgNYyCGFOU3JkcECw4Xrm8Di6CTZLaoKyFFF4HSnTd55V42PlqBN
EKUJOpVD5rw/MO3uLEJ1/ahdSShuq5Llma3OhiSWWWm8USuKEJe1q57msV07VreeDDoM+0ed0tTk
1KbtFy0oQdtra0JTNOoSo+o+8/mQEmPoWLtVy7kQdiC/suoP/OVDr/vxeGOA95cCgVcPfSX2rrsv
3AjP/YcmnvX0Rc9+DXzr8k9oeNcFHxZNctzj9RXNnIEnEj8VxND3TkPF6PC10CVsThQDN+ykcu7D
8te4yCeit/B3B34NFlIczj58Fw7soBLIxVMai2AkUckQ6CTHNnwtqPYjXXceuG8Zgv4MtbCj3RUn
zsWiTZGSSGSMBy2u10xJkAMW3ywzMsPvrCuPBtlIKG0BaVKyxMY1Kj877c2q9/fkr2VdmmFZy+7v
3XG6sstuJ2Z50eXeE4L923eSUjBkte/SDTIs5BBFpW3uLd1B0Pq0SWsvSrug5hrSORhdR+BtCiAS
+I1erVCQ+vuq+uDKnUjavcNTJF8qzMhvDQ2fzGLcAAqSt7r221XL1V1OSG9981bOiFWh5uumfSGk
y8KdnAIbxbQMVwk5ucyhmaRst66ePWQ53dN5uncFC6kC9a/wbbqvOqMDh4bDOuPXP4vZH5HsZsHd
ZYbQFNO72A6MWe5d8rO2gMtOph7N6NmIS1V3oMieDs4E273tYdVcCDbXutpEo8Z7OzOvlRmQORWn
OIrFycTAySKakE9PW2Z8/wJBH35ff3PSwfWLRXnrUnnNqeHOwMW0iXLeirN8KPqpY43XHEAv7/pi
IUaWIWdWLFxOU5PFR8PFL+7YXL2IUZ8zFiv7Ia669U+lAXYdCoAyJtoWHOhPdYRkU8JahBCcZtJE
PY3hXxoVTkidb55GY8lPiYUOp2GryfabteV81MQ8M6tH8/HnHxtT/4ky3Ivn+NufL7Vnfya9/ebc
+5BoZCiuUnuNhvo3WzybvlMDwyr4t58vCbUqvkmGm9bAxj72VrTy8ki85SKDc8OE/9BnJz7f9CMn
CcU5lkELXpixt4e+TeMNCYVHUVMbnKqsDtxh1h9V4zyW81zvkoQKprI25k+AQYzqC+8NG5443LIl
Ouczh4Zd0ZppKShIhWog63UhTRBldoxGgj5yeKGQNtxrUg0rmxm38Z2Ox5RgsU6KjFm+bR/IYiuf
TH3z28v+WLY2oidOOcIiFfeuLCLqn/hTiaxLO2vBbUqyCyAHy45bUyc3NYpn1XkOxZTY6btxGIOf
zhGljr3R289u1KNhNWVzTBZvU+pT8q5F039h7hj/RsP8x2ThOaZw4ZN5uvsDMfuHyYLcI8jfQVJL
Hfa4PM2EM9f28lcakbUNZUg8JdrpO1Kh/htRqFRNdjJp9DktW+optlVos2A0cqynQOHCjMrZtGsF
2m1sPINd8/4LU834N6nl/nLvWEVYKLYBv4p11789N5m2dCSB4J/9p8RjXIChqeWidUR9YQoGdLGV
V5sk8yXr76ttp1EPmclqPA+X8OgsHdP6rDKe8xu828uNihTQB45V/2no8jg6bh4eMSfczdVFuGLn
HPxfhceSdn8L8fIPp9P/Gln/SYP+wdr9H+ns5zsiEIerU5ceLifj/9FxwC25SZXHus/UDskJO8BD
0/Iyq0q7TIJtgllBKspkhdbqqOSg2UA/Qmd8yYoCLUI69iO/WBrv5+lqdsr7b+ygf2MT//P6DNyd
Nm0H0G9/Xv8/3iDk2exBwwgPcCTEw+JNQ1Ca/LTNdMTLRHYdvJVAN5cWFIV4eF70ud7m/PQuP1+i
IfwvZGDj33RVXhE/Kt20LJiitkv9yv098o9XJGLN7b27Pmq3YsTNrQ3rvqRByDaG5VSqHYu9/jml
ZIA571A5mgEKQ8/WVElDWEhHtS+tQ2Pml8jJKDxiudv0iBi2V+uvlKyiRKSj/C+8QWKJ//9V2/eJ
xOTVG6aULoirf7/qqi5brv0s5MbYLt4QqP14EctJi8iCWDUraiEI5ZFCtG1qgKydYbrLvoWlhrdp
beS6sa8mQCRxhAO0hWLnipB1SNscPNSvOOwl6kpxtetMrEs9x+0K/Te1IaYVTbmL8JaQlZz9NmL9
mNnLhQTzVxV7w9oV1Vtbhp1PLbKzRslph4RbOnIc5GF1WJzyVi1m+MST2MeLVq0diDgrJ22hlEPo
6jr8PEteAkdLUjZ5ubUeZ68ghDt8DBEc0VRA0wDNRVaw/gO47TOPlo66ioZtVavi1cKVmN0e5yvA
+kfDxJpPVwbsu5hLf1cFzWi+N8U40eXY9xu90radWS8r1UdHCUV4b3B/Kmakdy/VEr8hozJ0VLN2
9t+2sHZZQs7E7BctICK+LjsKFMbhnokuIdEK7ynRSnFAf36UpvrUCHsqiO8b3oFP0BaNnXRHjB/u
Jh2mv4Zo2nugwoEmxJhtxHd9/jTTH9YY+sNMs5CPLPNVlPPHOChGW/t1NkREV+rC9+eka82d79GT
4V1GJkLWEr7m2iMNmc7b0HsnOBW0RpAKXDU6yfQx85jDECbCaigPzKAwPJEmqgFMDT1iIWM8iVFt
6EOcYdkLBGWz7Xuateej9MazYVg3Kz94ZX8u7FH6jpg/Oo+FWcj8MVj2yiyksZnIdxO00RGWyhkM
inoamvyvULSmMnaT4SLhVZNJRtdvgrCg0po2Mow9afwSMW91A+vfrrRPrDHEqRrr56LGBNIVQxs0
qZ4HOSbneBmPpCdYKgg7Jo3PJpWZr4BsxAu3U5aMxqdlozFGkdjdP6JYcenSGKNPjm9Sl17/wsuk
SJaPLNgd0ByKizRc0Ce3lEwViceyQyu7VZUdzTo/5SRIAkzPGPFM4qDk/RFTyVoVaCVMt94+klkM
j2P28GTuGhXm+6wyyJO138qFJ8KOCdu2mehPHaV3blo8N1OcbhU15lUWfQyYJmA5u7wpDCzRB6vv
wAOit+Jm3PQ62wRHti8zIxZWmxmh1zhWVfi37p0Xc6afr5zCbVJf6WQLV33j5K/OuAbq3f+KUu+a
qA6MC3YzAte/pHo3mmlvFtkpMvO9bHFKRxCDhZRIrkMeNK5zbdoo3bc6K8hUpsWlQWUORl2QMLGu
GEvFbXIL99FuHOKgXbbsbnTOu8y3fBmT2b1YrA3Cloh5St7SWqT0ybR55L0qeXQTEjx1ZxK7GmL3
Sdkpy7DaOnFbd/3R0n6x5NUChRV83TXZrhurx0FMrMfjDiBZpP3G5PgcC/tG8eGpt0ihDUy94+QB
hJYgONOuol5worOqTD6MMu62etpvAbB/Wa4jdlis3hqdKy++p00YVnCD8BVqkf1I6rYgts3nDZjO
kUDTWpbt31ZJyBvO/N1nAJS52IF01K1fynQ+WoBVZy9ydgt5x5XdE1XJyuUMTMa+WlZ10yzKvBT5
cDK6Dy6dzUdMnD04Vdp4us5rLvwLhzbjbPHcZd4hJm/1CXh3kpBsjYfoHLfTuBLxHXfsksLXO24Y
hPVWmecsSNUbEkr6qSiydSeKks2IGC8Nts21zmql10mqma3Rnk0zjq+gCq9Kn3j6TTN+onuHsgaE
d6RyfC8xvfqaVqggSoA9eoN+6tI7VEEry80cArwKayIL2auM7JQLf4omNclsj1CFxY2sZd5Um2o2
CJVp7amSNkwMBj5bF/NTXR71xdxjFvXoEjSdq9li5stqiEkGXQd5ZmW+nmufRhHJYz44T5qbGQ/a
08jCdEMnRRPAviGiOOjpNtUbwIvcnFDyGd6VjmsoU8O642Y1SQCPZqtvKTEzeMQPL4hIQTS90ErM
YWZDKGSqca9lSsZUqzK4OsmTl7tUMpdjfZ5BJ3YUD6z0bvFOrbhFpsGTJJbfqpQ5ZqrJ3iOOoW8A
zTByHvUNdoShdqHETsYdtR3RTwQrN6mHbBeSf27zOr6AizVrXH5zlRhUA/WXyR1dPzJResqBHZDM
1yX0nw0Qg/acAhjtvC5+prYAmZ9m6qpOj0p3l6vD9B07OLRsDeGxnrLH4R5RjrkqVW7oYb4oLnHj
/u5Mq+LxyhPb4BOFJ+iSKCWvYayjwhrTc4XlcYOyGu8IRju+aUV3Fq4k2hxN+1yzNISg8LklOf6o
YwhKVVetBboBsC0KTG2tsc9mSqV0VHaXqenjvV16m7bxBvw17cyFF+fHhLDbQTCYnNLiZIkktXyD
tsHUJA4JbmvfWoiqDSRj6e4gC4fUtQ3rccdPPz79fImJX+ywXFwKwSMHvhe78DIbKT4Mkz2Sx8fS
RfYDx28PP7zCiQ4PZA8i7j2c1e9wyJDuO+wI9JFgq124g9HmuBahSS65lbafQyO7aK4zbHpOEVoV
XCLp//nyQPnTnKphnxvYLFjTsM0uWuxfDvNggUgkk+GilOh21kJLiidjh9UBWWvllskuGvT35u4i
D9mF+3GLVV/kbF8K0ziogghQX8FxZZnbH/uFM95y7KPKwvBsoiWQdQWYey95HvLyiNDNeta943BK
Y6FesrFZzEmC2/du5yxJP9oCiGqXvCwKK5BT5i+pMVQBFjk8XaIjHpgZYmNW+qtqnfQ4MKUenIwN
Xu1N4So2PXEYpqV5Af/wCM+DdSmp4aDQLHFMDI/Mqt2fEJ3XDKCczCZh2+g+rZpOvBnyqHrAs35G
z+9XCQGmtSGVG+gF/MrGiznCRriogOKmiwdEaXIBY1G10R4VblVUmSY7G0I9GhSv3tpwPthGnl89
ks9UooWvuDuNVR3m9j42Waw1RnRNY/YjVhG3x5gZimXpOvP6PRWMy9aeekXbNPYzY4LKbyrQC+HM
5oc8b8pOGmNWmWgIJYtN4kixr4soI2Wvc5UTtg/BcxpSGt1ertY2t4LpbIxhmFWtKPeZkR8NmdsP
I/gBDGL1HOTpabAQ9UXdPPJZvAg9cg8s+n/1oByzqjx0rmUgbDpfXa6Hm8prYYxpehDlC7apRlGV
C57qbJXHYTa5SHWq24FMORFUeBBxUq7GVDu7EfXiwgTyF2Pytykev6uk5Fezfr1oRrgHx/Xc2rp1
TDTuMr3U+6CevXijVWBaHKeydmOMC8BBxD3X/aZ2biy88lOrEB4l96i1KZBpVME9zarj6MLtT6Px
wj51RN522MjjwVkOyuipmJ4afHndpWwgJhIUo0FsKN9nyd5j1L8oD4C1Nhhkxh2dSwnPTG4HVMGn
l6XhrICiB0NlwWJfSxsqIuiGOwJsLJiaWH9BDEOcjNZawaaRGGt1mO5gsZ8vP/9Yseegi7F5y2Wc
nX6+EFPoViN33s3cmgnNOA6Svju/OXovbhLL4xpyBogXs1gvGQ/rxdKYycfNMMnxmMzRLbEaF9dr
qx+cYlpr1tIe2hncVVuFEDXIkF2kLrLLkNf5ZQGYiDxjE+fV7/U8bZNd9PuXnz8h22SXgmIVnyMW
Ap2OqpMvWrOvHMt76jWMQxURnaXDtum4ivWlNW9SuszgURs301zW/Vggs3IsRVqm08XOp9+KimNX
dGpnemBTIb9uixnWQlnAYuYkhQmboTAltR8xk5FA096GKQZBpykKSmsxHOyyPC+1EfGcu6MUTO/L
kMtTkYHnspxbmPSndqkZ29KHZMIeoGUPuLUhSeGH2MaJ9eYU/VGLp5esjb6p8kawLh+p2AsJlmvf
dl1gQ1+qbSJNzkDu2RmmXor4Hr08f880fNd6fQiB0a0KjrcgxwuWWB1lUKG91/Fhr2zgpDAZOVQz
k8i4Zie/gRYcU4hmvjGNfL7Y4pVsQrS7TcG1SShBx6ix9qyrkb1giFPUHyCIB2aDau2xKYqWUue5
1ka+XKJne+mDxMugesK/53JNX0v4TUwRnIAzZ6shyp+SyvoyYm3cdmphuCQcjWOMzEd0NtEQ1x6x
KK8lhSLHCKPAjDDC8O1PvNr4kg12ve7m+pJkT/VMftp1ymGDRorLSODSvn9yWjvZNWgz2CzCwGYg
XHXUAK/6BB/wlIHNSHXWxGGIjFtPOw3znR/BL7HIlq2cbsGM+gvu57wfRwBaI4B5Oy9+11ioAlMP
t1wPtCNFxjwsEIf5LH32RT35XJu7TRXd6HHAqQCIkjAWx3+K7cBA3BU9ljC3hxY3EZeXZmCkrP70
kE37DGYHlCUxdyyGHRudZPI5lpp1FNEoqLn5hwkQB8SPFZgaGgC35uvgmt5ab8CaSeTQAm1lV4Xd
Jmqtp2Scj3W6cyqDFVeN/TDXsRT17fAbnOuyv0cok3H6TqvsOoIt2OrjF5Pe45gha8qifYER9fDz
WMomGVMJ1nKMsbmykhoTSpZdc+llAW/Zi8eJGYdtGbS1qDY6b4MtJwH/Mf1UxSkF5L2C5u2FzIju
icjPn6VpoOdo9v36mp9B5x2nPqqJAUBXN6rxxD34MPVmSNi/a7ATx02g9OYSKQNniNv+zjxWwNxX
Np4GbwnT+KXLEMPNsS+5hPbvWEZ5HOtlw8gu253yXsf7sVZwMK4to13WMR+UxlbNsRiSM5y0T2WN
dHZbA+a2OeVoPFcWZ7QeUdXkymynO7jP8t6fW75VGDALiaHol4EZPCghYxHYad9LlPQdhb7d1tEw
Y8yuJ47A2m7wuKtjldi2T50Pay1gAB7bd940dDjqQoIvm8cnTYUVLj4Kmzm8QpsHBU3CYbFVgFCN
nJu+G0ckI4zow/aKKiiXHpND2PPwB03GUT3tJkOcBbWlPtALuclGse9s9T4nGFznsl58e8Ukwhpp
jHdF8Sek4vO5tDTfcLsHOcBvqZwp9vN6+lsAoCxrWgpYjBdReLOiKsKvHZ6cwZDH0ovpFVsWe+Nk
76NyR1YVW2hS4iUEoOhW7ks2zSCtmhCclKn+ji6mQM4Z3p9gB3rGDCS9FwIWR72p26CSeYt/biGd
1CMXVKJ6tcprOg2wVnrFMQuVo28Qkoq6Eb4242i2dKBrdthsEm8g3NO+Aigw1x4aa5U0E9JBP6+b
aix2oJWei2z5QvuvoUZb1o3AG1scP429P5JzHW1EC8Y4/Z2XY7QjFrCOzGbZuUt3K4e5Xc9p7a1m
24nxUs1+fW8rDsnAEVbEglY2DkM2HyucEYxtMSGZuYS5EztAB6UYVqWu3K3nMJLK0qmuNaa4nz9Q
2EWWIDa2xRLjw1si+uqc5KV3BnNHVc0vl2fxKeyKr4rnmJ3QaDg5cezPirEobjsWhNYI0Ts6clgR
WsjrJwleJ4vAO4yzfakABq7wvYBZ1MF3ueYrmOCrwZvBz9L+W6v58RVVuafio1kVd39ybnYII3F/
8xxGDJCj2ZaSUF6abT/Wz7Vlik1khhV8bnT3OtJwPZjRNuLo8JLWutRCA6me7fH8QNB3flUFbu/G
Sn7xfXqHxsKVwWgSGAbLuRznxUgIqIFi5WR599qws5QWKzPMOJ5RXJyZzFWtFWesN5uWdkjtJQUX
zquqP8T9Pp2y4OO2cN9MoiFmkdFfZhybdpt3hzFfzqKyvj18YceS3aQmkABUZVLERMBxbdNGjUWu
eWLMC/16TPcLXCqW4iwrizDgCrRTJTZ+io1cdri1n7XFpzKy9Joky5fZT4yc6Z9c1M4hUfPKnqF3
FoMi0j7HxaYYhnIVu/apCsH/ZUV1Vnm0JsU8rTw1s+SNmoPhYY4yCvlopfKseJts83TYSRORwbG7
x4lPF7fjO15WeHKNdMPWzOkbWHANfZltezIKPi983IBSLk96g0e9cW8Y2+mxRfFzi/k3jjKGOMcL
twvCLbJFvEns+Bq52UahN6yxdKMF2enfTmEsTZOhO2qdbNdkWAPHuLfN9Xfafew+E0jkf88zy24l
wp2Ii31PXEhJ86yFhf08ptua1opDcX/vUxUiXmk5XFsKnMBoyOZljKJn0laNci+y1gaewwth197c
TqQJC9vd63q9YPNbXvs0S8ljEuwdJwwNNekNCMF+mBBhkcnygV6dnWcnO5aONu7Vz2Ay7cgzvIQk
+dfGnFEV40KjzxvDw54nf+kmm//F/KJ+1ztl/FgEpjV8WA2yg91Ge34ctMDM4G6W9uziNQiIUWeM
LCVXk/uTSszDrqqmlhmNK3wd6jjKbRrXJ+hTVnnKGr3YFpVWbIyS0nMIm02T4Yqt+/0s++fO1G66
OsqSOEQ3egzu9BnvK4QgzVnnw7j3Yjmci9nI1qONNQAFCfSnxz0YX0oega6us/TV7Mdsp7X0DaON
/KYgcPITLfuMnenqWVUYeDa/m5kPmVG7LMisZZuGJRbSVlFFR2s0UbvXJBfuNv2OPSIkky33OKqO
C8feTqQNs7sgrhQtTyaNmAAoE22ii5jyT99I3iGE36KFuITIb/kgsqBlg2JBcZKD/OzMsYatV2VU
d8zcUmbsJC5DT4NfZTImXLfmLRxQnyLi0KqdyB5ggJR37vnolG2ggEX7uB8FlxzQjxXkjCuPsHUb
1q+WwVTMsfq7V+a4N/XD5NXtodOigNt/cy3MJ/LwKGhdBBJIeETu6J7P44u24ENo0hCcbWKeTR6x
LLztS9M5fwqnzgMWEpcwHZjiMaD4HZSMNaAba0Vgd29ZtbUSRfyQFKLYs6SJuVWnxmMaywg3IvuJ
nPnCZXp3O6zD0MDWKpc1ZuTmKpxxCJipyaUiwJUUck+a+xdMdXkgOv4h1K2w7nuR02TDSe/a7BOk
yL5HSE5EYj+4Ht9MmY+P9oJLjirmZSWJ/vmm3t8T49w44zPA5PfproqeZNk8ktE8jm0nVwpp8ILR
mqkxXgE8IxdFLVRQD62z0jyqfNxcvQxcOYDNp2JLVPpZH9I9hy5vV6ifKRHB9dKD6jCa5U+aNOJR
B4u6nfF/tCQEEd6w+VJSzX0iypDz+BUDhc1XY+lFWzOpKfkdgY/Af2c86PQ1/QcOThv5tMQck/V+
FK+LVu1biCAEd0j2OJOn1nRt2htMeRVbn/DDazgZiaKu8fyOXbEpc/ias2W8jSr+6qE1U16ncSE3
Eah7a3xVuRUfmm76pI6HhcvNxUwa3UvtYg4c36me0gRTNuj3Iajrcld5+rdruh/R0J3Mnh9FDdF5
xf0o3Teh11+N1KD3KDK5Xc0ZJoBo8jZGmM0+EdYJiEByTuJJfzC6jWmYxTGaWPp4971AxKOqhLy5
qwaJq22yTkXutD7rq5ckEsgwr1WI774dehiV6kWSqK+cFWUUOzVG3kHvH+KWcih2e9W2yfzOjvuP
5t4oC2rwaSzNM7FgLPgxyeRaiHDNYdPXZXoSuPXR7cjR46I4qjDEXGNhmjKISmwsW5E1ZK8/Im3h
uEBo0dOJAazNMBrWDBXeSMSRGx96r+aFh9STflYMjZ+pzZA0b2aCQRkXTxKkpc3m1Z03Noc7Qgxa
6TRcDZo+xNRguSsDq/jCPblL+ogP5UDhQ5xtaxNVzewhO3YdRHwmKTHHK6fNgV6R3iYRDLkLgsGq
KfSNZzNULdimpzA5Ks/zScWix9bxmu7SD4c387FiJmJT75Qnkib4GZcf+zGoTSe+ea0qTkQBdDrd
Ez9WxKRtQN0TOJltviDAI+xFMPG37QHJ3Vph9BiDBXkqc42DZ3XltZbVMRqWVVryfNfqBrAekEK6
1XyiwGqXtbLk9gyrRsCzZPgHdJfrj/oCSJ5oIKD1Oh6C3nH3hktSS822OrScNMSVBeGjvEZFq7tt
n+nwD/sYZRqz7GwmO6aQgmZ7rVgrPX4zIjOQ1njs82E/GfZzrdTrQvUWv/fMWbcZ+o560Nll+rkH
bL5d2jVXu0sFzAl5z6yCSGDx7XKiuiEtSQ5etSgN+1M+APfjHh7nuPkltFqqQLDBmiXfFPuoKDAc
2nk8XZcba8pecx0hoXIyEvHRW9V4X/A34dKmACUFmTDqKrjnznMWlBkLy7xBy2fT6RXDudHdLZl2
8ExhRwJldl+d+FmZGqLBaNO65Mwb3eZ93C/QfRJ+gCmtc+GUdAE/yW+nNYpt2xvTpk5RR5qyPbGh
UFd591M3fNKUwhKMYwfxGBSRAFK9ad0bGtEFiu9vUpP3triMzWd6dkIn3ejQ9dYsrLpgrCWelYyT
vQaJgVOj3nABtgI5m4uvW5Oz5brukfmeP2xcApljj+dhbJ4rO2UbbOTIhkv0Lkrto9Lt9DBGtRl0
p3Hon+s+J1ISfah2i052nueKi0mG3mhP8wHE3nNfyxgnhxCcXCgb0yzN54i5DS3GeaPaWkFpaQxy
RWRGrCzqVnJerA3M0hzBtXxjf/LgTMStjOVhRsQ4kM2EhyizWykM7SUuyFKkKKSjbrX7Nh+3shvo
9SAoA5XNABPJ4Mellm1fZTh7AUZ97MCcLnHDIOjB18udZzNlYVuK1O/4JFGlwB51KACN9i7BY4dW
olWs3DQQkfNt26yv6xHmIw0s27KS9TXXYCyrvn1l3RfuQliaD2OppE+kt/6Yol2fyq0JifQdA9y8
re29nWn1zmvHkIXe/HfqmuTQn4UNqboYgAgUlXVbcM/RoPEBvNzYgpqwcb0m70q2+5qFymB+eF5N
RB+3L+9LDb8kn8+Q8T5uYZVYOaJYMutr5SKruKHu22H6UGG6trAtTtg3/bthKA0LeJsM8hPZSdyb
J6/jb9yM4KaWxq9zLlehYTGGPnOjWrsWOMFyQnqsUg7ZPoveKX6bHlJaWrgSULgI/24Lp+fmhmmA
uw+E3vyk2dyrKK2ZhQ1DOmKccew9csFHa6SvU0sYIR6ywGWgWRWz9e7giau7SpAvjheeMDmbb8KU
cgB6gHMONxyfzKVF1HO64ZmbbiANNqaJ1tyiVL9xQ6RFmv12QOvgl5zlQLDkZ4HKD5+XBUb/OFQH
CyY9H8iUehClf4eAEo9eaUy+PbDrnMzGFzme7pXIpHU0En3fumb9ocHn5Zndn6R9M7GPr5wR8rnk
HeSNyy7puCWTYMpfu5BnPouNdF038qGE/OMn3ehAhCWMJ1IbhZPbgg1ff6UMO1nDXtinExINW49N
hWeWvdottOyP1uqeqrxxtn3Hr1KOfxvbFCurBJZiGP11JqhP8Q6Xz/leAcdS1OuoY29sSJw8kgPt
PqVMLGcV3mwfjijhMti2GO+1+34WB+Zkxf26Zs/jiw6WQ5f3z1lljVuuiKB8GK8mE0u680BuZ1hK
yhyIT5JK5+6Rw8N8mNpMHor6vZ0UCEdrGvhPt0eedTHqe9ITF/t2M36vcZeWh2oOnyi6+MWM8GLY
hs21XByoe2Wt5vH7iAM2LfqG5oG/sUZHWlXOSG8Kqc6C5Jurh5K9GfVPOYx6spE5pVXwgLZdNvxZ
agAWeYz6Y7jTnyki/IcpykhISRkTApXi22vMctV6owdCJHpYDD6bVcKuBZ/jtsXKAEaaAHbJLQbC
BAbe8LtYsl8GzxKQJoCSwYEyH0ZMXnfQbgd3pR/nV8S5QHj5DnXeW9f8THPCrY4es7Ot8hQ12GES
5nntDdpvzN8aFsPGESsasAKhj3uHtQfLk0D0gmEkiz+8cCZdehS6u+lks9Xu0H4sUPTv3pGYH6pB
OMYGs/T62xhJJKlLyWkZUZbevSuj3hO4WeR4NrmZ4mZbNfYw7loB53QSPo7AT5mZ3/PYfHiV/lar
8d0rPmUnfrHEUpZETRE0dlah9zhYKaKOc15aYlVWXxRroXFnAv2RvHkJ5mPN2IymHXgmReNFyfhS
fli4jWg9IS6xRGReHYLZuWvAxWt0Ajwmd8QR5RZXCzJAv1E9NVmU3nahdjJG+2gMIRPjyAiJZ4G2
zursICEEYcpVq9rO1vIpc3Nem3y4SyckPaF9YcasMYtqFHpEyaYR5ZUU/4WKgPtzxoZzBKWYwI8Y
sdZ0Nacht57YIlCYgJrlgKaEZOaCHlHw7OGTm1rtpjXdd5nDwq66nnLQJH3qzPBgOQfTe6BrWlBr
a5zCWMs2esvl0xbkcJ1mBeBhwkEN99TER4lTMEfS1Hk/KCpaOPeocpfMvl5E1kAccVttvCbcsmp4
xPt8qnOml5II99pRpIlt60+Pe4ZQG3dWa7Ko84j/Fm761xi1z65hKQQrfF3OmCH0ibzUOC2/y3zg
9DM+9aqoKM1eDtjs/uQL9jortP7gvt+FlvhsK/NZKnxkbXW8ExPS5e8CGTheXuPRflMmtFpHFKzM
v0nSVeTQvYd4af8yPTB6mSzoMmPrSn5PRSLy18qE1NgWxYWoi1CW6TfS0Qkedc86axJ/qft27cZU
G81RyvYBwBI9BitjFpAELfgfrBxmZWHd66TuW424MrcQt/sfos5rOVJki6JfRAQuIXktb1XyUuuF
aLXBu8Qk8PV3UX0j5qViNKZHUhWZx+y9NmSwJqOB8XTxVdk+Om5y63AQjjflKEoHAZCFTDyDByE7
5RWtyOjEJIgMSmCXaB7DAmdS1NFiRUl0xnMrFN9IqobfsYlwt8QCuwIy9lzF0WcjcBzVrfg2ywHG
tISwa/VQFdwKEX4+/O5KU+3Csf+MRw4/mbe/RFg/6hkjsN/1amODx+n67hTzLrkTV1akqj+LiX5D
fc+SAyhMxI9fPZnaewDBTUPG57dF4UiCBaQGQ+NR4NeHgBf3rUp5OmKMymiWzlOhnwpF56F0d+3r
hoOpTA/SYw3UhtT9BR0mzowJR1V6Az97U1XQ71TKfAZO4wfx4rzBdmnwdHqHrFBAR1zJs42MGOQW
eoQlRJYbhzbo1KCG5azo9S4mHnJrBxmoEzh8N9cr8m1ioSESXmjthSx/OMpem3N25F4uIJh/hUM+
7ayG2INe8MkY7bo4pmmfbbVSZBmMNs4gIHIeJj/GRTUCGeidLDBjX7tMhc3iOGKmiFQhL7J/jTw+
OX2HEAgy/XuDg4ytUfcdRvWfMkGq1IjPnixpPLDcWnysjzMpRyU+3ZVvyoPNc6QQztiWd+1d5+AE
+c+0+XCmkGOTkOkFFEHhxq4vQqRSDCz+0xxoQGmDkfIpMS33C6uzt1MgNRpZ9FDz0ZbmsaKPUpr5
jVch4EzMR2DXZ6aKw77M5/xFbkotrINMrTOiqXAVsLpk9ddsM8O8FTPeGR92xRac3qIVjbbpsKNw
rCA68/1EufHJzKNpTWdjZsPAE5tus3D8KGL/C3dCF5hsmvkX2ds32wqQFmUkW2wutlUWT99YqH+F
VfiVTl578QpksEk9A2PbTkoviNiEJyggVcSfx5s1Jb/tDGEFygfmaBHWTJtaEgkaEdKYfpbTkfiF
H8IKvsPRe0yrA9EjrI9GF8iX5Kmodf27J5Qna9YkIQ1HT+cf9sSb3LRc8/CZUMU+MZUGotpr8KI9
GxuiIXgIOIpm8lEkUXBV14kNP0lM6EX06CM/I234plNGhR2DXoKFVzXuuHXX0ZdHAyHMAisXwIMH
rzXHU5G5zkr6WITwYD47mI8iBrzcWpVFXeR6rH0EhEnLrrh4I4oCKry1Hf4Kovhoii4B/GP8prX8
rSUcLDfCZh/l/Gl9aOAKWpBnZf0rbANj1XJErwIj+DkG3euArgJoA7HlLmUXDDFvG4BwSi3nqOcW
+o9i11BX8hTq/Fc3gluduk+8gZ92G35EFNFvTRH8yZlCPJiuf7Pa4DPxS7wzM2mIOht2zDV2Uy2v
fqimPXP8dO3p+pBW4W+2E19lk19Ro2/YLMwrG9WCxzDIBKLORBsRa1J+FhjBEtep6GJIVPC88USL
9ZT0pwpYrq7FQTHSMWnbCNrgxy28cFW7iXvuMmvfgF+CwjJhK/JfkEydQHJzs7EfLkxClEkycMm7
yi1m8IpgtCoP0FKSjiTrU/w3JCFoO7tNz7OBerUUz3YoqJHTm+UnF3hDEXOPYwjuC2h9Ra0g6Wyk
qHaYkhB/GNEmTOSvPmAtvjRn7JqKhV8UtH+NRcgjywXmBm+JuoEw4QoePGjFfd5j0jiYAIMXqlu2
n+232G0ubE9/prFxHdzoZ8ttvGGezrTOaz4dJdRyrn2RNLWpneFvs7jko4tJWMOqzv/0xLcZFB/K
wuRkO0x80iLfuZbPQ+rNT2ME3FF3BPs6/c/RttUtqUsErulXRkFB2aYrQgAmccwoqlch87JHN1mM
vtWm639TIZPjo35qzVWcvhPn1x/dEi2X57YMPiIWDjP0/tikF8sKUpf7BjB7NL1ZKEy5oj6HIMLQ
zKh+g2Btk7CEY8oowSfFL6Ij7Skgg27Tim0tTHA2Ibot4qy2o4Bg3xKKsjLbmOLaAJ9v/U0wNXtW
B/Y09R6oOea14UYXP2EaPDFz76tKYXtzf1Syh6oG+d5C77WKhdypMv4wBfz5amCuaAigaEVG+mtL
vOLs5p+8O7u4CqddAlqgIYwrTecfeTM/S63/WtimC41ANnYfzGXQ66KW2EQW6dFFBdUmJNhupj3d
2PO80Q15iPb4lhYGjNCGY89lXo6eXLAd4ggPeIC44UIWxMTV9q79q5xsOFuFHOELkFvacFSOdF0b
08QXOyJhIXImf8jMmbgbvnIDMKF8AsdTW7rqCSzIi0TLNsACQr7n5Opat+WLNkLvdxzDskG9s8ZE
rfdR0C/bbF5i41Kl2rlFDD4qv7detVb5rTe7lyERo3XQUdze7nYtaQEXygPclAH6CGBz4w8S1N77
SFZ/E/FbNfh9Cz5SA9LJp5KTFhkd9BADAfbUWQFJHIUcQJggv0ahZlz/e/FgANUZR7kdFA+4x9Ee
uiL/HoIy2sWUnN+tNCj/bhiuKmaMGPmLmJgwLZr059DKUzPG0wc6h6vVokvzmrbf+mQ2IDerLZYp
SfLWBMPNmePqjA5F3hg4jVue5WoDiI6PJsldx6jLiBDMq2Ybjw4D5Cxc2XVSIKDRD12ZMRB37Ogp
Mj0Wy4uBrl2cdVSAjyPwzMUJok5RoPInryhY+RE8G4ly+LbBPLR1EL7VWN03jBM9TOu0DE6l5wL2
QnG1YubHyzcwG571OnlViMv1LQ2C6bOGZM6QjLNtfk4yrmAh9fiYTEvYbu945yjN3IeE1BQC6BZf
lBCwBeZwKC/UlPTK9lsbDv5znvh/QuUnxPcMXHsDULa0G8zv3PPCZyNOe6BB+G1dKjAISrx3Rpo/
Ao8gqbDy/0z4GVepWzjXMOsE/+Vo7+eCuxxdeXATyWvVkpBDFIJZMO0ZjTcLV8Su8GyYLwXTmjwM
4TAyG3chJdfj1O7LIGCc3RHmOXNArYjvKy++U10dO5Fg/ZBfmm0zoRIgrceooXxrJC8Np3jFW2XA
xpALdrWBe8V1F75iK2cvMxevNHxU9CobN9HsBus4Ngo6qVeeKP+aLphXYHl6levipCAubu7ewvuL
by5DDMR/OwuX3AN1HEmAHJt3Gx20STwOXnQK6sR6JSWUawIX7s6b0l3ZyvY0afK3yMy2c9m/KBCO
5Wi6gIjWoFHUixNuNS3C8/2LThKByAz6d2b3hMxP0XuObhme6bvO9fTpAWptpSXOMh54iz07xBXB
BQ/q3f5zf3vY7xH/DPwpO0ypXAZjVXHJpy/Afjbe8u7daZ1tYcaopAJn7/Rx84x1tmmoNmOEXoAL
QvAzXgBAKbLOd7RpKfhICUV+qGECu+spkOQQjgE+R9qnKiWCquXXbS4pOV56s5VOb7QI3f7fZ84Z
W2LxdHEu3ODizH3w6Lj9sxdUf/Mp4YoMC6R6Ddr4jyIjgi0Q01OZ+OgWjUC+ERi7GkacmqNnPNzf
1YQgSSgiyetg9OrS94NE1s+Qqm0yfVFTSEBueaT0+FlP5fw2d+xbs7IFYzAGn1XwTfk6vPWErmmB
SjKGrs1eDT25AhnmBmbxOo1i3tw/KLFFCTlZrGfiEvNZi+2pRnFDNNsW70mwD+k8H9GL+JvBRx0S
18N3p5vilx+Ljyiwt6oZ00PUufa+qluqG93eJtxeGzF2LSRlfz4MZhGg2UhLPveRqS6jm38QtzEB
TwUeQCvj7QbGzM+pJm06716l7dYvjT1z+MUSrtYdoWw2jOHwisiVlQczR49jbRz2xeTLGgiw4u7q
WK698QnoOdg5+BZHO/5ZpdZPcpHtixqVeEGmCTBBjdGucZGnhsCJ7y/sAeNDK4wPy7fbs3Q6xl7L
X4X29EDeXYkLIIohZhKEVtl5ACtTssznddNIOn2t4uaSUz1JjpyDLmV9GIaCEnbySeIT1CLT+Boh
cYODCHgmNUyLZpsjJHLNpwEqfw4l73p/6QTG6sFh5IYTOLgR9hVcGx1s5wiZiqPj+o1Fdo2ASRHf
IzQ2LpKoU3gVvlfOL2OWzEfFloSBhY81Im5RzjjlHw1xjJOQ+IQ0P0tsyKvM8dHbOernlIHvKITA
3BE7D7hE2kuaq9dG1jgLvNb4kQcRYy9/fBwm9TOdHALqvK4iHSeKEFkIBmCxmGFJVgna1LiurhmY
5rWY/fJg2AOdlZ/5ABqVgM5qNKQvI71oVJ0+cguaT3z/73Y/WUzriLeoaYGf6C4Wxz8YX8iCYG1t
0rUM4U6HPMAGkC8BdzJJAATmoOC8jKRxL0WnaqUtbEaqdsZazUGqgIjllFVeX4QRBHFzuOJUC8+q
Id3Ft9il6KDDuFCj4DUo41fD3BTnHrkLqVRzcc6YMe7CljijdRrh2yoWZ+j9Jevx+jk9C7NCZXAW
lmchr631OFOeCpgD93/LcNv4WjDGaOwQ+LaFnsByjPb5/pLMdMaQuHnskeHGpv2WNsuAlU3MoWho
b/vqXSiKt8iPq2PqgUrykqw55SaVm+1O5s6NegtXObxVjIrB04QEodRxsje8uYZVzjc3wGE6Mcp6
SWs5XYRdnsyy0U+ZwmO0IKfDEuCIFZeQmbqA67wP35EzIhZOWjRaSXyMnNz6RmoEjih5J1XlEIlA
bHWY9QdvSMdj5PWPTSfLhz5QP60FKOH1QArq8OiM84lM8T+GtKNjbdaauE13fIwDMCbJzM9Z+PJz
GtBHWoABYuH+e5Fj+eTkHfGOhI/taQl/aB+Bk4fe8EerARpYxkR+l8cUCM2h8gfnwylmauOq1pdC
gccejEtruJfBBEMqgEM++MtLpIu3OJHxnv1XcPKX+Or7X5mdGZxqq84PU9gfuqhvziZTrX8v5aiA
ZmV5/FcGDIklY0/tH6zA/HLGft62Cvo5oerG2aZfhi/tXe4vatLehcnV7Z/NuMjn+fDfoUIJ7G+8
HFMbM6rBXRmGfvBhUZ3+XSYAUgtUzocinDtappCEe0KPCW2JJiM9oeuxt3gwHEB7rnNmhemc719G
eZrsWekxGynri1heMNISYmITjL0EImmG8v4V5Bl746XhQxAlL3bGlEZAsr2kOMHQXZpwgb1Rtru4
NMa9dpsNmSy7eyrwZNbjxfPleCmnICfOHcw0YUs9Jhd72g4c11tjQvPrifaZgtZHWbm9f8F8p3uO
h6E9NBEhD7U7HuvA7wCnU3w25oxx12F7wePc8mQX5fZeClcDv9y6e06wDL4EjJ/8sE0/EIXnAOyK
gZbGSz8q4kx4uIJib+WsiJyWCOS4e6ijtnu4f2mEIUThtrjVHd9k5rAWub9r9JTV9b+Xf3+vRIWP
/ZZtmLlvWO2ee5AIh3lObrmrO9boS9k00x9cOdyoXput2w8uqwlXOOvCQZJvLpUHSjjUCkXKOptQ
BcG1/FaN+vcdFFEZ/SNQ4WbfFbX37hewmPMFSxD5HiuFHvtsHvAjo8qei0wRJNcnJ9lHVMGVZs6a
JuVOtmHym/8ctKpkebeIojf5Ei1RLI6jrKUuNPKGjaADpKlR7S2TEzeTGz+kIOpAh0TmqUICxGLw
uZnRiBmhrR4rucgom9y9We7u/kXISUBRZHw1ZcUSwuz5DLKz+lH52WUmijHtwuLBWgInsFhw5tjy
iW1icUpjGOGDIGM67mRBr++POHbn4FAbUu9auwx3ppOPLyQL8yHy0vgYR2gfRAptTgNk8qPuBoaN
O0zmWDqclCVM5vWvidfvjVLayLlZ6liDqvf/Th5r4FM3bmQXx9csMhHUN2To4Ah3N/gVyp1oFPkD
2jKuhq9hLOfqV9fSpQTUEa8kaQdb1yKJ1BasQMpEcA6Z1BskSJ4I5PxVhSc/m9Kne8VZOXm+Z7ID
992mfR555+43tu84sMAG9HQle0qQ1vxIC8TmmUnQVja4j5kK6HUhwKxvbOaA27kJg/xotlF0sIQ4
k3HLolDl1WEE+p3mvnUpF+N6mrvRrtQ4derlS+49FGuz8xYqddZ9HxyC3JaAXEnkWCEUCzYxiL0z
zmpRoXywF7ZwUZA3OsKRT0MPYckMh46NcceqIUCOHznjt9cuyvJpQBO7VPxON5vH0M1/26UT3VDf
c7sub3xqdr9KU9xstzXOZhJTY3sbHzU/g/KYRUoHkjxDPOp6Fb+CcZIwSO8/sOgQAdyPVkz1/z9a
7dD5HMzQBQ9Oic/mQZznqCVpQkoY1jH+MCt6IJZmvtzrAR9LCPo6GoY7T0XiOtkSrBOsPCyb0ypR
Su+MJHk06/5gOR64z3ahwdOLIJL6ywIwOiBbx9xmZe4+ioqCdy+2qkvZjtup6r098Sh//6sF0YwZ
167r31PCIA4lk8FLCGCoz21SAt3O7ncVAreVWrAb4eyGZxtw9TYAXgt8aECeH5P+laiIlpoOa9/y
cT6NrpQb4Zbk8cH4WAEEl6Jj8Z2yUYjdgYWlbsPVgM2KxOP5Ro/ZP1p5DSen4G2I5zi6+pjnRAKj
NJ7iL600O+MigVWDhygYK2L7uIA3/Sg//cKHcdaOhITz8I1l3n05RrMZZH6ixrZeByaaT2ndbxkF
d2GgnlisYWEjYPSYztOW4BbvhzFZ0VZ1ApBR6h2JvYyf0DKCOW+4lRqFL6cDBZvj15cZezIriJy3
ulao3MjD2lcL71Uwjl0hSfzVMhsTCdKWVYWCBdKkzRNxp34YFNxpIXjQEyqSlWNhBmbk6R3ZBZ7l
fWzBJpVJNcGu2El8uCHd0ZWagL82ts9uhpWw73CEFXWD05pRz3L70zPE3dsMf1Dgdfz/f8VU4nPM
yvKxbfhneH4RGa/7hqjpJq7M9f3btiRr9agXLjZzWBME7Vw1o8v1v/YObkNyuD/wszNGi8D+mJAh
yIIv8Tb/Pva4tTfONIhT5gYRjQXEnixvaT7T4ni/Uzp+MduKSILIRWOHk67GZPKoEiRedjJ8pkUr
uLDC4EQC0vw02E9tLtG7MhmkFR8RFCyBSPiRhrW3NP7AQcSmY5NE45WG2wio1BFKJxAOF71M3MaP
viPhsoX5Axqd6sHCg+4e3DaoT1MZj1cPRybwxqXEJYz0I4nU27/HOdKJPhI1gmCvdg9haPtvQw2V
BivXvzu+tyqxHlNz2Bu2IbYlxJTtEPruzmJmRi6Gak+MTS6ekNWh7Sl072051oc513AVhyduNPWU
0I1g7GAl29bt01S4P4w0iC+lq3lGVCuuOUYoID89I1uXZzxK1NHXM3sZCw9ftESsLVeQtIeXJHNZ
Ewx8lGSVnTTP2zrzQ+eBlhDpbtzapyiZ3Q9RMjQOpmNd5sXVrnBtWj1sAHSHxK1nLYFKDLembslN
lSZDZ8YoAzE253tzYRTh5d+95IWU9ITdbMdm6J+n2myXHXv+3rrjxzSkDCw8LZ90kCOB4V6+vwSD
hwFqIkEiyP33/8oPe3LZ/8wgJloIw5co5PQg8xgJ9P10n7GkbYYyZoXscxLFnvUZx/3w4uXZ47+3
ztb4taha/6tfZxe7JpLoSl1EzdjU7c1Lv/zh9xdFMMnKr8t068GRuai+p6oDF8GSrsaDtfy90G2d
Q5zkjxnn8o3JByjVTtXr+yjC6SXJLQwduMFDvrnAxL/pIsrBzUuuVOFTfxi1b+7dJNE7EDU3VeLg
s6soe44Qxrb0yjIfynfTo7yMi67DFTVQTHutf2RAdIbq/VEC6Tv5YK3kynBkd/QnFjbAa0FVlZdi
Ai3hjlF0/ldkp0jXoomPrBLGqwG88mRWTf7OoQ+ZbPGdGw3hfKaCixJG7Fjb2f0RDmaZQ9oKTbXW
RUaoX8/itemuacOCIZ+Ucylq3yJ2tA0WENoz8v5vcmy6m7YtwtpZrX+1ANcAhrW8y9n8WhGklIrA
uLZu8FUufDPZ0wvdB4wUiaQ1hY11Bjh7uXf2vQHWcCly2KrobeJ60d5CAXSYme2s+ZhyXhaZwcAm
ovL2xPBAglS5F5Wh8N/ypbmEBJDi9xCJfkCYQsKGSlrnYfQEiVxlG+zHqmKz5pCL3hnpzUiYnDRR
FVxLadnPntm81DYeJyUo3hn/ID4Vpn5oB+sXdIjpQs79c5KY6XNsBFc1g7atzAEoTNjiUV82BW1j
w1fHaBFD2/JXCRlHq96hyFdzxwRoUzUa0gqIESqDtD3FNYlyy4eQypV8AS1Mjg3oLBCL2Wnw4MTD
n6g2XPxikWZ/mUjw08GIpZ0VIKFPXOez1wNCSxck3IKaS6iq8WyH3vb+ubRFgD3Gy04o7MKDggW2
roqRkiX0zh6UkL0RKEQ6EqK470LXtmmAL8ZUENzeBGz9XALbKpeyqBRzdLw/z+6kKnB6IaVVnudH
kar9DJzglGptXjBxK6g71EGVUNmx77H5uHWMA3iZSls+orvKamEa5COreDf+Smsnf7cjMNY4BW0W
83DL7pdEKAkkmaIB0Yk0L0GcIgpL8+DEsmLe9Q77dUo+j/gNu18zgx4/BfXjurT9rQZTsHWm3n0w
ouqX3UwNVwG/GgvF4lyKZo/qRu0t+vHzQ+bi1mQYw3kUPZKEOj27ImaLriBQDayocY+klL33Q7TU
c7Y1NFx/RtTjo2h/xYZTHrrJ6rFGYElVgyFOFdAFo2umG7Ec+BvuGYGWSYAXgqLsmg4FiaFV8SwN
80eWjcZOFL46zYr2wY/Dq9eJI6LT4hVENc7o/oWt6nPpOM2aJzXYOFq2z6QXQBGJjeEaq0E/sA1+
HiAC7bv7/6sIzW7DRl3uYRw4GKjH8aBzAFCFDikM57QAL7+oieZloNMv8537X0k7pTSxvcdozDDc
5UmDoR46DoIPG0LyiJNmlsQ40IazdGA+zb3LEec7xQFuf7Ah2oDQ7KW96tLx531MYk/IOCkIjaUg
nDt+pNy+jNrGe7rMpZhV6NX9XxS5nz/mBI9MpfHlD4pnRjMailIEqP8uMFXzQOiGKYdbxUsckVeZ
jPyLep30zVvnCGaWLjb/qraJgWniG0NUUmqKZHrEO+ZgZSUkzWfOvKldAPKGdDdhGZh0+ba5HZxG
oN+i67ArYhvgJ7mIJ8oKogKJqlQUgX1JJuy9ynp1l5w0IZxwb0f5sGmMa0wp8zeX1XfYUVhQcMr9
SI5R6WBp7iBfHELsK8fA9LKV4NvDt1+xcWQ4utVuoPZ4HzmozehkmXFzrmEeHAMHhol2eWpSjh70
ZUbug79dUuhmfEU4zIMMzJAjXkIbPjEyrkn6vyViQOorrMElD/He9OPuxEYM0XbUFPBKfRZ4S4GR
hlNxccr//2LNLjT/gObDylZa54FzhU7GQawFdOBoDO27oYv520gL9dxUDmqLpSFCqmWe2mBXDWJZ
I4v0yVlkI4ZbBuuJIK49JcvPZtKAKJrxODA+2BUj4nLJeGZDJV4RX9eL9zyjmFcBfaDv1qBCmOJv
vRDxHxuWYS9rBg6+Chf0Qdo8T0n4MowFvcDIvkKGiOTyAVZKjNsqaIoDwWLjYx549UMflsOLFs7e
wyN7sJZbD/11f2x9cUoJAb0wQHMea92zCLKp+rFdbURCloyVvA2qCfal9leVchcSez6tCvAhR4fb
jvWsfXGlXa2rMkluvgGzuCJaTiwDHuXj6eCCDI8y+snRC2Bq+aNa5E4nP8HZjag7XaKgQAFWX/YM
uszM+B+X3NinxHbkY5vUA7gi/5NJb/6m2KwYIkUvFWu6BYJ6KF1nwMvYuO+rkNFHyRJXcX8w8IYa
pgI3uCx5cR1vjcgQ5ya3q4fJK35bpTcdnKHAM7/8SvHvN2zEvb84bPEIcQjxlgBXT1Rv7mJRtteg
w3HAdmjAtJHW56Bqf1gGk2/ZmCNpph7nqUNvXM9LkLPHvEzYR6csRh7B/IQy1DlaJVpebG3zWz8h
6Iebfw6F690sLwDpCVjaSFvAzF4DInf5nqqy89BM0AHQeThXHwf0Zl5uN0exfRkr39kgWAa5WpRn
TCTzWQZRvSVo4dKgy8bUheGXavejq9pfOtLilDvETxigLQGlqPE6YYZd2IaktvYFfE7YaR22Fhvm
cVZEh9RFWhVrfEn3nWnUOdm+i2gU7XYRvhPjtkzH7jMxPxT6YOqXzBuepz4G5z8wOj0vX1rtczpX
DnrfcUSt1fdIw1UNLGdo86NXc60I3b83jLMXAUmANJYU4tayQGkXAmE4n+lT01YB5HwzPDYGc5al
tdEgeq/DTGiq0RD5wCNt49fu2PkPQFgFeVpRZhtH145h8Nms8YAL8A/yiMOEx91xzIfaSNT6vqWo
KfZhK1TtCcT6E/VYsUaFEF5JsZW4g4V7rWaw0/gLL17luLipuOnGihkFm6Xz4ET2WYBE20Z1kR+y
jmzDqp8hvUVVf2upLt5tn4OtE1m79vqYUBOkvoQfAmg1ZfwCK5xzZgfJJ/1dN9ioKzGme2of7EOy
zfdYbbm7WlmuZodj1FIzA4J47NfkphbEDxinIZXF47DIVErD/QXSi5bSnD+kbeQAXUJoiXkIsUKO
2WGU2TOSf+SHkn/JWoySaVc8kn570Fmdfza92KPnjAisMt5Qfq8NAtPPMTL+C+cGk/T4u6XlhZA1
XigfkPOF/WlOKyTbIJXSyOzOkxHrTeQqdzV1zrNfhXJPRPYeEWZ+hS9GgplxC5mQMTBLX0pLxt++
XJeuCZYgm42rzZIESfnvRZ6yB1SfXTBkvkD1N08ADJ+DAneMWb2BEageCd5sD749ZJuxXDxfETRG
cK8rfIwjA1QboCt6DADQYcMcjJrYgO2UxchJ07piZbw8ZU01xgdvWWV0xXgqi8CkzDCnbdwI+hSB
xS+IKwOn+8EanOFcuvTcHRM4NfL8hM/tstNpK4s71LQvQMHkZlrepjQ1//7HVW3s7uAO6Bgy1fzA
MYglWvvWerZcZln26PLu2+R7lz39OiWaxKB6HHsWzNNofeUSNTjj4ulTTHG/7aQPg2z5WNV1aT6g
lmAayo86Nf7rHWmM1Oo0CyRBsmhC9kJFfXaW5ajwU32iKGZt5z8MMBUId9bM4YbTMMj4Yg71D2+O
ixPqMx+4B4PRrmu8bdrX7fVe3A253T32gPhcGYUvVUa26UjlsUumxsVzzpXiZvBHIj9EN1HbP/kV
bRtkAn0zWi8W1v6jpofFxmAEa0ARzbadIVLA4kovyhvBZ4fZzKQU1bk0kYvTkORrlQ8TqbpdiniU
7qM1/ENfAbTsTO8xYzZxdTTysvsvAHue/wICp1/LaNyFzN8+4UosacO+X1mHe6fnIjG6BLnq2JxS
39j63Q2h/3lFAud6lIx9qasNc5KbAtnAujO69hS27UcqiOm0g/YrEuwyOWSIVModeY0K3e8FJnBh
wFdT90pvinHKMobCEM3kl7m49297nicqP3ELLkX3H803pnii8d3dfylaa45WVU361NvxkznHe23a
5sPsh8M1TarzvyHFnG4w3Bj7emHhwq5uf+ggejenX0qlP6wRnsW9d+AoD09F3s8HhlPIReZJ7B3j
twZH+TCmG3OWFD8ls3+aY/wGTpeyccnrJ53DfZMIDtiu4J/sFgVBOs7ROZ5HJriLMNBI2uzVLeeP
2CCZGv2EIshC0/Zrm/7mfrj2pMvNSIIFaaNh43wEwEaWT6ip6BpZ957x9ZtoPw9GHhY/EfEhCh0Y
pnvVTxA+Wyaz/ipompta4qEXdYjlkzp5f/8UBn/fscmcJix7787PcHw4HbmgaQ85QnqybyRAqMcW
E9gzE0D+WExw+0rgNUEVNp8109J9NmtAuQRfbfGaiVWbJ/DMZ8Sz0KAp+Jf2y7So3xk9M9TMw4ZZ
6PgSdTAmguXQMNwsIAkENYHjA27CKOcwCZidxXEaPPpRwWqoMpzV0NknlmHVdvLD+piD+UETqFjB
LXV1JqH7pxOJB4YTlidv/hUZDh7++zSwaTbYf43XGDbg2h7wrzf+8FwAObjFiXeqiOHJVum3KqW+
YgdLVrNCM8bAhyoNXfQ6qqdiBycUO0wvYZXV1GTYGsfHBinZYFrxq21T0SEausYCSBcCLoD0uRms
mobzRboFgE1Um8D9gvHSRsN33aLAcNngn9MhNc6OeewJ3duxzDK395N0mQIaY5c/xsSVRAkwFbff
JIsMYOhpx6tY5/tk0Xxosk7mPh2/pYetcJKvEzBH5O3iloTsnkzTUIdaD7yvzBE2w1jGO8x2+JWX
5x1xxgFxY05Ia7ZQgdAdiF7uvRmGYK/NaRfKwkIN+mr3OePjzAZmhbUwYQggPZjTNN2rOx6e8Q9e
rHsTG0ly2TyrCm6lj/1cO8ytIj7dURGwsliU6zHOy7NWjMKY2jIFtSJ/2IlIvRP7MB8MPQDaZ58P
ADg8J3G/T93qNCAdcg+LhLG1+YwP8xzczBG0T58RBpQAfBcRaJ/IQhEfYLE5VEa2xA6DW1ieFrce
HrWlxzOM2GFn4nFcKXIFvTgddy2j6GL9ERWYQUSXj0+Rl3dI5QDH5415gm36bekovyWCt8xgVbR8
ovumSsijYser6vKzQsVx8Kvlt9bqYGlcEciMhIcDwzgCYtOvmDyijWqHL58TYFNm43uZzMZ+snHs
5h2sTqP0QJcuH+X7RRbBVd0NdBD3yyJjCojlluFU1/RggOWPeda8IQ4qsfecVfBStJgDalv2Cc4/
DUsl0/ni2NPZqufgvQ4/fKRjOzWZ/WbZZN4HZEwXP+7DxjkgR7EgpYGYVEK92AbVWwZCnLgDsbfY
d02i0uGlZhkI3zrmoL0vhcoMcZMcSa0c0yAlywJ/eRozssaxX+28u30OfK+5KvDyRNX0FSwMvkDt
7q2LMf2PvTNrjhy5svRfKavnQQm7w8e69BD7SiaDWyZfYEySiX1z7Pj18yEypa6sabWkl7F+GDNZ
mdK4RQQcjuv3nvOdOU+hou68tn04sYhbW4hLIyBtQD9exrq6Eehf9vgm1Qm/2GqYBx1VD5Q1161H
zosI+a6noIZFKft2OF4vd22Z6apidd9r73HqINnNY5rSLr0GOwo3Qq/9nelqOCPJlnqm9OV8Jut4
35gk4KWRdLbCaUjV0wAeDKm78s1WHnXrxQJvTccdYBHYv/wgQfr4tjlSd9eAyizGHSsxBgmSsbkf
oRNWImOU8SMxkjTgqm2VCn9TZRFILaYUmpQcrkUkz4FFOMpII5CRRpcfSWNQixYEZT7m8vsx1fGE
+Yl2BqbEgOJ7GABn8YjWECTuGPxqZyWRLNM/HnS1RVGefCojxauBA7/nvhxJNgvuefxVcxERHRtn
eu2tIryfwFHejQOsQIu0oP33tkfeKhdYdF8RgFLkGxKayidrjhXHorRg5hudbJzR3wc0iU0Wh5b3
XCxvACwOV6CcPLrGjlUB3Kuq+1oZ84i1RK/FedWAB3GLhAiWDhmAp84fvxV93q7BSVQXSM2PTjbp
zxOp6EmHGB3UNftv6r86FHbd4HbnEmTuOUos0C4GChjNMW5ScnT77qFF3fl56iAYDoi1FlfxC1fi
QQ7IdHrl0EcaLCoPw3j0WloOjNwwfEnUfXHkAOebp3J0IG6wBCM+1Om0zU9gJnxbmcb9bV9j66rH
wX+geYCCvceYzmkju3b+HCM49FErvxcTzBXlGaIggqL7nvthlfvl5+8ZAddiQ5hzKWyp5gL7ekGC
p1zGZLQv2lpzToYp41U0Wc6yo9u+SWzgeukomkNRpoq0Lx6ZKAxBmgMU2CtdhwNW0K44uCqynjlJ
tTwskj1vGglDFJTTrm+G8sbx5FOk9Z8RMq9RBaR3UEK9o3/9rqqobB5yFDhTUt2HXv8YBIo4KW5l
2BfpMp1PtkObukAM6mE/4F63uo55OQUI4hKqpwFV3C6vDfRPrYMTAn9+RLDlvpgIg6eXo+89rOdL
Qny3qLiT27KOw3NKYA3IoLUahvEyGtUJEmlwdFrUW2XTk3w7V8E5prgSaeiGX9UfpuKVZBRSVIjI
06MMXFzrdQdqmJQD7F5DMz3Oq7oBvdTZG4Iem0sdmzdk6br7yqbz5WKBZtDDU61JXRAzwU3EiPaW
9hOC6flJoYKQOUtvreeJxm2ON2+FHBljm/YtdQ0NRthU33bcqVXj+ocuRa9j6fbXonIICmtQTFux
Hnwus5YWBXkLmiOfKjucDj5wGeIWQDtdhZOCGnPFofI99RB81nSDH3JL+9Yz5IVe4L5LcSrSu9qc
iueiJe09rOtHJeFLJ5NpPbelh25/aHDqEWVD4C9PpGvZcN0fNclAeSrCbO2EnvaU1BadfDMk02Lu
aVpFtb1CqPGUwNP2Z+76PNmpLIo/GWDP53mb7Dwbid/1qFMbJeaszDOQ0/P+UtNXYDJxaUXYzciR
WuetSFajr7Pjz0c/w8xeFe9hn6MQyrk9jSQZV+SRVF8ketnFmYZNcUFUjijJKfr197KhSDXJwKCH
kGM0e6VIzwz6DnCyLzeTBwslpzLbXBebUuJOBh06MYDeD71RZQtszbcNAGtENTyHTFyym2mejheR
+379dFxFezlFMnOxe/CIjUMReNXH0tqBCjd3gtwZzobsUayu+3UdVyanurlRW8iIwYXTWI+o2AGR
E1BIy8W4qQNN7JHjdTQY8U3hyZvPLKjsyDMoInpQXi83OnGJC9dMCd4ZcnIa6jC/RQ48rnWkl8ek
/KS00LkkIVN00Xg3htnAJBRvak4/hBMTLjOFfbd3SaKK5BxHghPWzJq7iLHD7jqJRbC2V9Wd1IZP
9XzCU1H1ZAz5iYqr/GKWpB9iGkG2XWWc1ADuKifxH/EcMt4f/AP9Q5xYvWgP9QgzJxoL2P04d3bw
TEgYcrLPPp4xnWShRqLCqTqBTQIvJe7jcnwRFklgCKiJ8BwWMf7AbT91YJ5i2pfFTO5xQL5bvsfU
sws3UxZoy9ZQ9qdedfj1yopRFFVUcFc+SNMHnaKgJnUuFJ2umh0x5b0FU+vNmuPyELbQDOozqjCR
xYfrUpjaqDy6FqN5YxrS24F2wWIoolNV1/aP9d5PoXagIwn1xwcQ7HLY//GoRumZLScuawV2B0Pf
tXTg+Z0hh7HQAJWMlKEaclfYgsmDHOmO9/Fw0IMWWXVUAvd0QEhdlwjNx2IfgqNuwq6EE+5+dqc0
uZTSiS+tHO7mHjqxE8UpVZW/b7yQzyE37jvd6p4DfdGMWfjJj++0IItu2wlHX5pM4hTZzW4qSwvw
IXIaqNTdPQ6RmgEUDrUUiMLiusq/b28MgFEwI5nhIfIwkRxM/viw7xM7JudSrS2jD2+v/4lQVDYC
ejkUPRs09BBuGvS4m2FqyPsSZbHvCSddSdxHiCbH0/WcUVT+Li+06sy0jDOXDn/OyQJ7byvmhl3d
hY8GUCeiVHgRpH5cKzbH1CQEs4bOxZgXq8j20y1+R8tUzee4IsgrHG0EBJ3WbTsN7TkR1bDoBETX
vJ+NJ1mYZM9hXnySbZg8e3m9iQxU82UUW49JmYCdIE18WRvoi7CqPuMiyFaVzQQnk95dJBnwXDtK
tpTMbAMURyizOBhAn7YCX9+PPJn5jYRW5x2WT4pE8KvYLAtg+TmxtraY6l0eIYlZIibNxkfVBSbc
O+cTnhD9Kt1HhHSj+WCrjdq6DEgudoxe491seCdExiDbXp/WHAIa+P6adwnS5tyAm0fihakSth+o
gtGmg9NaIanwmSufajdYt6Or72pRPrrSM85OYVkzfkWIQ58Md0abRjeqVV8bjexGxwuLy2DS5pMS
ELlimkyH5usYDVhoxHS57mw4o0LCtskOH+0GyH5PpyiMJOj5yCrPP45tQpiHsfaepOyDZ/LwBuzx
Ho/VGn7pOAdiGU3NURNH1T5j8+Y4gYBYScZvwGnjalcj9joaiXEuLGjpFdnYgd91O3gF32jB6ccI
N8Ja4dxZqXmKEHOaSgReLsf0aHhOgUVjv3tgx9Rm1KrTnXRZqiUyGjrscoyA9w57bjoqyyFM25Wd
mePp+713lRHtmpSJgGzLELYcgsyc8+CS9vx0SqBo0IbQ9csQ++Ehb/Nn0hzCvV/FX3k34T1SombR
xYZ5rFxRPgn6zetBG9C1d9QCetuka92MyaP2RuferT+lc8VXDrI9aF64cXoVXbxsgjnivjudTuBF
Udd3IszUWsuidw/H6oUnP9NBS0+3kEl4ruYFkZkRhIJc75nTOCMIjC4jL2+sxSquq+mIvBDWxhQC
h5myN1sWX4OIyDPAnii5R70bFkOdqWNbJfYpbvSj0ZMsi6lPffUY9WZh+s1KKvEMepizUux+iFF/
micOm0EADsyi8o5wIVB0Z4RIHecqPqgcpfnKUDwJcFoDyAC/sTTmmSDWmuQM/xjZBIghmrINylQ9
teSDX2XmDja7QBuWuEeEW/AzVOo9gxNDsGwH4YveatlBGtCButbI1knXznolG/RMERVn+ujxKtMZ
4HMfxJdBqgdvBqt0KjPW9mB2J4VJZOPa/kUoN6N/CNWizbTg1KcfehdxJA572gzfF7EnoN+iEcEb
FHSPFtPzo1Xig5jCHA9wU52jzu9u0zqCSJZr04/SQ2lIRK8jO3xPdEnbMN/iZ4VcSqdpn/Iyd62J
HrTVzeiz2Xu0otIsORPKPD3DK6DNSeXM8XzVze6PPmhPblM6jM2xhiQJ0zJEO/e6wB5SICR98KSe
QzGl39V0gY2ApRA3eYAjZf5Xl2X5KU9wI3A0dZ4KVKQr12bKCA4q2okJTRDY6a+2J4gouvZb3NA+
XXP9zAgxJ2hVPU04sOTRvR613r0dYHQNORPlKvmsOclwDme4v4mnwwqZNAcWfX6rbYtdFnrTWuW+
BmSGG+J6fIrrPMAEUxAHk5GkPOjmcO6YfAFCylCGXJsQfvqaXOWEjQNTo5fp0W4za1fEqj1a3lYf
W2Ie5u4j+7PFrBhE01zYE1/aqxIoSj1Q3nbtLrJa/dax5dPECBUGFFlKBt4DPMxgK7S2fUhQG5FI
X03PQSJBMPC94G84Ow6BhuKzRnwjgxzJZm1tmOYbX5KIdmyb6acxaL5Msw6xt+CTBY5mHQZRdw84
WF4b5JlroMGY8Z1Wexp6cQgYuF+6tlwis8depRrzjic9DO0iZbqe1RGgru7g48JinbckD6jCXPv8
0s5tB1Q72T65ltqGjMSqUEVyMYWMb2Wm8LzE6ef6nX7bcE4RZHzvw0AExdaSFc6Z5gBUxqbQ9gYD
uRWURGIv0Rtv5Oz+C4VTwAPpeCIlylwHYRBceDB8pRzDyF+T3kyUxC5N0nNLL/PozF242Ey+wXe1
2Xl6YzWk4+U6qJyaSN6kafGF0Ut/0nrBsHxawz6Y9tSQNizwzt2TYz7s8aEPi3za0SRgKFEyPVdd
1m2vLWRI/Ouu1ZkEpgBXm2botiIVw7IoknAZDXnx1kclOpowe/Lb+nPJwHbhdGbyKfa06Iz5zV3O
LCz7a0CkSM7jrWDWSGxJZVWAvNL6KVb1p1Cv0eXO/0p1CL7WkB7s0azWbIopD2kCG7VCv/eHwnhE
DkR4BvM8uHbZhrm62CsjDJY0LvNHkR6SlOh6kpLRx1l3c5oB2kpmkIF6hQp4O2o4MtpJ52PCzlKi
S+E9YHiUjlMgkKJ/oGhkxQbUq7ZKoYZ0zsWmd7OmOTKDb2EwzEm3TeY1W6xw4JnRx8ch6hj/ztH6
dMV4TeHQaIkuUYV7M2VmR3pue2+QtoP1AzKupsRzJaEAqJwYo4lDNH5dnlUCfKMHsQWgQHKMhmZ1
vOYK/uVt+N/BR/EjWLD+63/w77eiHFUUhM2f/vnXhyLjf/8x/8zfv+fnn/jrOXrj5FV8a/7b79p+
FDev2Uf952/66Tfz13+8utVr8/rTP9Y5wSTjXfuhxstH3abN9VXwPubv/Fe/+MvH9bc8jOXH77++
FW3ezL8tiIr81x9f2r///qthEmD4lz/+/h9fnN/A778ePlT9Mf5fP/CBZu73XzXzN91AyUHQIfoV
DgHC+fWX/uPHl0y2nzmh0dVN07I8+esvOTtF+PuvtvzNdA2POYtlGia7PaGUdQGQ5folAzqL4xm2
Z0g0gvLXv720ny7hf17SX/I2+1RgZK1//9Ux+CPlf4ZFOrZwaP+YHml4poEphV/3yx+jD01wGliY
7G5mL9wrZK6M/mgpLkM04yUTCD9/Y7NcVT7dRw7uBFMU/pxyhDq6yZ8y4Z+T6SuysnaBCoOGhr6A
c3iIYufAgemuctwbC0eJku5tqtyvY5CfJkmwU0ElNci7sCPZRD0l3ci496Fuv81MiGqiBWmZKFxa
2C0wC+lh6h9WPecNoFXvvloWETskuGCXMOiWQPkK6qcW5ZUP/c5C9UnDwyCTGW0heXYd6INs6aH/
T2FmQi0JAx9v4LYmVcMhO7qamAmy6eRFuSgasZzfQ8hPzm1wBAmxi2wBAFXKobeFh+u77L4JfwsW
oG29uzG4AmdCuZKuMg4k0PBpglLMYzjXhnEBKRdBY7SQDo3Y4R0+iypyhkSwF8UOqHqHv9gJb9v6
1o0nmnjaIgLTKaNbbzbVwp+n0luMxpPDvIhLtYiAQgROs6SjtECB5UD9518cttBOEZ4r36OpWVa+
wRl64VQgPZGX8PkR29M0aAEQ3yUSqtGE+SfdNfNJgk2nFfjtI4vOAcHLfOJe8kR3ceFhl4nJcfVe
Sm9GOvGJg8q33v3kUw88rKNJAgvRDD4wjw3jE9lACw5f8KSjBbj65TXyAypwSQOzJKwmQlpDgUZA
Am8FlWhPb6kGseTLpUkgKTLb/p0gI878L6PzXnopGgqMHSMROlyK+SXYJZcqYuCMqLDsgbqa9B86
JiDQpAywN/DMsNFsygCKVh2sPVvbkWJ8N79d2gCLicTzZB6SxeaSCfQi7Dg00V+bTkX90jMd6C5J
dcdMTol6yXB8MYRMSqJq7Ve3ZUuLps6Xef7eIbM0UJ0ITVvQ44due2tpN2bx4nD1cq7T6CerCdXa
9GKQ4dDRHqBzDdLyw+Cyu82yiaFJs0y4LjX9BZdGtUUVM2MP5ShhRcGmZww7f60nbGL+vvk6RLAN
OogCVnup81uNOxI4AkvCJ4ytJepiwP0UWwbKq5CndLUGVL2Zl4ngQAzCbCFoRdA3WOcc9X0vORbD
dqom2sX+zkkwpPQcjTOKKT5oXV7md2jEHyFXGTziEprF0u+0NeaobamnO7sJtibsoJRM38Jbltyz
yuT9BHNiiVzWiHpGchRKtEBh/KFYxBl23n6Oi3RYOh8G/PzqfeDC6jx8gWevfJYNH2UFRSTDQtfR
G8XYtPAxjtSTT2pDSeRGstYJJ4nt9FQ53hM72totp8dSG94M1S6KNjs3angkNGSVJfa5CextZfKr
TXMLzITslSU+0ZVZ7iYiUCWvd/6qPk+yuPGV+AK+ZxGyPEu8g535wdx6maQv5BEtFaddDtmrjsYZ
HL6Smi4t3tH0LiSfaHPwDA4j3CHDcCdsntZkzkFZRJsObe/DhPArCGBSWbeMwF9HXKWwntHtCFeo
Z0a1rTmboRRaOqxLGeBegeHnJndh4O118p/mfbHLaBCxvMCawO6GEAo1psJGgE59Ng7Dvv5IFJfZ
vvjmS5y8hjmfP6AYcItfc2UfnI56AnV7yYbnl4iAamTAmyH8nBbNIs7YAfnl843KfaBb9E515MS8
JPjQC4PUe9vMWKfWyjHYwNxkp1jDWvw0h32CCZ0wUDjci2n1LgYIqcNTNTwpbqKIvdTMPkZuQCH2
MS/WxihU67jA2cd1HNREpywVInV0miH+ihTqOtk9yErIoGQgV+fQyenZtD3G2RFmssJ2Xt0i69lI
5pU9HdBFBiGBvhBqhNwCyBrg2hveVI08UpiA2t30gAKEpJO0/ixd7FgB4SAI2QbBRWnAOo3ZzgT0
ofNao4xTo9r2xJKOXBSMzAvCEwoOY615USAXWaQFw69kdFZlxVgpWM97UMI1xo+KW9ndmz1KMBMw
Y12tBoeRIg+gHOTcfOUS9jD3gPqNRcaCR15VUNk1OGgGm3AWDZgQIKdRyS8lMym9sU/45GFyJ/PS
Dv5JFvMcEfzT0x83r+550raENClP/hR+3RKs6cg+7hdF/mHM82v01SQi8VT0UxDFrOc/lEY/6o8/
1hv/1d8zbBLmpCVsy3L/FE2dDDUObETaizA+TSYCmdupexrN9yE7dk7/T/6Y8XO0N7UN784QHicn
wzCFbv/prwlXVZqhk206EuaaTk/YDUHxspp9Nd9FH1XNojL3tX2Pxw9D2SGFOu/qsM6CraCp///r
53+pftYN3SXF8g8rZS7SfyqiP70SHqW9hdGrVtftT8X033/6e0Ut5G+uCVhACkOiSDY9UrG/F9R8
he/1KJz5ryW9+XL/qKct6zcqZVtIYbkWP2JShf+opy3zN8cUVNqCwHpDOML7d+ppw/l5zWmmwapD
fWr+KYxbIgIifEGLMfSnJiE9VA6Fm5sHkmPl/QxH0SHIKNyiuiBft2hN4kwBuC5iPe7vsBsUB6UP
wRMzAucQTOlneCgvQ1vVN2Uv6Dnn2YOrOnIpu2yb9j0uzjAbF6ZPpPKEn5oonSY/hGEqLqE1aMYq
gwJ5b3f5HLWMffOgMjIiVt0YwcBT44ciu35luvVDlacvfgAk1psonGu/9DehV4AtxzlFR9SD7G0Q
gpY4oqNuZqKPoIh+TB2fPUsHDOeH464oZ4+KLulFJL3+QQptvXPYet+cKEcv7/X5HehwR1/0o+u+
BLqL54/RxbpE+bTCqvBuML6EGJllAqielUarutc6RP+Du7G9DOi8JhQc+zx/y3SfkIQpfVaTGzxI
PLjQvgrUoXZZrJmqDSeNvWCXB5F1VxWjta5dc9qkadIeQiOH487hhHwZnf+b+AGiDFYTE+tc3rvK
g7zkNxQqZs6jmRi/4EbR8V6jWw7vSO9o32pLGzgQsIiQQHrMUUxd9QfUKcWhyHR3jUDE2tp23sQc
PbrsUDoIl0fNzT/B1yg2JegymnZJQ12Aq21rcRI4241r7hgjxTeup7rnNurKJc8accGDL29HgnNO
NYFsj1K57l4VDseXsCJzI8vS26ksEjzGlcWhxC5OkcgiUJpElBKUSVuhLSHKNjH4tczVmhVBOwVc
V6INbI/2tU4QjrauYLLsA6QXH91o1guB/ntJZgLF/BwlYlnW3EJS5XkoAjiY/FqOACYhfD6pzJGC
q9SIeFziOgl2sLHIqhrrDyfzk5vWZlwhYA7t/v1d9F9rMfzXvYr/gQ0GKVzbmQ/e/7jJsCqS9+KX
v/zy8Jp81GGUvf5xi/z7z3/fIQ3L+M0TlkHPAbwDvQPzbzvk9SuubZhYvehJ/LRDit9MigCSwDFK
CMu22L/+tkPyJYuXyPaooyGdmxH/RsfB4K//oeQQnmU7+FNsx9MFrhzd0//UcNCJfNScFOF/9i22
HxEjkZFBTM+cspjm60KRu4g5Q9A8Q8fB2F79s7KA9s1/+wp4gvyx5RH6TWJJqA53VelTFhC4kiOJ
JSimP497HIP0Fu+i9iWbT2pAlKT2/v92Cf/UfPuH98L/wIU+N7/+8RpfTh9zAfDHlT3/wI9F7f3m
ubrOY1+arETb5Xb5/tg3aLFJl9UuPWkZHp2svz/2HeM33fFwTNAqo2TAy/v3RW17vzlzphPrnR9z
qA3+nUVt6X967gvdNKg1eXmeR1KbZTrzsn97vUR5QNvN+F9TAXjMjskEr6BRc+gA6gEAALQbdICm
9PY9evqNm8FU0fT4rqifM4LRlnrUTYgfWpJkPKjZTFFGZoj2PsiAoDej/wSUO9k3jVyXYXbfaA6q
fcayjNcuMSY739Hzz8mFEv7NaQvjYAzaHT9w1LN4L5pA0AEChEDyzDFo8mpX2ekSeqKzcLUqXli6
+aDUuDKMxOdUSlsBw1Ph6a8t2KKlZa+0KHXXUahz8DHw0qBfwoxlg3lprei2U0hScp2zjVnip9G8
agXOQC1HolInZkleiZNMYJJfDDFpxiQWw19MLhOwBoa62TFNFDBogkW3gE76jSDEZdGX9Y0om4GW
Hqw+KiSnbY6tlbqbJg28BaB0H4l4R/IsDIVFKnFhN4P1OUi8VeCIg+s538xqag9tmT77RvHuSmSg
ECm+1XX2GYeEue3HyV3OuSSzWzQwM2IoJRBpR55nQ3PckQTkN8pc5eYi1QWZ2o6EZWuJtRx7VKXG
9DVONdhWNYdleEwGUo/ZvCLNHN590H9WqQN3dpPkH2Hc20CL3XI50o0KZ8yxJbN+5QUlg2RENIWx
9/v4EEkLhFnePkKz21XF8GI7+1G6ryw1uj1hshmVSo8ZsEOX/Hoi04kTakjsa4FKbDLf++LZyGQK
hoicPMk/65sNPaOXBOXgorhLE+M+ipKUqoNEVj/Nv7YeB3A3Ny5x33YLk2PoAMScBm08T3DSeiN9
xvpU0WsCQoBJV3G3BDV0m8XkzjUE+K5ExJumd+tMBDuAJddWk4XOgsDZGP1Dbe60nNg7aSSI+Yr4
0BgIEfmEuyN5TUuyXoJVz7R4289mGaeCFIUCcZ0WrEpb+4AfBVD9oJoeljOcEtnFBIFPL8y0D3pN
jqYv0Xc2wdc8D08ogMk068d96FMWaiHcDjEQj5O27jK2kb6YJZ920kFciaq9Uw3nADuiDCBDCrQF
PR4wbPhYmN36Gy6uGxQ6u97bJHoAKc1c5oGIdiOVz+yF+VxOrg0DCN8MZDXAUvaSJE96GWru2mEs
XwA8W+paGhwKuqqGZb+MxNxcaddgKeeo8SragVrHqdyVmzRo91UTyxOok0WFdH7h6tp2GGkD2rH5
FIz+qQucU4uMOhs8YF8jIdO21NfFyM6QYMeYFSk6foYqpaUrnjWKy6XZuBSF6hj05RlOIDnRc9M8
yeZHnEPuKrocGkxsAFkF7tjCSLNmKpAiAtTiFULA3YCBj4L3qAU+5uz31AnV3qoRW0YsJ0UgImjB
Zl14E5/J6G7KaDLOvt3cjVSAi/BA/LCxCQce31MpT3lOskQkSnupndwh024wsQV6aZwB1x9qs613
NeZDF4X6WtNJgzXgemq1de/3NgFf0UPDnrfWSWXaV0bypacHaActPuOBhvfI3LqTssVinGPKbgn3
wgdfbnszLw+MlQ9RX3c7B9os+EDEsiYBQoEfHw2aZkuASqx4B5/o2DPmR4yw8gVm+Wxi+JCOS6ln
G4S12sIw851JCesTUUM/4zWPyGBuC9Dyw3TLXYwaw/eA6gGhFhrcoxpmFblupIBFmdsTbGGDDKnb
p0kWNur8h1zQuhKZ99aB3iMtr7kn4zFayw7/Fij3+aJQgXcLkF1vsTU+Dn5/obtHXz8ojJOp+Zhv
22Y42DcKvx9ZE584YtxY1vBmRXGNVZ5E4dCItQc9gMfQPahR1LeQuDoEKc1GxxJ5ZLR6M4Sq2NpW
+84pwll3nUyO40inuh1yYkZchf6vzt2lHNinuq5/hBazigO6pCJRHBksxItsg/EsskMC/FDUBIVw
C2jEeqs53qG9jRld+pOLE8Vod0hJ70zsTdhocWor+0QmrLcWTD30UfvcTNC5YQqQwZa7HIrN9L3t
UepOU7UMAqNDH08SBrafI6pXnnpNuzTtEs8EkstFmKISIVF8JKWtFxvCT+MFLGptJyfvAycdfc24
m1Zm5uKD/cK6IIXAFdltZ4Y7Usw8ki5LfE+0lDOrunidQecaoFHs2t0yTnB/idthxiD5tZ2sS+U/
EpRKHpPnb+M+rvYNO9rQGoeBgnYdRv5O9P1LVJsbB9v0AjU4N4UeoqmKSnsbMikSA3ZrDMLjMo9y
7mNGvAxecHgKf9gKOX3T6/4Vy1q6pGexNrLgonr7VvMye+OQZOc3oTcfm18zPGMwcLmKY1oeDas9
JTNwFwuCjIJpq3VHPA03xPXE24iGnrTCfWZ3L7H2bZDWp9RGyjBEPenZhXHvus0+h5m9iGswa1FD
boftPRVzziZxlYuuDf0dyXcXUfb5pkUQutA4YYemg7YdD0Vv4wF3khjj6DTuXIS196J0HgqFMGqg
r4FG3Lexb7KP19Oc+zeqHfiOpUXCE7JdTqfKb+wjO/PWyPuG4ruG8Tk1/a3vcCvEwHBjWFaviNvW
btyK19HVUIjH27TJ21ez0Q7plCwrM/Ee4hFwGASGaoU5gJZpmYMttKpx43WIIuaoeLi50SrDjbLr
LV4DmfNk3/DflaxehoY4qjayMZ9SlvCQ7lMQmdEe70F9amGmG0VMcIqdACidLJwXhX/DHHTcd7oW
4gZgg2fmVA+kYCMmes2QVuy11AGVW9TnLpqjCxgibaxoQKTTd6fRELjS8RUsyz6ol1jGzi3ys00J
aZ1OuvdaWlFKOwmjxwRqb0WGosPt768SIG7HiVsACIfcR/Z4mKQ+7muzXo8Rf67CXWMWbgvKUi+x
4uCsisKC+RGPh5WTFIJdFouTHeNI8UILvVeoX2TafMNLkN6U0nrxJnKHu0Ekm0GhM+Khqu9MMui0
wN7AdzOXcZzUGxWOEC8Cog6nKn5WHaTGsLCrtTZhZosnRpMN9WFHLs9tnutb38mMcyDkLRX+GhtB
SlInyi6gM/BVQrEjTWHYMIeZp5hkxMXSlt//RNbaK1EgC48Gt2fwZNgXlP5zEgJOYr8ngUOkFB2C
1rxN0hMqTFI7NQdjVpoh/jK7Pr3YKsNYTw/+EI/IwgfPrgkTG5dGYkUkoPW0fjKU2O403bujXy+M
Kk1gI3K3apl/LDGk74RXBYekeneLinQrtwwOTj6eCqdwtnnc7wvUOAfdgrad2MWN3fYnZv35ucZp
8QnN7lKggT9N1oTam+d/7DMhItMGQnxSDTujDCv6WsMrp4vpLHvjzBjskEw2WaKKA4SArGdjAcQ0
fNH9xDt6cC2Bo8fHjKP0ao6wbY+w3DAHi3Ju3tcVXKEAE0zWbAiqrI+umwY7NcEdaO2BgE4bSbzO
eR8PTcBnojDakVPmq/SVF6rtWiX2TlbnByj9H+mcgCDn+AZCC+tjbOM7wjWar5lgaFvfoDPWRw04
tFmVl3q7HNYLISuMraZZNd+UYFQLQL4FUbprevK3sWrimwkUroX0rEVOlSTFhz5tQaQ/97IYFiRX
nLK6DhiJMdbTXWtJwDuexlgj2DdrcDLPx4jB23bh7DtJY8ZslgILMBJmiQp5Hj+DAnopIvzQced0
G2vsQbEQ6eBmBV2rYNjamCWWAQmXjAKolroQf0uEV7gguYSYJ5kSwjGO7B7GuEPIQUIR9hsBBoPS
gfKBzLFoIs2FCMEWYXBxwBc4baA/AwIqV2YdZQDe6tt44hxTaHHCfBW2dJWjSKg+qEfTTcr7C7sI
+6adHCq4YTjrql0HS4tRcITqwO/PqvE5I8CMLyvG3zL/Skh3uKpUyyHJnGYPI8x97LCwJdB5ku9E
vI3ZxONrehujCSDVkxmSnxurlt1poc0xEKa28kp9WEFzZnuFb42qikTy2ve+prYiBM0Z7/xS3JYB
IqlW65983AXABcZHWRPw7GP5XmkDRgHTwwlSJO7eHrVPEnE/MtqFR8Q1rfvFiJmxA0aIF1Ldi/zT
yLnM0qS7rMs2Xpe9ziR0ImZyjhgZXMk+jZVQMHDyZwk7KeJLawabh8olwLcZ3kSVh5jvSs5DhIhh
he88zzjqo/+QxX0wHyKPLaqHQo7WSpbfbM3cFQ5VsjLmkA3CVUsyDwIgWitjpKiujOKlhNPEoR1Q
p2M0G5qsx5Gc56YdkhsNPhLnxG/2o02NuOpLcDl9rznbsHQBpQYEDcTjatDrtQEaH7S1ncePbQge
W4aCqayi9qwVfBtewTA5ZLARQLAEEh0urREAWIrtueYCrEWVQjskZyEZ3FeNHSzoPFiprkmfvrc/
/C9x99QP6SxT5z20CSpup7OXeQy6gPyPam9P+jaoxBei7xjOMr7/P8yd2W7kSpZlv4gJ0kiaka/u
pI9yKTRH6IWIkEI0zvP49bWYyEJ1FxKNqrd+uUDevDFIohvt7LP32uUUvdVm9id3uTet2+iv/8Lz
g2s4TSHMlEcIxvRqxW0NZ6J8iJ3KPyuA1CZvVhsjCzA/m/Vu8biQ5IL/yAerig5t3/x2DeejxXLm
NhEAnCq0++bg43pFkSaJuYzLZ7fY3wTarrXm1y0zzD7DlNueAY6mM+a7TvERKjJZHWODv9QfZJZ8
3/XQ4PQg3rZOt7Wh6bqLYSxS3r3P4omqjtQ++yVjaGKOLIcB29WqMYJK+Zcs8mtiY3R+yupHk7Gi
JXTGai+yP2urTo8DoKJJgnJKFRngeBAOHiC26LSCQRJ0AwX142hXJfh3Wjtn0zlmW5bNoMJ5pNRj
y4+9xGv9UGOPIDHw22+MX63KKJRdsq/RpS6+aJIbaTimCAGcO6tfIsM7IXved309noatxW2c+tAy
gH0loAu6+LdymvZMdurnvFIlZjvzryYi35F6I5AqUGw1a/tRWAz1wkivLe+9Iq9ee219xfCTHuwY
O0eiGxoMjZovz61eNJQtkH/IM42BOpIA7LUEEyc81obPH8nuGTfjwSioujMyM3QEpSVujoaSQKfd
DW237tdSvM+t8+Cmmnx5U/+g0ZOBov0N4VCzm4FFVsDSxV3ecoNNd0Tkf2cyFyfPHkLGwKPpDnIX
LUMeogAHeYXJSvU/Zg/oEcE2egA4YOEehLgS1N7psJUQMuHopbI6Ib9PvCIKpGq+8Um2HQIUzRzm
oa2fy1LYfDAl5aY9R51Fp47FzfqIyQDwJJ2+nTt+zVbdgZcjKU6940eWxSm+D8oBOk+d5ACOejg4
0TqFRmQvm6/skq41VpRmu9on5S/B7htPsE+lIg326HZ7Y+T/ZsmP38IJfWyxQMukfalM7n1RBLhv
HM/kDuUZn70IZAydDjcnOzKH6BgHbh5WBGWMxxqgEpuX5ZlgdzA0h1Tzl1kBLc+Z/NOaA34rEu2c
mga4s+4XMerAsfMri7svO+kp6kiQOVb1ge2V94n1LUzXPsSuyapm8kmBdbwsa6+9jl315lILtZ8V
oZ0Mzy/9PBxKC64ffmBOB0ay8FXNA2uNx3rVYRsnbvjP/0LQpb5PMS+L2AItbjKFS2Lqbk0fYRSF
emp7SjXptRCbw6iOJNlYFJaRdz637a6+cOm/NSuN9ovTPa3dOrzmhDIO0JObsMAjPVSqf8HyslKF
uAdPOF3GargmPl5vSif4usxO7BbhPcieDvrWiT9axz1MafumsuyTOON9h/uoHn/neQLJnw3aLreh
GfslnR/MSp0c57BEQ+vJEuKHy5hVnA+dudTjker2HBreaRTU8OjdP/SR/4lWPv+5moKOf7PPgdg3
H1lTncc4paW+mwNSNVHgckDD8nHXYwGYLxoWde/OBAdIyqjKsrltNC9xjkYkm/hH7+AHJLFZ8FWS
3kinw5i34Ke7cg5rQRWJ3PWyyN7iCQ/YMiZPlYUY42k931E7kyKsUjPdJ3Eo1zE5LsBS93OzvUId
HdbdEvRZHJ0kgUJQIjvisgkG/do+GE76zkEbZKkb31bL+OF6QgPf6bzDXI4FsZz5e4aFvxjxdC6y
+YCj3gM9zdnWYaIzEG/wW9JnsFJBTL5X/wBIi+mz6nbrnMBzSOtnuZnLEoacM/cO5BTzMyMJumMV
Tk6+qREiiEsZMG2IpqPPONy0ILUyg3QQ7tZGkmmvC7pbzl5CazaWWL23IOTuW875A2a3wKhxwPUu
taMLsIB2TeajBV4XODwGaiN/H+gA4Q12Sk2CmGJ+t72K3Ho8mft0sJndnIpytfykG251kubeQ+6S
TsCBBtWCvGc6c7DyG/Mn84LA7nNQyF3O0C93o+u9O6vqgiGZVjiO3IMGiazJe1RqnQatWU176QCk
ydqC5TfVY25aHxV1QP5ms2bafawdY973a0l13KLvLDN+g6Xxl/Rdb2GMo6fgFqm+vKf4/jalDGDE
PNHgrbARSu542/+uphjw3MBFLC0OtRMVYd5070M2fkPfRGDvs/sU1efQ++2HC5EcSZsrLhDUMJtJ
20qk5L1oiwOX84zuCkLna0YnSaP4ugk/7PMOXQmXDJtum/rQnp9Wuszf+NrnH7jez5xbF14S9wK+
7yFKuqDxDYGkn5PHt5C3VFHBbaXcd03Tgza3FEsy83Je6x/o28/WMPMaqynSyYC1U9M8J0Fkzihn
eXVRSzG+Mo2cYttbg0TEdLup9Lvn2Y+z5QkWBtdaM/3mEcHE0LUrTjeAwhK9RjOwsAJJsKESWzNs
E8NmJvc9r7cT8HzEHySyAGBwwozZAPWedbJPfOtHGSULWhb/a9bOh2nQtODVj9lA6MBLBgNvovEF
peFHoXhZxhbKh7eOaKbFYRb1zRuZVFQF9aQsX+YcgqMj0jxcAMQ18Pxzl81DlRNbfjbKAYEdUuv2
crTH5E1QF5Ah/plFbxyKbCl2Gdx8ykBEEGuyOc5KFxAtS87OZJFutkt+i8ffqqFsrkzmgxYpRBO2
DqayjX2bjuO+eMyqbHO7zb/FwLXNb3AmRYN5ooz1YIIHwW+40l3M57KASXLJUiTzhA5C2dHmuj0e
TCxF/dD7+AP7sriZglhSSq3Lzhqq9hijm0dAJg4L+mDVYnuzUrq3fFHkNEtm9dEg4OWumXWwkv5W
2/Z4bGfxkFjRi8sZBQCNR9eJP22doo+YED7HKhKYp/KXcmCOsQRXBnNOn/oo51ihq524RAeCnj/0
ZOBogTjn0THaOxedmCIccJdaHoJSX4I0gsMHAEnLL5RyQfZGB52kSIxQFVrVCu+PwR7o6EfdjdNB
JGlxbLMJsX264z4w7C0LDXaoqL9IqWPjO9wC4xUK7p+68QawwsqqniDPYeYYk49YbDUO6YS5ew6o
S7Yuyn1jtri5eNd54W0VQfIax4sHX8Pf2D8znlkvfwcZGIrJLkKoGZ90UsBPymiyMVf7IRp7HQxe
zxM6IqpbaK/5zo/QYrrcwX3bF1d0iYUtSgbmBBjso8jt59zuT9hFVD8Qm21qokL+9CFk/O7XDVGf
9t3ys3HHSkxyxPKrBXiOWL4nAxJbvrk/FuXddwn3UGkyZnCX34+d2iUO20Mzx5xb991zTnPuvhJc
BJrehjCHnz40J/8Jd8Apz1mbWAa/eIV8SI0dpy097hw3TCskUrGEwog8xB5TWmm0a2D1YJj/mE6M
KrPSNtQ5eGvqAWAduUWWIuIPgOV0KlU4ZjwjU9Pg0yxgH6W6PrG9hNxQvjoL9fTdPBI7yN+tZGyu
55HI3C7LeDMVlCHItVUH786qza+uR11aO5aUkhxWbxgdl4EolAYvkXWSw2EccLbzs+c1lxxBEfGj
EvZb0T/YFPLhfoXDt7wTAiXDyLoHYoF6mvpRMh77GZF2TrAi9X/0qPk0cvk9KyxzyoerFTvFIWoW
e28k5YdJlUO0ev2F7l5zV3VUm7N9KQLbbF+9uX/BQk3Db0O7mK67mGuhsaBLERfbRvF2su/XEVWQ
SVzTd0DO1UaegffPwqlg2ECnKndW+167xAnLAkZGDE+OG/pc0Ujqjcth4lmcZPE7TZzPRjYlsjsf
N63kh1dbGPaNztv1HJljw6PSwlzBz1DawaRcjxkpww9m+EOYskji4l4/Kz03BOWmH+jzdyoWN8vi
Lgl7mH6ACB1Uu/pIKDks6+RDG/Utq/6swzFrxvJQkEkCGH5vrkN7FE72AZb6m68cGMAsnuOS2S+y
gVWy1DzRmP6dt3CWIiSrUv202V9GUfuYz8Odb6PwgSTF1p7eGfCEVbu1zA4tcMvyXERanUt3YhD2
65nQh/0OYW3nuLCPqu11tem2ZUWvZKkaRR3TTMl2Y1LxocW9BqW9TwaLVbsj4ax2ptpBBNgnBl03
CS1i4FZ1SHaBvhn/kFaluIIQ3y+1FXgFKFjg3AXJMuCH0phvTs2uoqZCYg/k7b1zBiYo04bU7/Ia
hhVVr+lDbkfMWzSu3fMbEP6o+2vBfaRf1q8KtNbeFizNWBS+L2ZD3+tgw5RpyGt4NcW2a3eZgEwE
3Tx8570BG33iUuKr7NVUwNwx1lFxZPPK/Vu4fnVxRPJOJ3UxQqCrOrg30wZD8FAuHjOuaS2vIKOJ
Hmwc9Fujcx4WifNzrByLKvIO7ZZDY/S/+nE6TyXPa764n21PzxK50J+1zpwgLWcmDY0hcHBTuVtt
k2aqBtI8zspdBu12l7a4bFfZ/KZKF/Egf9lecIji8HUT6ThHDoUA9IDqf5UO9S6K5r99SqCn0NOz
3SbLMdP5vlZUgJYWDoc6uXDAfHYQDi3dApQgJUvYxjsSf+fMo5gd1i8XdGt6a6F2IDjJh1qXj84w
EGnm6l2LZjo6Fai9gZaBPI64CTnGzWOP0k58Gns4Y22lzzJR3MMjBLoI9Qu+1vM8W8XWMxyQy+TS
ZAGwF13xRsoEDxyJzizPv43Uvtbr8JYU1c9pIKlh50xQXbPcOi5ZVUYcQmMtECZ3jJmYPJLBl1lm
Jgr+OV2GzxIcZ9B8EQ1f927LpClbcW8Bwk6NujpBFPqsVQ9Po8t24NqolHUVtJ+FKSrxHbZYRPDC
ASchx95wHo3oofS8N821ioTqzzby1zDHpbJ3O+phiuSn7cb+MSMLEjkVEC6qkM2zbJx5bxZ0R3uM
1XsQQIGtgHJYUu2QVC+t2GxRW6NlZlysbgEBUQwheTa1mxggfIJD8zjpIKrIxRTnwaThgpc7Qk3Q
aNps+xlOIfnS84DFsF/pYXPoySpK9a1gzQbEU/gRFvmPenaCqagJDOWKR481BltmMpKkvlPBJ9Dh
MjuDr52196kGeSEMOu4n39OwxrIYdCa7+GHrsLHgwmXMUJSzeCzdXPOqovi8QHzbw/zJUWIIeczc
LjqRXXvJSCANtuaWkX5hsnWJEEmII3n/c+bZOQicnMwM4L1tIq2BMtffWU3Dd6npJ1gV456UkGBk
3rFObLcbp9cc1nZX0isL7KQ6jE3OmjxjcK99Zz0J97N2XUW3rsjCAkUqlC75FGPI3jvbjPZZostw
TuofQzny3uHwCQWz9MEpAePTTBAkOVBD7j0LLcrT0QOHsbdrC1JFyxU2/9NSpET/7lY8xDYY9Zi4
hnLrNzHj7wHHunc4mfj6bfo9ZfZczt5G+68oDEhIQOhyno7Ci36RllD1+9IjA/n9xpXku28tPdD0
2H4i+GqidpQ+0RySPvF2PMe8wMNKtkGdes9ZUzpEHjRpJos7mdekQSQbF1n0oe/UsI86M2zByYCg
7Nq9zLQPF3Pjhq2YWyyVdqxmeCgXcn2V1Xu4neCL+jFKuaOiZ8nKsq5UGSAHvhcG7bnWjMLQPk0O
tuRMa647Zf+t6uahlL1C2Vrhn5BxStuCekkI03emOpLMWKmfQLMsrPJssae+SAMG0SzekhYaPDU4
4ODGT36yR8c3aA9qt+8bcL5x+B3BipvGcPCNYMwcIOqqsvdd+tFY1n1JW9MetBIEJRLIu4XXZTFh
DWYRhtUn9AfnJ6udJzwD5aEZrOcJTliDhrf4X5Y4q5vUxtlcbOOZH/QpM+q3sp6+1lGFYujAKjNN
ioa1e9NjJsL+RYVO+q5dHj3H4/vIk8HliMqlebbvOpuFu2DzuqtWSgwcbRwbG+qDOWQ/Ste+GXXK
/bNSPH7yy+xYbFZ+SW51jG4A0HtQLEx1DTOK89r4iyQhiMOJDyFzekgJDOIdbc+BwDG1s8jXIxI7
2NGsL4OzETtG+V6teVg6bBhW+nT3BR51IBP3hl6/xrgP3AJGj2XxV2/pBkqbnhW6/dpHcXPoDOuW
ed3fhlM4WLEXH3TSUIk1GI9Ror/TVR5zCtEvZdQf0rF/YZICvovwhztAguDoWdcYHQWDJtImzE37
ZaLiAzIgazFxVzRFge7X/bbGFsO2BwtidIoribbdXFA9mY8KXmt90Atl3Xxlezw3GMbx1AaO8mMY
eUiqPgwKvuKFXZ4gGar9Lg7WWQ1H9nHgIeqDYne193r/I7Pir9RWbxOmKsuv3mH0HWL5tWZQDUZy
ZpraqLTO5RkqPxV10SdGkfk6rqkf+jZsadt5xi54iahR2gqbn/LRVWcncbj80KW056HjOOGMcQXJ
AUrhe3jDyPE0K69s1hzLLp4zf/5CT6Vlw7Hp7fGQqqX3tVSOQRjQaXDqgDtbxhmadBEfjXj4Mxuo
4kjNt3b7AXH4aeRQyNjeQI87JKX8KCpMYRnOxmQ7hFoPrpDp9dXJqLiU1uPTYODpYN9OuNZKg6os
WvK30r/MQ3oFOx+xhsfwX2M1ZL117DZbBvgUjntSb7rj813lKxHeuDt7lUFgbVpf7JVGcGpC6FTH
CagkOLF03E5CJEWyvl8TRd+4N2j1yUPDitRx4KnaKa4XdcM9436ZV3Mfe2jepdhwVy6BNq6Mjyrj
zKfo+tMiHcInZlmObcfc6I79qz/pmRtNBsAy60B3oxVGRbnhH1O9y/mctC2hN7p1nwT09p2WsYWp
ZxDUqqkzWhoZszF5iJyYOkF2ab7gjyomOk97hrCIeNJuveXN+HPGOb8jNQAJacwINA/5xJ2dhh3Q
911A6zjZXv/ThSMQgKV5oLrSYWCfSP7lBZVG1S9zxAAC8ftoqyoh/trvzaFM9z0XDkRbPygap7yT
Jt8Qwe8bMFnL3AV2BdIoP5gQe6Q+1bL+JMbDZAJPbUezKcgpxfHqd849q0vq5oFAmRXOkSKy13td
4GBSc3PL0vVVtdW5SSXfne55HNP7lJuAnEnU4kIJCn+Q5yTm+mK7DEyU0X9hzHkv1BaTaTVrrK11
U+Q3vvntnhwFUA0/Opa9z1vGt86KA2PHEF4GW98Kn8fLnLxbJEpYqqEGKCKWUIQOXjWSTXenjhlJ
XZOxfY2mtdm1+pTR3I2Lrjpp3lcH+jcAP0b04Bns/Xmyk1BVfrHTjf8nX6ZbMqMSNoJqgaR+dUdN
3SeA7T2YvZ/a3taSsXuuGkb+EsEYtEQFpIRyKXwAZ7Y40mI/NfADeqScD4jYS728R5P+iQEC7wA6
qzXjdHP75mgUXchOU99Nya8IpNa5XlAjsJSlhv/UsKukDXvnDDx3KZe9c1whnZLKRF5d1CHpQdOM
A4VlSZSE2AcLECBksd35BtbhR21KQm94YvCzcHGYneGaRmxPmpp5Ws1biHaMr4IZltxq8zJajYaC
0uGuogSxJiHNrOvtYooycOlyw4pw72Y2mhB0toA2R9JyC7pXLGj3MAgPOYLe5hwSfAQNlIc1+isz
+cTIwJ2+684WJ1Neuk/5ivkOAxKXvAjiXVGeYUU/Fv4rQh7r/MVkAcPrw4hc8YBSyGUOVuUWc/3b
Cv3ZTjhnt3SwnFCYs36gAd1GWO/Sr9hg46xc1kP4HXYT/xq9cyLI6IqPxSLqL513x8y+83wGWeDQ
rjkM7V4LLAyZD5YTP+zzahsM4Xy33RYr8wwRod1gMr3FQFYRUtCFU5wiC117LgJHT97Or+h3zMvU
gNdhsMKkCUgmNo9bLuAHW+1ukS7772m91L2EKwD0Om3XHOtvUgaYk84i82FYLTmtoC+TafahDVjq
icvv+uR3qFJtmu7YmVDVoJaBnkN+JhrdI46m4SDc6TYPdrSXac5vQOyJmYAJF7V2DoyO8ZJm8nPi
1X+KNuJTgpVvmnx8Zr3Yo2dg527xTMYGsSlIA8cZguU++ekP3Z0C5si0rt+nGm9qV+S/LNlCtM7e
cgdvSZktf9SorpBujvHa31pebzau2GWej7wOz1EEmWQePnLFpjGK1IAICk8PswbqrPRf+zR+HEvS
ZUWH+gIx9IsCRzoTbc0e2/toJvDBXLpZ6SFgTjjW6zZtLi2NR4NjPGVJelj7/s7JFLlzax95Ax09
RZEdaX27cVTODFBnLNz4sdnRcKB2NM2jsvhpUoSpwTQImwKBYK3+GC4J3w5Dc+N4L4Tj6QXdEkzU
Cwe85X/OhqLyzvAPDTC6c0v5JC+ibeXRYrl1v/rJWMKoTjF3k3o7akO8+w1fFtktYvcRw3LS/RCD
kEdbLxOxX6bmnHLpdOg+xTDdoHf5mPIwHmRCXSAzDYfOlHzOuK4yF5SBbSGJx/ltynMkiUE5Yesx
DjWw14xqWzGxupm082vu+NAayuQFJWVAO/Z86dfqO0rt6BSVKD9pTah4Zde5t6WVX1MXmtEIqqLu
ObLwiR2RjS584h9Fw9K4KTh3GrZrujZQGT2XMsRUcUoLwCCOTS/hU8l06+Tqr+dEFGd6skYJ4R/Q
lGlUbfV7PzkXzoyHwbThNIj+r5MnH1Eyq0M7OpcIok3s4xPRZOx2HVMO8j2qldNd/PNUJOs1xrYb
UJQrI0oVNU9jBhwX+z8ZAFNBkge1S5ktDkqUVtBdqcSiW0bjY9zA9J1TeKxiSLzjotiqgZ8da4+3
ZIFnoHMwRVuReXMjjGGA4DxWLXnMEr7VRz+b9Xu+4FF10u0r+ucyFUKZmzDSzrkDP38rPKAcaVfX
2dOiuHyVC9yAKtYHAgloUOMlcak6BfwG0V2Bt683LTWkVYIlh/PUd+15sXH6ejBEmQnMFCRU0Zyo
8PhAPQmK1rijB+6SprSHW6nF3YJAADvY+OyOU7UH7qbH29z1v+MkeYKkCWcPV/S67U4q3c4QnwBX
KM2NFb0aLWPJztzNnuuq6E9x+wz69bhppaF2NgM0G/olY1aN59jB8cHEMoOir+rkXhqRDlJff5Kl
ZfV1zG1ZBMhNIVTmv2IFyNt4GpEx/22aDiIRrGNk7L1rxDKwSuIGtqBaR5DfjETsX/CR0SvNBrqy
i2OxqqduyI4zfLFdVK1vqk/XwBuzb3CMyHcWp5S/WXyEeAHNEp/z+EgmrDfeIgvnQyQiQOFVbl6i
hK1LzktpafiRsK1ujxBiNeMCezVTPBTEVLHckHcU9cANw0RJcazzHCkaZ9sGL+J4wbQHE8MukqCu
Fep5Jm6ZjyCXrG/CLnaqQLrwsAtactgafjCmLepOgYK+zyvnJ7czzigugRduS9Oj3ugLZGE3mD5V
2N6YH5mZQ0zSX11NW4DBwjBeuYTr5BXHZMmH1mXwLVkHYSFlUFqphSuXCwiv4yjAB9QFijLPy7cZ
czBAvHpKcaMwHX/piVePXWKRMTesfl7VnwCQeaXZUU6vB3WUqwVz20OxXngzREMyBCswyJ2yRkyf
xa7v7S+jtM+tT1ddRtRE9OWx6mdWdLI5qtH41dNcshvWs2+wous2mYSs0ommaPAFKgfwkM5gRrQV
xFRU3PUzmBuBB8mkv3Rfmcet05cFSzJzBGNV6d2fU57IcPW/54oCUYHH1WzxcmS6sI61vOv121Do
S7ORiGYaqgdj/UMw91lL/VVv8noxgHCNCEDTULQ23Rv5DlTS6uC7Pngar7j870N6/z5B+j+L3/3P
/qv/H0N6Aqa8+f9EXr0ganIUIQf8/b/Sev/5K/8V2RPqH7ZjWRAYthAemfj/iuw5/zAFR7zNHySE
kLAB/pXUN7x/gLwi5ecKiA2uqbZ8/7+CqIb/D273jO2gskioCgnw4X+VRN34D/9Fv/AkwVnlCOL6
/F64Be3/ltmbVVQ6fd3kpOPQafxycI+pNGBOJcZTScjEypfxHVI+WmRjsigttqd5Ls4WYjfu4x9r
+tvtxn1Np8jDpA36B6f6L8WsE/Wlsrx6tu7AyF3s3KUgwz+g+NICTmsYKzXxg4XoXa2mmDZ3/cyO
CDEuAaOSjf1yNaendazlwxKlfxgemgQlntvAwXSpch/UiB1wHNlt+jFpnYoukwFJO9HnmpKJMImQ
YkY/xdqE/dpqS5tmqVMzpsnRFsihmyshZ+exTEDhu7hlVWlC7PQYJlgfrTcEmOd+xS7OrvAJecig
Z2BpA9dp8mCT3Bo9GYdpYCToh6Q9GYv3w4y6lhsGiS4nTd6GZP3mDukde58aAsfnnRzP5aXOCBtm
fGd2bpObnHnvEAHxPK7OeaTAgSITPBb6MDgk0aSz9KHXW7+9xWjC8thnnyz62TALMHmL8wCbt2KX
XSYHvl3EDOCvWKO+azozP3u5JsOPEhdRRnjFo3XqTBte31qxf/Dx1Wlt0h6XWeYZvsE1Gwy2Eriw
bzRsvhotwJwZgiz9Ze/s+9nqehGXQzWH6fjr/4i3/hsYihL/5gHkwwbPwgSK4lrOf8tCVxaQqZGk
JD6NtKGhZ21O9cjQmqzsL6p8XC/LWhGOQhunwmu+YpZ9MyDaHu3Ef125VkL3Tu6zhjeh2TZVCKhp
U7FBPjI0f1r9xBZ+skkgtmZQcUenlcMNPM98ZHT8pkSPJS3ZihDhBErXxjyPExOTFFc446GbZbCm
o/WyWP1yFgVw+J7qixjTGavh5yXvT0tenHnczUfTkK/5ZIqjMVc1vKea8mHIhRvcCAEJv++Qe/ZP
XSpAicjPilKVkA7DKFBrA4pLUvqQrIguFS+dUzlHxZFncz2xOgNlgAgaKOPD5UHtUDRZGrO59pl5
j54Ysse1bYho9+WJjpSbYQokAcnXLCP7feAFe22i3CSBW+N483AhbsgJ36VrK5enXC0GlKHKPPmk
DtkPGj9wmeB5Hrimm9h/JCGKhaXsjrYKlh49CJ8et3FgOGZ+kAvJTZj1nzAss5MpJWbaOb7ruhbY
dCZGGh1YbDiGlV3Bt7+1iYl8PotHXJ9Hi2PkhHG4vmYu2+rFFQVNLawvVscyMZUlyb60sP+BCF7O
2RaHqqpvbD/i1A7O9GCMFC1Ysjsoq1l+wDZvzwOOOd3Nf2fWTjcMN1cootykS8DGiJAdgYOaZtzt
H2xl/7L4zw7dRJRy6Jj4xsV8wvf0nLbZyE/I0tzAFPaGStOewuK7RvIUzPvrkpyJuH5EdnKzWqpU
PLk+A6qWjDewTtbWOHk+SxbpFBSqGfwlzVo4p5ELOwIuhem1Gf3JwE8Rg8p/MqHv/ZUClUlbxmOr
Z5I3VJMVcYXPY3tiS0AkVLQXd9aBTK6xLOKtB/ESjux0wzy98/jVF4ae1xy//13q29w8Rn7NasjD
GC/pi12jE5qyIh/cPJO4KO5hnbtHC6DpDmWlejRbgzynqR5kjC1utPCX11jIQ9uHVhXPUodOmi2H
dAavD5/15HRedKBE784wRvsBfSlcU3ZaeRm90r6X3E2xszH5CtRPQXTNWzmKXIWOoo1iBfmKW6uF
f0yehygkhJEdxOYRIaopn4tRaio+ouQuymfGwByLPsEocbFUUbwlU3JoXHTWvhtqet00SaPFZC3n
eQD2rT4sOyNhmp2aUM5YLLqsIXBtV0HfqvEoMtu58+sCrWpw7+IY004d88H3lsSHdUi+mr88JTH9
elxa37ubNm5341AbsRL7sfik7k2pUswd5JOIhiADD1hz2shznnim7AOW6Zq8W4wXPUYgQVl8HiLv
A+D21mA2b1s/1M6ti/zsyOKU1vhB8u0fvoaKPQl5GxZ8OFnrPTToM9fStl9LVY53bmSxH83bsC90
dU3IQF9N5BlJ9yIG+0c388BDltT/COuz2URaKN7qNGY1teweBwwssXhXDthf3EHjYEmj6pzYnbMf
ydzjgYhPHn7F0+i6GAZpMmDuY97BynDyLKrMMdAeez1/D2K5d9Z5CjCAHNqqt4K27hn/tpiaa2EN
KrY3Wqb0GXq0H9JqR+JCxOMhtepLjgS/NaQ3rG49j7iSz8fYH37XRJkx0a3hPPFd8Exjuhfuk2KR
u2scVgVpfot0jq9viP+Ah1M7zRxllSPtuJNNDA6/hf3kUcV+FxnNQdkxH2TUtnoEUWu5dnYu05c6
fW8aqO6R37uPajX6vWSXt+9WFh6Zyp45bpYrvsyDrGQOEq34qEu7Oydm89j7k331kA8HXs7t2r3n
joNnjmFttbo8HGGrNVovr7nwOHmc5WaORB17g3vI4LUvfpKZ9DvCyB5X0JyJg8uoa1PMkPZH5NjE
ZzEUQHD+aYq3JnMZGBDojU3WFTi3Z4aJMI39EnXFoI0hXTkbNa+IVcw8GTnGCeKi5HNcRG9WIShZ
8Y3RBrEQfofLcoO9HqrVCJ/RbCkP6Ikqju6KT174zxlTKYY5cHE6s0JO7OiSmr96Kun38K+bIEqK
4tpkvAuSyugOjS1DTbFyKP2WWKe/YHUcZIQ9wKZ9erW+BtEoiHbKDoZtY4sMJcOIdpWNtTTuW0Jh
ewHauOqJac7nZcCHPVYw1Xkwxz07isGOsxuA5acpmczroBXG3VSjMKbRw5AfaGlHTmJ1XGcEVYxu
OE4O1Qg9P+OAFpGSnXXhhHHCCBeXOLMruijoHIMKWcEn5mf3iwsMWw6us/w9cIOP4p0X4nrJUDN2
QnGVNArycbYlBEfcL48A/aWX9gshTyNsVUGw26OO2Wl/Sg9KY5o1h3JdFo7x9Bhp2QckvjJAU8m+
Qpu9zTVzJAfdWdXG65JlK4lKWbEQqx6itMpvdUk7XlpqvPaJRew3yzCa35fddLLhSwUS6oFoqrvO
M5ozbsd6JxKxXnzg54GFREqmtx6ua4qg01rc87KIsA7ueXkyIr87dvFMksrsk+vg5PXOH4qZl0VM
3QL7B+6yg3GNWG4ezRkNyrXw+1TWEh3nBmNAYxEh6BW7oaJqxjsb1NhpHsQ1mwZnJ1pSmJbN8rqs
5+mJxoVK0LQ0t/b9xGmws5fIuXWK24u7HUlyrNqtkAWnd7qcxH9QdyZLlSPZun6V+wJKczWuZnIH
7L6FDRuCYCKDIFDf93r684nIOgUEFVidGtx7JmmWlRUhbcnlvta//ka7wqwwWsgaeTDmeDdA8TBt
4RVRbTINp+5RXdJx/MsiGQ75oN26mJkyxpkJ/WfqRKe4gfqhmjdiKA6yYu5TDZhYIemGIAH901fM
dWrzzk3RNasczSdoHN6JOGgUjjdsDTBnmYLh5W3cLjmACLOpp7glcze6zaFvG/tS4ivBSPGKkLZn
UrEOZsiepZvmdtSbhqbQhe2kQTgoyYfcoBvc5D6V3uhpN6mLcqgyXT4fgvU08v/wYnWfU8haqwTC
O6m46R4kpjYZZHr+SQkedYNgn9a3ntVOIxIjRIo57nMpQKCq6p7BwEYk4DqNzQnKJIHowaYlJRap
OFIQ8g7buTQ1oI0kPdcky0AWYoapDYiCGCWzD4wOvJXA2eOnQa6cRvwNY792rPYO9hTLPsmv/XEA
mlok+oyRna1RNft4E+NcWQ7kdKbAWgyg9LZapTnsjpbRh+36KbHlpMJV4a0FPX0xJsgSC89b0pUd
DbVYcYQgs8CvIU8XKungM8+swl0ctLPY22/CtCAW07mh6bxVtYEU0IUCU63s/WjORjIdqcM2U9BU
EU9gLiy1XrmCojv0SCIMjRLjZENDSagFKyN3tnrVI6gp9JVGdQAmiJ6nwiu55SlkBZqgGig3BkBJ
uhixjFDZyhLlRyK9PestKMDH1YoQplK7c7U8AqNEb8A8ien0oxLoC9ykGXMxdRjQLS46iQwF38wE
mHhmdsqPrveJPoheBhejSl2MPwWcKIfcDQ86FIMaSQ3bkj87zruI/2BbDjswYsk/d1Ha1KW/6+Lx
eAQo0PHwo4PCaeOD846QZVzKAgZ3GN6E9toqiDNg2gskGO/LsnmIiCMAJGQrq7wbn6rQM8Syb+Ey
EK80azGBHBjroBtOmLjOdHSiASNCDPQw5Mk5Tv4fAkv/m2zUpSYwS/zX/k8bolib/P9sqvgxxVHr
56u35KsB+68/+TeqhHOT7WiWKvERYyYvwY7+NoIyzL9siemZ+U8Ls3/4qcu/JNQqgCi4YKyTyT3q
b1DJMP4yNBPuBoZo0nFM8W/5qauq9t4Akr9HYpbGxYQQiEc1jUu9NYIiBzYtIaOat6WkMBizgwzl
2RRTtphFso2La96sKxC8QNo5aGb44hepuxHKsPToMZsYE6csXrp+sq9FpqN593BL3BqiplBunVNl
ot8Fw1k0pM8RJHEk6VZdeb3GWLEFaSGIwqyg0Wm1bW8UH+sTXMlRLMNdQKHnrwYiRRODErMtk2KZ
EdrgcphctAOglk0In4ZwrvfXzJSOqZ4DYFfDnt+7z6PobIzJvmoZG1pxX7EFNpeWAZPQdq8wIhh2
sYLfFSHEsdBPFkQUECbjJPLrxFc50LPoSbr6LhzSFRONCztwrgY18Ga9AqHDsfObZPA2VWh/V1ud
BCPjOmpU9VU7iqUJJiIJNAhj8K+aLr+SiX7CpOqpyeKH0dKRk41Xgw3pDewHvxrYWhnaVVVVUnje
7g+J/tSN2RFQ0x26KRSq9hZi1Bi1x5D40lU4jAut8G5xqg/18D7zHEpTTLu0RHn0VRg3TfwSVvcm
RLfGTW/QIR2D0Vtqil5ugMeRPuAXVH0bSjRmodAJJzdM5lzZIcsCCBBFhGzbPleDQYKKOIb+cENO
TDjrK1xSDJo4D2GmVcvvONiwJUd7rSIgUZGPhVc9KIZmz309eHF6/wV0/YFJC8FpaDDGdOVrnT5X
xnLR+Pw8WJxk/vTiLmAOaanjA4m858aMUeuPJFGa1ovr2d/9QL/H9vOFLV/MAzs+ly0ENv8hCwsT
FS9DE5zvfuDVgC0So+ecIEOnURGpM2ef8oXK6DYWPFlRBPmlyrLtncs6Sp5cq7PnpUyvqrHHpaem
wyjD/ugbhVjWmX0MW8EIC1d7T8ctqfbA4Dy9uCD9JqNrswnNM4dyyyDxunCP+GC6pG9x0trQ2Gmt
YLJgSxnOoeNcFC6+Mw0+wmATwY+0cyQneHyCkQZTR9dOTm+csj7GbGsMHqrWPha6Jda54sNoHMuN
41E8KzGtBUhbXUcL1eRvCAPe41CjLDM6/VtGEVfR/LXUqFUpJycLeoMK0marBduk7NaBBYvQNWvG
ozVETB0QF9RuborgGfbTybGAJoZrvJBTUBwIc0rmv6SK/1IWwU+SbPJOm+XEfjYmQu6ht+eYihG6
7mnXcZ9uPKahfFfTm6OFweUMdwg/vSqDaFgM9fjUScY7fDn4e6ow/UVQ7O0gfsE87yTBmSFXVMKn
TBLOZaeC+Y7ozZsSglFxl6lOvCXCl0m1368TVS7ZsnxcstpDHaMm8VMYnGpYXQq5C0O897XhDm2f
saJjsfkqhnv/rFcTnJYqYu3ZfHSpiJaQQhH8+tdOVs3pZ4nWm/xEPT9+SFosghA8zUeBl4CCv1JN
IjqaEmTWp2BdGVD4wz49V9jZZDJ4julGMYk9os3TN35lr0eMc/zcN68s+9H0WA2pkhaT6hX1Vm6c
OpP2Ks+1jbBU5FLhc2vgmOeewgLXkq4yr4U1WmtC5gmBIFKgsO40Hv5imIiHRkUiDWxK04pyuGor
fUzPptlqi3IodmnYV1A7uEweZFf+QNtQHQI5OEsWz5Udgu1gtpou+46lXgDEWsTY5YN650xad+ym
yL4Kn6IumNOXr3DVSDGw4EVYmQ19sEm3rwtGCGcRlsYdR91Jobu/KGzk1WGBijPKrwQYHSfOTGfO
rQaEp9a9/O7W5sENoRioHRpnBw59lLLzVPVU9JDT7qQh3QnUwKbZGi7cMqlO1n5187MymQ+XSQ5g
ga+8nV1Bg8ORIkuvWpKyF4Wk1htScg8yBrbtPZrno8bCvSiH/H6t10A0Smv2FzryuKzObvoBwkBb
p7Dbx+yhqBjmop2IenEc6Orx2YSF3cEOtWrnwmwnOUGd7qXkCjaTQ5Dm1J8OKlxrEU2F6CumAbJj
wJTIyQpDGzYrg6yYI6q+VSDOIfbDlr+TgqRZSswpg64ZtnUK11IBqTWVHuxp8i3HliMmNrISB21s
OP1Ec0BLsB9zW86swTlXGtJFtb+QZnKbeM2zcKwjs2YgHDQXF7JWZl4osI+DzzHTMroMnXCqeYNh
gFbDSmoRP5bZlZI3h4KsxTljFQpekshAjTGQr0ugOM/Kjv6AS3/WxrAJNYHZSYyVT2llMCKrBO1W
UlZQZW2C59XLwQvMWSn4wqAKlNmdYg4kC0FHGRiAUpWPtwyHrs0CazWslpbS649FDM3AEGxdVBRW
l38vE/i/3dGo/EXV1w+EdU1pKdZN0cHMhRyX4gE9I5e0wYZQBAhNTFleZVgToNCaBOV6+YK99iYB
NWdsZJ2LTrFY+j7G+qBza0+rkD4JZ9OHN7VW9hsghK1u5ewo/GlC19ylcMdlVEPNZckkDnoUqyjv
U7W8V7v6B07McwuvgVmgN3y0BFf0Q3qDFRvkjxH3Mc/AMHJSMDgtVIQUYV0y4FBAl4tvwVICnQMX
JPa8asmhFPWS+N4bu3XmdmSe3ZZSSYwcf3Te90WNHT9L18/dR8P0X1xJQGFmICkO1RP2nE8WctcF
Y3bnIvZp4HFW1qZlLUa5aRvrzFQG0oZML6uKQTdWRU+9Xh1UMoovEoOHozmPlQcFR3OslTny12Kk
AfLV6SvMEu7cIHwZS/+hzYZbad3nvQv+kA53sA0PfQFbNYRX03nsuV1Ex+GhfvOJsxjI1034S6kw
jxSzuwjDSJc/OpaIjBQXgq81nxCYxtGqlVPbO4+0KeQ8d0IZMcUxAwTyPHZwEDrX8ch46zzg1LEm
FBvjmurSbOw9J7C1gQZAMgEOI7SWrEV7wPm2IGkPVXkd4qxTYTXm9KwQjKJgY9qEgwQ4VGNrVWFT
1WACs5mkmD3ax7WRt2SojjinAB2orjfgUsRLoE87Ov5SG5Ai4cXjLzRfLgIBI7Lj+GReZx/1nCIx
lOvIU0hLzW+cJH3AO/iEM1xYuBDKKwBsA4vUCPiCdYOTjGe4Pw3wIbXj3EOUaswjApqFq8q5YjGN
6u0LWOk2QizeBE0grcKw0Go44ZpCcAlyebi/8qbwoB/BD/NN/SWKo5cOQN0ry1WugioWzcSPk6UB
bD3gHaLp29yNH/IXvXM9HENhXgfkqWcBE1ETcYOMRvLpLJQ2UNuIEcOrCe5nJJ8rI/NXgebqa51J
bFxdN+wRXstelSpcotMx5XDNc8Q0o2wuDc71PoZ0BcELCQ1Uei1b1+TFjm16MxrZVS+jh1zVJ0OI
9eCRthzK4Mkb+OvKEPALCC4sBmaDJmVWe2BeMczDdd/2PVey8AuxYxhjBvJjYT2V5r0bx9tkhIUc
hBxvzPV+iqLsZhJ0Joa7nDrxA8qk+zY8dVn1ZBkWXuvOD1fxn2l6nj0dcmMUI7kYqvhHp9U7guN4
tziWz03EQJMEuQBHSYmoHYh36FeNHeLhGs1qISbkthmZXugWDJaCnLNKRxRrKj9lFm7sDtUsDGft
WRFKDVyR6hewWx/4eLE6GfFibZGtnjvfe1Y8NlzeLpYr1oPMIeoGKbSqrq/u+w7EOUru68R9UHn3
I6L9GSQaPiRruOuj+MrjEvMMj45Mhatsa+G9rLJnfBX6TVpdKwC4MJG8nVJwhKEv/NGySvAWaK+0
gBQedkFGpwgPZPQc997LQAh7XXvPY5nw8xgiuCpKXvYEhMsvJOeEYNANIBdPpTBJY998YxRyNX1X
Lp2Ga9psCIE/5Q7lROikTIDXmeU+tUwcLgpJ/I9esHjjYYsF35PwOmPe/nSdwGe8Eb68PmwlbjeV
7ZWUBJSlOHfgNnbbkC1lCuO7RmvgoC+KN8mkInMS5dzIqTwX1V0gwt0IesJZSNnBtI3vOIf65kEw
8joOCbRr0O4gTFFs9eduSG9zttB5WUBmb00JhVMX4VIMNRHbd7GG0ClvymClIXgJxbpNR29r+C1N
p4pIZt+NUTfPlEnAUlj2RdVP4Zz6t36o8f5h+wqsPFoFnO7rKFTg8yrpCMIcdEioHIxByZTatfW+
6AHjagXpWIoEWEBzKHW05E5IsY1H/10UoF0ZNRBgSz0ymSR0y7EYq8LJ8B/qYJLw5+1Bo4rhoTxD
avthFAermViSFg7+wP+c5MmFZ1dMDmsKbGlEp1qFXJGLxofOYPyoio7MYk7/GYPEOwkttR5ohjIb
L8ksyom8Nm3YzNU9eaf3lk9hbId3HngcEZeUjEXxMqjzzKala1y8Y7KQJ62uGu8x1zjjKJeZqWbO
uQPOh2Mu2I6XYUh8Uhi09/g6spAFHPQ43pvFeCebTTbgZxS22UPYu+fBQUgF3rGKoinYnVp7MpQJ
ouo+7an3YMZkPCf/Aj35dYFlMggmTXgaAA9nmGHN5FBGiM9OAcPVC84MfSmD/G5wyehpTKq3oKWw
UXRmKwiAGD8IxLD0BgbnNtFM1sJq82SlAHPCOETtnZOdK2EJoBl3Teu+l123CqzoocuGe4k3hZli
QzD19W03xcyJGHVFeYPC7xGl/xi0wSypOFUCfzqj9eBptOJ7jNv2cVLBzatJVvNJoBgDdm27BsD3
VKC72PJvErt8SQJrpRrK96FkI6iNAqJd9Qy7bsrd8ghwih6aSj0wvf1ZOqh8hBm1i6T0kM7G1ski
nZbRKPTKxGA6a6CIjw+IMYKZ21NF+a59Hq0a8Xnu3Hlmml0Ygb5JPXywZbsanygay6AqLzqgXj4w
mNydk9dEVqkIY+16Plpoo4wcgZjS4ZZA0TuPXcLUXk/ySQg+GzL/1nO1beLLF1NFpNOqDJSYN10Y
Vb8K6+HOSHWbCp6CsuupDGJiuQ2bDHV7VAzC0fg/euV3EjTqGZ0cgV0DPgK+Q4uVUmyibt7nikCM
yxHvx6cRlij90JYg87Maq5f1GK0NlUIucucFKl7ogX3Gvkn+nsVGYEG31issUlHSNYsCz+pVIE4o
bLeEddv/A+D0X7rdv6Pb/Se8vf8PGXnMav+Emx4eh6x+z8R7/RO/8FJD/gWcIsnDtVQSkBztv1l4
/BehUlLxtWMpD4b3hoWnan+ZqibAQ6lnJz7eP53zFVX/C2xTh+xnESihk2n577DwdCz938L3Gtw7
y1R1B4N++H54crzHS1VLyQp2u0lOgW9u8U0iLMP6yEL6Fa3rFqeL3Bmu8fC8C42eqoIlDEWeoqCr
Z9p3+OLJxQVqnU4xt8TlLBGX6N6wGvR6qbXDykQp6CfostRihFx8ywiBCL4oefGH8KRqcm8wnUEl
ccqsU2A2P968iE8YXlNqxocfZ5vqhC7zD/IJpmyCt2AwrieqjY0jlvmoEltxJQwXFU+y94Pw5JJU
5o2wVeZhPNk+4IxTPgzeeOMrxTmJ8q1RhrcMhRlAuuTcxyvDUPdkltXulQrca9soKKNwVcobR9tZ
k946XiIhXuq+xjQmvtTz6qpqsu1QO/MCONTKXrB7+2L6MqHZb4YvvD1+oCVZKdKiqv8Ye1CU8CtG
zJbRNZWLUAuASayNaTWHQXe2KZHCeUzx2lMK/fnJatNU5+OFCSNhJG0RvCDMDyEebmtg+dbnDgYK
d4Tzrkhb2JWVu+sgaejt3WQgGWB2mqFItEd6zlTsROIdEsVf+biBaF251WJ1ZjfHzsA+q7j58/2Z
n97fFEMlDD6+16iVt2++dyzfGyNwj8xqFrLqgVyHVSK2kMgOchj2vaXTePZH0cO7C/ylbcmDVUUr
UT5rrboa4HBkfb0Nm/uYbJ1giPEdNzed3txHdXEvveDErxpdjCEIaFjjiA9yvRHgKFaun4vBOaL+
diYSuJrX3zVIIiST9lt0+d/UNtxVYbjSKmXuJ4SZV8a21awdDK8FDrVWvxTHLNevdRXh8KRtMIX5
qAXJtzJJLkNpr1BXLmt49waEFceML0XwBTGSyKxP3q6tGoQxTiRgtoX3342wEwXrmQ6TgbE4ypqD
2Oe7962tEjUHTcXvy3iCgXpCvXerOemP0HcfnMG497r2EqBWz/JzIvxbKZaStOpRWAjJ1X0daU+1
5681DHlKV86FTk6gaTxEwO1BtbRjY+3mI0grYwBBIKktKeoog81hZ/QB4od2gY74DLcnwaCpqcIZ
hcI8d8azb7aPYeTftmqyw/2w6tHiJV211iAFe6Ej4V6MZ5P+Jo3ZuoTy3W7spZc9OWRulqp1yNB1
dBA4hSKXhA0c+yQGCQ9uIpaqWysruRceToYi32P+cKJA2iTed5w6J9XzMXLzK5drXKuZ+YyXxEw6
47zPsVoN5VI1sJVz1SOsgE2RtRvEmPgszBohL22RrewIB/6w3Zi1vSVr8QmIj3+HJzbgUp2KmUYq
QV4duq65DCBY+CWD5nurbHeVny2z0D+0arXq6uoAo2imIwFFDjSv0ZXabranS94hoFoRw7kwoOov
QyfAYSe/MONi61NW93C5eiuD+eyQfZFARBoII0dlEY9br8kQqqmbnyNhBvTQx8AIV52Pv3WN13Zd
NAclsB+1wn106CPTQ22Rue5jU6Al3xrd3oXUchXe5z7pXOg3Zkqn7rPC3sUoFXQ3QmnRLRKv3LrY
osZxBXeEmUrn3RYEADnxHkIERRdT4bBYd5638Ax9+TNpsqtQSBRouCN3411oei80WmsXg+lcLmm+
7LPWZleuLG/C3li5I646ZrTwdQNNBWXUVAa7VjSLMJpTsJ2wSFD32X8sBzcI1TnXCBVL9XaCtRMJ
mW60V6iSnk2Y6cOArEwntdNK9mNB1T115UUhj2EJ6tX2+3yMnhWruB+J0Bw1+0wSi4/71wz0e9NW
3xrDPBowPUjvfJjwz2xI8LDzjhpB8Zm3Ce/zhaqyRpTkQsMYEOp2SDIk4fOoXhq+eAtGDmAh/s0Z
PgyIE+EKJsANVOzTXFBVbnMbY7/aPhtl8FQzJitGG7EcTQjgV1xpYHmdtzQafe1mJD4oPY4FyG5H
cVczGMuK5ImeBkzN5EMsbiI9XniN/6QZxSnxyfGN3DPdxFPoMsbDbMupwycBxofNJzMk95EG5pyb
DWC5spCDeoLuAS9YVkfICMvGLNetzT48MTDz2F8ldnZT2vB2oAUxUbptH7uG9Zh2OdR9a9GTrIxr
KOY9xVFg4oFqxSyKn4mW3RRpdwcBBLQD7eQs4Vy14WAI5Zwr0XW3MyPlqQ94uaVx6vsY3/juMM1S
EZXeVIlxV/40Tfr5vNSYqO08+2g49TdmoaeIoNzApxmi72xHqDIxfWMW+M9+RnWTutEtwtQGZ4F2
7Vo5c1b77DEU7As4YJN82XOttQAoiqtuUQbqrg3ihwlXNDN5hNqFRcCmTLObKeQHbqq4iybnZEdb
iThfEa27UQyQaIsB60U+lRIMZbBwByVrNfFiR2UExS99cksmVpQtwVik+HoAUfuxvbNslFy42BEN
kSL5d3UAMRrx1jJWIqQRF+MYzX0S5+z4pqzKdegMyUWlGScIA8cMl2UpMFXOzXNfIZ3P5ZNStZsu
0jYK4jptBAEKMaARsbLVenYY4kwzLGbUKrzTTQm01K0zIrs9ooYUHEpMoqytcTkZTGZuO8P04iY2
vjES3/djCTVN2aEeAwZjQGuAYAT1naEma+m1G7wcvmUKwR7oKi4MjZkYQzi/t78NqftiBMW8tooT
TeKhIkc6PPS4x+VesdDwObpIHk3M+utWYSKanS3dWeBut1NAqyCXyHlnB8dSjyDQOoukRR4sw3XQ
4QtSDKvAD07kQCEx/J4jVu1rvjFNbCd3epCV60C261Ev5qaMT/h27lRcaVoIQkWl7mXiH3KM3iCy
bgJtRWbrynTCTZMTAeH2Zy02sS1NtjXnwJ/LG5Q2v5dfNA6qScScSVrch8I2AQ8OYTcBoIdoJao7
m9mv216mkOJGDOG0Hr1mKEALPOhIOtS/RVefDPHUKWfmE7PcQ1kEVWTqxv6ZZF+9qn1+ZPlQomKv
P/zr//1P2r53/eP/JlaNST/1rzk1h8f4mTDt6h2dZvojv5pDS//LMgVdnK1LR7f4339RaSzaP4fp
BV3jf6cB/k2lsf6i2GYAYAuLVaxNean/oNIo4i+LKeXUC2iwc1gbQvt3WkP1fQ3N+QWPULN0boVF
hljrQ2tY+WMRK0mAFtgeV3V2Sqtm3mQ3YY6hodssmOKLCP/AuPlqdU9/8T+bi18X1ulFIbxYaMRe
b+zH4/U/wtzSCGOLtK0FkvN7aBdkZSZ76UOHZ2MQEDcaSufcpCJlWuXjTaRgV0WXhOW5wNvBW0XO
LzXiu9X9Njf500ehC4NmUkge8fTU37YTqUDYUlYFPrEC8zVi71Os9DHZY9YG6NUpRNzIWdX72+Tq
zXq5+vWj3175Q6P197NAJYeOz9QtVfvwEkCXq9wYeRZapq4ibUsCzOsexXDnMe7sW1d5sVV5gBhP
uEe7SDVjS9bEGouPXa559xwph4GZv8gZXc9V2/mFCv3LJ/O+Af11e4ZjCV1I29RN+8PtkbrUpqSs
i7ltwX660VFNJIF2EJCDoyHdN0qA5vTLCMnPVqZE2wzXjEUupvDOt68jj6zOgjYr5hFuVajWFviB
E81Fss49Lqo4ArXLijm82+/+/DY+XQdvLvzadr5ZmaajOEErWvQb7bgaETZTS9eXsXVvSvIFgmbW
5fSU+Bn0jr/487V/+yhQSPKQVYAhNgXzlfj25tIazO1WTIwcCvHZxF2tM2RpYz3Dd335n13qw2o3
60JjGMmlSoYtmRcstGggm0RBTvFVSDh73PtPnV/FNwMFEInqtOO8f5NtLmArEXI4n6q2iAylGvuA
WI/3f/5F6tSxvttS3l/HnlbUm6dnt43uBBLhzQiFKgdADmWMzR88doYbHj1PGkP6ZX7YjPh5Gc4X
eMRvn8l0eU03DPA8aZrqhycq8X7rca3mM1FXNpQBEytDnHFXnonFOe6TbKKYdBnrL371e24uX+eH
y354un5LSaKGjC8wYIRvoVjjHIdtIS9K/IdqJKQa7pCGajCxwljyq49l+lG/PXMdcafJ/kAA+Idn
boZYAUudd+ta956PN7am4yjdHztNWXi0Mjk1oJI+2slD+NMzmSBX48pG/WLx+RpTppDa7Grvq638
01cB5OGYkrkwEMf7lWCyHPOgZiVU1RP5WJhB+QtLMdYEtESQDbZFv1EFE3AFOQWV89oxMEPQGY/h
ypXJ5Kq15SFcoZwgUPH2i/f16b1xgmMNaZj6ayjx21Xq+IPntTgxM1Af5/r3JPuWglCY+bDSGjkL
SPqU+cq1SPRjZNkYhIvTUA1U3g6PDDMwnLnwU3gu0cT9+c4mmPq3d6nZxpTVqlF+fDyScRTryRbm
GBoMG0/CdiEs2HnjnZdrswyfg0xz9lK3zyzq62wYDlhl4K+GOzFTQWx9E7ketHTPgr3VdkPdXo5j
vE/+3bOI1a7jcQP87sgJFX3/Zu2CiIl0TMQcQ9KFVaESsttljWNuiYR8ekoW/hK68dWCeg+W/frI
DIox8Ff7tQB7f1lThgNORTwar3Q2MH8uoX3eZF2zmBAqMsb3OG1gluujHMeLqRiPbcdtOO5d+NXa
/mz5mJauMXCAMmk4052+2eTMTroyawncy90S9kFF+Jx3bbo1CLv6IwgekSRgg3/356Xx+5nIY59m
GGDsHE0WRee7qyZCj0pnrLGhVhyySi/03EV9hi07J6PrkeAVMNNWWjrY+vKLS3+2Ki1hUQToApD/
Fcd884OR0ijw1oDbjNG/bxHEVsN5DH2ElewulrNB5HZhVjitIgbhDozB/eK7UD+9AywWTBuqOdXy
h429MAkjtHx34sm2dOL4OCbDStGCawOrdGLUtH6HSOr190eXg6Pcf/EEPlt8CNstQ6gWhbL64ZXH
gU+4g831xwE60ma400r64MwhVpa8yKQ/OnZ/6abdvE8bRG/5PoBkXaTlV29i+rY+7vUQtmg+HKQB
5selZ/hFq4ZpiBu96+Fl5m9JKyJnT9nbqn+tZO6+YlbuwKrvS++rZ6B/dm1bV/nmdSYi1ofvPrdE
J5ucU07BWqEA3HCBoEH1NHzXIpSojltuJGMAzXIXvbrTSDQNQSH//CY++/bghhk44bHPoSB7/xXY
SV4KIgmZJnX+grHYIre1bYBJq24ODMCbnQ10io7qz1d9jwP82ntoBTWh87njzC/fX1Wksu8chUoN
EcNiqkkBjBdlEq+nXqRTgi8KQ3X6+z6+ZptPnbYQqZ8qPyx3P1R9LVbwEAgwOQwqDJ6StQX/KHWX
UrHPLYMUQR6fup6iBjjf9ig9z0qUXen5V7fyWUWHs4ll8OLZ9D52pynuHjJzVKB2A9gbCC5Irqpc
O9iVd53k8Ke7/thE56hJ9/h4bP783NXP1hwzIUfjwOGfwnz/4NV4VPo4M8c5Rrb4OuDtYRobO/kx
ZskJBccPhOh7twTOS8a9IGQEt8wnpfni7X+29fLp23T6OoMu057u8s3+RwxAQ7yZgeNcMQ/xiJIk
WjkFtoE1DHQUt/i8zMTQr1JQzS8ewPQDP6yEd5f+sN7LqB4qAGiyGpR2MZW0YeYvfNzMTPfKSHSY
v3IL6+UQqMG27J/yujnXzrDKA/0AER7h85eowSdfII9CE5TYqgVT9sM5FNnEaokOtetrg9SH28qJ
1mVpHMi1JRzRBgA2D6bjbS0iPQgE3YxWBP1dWbrQjAn9XJEDdML7/MbAAm/svizGP9kiDUR2Gt8O
twly9+FlKUThJhb3B3dpOTBZaup4zkKaR47/Qma12V4FGgkwGIh/8a4+vbLNJXUduImz8v2VvUH3
vLTE2zIp/WsTh7WodpeqUu2iwdziObogIWf20pfVjz9f+LOqkVQf5u60dkJK48NP1vzADIzYIHYh
obuDelr6LQ61HRFayG9CFMMyPE3jMlIhiJ0zYWheVkPHtAd8VkxN/EtedEdFq5/GVrnWV2MDvExb
8Of7/OwUZ8jJ4UGcNYfY69f+5jtSnI6Ot3EHHhB23iXp8g6s60J9cET0PRqJbC8hpo3qcO6g9xoY
aWuE7vz5Jj5ZvsjjLA0TQVubjtL3L2msGCDFBmVUjWJTimTdRwFOjZgIDg2BO8nchYeU2sFX5ev0
Dj58yHL6ZvjZAinex5NbjQkoyU2KxiLwV5rPKOCxUo1t7GCrRuR6rQ8rYMrZCHPLGdxZn35ZxX2y
lwKpTeWjQ/H+2/mtV1XnSj/nIy3xMW3idZdEJ6dQ9jFRQ0O30+B+sbguSlNfp/QZQ4/7HgHuf37+
2qe34VA565Y+UQY+bOlaNqq+Y5N33BOIaBBTYqpyEaqIu1tfkl00DrcWRmgtnLoo9B4rndwSvPjV
vN2Rh/zQeGTnVITxMamAmR8LB4c35EkaCo7ZMBDJWXxRcnx2Gk9wrwpUDFhK4Nf7JSMBZ9MI5e9c
6t5N4XT7SkoU7sRC5J35bEbDQRlvw4iEdtKYoGrEK0gRswiDj1A/Etow+/MTfOUKfVxKMIh0RA9w
QoT8cD8hjNpOdVhK6Ghg0xCRbSaXMQabTEyKHm+K4tFr8MRL9cOrPMHu0wd/GPDwp3uNjUOdeuBA
1f9khbO6DD5wxu2/ndUkhdMywpOZh4GrE0vC9DDATnK07SXWj0t7iiGEm0D6YH5KY8bfXrT2RPLy
xdP5pHYCbpDswfirgTx8qJ2iDHVLMbDM/SJZF3qyt/X8ykqds+m2y/gGI67kYlTaY+vkkBnsGzKW
9k6kb+LWg7P51Z43Xe3ju9IA9ukdTHboj6dR3ASu5kScPlZQXkFBWCSj/exPEz8vwWYxmReZ+OI4
+OySOj3yBGaDFn+8ZE0aJGPFcZh3BmC5JeYTapt0Ch/ZisnnjDv66tV/UiRK3TB57rZGnfwKC77Z
2MvcyfXG6zmAVOse47GF2su1V/urKqdP98pLt1BOngpDvOPpw+D+6hOdlvzHx6xzBkqJ5wx0mqmA
f3MDhW2Pal1yA1Vq52Qped967Exx+pmrkbK3JPxOMzhljEIHYxKoNSuS0xAUqKf++5/X32fnC2Mh
m7RmANffPk5IoxDyeiKQiM/IyZouRLvDyeU02kdnWPfCngMqfXGmfQa7IpYxVdWgMZve+vufj3HI
oMQWBysC3BtnrC5x1dpg8XehF9aLLUmupw4SaAdit1/9+fd+uhuZDJKndsxhrP/h2oVTB7U5kt2I
x9rce2Fkf5PVMGfqbteSg+Qrcm0xKWFiQiXmL9q6uPRrmBDKf3F2Xjty48AafiIByuG2Wx0n2eOx
x54bwV7vKuespz8fZ3HOmVYLLayBXcOAL9ikyGKx6g8wowCwFNKnlR+0tBlNqOkG7zagIldpmIMm
S+8olNK76Ixaz/Ok1k9odws/4icTymdWYA42pqdMjY8KJKLb419vAJ6JdJJE09CEjD9LxoCvy0Ph
sx55iWsI+2BKzobvAesPfvyMERUPi+PtERfyKoa0ZZW4C/zyasZoX9j5GKnYZ+b1T3xOkQT3MRM2
76pR46F2NgpY3BguIxF/R1X4PlRXc9/r9IYXAaePSxK9S2feP7MpAbXQbUYKE9pRRF5teO1xzxZl
siSn4My6D3q8nyhQ68a3CFedlUW4zivEm8SEJ04LlUtoditOvlYliAxyBmz/IJJdq29O/9Z146N4
oYFAP07nrPhdQgBITQ2FxHFz+0dc1wkAc9Bhpm1kEYjmNboMDu4kO/ngdinUjgqLHj/+HDrNpi7G
HWKWK2FPpEqXUQ/wMm05ythIOoAuvjz2bdwrNan2wIOUytiQuCVo+bKHTk154vbMVobSZ2kzlDo/
qAqGUiM+4MRlUnxqsnArG/1aMFv6kI5O1cMi2eI5MxsKj5UUvB9DKR4C8Hb1GTXifVfhbpCV3B6U
RBAkROtA8umFRip6l7mBsLT5KPne2+1ZL51lB2QmAFz2NpWfywWmmpCSF1o0j8L8PnPqUzXZL4Gt
PgTPRfdmAZiT49Ua38JRInmSqfLymKPmOQsgdQ4LBLFrgGNhv286NpKGOUEtCa7ybmqFS3l47KTX
gu0r492Sjd7X29MW05rtK5UszjBpaRNHEQu5uE1zXulKkxqD2yKzlx8icsYg/t6rrw3Xlz2uznjh
i4O+h35Mgs2fArnx8fbWa2jlWRmiBBjA37WCs5V7X/SIStvfAS0NLF32o5XtY8d+qUwbBa/sWS3X
ut0L35oAynuECdNKm7derLoztT6XUOEsoVFqPi40/Z2eRK4iSOeCOjaGP+itPdxe64WQQcBUEGsz
NZKneTKfQcUctKjsXYNyiEafsCygOuM2nsEwNAE83x5uaZbURbgjWHGhC3y51F3ueGPtgB4fUQkI
eXBC2tq1puHGCjspvcvp2SplvHZDXd/JqsiAFe5lzaGUODvTE2aKJs6lvdvRM2qHF3MQPrvxgWQN
Pw1ZBq0nP2eIlKn1HwRJlXevjJoyxiHmvF7lIEfT1LmO4FpItq0m973XbNo22OpBvNL+XlpcQ5A8
aNDwPpvjJTK1dvQx9XpsBKFvaggJc3JkOcTObMBrUZiMm8c2GFYyjoUqqQpYQbbZR0LVel5bqFBC
wIAOo29H/9vr8Pep431ZlrsgyN9CmgG59VNDSSyxfDQfnS+9Ap4FpZbbO2spaICYEDGLxsRVEjKV
dejrSMW5PsjTIDdAAWsPoY2WPcorkwMrzVwrqiyutw6kQZxYcWYvNzN2ROWQpcy7J/X16c0WOJHE
7ecID0b4pDuUCoukXbkJF5JtVeWCh1IEIJCtNTtCvRloPY14GNoOnoId1s2+Uh89FTa+dIhFbR6V
Dd937hGs9TehWp/++0KbZJjkfGwx9Z2N8+Gt03ZWbcYqCz163VHeFlxL+Gzus8Z3zbuh11bO7lKA
oq4IR0oVNJSro6sZdVPZLQGqxEU3aFFmUB8s+WuQUpSh4XJ7cgu1dlbXYG0h3EAlmpeHTCOwZWi7
HNdhPNildSz/xrDwJzXcdhz2Y0yS46CroK7c9Fe71xHnlQodr3T8R64WNcxpW+Ugjir8LuAAbrOo
563Y3JkwlhpEQ+h7/deZvg9p6zZgbzbxvLdh9H6IGeooI/usI/6YVgcpH+6cPHlM6TEUtnnvIZ3i
IgCETuawBpWZYVt5GzE80ZB3u4CvcPdcHh50jWSURikPSDKyv2r0o3x0HKQ7Si7jbWGm0L3rXyi5
fkLiPE6lV0+Of+slcitaolKiNO7CZHjF1GTlgnp/nl0kH+J3kXo4YCtBvM3LFzX+ET1xBAyP6vwO
EumL1B7GtjkagSdvdalChUVtRldB2ButpByhiS2Cj0+ZBbnuFf6Yk3xLuuTe7oPPqiP/ZckeqiVK
8xBZ2hEXXEzbuekmB03TOsbAJZoOgWch4ervuC/X+jdXh4fJIObPR6YOoyjOLEK1fqT3SQNooUYb
usXGc0qRCa17pD0S7Hf6tdi0PJ4lqm8inZo/wxodj1V07mUXQsMDWgdg2H/mwRfRLRdN0kypT1o3
PGbJC+5uu8F2dj3QgapOthD80QSyvyWmspLhXNdPxSKAMiW7oZ2JJcLlTvPDsbbagUWI5RdUUGRn
r0bpPb/+LkSIQe1hzuD/mWtn1Mwf4KsMZbtTwFhuVw7cVZopfgcCilTGaNJcBW6pM0YUk2ieF6GC
hAzeZ3X64Hn1L4LpDrtrVLe6O8cIf9St/bWrQdokslumK+FbFdnsfIODYZBtygSgOebnXmvarlcM
geXUkjs7R+0hj+6NcV/IfrZRFf9r2/vPoVOdG7/YpYX0uTC5tynEeyPMrIE+DQ+QFlUzfOyeO179
g2w+9/748DOaPPT4aKN09kpmM9Pwf48WAvvAHcvyXaNPDJRECylk7agj3PnsIQyDjK+BHr5WdU2p
Nc7QAkLur6NJuzXpjIcRjgiGXp8CcvpGAhYw2Pdakb4Z/GOVt7+SdghRdrB21eThm51In5yOy5Oq
+spnF4Fstt7UJahMcCiAds4LA75WFLae0BDU7XSblvYPS8E7sXgwGnODU/QPPLBPBb5DzgBFMZRf
Kn0Vu3P9EywcgoDOIJWIcfD8SYt1D8TS3Bb1Oemr2nBhpwhioDid9v2vOoE4G9/32v2QhXe0PuIm
WCvQivz6cg3IyygTEE4VqtDzDBGtL0lLNTqE4YicEGi7CYUqr3+M+1dbTnY1XBGYSkhS/b69+NfX
KuNy+EnQFLHZRVnhQ64Cl7HW5Y6JByqiwQ2dyEC6j81fDRaYovqtjasQ1MWpAsqiBKtheTKHqTR4
XHSZjn53E6h/Nepwb5fyZyy84OzmP7AGzqf+CeX342hiknF7ttfR11IZ08TVhack9cfL2eqDkUFI
Gge35P3mTeGuaaeDEhlnhJjQ/FhLBK/rftyPYprsbu4YY36Fe37hYZNIx0X1vd8NV6UuwwUuY2T0
TEBi4KTbVj1FQfxZ67m0m+Y3b++ft+d8nbC9/wh+g2VZ7Kz53i4jjOzt1BndAt666Vk7rCjuYWM/
G+i64ycVN6f8zsBK7Pa4VwUpkRuYYCUpkQAJmzflRkmRDM2zRnTbCdp0MRvV2qXWT5AHawWppR0F
9AW8I08rxhOb/MMmHgcPJxfRtu49sKtWDdzEcopfmf6UQ8OCzBZ2kmvnwQ++/o/bs1zYUTgBkeiT
I7Kz5oV934ubAaklXjdG4o4aLfuGLEZBwQzfntJcSfXFRTyPEnTNqKM6Chf1PEpIhupIaCtQxAVM
JRhaSHkf07q9cwbvXnQOySQf2jVM21KMIDzSQmALXz8cNQQIJ2UiRuBaQKtX+SuT1J+QskGAfUNi
yK0xlOzr78GQHDF9cH2In00P+m3oyOc+q0r9BIdl2ray89+PM21fVBsESFhBBP3yu8f4S6Kz3wNX
oJ/R981Tj4Z3AlObdB1nzZV1WFp8QBzcrSa1CpLyy9GCDnfQAb1518r7E0AjXgUPhVfscwdaKBpu
sRycSmA2tzfYUgyhh8wDRBWIeToIl8MO7GZZlthhph6dp7A5IYToDuOAl4EhuCb26xB5Rz1sqExN
5Se5iWkfhCuHeSmIAJghOyMnEidtNvmUlmDpNTIdjCr4YqT+35X/pozB53SM9ujyIAiLqQVur42p
/rWyAAvrTtER2WSLxoF2VW4dI+pCCAWw6dGD6jtsErH4HCBd1daj72hHXFd+xYn3KqD1XgrdtGz+
RpjPNRGcsKTpPqijExJS9+bwSbCBVn7dVeFMYA6oJYGWUByNt+nl54EVa00ZJEkXvNkRO8O+i//u
uFA3IwCRwSrOaShtVFOixSfcRmWo57d/wUIEAiyCfAm7Awzw/EUhV2o9mnlLZzWVH1PL/t3HtPOn
Pdf6Lp6klY2wENVJFKirgDKVAejPdmPZYSakEWFdXze/GkZzSuLhUYqUNzVS1qpmKks3i3Z0q6gd
ifAKUWE2VgCeuq8VxmqUT4UW3Atcp4/sbZHSt0H2i5iEmKWF4+1XUJ52vJaULW086Hc4Y2lwDcGq
XX7aCLnVtPZ5ytalfsR77GnAUmlCPs4bSzeuh8cm32u0NW5/z4VRVRD0VAopXoFnnZ20wbZDXOrh
jw1pjamL2xtfNMnfO36PNMYPDwvJYXJWXg9Lx/udWkcThf+uNpHk18AYy3bANMt/aBXv3g+kFwml
yAraLma6yjNaCVRNw2zzB7OFLUClm/iNhMrlGptZ33VVQC9JG8bt1H4fivOU4ZLm68cC3YAA0sSf
paBUu2HjwOMg3Z8nDJ7eapOk8WV9lGTj6eTVwUuHr4OiV6f4VHmv7SRt4TKcbk924SJVqSMBMmND
c4nMku1eqRqtwB7ZNfvoHGgaxgndrpjsL8rUbpwYKWTdWFnf5S8L4ALBaYTqwd1cLrBi4qhSDR2W
d2p09mT/wHgvIQK2GtDDqoG4F+l7Lfwda8HnP5jth5Fnsx00OZUKk8gY8QCNplebDh0+2nViHAYk
OHPY67cHXIiEVHvZRXBE6fDO48XgW6ln4i5Dp6anitKejRwR0anaRyY3hbaSVy9EQmr6NiACQBVA
JmfnFOVNJZQtgWgxjG2O8mIJpnOQPnn44tye1/t2nAVCyoDCvNK2+ZDznlA4BFimwCbCIiw8yME4
baHYTXiCRYehClHRrcazp+DUaiTDvWENW1NSz6VhwACtuqPSFv8MBfYlRW7v4hHRzhz319s/cXHp
aSqAqDF4Yc2bZJ2hxJkxshgRSqUkxAfQ5wePcgnc4D1c0T94LqsCSURbDhSxNQ+SXTSFSSLgRFiS
7PHBvZ/k7C3qszeluscwsEbJCBXoaeBRdXuiS0eYbjOXAU8pFaDs5XFS7bS08iAk5UTBUpShB8JG
OAFmMPHVkvp9Dc/q9pBLF4JB0i/UmyiPOLON1k223nsOzFMNgyR1BBJTHKyMPuz4NgwFBZPpmELW
vD3o0jxNaOdQNRVKvfO6gF8G5WgAWnE1P9+gwHSM9eIp0WQ3Uz3UqoZHiw98e8jFUCWASlSBTNSq
5n2bqmwqrzQ4v00MKjqGjkidRWopxgyvSAdvBiGEj02VUdgrQy8tMeAscL/U2XnozL7qlLWRr0+o
DUdTfDCxcRoN0R7TN4GOw3f0fSqxLjNWOhpLAYQeCnw5ZAUoNs7jY1F3VhQyaFeEZ1H4Jd1BbFNz
/6DFyvbh6QD19J20OK97DFMbtYnGUD1qwCqIqgyfJJ9ai1p7K1F/cSkZiBc/FEkQh5cHJKn6PhpG
DoiACsjwRou2vxNPwxEbMxafr+d/H7W1vHTpmaTyCvy/cdXLcVGhlidkaNmw0X2S/5BM7HRkG3v6
p1Hn2KRAS7O7Ebpv+iT4h7e37uJp0aieyySs1+yzJkIhxZYpUJcdakZRv6sb5z6O8vugfVYnGgt0
Wm+PuHxYhL8LT9IFWELXxd7Utdyu3Qirs1DCA2rBaFJUT0nvnwJLO8HQ39Ve9qYVf5QuUrwGLyDe
AUSly8We4lqVrK6iatjDoY5QDjcPBRK58Sm1EfUq+k30ANF05a11TaMQ2/jdelnwnK4KxRrqwm2A
C5ZbaDhldbxGx8madp6WuVr5ICHAvFFb9cFI1b8MuhV+0J6GJHVF52Jss2pT46+GguMDjlGu3eNz
weOl2hYW+joarmd6u8bEXdoX8JIorLIt4LzM1ikoy1FNIB65ljUdCl8+GMh0dxOys1X2ybBcVV0j
Yi6OSNdQ4Kot0Qa//DI+aHbHaVV001t/r0zeLoNN35AJGN0b+ljgpNZoC0tXPxVzzIzgGnEbz15p
tTbUeO/VxE6Yl3olPyp16lqj9RKEChJba5tgcYIIsgg9PlCE80vCxr+x7/WeWnhonNumPTlVdt8l
5ZNxQLJz55vlSp63OD9OGGPRGoO/c7miVTM5Vpgwv8p5qDxnq6btVogzZNNTMq2BJJeiJwkl+iZC
9eYKok81OYIKxIYJAviLSnOqiGOR+bOuVaA4T3Jq7Q1l7eJdGlRsTtHopoE0vx08r8GXsK34gga0
dBX/uSp05VhGSV/e5RkWlZX6WYKGdDuELQ5L+Y6vSNuDIHa5sIZH27EOGDYdw11YxtiOgN3rx4Ng
yWdx8gaxxEy9lVC9eFEAZRNVVM7J1SNsGiPfiBWGDbFXLmrcPX8l0xdFhTEISx3yIl2PLrGQQ0dE
f/iDtAq1KjI5iie872dzzsosjjKZi7j4q5+Mfa/7hAKHojHYyRi/9mGNlb+0yO82ZZQxAD7Nq0NF
mugqKmrMFtBtJZFrREeKOw+lrJ1T6esQW5vB+KP0nNqQzKuIfWXOs0fgG/CgfWCZyticIlUoDkK6
y6GABgn+O+0pSpI3xf4b7f//3kMmU/4wtDjOH3oBcVo30tixwhN8IBQaa47qOOJQ5e0SbJMi7Ax1
dHLIgzT/FEsoqEG9u72xrwFIIlsnWQc1KDSP59O3DdTq/EBj+vLEMNrZ8NITz22MCwXDgsy2+tpM
/idplX29mBZQEacabgqpqnlSiQdnA00MZGhuPcZ5i7rJ8K1q5deyKk8AMs4ZkGAnRyiP8Pm6Mm0R
6efPVAdMPd1EbQkZVCgkBpMP9GP0vmRj9kmwi0Tq58veV6V4pZ/7FAUI8/0ephBJT/P3GNbwEaqV
PbBwRRCpBfbqvYY2z07GOkBgsRmAQhu0BWo6JWl2jw/SsURxNKRHX5RrGKyFXJ4hSYlEswvqpPhJ
H3ad7KhlCXaFBJt8Y4i9e6fNNs1jlNXHlUUW181skalGQiERLSD5Smgh8VvHSfE8RzoQqqiHhCA0
TR27zQnJE18qDuqASB/iBkkbrazrNYwRAW6cVpioIJxfiSyEjgQ5q1CYpe5ty9Q4Az3D6u/cF/Lf
w2C/OOPvPPRPiR08g5b63HTF3rN/3V6AxZWmCCJQUULjZHa+HTNSJqpcgK+V4DuCOk7ykHfxoy5p
/9weaHEXiaYpuho6d6P4IR8+aZPaijSYxLBc9/BGpyArd06yUcbYrZuIEouFlYkJgPD2sPOALWAQ
Ir3hT4G1nt+KSaWotjeqHXIhCK9S3UDf0p2Sbqej11oo0WFEuEkmxbo97NW1+O+4Fl15C1mnK5Gi
VDZaW49k1CKacOcLvnwYbP0y3OglQCj8usbyRTrUwPpDSNJoDqxtrnn0ED8A30w2GNBNrudZHlnJ
PbzITutcE++POn/MfYSacLCKUYsyohf8YXGFUUoQWjERXYlR5/1sgiK4vQ7zr/7+K/gFoDfZYFel
tiqUVckOEc0ozX4ngRLGuX1XyfWprvuTUhr7ksrL7SGvYvb7mBBjkDAHeY3e9OVO67WodvLK7two
Ds8CszpifBX7dzR2tol8tKOvfBeMFP9rAvbvuA5lLI4RGvyzZGQaK7qGKis+IGShTcFuQlm61pSN
5XmPQszPRoSKt9Lh9nznJ/h9WJhXbHKTIpoiTsCHg9V7pZ9ZIDZdtTLOQs6wzeqnpv4VtOpaW0PM
4GOwFENRiIDZyUjXJRY1CnOtTEZUX9TUdfA1jrDPQXbhRVBOc/V3js15GqPapFdPWl/fx+Vq7XYe
r//9CRD/FfY2kWS2yFITV5U29r2b/fbj/igGrlSyLkV+UdsvaoFFSK4/aMG324t8Favfx6VECchF
I6cXrgofV5ltitV2BSrYx7A0ivGAR+yadPBebn5MkXOgXbCVEXA0aGibVYftk7rlfbByqpeiGS/D
//sVs2gdq3YXRCpe74JU/85mKKdDHvenHMsvH4yEEO0T0LmV2S+uOuUJUkFy7avgHcP5LrSh6oU6
sBsDRBW6YdWgg7tp9nka39Hjwqt8QHc4W9l0C1PG6UKgo+lCXNdG5EKq+9gAtGnI+P0IF7pwu5Ez
7eiYLwaqxyQuK7UgsYizXc6IAscFhAsQ2yz5mNDrJyMMejcZAVVhmN63vKmwm7KcnRWuhavF0VAY
MhWG1J35A7wl+ZO8gq6DEEUcegTOdDQ7svtS/lY4a+TVxcUEDYqeGYERAs7lLm5DtQh8LNXdVm1P
4glTYpk7WOEWVADyn8ideuV3G2fD2/tnjgDl8JDOkbjbREdcRmaHR8kxKjFKiVsAhG6sGKc6V/hw
a57hS5EfQIUoPIOVQSxp1pyLJKWxJtnsXD329++0DBR0Sis8xxEPUwOoltFsKwyDBktauXUWVxaZ
JpwZ4cNc8Yy8MZowHXL+Df4e7uSU1ZIcSxBEpJlsbMMjCNcENRduVzoY3PIIe1C/m/ddJceXOsB/
vStY7/CSz034YpntCV6TwM46f5RVCEk03vmo9cFtmpWjU7LZ3Ksw+2q0bmdgRCbwWSU+qtFw32AL
EigHIeoZctNbcUuChQhlfkR8faVjtTjzD79jdg0MdoBnrooXsGBNZNl3bfgWKP4+ar4NmdtHq21f
bSkmvLcVDKQeruqAUVaRqJucUiMa7kQdsAM4IKDc8VZSjE+5FOBjkR6wyXKFLJVXJV9jU12J/ktJ
JXBu+s5C5uAaOdYVvW/AFencJgoPmdHtPJxPg8zcqbnkTri6eZG0C8muES4uISK1f5BN8wPgHwHs
lW2eg7P4wTl2zE44G8AS8aUeAQ4e3/VWVl5DJGMTcvjMXoseS0dLQOmB44iC2jx62IWvl9nUdq6m
NFvxIAx4MdiHUWP0FPDwQ9xPKznVVYtYRCwN5A3e8qhTkkleTnRSy1qOOm4d2pOfxpy3WHUsIxX7
yH7jdS9D9YVy/jZBCy+xTmgAbmRzOKAJgf0o3p/Vg41aOiSllV1/VQl5/1kwVMmmgcGCH7v8WXaa
gosMjc7NEOAP7FOpPrXRnd7hplRAXeVFI78JRqPQRLodwpcOnPb/I8/50FiKKokZktyKrqkguZf+
3174K1DffAp8UrX6fllIOfgAtL4devTCa+dyqkGmhMi+DLxfQv2o9XdCd6zteT71mEQEz974itbL
pk3X6JNL9zG1Jl3IJZmCLXQ5rp74YV+lXecGLQhuJLUEyCMkpaq85lmJvf3tdV0cztRRaOJEi3fS
5XBeGw1qPzQdBUVjq0ntNkd2zVE/G1myKdq1evjiaFB+DfCdpPJz7HLsV6naIuWJ/0lwwFZ0Oxnq
Gf0p0LwkH4rzfHtySydX7FXhT8Yf829ojWWujimbJuvoPkO8Fb2MsfkBYQDHadyUDdQFi7X6++Ip
AfwvwhRBkrhxuaZRW1eS0SsdWK+9r714CJ8Ev53A4Jkr7biVUNg7yPphqJ0VaMFiAmLQv4NsA636
qt/Qek6FAh3ns5epuyv6MfLQg6PaMEXevfY21JWrN/q2tNdEBBaOJ2k59TJAnYhey7PMh/xG17Ia
JUBfxdoYsxQJYdhaLgE4KJsGKyjBALj9cRf2Et+UIjhPAiGxLa7MD+9Ou2xCWy2h2RpKuW1hDqlV
tAua+1gyXU9fu/sWthKoZG5e8GWAVucBOfP1oW4yo3UziSZcADBcpBf4hgidLO1As2zbKsnKFBcH
RdeGBxe6KiTpl1O02jgdHdBe7oNlNTs1pFiCspHPU77CHDGSyv3v22u6tIFoib33MmjIUUm4HLHC
Tmggs+nAFJ0685fA4GLJ42pBjhjXSyS/tFZ/AO31J8MC9qKNAvD/Kth6vt5pg8+JkTsiEF1wAWrw
evySolcpuaNZtRGtR8v8z7V9bjT0HmkgKTZcoSt9UyeyG6mxiUgKPuJCN7vyXLXvDpQPTmN0b+PI
6/xouvLQxGvo/6U4wbtDyN5zy8tXsRflaHvKZD6vUK4RyWwXYyGnvTpSuoNhDzcNY9LsJQJFiDrp
fw/8OoUUyqGWCsNsjtSUGm1QKz0mFGPKqmjZmRv2DjHlTgUiE6+J9CxuLKqvNjwHwZScX2t27DvR
EBS8T2AUFz7+6j4QahhRyvQUxb9hWijheJj6VX6z2LGz17To2FvixjEE3/hyRxtj1/twfGHj59LO
8XHbmISTRngG2rChZy/0vIUQoAhSFipuf7CzweCCgwJ8xfxndwE1i8GUqoqdrRlbceOFPYgvEngj
eAVjguSegWKkv4MsuVJGWCoZ6R+HnmUwqrBIL4CkukIoNKiarWP/6Nt8Y9TIKjfleZBPJig7O9+3
ZDhae6fD2VuZvshWrlYfDUbuJOIKtLTL1R+dtix1PWWXIUeFRdUul7JDF+51RLT1MATXg1ngWSBM
zMg8m6WNu7SHR+dao3YpkgohbVQ/KMVTqbz8HQp8rK7Q89ZNog5Tzm5v824cxqPtTFsh3xyWmE5I
xdr0F5JIcO5UAqDXU7WbP5AHTYuTzGlapADVs7wN5Rbe7z94mbsYdOEJ1pIZNCcc1laWXWRts2Vn
q1P8N4RwAaWPy+kCbYrBqbWtG7XGsdFgMkAgLc0vvm8eQ7w+2fM/U7PBFD454mh4WBl+YdoXw892
ntbkShmZ2OrgHn2WC8DR8DqwEuzkau/0T2PLJdbWmxLU2srIC/uNkUUnSdSHoYJfTjwuHKvoawpm
IcCDIoPsyUU5Qd4od0IULYzRaZWkPaC1XVi89F9S6bM0rbHCxWaar77o9VAMh0XCrr/8EQnW0lMV
ea07RD9t+58gMbdpSkFiNbqIdbwaSBUS6VRhaCLO1tkOezl2pKF1JT6zEIf3vPBcI9CkWsFGHCqD
Y7aywktbS4G9pIJd5jTNUdlSVslkJFHnOkWwMwZjI6RlYIAfu9F+6b8PW6vCEVff9FF0JH/7sjL8
wtZCckXjHc6bBXff2UHGWHI0k4SDHEv9Dr13f3Se87yG4VwiToU+tF3xF0kbt725OvhCFAHgQrYA
wYFn+fw9USGslsQdg5dd8D2ou30rRT+GMPtslc6zQA83cbbrJm8jSxnemc1dmjr3SmVt/AkveXYi
lst3gaNXW619RrRvLdxcp8TU4CCZQEYQL7qr/VD6et9VXk1VamvZ+tZCrzSug4OHX0IbBJtJN750
TfbmeZBdTPsLVkb8219FMj02vvRNhF9aLCuPkutNStosxJZoEcHtm18BMlTvdNDU2q3yH63wLA36
PYpEfvqmWvE5SuO1GLA4INhRcCqiKDmnSPQje9RRhlrIH4TKD+tLVxsbgWw0ss+duhUSdSQf7rQB
a4/sLSoNlI1EihmFx9YHSsH9uLJrr8OSeDr8/0+a7VqM4rUQR9DaLWodlq6JD2DL2xf5gdLY2Phb
pXV54un/7GM0YX6PAhRBADUkZnpc+SXX5wfQsCiGcwfQsrsCFMaTUpiNUiGGYWwi5Kvrot1GGb8C
h8c8RNInL061F+4IovuVsa9TMTG2BsZVPGb4/zIuNtlkSk2jVm6SPRnyp7a7R5FAsfcYS5IbIK4W
3Gfh35KzRhO/PrYoUFPLIfGEpn5VwPNBf+vJ1FSu40QbCznSKqc6VjH/7qkUjkE+T7n+88psr7ch
o9Ku4zqi7XDlrQYGzFRqPa1cO/zXW61JQboCC++1fawdDW/CaxUvHnbB/5IOegQdNKfe2h3hvISI
4Ac7rVm7nhbKuJQHBI0d4BaoyzkEUpcl+GqeX7kSyWeZUkwO+nfbpKHzz+LhYxLWxbgWXunvXRrr
x8riXB8IHjCgqaBZE6au+vJjIxmjGjqwboF1hQ08i3OETEn+Jn5KiuxFp8RIzmBTTCVf5EkC2iVl
qzpp4gV9eYMawFyxnyMwkZwbs0TJiaumr0utciOZtmr9UiU/EbymwYqJphAF9zcNIetLFO905we7
5/YyXMdrRiciCqkIAsQc2aTKbeIVsV25gQmwjMImaqJD9Whp2SYEKnF7sHfcwdVckQHnAgPSBdzo
8vglcuwXYxjWbP3qnY+R63SiQK/Z/nhocM1ylLP0UPmUNSrUtJOjYiX36KivBcPr9MiAnChAChTl
6HHOfodtjDr+6fAP34J4+iTBs82RVKgsgM0odgqnIYEicOBHiRTGQsO586Rdl9DMat1/VhZF5GKz
ReFXUD8SiFXcbmYbwM6MNPZiv3Q1KtpAkTf1owJMNE2+2f7fVhFv8rLcJLwWi5PfIqLfbtRNtGr6
cZ1UsSQffoWIJR9qWX0ncf+OvD/q9n5MYhC6b934zM78UiGpm32ubKCekuFKeuSmXb2yDRfio6C+
AeDAbgVFCnFYP4yOD60ydYpVQLGutqLkowc4c9FGS0Njq6LpTMK399Svt5d+cVSdJh4O1PQ55jdR
OvpRljdG4QbhIRlQ2uHjCxEw4ehTQXCUkKytzJVu/sKjmHILhS0GFH2sOSzJLjoJfAKxz7a+l0f/
Vxjjj3x2unETVgXCY7/H4hhPzzGmY61irSz00hEEDUYpgvsIJvL8ecL9Y/iSVnD72iDAeJcML4b+
Jq4A8R4ca7p3BTYnyVtPI340kXsVSuY82m4v/eIqsNcB/RGFr2+AHtB4qEVJ9Q6kEU28pttm3MLw
TrZCPViAxMQFKRp56Mi7BRqZUbVWKH+vJs4PH/waGkk6N9KVQFTkJJnpDGHl5oqOhde5AMACkDn7
VERPFux60zta/V95LG3AaaJG+y2O6206PjZvprTtNWtThi9FMgB8WftSC5c3qbTw9wD1S5CavSMH
PU0kGwq169CYqKc39TDZCm3ON9LWCgW0le+xcBGIBFEQAslTuIouTyAtdKkvlLx0+658ip2J9oQM
tDiprF/qqP81TQZmjv/e0SJHSLmJajXjuTHspNi6T/ORpMqjatIraz9tIWF8JzezhjwteFVc/rTM
bgo5HdTSrbTp0Pe4SXJGReFbCimY5lhaN5Bwuk1vrnHJr3TMICOJJijaYcBjhQnd5dBKW1rToE4l
lf1mM71EOQS+gpuAKu2InJt4eA66kJWLtg4VDbFZoxp9vcA/ZcXzyidaWAdRphV5AmAH3r+XP2Zw
RpCWpVm4oz/s+uTLVA+bRFHPtj4+tj61PdBHYZndm8YaYfSKJ8U6iI4D+sxCNeGKdlTlI5ZQDfFZ
tRIXPjKKkOcEJ6QAAwygBsI0VcaYFosRV4B3KHRvrRxczfCsmfHOJMm00Kpuf0m+6aZJd1eV/Ybq
0VpQWbjXiSiCF0VKKXTRL1eI9LZWIcoVrgPZhR7XRqv7TeCDCLA/Na20G3Wcb6TclcPHzqxO4whh
PqQQikdoRMdo1LW1CuhClnnxi8QV9OFiM8MBXfDR5oqB0etQ+8GyxE7OmfNm8vppoFGJgCfWimM9
mm81yaeS/8k+hgQEXhA8F8/u+T6u5CjVvJDbvam+T8VnqXHj7k1o4NVEkqFrtmIni68moLillGCN
Qx4UUMZQ1p5gS9+IqhQSJ+xjoEqzIyX3XhpHcoDpvB5z6zpfK5LeKMke8/YJD5qTPISv4peMnbFt
wzeBo7G97N3KQHAu/dX6uDg2sysAyix3MYEW8s7cSGI0wj6Y8pgzjkBwE25TGxZLonr0QQ4IwyH7
jZyu+U9nOuGmwJlm5ZW2EOcpkfM6I/TyDJlXs1rSb6VPONVCQbjTdVrCxqaE6oHU7U6PNTdY5Ukt
Xb5cLMjTURbWIUCKN8mHXVnrpilNmla8G3o51k/Lr7cCsttjFFVU5tYuEjQW7vsg39tKeWI1t1W1
QlZeAJjAQacEAFIY0/Wr2NqlU4UGqZO7hQzpPToEbeSWm3EilAK/q82XCoYNTYFtbJKW6e1OAIiF
xoMXYToZ/i7S9qR4zdpts3Bi+VmCcYKrybXWbk1vE+Kpz4nNmlNjfaXaeEZgH58TbkOH6h5ViqYI
3aH92unqO+2Jfs5mPegufSWBu2FTCgTBFWO+QilmkOKqcDFB3WpNs5Ws9FAfxio+5nqzK9rnAqhN
hqtXjKVUSK99zYN86Z3OT6A9yWbB40ybbRR1ygeS/aRwdbXbVFl6FJnahEntUCIOBcfMDCXepdI+
rNpHYbdcQGS4fe0txAvKnLAwydNFP0H8+4e96uSUO4ssLFw5F0iU9t2XfpDqrTquYdwWjuLFULNE
Q8s7y7MShnLa18r3HwTgRsgfO72/y3wC4vT6X+eGhwOdT44BkEJqYpdzi9XWGqFu5q4ogwkaqKpI
e1TEMddbOW3XqyhGEvEf6rAA2lyOFHa6nHaWkb/bVADOFP0/2N5bKVo7QIsjvauu85iDcjLfMlIR
x3nT5m5GEAlU9TxO4P6pzuv9WvFioaXLrEQFif4Wollzk85EL/Skzsbc7dHWJB+rB/9gG8m5AI7m
cWmIhi69/E1uSZvbX2516Nm2NIcQyZm2z926rt4ZvFNO8b0CHyf/NAZ9U2vJJlecrU/IWBlabMPL
C4tZw2gRvmS4bxmzFS4LI1K6sshxHC/rfTNSrrLKTToAZ76zImen2I99c4ir7tHADF3gmuwwPaYp
1cb/4ey8euRGgi39iwjQm1cWy7Q36m6ZF2Kklui956/fL/sCOyoWt7lzMcAAggBlZTJNxIkT5+Ak
ufF8rVwR1DMFbZs3DIr60slBluA3DRi0epA12hFd6Ta7laJjhyq5yCj1UvJSA1kVQa+qMK7eLAcJ
sGa5HIDJgqlGOwHH6XxrJ0Xa2n7nc4jGLw7gdTVxYnlB4uRFj1KosBSHaE8sua2Gbku9ZW23438l
nlKxDZekHCPUizJDk9qrE06wTkhMngqa6MocsI3vLr7rcqKw1gmcBFmecv5ioknoDCpsTPSsSZfZ
9VJzLfqZGoy/QWVEIOmj+Fwr3Fb2TiEjGuMNMsHFdFUNPiB5mOiAIT1dXCMTTwBNVVBxkj7Yhyyy
AA4o4SskAJ/P9gIVEyMhAIA9Bl3y2hKiM1OrK7TYzL3GkI9YkzzqAd4+6hZF4QICYhihlgIrREFn
aAmHyCPFujFjmHGkVhnmV5Fp71KUq3rZuRWkmArtMC3e4jxeJpZiXHAgVD5xFb9424cmKMOqsXIv
k/Rrc1+UDRXibheZ0j4k9JaA3VUcfao03iHDdD2E3Q0R/D5UO5y4t6rlF++e+DF0zSPHCf8SfZ7z
jSWFtJGZkpR7efDo0CWWc1kHOSribpY9/X+EWGvf9u/xFs9en5GoBI7P5JtnFDBdm+MJY8Kr/Oko
J8yao2o1retk+4+8VhTGwmjvJHut2Nhml0EWcwf+hh1B/wC7YPHmV1pRILjKPW7EuivMWPKc0bU2
flKmucC/LD1ZU3qaU1pDyl55nPrwJpXRyy/iLfHRtcNlcKcDxLLv2Rnnn6GO6xw4ipczJmNt8mgv
bGxDznpf6BvT3hhqCfvDfZl0VHQLtjYuHU286yhACaw73owHLtzibLHCsLWZEvj2Rbm+yhF3ipu6
ADtAHy7DDIaN1eb5P/KEIIKef4mS6pmLBStb7S21Wnvnf0um6VsGu38OpZ1lhhv4/8UDKn4Rrqwg
BYKdZC9ejFDxHWPOebJkydgJalLXxd+nznqfC6zVsXj6/Cpb32NUPQTSKXRGFuN1YZPHXR/zSKgc
8y7aly0KyTi0oWmwr3g4hgKUm73nOF/yLtj3JvpCW/TRy4eaWSPABXoD049wc/F8RDTgmL5J2CBJ
P0SnlV8fmnF2xS1uIzRkoqbkZ7kbGLfGiLyC8mVjFS7gK2TcKL7SmoTm76WHaZNEhYFNZQEHubsq
USIZG8t35yKGhOff6/5DRxGs9jUvCOe3z8e+hHnhVSJhg1YVg1MOFefhryRCpYwiFb2feU39C9cY
oEsie9gSUzAcVKk/xKJXSO4OKU1KokMKMAbq/V60MuZ9BxuMahAHEfTr1Fc/ssB0i+H357/xkov5
8RtxyYU+LTbmogaSAFCPOYYAnoA4hZS47NBpCJ9EakDiJX0nzFxF365uJFjebF0Ja/sDLXMswAT9
VZyP8zVK56Kym5Y1GqNXrKFcAXIK67d47g4J3Q0q4nuojx8DPzzK9pNUZ4fPV0Acg7P4hgWgCEQU
SabCjaGd/4A2TKakNCx+gFbtqEk+6Vgnatg3fT7M6kT/Hmex0OoUBXIrxgFjKOcBpSaaagbKC4MP
aJjsGgeP7Mh1Ui55ATcoW+/t6qcW0AclUBNf6mUTogbjIQxLnToL5b1qX6T7Tju06Py1NuEcYHKY
vQ/m7JrZlpPwysVPpYsWaRpJWeYlC7FqDb038NQjr1UO8hCe0sTwWuKQvE42sM+VqIL6OvrKQkGT
qsLizKE+PZlcSdzrkfwgIPsA5IQMjePOcw+cEeUbI3481ssdZIMmCeobGkDq4svO/jxZYYWVjloV
O4SFQV2TndUjTIO2Ygz1VQVaFXVmXcGzOPABTqJrQSmH9SxK/JGO0Li+ka+thJisw78/anH7z3pY
kACx3XxQpGbsds30EnKkR3xhPminyNc71cagl/kph+nvURerryVlZsxiKQo5dw0bwhHp+PxVyb4l
/uTSA+vGc+na7YbW8Pq4RJJo9IAYXbB7kjxRsAVGcqCSf+SKcTJJQUW7gD5gCkthwtffejuk52WL
U7J6x9PvguQi4D+MjsU6m7XemYHEyDM19IAFzrHIxhDBJ5Z2FLqKucTbod1ZE2o9MslEreza+Mqk
peojbaIPuA/1kwH1oYl6BFhBxSlcfH75XHihEw1x8v/9lYvvouptnOiaJEwP/6GqV8gndVRBCdBT
i+BBUETyDdVrr9SpcLNEpub5tgvGEJkhf+9bkiCvjtKfIrsRe1b0Kc/xRnS0FrDxE3XUKsCIqRGL
g/3XY1lOtD12RpR7pbBxYzFn2LJ2ot6ZmICKdDqCqdKlqSeIQsLrRTCYppGTpXHyKBDlkbSRd/4/
lk1IW4IxUC9eLFumZzjb2Unu2a8YbB91k7IF1MuBiBImlfiB4mjLWn/AzEv2Ky+l/2+Wea7N8Aiw
6IoevaAyd7VxXxnJ99YGrBxkf6+2GydP/JLzO8jC/Indj+GPgAUWd5BcapWVmFpEqHELvOzpenHQ
tXfd2WrNubxfGQiRa9qdFKHUvvhMlZSPIy6wkWelMrK8nSfjuBfG6GLWFA3m3eBbG5t3ZWcIaXrK
R0AtzG7ZfGnEpt1RKcHEx8zuImh7kWp6fVgdg2qKXN/y3+JSv7ej7ktS508OcEibDye5CnfSy5Qr
+P5stfOtXPkC+MPiBlAElZllE4maN+EYJhk/yaKYN8n7pAyP01y+2b3+lI7SyZSTUxoi14TQjqK6
jVL/44fBl0CVfwWq609AdPZWrL3yaYATUOfg2YNntKzUVkjuFIM2RPTrRm6IXWAnZztlfG6r1jOy
vS5tDbj6ZQTHlSSWzwP3/PzMdr01dnEfRx6XCx1/s5vZOGyC+2H5ZcawiWIfiCM89vCcWsvY6wIe
NY3+HQY5wEegHZTgzhr6rVjrMqZDedBAAV6IEpAGLi7ljlRCUg0pRDajvJYb/WusyL/66msb5Psi
bl+iqjrIWXGN82kwDb/h4353UEbC9OAXUsGf371riyTMG4WJo2BULFnxMIEaFD9JJ+WZnRnW95nU
HNnQrZthcByWO720eReTZGcqX1+ruLia1Vh2m5hqQ2jnRxLHLWLoysVG6xPi2gAwSF2CBS0+HBWW
Af1g5EOL/iqV0ZgV6n2V+rVOEHJpk4CzndWQRlvVDadbvZ+/6Q52NIWS76W4uxpq/6HRrxrNfjNJ
p2sZMrWkkVfT/QDmmaiwnbcI+CvbG343Kb3waoYYsPiofS+Pch/Y/OZSu+3wuO+r+XVS/OtBhZAe
ab+qybpWMu2Po4dPaZWetCekO2/aOqcYP723TZ3uimkI6XQzjhvfeGXD8dsgONHIRzLzESX89XhF
XdtmCeIIXu8rt0Wk3j1XsnqfBOMrTSpfNYfWJ9Sg8Frz1BHvhTj6nulXg1z9Rjp5Cxq/QKbB94Qk
EYK6lM5gt51/2xQZzEhqkI2bU+c1asJnFDrfhEFa0zxYtXYrxyki+oj5yf6zoFptLIX45xcv0ce+
glMHxfUiAFeN1JHzMsYJQc48RImQRKLCrGJ7QfEwif5YKOdEIa+mEh+mKiDvSW5ru/3ZGeFW1/5l
7s9KgCJaBnkHCcgC8QNcpYOkDZCtRTUBHefb3m6vGjN8juf8UdaBAJzw3g5B3vJJettYB/GPX6yD
Q41IcFwJIBZ5ZQCVSqZCgXof8lAWFvGCcdqouEMk3YFILMSMY6pfIuOYa9rGR1g5KrC+dfiFwtXl
orqP5WZsSpnV0w9MVhekt3MxuE6OkUo87QcaEZtNi/iV7JIMHhyBbnowXX2JI4Jyl3KBcrw3AhoI
XZQkxwsSA2g1mNzKoY/VOgg0g115yqSNCa9k14wOQUkEuRb2OouwpNMz83/cXB0cVlzbL2u6HKze
7TvEfLsJo7LORGoXbwpFrv6RMyEWkVP/nzZugsu0S+AYeJqDNQm2yeJi7Zt4lIzMHDzbLx6hujwN
YevJfr4P7PpaBX2D5gnh36g3XplLrhSnnsIF5QRBcSHFPT/1IDhaLUv28EF0mm1CzKTYl9ldAqob
YNEBo+VPE0Zf1I6o1HSe2xk1U4PiTdj+zkt1JwXpLm/UiKPQ4w8bv1Vp/9PQxnshqvX50VjbnQ72
hEJmUsgFLS5yRaq62ZYcfI1rciJuhyGKr3sEJVKMVtH1NOJk4068hF5ZnL9GXMQp0FG0GtoFMlo6
BF+Qt45RA/OXDSlchOP/eX68nRA5gNNoMl7CfmZrSmOUIbQY43ZYqPp1oeOfmbn0eB8V07nVuYs/
H3Ft+38wy6lok6xcuAq3cTYPSotuZ9D81BBD6hOFpz2ivbO/zn4oAWFXqj5YZXHT68UzdbM/n/8A
sYCLyw4aN6VhVFtwWZDFB/jr/bMl+rnVHEXNuYiuic1uAgPyjlWeUqs4fD7Uyu4hSYQ5RccXnOJl
pT+r8mZOJ5TBrSLeCcUFPKP2nSl5SV094jxQR1us4ZUcnwZa3NKI3UAJiXXPZyer4xz2I6vr0LGU
UhKyqqs8sfNdH6DpiCq7EhinovgZJElLiCG9jUiz7XBucdnh7gjaO5c4eESmBrTauX6mG/u6CFo3
sH//98VBsIdARECqFwW+MJ+6EmWXwbOwtmCjnJReu6uAHoImubbA2jPnP5tRiuod4T+JGYoC6kWB
OOidTJJMbp5Sn4+kzLdVq1+XY+ImfnoI9S0l6JUiJuNBzRGJF0MuO8tDucXiN+8JMLS3PLYOudpe
DWp70FCGKqb+Proyhlcz2xW5vEvxtVYk2Z0iEm860Ddu3bVH76OxGuRciH4u/Vva0pbRu05HpJlj
dKiL+1R7a4L0abSvsKSAnaruK906OlL7E2OZ/57zE90QbZofYOeykQDDKSMoLCKMQomvhSzHLOHX
W1/pzVajxIeW5fJ8f+hRw8si+rYWRcJy7KOiEVLEVpI/OtV4U5v6vrbrVwF2SHZ/UJ34OVaikzaG
V2rR35Vt8GDwwurJoUiLF6vx7xsa0Nr4vZTTDZbRyu3OxkMs+39+nL14c6F2hnnuD0jpDtE+tLuD
H0WwaiUY8yj45/FGWCmep+Va2MJBENliAuxlX2dZFOBUFVozmRR/8EV9S9/RdL4BPq1dqcAdcC4Q
kaVlaBHRxHVaVs2IZCCo22Tp1GJa6qVQMCjPfn5pbI20+LjIN4RZ3BItil5R0QXmmLgoG0hbGxtL
t3Z3/zWnZQE4CcgJhpKR+oJ+dBTFBgVRXq2HzAGyRk/+hHLr55NbKYPiXCGAKpF+03e3uLz1rKQy
maDdJvgrAsEr1HhnKN0hVp1jRQ+B/WecPvQl8wkSDW9ztSXzsrpjwEeEFC/w5lIXaYiI2ZwYOSZx
AwdQ0kel22+7Sa2dAwit/3eYxY7puiJv8V6mQx3cuQt/d8kbfCgw1EO0WUxaiXOFtgitpaiTQqhe
nLk6C8K+tdDLETUOQca3KBqllXSQtLu2najn+oiO/Hc9VN4agka0axT6aS96p5wOjYGxR7Umyvob
HfNYsZrd1N1oUf5DilrPCfKd1OvXam+/bGykleWFOs79B1GC/5ZRAC3wfu1HJlMWohL0ElCkFC2u
fYpdZveKTtJzXP6pk/SpcYavmaV3tOm4QzT+lqTpBkTqLdSTb6Fqb+Q+K5+CMBN0SVDhkOsXx/uv
2Auda6vKRxLulAJb7kxPtnSbIrtQxcYLtttW7LtN1W+8PZdbWpCnCakV5CbIrxcBX+J3oDAxIlSq
0x90603lrp/y/143pJhEtxp5IR1r6JicT82I5dGXdL2D7vjcDc9Oi+yg/DXRNyp4l1+WYWDCsp9E
/rqE+SdJg+2rKp0HI8FtpNoti1+UYsvxriq3prRSqhIwIHeOKdJUSG3ncypspRzsuUIle4rv5bQm
PuxuR8dH1PC9swDOCsdtozcV4sbnG/jymmdgkHvEAYBqUSw7HzjXrGr0ewSButJ3TQma1ey4enpI
N+HFlbAI+TdxSIW0lWDgnA+lp5AGJfSlPJXNJ1N8HEsZ0vafdACvL5GoSHug4gh1Jwt/ra246PKV
EaOLTETctxfVZrVJm5gEk9HL2DXTt1x5DZ2vEGDa9D7WtmqeK5tHWLA7xGGsqbIkMPRyrga9ivJK
oVzFow/78VtTPFEFrLNs49CtTAxUG1gPwS5qnEvicV3kEOFnB0AhcWhtetcyXMEHybW7U5RVeIRt
ycqsDYj1OWoSwEjwaBZXC9UEtZkTBhyTH3bwMJrfg9CjK1OY+cRvn2/PtYOhosTMtD56zeQFH1Bz
Zh2XK7tFkPnbj9p/crr3rL1OkkOFVSz6c933zwe8vDc5fUA0PF90wKA5er5JQyklz4D55enVezQ+
d+hyyRgj+Cc/pwk+/NP4GxHdyk4RXRXi1GsiixQ/6K+LOjb6Ns3MAF2quIGGgIr7KIhZ/lGbr2i9
/Xx2K3EPQhOYEABJWzoZwuIMVpPklGWNzpmCiXPuJMfcjNCNr09mRgYbH/yR8oJh7GfDvsmi7n68
6/XH/81voLucEFZQd5cXa5vJdqYGaOaE0fPQ3vajfwwz+WhF/tFQM3d2koNcWgd5Sm5ql4KVusUG
Wbnz6C+lKCogOWQXFhtYlwBd6zjuvDrP3Sr92ZZvYfU8U8D9fKZrn1ZsJh5FUkEKg+efNtdrTan8
GZmt2t4FTXZVa6+KmRyyvDgUzZfPB1vJxuBp8lGh8QC2XnDq/DGPRiPTkOOprZ1KX2SgPI3+6M7N
k1k9ZrOGnPj3wgaBCb7TZp3P2X7Ih71q/1L5AsNpcL7rarTxvKxe+ipPDPpIoqF+GRImg5F3Cc52
3mi8K8XwTI/JIQve7cS68Z0RUdXmZqblWbLfJmDHz5dk5aLi+/479mL9h2BqSmXiEk5zUXttj1bf
UIx/VdryMNLWEqRb1/76iAisgkVRDV82s/nWXFadT/0bu1i3pjQGWOFGBSK5/a3RYCBfyBsLvD4i
lGE0TBD6WmYRWq3bvUMXrKeHw5EPPHevWOgee9SgMzRE/PH352u6cj+ypv+Ot7hApjiuG7NGS21O
uSl6bYdzHnzEGdHpeF+8h5Qxxvyfz8dcewTAznETRcNIIR5b3JEtEf5M3y/XvYp5mvYzK7Ur2U92
Rv1L0rTDYCIQOcOUUU8bA68EtKBJKEIKJo8Gi2JxguvetnI177y+fHDQAhlI7hvlR6jt0+IqG49+
Tshihju1/1aD4h+15H7SrjZ+xNqSM3105RHkJEBcLPmQaLFMZ0fnWeNjrSq7qIlwHqbf7S1Rfayw
dE8un00TseveTX1Z/CA6cBRkx0rXPNld7QZ0yGXTxk5Yu0WRHqOkwW+j8rpYmxQ/0sAveZkj5UVk
FkncUatW4KtuSY6vXiK0viMeTChO5L/IK5VQCvKeEiYOr7+iP4Kmj9R2nNCZCZpOwa5ovUx+HoeN
5G4F4iVm5JmErwuOiX7x+ed3IrWJxoCHIux3XYG/JeeJDqKTOlzl5nX3vftlwF8rjpL8A4ixiA48
3c6LQwVfvg5Nbyun+/CzOweZ+D3E6UKkh/hkWUOoo8Qwcz0i84mv815xleCRFjuMhF4G/61RbyE5
uqmGA8qpb1/n4UcgHbrqm1/cYdDZyU9l9/TWF5k7jgczO8pl62rRvT5t4oJrdxJXPYwtAl9CYP18
2SSahiR0RjtPzW7GwENeuitm3AfC2zSXT5H1qNIa1Tg/TWc+9HQ5p/ZNgzSbj0UgoqTlwd5kW4gR
LxYOjFKhhZWMeBmOt+RXOuJCvPiitjxot+ZY3Y7cYLi6NW4eZ1eyfB8orzU8mdjI3FjKrtM0dc3Z
2XiTViMwtrDIW5E8QT/5fHGaUDVTongWJ0BxMmg8ORiowz0nYebmReNi1ewZUrKzeT06pXa16zLY
OLkXcQkoJXrGPE9C8Jas8/wn4LdOYSibWs/WdXgPjJtzY+jJTqZCsJFFX85XDIaYE1gElwVuJ+eD
TUHbBBV6Y14eehIgmvLVaX5X/rUzuUq6b+Cmha6FNbROKUzeWOyP1+/suy8G184HVzGXDzAhYabK
dRc9vViJKxq8a28Iv8zW3RzugGx3NastHVAgiOS7wd6XqaulT7K9m0+TGuM1+72Nh50VuJZKzuGj
W1vs8p9qEu4iO6bDUTnR3HFQw8dyfqjal8R56uTU7XS0myvV7YsXWctcnDp2mDjv8jDdaXO5U6Yn
JdsH1j61v+ud7FZEnwYaiIPmBljNYSdQuWZ4oOE76N8xsnKNxEL5CTUet4upHZ7a7KGBHfT5W3Px
1LBe3LGi4ZxOpAsYAleBTIrytsXS4lV0QgmV4Hzy4BJQKkcbgnsuM/efj3lZpqTZGECAQj1hBR0H
ix2SSlIXxxJygAKhFGx/IboEQ8Mt4W+ClxXJjxgxkyn4HhobucjKfKlNMWNq42hoOouh8yxxJqew
P8QRFS0Qnf6680fSdNfaUbPoki26knipFhvybMDFhpTzmlw2chqvIJKI6CA3W+zQaBHO+XMg4WjB
scDSW4jwbSzzxR0olhmNUIH3EEXIi0fUSYOcd5S5lkbkWsFNVpguwrQ7QcgW2nKy+idl8Q0z9ZQB
FT4hPDUO+2ornlld879+xyIqr+WxdAqN3+HP0Hox8dSQeiuHfj/JiAtJI76ms1duXHkf3LXlwkMC
ETG5w+O5vPOmRpOrPDJbr6++t82X2jm1yYuf7ib9i2Qf7e53DwhFQhK3kWccG9/1q70yHpLqCE1b
NIhZW7jN5WvOBwFnEMRcYBReysXl5JSzg9oGOMp4UOqTZZ2c6caskbn4Vp6kmUfeTQKXVkgQ86z1
NPu+lr0icu2vhXZrHK0Bcapd9W4MO8d/1tKrz/fLR2Z2sWL//ryPoPwvYKKo8TDoI5CQOPSqeW9k
B3zW6sc43dUP9YQux2Gs9rHNubzNbmU4NI3Oib2Zi9OcX93mjZtoLmrurbwPFRgAuxMEAGd4UqyN
++ODVnvxQ7mr0A2EVkX/5Pk6ZnGc+rPCOiqTvrdZtRCxKDpm3vBSfI8Deu7tMbtyZCwALcWjPrkf
B/UqdbqCVpv6G3J3LvYmbuf/qePkOJdf0dXaVz2RviE9JOYfQ6ZRwTqllFHNuzKqqOF7kWyf7KE4
GSmq9CjmkQlgeaA6h9zPTxCIrizjiRhgJ6k/2n6mFvINLcWmfE0q/TGS5QN0twRr06hLT62k/IPp
qdC2V4VL4VuceNVk3oTda5y/mOZVHBLGGXd6dkS73U2k21Cq9h28d19+DOQ/nfYYsZHhdyRYaadi
ItV1QWJSWPNrWCSHVKuvtBQiD8LLPEifbxNz7VpRPoJkqBck+Ysr1HD8YBwLlSdD/MpD809wUz0Z
w6FEG4rX8SbuTjNcX1rp1JNiQmujMrMfxp0eIPGyoyOjUq+VZud0j1e4n8hx4oYK+lb5Oxt8bxiH
iKC7vuL0aU/KXfsjO0wtd9Pe4Xn+Y976t5J0Tw9PPO5qHR0UD/xDNY5lfFO2D759QBktfVbuq4Pz
GJawjLs3etX7+LixCBcRrzjKEL6JbAW/cXlW9EoaAq3SW2/qin3+rcsfbbQSfwYP0veGU9JZWKr+
4wO2jGyqp8y+UeorRd/r6amCC9LdW+2VYb6FxbfUOVRRS2/brmk8fSzdkuJ1dZTy/RSouzons2+h
cFw54YNKq/aseMQzs36gYxqDhLfQOFiN5iKYG3yBW2I8WPH7MNzk3X3g7LLXrPyuOsMuUapDFdwb
PnZVCVcgpSAYKw+afxxR/VODwCu6dwiMt1GwVW5YWyjYGRBRkSIGFFpAb5OsFr6tDkSDNGMBUnEk
g70wIXDz5gcc4o1Hb204ymDE2tSjSJoWmUiSaUosWTlobjjuedyLzjwJi4PE+qPF1MWSLfK7sfK+
U2OgrY3yF0XJRXTv9EkoDXLaeiXNfFP5Q8i1CKXbz/fb1iiLG2/Ev6Oi8kgtI+T20Z3befwxKfVW
sHKR4bOriYzoU6Vccgk8ZGj0BWUqqIrda0n3v0Pvz8w1OoLWKsl4k80vTvDQiwZ0nnFlomlpHO4h
eez1mkSu3aqYr0WKQJxEiIhc0NWyVPR2aJGNjRzxbLJwLpdBta8lVFBz+2cafwt71SOpDHzFqxxl
57dPny/6JQqF9gPPDFi96Drhrjt/Z3yCZjOMNTCHoXJF7CZYiqIxX/X/+JAk0hBZNegERf3l85FX
IibwH6jkGG8i0LPcVN3gZH0cg13aEWEwIoMq+jKJlu9MmlOLd8czuq1K7upkqbtwcvjKYG+LLZZM
XUYcFTe0DmHnGr6KrjDhFyJiVaF1KOAujgD2a+3G5l77yiAH4NhcqLJBqfd8nSO7mGUcAphu8rU0
3lPJnZpXsc5W/CK3D3ZIV5cEhxJnNSnZwlNXcuMPki7EEBQCLhxwzMkwRzBrRIgd3036h1SgTCgE
Gv0Pw6q2prqSDtB2C8KEQ+aH+PP5VEuUn+0kpgEghnpv1dlJrQ6GMmML/SAa7JoGFUWL7lT0Vz/f
UmvfV5j8EHriWmCDbZ2PnCaWM3SOVXsoTe3M/odQhbcEBzx84zL5UMpRfgihnI1xRTiwCNbOxl2E
C3gRqx0dk2TgSM0P9Xur3yrD0TF+YL3q+jOeuax7lO1EH1+AVcTnw69cnELaipIM9xn19kUO1A5K
PRQgopRlzat20k/l8N0fo61Jih26nCRaSCTTuugzWjaC5UmUc4u03BT629Q9GyCiCRlsGOder3cH
vH8OJvLJavsgtMXzIDi0o+2a8vPns13BXiBicIYoZ5J1gpwuPrJEY4oyoednAivEyPPoqEsa9deC
aN1ungTo1htu7ejuaJOHGZI3bEnHXt5d/ARcIkTPB5HRsjpt+EVhpbZeeqKTSkM0UTQBVBnNkBFx
H5oXXRldz+lG6+/lKT4fdRFm4BhcJ5GQJ03L7ISBAXIF6KrrJ9gBt1WZP26s8+UxFl3ekFGAwXkc
PvDrv1IlxU6yLEzo9PSxlceU2K1rZdc3dPilNj4Ku7rBRQp35JDwamNo7WKrEW0KngptzpQqlipI
Rjc23FZU0Gbn2kRVK4Z4hW5Cp2a3eYlasjC/hlemswVjGJlCR9yct1yTL8Ossx+xPFZJGZVhbIS1
J8sBVpQo4UbGSaadR8V33Z/hf215GV7yfemjQJoG+wREU8AxxUn/a8mrvmpzTZkqr1KKfRJAGjRl
L9baK6uS9kL8qhTCvBI2F4buFqrkdUP+2KbpKcRAUtvqU17J5UXnJyqv7HRR+Vtca8Q9Q1KHY+X1
Rkg9onDbPvZ+prB7c7TOggaSIelxgIy20R+E85N4R4VesImVHc4/XpY9DNCKOnSD7RHtB1ODaPlQ
dNi8lS5MVg+c6POt8yHmfn5L8VPhSiO1j6ojeN/5EmaDbU/K1KJ+OsZ7evRQ2KBhHeBBCNA7Ns2Z
euDWSNKodrcP5s5N5UfhFxFd5d0/+nzf8WTY7cvYY6HYXccBSiC0Ngj0pg7DazPBFVCtriS73rpe
xbV18cMpxgkCAXnEUrW8wlFS7S1UUvPkh080b6JxNyAEjUSrEK4wm+OMcufA70q7rZh45aiDndsy
2Z6Qylq+m6jhd6akVew77jERBAr5lmQ2dmV5VDOUHTRsCfPuYDYbV9raZX428mKL4UXYUeGsKy+a
sNBBU0AIogjhGDG6pV/bGbMnCuVPEWY8Ki381vvnW+ayECeqJ4IwC7F/Ra2oM7Vaauu+9LSB1jGR
DkDyzJ3hUHTJSQZM1MHS22Q6JqhXGC8bo1+uPaPjHwZzRFCtl00efVLkhRWr3OqSeWjmk/EozcJP
M97FyV3nn7DVOzZlf/h82MvL7XxU8dj/ddOkDY2Z5qSU1BD4yt1d85sjohjNVVokXmdt0NZXot/z
4RYXG7TgUSs1JjmroQuDxJ1CxFHwhEcPt0eSl30m9D+DhM/svwoqz+fTXf/GH2ELfewmZKHz+VZx
PmOiLSP1Su7axC9qcJCTzEtTe0c/d2ikH/a0veLfyqDGG4OLxTw/2sz+r8EXOVYbTTHdiTMbjGqL
AsEAfYVMu3N8atuZBErCbS4+M74B12mjn8IMzXEsOfNq63pciZD5KTCkLJpEadRcwrNWgONx305C
LjvZwQ7v5tdi7pHGy09DJKzWX8Ks4SrcYg1dZt0wHFR03umZosa7NI+l1gLPb0YRbA6qYz3/nkPH
rSBl0ie0AfGu7GxSO5FOo2ko4tXzLx1aBeKocYsWGHZDalTvpkrHppyqV3kE2LxO5p8bn/fy5uaB
RGaIujDBCjJk5yOapRVUWBQUNBWMB4M4hAbN49jfj/jhmlPtGiM4GIX08FD09uvng6/MVnBrwZwI
hy8l67PaVzJIC7mH2c+pTLu70HdRWArxrR6K6M9Y//58vJWtTEmJD0m5nk6oZW0p09U00DI792Si
X3lC2iioN57wjy+0OC4w6GhzQUYXQt0FNYQnIbZz9OwkfTxMGmrQsXEX5sYdTX2HKf2KCsoJSW/a
W+1XIc5qZvaXaGzAJoufjt6/V0kwU3oydc9PTC9wcAez7wM7+Z4YCBF082EKnRd/6H92GMPsmio+
GUZfuzaSjB5s2kMUSwHCG+pTH/76fPUuzUE0pPNhsdGnDW53IUEWSnHeWUOWY0hiIhrU71XntiyB
8XnVwU1F/NTo7a6VI3D31B2NR8hv7qD+s/E7Vo4jrcNgYAScCFIumxg1DLNpZUMqToKiPLfZKfSD
L3UVXZtDf1OnD9PQu7aCevGY3YpOHHE50y5zbMz2piTPsdRm46uvLo1oIeV+QGMWaPP8FMVogsOZ
Qz1vCjg2QOjpSMQ/5a42EA2g0kbzGboSVNPinFaDwhXCjdmkHgN5015u5U2mcPvvb1mkmL4eqqFC
9xNaIsTbI4FjEX5vUFcww/TW9NubgNs5wqHeDjZpQWsnTHTOcJPwfzh35+tA+IzkQRoVXotM2ZQF
Bz0fDgOGQKV0EpVr4eikfy8Cg2hb+3gq8rE8zHKw9UFE6LU8hhQW2aYKmJdpLN7sYqSXeJ6mHIYW
zZTGDaVWIPwEhS3jQ82tNHt3NmVwDaxMEE8ax9PGLl37BdypOqqKgtOx5PUGc6rMY1Mg2Cc/WGAK
CtpTQsR/QhMXmZGdj92DMQb71AqO6snAd+LzH7B2ShygWVAGhdBsqTSkZHpkaInBrRBSxNbo7ceD
MyZnaePyPw8FhAN9RUfn+aPN8vyrD7VUtqgq5Z6vyleWHR4dxNi1JuAV2/iul9gFgrggJ0KzgrbS
JQY6l3JstTH9M74uu+lk39NSdudY76l/06BOKWvx49Bn/50ww6g8/4aCjQ/ag4s3kueacluroFVn
01usj8c5rG4oImXSdZdF105e73KnP8Z5tvfb6E6TjKuoGzamfqlPI74irHQhBUM71zK/LpLAyvuZ
VklpVLwuf48b44p0CO9z6ZAbNZVETtn0bCvplTYne+SeJEU+dvaMENh8KqLs6+cbbCUco3+ZnU2v
HgUk+APnnz1H81vKZdRDnKa7Jsjw0MShJ1H/QKSbGsckxNIsA4WwST5+Pvbl5mZoYdEohEN4ARZ3
XDTVhVXOKjQJHpxBIUpxHq0qRKotevx8pLUdx3NHfyfqO3igiWP+V67RlFqA0yWlsShsrtBD+Jpb
0x8sk72u6SW3texoP8zFVg13fW3/GlY7H5ZKXSgnQgMSPkwFSlFeZ2pyP9h1Av2g9nqnufXl4Gaw
dbbbePh8zpeyWWw1yilEoIK2fpHOx4Yaq0aNXlvZXlVteZVNxU+47AfJz3+F/XQy2OTxXaKG3xUc
2QD2buqivp1NxZ3ctPzRFdnz57/oMlIUrfK2ePIRyuFtO1+OOG1qZYq4QcOxvlamG6dDHijFDQVo
upcLrnZj405b/e5/jSj+/q/vXgyNYVYlRBy1ukcd9kWy0jep/jX4NEql8V1QE3FY/6sT9e+gS9Su
m2B7FTPTbEwvoh0+yqbjlFD8nYKjZJW7PooObRze2U6wMd3/w9yX9satY9v+lcb5rvMkUePF7QZe
zXYNVnlOvhB24mgeSIkSqV//lnzSJ7bsKt0OcIEHdKORti1qIDc3917D558cEx17FZql2DbeP2+b
prZL2wj4n0yunRJMhLrZsRwok9iDz49zmebFKjP5vK5KmJJ6M9dVC1LdA7PxHe71B5xabkhpT4Te
V03O9/v4oIyMZY7mIkLweKF7tkypRsGxk7a2C+M2mqVAp1InCCu/mldFXaz7GFCREur2SLti5l8w
uuOgP/lmuOh5+BCHDuzNadng+Fre1b1w4OaUXUDt63ufaHNl1ldg1Zyfrp/kg6+CzmjVDfh4uDC8
f5seSy0YyaNX7wMiLb27Sswabx0Cd+vmaO50z5VsDq4BzcZtCnPLBA3aLPKfJ+7i49nu/V2M9q0o
bUpQUXG+Aplpie81e6yP1AZWOQXTCNqybtwvEys76GEyFUE+C9BDpQI8XHQ0oOf8/gWkrvQyVsIK
gM3qkq+z0P4hdIUGZVhehSK76Ii/6nRvqYc1ihbyger+KjI2Wn1nELC6ion48Wk8HbZOGE8Pkt7j
arA0ihogfSjZ8gxwOwyWpYA5m3m0ZiGil1/dZtwPOuFFaLpE/ymhbCiNQYUAUigerFzHZ0Jlxb4T
CaRioa7W3NO1mVXVl73drPy0PhCvjCZyhc/CJbQIDJSRB9vMsWycqXcu4R5Bb0uSKxh1rUpH3FDb
3sMzcKMpdV2HxcX5yTZk9uOF+nbI0Y4MvAhxFar80FfF2kuilTDyeVi4SyiZrKB6NPFKPynKDeVG
8KkHg14fR433EwyNb1nVvoEqfGhfQNR71kPAV2+NbYSEGugxvkjrcgZ3mB8cFsepygBCi7qp4771
8bAFyXZ0GMAoxUz/0FdsiOpyE84lCxualxkRa1dL9m0JEHXnxJuM4PAlcuRl2b1o4k1SRV8UEQ8o
p8I/Et2/SDO+MR3F8hjtMMottkhZBvi719+7GVu5pPHgKxA/JvajNIEkqsSqVd1jQST4yLkHLKil
dpULIJpbR7dZlhCglAp0fCTfJYm1zvJuTqpsY1d2AFVjOTv/0T+qWYGBMxT8sTNj1/ggIkfhBth1
MhtKAtHXfdy7916Sr53ahwS67omZSwFv89SXpG22RthtUmEuWzO8qKOsB+7bqufJddXkEIFBVkUN
Nt/kXbjRZTeRLw7h5t3sBHoBIiCIR0AwDBCK97OlhaIxixnEcIl5b/Uh3MSamVbWy/Ov42OUGYZB
JRzCToMl1evP3yQNtd0ZNhyi0oVy68u0aQD4AzIGdA6StdcFLLgSE8yVPt3XhnEzMfaHiIux0TjC
A2LB46QySpF41OgsV0AqRgQGuYnaJmZ6KTP3MS6MK9vO9x4YDkiat6r05toAKSbpnsn2CoeZTeRS
NMIiMfHaP+6DuCl9YCJhfWBxjLMKGveVqaVGslBErWu9hphXet1H5CorOIjQev1YPGsGW0Z5+iNU
7Nkh4ZOCw1UfT3mqfAiJw51AkAK7MY4qODu8nwFxJhrLq3AnbucvGBcXDTGvIEc90wWbsz69rCmd
SF6GS44n3cAzRTaFwyNSgfdDmpRGbVu4yYKCcoNjGC35Km+bVeolG8efmuKfPSCAQQOtFWqS4Di8
Hy0xvb6IWz1ZpMbXHH1nyRo0e+/95qp96pqX35lt6PehjAqTDGRn70cz2zzkWh2liyzJLuP6oACm
0FuokQpvmVDwsXpxUVC2U5Y/87VulvmohCoZZHoPcomqgFxzJ0RrPrZJhhUAhB/eNQ5r2G/f35Nb
51nkaBocqPV6mTh8p5ly7RF0BSIn6EHGdKk+xzkeuv39FgpUU5W3j0EGdWUonkFMAQVtbIbvxy8q
w8ZRsUoWEg3msq+WGg3sTp8IMh/XOTgDAzEdyQxUE8hoFKl8uzIletl6dS+q68rDKbTfwxBnNfGJ
P2xtKGsAx4AoDNAMoDmjgKJzzYqgShjD6rCccXSZc+2ed3TmwYoELPBm6QYNjSZG/TiLMeggjmxj
Tx+crN6/w9JoE7vU3XhROACJ1/WggjnTtXwDZbBtbrkznU7kSh9XKUYEswbIUPDOP1S1VUFivQxj
BAbWXwzNW82sjibtV7kT7/OWTmyZn+wRADsh78CBBoH6Aym8hpZhaWc0Aex9OJJAad7Rt/BIC1jn
LhWWUOOzpW/xEBgJ+37imw5L4H1IGvgNgIRjiQzyn6NTXg/1SZFyJ4H+IF3kAK1bVL/SU3SvWb+L
PBMQ5nplkX4bm+msZwJISpFOrNMPJ2vMq4GAD34P5tYH0RE9bouw0HEPkWIzjsirPHHjZc7Bjb0l
3H6eU18eUz6RMH42KshzOIkM+FkM/n5iZRw/0DmCMahH4Nv0MybNB5jB3TSRt6giPcjz/r6lP86/
8E9HtZEgwc3W+2jSWQqTRIgZyaIuftiUL+NC3humPCa5B79feQ075EM0Sb/45CMDE4vQgETkI2Us
AgbV9ihesODeysj8hWz7ew8H0VzDh7XEnZs8n3/Mj0gIZB6Dii1AVw64POPtIPJTpN0MIB7Ubi9T
4e+h65wMCQXEDqwL0rS3Sq/XHSg+Yfqj1bEZGlF3LPhv7AHQUzfw8A7atLij0bEAUpZ51CTgCObQ
dLJ0eeS9890p071GumPU6rAytg6Y7HfSSJ6kP2XS9ckehPGdAUmPMi1qo6PobHo1NugOaUafVnPb
7ud2uYEazKqdMUrXVQXHScgLO3AHA9J1KrQMDzda3UhyB79QNKI+Nuhy30846LNIAZB+dqk8VunO
hwlk7GR7IyRXRuytcjNaNMJdYl3udVrPIE2x0qJJkYkhTn+4FRy1Me1x9P1gF2RrduVGpULip6sN
NAeLKtqg7HQwITbMSX2RCh2wPG8ZFWwXlv59DzBxhdPi+Xn5kS6OeekCbIlVAJ1t7GPvV30dQT0+
jAa9754vSaYC2OQtKmgiDl69aaw2dd7fpNT5QpgHVHHLVtzZVt6csHBhlbDZ0L/Zmf7VMgso9dtk
nuISou8nYtOntwk0OaTScJIc0uX3t2lqUcYl7EQWddxdahX9AYFgwNPyxzZ3+NLu1FdB+pkpnUvu
5auGynkTOcscmvRhIzbDf0kKo/mMmc4AvUJXFh2tEg5B2uL8C32FA4y/K/JZsKUHUwns0+/vVLE4
h8ocjRYO869YbB/jvAtq0zm0oTxEwFemnRkCdx8t7MLQYSlqhzMLLZtZ6fNvXq0DP1NucX6BI2lV
X7Vadeji6jrJi33h1yv4/yyVxLy88ht6rRnliyWoO1Mq3xoO9FM8YHTzyLp1kB0sNZEeCpOhpIYm
mxf7U+Z/n6Qi6ORCeR/NDQDPx49qoAJcOQ1MEwbEatkBAB0yfAtwMDlEB+JZA3j0+bf7SSqChADs
GOjW+eDIjDKuEN4GReGhdiDKF1WmRwcxlPHkGgfaoOvdiYrNx4bSsDhAAIcLE2i+0Bt7/y0zq0tT
kHthERKSY5vVT64vF00vNiVpYSkArlwirHUDMkkIs71SFbeyMcGzYAa41BBxTbGGOFw9zr+ET7ZM
1PdxNwNfBznS6CXEJS0Tz4VxSWpomD9f07y61HK+FAzSXS1fUtAc+RRdjAwrbDyvUSxFCQeL8KOO
Q1c0dYTCYbxo1UF3u8BDT9hPKJ9TZehbkn1FBfPOY029bxgFi5L7d8qFICa3wb4RPmiqoQYd2bRa
uP6t7EW0jIRGAWyJ8Ts6mEelC554TMCz0qAzX3iD0CU8GFJK8ku/T0CPbPrvbq5WqjA3JXs4/1I/
m8s+aAWD3DCA9mOmMYtTbkAbGTMLzxZha1jYaf9g5fl9KsotmN7YLDtndX7Qz1Jd9AZ/jTo6ksK+
nZG6lPEC1HaYawUQnr8EUo/Kat750OWAs6NbTcTSz/bAt2OOQmmi9QkEmSAaofRsH6caSgnhRAI7
rIsPc8XGeX5IY5HxjDYV6MnXzAvxWAY0VkLT+Fo2+dyjxTVt+NQG9klIGHqs0ACAnBwEZkdjFTUX
qaZwpuwV36lIHhXVtrwrUrB4M2/ZV33gmcxbMa4/WaF/RaD6QuxZmqUrUcqNT6prAnMS+EmZZAnj
jWPksnjOSr9d6qW55nV5zy9baCkkC7hFESuaeID3E29gsRDIjUNpC9WwoWU/Ws1loZRiDQ6RMcL3
TazdwBkKHHdjjtRh7iXuxP5kv887Po43RJc3Fbi2oHYlPYrya16DgtrfAUG968IK5VKgykyNAcTZ
b/U+LmY+Bdi7KNtrpwKxnIJUHsOtKtTD61aPjgQneUjdrpPwrhNqIaE3M6j1J/BMExFgW1EEMIta
wK3N7dslJe3Wq+AfkQA33puAGHk3oXxQLn9wZPQlOTSNvhBat47D7EtnNYfcaYxFWUP9wtHb27az
KOzIcearC/4kANUXHPaTuXOZ49jb1rjbVkwJ+Vkfvg2ksJEVwWgQADxscqP430MGBNxtP174hb+q
WLRy424BQD4EjOaFe4UXtZR9C+Yz31aRsYuIdbhtgGsQXXXV6TAVL1xxZ+sKTrz5UYYwVcfhnCU4
TEYE1FfnpgrVVQKz0JjPrBUcm+fCQCkUfQElfyjspbm2jbRiHzV8a9BiT2AippS/hffOwmD6oq7c
NSsvWkjTg+W36ZSxUuZGEjVRAXi/njFnBofngT+I8ziQHOO6jSUTS/ga5kzYA2wZQpVNHXP9uye+
n4+Ho2r5XwOhv/raFRx0mkbxkMB0qk1NlBr6GiSMS8tw5xF8btyiXlV6fO2rnTK9qwaeH9zzbxwt
/eqDfPxVegetXWR5BgMGcsmoR2YlgXhJZwDaNmXBMCrZ/vsmkYIgTEKeYVy1ZGljOb1McTwHbltP
mgenZjd5hrKdhF6wRUFGcLKZJQ4KmoiA+RbpiurVgWpsAtg/yop/3sngxwphHCCLxnGWl2YOUH0x
HJ4pEo5unxf8ptf4A0u6fVf2O1O4lzL0LzWvCtqOXduGeUXMcq7IDVAKM7MzV7D0uMi9ap9Y5s6U
0aVhgAt0/rOOtrmf9+m/2kigoAGUyPuY49iZ5qLfi2OX2sfWpeE9c37J3AthvwiAkpAsR+3t+TFf
nbF+7UEfxxzl4aQKNSmGMfUCOWJcHYrSXvvfsrJc6Vq7Bz4ZjlqVWWwzhPQ4Y8ACVYeov+6NvQSY
wMzgcUONVVqCNxzvOdRrauuHnZqQ/pMB6Brnb/e1rjS6XVTXkFxBkxnlgXHdCViwsCgpPiVjMtAs
tqrR67Wrm86qXnLd3la+dbCK8MIFe0ApMhsoHCB3rUnnXeSC7EXzNevvy45Da8A9EGU8wCpGKHNu
tOKytRooaplbZNTIzRuQ7wW0gVJ0Ir/qpf3FJCLQ03DuhPmcSB/kjHDthWpjcudgxdmsR7LLtEXp
feHdvNZAajW0pS3gjZBWl7bKFsO/gWpfGvm95mlwnTaWZod6YbgivIKcl1gYkDsDUGhN6vSoc37N
BDsO7LK+c7+YfRuEXfQlVNlNmUA0gXRf/XYql/+w74H8PDSY4bo1WDOOW8yelVKuHMwH1vWwQ9/5
2rwH3LQTS8J2MajQZR8kOQQqbvUSIjrFXyH0/3yT/xW+lMFfn7L+13/j39/KSvE4jJrRP/+1j7/x
si5/NP89/Nnfv/b+j/61fikPT/lLffaXbssc/xn/yrvLYvSfd7d4ap7e/WNZNHGjjuKFq+uXWmTN
6y3gOYbf/J/+8B8vr1e5VdXLP//4VoqiGa4WxmXxx88fXXz/5x8ABL5ZCcP1f/5weMZ//rF/+vZU
/uPm/15/+JuXp7rBnxvkTxv9QhTqjEFydghx3cvfP8G+hMoFtiXwupHIFCVvon/+YZp/osSGNhYE
FPC3r2JhdSl+/migPQ49f8gdAIrp//HvZ3/3DX99038UIg9KCEjV//zj9YT7a9VCMQE4S+wDOI6D
/YCbHAWZqrUr6gA7su0duSR5tPLc8DZNwI0GSl+WGnRLGfy4Syij5XOafffZlxxSe2h7XUXhrVnz
mVCYbDdFj678rs1WqE09Abo2L/JDBK0V6e9rQtCMrVEVQ3M4rbd+iCgerqsW0mToY3bUm5sctRc/
AgDKneGAAxCmmAkdveVUXZYy25uNOfdz8wXVwH3W0wuF5Qp8xS4jG993FmX03Wi7jcwMtPnqhRDH
GI6YmgsEU/WjBCHY2BS4aQJuGg5GkD/Cyb6zlyFUZFi0hkpO4ZQPEKt6ScMaxQfoyOf+hW7RBy/c
VtkzgY5K4QVJUa1yPX8Gg/hLqgAv6XtQTlH2aPWtgd6YpwY9ESjdud2l1N0VJfval3+twneL8O0H
G+0Krx/MAeAZJUCk82hEjcr7WmM1rQGnx20sBWDNT1n7aIThMwsVnFCVMBemgmgARVkfnCVOH+Jk
B93mnj3Bmk9uQud72M7rDDjaLhDkzqYbh0QPEbb3mdOhJjUFHzBG+8LPG0bXDObvEHT3x1zZPmuL
ilW22OrdnWbt3D7g4KhmxqGG6FMIraXGX+L2UutriOAVS/S6RDGPiDd34mKe1WouTeQglsQ3OzT6
gw9FX+bAQymHHEQy1yrtpobYItrCS9E8ldYdq7e6e4zVN1vLIc0J60tMR7ypvES+0Gbz5jZxEnh4
PCT+He12ltxR6yuDWpxZfK8ANBX0kIVPYXZj+/ksR+0ScyJ8ydP4yrEgD2c7S6+7FPLO8ClkBAWq
AnLmc4ANssfC/+bQTcYPsREQvourO9dMZlr7GPKd7QFlCLchn2yQNF9nRbiKZNBgawlBA++hqKEw
yxvDmNGEAWObzMLB2rX7UVoLyKYnYB44IWQ3YwZ0Ivob5uBZpC2cWySbVnUwaQLiZX0Lz9VlnZbz
ympmls0WEWCUHvTdWwrFUlWtCKmWMBlZJd+Fuuz8u1T6M6MApUOJueo4ILbGhU6KNYdSIXpYKDjK
XQa5iUx76OKDrn0LbeiO14OfcwHKo70Qki+1qAcBtJ67drvO2wDKco9N166Z7lyVZX/diHUiy43L
gGRWxlqgWmDiDFC0N02NTCAEhRG+OWDrt3OWQpcaEqoyzNcalLbSxplZjM16CiiiIec2KkNhiL4V
hAshVseLHEVbY2bVzoxBMiPV/sr8/hd2vcNTGxc/yvGO9m6fPLl//v+475Gz+95h2Kn+sS35y9O7
nW/4q587H9H/RIUPNB4orOuQfcCh7OfOZ1p/DjY62MCQ8uP8gZ/83Pks8ifOoxZ0wof296CZ/sc/
fu58xP0TPg2v4GAT4Hgc5P6TnQ/b7psKjwZ2E7xoAKEYxc8O+NqqC2V4ramk20ABwlp3tJ3iDb8/
b/599Q/0RYfqek2ZdiwrvkqIt/MkVgQKjzOV9as3ecbPvfztVoA38dkTjJXXakNAkprk4XWqI744
CrrjusznbhE/nx/gxCv6QL5qqoblZkuPddlC8JjG2D7DcsoN6NTVh1f3pnxD2jqzY4rb90wUTsGG
38cUgN3zt37q3Qz//5uL+3ZvVY2WhdeWZtCl6LTyKReiWLaeJJvzQ7wv2/36xMNzvRmiwwgaDBtR
QqoBpkrtDtK+JvxDY9tf5VF7tJOpLsWpkUa5mVehfRwmHj2mRrmOzAqkwmwRecazb8og1FLxV6w7
mVucmrTm+yeqaZv0Ko79o9uW+qyCnHGYWHwucpXNvUj/zWmLOPH2vTWllH0BsMAxBEJtjyezb6Qd
Q4zFrs3785/m1IOM1naGTFrC18E7JkIc9AqecxlgyE50k8FscuJlfT590Vt5/xholxVFAerSUQ+d
r1qGfKLk9sP5+x/12v89tz50h1KPV8KtRXusGQ6g7JV3AgfVC7O59/q7DET0lCXLtNWWbh3PHffa
yqYqZaME89fYwyx8M69ZadRW79TtEUqGONU2F1p+3SV7B6dsmzxLSOtJDYIq5kXrPbpdOiscguSA
XVJ9l/spLL1e/4e19vA7ObZzWsqF7JKNVv4gdLILf+r9D9/+zW3qHqSTUaltj0SLLgh5ZvFXSyLh
JXLLi5UB3ck8B4GGe4s4hLpTBs1DqwUWfar9PdI2/fWeRiEm8/NE46bKj/qr5Ys/6/C+vLxZQ9yo
9fo5nr7zHml1pOHKKJF98mqZcHSZUP91YfdDC7CnnAsk5VE3RVJ1h6X66zj366ZGQSlXbhoLrYqB
f+i+Q2p630n90WOYLySpZk2mzzvU2uAfDkh+OBQyhDFrO9kG1E7u4U9egX8klnrtXYmk/1Y5zpWp
tL3w40dZh3duqn01hLNShrzsaigiRmrrGdreFShnS5CmdCpupJ+8pLkOSZyonsV2M6SdiI1CU5BM
oBvuJZdR3x+cRt4gMbjUdboWwt1qUTiPFPx5iNYfatiyhk63bUR0iQC+jQu2d0T5APuyNTHZxm/5
OoqzY+z4cPTSvBWguLAngFJYJtMlt5No3nRsZWbyEg4vV9AXCGdGQzfEKK6zDNqpAqiMoinvFfsP
O2G/Xv0oShtdHjK7SVmQ9M4R7qQDY1ulAMaAGN1Ay2shcFTZI7zClUu17Sps0e4+Hy9OrYVx4JY9
Cv/QbggUilRcQFqR5evzl/58IwXq5/0ySzoztnDirgKryx+FYz9oTX5hVtWX85f/PFJ/QMhZMGX1
nIqwgDGzmmV2daFcSLmUzTJspqgZJx5hfPBstTpPKtdmAXj4NVAwrkaOvM6sq4Q5ONmdf5BTg4ya
X6QgyrVgeRIoOFqBJLtVunbFnOj3PsNY/dDlteHXzGWBxjQx67PymhpGOA+VOVFdPHX/o3Cq2dLT
oJ5TB60PPIpm4wBl1Km+ThvdXP7eKxqGfhOxJSTxKwZtsKDRVNBrOC0TDt6ZHmUT3+DEMvBGwU8A
C160Yc+DIkNNRBV6sup4OvUJTl19tL6lJ5Pas7I6sPr4xsnlDOWyl/NvZthaP4naY0xQ7kcq1iPB
A8AQflATGg9U9QGNaNBG9vfO0yc4a6ceYbSYXU/LmrZDiMqoYc2x7iiwOu3D+Yc4dfFR0pUQrYCp
dsMCVBK+NcC+QCyznwgTI8zd38F1bHYLMqJKrDJugkZfNahC5O4qadoL2u4LKKRqJoXRMwhovZMC
rZw+/9YTjQvtpFA1Sz0Mavp0VdVmjxplPaUme+J1jZ0oQhIbfco9bBfMkBciidxBM8uZWApDFvrJ
jHJHyzlvcxxI4roJfGGJmd2XqzZLb1iabAHHfdA1c1bmnjrkRW1PtPJOPc9oddeOo3o9xctCVnro
jRr9HlTJzn+IE7vEGBnhl2jxoJPOg9q3vgtI41vc/c6Fgba8NXGaO5XOjdHojRl7YVxpFTIhnjym
nsa+FboCGkzUdJli/s2zgpkHyKZwOmOKoiRlG9c61bJd06oSoRgwIr0z2IOTF/1FZSbGsk0kMi+I
U6ManplHpzWcxe+9EfN9LG3S3JVS05ugg/xCpbEtJf1VXBV7MakI+x468GvJjYIFFTnlcPfE7Efa
twlBs0H3WtsI4t7rVrtsKJNPThw3E4ibU/NnFD76psv9QmNNIFGyNzi0UowmiiYm0ImLO8MyebP1
QE+NFlxodZC5UNmr0xpUVa+fUh4dpvgni20sjmAQjfWZUE1ge0DXlnaZ4J0BZYNje7w6/71PPcCw
c7x5AJHYNUAdKQ9CM4EUMFXOHEDGKdfpUw8wihYU+Jcmll4duI0yZwYpHnNKvFnmmrvzt39iATuj
4OBJTeVxzLHxtLyFZJjlPytf6BvPi0CQs+rq+vw4px5keH1vXhPETkVKHM4D1pPbTHIgGpugd4vj
711+lALANcTiPG+aAOa0R1uL1oUvwYWq2+8T1z/1nkbLuqOSCOrF8HkopbgwYEQwS0jhz+PKIBvL
KsiXNuTAHTLoXzRuWCwbM63QzOD+3CARgzlOD4lZ24HpmOVnW3SIgKb1AJdlrZPt8tijK8hZlzgh
KW2uUQqvLAIgb6kxtQYG1lwWle6vs8i+ZS10TI2+Ywst98xlIrh7KHRq4gwJbXxfdmSVujZfhXmu
o79BsR9HFp+llW7vqlpCjaiFxHCT0nQPoVB3ySPwh/wy8Q+EpUdW6snaJGW4ommnLtumEXecaMlF
YgHA1qbgyFetES3MyjVmqEKiwn/+DZ94wfZoptedliklSxYIuHgUuQ41rTh/7mJ3OZxrzo9xIpsb
6xE5UeUB+9NWAXfr5MLPPWtb2ES9VDhJzaoQGo0hs8ji/GCnHmg0430rCxueqSoAVfDQV/IR5ZgD
V+XWxbc6P8SJRfWKw3uzqOKqrxszw85oVdS/bERlQos8dLd8ELz8rSGc0V7T8siqQ92pgtzz63WD
ggF41MDld4PK6e8NMdpfTIARUxBJqiA26kMEINLM8LJbKC/fnb/+qQ8x2mKaxqi9GhiXwMNeD107
AExcVjtzHtNo7Ui3n0hUTn2N0UFTwlalgkhOHdQVu/KpdahlslcOnZi8py4/2mhknCIvZB0LbG7T
r5HU0iBxY7YMs7j4zSlrvg/Sgpipq6vGCcxY93dAIzwBVok440KBReut7vf2nLFWrNCEq7gynQBp
24Uq4uuS1ktpqbvE/90hRnOqdx0WtxWGyF1tLXt+LRK+1zK6L8x2fn5anfgeY4PiFAaq4cA3Hpx/
zBoi5vNoStF3CBGfpC2vmNE369pFjqtsK3WCuG+3SZO8hMQPfu+uR7PIlNJhvNadgLqJB9/OYq0E
LAuSDuKH50c4EWStUSDnvoZOsOdDhDbjAtBeLegM/TZvSqhdpxtlRBNp6Yks2Bq+y5uXRFAbZTYs
ogM3hKRd6IGT0L/QyIASmI3at2EuFNr/55/pRAixRrGcg8ZtirrCt06rZt/7roLoEY83ZRZ7C1ED
731+nFNzapTGQFYAO1NLbGSpcA7pC/lMdW7sOmXy9e+NMFrimu+nMKY07KCr4rmt1XtwXVaa6b+c
v/ypmTvaLsIYt1pxZQe1MtCkgnnjUtrGlD/EqdczXtUQ04B5sbCDXni7jNm7kjU3HtCT529+hCX9
+2BFRjtFGvk6I7GDMhU01Cxmr0IrW/Xdyh0ASLW3Zs1eQyW7CqdOPyOU7a8RR3vGwNyDQrznBDLZ
Fc5dWEIS1UvnmVyZxS3KTIBf7wuugdhwkPmLSZ4z8qBb/ZY4F0hhYGr6oLPLuAd8iE4E51PH7TG1
HY5ApUqT3A08CoS9lHO/+9H7txZE2htebnS6Q2/EElcuSy7S9lBAd6+kYtZBRiTt0YJiq4QNvRMG
yfaJ73Ji+Y3lcbskKXvHycrAk6jFRLdaZczCEGaQOXjb5dzpwzmzvhSMg9/5BdWHNYFlJgMItcov
LfD0zt/GMAs+icpkFHAKq4krnFbLwGmPvWiR1/dzt0R7zSlWURIuTPFoV/nq/GAjTtSvmTEKORGE
Zzs99vIAivl0yWu0ymxZAHMETb/HqidyZjJbXci4eo5oe9v5MMZkUaWuGh7Cx4O16KvY5Q8zq6/z
EHjaKuPgVuoGnUOhI1xCVOxWwtt0ZleQw0wTHLll2kI9sI2+O6wBJ1yDq6fu83KWxVDE8Sgc56UN
FGAVwabz/EOeiBZjaKMkDVBnlBeBpkc/TDMCqMpr+4lZc2rSjCJdDx9HphtGHpgqgj2QTZDCMkiY
EZ/Dy6ubyMpOjTIKeNIEax0n9CwgNjv4Qrw4bON09w5EgH/vHY1jnluXhGltHoS5vOgsbZdQGLGe
v/aIE/H3JBsbiMdN1LOox90L02ouItkbNw7rYSunpXxeZXGIQ1JdQfJO8zJYS/V4h1VGdrAC5peW
1OJ1VIkKDioZP/YoFmwVHAhWXhzhpBrn/bZNGjZva2Eh0yg7B+rWZErh9cTUMUeBMwTGFCDENgso
+Bul30CyeqqCd+rSoxQp7vuCZDxMARg3NlbR3NpN9nj+hZ/IWca0DhBdu7zLmjTIKg+qxOHceJU6
a65dZu3aZJ/L9MvvjTQKVnongQMVqHf1gn+PSvATQAJbSQi1xvUAE64eI22KYHDqhQ3//9tMLMuK
yCJdHJR15i6MkBmLmGlTBfPX+PpJ3DVHSREpwFHoDRkjl1+1wEuaAKB29rEQF06zyqHmp7nyMoxf
fNdYg9V4kRr9IsqgKw6GGHHuPSta2WgKhT6USbsIOMYbDeLYfXSbwuLZqx7cZoVcHrac5g1tYd1J
k3WHf0MY7q8hjHBKQPfUixqFpA7V/QSG21kge/05LSETpmtTa/nUtUeBKMErMmlcpoGTm9uulito
Lk+EoFN50RjRHPtpCB5UkSKCBrl+ZcGXUqcBS2II8AeJ46ypc1WJiYh64kHG5vIEXnZR2ucZ8nrY
1YRJvK6kNdEKOZFAjpWLszxOIziZ5YHtXISoibELNgXROnXbo6hR5llhdI7EodxPofuLt7+pUJqb
+ASnrj5sP2+WGIp1RY5zcxqQku3hygqD0/Db+Uhx6tKjSFGULE9zbuUB1EPgL2G2/tJRBVuev/qJ
iDfWfojs0nNkayLiefkdKjF8plnhvSBy7yZklzrptyqZUoA79SSjQFGVpqM5TCQBRC9u49bXZnGE
Iuz5Bzl18dHapX3nka6XRSB5p5Zt9ARCSfmbX3e0dlNLB7rPYGlgJH69bDtsCrlPzc35Oz816ccZ
BKpSoQPGXWAx6yFPimfLzpZw+ywn3syYSPB3GjHG1NKwSlM4NMWBbmpr5nY7BAPbuf9/nJ3XdqRI
16aviLUCD6eQpJOUKVdyJyyV1IV3gQng6v+H72Sma7q/WvOftFGplAKCiG3e/by4CduddxKlhKF7
6ucTf7Sb1yFKmWfkJhqMji14Ki2W2OEl8LCsMtSdW3M0DxK5keq/zeKZH1KuUOpK+9bgBznDxKY+
HgcgFFa1nCb1umhkHqYdFlobFi42XllgFhCcBgnYCOTYs6OKvWmfmvE0if22tTP/EQAxP/CVdUSK
psSJs6UzU9KJj8mxb2LXArtrneVwx/cYBb7nBrzndhubjtGyW1eS9FsODi8ef2b6o+uA2hj2Gg/O
axzGb9OIs6MZOwg7FqDy584dnuykQ4d6ktVyY8vPvDqhDnQrF0VBGyxds5cG5i7DXp+LnRaj0cvv
+B4mMyN+BZtBGI/v5T6KDiNA/1VIEzvfdtci6u/qvRNf8vgvx+4iV3/h1JtEe45LazdmgpZ8HED6
O9Ohx5V469BvZ+FCAb+aymujjzcUOF5jPw3H4q7QH/VyAbjM/9lM4VYZdlXOK78DZAzEpn04Si8w
9DdJe8Kp7fdGV8fGUoeqw3hzM5NO9KAf7gzntqeGUZMJjn0ZJkJnjtlA9jcet1uozyIkTxzFfoyb
YLXzgGeTmR/bRQq10AzHfF5/nBcGDqpmy628wrmjfBGIFaO8+n/35v2u1E4V7WsQGPl9nycZz9b+
SKgM//f3btub/yFu+V2kXVRp4s81Cchk+S+UzxduOyxSEB5cGryxP3zMv+ywv/sSeY10JOLpnPK5
w+wjDgtEw6tYw64Xh2lsmb7V/7CT/Mse+DtPuCu6tqjHnhhjTK2T1yCTs2b81v/7/fqXfUpsn/p/
nXHtOPtOsuXXiASfQIXutLE7FsP/p5HA/9mlfjseOtryto3M9L7mfUjnNMT08swLBxQ44p3YYiYm
R5XYJ465Z7b7Xh9e/vuVbTHAP62E386Och7QPRFX3nej5bzHft8+Q5VXbE9x92wiS7944/Invdu/
SZTFb6eJ9EtNB2SU3Xt2Jm4UtlIPQpdetKxjc3Abh9pl3qHUiEdgDI7U/dMq8zWqSnixLoZeUdb4
3h9WzL9d+W9nD8ZDZSnLqr4XedPeMTBSXrRkFU9LYbk7y8IaeQQr/4cF9M8vHJNsf19AXqExNL/k
9b3pFd9VL196D6coPF7EH9nO/3w9IOz+/hHlYK6VRKxzr2M0hq/LMgUit+ywV724NxQ5LnYCzR9K
cdvv/f8uGwZ1/v5h7qwvsTcXZOdi+NlY/UX5M/PP01X6TH2Azg7sIg6qWP2vNkNmAf/+eTgs49RX
LuV9oZr3um4/K2F8/Pc34J/fbWA0f//RZip7DfRted/qA74BJL5463rO8Idltt3+f7pTv20dy6gV
GJIY+f2gW3dJZW0H6Gkok6vdUQxcjQ+/XoY/hTvb2v2nD/ttH2nyXg6i0Uu6M8dmPVfdKUXgy7/a
5c5QX8Khftv9Mff6txX3296hx14zlr6V3eda6j7Za+98OXktfmm1V81RzcgrFh/saky2GAzP9vCw
soTtDEVBe+B3MW49JSmXTs26n1QD8AhLSOyEByv7Q8L2n8rwP92Q3zecfpmU3vrp/TjDc7M58JPk
WBdeMNcPxD5LuzKu/+zIT8tKdltoZtsnbFQO+VbIh3DJ7BWHf7/et2SUOdl9mRcHvkKmPjhVVLhV
lDSvqbSiLb4AE0oMxdxn8Tj2EDnosA/TtxjfpvEP6OB/W6y/bVoOcLXWzrkeOnsD5a08hJjy39+D
zcr6n5fP76Jn6TdSJU6f36de1TE33RUYB3pLKEeDSV/NfbAc5R0NB7Mxsx/3nu/LqNArEemqTA5u
bT9KUEUO09ieeYCNpEJvmPtgzjQEGaLxTzkvcQNZU8CVMlI/GrQpeW7yhjHXeiQS7PHQWdPcwDd8
mfepWDwgKFNzWbp+DnK76A5D41WBr+tfzWIXNyYzegHzwcPRb/qfqSJm84y5PufKgV0kpXmzEBaE
s6Wt50Ffzctks9aMtX/DZ2vap+gzz8jttB9WPwOVLmqJnDy1AeYyveSWLVX7NZXEFM140ISf71Tm
0+cY2sizNfyZJyn2KIaxWzTaKVwsB/sJ7HZuHHcZdwWeGdhH1AX3KJc/QbeWj42wqjuM5/KWOYgp
eRClkT86In5NEqNi7N0xX/JKIwfShz5Uq7PuZw1NBjh0jZhg7uGxDizSVT0oDNVDrF+ZCbHM01A1
WdSY5oOdJmQNY2yGdgrPW/TKPfZ+Up+RKbpdWCRTRuPTPDNSkByKrvukvv1dtCo7GVmJNjI39OeO
qfmrUIN569PWx9ijTE6iyqc2qE01XWtRDgeFq+qR/tnT7Hg9pNY4vqSaXPbWqGEFEq/1Ta5BpaKv
3b2Qg7nglLzW+czTQT+srTvts8rHKHIYrWjx8N5K6aNEWNjr13ygwa8yCxGTI+kuDcMOu+01alX+
qnndTzgi2eZ7fgJK1gQwnUO8u+6EO6Zhp0k8o5dT6k1H7GafGGxhXjj/UHNbRUvBppQk2H3NZffk
mvl5xBxvTV0HmgjWIIWZvSagdfyWk7/sbkRqUnnzm6iLMcgop29gTFHrynD2yZuy+KhXUDKzOGBv
zWt7vxEJJyRRyeRf4gWc/TxoYZGu36i/rMNC0LbG+8T8FDQq8CSb8R5gnrrEAzCjmVeFRHYxHy0V
kyb1ssu7S+02x57ZZMkAglmvYVavQcp3tkVzED7Y4/F1jp2wnt+HkZqiYKOFf+diAdRO7+PqHjRS
6cAXza4yrLtV0RuDZ0Ac9agwrbFYxU7nHDtToc+sYiB206NBFdzxa6y3p2w5JVMLXXmhfxaQm97G
0LPDDGapNRtHrtrTuyaozPRsYaI3Np9WXr4bvOpd60Qr93lF0WXXz6LXd6k2ENVpoWP7n9OEvXaZ
Bf7SRDZYeX7SpPMkoW1u38qCxA5kDeWMLYu57wlhkuLKzgQjnIl02R9aAtIldxD0zoGuF6cuf6/0
9lRJOqJ2f0fpTE3yfimNXV8aEQSJY8vfXrtzTerhj9R5KLDNqbYb3KcBbxgdTh/mRW1cB73CfaVf
H/gTO2XA/KcvjXBmKJPrGKpX6aU3ovpr1uaBgbY0tM19u4EfoHpRtqt7/zA5/W3tuSdsSO3t17cl
Gu11IzykxZWnbxgumLU7PUV4x9+GUBT0KzYrSRUfR83HciUOZie+DllnBDM3sOyASSxB46AU3Z6Y
Y9x5GjY3Jk55rGseQnFOsyKwVkg1GCWIdQiIFZgccz+mUd7KehFHyuC7VrduYvyH83Zi6DTz7lKL
1UJni37uGtJW2Gc13ndOeQXZOu5TFlsTm8fFU7tszO5mSBu61I95gfwNm0kjsfY5JuZlU/4aiuLM
79nqxZ2M22iWvP3zvk6MU+qU8SHeliEX3YDvMNTO7IYHnlHRxGeyWqgFtAoNf/uSq/UX/hXnWJFP
bfsYZ23E6PetLtptveEhHGRWCcqhH7cHhqel2rm5+h6S+BcV2Z3SmQ01v7t5YAbChRUibxT27h2L
LRl5fzLtlFZx1E4vgCUAlc/4Eg/tkUe3RSmJT+YhlvehMw66rEPdyMKsuKbZaVszalY9xQCAbOnq
/oUzxcHARK3ZmEHJRpnQthWgpPXQDg9qvXfrlk1cnduZ3Xs5GU62N7ljiZv/0AgjRFlES/yUmUUA
rBAKwbTb3mzWVr8mUc0I2FR/Jd14UgCIEqpIdLyCodEDv0939awHXjVCq+NYnd+hyd/M8DFqjpIB
cxygtp/bggdiPNnzUwzRw2SHLcU3P95aXwvjByNfu6ZivnASF25/x3rZXrftV9k+pOgIjrRdXcJH
8LVjQTI9uzhWdzY83FfoIhugIeQRD6vz03Lj3VhNp5ypQKf4dgRWK+QA+fqx3fd6YmCxzR/H8jl1
1gckwseyNk6N5/7YHpE3uO+auX4aenab2LipqwVuRZ/6DyZbQe6LKPPclmTCgPFSzsfRyZ+0mKIa
TanMHJbISuu3Wmk7JfKra9RXqed7lDcvtHoo/XtziMsFzcnF7Ha6NZytZToNteUhgOu1x25midZF
fXQLxc6Cp/sUO+JOn6ZQW2LBRRMferqcgiKdXrDw9EME51bQFTaImYqNVte78tlOqAilrD9j9Y9a
leDNlY3GPkn1g9KB4wDc8CbvxrDGJynmV9xfHldTQ6kr9+0qSDN5fYskvccphXc9I8exflCQei/9
5UefJueSr4/LNNOvlONt63hfS7VcZBLvq1p/Z07yOeMoQ+pQhZPVLoRaZWTPZgpoJ3YvXc0u7Tha
xoRm+2i3/QvnZv1MxfU4ZsN+Vv5tXpruqVacPsvs5PvCFOqmjP31QNyUfEEvtw4zU/1g5VosWDpV
VlHnu2jLnBH3lkz2wdgtxn4CMRJmJuELfUQn8OyWQwoElkKEFmNZ7AP4QIo+RPqwGmEvlRsyN2Gf
W+XW0OzLdt4zC2SdlQvUT04s2xHqitlhGG682Z0Z+kZ6khL/oGp21LHL3PVJp+72sJRpfa791Xzv
RWbe6WhwKiB9fnZGnmGjwlB6/ZTIKjkI5fX00Qa3etGn2ry1NUsemmyy0ISUmLRzVSZKLSt9dcs0
e1NMTJzthm5yUQ1zjJ8YNV6ks+CJQJrHx0nfbAhaMRc3A5O9vNfuvEJAqexrGbeDGWmW9lXXox80
iQ4xv2Jw9ceAyM3YD33jPLGuYXDqVZEGTZfBQ14bBpPX1KDi10nQ04u/OuEMs+u7t9eZQmvZLs5u
sGex7ImbGevzvEq3AsfDbCMwON8fTKdNRvzO5uEr11ykEZ20x5fRLyooZ1L9aiVmn2iz9Tlh3Ngc
HzwSt8hKEhw4ss4qo9HqlBaQms1Hz66pK+dKVLzAmTwtTbOguihks+881qKFpwZws3q4i228s/TV
28Q/S4qUtdAOfrvWh2kphjJoPDFEeZ6RMg1AlPxajQ+CJtTOnKsRkfra/EBRUv9IJErFwm3+8uaa
Em2Fi3pmfg6DlWLHU9tfc1oXp77sy08YksNt3sMscjWOgcVBsG41HrbIcQt/OJ4cA+8ntxq/7U6z
972RGPBXG6wMzNV2KAdvecTIOFBlaE60tIuxqyzsO8tRiWOSgorLplLbzQ7+lYAUfC5JAM5JuRhY
0hAorbwfnIveN0Zo858fgxrGVzWu6rZC/rfXAIReM5kV+Z6BLe0J02nr28C24c4quvWmkkYPJVGk
YDE1TS1hTWUo1EqOC80vB2Cfjv5J3mR8jKUdh70967dVIkZMoDwvGjHquziuxDXWwwNSa4W4nWfs
zYIlVurn5NTxHq9T55TKqT6MRWOcF2l6N5pMZvYdc3mq0nHjIbrMVhuUTgMuwQwZ0W4BCWnmJY6X
5WECIhaWvcqyYMxG8aa72hD1vTadvHLoX5w5FnuRNtk1ycWHnuVfonKvtU5SyMXC12qsNWDDJdDR
R8V3MpmzmkMRVlYJu6Ov2W59O9/Zm17b6TlCzBIn5KT3r4ySPubetLOITmwFtMBbn4WhiJhqZlhS
GMFVpd8n0vF3scdJx1u0+MWdbzX7cSW+Lp36Ibeh/c3GIe5IpXpDPgGrvkudOMKM7RnqdWCXPVHR
6jDiS9gx+8ee4F6YRZR3/mNSzney3kBYiXoggPmorWYKzQ14lAr3gM/SIXXlg2ctfmBPxHu6jkJ/
vUwuSFhNHPJ02cdL5wXKT7eyD20eb8hDU0iYD7r4K2mtD1dg6tv2ark3tITSyfRashH4hXicvGxv
uZs2qPKZpJ/iYVtEj1A2w4phlV3Z2t5eDB5Xbe59z3/xu5JoHTeUKrMZhXCjqWZfHwaHW6ijmLLy
u35tr9qKN6Rb3wxt8dyrZl9gUx7MU6PvhPDqg2cBT8TwJMGq1pmvTSK8Exs/vSsrNgV2TIV5MOyR
aGGINf1c16J9hqskqn21jtfSJWVY/FZ9TR4o2NHEBwY3gUtbxBenSR8ZRcK73eB8SdUNuNoyqG3t
zplXQKFDdoPC9N0zs6+6aFpMJXWJyLT6xpT4uszZXdHbeyejvG/A5GqMoQiE1TyoqmWw2R2P7aZC
xODN74po5iwESPWy8APlNH4pf3Iju3FlkFeUFpIG5uY6Vr+KqYNEX8857qCE/nVu/po6h0Wk7oDW
Hjch1jjVkVVlfxmCv5NJeZOJ+jSaIMiSzj1szx0XQ3wS3ZhQqRXec+93cZiv7q7JzQlVsfumJNfn
cKQEk+8eLMc7AFvYU/V+zMsazltjDRGB0q8eLYjRrBDTGcX3HffTL7z9dtUCu5mqXt5XpzkPFes3
rYV8ZLArP1tu6/xyhZEfRVrlzy3beeDg3JdAEj45i7cpNofnpBO3tg0FdZBHrVCfQzkdPLCYDqCD
JQVO3I1kecT0eIfGJdbBVhbOevJdjmMWNrV5jBuNDUFLA979T2jSeFUu6PjQK4BCmIqPUZbejcNk
zy72W9icjhdIVXohiU1Yt1sAO+c3Gs+Ltujc0aKEqwzI81YKDU7ZUL1P1XAqvO7GS9dL7qbHbLJ/
zlgv1lZ9MKXdB31SXrimvQ8cLNJJi21njaYh+QJzMgaoSzTMD7SPMm1uBOrLyFlTa7+2dRqMXs9m
am7lHAsxeeHbVjQUMNM0Z35u6TV47AQuufJa9+cBFEk3lTeFv34m1Ef6FEJf3SRXbyCrsttmwp/S
ffC68db169tSLhdTj69eg2/BtvosY75Whn5O9HqbrsA/JDtW60zvYvLfc+bYOb/plo42qWc13hRo
JwLepoeFws7s6LtJerdTbz0YiX0WTGAFg+adSs1/c9f12ipxayXzr1x3npVrUAooxrO1MSkYFLmt
WvWjSbpbc7Lv0Ii1QDQoDZVuecqwk7EG/yCK7pfXUPoUyXBPveYD7SGjDe61L8d32ycW505ki/9c
ufbRbuxTQZQZzIs+8diS5zkR12SqjllRHCes7NFkevKA/tJm2ZqRO2PWU5jyyZHudSCID7Jcv/Om
/qcNTf4I2XIN68HqjxWlqiP9ZhGi5iVQ6DrIIOl5GAiM5/jAis7oG/RR3cOiGxWhiqOBxXBm+6fJ
e1w5hsZaotja83RCr46T277xRwy17frWaKwurIZOPmr+bEdas/QIp5a5BInXtvfGmNdPmWen0WLl
30sxvYxzVt7ZMIo5AAzjpt4UaFwla12bTeNWjD7jbaOu844s9aU0Z/NdG5rlTekZekp/Kc8U6vyX
TunGKTFgwfZOO364Ff564QrtT8BAdtKfSqoiNCvWT2uVyg0ocRX7uYptymDWdO56jkunm5siSADW
3vNUu88alQCtFOEudO5zvdsPS11cbUkcU/TEnnllCBpnCdAUvV7BRvRDOCIEjrrB2QbrvDUJRkzf
LgOwm4fYsVoVVKOVvBE2TE/e0tdUMkeohmxXoZl5n4QX7uNoJPJNjCt8HoVTeBcoCRzw1Ob2xtGz
zXgNGHorz+QpZL+lq6ISNhPHpgT8bQGYPWR6jZStG/v0xmwdce7kAml4yL3Tf4SWyi7Ty4I9W1Qr
wwMGOBWXrvLHvT619NczV+6qfBWXdWzdUOg48nB4lY/+WnlfGS5YabwuS9h4+RxikOlnUWEPk0l0
Zsi9LwV232WvpwePjM2n8NtGhoPe2NDEgn+VKI66HtNlrDdrihnvNU13u32DBTBJZj65x6QYsx+S
oZYDasgl6PpMO8o1nyOvyNH38b/Qzxd6XR1TKSQ9+m2hz/AMBwtX9QyDTQDhifua9on+7nS2uh3x
/3zJTYXbnpbPxYPmNnEI57e7LHL+aWLEOaPnm9rbVZjJrmf24R3YQr/TJjUeqjbubwd7sI8zTLqL
lEl1QXRtn/OilC/jZFo/ZDO0t3Of+YFMIC7a1thECYOzgZdysoihK3dWUZsUh1Fhr3CAKdYzw0bh
kg26i6meuszm2cZovHiqXYMSe4jbWvV15CVFvVsyBCnOItMw6ZvyRjBtclUSpndn9UNk8Qrvakl0
XnXNdCxs2YX54mLzZ7mkJs5knlI8HnB9t3P5FxIl0E/LEA/BgNcjKExmY1600kZp2NcLFHgZq/Vq
VbFABNPLwgiMVNZzIDPdz0LfbNqvPFEN8nbphcim5W5pqu7QQ1495yVl4VJYc+RiTxL1YjG6UKqp
+DRHxupErdEWkKi6ArOS67yLF7t6qqH+vAkMZIFi5/pVthr9KLfber/omv0NYA6IcvW/VZxmUaWn
rBJaADtHN5soltPCukuaBwrvK/6y9kI9oG13TsEdrfNhDCl3bLFR1gbT6JJdt3MT+g45AF0T+b4Y
m8Nrns582mZIwX3c91nrIbdZjb2MXZtnmvR37uROOx+B+8UvKWZownMiU8s2hrjtBhI7FEp4pvNh
q5nWYi6KyOyIFE2aOPdt34CSZ4B1X/UKty1zWRL6Rn0sd3GfcYd0TnuPgYg98FBrP8WLZE+u68DV
Wvd1MLQpHNuG6uyUcMVpOn5USzIfdGtZSXHxiq4NAqhJOjMufMnm2Zrt0wUH+mJlZrUqnb+0Ku/P
5qIRiuKgqfoWI08qJHV1V1fyEXjQXd8ZzxntwKhai4c2n8+kcHdjVv0CJz2EVae/mwWRdFmoGj54
QhjRWnmgyrzeabbR7grVWUHTM1rF7eLQs8QzidTTomk3fZpiBz4XP0uvY94n7Z/XGI9yRsghpc7N
V0H8jPMQkzRxBMP3KHKIp3pp40W6fGmJHRW+cSj07Fr5y7XubCqnsR8pjuBKpce5BTZaozuypvXV
Q8Yk8/ZIZ/wUCyqeMPpffDd7liWjEX6RYbGmtninfML66ihKMvts0vmlh/Q2Xocl3Br4JHA9OVT5
UrXJD23Ei6xsX0rb+6U682R7xWupoBzgeS6wSqVxLNeu44SaX/OagLqbagpTTnE3bnswBYQ28I1F
gseqM5JG92kau2EnTIquTvuy6voFTt/PpVAfTTK/jct6kso8DitlSbxAHqc6vzBL9iuZtUdjsqmM
Z/tWNs4Pdzs4iJyXMPeyvzoQsIGZtfuVqJZqJB0TUMDeSljQe8Z/HDbcQXsbaKPSCjxWcbfX8/jF
N7Pn3KT9EvvGkVVFg9Vsu7AFKLhDy5/cidx4mzX31ezzV8tNFJM0nhO0nPPU9c+mNG/jicpLtnbJ
LTK/auc21d6t3Z9LjRNBSWiym6VkZheaZ7R0iMhqvLMg5BJiLP1wk09kpFVlh5PtvPepdhECJrCf
6uNpzvFh5ZwzQJDZj4oBe7oA9Hg8vJfT4Y6f85ys6bVi/8AEpO4jO3cPuHf9qn3q862xmxtxmVuK
BX7rXAvPaygbez+GNvvReYuIusIfd6D0PzYFYpqp6zSZB7IO1Cd2Evl8Jdja0DIhYDLGJy2JyWwX
7yHz8hrWMgrDoYG6bOKLZVHUwCzOFDvepzNcXCwxabZo2qXMeUC0Ig+eZuycpv5YDcqojpLU3Vvs
MxqnpcBNA9lSKdt9559tSJeRvySPmTO8rZ0oKYjGW8E9Uwc/5cwc5OjupkZsJ3D63NftyXfHuy4j
vGwrAPsZ2QZ6u9r95bTpOTHWH3TrLgKhv48GLCj0uARw4j9Ypf7YMyMZGuX4EWf4djpl9sCfyjAv
83Ore58ps2whBAICMFk9ysm6OgVl7NoQl9JrWiLx4ZtKGXPlq/O+isTFRtBAR7+Uw95O4yxs3dYM
NwF+VRBFZI3BiT2Rn97Mue6zCpIXTa4vFfYeUTxDR0ybTnLikguVHiJEpxiKi1VUzn52tXRftdx0
Ku9ulMY0LzrXi1RW/BKV8UbcBCPaL0pQ1Ev2pZq8PjZpOlxArTo7zA03+46+QLM/akFi+1+JqeTR
yMwfbEiSZEr110RHm9HkGs2ueRsScLJ1Nybp+mOwyRbSwlwjZXX9s6GP30wQ+7cxiO9ATlkfIaIz
z6Or1bvSsREWo3a8eFp9bXhqKbmtaQeJpHblUBU5pGYygWpvfA4ZaZzp7hehPhguJe7Grvdr0fnY
FsmSZaJXz8Je5iCV3V95mnAuT3GYKFOeidznK0e4+z0svf3kVhqCHxnj9AJxrNjJzGtvnA6DRVlo
5bFnqDrySu5RYlAMErQHT2RZcWhT2r83K+29UzSSqiQtnjOYBxH+rlS8Wn/BArVTN15cNjvC82Tf
z9K9a1RphbHRfU8zs99Vn1TkI2lN5yJnGzJU+a6Jdr7oo/6rVlVDb7ah061SL/SstkWb0U2RMZmC
Yk5xs0wUKyeb9UVHg9XN1m0OdpCaKTGKTUqWT5Y8InKhmuOjmVW5KgMb1GE4DrodsqHX+CTROKfE
haVXarDVw47LAlFV2n5w4jnqGncKEw+4oU7M9CgG2NiSNh6tbQtvutmcd3L1BCcjK6CYBjvl1W/V
pQaDeVA2Wi5rmN+aHgFLqyf+Q+drpPC4NWmSXiN6jfVksgKPnpyccHJpcRLH6TQBU/8+toqnuSyt
KM7HPihbE8vCRPd2NGm6a8Y/kArYZ6Q3M3trTdSzwIcz8vS920bsMkx2znTwHLKUcYoSjVMX3pEV
kr6xjZrgs8e2VI9dkWwpDdUdPC/zqIbStmstZQWzp//qpFYhrTXMMB+Qx6wuceKwCvrdvrhkGA+E
HGaPiT2ZgTAbbhzKj3B2tEtuyiWgFIdQubJV4Get2FdcI6f4+EKW+ZkrlBHWmPl71NoYsi3ZYemz
s5k1L12qPpOE8mMr8ECsspZM2e8bGiIphcipX8OeVDjECnc+JLP61g2CB7+m3o7LA0nlZEapB1Bc
OSDtJswGAlmJ+erOZNvDxDPWTYURickNWTTfCvM6nsmXxz4yZYNJSAKAXNl2suvc+RP/YDtyTVze
wfvFh6HX5sgqxY/C9+wzEo96l1QY5XQ9FxAX2oPTGZQd4Jk0ezv30nAR3VdWe9MBkoYi2l44vXx8
iDtCux3lknci5TcqRMRNc0m9PDG+dI3qdppsNClR0LynIhkYeM2FQ2bVx0G6r9MypKHRj7eoZGD/
27iR9g2XQ9ZDCX31Ua/o/Jj+pjaWPBi87E5r+ifN3k7pVh2tJqVstdKKaSnykxtMI7QH8VKUzRJh
Xlfv/C65cXPcXsWilafNtflBVqaD8Mp59G0tj8whLyNmpK5t43wNg0nAlC8iHAzqHqmDICO2wMau
zVztmmbiInAopRyR0w1a/HKPj50dxFWpXw0BasLNtxKikZtRtpZYEVVd8p75Wks13aSo0y5/5TYx
S1our6nfVhR/GzpSyIR3lCeaXW3a7Y0Vl5TbJt3g1NCsXWPNHCca0njqC/OLbckPrRL6QxPHSWQN
cfVQTRanfWyMd7qb9gcHSenOdZzh0KkUJaTCxrZAQbJX8zo9UaiW1wxo30Hra+OHS+mWxodcdhgD
GCct8f03lTseDEuk8yO1zjsJCyQa9Mo8tWVRRapp1xtmnTflvlFRxcqXXdIIXlhFDJg045Pqsuo8
qDrfjwVWW/gZsZgtrY+otBU07xI/SKpV7tyWs7jve+uW/HC+itQoCEO7SYYDd+t5bp3uoVZiOGv+
pIVWYSSIN9zulMSD/z+Mncly40qWpl+l7K4LWQAcjqGtMhckSHCQSFFTSNrApAgF5nn2p+8Pt7Kq
M9ParHsVpqBIgRjcz/nPP7yZ5E/tZdZZfh7FZVCpMXtRfaHvs8jN9mMVi1uoG/auRVJ49WpTHD0N
bE0LF8+PMQa/FCPHkfZ99jtuQ3tjLkPzMTJG2MdRVz+1YK54ENUD8cBhA41jyRlQi8Fk3S3I92ma
bGYWNHaBXqxAoqa5X7pH7AaJrcZz1eFRRFSb5U/NvNwxh0g/nTCFtNaQazuX5fiQZfoZTsQljD3g
LWe+NYLKUGojp8QNQQmWcvkZ9dK7LgUD7CpcumMLokopNORfzMTd6GR35uT+WFojY1lzwFNrSIYE
2lepfG8jzz6DjYqR/IEF5oDe2sLXK1vcoh5rNyNtWt/24MElcxUdbZqonVEldEuj2zT3nRHi00Q1
zYQ+dB2qmMm72LP5S0U8Y9LArthj1udnvcAloSJ+tGoz8DcjWViD2aFFC9kk1xKw23kyjiOujf4y
ueNm1stpG4q29V0TJo1j4Pva1TAzJ22ediRUufulZUYxx2HICpeV8k6NpQrs3mZR93o3gnjWzved
CSMv1WP50M2qC4gY61/T1lthqlAMh7Ka1DN5bOVdTZP3y1B69ezRMb0h93RvfaLiHVXkaz5xhTMz
K4KhbA0Cp6S646byfixpC2SxWE0wO+3ss2zbR3cmn6GzlmS36Fm1D7tmuI0JPhqU0SDzZTzUTykT
t8ei8VxyNTR4kYMlIMNIIzBsS3wuVmnuoRbGa3BLurU1jd63xAytY/D0KXVWshEXdj+NivjLbcru
QNcm/VzE9UtFbPJuAoLDpDodn9I5mXbTosXvujOKazQU9ttCfOGl8qoJGktb0VoLbpKCoJm5yOWD
M4zOTZSV/lx3sfNlFaL9DJXj3AnIB7epFtb74hnZdUlsqGaFznyiiLznsOq7d0tGKoDUWB3I9aHY
kHG/hz02Pjd1ORGRx9QQN63F9Qk6Se70vGsPfW4ZfjtU3VuFxmffDhIX7jDtArKF89dJ17ujCMFa
kfSal4KZ7g6vu+HbKvPu6NlgL6HdFG+FYviqD83s6+MkHtusByiLZbStxWTB0akmP7Jilsmsjs+w
JTLkTQPgRyuit9SRIevVJIwNk0J5kV3GVAI1wRnvw/7kOiTdJLk3PU+6UwWLa0c805OmvzJ+J7bN
jMvrSjbDCcZkt4sI+sWC1+0QcIfwn1LLkfsSfxPGvL2x7LLayQ52h0Rw6vOWeX2l3Y+jrFOytML5
3SxdlEZhCZ5jps34s0zdgSifdjxi+M0oR2ApdMTOrrkwi0AGRv0sfuB4Ft/psppoHwXmkQzxNYfg
OObNIl6mh2US6hhaxuJuxmqa9ji8dPejSNVVryN6hKzU7tUSvvF4E/DqKsWDX4fDQY0J9MAancW2
TOwaj8d6/N0pFNDbfGmGl7mf06OQlfftikX4URrH58EG/gK5YcKPke94v8g4Doi4sqHBZOkO8IVH
PNa8gkW2Nx7i3vLI5qHW2cql4iTpykXelKZR91kW0Okmqpx7qymTu7gu63MYVg7FVzcMv6aYOr8x
s9raKkY11ca0K4iBsRh/pFqmPwwey2ulDPeEiKP+stxJfEV0iLtaRPLJSh33lxJTv5N9apwckrUJ
FOI5MSJsGgHICqJ56rG5OPhmAt0YYdC5Sf6Ysyh9lMvoBoV0xY95mLr7OLbqw9IN5lmvExuDZJyk
C1eNH9FoElrR1WS51MJe9p7VqReMJol41iN1czyWYJeZ4tlQUu8JfjJmd5N6JtGcUFpKBnNZ7tsY
5ftqAE+qk24+aXomceCMo31uJcyszaW/gjHqvmwVdIxKefsM7OfalFoRSAzTfKzNKjh5VhwsJhtq
NQsIprX73dsQeiqq4vumr72vOPeChUVzky+6eU1ENW1IrSLrdhiqC4NU3XdaCty80AY4LYwja0ZY
dCc6tJ15zvZRyGi+M+sscPFlh6HJfZB13VeYO+KjaxiG408FyX60HewQCngWxPbu09IAMKbR2UUp
NVOlFcvOG8eG6fdk35IqmW52J4aB9hHlI5hEr46lGp2nlKTzLTkRYouJx0zcpTJfem8mTxE2Jx0M
VJCSPwKzlcKsGKvA4goBQVUwUHPnMVbVa1Ik5qOmi/6sESodzBFJ3wnh2GvSzzEFMN8UOSgYvcsv
QchbDMcZC4dUaluvBKcGlMPJpnJN88O2wU/wkx6mn5pLA++EoeEvo5EHeuLZh1FzpiOdJbL+oVQD
hDWYk16iKOQNV4xfOKvCHVji/DovhXkyCEg7lSFr0sYVnX3KVXkguqUiokzmm8QU5P94GHzQclNr
Nl5HlFMuCj9xZ5SKuBTf0tAevjk56iN1iXGyNHvc1hLrGS8vdR/0hPhSbRyPmdV8YT7IOGyW4+ek
PIkYMvwxLPJXWKqfHheNzsQtN9LO7Mdh9E7o/J6XCom/Xfz2KHS2cRbuF2XeY+OSbuKR2aM5FQ0V
vMBXZ3G0S1Fb7mNWGB30+Cz/ioaK2bAurcBzVNHTyYRg1LrC2xF7++1E+O8WqrsOhoXdIs/cfdTj
BSLXMUP1lZtlUMNSN5pEbAhOy7e1px96xzyys2lUwJC3KSqDkJAws2Hpj8VrFyu2WGP+ZhE/timc
KrdUv2bV+HiYBFnp3RkNQWnsN7sYqqBwwl3Cv07ankr4DnhWnkY9fKrM4ap1duuXGcFQbQMJM2L6
gMaBpNxZbNse02FXFA4ORDE8wE5nNfXg/B29HpGwzJ17lHDrUsZLBPSmYzftLMWb7IEe3aPpnxid
j1YY77xU5yBK91QU8VX0zhWPhUAPrRdlL/eOEXODeyeL3MkkJgWuTi5Zyf8pEqZM6AdVU21BbPPt
PCSByRHPuXnNsJ4vq+RQl+2RNgAapwabvdkXqQA1j3bmOsxUyIhVZaIrHdoLHIj9xOOmwulqzKHv
ejDwzXTZtFCKeHqnARjdiy7uQldWCYv821kAF0wv0K1Qdk33jo3GYeSka90GR199Ey0rSa4yl8BZ
0vdGN19bliOIdwpzhA2y7f0kwhGSwrikBDBY1DgAn5uwYUbrLM27VrEOe3N8tkXMJcfU/aUOY5fq
O7yLw+iqZGtuyIi+iaJhwFHYP7q+1mi86/mxT23JHRmdOkdC8W3Unm32US4RUF5NErzraAc9Q8Sb
9LvWWGACqOYoloRSMVa3Mkp2SrNfUtkx7ms+UrF85mZ8NZOu2unNhGQDCq5Jmbxp9f5ck+g6iDza
VbLfmaxXG5NK0eh0XwyW79C9gcNHT3Yav+YlR9LaNPHOS1EMBbO+atim2njWZgDUvjDnrWs6J2zk
f0RVqVFBNjrs9EzvY59yT38t2/g+gauNQL3lNA2KDJ3lznAhW9umuVWmdlqwnpJu8rWk5qM7jh/M
Pz7YRPe10b7MWLPT5JclKykzmkJjgRvbub4KET32qt6PTfKeaV8WlrCcx1K5PhPmXU1JDtX13gA/
V4bmm1H8o6PvbJUJoNO8l2p5EJ7GxDfjQfvdWO+qXvwpbSH1LkGGGD2bJLCblJ+Tlf0k5ecrJFbe
da33thH7JMXxLq6DmUvbp+pxUdVHwXWSIVBHt/xuBLauWPdnVf5k8x7w8MchYhVWzL2TIb4bMzLk
lNy5vaSn0B8lDm2rb2jXhwyVWmOvuvEioxhofZw2jtEwPVrKzwp4A0rXnkblznR0TBzsba2cDQZd
H7LIH9dRnTPIbQ2JKm4n36qGh0pA+BFyZ0v17XRRguiA9pkWdV7Eh1a+ueawNdGUUzs+9k76hKg/
mdPA0WHtaAQf41NWJOPJKpd9CosH4tujUuGTBl0vS+PbMCbnBrS5sGfEvOa1nE0UHM8zoqTBYd7V
JIsfOiQm9fmxn5VPUedLA9WGkCmUb6x8jXC+K2Aswnyai+Q1Z9SdZt7BjBGqp+0tdZz9eqmSZQmY
851dMnfaeKDUVr7egCq1YtNY47nP5LHIw2MBhJrI4bjIiG2N0lWrPhidnhUq9/V2yNNxJ11cBvCL
SXQUC8scMeok6FArtoVQMFKfWpwkV6083AdyKgFSOej18piiu8Vl5MvY+IFvQIQi3+PXIlldSADf
MMa6RFwvJZavsXMYmqndet6irgnMsLhgsR1tGrvx7ZJNk1ugm7Tv9Riz3A4iLQqWKN3ppfPisKRk
VpJiHgN2G08Pul2cRNH9QgB0Nsc+8Nz8sL6xy0fAquV1XW7BifesN1svqn3M4O8YU20Wk5a6rYIM
wxvCDA9lt8C1HbaDXkNPzU8A+D9VaB3mqSAhyCK9ttIfMKzf5qzG2TwHMqVESU3od1gJLGzSix77
zdycCSUquLPWs10N1GzDeKwTpnoQ5bsxvGfnbDl68sWZkeVR+5rV8lbP4VXhqiYswSC3Bk2tbwjA
e+DB59ixHhfZv6Ci0VkV0v3Ym69T2hzmJFVgLOtZqvS7MRlIIbB0zKecYIH8tqEmlpD58p8QnYjd
TVDpLKTPS6V5TDo7iOy6SSyb8MHKgjJGw1J6h8lbLNb6qtvapKwqJ76JyD2kSfhKTXYNI6bXfIEv
SASXKM33eZMktExxe5C9Z2wneFJBnVEV2BCsh3SlVqYbrG2TXVcl7k4r5GPZjudC7+8bKV5rQQ7S
NNW7djG/l3x4KVXJGWuIdExeRJGfx2b5ZLz72tbVixHlYhOq4ZXsgwML+F3VIxvQcIFXVniiL/kd
G+FvcnmedW26zfR+jdVfNNUHeWrv89y8B5YE5WvH5oz+7N40XJN5nQp0R3W4I6E3nOBdrIcNSA0L
dLQutkaSYx1TaITrTZUQGVvNER3ZMiEvGowWpnT1DLHmqZbqofEiGNwzGj3ST4M00S5MzbQDldVl
ZoFDKyeZPmaqP49zdZxz8BWPRA0PF6+G5y1u28dm8tjlcNRgV97CaYcD2/AkajZTZzMKWiJw54XZ
kZsj5ghNg5xJxutMDffulJ+yIbwCLT/D+zwotjcdaAuxDDO5qDEWyBlMcfWBRDtuTnfwIItm48nW
58fGGJgkA73SWbB7Q5dtykzwDcXZ0vTLqAAq01Z79dCD5kN+8rL2hcEOviMVRDqDBRxM6KnR20B2
5meDxoglSUybJI9N5F3JZ6dpjF7Yo8wOeJGm8S7Mec6HSL/XW/NRWCX78GTtky7/DimJBGtO7Mph
qxZn8ctQ6Zshm/Yafh1DNCnAY1vwhraExtWyfajuPSz6Q1GYH8xgjF2so7VZn8OKxK86LA5ZDbum
d8QKbUcvCdoLjFofhNX8Jpz9HHYRVRmVfWNM9xRhqFWM8TQNDZZP/S0ssldNy1FfDD9T3illdcbW
wMfW7X6sY2xapoU+q9V2WjL+bg2GYHbqHY20e12Hbo3Uejjk+eoD913FhAcbrXYuJnUyF2MlS39D
Gg6yuF7Jw4HZW4dSljegrgNq0/W+M0qyS9kQh2Q6MRwn+RU+EDvqer4LcnF0F14T3H2yZu3szRvZ
7qJ91Xlbj/uAs0+xCXVqnLY56VMYkNytZiRrOUmO5V4s4c0rrHs0CiezGp6NOd5Jx/MlXDJYMYhH
HF9r661WTv6E3mpeK96T0MK3EJ4pTDqrODhj/6TLiz6VmJ4U7zACdku7Zg7Y9xW9KSjrG28dtXJ1
tFm1+12BrS86xHI6xVBUQjs5rUQYuEhhDyydh081rTX6R98Ljzi6ZPir5FX7umTGUQzpB44KhxBe
UwmzouyLuxK8pnFuoSGRZ3716X0sCfcqUdB2jAHnhul0F52JRd7iLGMjS5qVe50opShZ95jXeIkI
HKe/59X1NqvWm5+Tz5J7GEEyi4YNH44WTsp3kei+WmpytHHl88gWGY/VPb8b6Sb6uZUTegdIvuo8
fNMADNSO1VitN7TubOB1Fn6UuFttbnumoD3WktzLdQejJwq8sh43eVjC4SvrjcUTINnK+ejUKd4j
E7Uf+48VD4d4WO4jPDwgV//wYv0hsiZeA8CZnDPEPt/pm+f1X0svgoKFHX6IPzOIaNPsN3b656yD
QM9Xg0KrnWew0d7Jg9HVz41lHezF8jsHknqlPeUm13ONzLN/DCsnFP3V2l7Yz+tfk9RY5VidmM3D
AZl8sxWXZHRPYY0qX4b6e10WezF4fl3KgxvOgZoLPIS1A3HOG4eS2YZqq4fpU87CMrt02Vj0MBfo
on4V0l1a51ZZ78V4gRQCz8rcKPOHGYX3Ghm8kw1NZdyG5Q+7BzSjy9bCYyPunf43s5NtCZjL4StU
feDgW5jgfhn/xgTUR4D+YjM93qi0A4f2dm1PAxmWW0Hn5YnmqJL+T38Uu//d19d1U5/q0Kcyjg2o
I0CqpMfxpC7Lm4kTnKHKY+f25zAz8BZg1YjrHtpW5u3qKGPdWqE4sTD0ZvBlZ65xB3oCXOy8811n
spGJRkFMTrgYFLiGWcP6RNlc4ZmHtmcZC1sK216KIIR95qO9qgiQgrnL/Ak6aJduQ9IX8zzgJ9MR
zS7Xp9/jymfmdKS69WRxW1keojLqhognFxwPisSjxEIX9h+dPwMZirXtojliF44RDBN9l0OvDiFO
5zx0KI22OA0mC6xt6Pwe7NOgzZqJ+VGlb9qFxczBqHWDUgrrAg/mQQI1jSorSNIKD1rs5mgNX7vC
hi2ETmBdyjxshImUCBwysdNUBjJKX2dTXIvSvPJFZgohO64fVpeaOM/2yaCd1gWIh0syxe6GZK8z
uyC1BiU1ghk6msGk/beH4Rbp8hmH2pxEG9f8lQMCw+Y/RYz8M5bW9S41ohmgRefmo8/HCnFZZS/T
9BjZI2AcOEFVgTq234W1MrMptxtmoOuCF144p0btqK3d9sXqeOWItvTDTMAmg3Tu6f1nnhfqYE4p
i0LhoHZpUK/pYfRRt33IzN198AqYsPqPKscBCmuy+yVq+Ig5edNZsckemSEvwnFLRyHQOJZnGcnH
QkedbTuPmYB94GnDbycrHs2V5Z3oPxZlHfPypXXfpPkrGwtulmxHIHwnxvRoUaaBQ+vj8wj0u9OY
PzwnCmNBJzKHn+4CElloCpbfUjM/XmDe5rbdPYdNmQbthEbbjPtXY4EvN1vku5IU+JORlgUxsh8D
gnfzT9XU6qWCEYrkvl6oNyJwX3u2PmzloC0xsv7TaKLmQ7M6iFVmpkMliwYdYMUbmwfbmoAR6nZg
6tJTqcACa3b6sgxnojWmzbJWJtyAA6M2kinSJY8OiiMP5qxOYNw2bnqNGHEf+mIO6caNgWF3RRcm
sboNma3uXE+ZGDQo6z0CHk2DLqrETyVGlfttOYPvpg6pjYPZ31npIJ9Xlgd70ALHxYioQpXTxVsr
b1E9Cpd8bZbOljxFIhRg0UFBjcqUqJPhg0zdn24Y4bPQUpduhiHCEtqup9+6SeDipk5tEcQaSYKW
TMpN4XiIQbhjRVBUMj3m7pqwLgZcsjZmFIlmW3qZ89Q4lnHO84odXEbZAeIfDMq4gaaqFldnXUsq
olPIK0efh/wXpgFe/6O8JO4wX9knAR6dpL11tZJPzTwmTLJKCnZcWI+u18qDyEi0XN/R+QThRGde
iX0IFPnemibAgDms4vtFk1UwsEpFc/5G31Rsump+wAXmNANWlGDmW5m1aD5NHo0agE+d9bZ6tazw
vCrf5rA+l1TACoTGbKmEHfinnnEtXSMmoRVpzejUNyAOYAXXfXVmJKpjflyfT6OUb6JBpauNe6R/
AcltvtTdYHXBbhHpYdHRnenHD9Mo70I7Omu2++a2+s6L0kBiA6pl0YNd2RsDpUrcmE+t7byivjkI
y7iIPj8IWzvalGxq1D7X+26FCDzIzBvTBIyHuNaW/TWPSemNow/EOKiFPDY2LyUHtImpTmkbN93s
DGxKLXC9Lu/Nceiv5mReSKQ5IY/Igz5q9l3enrnFUWjK5n1MtL0BlVUNEahe7B0RbkAscqLK72Lr
KXdj3PNMwFGJ1QDxGXauXXsjpSc1roWFBXoD1yHhvaPM+5NOoMGRvZJexBp+pQt2KGP5TKzRI7a9
uNBYtywFy3fn8zz2L0U+42ROOQMz+jJ6aKAwN9laehfEeXeDrwIxFXFu0aWBcsc9Ljnetllku0FI
uPuzAhPiPjLYq9BZHDHlfvgTUmBnL3p0FXnLVCY5e2Xx4un1+1jlXDCe96QgWiZdru66T8zNsC8T
9zHMhstaCLWDtWzl3PvpZFS72dE/12+dNcaLWLDSy+W7Nud73SpfnW5d/uL+rghR1veOhvuToZ+8
pvoVyuZhaqLTlDoPgMIQU3IHChn3x2JdmxpimQGsQNdPZYKBufxeOEO50/6ImWbTbj6AU9+P/QgP
3zx0SwOnw9JQVyRvnK0SWxgTBW8fhJPp9yp9SdnRcSI4FNwcq5GgwNmngFVAfzUi7BQfbrY8pW5+
HPrkJUzK37DyKpb7/JhjCLjQDcJmO2YO3baTPxg93H/0KAhDPWQjdEamV/9smtnwZcfxx6kC00nL
LQPRI26O29Xb3YkziLSEWNgGnBtMOU6TngPL0El6SXfnQNcYXHZkdoSv2h2YwM+rEgoN+MaYWDW7
5W1cnDv4x4dxwIwwmnbC1a563/8weFYjOkzqccZB2s8VgrEzvGs0uGp9eWwX8p360IXYNbxNffRY
hNgTQL+51Ro+OmJxaXgGcQAagnTfVJ8l9AOcabJzCon5VJrVQ1+jTJ0zgwFuRkJvET8IZmSG07/B
uqNsbqobJ38P0SXetZmbPaz2zR3jGq64Vm9qFSOzrmHVIgdCPplAN4xpzFX83Uv3oY8BnxXObm1Z
nrrJ+AFjPKja4qGxPykx1ps0284QyuYlYY7inCZD+4VK7mW9nqhEHzXWNihuw6GVMHuKzLlZbXFx
OfXD6iy4XmmSVORj51T3STv/cFracM2OzZvUhpdCYANa2v66DkUJmc/gPAai/KJ13+NYoa730oOh
Q4Bv2vZmTtF732YXiDTPeVO9uaxc6881pwkO253AinI19K+HirlDOd+Fs+cjLjmHykIBbL1VIsGj
ZEXAGcdv3Vr7jiovcDKbxhgXg6I+a03PjVAaV9xd3pEfFDuvQhfVxu0pIZ87VDGPU9Fbm6jU8EDS
Ohc5xnCB78rsr91p3nKLxRLUdXdXR/PWU90a9x7W23A2fuqW7a00ICw7QrjlNmK+tXFZXPcTn5yP
ApFenwzHvndPuSEfK4OHGrb1RqYs/lYHDU7z1AMo/94zyozjjw+9xwm2lBW0fQIf2kIITUXMVBvi
qtxneoylnX6okZOsn2rX5SOA7V6LgF0KHUavg3NDhVgBW1km04aJgNTCUHXqHrGQg8wrh2sTx99y
ah8c/EqdOvNnY9qWcXi3Bhb1dBplawf6kh7HTP2KLPvdW1v7QZyaamLjmdMvgwq8KHn8zJiSjS1L
eeMR1h+zUMjBpii3aZgc3MwBQs6ZeMbe2Vn6YwRcz4W7lXEKVOG4FBKV+1u45fCRteX4rLoQvogc
UFImR8ccxr3dRABp1clYmnzbmfAKK2O+JmrazLBVAndR2bdrdHdmE+1Z5b5FQa8zNOa1hq++gcDf
wGAYggmrhbYSj2p04Z8j1juVmDk8lV3l3KBrMgJ2lltvIBwqyjVYoQw/VZ9G28KJqHOmkP5yMBCW
UBlJp3q0kvFrPQZsaYJEc+5iA5YNE+ufMUo4Ku+J+6hdIj8h8Vp15sV0OwPtNyL5Lp79JYqPtq2e
O9YLxuoNWh64ZBBXEAl5H4nUHvNiOuJ4tCkqh2mnuET8n67Nj23MALGVlN1x+eKkCXI8+p2lwMSl
X4NCmMbg5BHFsN8Tawdn1QFNNX8hS9lFSXI/tsOpS75q+JRdhWi2xgZXWNplXVEVy5GAZpGxbjvT
sO8N72BPMJudUrvlZhjgIAAaZaYvlpa/I65+KceCZRXhr9Ee6IiuKCNOegHIZLdvuIHcT0n/bhcM
mlZL/cDNua8ma8a8uvxoQmiPqQ2tfXjX87DfJXHzMDSYHA4AHH2UntxICLrg3AnSLtP3ZgdAntoW
qYHZuXEgp08ju2k4UJGEy7qPJt5TKKKXAaYxE2WUDKW6b2tBAJtbkxHQYkWmtL1WLm/xEr9qsYv/
xujPk3eGpP+cDeplMl2AGcU2LKy6OYRlODAEM7c2znWbinheHrGVQH7nlrjd6aB3bQunFipe+aSN
bbMfGbz7o8TOZ5DaHIwVhlmqH8lLb2usvUKvsveR1pDtE9bqFKKwXbUjOGtBO0Wvq8tw7+gFlkXa
CDy1EERvO5wbxuA5CmG2N0VPvUWLiNBtVF9OC+wxwjN4xAhDvUe9B33IkpgMz5PDhh3KUwvt7buS
Yvr0hjLxLbudXls6lRs2BcvBrrLuNLYTCJqTOmoFBk8DUZyHuFPygJ4PPDBkCrq3ZRH6RtxkJ1MC
FchsgPI6hlN9SHScyIhj6UcfVQ6+YAvDinJIUcfRqTXvWU8VSIdsUU92OEqdajRA9Iwjan0jSXbe
FOmBO8T62YN4QD1QjBB22uhYg4O9MWb+Ndpjd3ZU3W+rRAvPaYaRTGUAeigjSp76cpju5gEddl30
cO8KhvEgxvA6JshU1CHTXcJic9JLcHjG+e9Ei3sX2qd+pxxHuzKVFKfIjXL8qA3jaDftcytngmO8
rH+HVFBvVQVZUKfeuCJAJECh1W+LqBk6D/AJG0Yjm2rCnIsjp+kN7WrHbQbxXrfdbWiAmsURpjfN
VKeXKRdYIVci/6Frbkol3YuvynB0Lr3bxTg6tMlu7tLfOs/thonY/ExnhD1yDJLnehj66xIOQYXc
YAsK0UGYiUFSCzdFqOvi3raOd8ypiraDOzCc1pnDzTVG4jGULLjgIL9hLbCjMVz7E0oej36TTocI
H4/trMLkJDH3CJpkyo7liqcnypt/m7UCrdRZJik2YtdfVhVV7ZEKgiYOpV3VopDSuhECQ5fiq5TE
qjtAWB5PlYyWH9TUzlaT4ZthWO1ubDJxDF23R485Y9plpJa3s+zmQwLY+ZDy0h0ORkW8sTwbbvtS
OA5iZtwO01aPYSfjw2HG0AjTKUG5LvGqh1E7bJrULA55Zj7qo7RunoGll6boBpzkYlke4SBG9IkV
1jNNBvLwSL52C0AMhD44KrWb7i1+fMq19DnL8vfR0K1D2q7p1X3zmE3WpxyLgZURuRnyQTzlovpV
zGaKr4VePmZmSbqGSvS3hZDijVs7Jbf7DFuskhYpg1bjbv+9pSPVOqseHszauMXK8F0pjiuGAyp4
iIr6Pk/Qnaj4QSGRsEKU20zN6JvjJsLUPNv+ey26Oo4yhMuGIe5XYKiZ5fcA+Np6xYcL1Kr6jNk5
Vemy4q/cAejhpt1coH4btLa59inkPLSpr9nqPCacV4GkedNbbeejycj9yAQ/l3X9Etf4J6xYkddd
lqLAgbAMyqR+ll6FfSckpTzfYvi+g/f7kvXD6g6GBgxqSZT6GeRr7BH6DydmOIglw+1P48z/+Dn/
r+i7evgvO9Hub//Jzz+rGoQ8ivt/+fFvwXd1+cSk6z/Xd/3Pb/3ze/72DLGpKv71V/7pHXzu3/+u
/9l//tMPbJbUZrfhu10ev7sh7//8dI5w/c3/3xf/7fvPT8Hg9Puvf/ysBjZgPi3C+OmPv790/PXX
P1Yb1f/4x4//+2vrV/zrHzhRlN/Jv/7+92fX//UPw5B/EYj6ha0LxuK2iYHp9P1fr1h/0R0WDhff
UQOfFVxj8XDr47/+If+iW9LSMbfwLMN0rTUDo4OXxUu8RxdYHni6BW18/cA//vu4/unC/J8L9W/l
UDxU6Ec6juafbZj5u0KH+i2EsDzTFe6/huapGpNBy5jI6EJG4uT7yFi+Cie3Qc295z4hCnfWU5un
sNqaTn6ew2KnDx7T2zx8K5q49JWqL4uX/j8siP+vh4VdiwmxwVxPAr6s/2AzXuRxVhBmVRxRCJw9
AeHPLs7SI1JMQxPwD9fq7+fkH8/B/2bvvJbbVtZt/URwAY1GujzMFClSkpWsG5SckEMjA0+/P9Bz
OehMe+616lzsXXXsKpXEAJAg2Oj+/zG+MX8C5Q8k7rdjYOqeMKVwpMmR/3Vnqo5NqCFttm/Aj0Iv
W4tBHLPC9zYOUQVNaN9y0aG8jq0EKODMSMHiOxIInNSf7Fivsc4HFbr5r50VP1kIRanl5KwfbO1z
5X71uhwypksSmhLmozBj/x8wtcZMF37z+h2OFaeFLXWMdG94144H3cHT9XSfIAawO7R7ohk/pl0m
Vmm0qnZBUewZydxVBUhnFQ3ltlX5+s8H8W8+sF9ewwzS/ekD0+yEnGI1wiJVRbUkv/AoB/fWSGAp
Ga77bXz5ZXj5+RP7FbN8+cB+3pnzhv3bGogZk8pI95iYPg4lfFBwLEjh2sn5nEb2w5/fGtW5/+sA
C9eWwubi6/B9eRudUWoN6k2ambsAhOi+MLEpNEDlVFOZK0+PGXuhFpYjaFX0pT7nT1nvk7YB6FR4
xJAEeXnK+gQpNE6rPhpg50fhQXl5fKyxG7EJD2Qh8yWvoBeDJ5/oBr6Bphllm9jtAjw5WPNIYF9E
arht+6h+iNKYPIo6uAsG01+YQORRJsXQC3wpb+mgnuz0Sg20iXrHrNe+iXACMxTuaHXqBj15JEv5
nAu2aOj+rYU4xnPL/VCp4ZQzoSKBatcUJ1l7ckdA8rGtK5Qo2fQkCz2iTWjRpc2x9jmBgUTBCAtA
P8NVzoSdvrQob/qpqNbYEXCU99UqSHvmrFGdrPPJ2ktvpLNSUnUH+LUdLJcckhG0SVC+hprrw7Ot
X3S/oG6o+p1tZJ+lS09I+eULJJuSao+RLRuKsn7Q32l8GExbibJMj9LKPyd92W2YPL8UGvOuntC0
WcqYL/rMPKWGER6TSAuPXvIhDcFTDHmNxwkvhzCNdBWbC60swzM57uRIakhWMBm8l6XgG2Mze9Sg
piLL3QmRftDzac+Ub/aQrbUxhdI61s8wYMkND61xKa3qkOCI25QW5f/WsmAXOzsoCrBtyJXecLVY
+k754JJSDtgjvB7czFimmtZuTU9Wd3oJIcZUtGQan1VaWz5im5hN0hSWaqcKaIa43moKHBpYsAHb
+s5CpejaMMomqx2WojoC2vMPqkg+VAM05mnZOK7/mPcRIAFAXq79GSvrKa3x3uvD0nlSquk3o96/
hBkuS15Od22l3QaHv7YYsEgusuZuaqh2T63HDLPP9QUZnPgFULIN6DN5t1S+/X5dwhiKmeYDtGJm
mKl0nniADLGjJ/Tu47LJ+5eqTextMTbPMakmHDHvM+9pXGhWRiNLldhuxGAv+sS87786FjLELI+K
LcCqq8jzhxUOgFs7xW6RyfY+qctbt9KClRymz3Zc5GtD9Ca0k4pm8qZqrtp6ZFGI05JKFnKYnL6i
SDFyWw7KDr4E8zVPBeaRisnHjKHDzASqA+uhK2fFRhIua8rRgECZYr0gcn9mkDu5ACwCDWcA0z2D
NQdWSPxpSz31aDLG0asK0qfY6D+qUi+XKf74cKKbPuHeXjALaA56fuwqH4trGbmLWgKElBPU4by3
zqhL3ZW0XPDWFS+obbNj6hHK0Kr+/qjjU70p/Sem1el7BfcuKjtj6etKQDcRr7npPUkYfgu3w6AN
fotvHVo2okpf7Bxxb0WdlUr+E2gEasG1e6XS9H0U9MaK2gIlgjx4xu62dSD6jZyFZtKedfJ0wYGm
HQ7YAHRDbB5TA41uWQ/LpnaehrRaYWoecF75cm/U1VJL6GGO8GWeR/lZr59DFA8fDMfUNl2XrC24
5uu4wIpiIib3woxhKcrvoUTduQGN7QK2xynCgannhrNpna7aYwmMdwEA8cUkY6qVVddcQcViSkKV
Z4GpKdKM7MVqpmu7mvZ4z4wPfZqfJIQc5vsllDcNtb7F5woHQUzbfJhY+eKJ2mjKOem2324bj5aK
3gfqoaEliaGmaaNT4WOkCDGIbLwkdk6I+3Z1qqN7wJOwb6Isu5vi0l97NKV9iqBLXIK0gosCflfQ
f5pykiZ9ERab+XpvGt1XD2vywQ3EJjLAfyVdcEOfIKASHnk7IBxXFQeAgDy+cCVcq2Vg+BJSgU7R
qUKRUyfjV6YaWPkDU67jxEKbRFV1UXPZXVVpfZwyLP6c+0CtehUi2ps1Plq2sYw02FiUmVaCMW1p
Z+rWycaBupTnrlMVf83kvnJ9mL1mnh0ApcDbHn0CcCLt2sS9b2fXPl6hOz2O9es0mV5tv37vUp6k
1N0dTYva1zwAIu1uV6z212mKSSaj/tMQlMuQt3fzculVNFVr33NORryy6dmRFgi2xPRv/aKjwu5S
0KkiGgs1HqvYbtxlKJOdVopH9JbuVqfUu8IH6yyYIc8qFZukhJMXSeuqHbWDmXjI1JssAwtu3Ypo
vINzRDGkBggzPeeDXS4SpGJrzEx3qvbP+AAxCA7iY+M6VMjRXC/TWRcUI9Mxmr1XFs95WZ65bHlb
dKkrp/XtQwx5thDO3sBm6wXYZcyaJlEv/dsZES1gu92A9WeKp0NTRllyBJ1ClCuO30VqewtMJdil
HA3iQMgaPPENkIww4ICdDs+unz9bRTlQ3S6virrezKXGojRXkWMFi6gmSjRlntNNRymBRrbKpXg8
PdfoUnYAUvCtcMEIZKivtBw5Tgfp2624OinnqQy+ToJ8Z2vwXrMyZ6yfzj6dyL1eJZTmjY2M+y9/
ni6Zxjxf/nU+Kl2dIEfLFCYBL5f59k9zwVKpdPDaIuGbEHLp0bOOq4V/F8XGxgd5fGs1mNgah5an
Cwm2kfRDgWcuIl+cHFucmxklHaZdeN3GPh8iArk+ZKTMMuBklnIpRRgfatoYN0o6FBO1tSCQaCkA
eR2hWlDAhskmRcDVth45VcxA7RwDNV9p4kAu5j6tG69CJ0SSrvk02HWE9GOAzoXGsNWj+fCd9/kY
7LDQHgy+TNEU7zPf6XemKUaKZPWTUzNlCVv12Sme/XgUkBbxm0+mHh0SuzvCfYqvMFIwB1HafeBZ
cIVw5wxMW5fIjZ9kE6zcHr08vFMwOGG5Yri6MXPjfRagF7OJOoqrrae7X1KK7JDjay66FXzW9Nnq
Zmt9l4GraZd02e5MUM/egNtG6N6rK9JrYhnJRYvRhKY0TIyEa5is+xutXBfIT7020faNAgiQBnGy
iHr3Ewxn56wh7Vm22c4MqutmvhJjjjqHqERyPYp37YRJV9OH/TwPs/oSKQwwVU0Nm3HoueC4ENjp
1dCUiZaajEgizuRXu6/uQgpia8MYD0ExO2mzYAEhuoSmSw5prKP9VnLF2XIdzLywVlCrda1rk/Lg
xkXVvfCLEc+OxApiC7loY22twDv4H7Sse5l3gz3v0FmoQ/R2ZzvMsrNyW2K28kxU0ZLxzrfil1ol
L1QZt/iE3VV2zlrYKFnAHCCdzR0G72DVxQerDZ79QUcfHJ1oxT6bE1rlmqZyhb18oYdXBNZDWQE2
KNor12i2GLee8kid6gBjoaKLuw7wtpLPtKtF9hDaK732b8RseSt0Zh2VtG4bp9t6I2Jr4uU+9iOT
w8SuPTqdKcoRDoCpYQijXRNhBY9fphmJlKQHK3UfdL/+6HhlvDFy/aNw8lNAUxq0L61Lvt47FTfa
1tLcGhUP2CPVnRPvqmQpUJAqAUb0E6tSZ49xCAz5MH1Emfg5mMVkQ2jzacNexAuPeRjNqWEG4D6o
lUH6ABRArwoNwcayxpY2WochwfiU8OEFhlGd+qK6p4JXLvQOhSAitb1dTDg4ClrRTjZTg26kjUGo
C2CMhHV9a3UDsKR+gCRmd3tdxemDFjwxARBOFB5Zh+/qIuspWbkBsm5rWdghEDsUhcusj26Ymtp8
yrzQPohPQW3f0KLGFi7odYHVfix6+OumZyP8j09DzbuKSnTOqeU965pzN4UEZAiA1qsZNlk5Nv43
t0bJUN8xc2+PAIdZSjhQVkZrVqIC0dQJ/bPEl1xFX8lsc5dFwJepjPMPiALqpElmYjI5J7La63pp
IOq7Luw+3KB3cjAjwTobMuqaVKE/OplPIiFtjpwaioR4VLMsGTr7fsrxrSNvBmeRLnVP0rqrcAF0
JYuZ/ErD+smxvStlhRpiQL1gd8knkhG3lvKsb0v4v6pnN/+tqt3fF+R+qeBdR5+gjRVfm7dlu18e
9bvy3//A2p4hKGb8vrh3VVSfX38pBl6e8K26Z3rvJAUjShIU9jzHttjUt+qeKd959lzco4Pgym/3
/FXdM813Ulg6tQRX6lwzdMKp/qruCe+d4UL7IcbLhHxjUGr4d6p7wnlTlxEOVgrDcD3DQg5EFeNN
XSZxmzA3zbZZVgkaRNQFw6EpG4/zL1EfUTeEo+6/Fn6XrYusjQ4p4Xu3hR7jjZwfIMPquRnH+L4o
0py5jz9sUvREzxW2miYR+J5hBC2l607XHv33U2FbmEbmZ1p1ttONdnxKuz6b3bHdzptyCAKJcftt
01aPEVBz2hsZ+96hRheC9xEv6IAZYhJRfR5DJZn4RNlrbdN3Qwzr3FaUw48zbYZlR5+9jnp3qERh
PAQDJnbWvExA5ycMNusJw/lg2W28deMs2CUyT54V6rLL8xDjxWuJ3+zK8OzovvD8O8CD2avdUtqI
+6m91imfLUdfEHehDZDt80SI6xxg11Ya0Sc/C0w0Z/Md334Na1wbGk3IsUZ+AmHe+ddTLs+bf4By
OimLiM5xfvC37c23XzZQoyM8ELLHIeCmb8//8bieOIFN27nMur9v7vLb5bmX3xqXy6DFNGrDTDJB
HotsGpHfndsq52HgLDjnaf9Y1iZ/ZQlALid5vdxnSM+6nuLi6+U+skMyOC4wUi53zl3DYyox/l3+
rK0uJJCIrvnlT/xv3aEQA58SUsVlbHnG1aQMd4uvGUOnkRePhRfmG31Aa5DT6HrskFxiIEuT3eVe
mkTg3mMvvLLnB4ct06scOMfxcq+f+a+oI/XT5anuPImQBcv9+aFaiD4YBDKUnoG2mJf2pwGv9AaQ
7HAaJBNbzYv0U9gQSxUCiTlBhcYIGQjzNMQOhrjAsE5DOvXcSzKErw1UO+zCO2UK4ZcvR+00ZDTX
MHqG54Kiy4aHxGc/1tVmSPP0nAUN6URxnp+Hvi42WpqX5yJjwcV0sDr7nUw3A7H056ECeJ71HtY4
9Bjc6/fnsJYEFEFYOYddGrI3TT8PraaB9A3Mc+FqPpzK0GJvtrceGmmfs1531yCsvHMQgv7VGsc/
F3hqoVkV4SxcttZDoEU3wwThKgtEcgO2GqF0LDMSzBz02V3P6pQDyVZcdYNwiCxJpdU36NwoWWph
dxOmYlgPTIBvsgDvsC9zIIVh1K0zVxk3RUYvCXaWyd6CZj0UmXWT+W4FN7l0bgh4QrZbN95Nwcti
by7EinhCKBcb4e3AUpr31sS3QzRl7G1IbzE3pmyvKW5DKxxXo7DMk9ZXzZlpc4dUPX25/CUAnJ8v
v3WOCvd9NH1+c/vE126XGKDu39zRa1m+MzuyVn9s5PKQxlQoxchOeXsHeqx2CyQOEvC8W/l93wVC
9m1nxNbbZ1gxZsmyMWDNTZkBSnt+B2MXV5tEkmJ2+fPHD1/LEb90BED9uO3ymxn4xtrRUK78uOPy
EgrmZWuzxAH15g4vxVVLr5zEg3mXlx+XZ2C9lfRkwJG+uYOFQLdSoTC/3fHjmPhJgUrcAo76YyuX
39RcUDS6EGnVvI8fz8hc5JjhCOvtzR25rAkOEi0rsl8PoImhf1k0goSl7wf18lynpuDB5dB4ewfl
bmB9Zhtu3zwjCQvchPlIJ7NFw2xkcM7QFD8wqGAQdManzJjmAKkw3PRUm16wKyw1HfgDDHbtVAIv
XEXSDa8BUetHB4TFqssKxCGi/lB52iabHLIbFUEumRGs+IJLIH6FtcpAFOz0ppi2gVP395mk0+L4
kqCH9kz7ChOVWaPWqTCoVErvdl0cqgcn6G7NURYfq7li4lJZu+ljG813aD5lQS6OheUdMy3Iby8/
KhcWRluw+ptvss2I75SlJSvhqPScxBgEO5X2kCcCUA5RwqLCmAoX4GEG2o/bLj8uD24Iy5nVjTYV
70nd1umNxIN1UxWkiiyDed0RuN75ct/lh1MoOH1VBAlAJd9+kLfSn9KKlbOhoDkWwTVmbXzfGvwz
Bb2ZSXpyq6MeO6uJM/37Ta2WJrcIp7QQo+fl5rDi4QpaRcPs4tuTLw8yh/ChomCM8I8HXG7KWtAG
ZVoB55s3f7mtx7S8NJkBEzXxr9uU5dcrOIOo8ubnXvbQiN5eqy4kkvj79sQU9NvAICLyx229grGP
+5Jx4fv27LAYD1xC3yeEvZF7qnXEMXjdpsr9J6ely2O6WMVYThBD1Fr2Ro2bCGI0oTbZ9OD0FqpD
6WOT1jZjV6dkUHhUVmoqbCGQ70er0ap1E9flNu205LEHM7GqdeQmVLJeqE/nj4kzZkucj9Ar5z+5
frJqrCKXKJMpe6Sa81RxFWY0ZeKD/rB41P0JeF0V3F3+ygaqV2X40E8NZNPMPwYoRCVU8RVS1nrX
4zo/E1uCMzsc0bzX8oDo31n0fjs+hmXV79I5SISouSe9gsCa5YUEq5zF26EW06ORIX32/LC4agd4
AJkPmxDQGswcR18SwG48an2x1cDL3VlRmz2kUKSqVDwqw4pvgsF+P/lVdpAJutSw9cWBfo9H/EBt
PlJk17ZRg56mMrQHv58ReAGpSMArONehS6310La3ZqMmuohlchVgani0J8pcRlfXpInwp9Cya8pu
CQ6C4bVnbnvq42Ps8sF0uIjuSsvaXN43lpfxNDXFZ1aN1T20EXRGpGoyOSmWl/fZG6WxzWddmczL
6dGveV2OXnlbt6iKwygRMF9+iKErD7rj6Y+oCZ8DZTIC4Dd+NBsAy4ao7pvBsqETdv2mat1VaWri
0az84RS1w5fL+3aJxbkCoIVEZ74TxtbZbkLmpmkRQn/X5aNKiYyUddjuL3+6voWBNjHFtYO+5NYZ
IPCoiCCD0r/rba27p2qBKyx2HqtJMp0ZjU+IwO3Hvs/cLSqgjZ2Q3iebyn3kk8OKqA0jy3PfeQzn
aKYO8zAsSe0YSWW/76qJUHvrFmowOMpBXTt6jSQ9pZZOB0k/tDJEHU5N1Msj5DHZucmn6tR4AQ53
vX8feMNCWLG8Dhw7O1u30Jaaa9cmhqN2NnaVy/e2hgsMTfRVyZUnkm21RUW907AWEEJg7xm/rQNp
JDbgIn67/IBAaO1diriBrlnbqK0saHOEjbbyakjiYVuF+ief8KDVkCGn6kflH8Y+CA4unAArQ/YS
yfcEweDAIDX0ysmTrQ1CaR3GgXvTNz7p0zGCKfLc2lOD6Y8gpBevdq51Cp2M/1axMdK8u4t1CMal
90z7PLrPhyLdV2HyvqRBsESpW8KaC29kOU1ML0Gee2N0qKbpXlKSplScbyqoAfAfY2NZCVDZOcmV
K5Me8jJwx9sqmYDyKg/J9uTOLpyXYNaIKUcf16jBP/RBadI16+ytMzWn0MNjXNjZBwbCvSrvIqRI
gF/dtvEOgJcXQerK2dxORtlU7cEHkn8SnEaNzNe4dr+WfsGA1AxbVaktMa0l7iFbrOFfbcaHJJRy
aw029s5MfSQSa0NP+Npz8vfo9F6bvLEgsoPhJk2ysOlBEgzB/CVdB9J76X3jszVeN468haeg1r5y
XntBblQyEJeQ21T7LPe1mhWKo5dtAjVsC1PpB79SB2MGKYoS5bGJpLLIdGibgjZysLQoJCpIvJDw
F/ZYP5rZRIgdU10jCI+5ZVFaAT8LhAAO5KC8cxrXPVgJe8VlDthrVRJuMsLhjbqNIsplMQC32gqd
4Mk2GrnGchoWeuLtkYjsRQXYi2DhcnksR6QduqMO6Cu7bOi3hWfXRPGJ+Drtps/IYmKVvy+Vaa8L
CB/rsGho7IibUmTnqMZwIaj+kNVnHspquioTins+i+es8qqVpYxNE0efrVjLl2DbHxQk/sgzZw2j
4ADRNUo5TDj6yKSQqtyaRHchES9cdxGBSaaiXJ3QPEKLWyvNJh8Hh1GfbOn57j1DByLRijtG2l06
dorMR1rHgVWtjTkTlWiuV4/Wmtcyw6Df4C0IujmdfMXplFoG80rdXtLaBNHQMorrT25LKVVIB2F6
8x4KwzKT6qbzkqeBhOK1J5EKtGj3AUlTbSsBldFkJgTgKklpGXeCGAYnL/guBh0vgpqxMdWbmLe3
EpygdkS2Rgv0elueiirHfqTzuImhlrM4J9wmCCHdprtSR96L3lPfvw/coL0e7xHQl1stE9kidbAZ
ZhWOQZTra81s8DrFL4aXo6qL0rPsUPhavEYSYmdQRxloyz4Za1B4dA8YyZ1FyBIPeuDSwCRyN0FH
wxmgb21Jo9Eqv4SdXi/bWoc1Gsv0UIR2gKUKs2UogJiO8lb4sJ48DVtuN+GnnCbjUfXDyoqq4Gjb
zH2imfc9KONFCUnvlOrjBl/5jMPmS452gUpMYZgnS2OojScjwo1FtVPXh2MAifzUTFi0xv40AarZ
q6R7wAOBKRzYJINVjO/FT14sA5ZswHsgbsrCJqmoKIqcxdlYMCOwvQdWNpyKjKy3OYEgrh7fWqwC
a8O8SvQ8OmQ1iS6E9hlpqfY1iStWUePXoa1C/xTcXG+KQ+Hc5b7CVuzZ70XomkeMXV8RmKUnGRTu
otFzRUCjdW+NVAWQBqOh1rxP4OYEfWVUFkk94WhzcjoA6pB2sj566qQSABeuBibUqTtjgacME3Qc
ok8NAo6zaz6g/QOIQXbrFapPBmW0ldURO4xcV8T7LTI4xQfU69eYtIirUuatous8pVehftZlb7xm
vUCVjd5XWbq8Zls6iLUjLpeloRoKFIJDBTqu30ifEzAcIX95WH2uCTQ9j+lGywrt0Z9wcNaOdg1I
yt9oHZkb0TQ1j34F5nLAXwO+1oMQI+w9ZIMmnQB/mJ8HFx0EX2QUNj1nI7xo96rrm2PTdfm1lk2H
JHXzqyRyYpg24qFLvRtL94J7MJE0t0Pn0EHzXJZ6bl9bpYwWfUOPgnrKzgbtSkV5FgxhrSIy9GuU
6P1zmzQVKpLKWAJvq8vsEygTHQpJW1FYqLDI27m+bYOBLwYNlG0H8nPq++kuFtvTWDb2xjKJFSld
GmU1eg4L9OKOrFw0Tn7krL0keFG0ivb5wOQmTeFqRG7IJ16c1ZDSFsLMse1ydZ/nabX3CS4l88vY
FwYUf9JV2ms/MF9Cs9LPrpq8K68ezrYb6GeH8hfpB4P2Mfbj8M5x4Y+GQ1NfYwB1D4MmjXWARfbR
kOKhd5L8GuMPyhQhrC3f1y9E7EBqjhSmus699lsShnSfNiskEu0q4GIHbFFmWyPUnDVj27gdmzK/
mWR443QDKco1tYBgwEFSD4LyPUct1umulQiU+kpqZ7eN+KF7q3aed/PJToC2iFMAKRmsy8ybKE76
zAHSYYAshUc7H08Nfb0bL/9SJpW7HhLYRWnZpRtk0i+1Mbz6JAIdi5H+TStB/2ae8ezX8aGuc2el
qsFeaXSNaST4S6PQ+hVt/BvdnehQJ4LVqosTxlL6a+/tRelpy5rGjj+X6aj9vFJ4KPySlHQbIIAe
tbs5Gh4Mw4NXgSYNCuvB7Yz79obQtQL3LM2QkRCCRWXREUGh4gQsvGkAUMdlW6bzOW7hrXNQsENM
rzLzNl2NTgbaXDfbkCzCn/PJHA9j2JTXRLQzOMy/zT7ib7/5JuhkPa/T1bc7KMzgRZofc/mRAKA+
eJWPAfz7HT/9KtCi8AUS7ebbU9xAfXve5c/L/tALaVvZ2c8/9vl3ryMuvGNVTzUF2F9e34/Hotuv
1mQXBvjC2E0Jxfpfr/T7bmEHxlaABevyBr7fzGrN/v/9mP+e1lr+qR2zCNvm13aMyeO/dWM88c4Q
kmH2hzb6r26M675zgC4I2xAIfG3aK9+11sJ9xwXKNXWh64ZnmbO89l/dGPudjbCW/7YLG5km87/T
jaH38oswQhOGdFAr2oJ+z8/i2ACLkhwaS+ySQGF0c/SyI1MAZNMuJDP4irmlDjmhrYhcm3W6RJhb
Nq2FyMyMBqmnmzy6IXjghV8X1tcmGsSjP2YJpBdMAqwj2t762ORZx0UrczroHhObZQBFkPZhMMrw
pReVfTeGMIyKNqmucYl68Y2HMiiEu254zHrMlvR3s9WCrywUkVRS0nSCoyZ7eEZB6Rj0eNOxIREq
zGqCOXJySlYTGlR7oVzhjzszp9VCzvboRyuXeCJGtGkw/GMFsBSochRGYLFicugquthrbRqZrtek
9sAKyjw8V5nRs+4iT2SoaeEiTIxyVjrmZOfXoTGkLwQqjxhfpHfEtk6UIP4WrmDDNGcUIc/82Cep
d1bVRLUnTHtgqU5M1HDjJvVKOUCmF0YjEB8oIyu+ZJGWHCesZitHllHCLFcrkDmY3kuda/UX8qOC
azsWaL4K07tzjDR98DvkB4bqZbOQrLKxfJAdCg9SoWzt3ajbYtL3VpnbqacGgz3Kuph5dg04+y4t
JvWC8La9yxI53OsBdFpASJaz6S1bfbTD0v4sZdpu3NJwyWPyCrEa9ZjOzaiTIx50fYyYyoowagmi
KgaNVAJHc/WTR+6c4nrgmXspKeUv9KBAN9nalfWJ8A1ZLMeYCQ7I9YKgNlPfSdaTmIxQJGOeM/aO
3YJsKmstj1dcIdQR5GN+5XDdxN+YabxJzepRA/iKtKZVkeOtXgRRN0TH2OxSWNjanNvkDcg+skFa
X5OxyupVpHodK1MifCqu0m6eGhbsyW4CcUzYHKGa8JTxcp11w0FaxfRj1NaVVepzkIfjQqyKzWhV
pmN/yMPMgEKnQ553HGu4cqaq9HDdlBRQyd5InQ2dB+3DxGG5B4MLH21WyCNcKIb6CkdX8JVQGwcv
0khjtEHtFxsN6cGZKdZSCULMaMLmxyB2xF2XlHA8qyrEu4eLgzO57ZV+jb86vU2tyLmLRO1qCycl
WHYRWYa8ko7e7pXA17gPGvLD8xBhtBq1adkWIvySEYAE9or67ydigvon0/WybtUWkbWGwkpghOk1
3bNvtsOI6BuPBl4KXE9MnQqrXNh60bz2aSOMVQhW21n72BQB6vh+dWb5bCBo9Q2u0pw7ItnSQh0+
geRO95Q0JFb2Rktv3HRq9yJPYCCEZPp1C7yLwQcBTvs8CUO7laSM7Oh4Ymsn/VrieKgDrncZkso2
5jpMokfQ7ginNvfww31kHxU60cgMjJfGnYE5PVluYl3q1owBUTopIcRjQMUcCj6BsqXio2NYhklh
YAnLGvhcxdiGFnW7MlgFnZ/vzcIUN00aj9c+OR+k7+WFCWo49JM7z2lwVDlDLw9uljUD3vTMOsZa
hoc7Rw6zUWDCb8K4SVnY6yV4yAEcO6CVNru1tYgV3mTzYno4ItBuyJfH9knQAsKaQz2YqD5BypxH
KTrckF6IXyPyx7uiFg+CKrdb+88FZZUHZNLqYwcWk+EQCMC284e/tHL/ryUX/4vEFBgm/3T1/j95
81p9aqJPrz+7pS5P+ssu5XLR/Kag0Iz59780E5qtv8PthLHaNoVlu1iqvl+mUbu/8/in667BlxbR
hPx3rtO/ukv+ukrrpvvGc9RjAFF9bLbbTtC37heWfChSmgGYSPXx+NO7/ktq87ODZZZd/JBI/tjH
G+cKRhHeAAaSrTFsgviTqW4VFcpsfF+Md267DdLnP+/H+NspB1KTN7oPGZNIFvUSR8EIUbYjs6N3
dr0g30Wgq94nqAV6845C2j+YkZh7/d0bc954kKpS19tBsL9cfx9Twxha/R+2/JuPxZlv/0lNGsNz
VpGONwKRyiLvTkP7JeD44fVMPv/5YP2qW/3+oVw0ND/tIaSo2hHJ1G1BE0VRRW8CzLi/+fPGf3dg
5p3+tHE6pxXzPTY+9mSq4/wwYrH8zzY97/KnTesBwDlbcGT61gtJye7kU61YuP5562I+7//mXHXe
zFoZZ3PqIrzyNnwOKepVuzCnbrit2r1f3lRkgnSEdE9QE8Qyiz+61Q6bkavd0tEz7Q8VdX4D0Wi8
/fPL+d1pMJvgfnqztT31qI15NTWFYNOgdOs8Rjru533T+qv/bB9vRgCvlZNZt6XiJMaFG0QNQZl1
5d6Fla091zT79k3ddvIfTuzfnRlvxoJOJ1Wwh3S5hUf+bBpMJcvIcv9h4785p9/qvohc9aTfonrV
x6lHOtieLam1B5Jr8//sxH7rOkSl0hGCbBI6q2rQJ631AjHEWf/5k/jVeff9K2m/+dJ3sNiSEREY
gO7csfcgHkTErNt0xpJSIbwwPSaQzi71e2AFalrVSKT85OrPO/9VO/dj5/PtP51qMkvCdrLqinaL
Km9hZOEawet/T28PbAzSqsI//XlPvzkF7DeDQ+QqMydNYRYTY0xexgMsKxTqaVz8Z2e0Pe/4p7eS
5I1Riz5qtyi3/G3rUOkWNQC0IOiiZW8OBrTqcviHD+03X1H77YDRyag2VVnhQyfdONLi9tQ3DSuV
DJ4AyXj+mnaL+w/jwe/OkDfjAXwOmzgajd7h4Hzsh1EeW1Y9S2EO/tpE6Q0lXTmPBSyyf3h3v9vh
m8GhGwHf1hmDg6mrEHxP4jhBDY6R9uGOQE2KotSzaVwZKvagginPG1//fJbMZ8PfDMT2m4HCyymr
e1labzNNMxZ9N2vVqukToSTFPxzM35yH89zq59PExPOIg+W/ODuT3bh1rmtfkQBRpBpOq8p2NY6b
xGknQpzkSBRJdaTaq/9X5QdeOPysElCDMwkOihabzWav/axo2uOgjPxCXaZHYBfop8t//0LPhed/
fzMJ1RS1QQCPTXDkxulLUeDBzTuEc+RHxWEieJu+AViwb2A/Yc/uyRHeMpr95aYXlnLoxBGL9PaQ
hBUeKEBIGx+Bjx/IHoKGRH2B78mQfQOdhARPlxtb6kUnbgi8+IY2KKJ95qc0hSdU0j2AJT2FKzF9
6fedaDGjYNbizsKA+qxychjmTOWf8PcnQ3VlC064IAK1N9L40R7vBT5M5uGWfKMlzDJXzhRLX+BE
CIO5K6B8ifYFHl5QShuGRxgVmtPl/l9YJ6ETEvDmEYNa70X7ytcZ7JC8/NRMuOMBfshfLzexEOJC
JwiEMR4vWGPUwTchvC+IxSNcVqmvOdRsqFTp4XM0oQr6cmNkqTVn4c+GjRJX5/qATish0RqpRd7f
VnaOnjMI2yCCTTu8goHaXAxDB83aKNviR5WiDLzZhsnUVfd9YjutN9rkiX4YyMhyc0ijmMnoLsfU
0Zsiq2b5kwxj0q7sagvjwJxoMntjhkx9hhp4TxbwffFYPqg/zCIxCDAzELNts9JDSy05kYWwAliH
vBsPOgQpqNKwaurPAiIGEtt1U5Y5EYRBwBVMCdyhTAgR+tz7PQyfUUlyeYiXPsAJGTPShLAMaMdD
Sedpi8pQkN1L6e/q3DRXNnFu+k30rWzc5UhljaCFlT9CWE5uqwnKjCrzzEoLC6vaZYj4jeHILAsU
SEIWvk2Q7L1t8ai7EsKXuoj++/cLGiQ8E3jO0qKp9U8PfDN9rmuDj/JWjjiVP18eiqWvcKIH4QPA
c3BBPgBEhpL2KAQTctvP3rA2WZcacGIH7n4hFQntDyyWAoRgEcXIIbOsIbS6ufwNS33lBIyERSh5
HQqMRDpXJ4x1/QoXL/VRV3H68XITC19BncXdQH8eZ9gSDlFtk+DGi1Hhd0wqroqV2eSUkf7v+E2d
RT2XvedVTQdTwVi3tNkj/yCyP0jS9FmzqezY+vCBgr2bfQWCdW5/KvhQwAG+yWs6f80Kz5p9PKeN
+DGGua71B56gWO1jXVpZQzY7evPt5Z5YOFucEUFvF1Y8CQsDXc4OHgpbqjtlUNSfbXibZ81HyJhA
rdk0tcqalai61JwTKlA0pvPAiuCgear6G4h35LiHXXE2HEs7Nv5nAOXDK7dS6gQN5ABGCK0T7wDF
ZgqX0DTD9QrCOMAAARFmAvnuFeKPQ7H533Cfi7HeduNY8jjUqMfcBx5AFRPBY0MBYSnMvJCy6h+q
eN53bQBoJNzdSPUImUi/CRLbr0y3hfnsFiuXKoQlG+hch9lvh99+7ZUBNGo+tGiXZ8n7SzJInJ4k
cdBogHv0UTcoV5mgrd2Cmv15IHQtrixNjPOXvQnwOfi2qptpgXwEoeDx4z+doIgjhfZ3m8fJRD/z
jEkyXfVFQEf92x6sEnsOBSbwk3BWwVaFlGKw65GTtSesV5j/XNNxKJP7txlqWtgyR3F3kH0OlaFJ
fJy44iFiYGSy1JturmvGico0hgdWAnv6A+T5NYx7KhMiywA3UZgybkCwzNjK7cBBbv1volMnOJN5
mhDEar7XyP9uYGd6CynomZELzCu80hp+RObmQwZIM7r0iP8dXl2W72Fj+D072+xN+rljwcobx9LZ
MnDiOOtA25l6n+8BDfxNI9zNYwGApIecTves9LhHic9/nS+ea6RNtnBz4Rs4sh4g5IRGrt+yDNDV
yfvGhf15eSCWFqIT9oHqQ8wJKN/3gf8Zbig1YErj2lPp0qYSOMEaFxtQB3wBtDW0SNaCu8DU7O2s
8SVqklG33vAe0OyAFA8ofOimF18g0X5bgJtWPNfYVfktiqnS8Jvvt3iMPsa5iOFe3Rg/nT6QCjfc
lQzBwmoOnNWMN62CToDoHnKZz/sGsqcTKFdijwJUPN5D37sy75e6213FqAuUKEQoDkggWzgvnovp
mDLkut3qzLZ7G5S49BIUCih50EQlQAs08K4C3WlCXhQeVnhl5e220FGg7Eq4WPoeZx3Ls4QBLtYE
RNIA3rCwKkGNfpOiqmV31fwkzsAMFLgvHVvIZtsSfIS8leBHlXZGHcflBt7fKShxRgTXoqpATVF7
MKiM2eJqCSRm7ktgXKnZXG5ioZP+7sFvtgqKWgsPhsTpYahz8tKETP2aQba5vfzrCx8QOAGOebKx
80z1Yci1T8C3htvzLayFGSg2KRCs5MNV7RAndEGAjDK2vmiAG4gAstDQsYQ3tUCx4i6UJJqum1Fn
BuPbKQxgK/EaE+NuduaVskxC2CdHb2U7WBoKJyD1UYuqlA7i/BYqDZQl5AqmriSF1u5yJy39vnOs
yipUHYy+BzvWqSxh5ZMAKgNfP89e+fvnSfBmKgnk+GUL38hD509D+iDSjkQfRzUpb2WHWvoAZ0E3
qM1Q4HLbA5I+4RcI8uvfOPb5Hy93z1KC9O+/v/n7Q2hCUiN5dzANnm7CJiqeNE7UUMRk6fQKEFAP
F7JKoqym+WtLOAK1NXTjlcPzf5GCObia3KZ4iwm7Pwkk9/LJCzNhVtbIQu/9RRq++TwfnPUpD/v4
0IjMA67SaPsTxJ5iZakv7FK+M3ulh7R12Fmw5DtUxVYSDmUjKHqPdSSBtavXXjzPK/qdl++ztuDt
JJPtaJC6QsxNjQb7aJui1rD7nfisRcoHHIUU9LsQlRf+AH75bV0B3QwWZNHjcHJ5miz9Ac4sVxnk
X0On40MFkEkCozkJl5C7XgZnWVInYHQABzV4BtaPqof85vOE123/k820rQ6X/4KlgTz/+5uBrABk
AATIA0jLr2NzKIceOOOpyezaffs8ZO/1sbPtGC1HWFvm8IyCPeZNbEi+C3kBk15InDcVPIA2mjZX
PjD7wb9fU3sReIl1lx58+EFsqoKgPEsGu8tddQ7M732JEzEgqa/8fDDpgaF26MBFC+V9RUGunIy5
t7wFZiljv5SCXvtyg++PDTi9/35NqboCDiSBRm0PtPU7HUCydMNqwHpWGljYUX1nR52mwdbgeuZn
QeGY/MLjbonS0UoV8mmCSSNbeThf+A7ubKjRiLNTA7rhsW5bmD0Akd0AnzjA2eVyP73/GQF3dtIS
zpWGwiHkSGpYReDvT+7Y3wJHUrZ3l5tY+gQnIOEhNZEBK7IjvBilPQDtpNo7uLcz/7oGYmdykTE0
VKHK+gjXm/lDr2f+A9k+ra4a6f8vHX6zzGH0VOqwyeVx1Bxwv5D1/X8eiql+pL0C/++qTnJFAT1Y
4KxGJfuRi1xb4I9Qlb1Rahhervt9Z5whOGhZCv7I0RYVlAyqkuFLIPo18dTSNHJ2gxx1v4xYxQ9z
E8CDkFsTPI9hraGX9hr/61XfwJ2ID96uhf9cPwKAr2D2iXUHumpUrVyLlqbp+d/fDHMOwOJ8duE7
pLLIXmZAwf4Ew+Cv9P9SBzmhPITgkYe6Hg/wjofMdZbjsK+bANi/Oi3a18sd9P7WD+3sv58QpKbG
FVqI48zlsYSlAnwdA0itq9fG4yuH46UPcRZbI5siQ1W0OJYC7uv7MDyXa1V/7WX9Wn+//CFLjTjB
FU4NI9yeBrzMhWXfboqKjZ9wneOwSATIe6WRhQFPnNDqWVQxKVQgH1QeeTWK1Wuuvpagg3prTxsL
n5E4iw4tMNkRbEJVlYJPirfz9jXM2fSbqoRe+RVOdA28tmgQUotjJRUMkD14y9YbwQt91VkfmKp/
55TukDeHmCc7tsWo4GIa1qF3ii1eu3eXx3ppGJyVMTYQppiukEcPwK6HASXSEEWG6ubyry8sicRZ
EmqKC2iXMQRlMn8MehRx0/nsejNB5w5DyMuN/H2q+r/Hm8DVpxaS+D7gecOBJ2KOn7oyLNRwCyQd
rGnSyh8p3xZyavQn1MCGJoJRBzCJhxT8eVQqg2M0ZPvU0yz4gNSshXkhqgGjX0kSgWno42IYe7cD
nE67j8SrRPTTA73Ye8Hcitpok0fj5D+WgI3br30mRvYIzxXZgaDHONP3cVLMzwEge+QziZA2u+oO
E7gCRF404H55tTrG4EujzAXZlbwKyMqgLayb2Bm0GLeFcKqVPM5+l73gz05ghDV44EKhnqb/cnnQ
luadE2O0h2SQNaI/VHkn+1sfxdh0D/HOtLalL6RPAlfoWxZTLcEU0Ec+NCTl21jE2gt2CbDJwUsA
zzr6x4NdSUJ3cFpS/X+9R/z+aTY8BvM5HS3JYWPZw89poxLbBCsBY6lznaA01SjkzgBCAinTJDCF
gz9pJVu+H6a6Wxm/ha51dcE17JyR55iKYwZ3HJlnCk9mUKJeNW6uJNgLURujzkZKftmCXKHHahtV
eXPd9nYuRnt7CohZq3y/r6GjRUKgTG7B7hPyJh6rFKUkeRWjOnVz+TuWxuHceW/OGzMJQA4JInZA
Gj1QHydrBu8bSKmmeBrxFjTJ69px9Zq0Msg1RyBWwkk1Gu5aCrj+Do5VXnqPQ+HIrhvzyNknaNoW
BQOn7Zj0eIff6Rh0iEcewrPscLm//r5VvhNkXUWmlDi64rXfHCEkOtNY08b66htE3DzP7wHEUs0H
j1ZNPexUozSELLIxWfAIe+isfoQbeerfQHwzzp/g/iYIeCewB/uvnWVof/NyxG9vsgTynT+W1Fbl
Rxh0VeAFsaZoyR0Byjy/bkd1hZ/BzAkpYElx9Ofcetuu6HVztCr214LzwsxyxZ6jRzpwHLQ5GhOZ
/piXgHuYnZqAcgVzHud/uCxeHpOFhY4izH/msCmAUrVRlR6QLihebV3wjxPzp8fLv770Hc5RE/QL
4JmYoEfNAKJVLG7PD3+xfALeeibXhRNXwalHjsRlFPJDC3DYLYPhDxBSnv52+RMWOshVb7Z5CsBL
HSQH2DgrMCyRoodTWBnO1/31rn6TpyhuzCHpOiaoTNvXggEGzCbw168bYFekyWAS0rOJgb9iGdw9
wtDK/I4LUD6uCxtnSOvbKOgFBd4Q86o/KpiWV6eR1ygnz4cCILTrRuA8ud6EWQrEb8iBQzzg5aQ4
gUuS/4hB/bjuSho6QbzPC+C8IxbhyGayEedulGFuItHCzO+6P985HXu11r0/e+ifqZnNFs5s9Vef
QAu18vsLayx0VnCqIxKOcTkcRVySVyWz/suEEPo78ML4z+VPWGrCWcYCwp6kVBRamKauXgTOw1+I
34lHwuyajHlpmTlnuQJWVWMBYumRqtpv4I/amnIbcN4/X/6Ehd93ZZPFyAYD3M98bAMyK5x3J3uc
cj+rVybpQhcx50yWBaweQd6JD6UUht3HGWhD5Q6ufzCULoFRCdcOHUsf4twWcfIDwaYrxiNrRPmI
jG+TIQGRpWsfsvT7znKGBxOOqrYbj6OKp4c41cDX5zHXK/209PPn/nuzmGGBQ8t4LkdYVZej2DI5
C9ipeGAaXjfO53bf/D41lQ3B2WNHK0nwLDJwqPDOriHSve73ndUsOMR+M+f0yMF6qbdU5Lm/SUAs
XkuMnsfxnTMSc5azT8Kq9wajn0FyL9uHVqrQq27baBpLmGKFvWye/RZJg+FO4iVnWvuupWadJQ7V
BWE115CMnx1fo7IfbmCxAKydMdNWFbR9Ub7St5c7cWmxOIs9nCk0dYVhR2JxhYcNtGz+gICjnkpW
5ytSj4U2XCklzkpNIeA/coxFqsltLDwYvAQGXLbPRZqP9Lr54OopYaHYNRPL56PxFIrrNRUeB64x
LK+rBAMS5t8JDXpSDXPg1j/mdpAeUDOgF26E6pXaXR6MhRVJnQWfIk9e+L4Fp4oCuHeEPkajmYCI
an9dA86SpxTF6jDU9Y8VxOtgXVhNPrexpWvilHOIfWfFUGfJcyvq2Eo/eALxCPxQUKtBVx5uuYA1
ApB2VQAc8RZ3zryG8dkId7jHKfGK1UKCpYnmRIQEkGxbRXDQNRS+64CDAPaRDDl7oNR68co0W2rE
iQpRLASqRgjMWsOseqRxC9GeX9L6Fr7q7a/L47TUhhMCtB29MLGmekzoFEefqMZTVLJNjM6rwzTk
MUhylxtamnHO8icAilsWz9ERXmYwDOZZpL2dSFHbdtXvu+o7EsMHrrIefZpH1VSP+TQW9bEOcEFc
iV8L+gYAbv5dlO2kE0FnxY+o/wCraqviXntfKxg8I3XSgoZe3kxAaYy35ZiI8T7xODS/SJVKBUdC
3OhYt3ITXRgzV3mHcgAFy8GQHU0Edim8z/3Uu6NlKpJbX1Apr1vCroxYVnHDCzBEjlSnpt+ASxd9
hHK0/HLdgJ2/7s2mndV1IfNI0eMwU6BzyaCrdhfwpvpz+feXesmJEIg6gEWCMH4k8Dy6QckJlCda
0fFuNpO6Ml/tcog6kJWhImfJEYBwq46wHyy+gVcs85V3rYVV44r+ctklDdjZONmYsfhUJRaGeFNJ
YLF4uZOWft9Z/qnGxQe+rPERMoyzV0LFAa9HPj+Ldtc14Cz7YeygAWr8+CnzKh+FY8XZcTzvTLyy
7BdG2VWu1eMQGd0W/Amle9VLwHxwmkkAl/Gtn0F4sdJNCwclV7g2wJGkGQLCn2RXRgTyjckCFZVM
6S7NyrADF53eKK9KX6/qtL8K4zdLI8h9ms+SQ3LeopQFZfO5JIfRICdyc7mBpV5ztn8zDBlQkmVy
9EaBK7buyH/G0g5GRQoPQyuddv6xd7bov8LhN19RwmjLQ0Edf6K+wkhwvFw2Ezc4U7b+nT/L6bqk
hisjbWsPhNBqSJ56lPX6cLjSoXfngxUsVubw0ug7m33mpblAnTxMyvsKCJOCpf5stw2q/ECH7FTW
UmAckTsHAKSeM/gqXh6khbXpSkvx4g+UFGybT5XOcwny7pQ/ABSYrZWxLf2+s/YTCSZ77FXFCf5S
mb0zMcxHfuDkiczT5Q9YmgDO2u+JocBI0e4blIY1uLvBC1wD499zWtBDnlWgYl1uZ2E2u8o/OOah
7rLz5yOEXDAwGNNpvCN8jlGZD/Tvy+VGFj7Glf+loEzB2oCLE4DMWavAdoeD1EOC8z/yklMfVjB/
zCGBXEn3LAyOKwdE5W07G1BnP/rVHJ/Aop+BXdY9WFCXP2epz5wIoPWkI+9sX1fFPtSaknnJz9xO
oth2ihVrI7PUaefW34SArIQBRNEN8hQD37Xp5MCKD0My+u1RDGqEMV8PtfHlD1rqsPO/v2mKKBTq
jh0pTkWJxcnOYF4vEO23637dCQFM4+3Xnzw4PMISCZy8BGzWLQUde20jXuqp4N8/P2m6sFY2Yh+F
nupw24xVhGrDEJpI6EUgiQR6q+x2lz9mqS1n4Z8lxbpAmuRJVyPsHhUASuCOh8S+pCFrYSDpFakG
2vm61pwoEEieEjLT8GMz0PwzqLRiH1JmDyAY5juYxPOr7v7EldxJjpwi5Ffh76FFEvNLVdC0ggM1
HHWib6yXzK4pH95fOsTV3oFnZGUyD/6xHSCQ3MhAwN9mtLEGbZnBQnRlQvN3t0/Cz7vRmwk9NC1B
vccU/0bal9/pGda4hYWPxNkj1f7hnoxh2Evtdzio0BsQ+uzKY9rS5zmRoe/hdAu/XvkAI1/evyST
Gtrvle9FAEIDabH2Qv73Teb/Hg/ACf33+5QZRryWZsXnQCCfTza290P+qL2QT48hDbv0FyQ9pdgX
3FPRrs1zeJsi1SdDuLjiZRdeRyaLyA3QvgDIDmmrAP5DBMjuIiCOzR1cGSScLkJDjBfBhhYO27d5
WCfzptAjmW6Y3xNo9TjvchQvBQb2SceqZeSMJ0NubC8AD/YPwsMft6ui3rfHuhDInwygpU2fmA77
Mzir9rpPmlc9jB6By+nFfRNPsShucJgKUACZ56ICbz/icO2uSSG6P5fX1NIYOcEO5oZjDdymeSgr
DeOJDRQygxi3flNH4sUQOQYrzwPvhwrCnbg3xr3MdG/mvUaNMqDMpErpYz72kJHfaTYzxoClb7x8
TbT5fhQnrhQuB+V87FihTjUZyIvCcH2xUyn/u9xtS7/uBL66bfoqRYHvKcRDrtnxOO36bdl2dEX1
u9RbTqhDKaJGKbEUf1KDJMAB9jeyvu1Q8GZ+jR20Pi9QC8X916s+xtXBzWKMomhI1cmUUv+q1Qhb
g6kx9evln1947iCuCo7BIXjS/lCd8ikwOEt1GSrCUMDJGlx+9Ewo/On5mYOXcZC6s1l55c+ypIw8
1ikdr1J3ksQJglk50qrwYGUhm5yZG2NEnJ3CDE6xK3vh+++IxNXJRYkFjKpNYC3uwYr4Bt6KKXkR
tJuY2QBubsBv555n6ZOExUll98qPunmlixemo1vIbAvcWRn8Eg5tM2X8gwdPCORdUPu7ljZa+rhz
w2+2EDmJSTYC9bE0TIYtndLTWGSy3/Z1mG4Gq7B5RbF8aWcurhwvJ14EFrwhpDzjPYO48TUYejC8
WwJiylVvUoj4/34Rtt4KzsxhdkTAD+Hw2licwPwGLhoru+7SmDghAkgXWMPktjk1aT8mj2Eyx+Oj
AI6gXNlelxpwYgRw1qBtkLA9dWEIIgD87+BiCX/IIvi5snDPffHOxurq1zzYtXGY/8kjEjjNvEnG
vtuWSBnyA0h880cv5+Me0AkTwhiHypuUN5nakLZLHzksYpotbZpqLZ4vzEAXYhl2IFJLSI2P0GUP
XwxY0c3oGbilwX7iNZ3jX4GazFMOd6HrutfVsJkM74qpSYN9llUFJI4sbQBrxjP37eXeXRg+V8bW
lqjAjEH8OenOtPUXPDuX8kRSM+Qrx+WlBpxjEWGDP8R6sicezEicVGcPDRqA13DdBI/P7b6JCfD+
SKu+Tse9slNrtrFs8ZRdmDxfiQALe6ArMfXBAgc5obeniEH0vynbqLkL6pCBYdqOtzFVa5VsSx3l
hIJedjNQfKI5AZQCq8BtU8guKrdJl7fd03WD7QQDW+CIOCGInVQF57cOZ75dZfyrnq3IX7T9m4GI
PQmIU1EPpwZeT7Ah4cXwCzCvZOUsstA9bmXK6NG8w3tEf4IXehluesyjbdKTfm1lL1xPXFilKnwA
okQW/Gmk1c/zPPn8OYDOpdqSDsvtp9SKe/fYXuGshgydZg8jbhbDt8sj8/6THHHVkawBbjHjYtwD
R6cCuMAyknxJAkWRqIhbuDCdalzLrACHmjO+snQWTt2uVhIE6zzB8kmPfm3L9jtYboBxwwWz4P7e
m3AIvu507yomizBI57ql5AT6Gv1YFbP/2Y+V/VgAVvHlcv8tzQ4nCgg4laR61u2JIxlfvyZzZvS9
yoBs2l1uYKmvnIMAcN+dSjJ4Y8NZ2qC+AdUZIOVTQrYsgvfN5Ub+pkHe2epcISNe5KqpMHY+wZ9P
VgaU/Qb3hk3T02L+boCQDz7DVCS0HwTI483Xvq5LBt+cBLfl5g42PjUs90zpt9k2N5aMcMIBXKHd
+KMdGniRQVXMvnoDzhp030edqctb5MQCGHTLrBrgYVrGvfDLDZwjuvCgsiHrk5vLn7Z0/I6c2NMO
IOhXQtlTAPL8f1lek2q8CUkxdUcQENthQxgsIgBYTll7yAKr7a0+0xT0lnW8BFLo8t+xMFFciZMh
Tc1mU1b3Q5Ll5A6zvA7vYM8qP1/1+66OE7IvYEIEbU66QaUpMvaSNzttzw5AlxtYmIiulDMZgbHI
/X46ETDzUSCbNd0vOFTyCjbkAUxpr2vlfP55E8xZHMs5Gvv5FLYtzDdCNfTfyjQErlkiVK19y8Jg
uLJO1ZYCGN86P8GqE8brZZPOFu8mFQi+lz9jqYHzpv7mMwD90jFogs0pxWNnuo+KJpx/tEZ0ZmXF
Lo3G+d/fNDASv86F9c2plgoGdZtcKjF9mP0oym56WH32KynypQ85//ubdqZS+LLpsXp4BqvUTebJ
AHxr27S/r+soJ7yx2KvBvJEE411N38Y51PkmL8c1WNjSn++cbTJ4mqhE+/YEi7TMHnQFs/HT2KZw
Ebz89y+NgxNd8jj1TcPw8NHEhL9EeHSuNnb2uuehpWJlj1k4CYbOTQdlbWkC6EP+WiodiJ0cGsse
ZUMRQIquqMptB8H22kPBwge5Us9KxkmHJ5DpBOhUX8CWJsHh2Q5Kf8TLtuxWlvnCuLjoygj1XWmY
9T4cQWEZuG25jH7pAJn/lWFZ6DLmrL9BNJHWcdY/jlWXk+9KFULtRvxD8icRgulPcPvlduUBaeEE
x5y1qKQaRSqCAH4noHAjhx3kn6XH23sdn8EvBDViH2edq8cpTxjCZx7dXjX5XLpl0vWynZNhPM15
TJ7w9AHrBCm6/k70TK2lnpYmhLNCWwALWRJlPlJPnv/FL/JQb6OAmCOUbvLKeOnqNlO4gse4sLHT
XLW1AECftnxnAKO88jmCOet0CHMUa8xZeOprolBQBqJ0sfW0Js3d5bFYOEgzZ5HCaRtmELnA+Pqw
laKm6OgWmEJ+E6RIBGVpYJ/ntgpWwubCoLj6zCHCsjHCJygYkPQPVMFZtYm6Ov6YdrB1vG6RuupM
DXsRmwJ4fU8G2n6KGgnfezbHXbyySJc+4tyVb/YWwLat1Nwz97VOFNyBurLb1rWX/Yxj+BBdHpbz
ueGdg62rz9Tw7iqTfrT3XhcONXxzE23lNupolHxIpiofH2DgBGPH7UQb5X+b+wSupytTYgGrR1xU
ZTIB0jSDbH+HY+YXk9bxn1qxfNOpEhiwgFT+q1AE6e5qiO6Lsa2TzdDK4us4piSCE/DZwrqIQxyw
/ETfwbp3FrvIUk1XwsdC3HKln7mGb2RXQrMUp7ytnpk/p+Dx2MgMZ1dGWptGAatJzMS3LUozVbND
qQdMsbeUwsNlbZYtzQInvmQ1zkoapmWnuS/gkpvj1ewhCTnun2PrsU+Xp8FSI845IGGTRDokZscm
Qd0wg8+d3xd0AzhKMIybwi/7ZG1rWyh7JdQJNSwKx9HOLLnvAzDRzS4eSF/EMA2VExO7dITnSrAh
WTbAyloYXHYeOBUlrkmqtkH7CH+oWSWbFkVGvX8LoUIq1nwCFnrhr53KmwUH4WhQKNRfoxKltQkO
jSh94O0mJwBLoeIWDMgh213u8KW57xLX8srrzNhQ+SFF/PPVl5qQvmv2nvVgRxd1sEnrbxo65By3
PtujYH+byST9E4128r/MvPOHh7Que/sfzEM5vVVtjypoIDAlYWKbJElsHqjOstUs8dKwuUCbEldP
7D2w5eVJ7B2TABV2WRf6UIXO4feUV0W/xcLQ1a418JLd2orUYAJU8JhXvP7WmahRKy9/C8Pk0jgL
O4gYZcn9fZQBcVtskb/2+SGCSUoVbbxON+nKy9lCQ67UN5x5HtfYSu7jgPXZBrGgekWlj/gpgRu9
8vzgqn3jMulMOTXtfRyZ5JeB24G4zSnR39u4TYOVULtwnnSVvDLuqo500XxfMci9NhSOuSeZlKu6
xaXfd86Tcx3XHi3C+U9RK40Dd1G35lbyOClvLq+XpQbOQ/RmaUZaMAC9i+G+ozRPHvwszViwyXko
YWd5uYml0T43/aYJVCSneGaMhntRn2Fyg2Lmd5im4bhJ+/LKEh94mv7bSozHFBXQJP+PdkXaPbZC
lOK1JfBlXOmppc9wQnkEYSCgDgL2gMJvkEf1umnuYUcOyLudRxOt5D8WmnH1sGBqcuPD1eeYhVMX
5VuLSx4B1r1gYdjjcXxs2HVFrMQVxc4Uvk6BHKN72BcOIczcQSZ4gINxtvYtC5PLlcFqrpQXwojz
yTMd27d1q3OUgkutrxuSv3vAm5mVmM5CyTelEPI0WfHU6zrPn1qgzizfDBk6arjuxEjOg/WmocwY
Ddlz295HZQq1IIFz7RMIfyLeyDFfK7Rf6i1nnQxBVivOIzQSZ5nAttRmyS43ol3NJi8cvFyc6jCF
WZly3T6PU5Mw/2tPa2j4srmoU31Dyqzp92kWlNXPciiS5g5l5alsdhXoXkUP61IzZ/WNL7O02Wi/
jYLmLvGnTtT36JpJ5JsalzQv33gC/g1fPSb9SG50OUE+dj9FQ5AkOMd5NBP3RAm/qnftVPDh0MXw
xBiwnLKkK7cZqeHdUadtNHcb5AMCcPbKGr6TAaCmuk8p7GBtP0pkvJB/uQnAg4MLMHD2Wc/gUDei
Fo6OTVh8iGwd4Q/1hGyHH4KD8noM0qaJbyBhzj3k5VIIvvLtoDJR3ksbTmmOOeMz6E/1+dR2LKJ2
hI14IrDucf0QTLxkCriD7q5mgYKtX6Kqyu/uJogq2j0LjO8d+ci96TvoYeV0z4UxT1Uy4KK8jc+Y
+t/d2E622fopwuvvvO+b8SGiUN/ABK+yUFJuKKw4Yd87Ag6iPnclSRNMMFaW5r6KRJjvq14H+b6P
W4KUiEjh0Dxu09Sn0bEFq7j8EMC2z8DsGAUMYTSDuNOm9S/QGvLIbFFG203I50Uw7ajhNFz4jf4O
+1CI+LYdq8ai20VgBWZmg7H0NCgl0Nb8igyU0zB4nXqTh3B4KTwuPklkSmBqfNXu4IqkuQYcEOed
6AlvJ/GnoG59WI5m3v2UTWsyjYUrMnEOxhAXBz6f++jJ0zR6Uri+7SJfd58bVbLbNAn1bw5Hs+sO
UX/TAW9CxTzZcooElyeU87D2Vld57EFtMyXkVXDiBSt3qIVtwpVMB+MAf5tQ+ihoyMoXErVm3Hsq
ZmTYxCGb1a/Lo7NwjXVF0/0MQRcU6/Ezs7KzLzUtou5mSooe8xCroQCAe9acJbdtHSk4xdcZErrt
deHdlVA3HckqUvjZM2eDrcTDTL1g0hsR9V0/PBQ28vOV3lwIvS5UdaRT60/lPD1bHhfBgSrU/s+b
Hg4BZi3dSv6ebt95EvCdTYQLHqLYqCL3Kho0fT0ThqAOZzrB6xlJ4SrpbVD9r+MJZuV9TfFgyBLv
BlfScvqB0sgEN/g2R3YsB1yWNTD7LPoZWFmaTwIemjBmDuIflII18iUA8pN9tYlKkk0KDBBF8ESM
Bze4xikPttkcNT1koyS8q382bV1T0N8HS4IvqMSZx2NXh4X+OfmYx9luomFewyivHcNRbAC6QDXL
zhIGN4pNXcfxpHdjPwCytWmaORPepjB+Dy8UlG7qb1bggms2PA1pK29aTw3RdENTOJX8P86ubElO
XNt+ERFCSAhegcyaR7tcLr8QdpUNCAFCQoD4+ruyn/rk7ayM8EtHdMc5SYGkrT2sobzsus02UbaG
1gZhkbgSfPLcr+McD7mLNkiwgtAa9csf3FZy/WKY64gCHtjbcbmk1jSmhslTudb3Cl5QEGptUbcz
Uvjun45OQKtQPhkfzexDBnpd68xj6Bx3d4sqKQQkZ/QXOc3kCEEtlgeIcWiaLm3cOjBp0xCWInm6
1Pg/FEPNpf9ZRSns5a6WTjWrz0tJgGTCF6XD8lVWUzx2ObQMtU6LZIW5jLqyFvyi8mqFJ3UwFkAd
Q1Rvt7geoXQPL5qmPghoV2V/3a20ks/xuJL0tgvRXRX3auxXFuURDHgWmlMe4Ho5ROEufhnGMm6X
fdfKebgtazK6F+icGVw7VbhxONFTC8l+SGKMhMLkKkbmghk33qYK92EdRQ0k95wwkG02awNUwU4m
7bZ96xK03NY8rpUIl53BUNLBVwsdseo3A1d2IUViFqtvN7KJgeYaLoKgTdGtJ79LSDX3CN01F4/w
+FtxIes2hlrJZTs6xubMjOlKX2NGwvZxtWvfcmzBAKzeHFq0dUJ2tXXIsAo6hSB9l7Co22RWmZiw
uoaJDSr6cofQuTFMdqE6nHKwT/ma1juIN6hmwR+DsVf0/fOQdyqyHqVhKQZaIbULfwRGgFi46yiy
YwO134xq/nKKRo6KlQW+852wM3+cy7RJPiLGYgCo0UYP2t3aAgF1jilw6mWOihYfujJZBVNPiA4B
2zdtRBWAoCCEXsFFfDgzrDtxwZKjC7ZddTfrUVCMAlSJjqcQH8CRsJe4Htl+Q5aHz0jX9ow80X8/
jRzzBGYA50k1jNGj78fwRxORZo95f7eDRJ969MNMr7nGEft8N/z3zUCOuQIOR04hBvjXSoVrklGo
PLY4llX85/Pf/+8FIsckAQULxjaIyv7pwHH/GqBXCzRp1S9x7igl419RK0ga/2/9UsKeIZIqdo9x
hyy7wIg7/OUDN9e7xkAg6Uzf/vBr//+CI8eEABzMmUO1YX6MKQMHffH9fFV7z1/WRGMWIUX9d1xx
2IT97/sIONBXYqXrK1kD5gCCVdNYHIrZvxPlBg3jfx8AX/vIQIFgexxELeqiT1sPRgJFJn3mW51a
96ODiT62i3ri5sd+ja3L4bOuXKZwUj7WQ3Lz+eY6tXmPzmUKfBpmp1v4WCq9rIUbzYzMv53OWYme
+v2j2ZNshbJ9OkePo9nEUkjsgOnC0Zafs9E78ZWOIfIo8HkQ8Z48MmCRvlmJPmlmS+ZeQHWlPz7/
SP+d4pJjmLzoqFYubP2jSuPmDy7LGQ1qMQOABnjGbQ2JxldAUNJ7F4308vNHnuj5kmNUPFuWeSSt
kI9Nw+P1JxyX/FRl8O5deJUBQghA0y7l8NG5ipYZnb8MYnrSvXhBpL1hyLGZyusyKPkXrLB5+fyv
OrGax0j6OZYrUMZD+BgY1LohIAxRntIObc3Pf/9EeDhGy8dNGWlUdf6xhDTYUzWPbQpLMwfR+26c
gwc4VaJt8/mjTr3K4b//qwhD8yJoFi+7xxEduygPGPrK6EF4fg7ddWpjHsUH25em2VrLHrnkIsVU
pUGp3hPp+h2rY6b+qr1MjtHykCBbld04eXTS2a+gUMVvoMn+XVeLHKvnxmWqO7jD9k8D8B3zoV2Q
TlBXSCO33EEGVtS8+Hw5/qm0/+NmSI4CBZlau3nI5T1uJZDi6Q7guJpCGOlQxv4GM7sD5k9FTIWq
0NGIeeAlJHPXRu5nXwVw6YiBnESbIgoxTD+zRf7p3f3H33SMskdcJ8AeNvIejl5r3d7q3mMYtUre
zsU8g3MmdrBbM2LJmgYrc1VZjCz8DSrSpYFrner0/DAug9J018wt0tOMudbBZBVzuDbu8gZOKcO5
DX1ivx3D8GHqmsx8HcZXGw1RBcfYSr9GQczffVDpM7fFqWcc8q1/HZpUxtomsa3utIb0SpXpMDLR
Tx7AwAgGJmtIz+RvJw7nMQJ/2UTHON2a+5V7huSd+4pecFeBIv/5djsRaI61ZMMkMh11rnwmA+ag
V6BfEi4ytBIDqwrXrxPwd32K0cAZpPap5x1FG+qCchjR+bubaTsOckfNwheRd6aHyW9ecePND1q3
QAKc2bsnrqxjiP5YVmqWw2buVFLX6g8ysZWEhdyi2DwkHKkEz+qkRWkKRb6Gyjtl0zE4M584tXr0
f3cJXQGjHeAH9EzSOflBSeN/kmgI/qr4IseWEmhYohuRDtuzAz/7WqlWTJkQ4XCF2sudY2icWq+j
aATP3JLZqSbPHRvZU9kPw5e49npXh67ee+vjx8/34YllOkbwA6Ft4Xy9EbQposb372xLhPqSABHA
35pk8tM97eZEpTmaXCz+wZj20ZmK7IRoL+RN/neZwglmc0D0z3eQ7ArV92B2kXrScxcBhNTDfnP5
gZ6NnXjm6lFwlZdz0iWw+Zxlgjk9/scQw85GmXquc3CWe7Efo6Ytp8x1Koj2kIFpFpeHCjkZQnc3
xfKX7AefbLumasAWf01VjFbgmRN9YtMdswXgNmbieBvhNg3KSztcg9HYBF8TNnB15oOd2BPH1AA4
C85i7FX7qkFO/DU6xZ/QdrAGBKQgTXJwJQKx+3xbnHqZQ/z9V5wlBw33edqi53paEjiC1yX/w+uI
uf3nv38ijh/rHMMkzCxqqvsvnrjyJdlk+yc2ZvlSQ4r53O156hlH+U9XoiCqq5U966ZB4QKMy/g8
VCt9CluAXf7uPY4iDagZfEArXX8h6biFxezM0Gda1WyBoNU8n3OjPbXyR0WSdxoQwHqInnvXbVew
b7Ov8HZIL8NEhzu9OPl3gfMYKM+M4JvFyPWLZAHGN5aWtc7mMlZnbqF/0F3/kdAcA+UhaWl7TVn3
SnENlTcgJQ0oZRYwN+oxD+ETUxXIITrdFp1PCLmp1iDWGcizfdgU6OAwdoFeCgslfCCg+R3lU7Am
9Vu62LqN89ng/nzbpIWbTQ4AaOW+Nu7gPrcvYU4tPpYIgiC8qAlxlGESldaTy8zBEdpkbgYqh2dr
P6fR79IDt38voCLC7zWdp3LLJVswaMy9icicFD0BNaj+odeSGp3PDXiWU4af5eO4j4O4xIDr8w12
opF0LOIMrmScOFNHzyRcprdlHH3hVV3eymSJH5J2qHZl153rkZ049cfQf+cjQhu4ETzXzbI+23Ql
Sd7puDon6HxiGx8LOsvFmHqq2/QZvdNtzYKEhI/UMiSLfqDLvrZp//H5Zzv1JkfxK479APEO374t
Q9hMxTIC5/iHN4Rsf/mAw4P/FSBHW8ZulFv5HK2QnslGAnPjDAqd/kzFf4KaQ/hR9IJtdwpR4YW/
pM3ARXIBWD5urkyLron2Ev1LV1+mIWsVxq/tCg7XE/MK2/ZidY0rSU6DkS7B5eef80QoPVaCBrup
J6UJgmdIYNHvPcfQ6yqKoA/xEG/rcCbn/scr97+Cw1GUc0NY6lqN0beexSMlj5hTdhPbYSzKTfSo
IRFCp2uQsaGIKdw0HBD4ujJuuhG0n94w9Uv0mtNxxNCh8NvqhYLDm+dS38KjvOn1F6E6UpvclY4F
/gKyl8JfcxDITJ+nsdiWexIDylJlcP+Ol1fM2aktyjkavcuEdUsACcbPv+d/gxzIMaQbAB1COSCk
3/sYf0OuZjOvJm8shtbPLIVtRXjFSDdsrKjs5JMvCHVsM5dLsk3V0+d/womzeIzERBNng267j98r
PnbyAtD1Kggz0rFKPMSofcWtwnhne//8aafO41E66/toWGEWJJ6VrSEyJRBR52yb53NqlSfe5piZ
kSaVAKIyjV9MCcYMyfup1cO1EQqejwXs/TBGwBC0PWfDfSIqHxPWXGLpqoCpezY1wLlD3aPaNiZK
Hnq4S9yBdRTYLPKanTkZJ77eMSPEQ51CrrPgz4zBBnifhDxhmJZCQTv/q+U5poSEQUUGsCL4MzCP
ShcrTNuhM9QZ+/Xvfv8oHGOgq6TwC382bcM+ogGaJXlYLW4+c55OLf9RNI4MgXK5L81bj+OLQWlM
RQUUy2EcDOC4BvhR70MP+umvz9/nVHRmR9HZ9HC8Gjyr3tCODJI2E1sq+xeUs0x826DY7q9nFelE
PtGqWzT4c8kCBwk9TZO4hQiXCPXzX/4lR0GzDjrOW5j3/QR4eHrfUm4u+jpgCgyRJPhBgrr/k9Zb
DY5gFfobcNQqntkpPds3O7U3j042MPfCtDYwiJp1Hw/feRDX7aVwqTuHXz1x+RzzOawE4mjqSPfL
p20LsiOUX6z/1Q7oyD1a3sb9mVN2alGPOR22MmKsjMYFsDT8pwFGG6At93UC0dsxc+3G4Als3aqI
x/nZlMGXz1fw1OsdtbSCCI4NY4zAnkENh82Amteyf0CqukA0s4/stv/8OSdi1jHbg1o1dhjjsV8Q
ayHtPUzDsC1yXEJTKYtyq8w4ZU232kQWHRjM27nG6okNckz0AEMylksJQFkG+bG5v4lb2qXffEgi
8/Z3b3Z0+vlSVukaDvp9WdsmfqWzYfIa0NcALN+kVRWQJ6RudHStRAss7N+VftFRCCDdNlDgXZf3
lGzpcOe3Zlt+t75qCkw9MP84E5pPhLaI/m+iWcVLChNo4t+hazi3u1YjkPx28FMjaUYCpDo3UKBD
m6T4/FueetzRcQbKpbbhuk3vaHyS8Wszby2rioCiOXSQkVmh6gEN8hRup2dC94lteYyzr5XvQEM0
5sOKiAV1XndNdwC+LOANyh0EyBbqIX/Qte1PWoYBO8eqO/Xco+ZTCruIkDc+fe+jsp3Hi76Hgtrz
BIutZL3s2t5VaT5XePsDU39do/Iv3/fouJeT3+ptM4AtQtIhtXvTDxFAqoC4h3w3h1hXaAe049R+
rAT/7eLzZT31tofl/le5ssYN5IWcqT40GEtrUMAboxH3LGhCmAItUXIgYuGD224PegWX54j9J2Ib
Pbr3KYgjMWm26F0qjM6uZsgkVi1omHabizXAdPGc8PupBx2FAM8iJOgERFno/qC7zeByxPamAZAn
6w3354iMJ7qlxwB+kKPBQ9ga9bHFlgIQPHW9wFSfpkC8p/uKROAi345l06q7iAoG5OGB2OSDl89X
8cThPBbqVtNcLrgJze82DeL0C9ypXBNnCUk4ecFYe0aqI7tUJme26onIfUyJEjbRk0jW5kOu1dRn
TKwAM8L7AC7jn7/PqVU7CjZJ3QUswg33Lhpvqj1PIzplltcT3bdTEjRn3uPEZzumK7S2U2sI0Y53
kLiaARimkPHhqkIaGn9vOwAyLhoxQQj3zONOfLZjygIywgqiH337e2uA6LtLeR3CFKQXiulzqs0n
PtwxaSGVJuiprNTvuMIc/rVdgq3O2rR27i7W41TuPl+fE1HjmLvQSjvOs5bqo0ujPiEQPU5gjpoT
AtONpfB9on6wQRG4kxjg785RL0899fDS/4pVRLEOBF4xf8jZwNggi3vcs+nNHPpABvsGBohsBO7V
TlWwh89jGH7//G1PrdtRDDFLaDB0idVvJPbL8mSGeLDg4OvuXOg/lWAecxvm1QMfaMfyPUl7U6uL
oSwbkBpDTFbaAnoqzPK7Kq5mAU6CBCj7dRQbmW7ReuGEF6wOSjGfOXqnXpb+70euPO3TsrHtxyE3
6x4ZaaHKlpUynqrHv/ucR4VJEJrA005MH0IL7y7qhdAFrY5ImYqcOWmnOkb/fOh/bRU0i6QYFti1
ZqJuSbAd9CPHmNxNta/a72tHKed3TRqlcr0HbxJXHtwzhbxmwsUu2JkRCGC/h6mZnAxUVQ/Zxq5e
UQjX2azAcPoG4HLHpmwB20JUBZq8DlxUHU823JmkqnqXbRqpyprXiw8VUBzD5GRcpKAfjBdDioh5
ph/4jyHGfzTHjsH0IeRRRt5a2Ny2FVPtuxcb2C43M7c6fQih4B8Fu2hKoL11TQX8Iq4iXcXBBJvv
WAxzISpMRKusW/uBPwww5ZHmFvaDUDC5VGiKb/KPRGN7noqtbdreZkjKgu15GSajYaxIBmPEBTju
2/oUq6R3w6Ou0mr1F6kLKuVy0+LfX1tNyjH+zrkVfDwTg04E72N0/8ICjkXsNWDdZYVCEIQb3O4w
qPAgZuodG3Xahrmsk2HTZ5KlE7f8MabfwqBoqiOHXQU2RE/UBRunRaBHuGKA3u3gZYSkyXHu43vY
G9jpQa2Spuf8sv65J/5rpY9yNTDge2Sc1t9BHNg13+10YDq9bQRujuZLQLuW7UeOIY14GpmMU9pk
thn0eCHgfyqASaZzz9a7BVOOsr4G4wf2dDmoEattipXXZSzmrBOQqnK5CogRwy3QNNy0jyLwi+zO
KUufmu4eUwlmx9Lh8N2qLIFW2rJ8a1BY1GWRbJFv3joG+4kkAz9xxN8FDmmntvvBE0DaryCDb/pq
b4d+6/tLvcy22Z4jyCGEzW0ldEpsYYE/a+pLY8nU/QJAjbKw6BmH+es9UN8MMiMZ9J6rtf9mwQjj
85nNSNmpkEOObgnMFYYAwdvprAKzisJ5NtS5xERO0eVLBHKExmt5osdWFBSjpYbqTG4bhlIXLOwh
T3cB0+Z5IJnmC1svRMNnExQs1YJrmcESiXu5A7IzWsKrA/1qXvIGwj/MFDNx4RxmwyCresjLZjBq
B5J+s9yoNOoApGjGhK+Xsq4Aqc4tS5F+5+iGOW/2fplW94sl4TaC01YOZUMy4RJemmyCrJnDvED5
xIocfdSQhVdq4imB4nVwwBy4pnX2KYxjLsLr2oT1HGVLxye+5FiEZKqzqUfyeTF33JZvTMS0YvmS
hgt9W1HagSfIuZvLXQUI/OoLwPbRIdJdm8ATIN4GZXC2QXXrmsuox97oMgtvPQ+/i5T4FcyNYJWJ
vKyWTVU5SSKZ/llru5BtH61GtPtOLNLshgCqeTq3XRyJbhdhp3tgrl3DS/DC4QIs7Z5Ds3R9GOsQ
2mZ3XWJmMt5NK1hm/jrmamDQdxiAZ74BRbcffswruAIPIJ3KkWcd6HBgSzBauUdFZNJfR8EqEtwM
A0hn4RWFRnfwtMYzzMcKPKAPw8yHYlb+SS3bpMMrTIl88u5JidiSN3MwVd8YusWALwZqhsz3YHGN
RDAWaSr/Sru6Q0owQPxPfwEuJqmuIi6Aybi0EiTuMlu32nPwESe5/Cw9GE0yi4YY1w2+LhznWd6u
YVLfBRXFCBysiFj4R5BNWkhpVx3go2G+oDEibkH7cOrGpdDj+gYieteonCsyNZesJhKcjISVnrNs
WnuXQN+8H8WLijFJvx3s5HS8h0t0OO4m1HhDl0eQw1mLZUrDqs1xKVv8zhACnFkWsy+hZAEqSLtM
+ZC2Og6yVEVgcWyQFmk7zDkWR+crEDraDcyOmvYyg4oASXbtwBz9xawq1WUgdFP9kOBapl/LUR6g
zqyF/94DNPVgjx6kEYA4WSyHBJOpxA7tM+vSbn4oQ6zsc8L1Kn4iKCwQa6+g3Fe+z9AsLs1+m2bA
PqHlBMUtsDgdw4XaZtFUJ/xpHX1D/AXuyIahy79608sL21l0/XEX2XhLriRxqWA3aVkH8qfrvO/X
yzUd2m68wtAoJcWMab1iIHryAAK5tYEKZ7VxW9n3ruEjRKSSemzmPRIPQDbhj622IKvRON501rkF
irbgW1qdgOdKg6a5WyeqSbqLwn+YN10oNImL0W0JGpUA9CmzV/BalE8LpDJJVKhoDhKoCkJoOjTZ
PMEP61sKLwG4u8cdjv2051A0RItYHYT4IFnoOyQ2Wh3ayhlAQJC9L1BxJnrvKbKKPl9E2Sx7hAsQ
aHPMIu0aZPHW9h7tNoQssbOL7KEH2ixbut1NaiDDvW1pj12apOVivrZMsRJq9qjMqkfWrfCh1A1a
5KYgkrEmyWIP0uy9lhXGrFkHshSVsM4lzL8Etpwxpy8r6/yFXquo/TKZCc0UuFdwaNW0gXf9C4OW
jd/H0bq4nXSInjSfA9dUUy5WKEV/Db1VaGj18KeZMjnhEOs9dXDB+BD10lY1/oBIOARHLeCPMeZd
rNfoTzURN855pUYqsmlCO8xhBLlwEGw1Rv+20LRmkJjCuAZkzesKnynJtzABu2vy0IV8i3kFifas
jxY3jrmMVrU9QlxUizj3oGQiu6dChua6LRlUP7Kuohhn5eFoI3IJ5fAANMOasvGBG1DpwFNXtOo/
9IrR3UUKIz+oQ42xdtJkJYHw7jNOaGm2rK99PAH2sEAr/hWgByXuF1DB9JWErOgMLq8IOfluMR5v
nqjsAsHRY+9ZX1S9CMxT2oASCNn/wWGT+YZrbNfNj+270lAZeIHMWjuUIAbB+vIjhjMmdPqHZKT9
TwndyHrcI75CBDxWOuovoS1Fw4I0qhMvoym533MC54m9meqhx9ymRE8D3drGmCbdoRc91Ze46EJ2
34pBNMlFEJEy+bGhVdiBImgUCX5OFEwhchEvQyL7QxUl6jKD1AIhNZYeF+g+nUYavtstsRADrGbM
EzIELJgOltDzdFtWeszuLrtkhsj9DZ/quL1rYa8bvc6eYz67Az0JSwVyORvBCkNTbqkgoyFQ3N/E
gYn8jXbIoV+xqG74PQBtiHs58d14F2m9NOCPAZz7TQf1XPrdAKrTcrUNcapVUdGpnS5QdZiQZEQE
uNkAKa749ybW1XI7Y07MnqQcWPoFaW6kVRZBFqTGuInFEdgqiOqAaWXrPM7LmOnItfVNMAy8vyQD
DtMXdIkb/zJNtrWwIIA4VWsKwEjQ48x4PNVS5g36yZwWnCYGJjndAnvwXZjg7FrsbylUlQUz3QRU
xyB3erW5Loh2wlpvX6pqlVBCXqCFfeDS8YlVL7hDqbnH/AeBJ8PiQqv0uuw3voR7VsY0vhghRcyv
t2EYAlEAJK6eNk3wWj10/GxGazcjESnBw/rWg03YWiQE0EpF42HzPY92E++CRme4IgBfLmbmTS32
g4PAeHoT8IMaeT8ph83atWprBNRoRNh/NLR00zfcLFOjduHh12+GLezkr6CSqpSZjLpuVPu+pZNr
LrZWdzibNBpCke6bjUTieWtNhE+BqZBq/1QDmFvXnjmMywM4PEygq6gUOj5F17mWvoXY1tjvzFjj
bqZwNLBuWxVu550Ycd9/rM0WMMAck4OQlVQp51fhOKdpUsQd5uS7Hl3E9Aa6MA37qkYejL+94E5e
ThJzk3jfTYFkLym3brxY1nRMM6owdbh1WJZ+HyNO27dR87F6nDcHpb1MVBL6XQD+x8wvGbLuwdzB
VT2xNzhtfxZrAv5YhtBRGPcb46381dvQ30Kr1y+X8WLCajdMuqJ3FtJbfhdyTBRvGrjEaYChyqgb
psI7b92+g+RAqJ9KnCJsCIc11vcpgxbWdjmV3Po+i+ArGkIBQfhAQUCoBKX3+YDmglAJSlRm37qw
kuN345LQzrukDr0qMxjM94PKo7orww86r10Y76AXCC/mbOw9kCk5WfxcxTBKCsDo3KHfHA3ou4Y2
RY99pWL4rVuEofhCyla2/gbqr9usc9oG8F3ZdWwGl/IObm7KVxd9urLqTtU1R7KhcYfNWwa7N7mN
F2Fo65VemtDMwfjAXOLjsQCndtB9JvUa+G+tB3XpJ+YV0GApHMj0YskX4wFg23W2lBjwuXAlS41j
hvCM6rJivJc6ZwQmmLhO8c/oN8AuTLrrJU3YdrtugSBfNzYZiTZvJKl9lnCBmZZnGeJernMOQGxq
L4O6DMm3et1GBx83JBtq58Z2icKr0rZpOOyaZKAwSYAMRRds+wUgtvVjISD0DDmkMlc1fcFsIKym
S4Z7V5ZQuPAD2R4n1GYxu0ompbh+TkcGqf89yD7dbJC/RyG5doEEzCgLAKyxySV8dQbIcoGhge3a
SL8WswUid863ivQOudpcc1buOry1eq03aqIf4TpMU5SxcRjCy3qIKcYfDjTQxQPYNplQZOnWjOvL
IPuOkmtIu/dds59Y3EcRLHNQ/4D5put5UtkiPY+q3LmZpfEuieH9qvNJ+ITDLFfPE1i/BUu6CN6D
QM+RBMLhywaPnYzbHlOoYiFdP4ONnPY28vsOEMigz7YSoKPqyqH/0Wei00sHaxAZycgWk/dNteXL
AY1bwM9s7fWFKpG00awt+UFYFdmastUtOomAMT+AEe/Mm5cbiBuI1sCNG7w5aBkYyd941K7LZYl2
avyjiqDHep9QUI44OPNEJWmG6hcis99RRjpef0V4o8gNiXFifoJRNMyEimEQbFIPDc5tjCJLURWI
q8GicRUDQiUId28ynedyHxj0476tkNxg1xg1p8tTLBRZd8lYIfPPasZCgV5StWk9Iv2LIc52wXHj
lD90HG7oTa5AhcLoCELrELACtx+jsu1Lapye46KEdIdqLwfruhCM/hDZRgPqkQzor3FScfUeIIOO
f2K+1gYkR1oCr24gZ7HIUMJe5/oRUgM1v1w1VekLqmbslEyWfBnvR8tH9hWZTJde4O0RgvKBYQsj
Vlf1yoeD7UiwXMdBFS6FgwCkLCadTj76bWENiuS+aet62kfbMNJH7uqhSu7Bt8Ay3+iZamuezcrC
gWZjrEB9zCs7j7S7g4qthSgbCZOxyYnT/wBRU7QNh7sN45Hgj3bE+x0PFkMKFm/UjpmBFMJGLpa5
nIenDpHI4ZTrGBYiBRqUJopzaB0yYXP0ZphCvQloMloAYbU9RMbO7nXkosXHB7ibL1HukI2JV2RB
LQAzeIRifF8GdOyvB6obd5uAWozGf7/N9a2lCenXzGFLCHLZY14a4jzpDpobWxBFEHReRKPHj4Gn
q7nTbD2I6acSlLcxI3adyt/KpSu8OqD9PAKS4FUUh3foxxj/ji0K9RwIJSS4uWJf9vCog87NqHZ0
TEAUzdGuGhJfaMI7cy0QwuZpV7UEKSym7/UKl5Yu7ocaXHiBueClDjcgv3OAszb9q9Je2D3tt3G+
R+thQeM/sgmybxRCSI/ymJjQrrdmqaVvctwdVccfJImWfvy6UDQjwtxbWJm2D7jnKziyI/se4n7n
wpALcg3f3z5w+5BCFodnbTLDmzDI5sFv6ByptJ7rNPMcTAebr3HnPKpPwOOi5gL49zpKd8EGsk5b
OAqKJTJqA7OM6NIZWAvKHO+Efg3kagbuP9JwAvD8Bd7qgYYdYatKFtEHBKWqlHcprVc2ZJVE3XMT
YBNQgEbrtYOuwDB5HdJio90qvgxEoovcQEA8+NiISxDIHAUDbjfLLtq+DhCYiNEEoAtOacYdYavK
VzPM6T2YSkGJkW43suUGACuxvAUm3L5x4JS6XVDh6oRYEbJIdwG4IRDlHkRuh66ATcBcQN8iJW8j
BZPljRMfH+rOoOmXvJ3iCIK2lZ+2frwdh1LqZ3Tc+XQ1TyI236gI4Fv5aJExTm+hpEA/Fars7aaL
RCAE7Xro9HXqoqHThta0CzSkgjYHstoG2n0M8mNhNAfOLR/CCWXsgpqGrAW8m7c+uobvKlz2Zisg
0Zg3TezoZe9oya5WmMiM1xWAoRQlm5nk1F5MvhSjulbAuwzjY+yDWXxpZAItHYNhCpLn2YlyfONu
WJnPMD4KBcs5gqa9T9punV2RRDiK+4CM3P+K+hFXaT5M4VShbJXa/R9j57Fsq3Lm+Ve5oTkqILEV
JQ2A5ba3x02IY/bBk5gkgXydHvWgnkIvVr+lVne11JO+cScntl8LyO/7Wy/bPEq+tmyeeOaB49X2
ljN5RquljyHRjeBdg2vt+0cUctW5qZlWYtJSIMbgOk8jVenCsxkcwqQSY6CRf5Ts78HO1ejgNsqE
Y0WGBWPKsRJe/Ljw+vyg9drKnmWAm0YByPc5961L4kxhH/bAW4NLHoaK4ITBTLTCIZmvw747U4Mg
Sj9Zt7ocvtrlEPIk4m6b/B8rSY7tfi3MBS7cEizEbnenXLe2im+LE8u+vhRdM7bm+1rnjuk+xTLA
53m2q6EQOo05D3jSBWE3CnUkn1jE5QlmJ6Lrh0SagvICXa9uwjZuPRJ2NbfOaSx8PX+qik7scyrb
tg1lFu9h793s0bruyBEC1/9uuU2umY2EHm67oer1l4j7xJy2vbRll5AJ2rqGr0MqcWiKtpzmjI1l
2V5jQcHoV3BY3dE55XjRRE3n2urlYOnOePcBfK+URzcKyRxN8p6AzJSlYKzHlFSiSH0RWxcoIqlW
OcqXKrLy9mPOu33+GhFe0ryRk+1WNLnJep6TKNC1eSvBn2MiDwssC59wz8mlSwbE5mWGygLuLhkt
/1qr20+IjC8qdr2mv9EWJ/V82JmTY/9oOZEy6lj4fHfnJEtD3CBNnFvhOe37OGgan888d91anGie
rJ3tMOt6kd4bgSXIgQ/ThorkBxYoHshHm8d6+O4y54omNUaJ5na0fXxQR445p/ot200Uzzmj5JZO
vmgps4hl3D0XbeF6Ku2r0HG/75s96SQeq6JG67OQsM5i3jSzoFmbTZlvpkeMqLxHezl4+l5o8ua+
edFVQMp+4Ebirtd8fnkam2X1T4W3bEN4tcjV8XIK46FaZ4DuPa6vG6zmQa893gTQWs4fvR+ul1v8
MNp51d54laPAomRPkM5wcIkf7d6XWbMYZBvbUG7IIWIpAOBzou6NWj/Huh8ko2x3MMofivtCLpXl
w3Swb8VH4zs9b3qkm2E5rQWjSnhYQQU5Ah1TjkXK1FcuAsTJQVVxo1S+DMeaTW/67BcEf97lbaSW
9iCCFigsIwsmdsNXrog+/7GSU9ObtLGJCu2SKA/A6Y+7F9FInjD/7l6QrK6wirSl1bfMlpa1Cl35
ErTxiazGmGuy7JcqZ3dyq7Z83GOBcyWRXmHilIq1K28TNA5SpWFdZHQxisPyi5znGH1bV/b7fo8G
NWC/sJqt8R8xkeb9JeZhtlNmOfDSUMfm57H+ypEZEq3k787ke4c5moxak1jLuL/x9hooP1mIvtt/
OWM5W11qSoJfzNkY4Cx1nPJ8tNd0CYhR2VKYFr8LjmCV66TOKOBY5NJ96JaxO0WBcCKiliAdtglD
3zr1+iS22KVcWjTz7uVpMG+9qS9TpEfHPPm83rLPJjViBPqqp4o6Eh++Y3Ds4Vwh8L1CATsi2qL5
3gjfeylHcke3kyJlqxkucW2CqbtQdzcr66kKY0c3LxWX3eTdFnrLl+jC5e9uAKx+4MeaTidnD3Wd
CqYN4cpkx4JmijufRqO19pIJf2FsOl5bijdU1o3WZGQqN6pSLJ5rRdC66a5dt3APNOnGqjkSHuQM
wZeaZ6QFfKcaidILKL3TsbnJV+Na6mTDrzbRyd1dP2zv9IgfisDCau1KN1mpewGABSqhafOuyCMT
lvf7vHqlkxFFpAIaBN3VVvmXqY/2uaJDMBpImKLgJBd1tgR6xIYUloaB4mCXQLy/W7Khci8p88Jp
f7E9cxknPeMH0caTnqW1poG2ar5HUxDo+OjklnSXjF6lkL5Ze6Mk6FZPw9wVp0JPwXwfTtHi5be7
tU3WfHCrK7Jxs/vKdk+hEYxRCbLc/DpQrFFbsPOHniwCkOACb0OaR/SXkB22EYVIdq+pvRY/ZxzC
MmdRve/Kv2xh3y4t4vMuH8l4gu3kXobDm7S+a3LH7fdUk6HInVGsjga+mYppZvvLS2A66p99UtPf
8kn57ouISQjeSUcqC+sCjlSvlHV7XTFG96a2dU7R8qjimSpidK9Tkw59P3Q/4V+W4LPyZkzRxzoY
ZfCoYJV43oVqXWcESnvgqPk4BnOwjlljgAU2oHNAjWs3e+/3l2Fv53DiDGpGn8/gIUFoKQ0BvJ0J
gum5+eyDWsrhxBlhWFkrD+vClvl4lpoXLDBCKECySfsfxmqxtWcOdhameu8awTbcNLU1mzdb9moW
pzKq6/nO0p5kZzUL5bnJilBmic5a6M2WB1M5a/Uaz3JZvks0/W3OikzAV3HwtNUHJJyrcs73n+TN
c158sZeuXN2buSTk3LlXRApN+Uu3QgaZnSuncu3m22TnwySfXCtQer13C5RA65OKmV+bR+QrYgZA
30izDLOohCrFGb2TIQYSyg6nvXQua0Y1Hrx9Y5u7doaKy5+mfA3n5aMOqmnRx6hALJUf2EQJlSY9
sA+ezFbUw/0uvMYvXiTKDtK+4qis6nceh85yx8YAcpYuW2/Jgafn6nvlqz0BPHnvkkrHVqbCGxap
DuvgIu9MthFd0XTgGMbnlnS62PKbsZ4m1RmUrq5tje+R7Um3v52gfmKRlGWBpuKuvwaelZkIZks8
gLexNGTwl6TB3VZBGZkvc99N1XsBVwDFUKDtjtszQfuNXd6sasb++GKxkwz0LUSTFLN16Px87CmA
s3wg9EGPZrxxxoA/8X4Jg0q+mnHcqg6QfBbiTLCh6jwWhSKonsQyVrVMHGzGrjiXbtNySk79Dj5L
chrgkl06/rC+jpYZ3a/Bopf2B3nQqD8ToPZqel9Xwdl6kHHtEbSWhrHXbOhEFHOsq68dyIzZL1oo
1fbfuAr3rfrom9jrLHLI42WFzWshUaKRAw0ecmtGwkCDpTeX0PJno7JqJrUwfwZDnhymU8vfuQQN
6eH1LPdzFKJyWt9yG5OxdUHDESAR5yxut2t+BWPzOsQHJI+FsrK5rfumgKkdBg9CLJQNnVqPNKte
t9Vhmcx22ayurIpkjnTfhvxiE8l8x3Wh8zR+cgqHu8c+MDUVVYtjtJrX3oHjW4K6Dpk3R1wbqYbL
Iow09bhJBTmOZYk1eT9VRsFKpVfRcBOlxOI3rUsTVkNzykdFytuyD1mBDrse7yQi0S2lIKY08lRK
ag6aY8yPtrzMJSY7L1dWUtQPwVMApZvLFxMPaJLOkPtukL8PsjHrM6ipN+incglxSR89pYWczxt3
28BOjksghFJhdCNXTN4UBvMAfRrduLhA+GQRLccaFbe3vGgNQBPeh1qbejyLgIi7/sUBhqHB3gE7
XKOfk80pt7+VFuCBeCiZoL24YWmnQDM6h9qdrfrYKsvu9kPZURoHPrbiL+ky23bLQhKTr+3wQ6PN
mSucwkTcwbqEVYl9FpkDHe/gz6vZvudQefzujPJMaCsXTozFd0SAdJmVngO8b8xcQTJ27RraD22l
dhWmqJYRD5/9sAuK6T3kqJtEhpul4WDJV1+KC/Q2AW5cmZYwYzrDlLJYVwGIbZ+CKIbgAGUPjfyd
hrjAKi+aHYkutQKNQyHPrrUNQ3NTrqP0xiOrfD+Yn4WjFtjEbjNO9WQWwQSVRPOkJwXbHfQtmJ0K
tqFZX/0QBBcdCHe9eVxrRzWf7B0qGdsh9wZ8LkHFXiRSWTqNtR5G3Y9y/YZSrBT9V3ciO7/IECfL
ZgNwZU/jEXP912o+V4UENu4S4RpFpaLfOZVNHzIIfpcjPKuQeZ1EQeJjcQgmP5DWt2LIoSjfh3kt
+oiRdQ4WxNUt4EW3Xyq7K1HeqHXgcMkmXfT2J7LD4MOyVcO0xI94o0asU4lDom+7/SSSL8A/dI5c
a+rdOwHMCO1wwDfkegvgus6JGmhSQpenyf3VhtBHzbtHggT6igaUtLjtfRXTBoywhnjEahdRRI1c
rskJRdWgbXd/G50lnscb7a7gScnkV3GemF2jWoI6Cjm87m2IfFe84OKLvPA8e0xwCIYse4kJMe5o
Y/pUi71uijRsKT/PU/wszDzEXVdMpydoKAiTyxxEjeumRGYW+g2KUO1hJorZlce+R8XTAP40a3zH
hrW3bQpiQiYuR2Ldi/5g89jdbxTHE0SvtzvEO6Tr2HESi7jzo89+H7lxgDjEiZ0HZpux6jLH6G5+
tdmwhupTvdl1fFvmYoTgqwRsxD00vm35mWSYYglkmowJxXWXaCgQNc0UrwEvRLrcjhoGX7+4WhZh
lPh1jzAoIfHecqMiaY2X2xe0IoytJ4KRLLEkFs2B+mfoMdaJQxM65XjZmOPKAbSAdp0z59O4d+Yw
U5o4jvMBrs10Q7oB/UbPTT6hsEgKVVpbdzvCRbTYTQsck/YDRUN+rl9z1mbGgXSmodLSz0K4Q7Q8
cGXoiZ/nAnQP59VIKLdzCabkRukQWwR2c9kCPj9qBYxLY8TSzhPghicD562rJps4JdPyRskb9CBe
2GZ9HsDOgeZ3QkcP1iyH4oGnQedYIq1V1YmStG+ItP4bmggaQu9y4QgOcMI8KcYIQewhQNxnIpKa
6A7UKdSPphI8zb9BZlyFDaWwkXekE0uNXXytWlFFUapBoprXFllOJPntBpIHs8AEjhMnPObd/b1G
uzS2SP1xrrvoPxjub+o6iubvbu/V4sfSUrD9a6S4ob0Em5c37S19HpPlJRXRbIV3bBvL46lU2gQv
94kDvFS92kzOLMNUIRXtpzCgCvwOHs6aL9yVxfytrLTffJq2cQnChKQJR9XcIlYl7lfQj+Ek3dxm
nverdaQ9ZeC4mA9DL+vhoTSTYzUkkSJ9/eI5lBWBOopW1ndyjEn1TVukr/nZa9Sw383bYk83emwt
NvLKIcz/a8P16VmHcFntLU7qpho867RWG6/vWvP7bGmPzBAzngX8IA6WquvlQ1dbMX7U3caFeWo8
F3YatUnetUdUUqQGpwTydvU7sWcNs2Q7yCF4HH1nZGuu98G1l2yrprq7ddyt7m9Mr8voizPErfdK
uQhk76kADzXuoTGdEC+s0dUaIdfFPI0cbmZef2+3oBEvW9UaBw9P60WPse9Z2wyFMIfDd217NrN6
GZPjxMu25NwXqWdIakwI2NiKJ1oiSb1NRzKA1ww2yKKbZiSAzL8i2NouDhARlohOncWMdjJO71Zf
TAWi9BN4GXQyjcn3bUiCwIPv3TawYvFyKOpqIqs8zKf4KFmJ9zvoVhU/M0t4nQPT6qB+YAcYIudA
Nr1n15cB/qP8vWHWbCOUfGYoPxB/m+ok4ef6LbXYGoUmcS/c/VdMWTUR9b5lk4PDw3zob+pWNDax
wYXGzYVxg76Gu2AfYyYSut0KVlNWwVanHsn4eZgRkNKJzGtmtdDJhWJvvzDqENY+d3ozb227iOU0
M/Zs6oLGcN4pfqgDyvXqcFCVSWO9BfGXsBVj8bJJg4vjpqMTW+tTw8OXviSnmNUD0pe9OlhwNUyq
12FnSYi9atVdE7oGV8HuKN6OoZuURpqhze79LEq47zDzoyhofqytWYcnpheL62ptS9k82+QLBhvd
Mwyxt0SAyHU+zNsaky28DF7bf9B7vupvrctQnbGNhVF39EQM8M0pOLkdULc7lvw0H+LtSuN3PtrB
oCjVuxIV0hGLZ7bqksZs9nacaQ0gOxpEBaV0QllLQTMX6BfgR0Jn1uw9klKkuymrSAlEZNIu9tDc
6pjyWLLiVHPjkKhMNWzY1ARg3QGiW/ZTbI2QnN1ouwEDJtjv+h43xovfZ8KO8zLljZ7BiWBziUdO
HHpD9md9VTch3hoFSFzC7VIscQKRARSqeFTKVO8hIrmLLInCr2GWgXaWRDl70678KMvXjz3ix+tB
Ek1VVGSDw7xycelVEduxrDe1OQcIZKcnF7lqObUTQ7Kwc+yVj3qXZxBBKo8lJ9nMBqL98Mcqew7z
xGm2ST+BjI72L/r+Zl6mIBo9BmoZrEPnHnierPFxhICnMihiOm3e+Qo93+4iYAxOLANacmSZAlwQ
HGwVQj2L5CY/ayPL2sqD3henZ+wkn8168EpAMjys4IX9fWzZJcNn0wHZh8dlXPbtsxMA+IRJqShb
ytM+biXwNwUJBBkj/pDLN1DOqNxYFbyqPtueD+nokoWtLrKJWNUOlh0t5sIUtMkyG5qm3f2zFL6r
3lwXsulgWaS6Rgy+ZPG9cOhVO0lTiCgcRU468Qn3W+y1+VvekR3zrthq58uuuOtVgnZvzM/qetTb
ST4tCAqPRWi3qsiIuZ6RyxJfxI0krzvYkuR52NWHPRyd/jMJwH75Wo6lbI+xaxXcPDsAF/OZv6wI
k/cIEcA5XgGl0rK8xtr6ReBMr2FJoQJnr932zXgZ42XyPhdDGUSHfq4IA2dWtasLuv+CUBGyZRq7
OPOgpJAAVmHuwvupkhZEi6trt4BnafryhyOuYpN07EMxH+red5djv7sLeWJXanMo07ZpGq7OyORw
4wloH+xDsl2pMrY2ULD9HtVRsRzF1O7to6t5WW9h3Obxsx/Ne/kQkWK4n33Us9ZDQUJZQyDZHLif
ZZX34vt12jJPdROF6tbLUVDft/StiB/tEK72WQda22/aGmR53Yp97/O6EFv8g1I7yR8FX5wHx36N
gj3E+jJGED12MNcb5c7rpoPfrrP7/lEEfRw/kfZeNt+svOaxkQRM8IWAKWg7FKw67laREL1c6hsQ
RD9+88sgrOOsypu9S8FadlMjL5BD9bYakvCfV2Is67c9FPVgHYwI69BOered1o9tVUvzNd5Es7zm
HWEn54p4Dr/PRkG2In1gC8CBxu9gVvt6TFhiT01fS3lxK1GOPyszXVtCgqByOx+BYNMgqVqxz/rB
UcjNmp6QdsRRnwbetjowHyio9ZLuluVuDyT2bQghJMPVDBo5TQ11Y621OI9q9N0D64f72Uf0IN+D
oWIdRJflSprHlOX6cEiDiDoAOQ0P0NFanY9fmhC/WJHIlgz0D5pBevMzKMMAfnLf4be3vrNsHKcg
51mPTnj7Piz5mslKLSdbDeq1RiLvfpmsfVOPyxo82Su12jdUZGxdT8VRbn1cV5v1aMS0O1kAWRR3
KVurXoNsdWsoKT8n8P5UD550mC7C2UcoFY+lpsWbtePXKE0UN0neInVlGQpYmD2IRLPnFx7ysvcP
WyQC92ZQwp9fyVov9rMFrm3mrDcFiDJkYhQ8xlcS52u40gfoZYgo3EKm0eyITaULL0n/NAlaEdqU
oGlligSFIaobJJFj97ngIftpWCLxYyo7v7zXIJHrdC60ss3D3C6AtBnDnjW7WenNdfk2VXtFCEHN
PZ3Dggha+54mewN6PdqaZdq/rZcJkCRTfhF2L17P0LYkMDzYAzJlKjwSFK2g9pxSpOlm/SlnSNLU
xTvyhBK2YjDuT2EUtROZ71d5V+fXbO9pKcBkrqKrwg5gvgsaPE60M+Tdr2gvLftd1XMZfCGzsu1Q
3OsO1SIsbeOgF26JKb6Axy/yKxNzO+8ZED7ytKMoAW+fZqew7PxTBMF9jZ1ChbvIO/SJzjQcBxvR
HXViFc2kw0H1mxSftF3ByBxysa/NR7hWbKFJWVUwKsw14CgqbVon59DpUUEXKBndLnDOqlBsMjeO
G7XB8Oy1BvAtddB6tPcOLh/7kb8yNg4/w9f2k5bVvN/SMNlV5ry2FgdvghshRo5cNL0cvTRXo5zb
R9SxgfsbH2uJZgDFZoU8lvz1sC7vG+ZhATvodrmuH/MAlf2UGCrx+qd4quGqU0x4a/mAWYFMfeWh
WxgOUWMjKU028Kd2SKBzwvrkD8YPHmxuFxvyHimZ9cmNgexufWtW9nfSGuu5+loExieN2Q24z6yX
ffEQqIVFO2z3AZbucn6nmQFp4SftQgpgCmiho+CQbTR+KQw642u2RE2+PBuTd/UCZr+KgVKI3SKt
54KSaazmW0xCqvmIV2oLt+PoVIM6dLQL5eY8oAn3Bjgstjly70d/VZnybEtbWewTXs2HGmGGT2zG
ytKJraYyuInMiAgrI44p7n4NUIdz1k3bZo8Jzpop/FKFVW9eQ8/zCzf1VbPq8Xsl8xZazo9qqzOY
WajGeFjBGdoHcmbwoqLeUde48qHvPs9lJPyvexXmw11rDfH2wSqh5gsUvCxkFqL6L++6Eenkzyri
dAsT7QfF+uRA6XErBMiMpzwpFqx+VjZNbdHxoyK3tH/tTM7CZp7Ot37ierd9/o6rY4VTrInBI+BU
aLYVm3eyx7lBZFtUcWC61xwFBTNOlKO//9I6FnUrifFd1El3Bsft+k6jsNc1mR3FmAWaIG8CmQWY
FprxTgFb1epnj/bHITRtqQuqp7a9kuK3209olbO4HnxR3llUVuhP866Ij6LZCccBOskeKrX6aYHE
6jgb1FT9EtXQU4aMH8HbEIECUD0jj1rs/mbRtRPsqT/3EY9a0TXzOmNoxLHytR102fpIqNHeDHej
a5B1oj5B9fhNSJbc8aGeBCW/p7VsYzQOM/IicGvo+RYn/OZszXtUl235QkVUKD5bq2IDY2CvV716
iVeC34/PNRV5uFnQu8C9pxGaAo0RQIydKliIoolHmjdQ6P47ZoDBfrCyVXrFHSQWDXsHGwWzuPeo
dpuXW5682hUX9EchsLiwN/MMcJUv8dGNW+sHyY1+9SOaSpLUN9/Zo2/NBMBhp9rjFf1qwUO6B2cG
wkPAWLL9zclWuq6yEgcP6fbN9wfhZ52DBiPK8kVeb/kpcPbhVkWzkXvizbHUt1uPZKvJKgWc5acG
K2fggmwu3fK5phnFJmGcX42EMU938CPJJgJln+dy9bF2BwgM5CMuSBmSem1a581xtmp8bmqkLk4K
4cAOzWYEE5ZSRbysWGXipSyajGoiwjtoH6jXLvXHbXsYi+tkQJfJ1HRwIJZyvnarP6l7ORUSlLfU
7vbOc0Kid3MLaL73tbsaPOSCourqCKq2CgPtrPIm2S3uj0d+F3uFd+DxGXzbPKaEEY+E7FR9Z7sQ
yWtmo22q0PZMoKcSwo/2sDHtmyGuPsjvGXiolsNO9GwSsHFLciJssVEOGyxNffZCnnK8HgSWtfsR
V1GFZohLIFInbfzKP4zhxhbswdv4I2v2gHvsflFzUTHzBV6MolzJiJsZMAs697SjvfXUqW7xr9RE
r+3z1sBaBqCrazY7eT5dxSF65m8NhrCu3yw6ioobF/dVbT+OtBpRfLgUXVeQOEmjW+2WX2JuM9Mf
TYV5AAGZDRkBpd5Dyg4mBWUrQWEoZ5NufEtjkX/17e5thPyGwSkq1zORJ9f1b1k2NwoyBBN9kB8w
pBnkaJbxjf0BMlo3zWkP0GD+sIk0GLrUsgDaP9myhFfm0YP5ikFuAp48GxDX5RWFOc2SupTd/DGQ
UTG1PGjo8XmzvcnC7lNbCoYKeqEKSzu169ZsQWK3s2+u4eLbejahH1hUtTkbM2fCcTsFaPVHq1aX
aJ2K8IBXX3AO4ISOivUImyaZ/Nxpy9e3KqdT8y33xtZ7s3N0g3AsvJ7dhViX3SnTIpADvPwqA3tL
fXeduQPKbkN0Rx9fF9bzASdyBW/b53vL6bK7OYgzmP/UPWLgGoc7f6J9fbxSVpVEeSZ73E819o8d
l0nsOz+aGensMSCTsfpMQpWP2lvIFl3OK8eWKM9qXHr5ueggnH93wve9/dUO2y2GVfDKCma8LOoC
4NeWiLmZES2ffMXDMhG/iXV8Em6Xhb12wzyZS8jVlnDWDfjn1+aMa1NfWGgim/N+QAXcJaoDY6sT
p3f8bT1NUdBasGBQ6sUvhTJvu+GFWkz/uep2Ic2pUTHgzguvaG7sQx3TSIwRcvB6s93jqY2Xm6JA
W+MyjI4mkM8WYIt7s3h2aH9XOEBtcQcA3Iu7eJ0sasIq1we6pbSFZ4onCYQ/5T75Re8k5KKeT1x/
sqZvcYvaFGKwi220u1fIlfRXNIZzCHkheTzRdrjI2b7gHXL6MLGt2AgGZIN1ABO2VKdqIeGAxWqP
XPd7PjRdZG5jhQ2ExiDGnjQiIBe60qI2UkTHpcJBhAV0bIJgI7ueUq012XmO80ZvXbgBSEvMU037
s20B7BGokvcfN2nVWpv1dYJNax8G4wwty1XhWIhDHFl146vw5TzJROIL7cGrajON/IMsV+jYKLKH
WN/gjiX+5xhD1Jv4vPZWiWY6wJvZ30ILyNxPfYPL5DjUNLxd8FQq/I2W2royyEoMQNOCFljV+9fJ
jZX8UnWxG1OxsHMnhlD8OPTlIx0LUXiHazMUnE/oDBGHNSNIFSS3J5YNQSNuRgUStZO+CAnsb2pO
EUEvHOrVPE4yPGFipQLygtc9yk8xTSaFohgbn+WptuvdihETBaVqD/mat7O685nlfDrIoWt4mbdG
cXsDbHZFfNsCFTK+BxPqgHM9t70t03Lp1aZ+klkw9dtbOYXuNB84hKzdQ/jo9ngslpXX1H9Q5DTV
eTZIjS/nITcMbTishyjP0xXIYXcQsENR6NQvUcgPqaPWzmwPC3o3d/3tgY508p5obyQUh1ENlWXt
CeIwRv1jcNXO5GjA8tkl6mK3vSXbV13ownpiIhfksGHqA8gXn5rBauP1XoRtOG63GDv9JUxJ6dRr
nEEHszbertewhyrlwjPieRNWzu+07kPTtzfUtNModuwApq3qpKdpEW7aTf5oukTy6OsGHnHRgEKU
k5D1/Qkt5D5674WhkGXtU4tJjJ7pQ4kN8dpap5aijoaXjbVawKejj4UjvDp4ge0x5wq3DAsfE6Rl
0wV6WFecB7/rFf4I1fMZF6M9+ajSm9Wuq68hSvZQpQA4vfctZpgsiJU0CBuaxNASAuRAEnLb3zr1
UBY6c/wVerG2Iq+xDorUXqs/IkqNpiFIa3DOsg8P0LpQiD22yT6f2ZbNAnt8atCxMhMkCNqtfUJI
zQK5vwFalzc5uuW1vHF5VuRP1u6EpseiWUMkfkzxGM0fC+HjLDivf88H+bef278XH/LpfyUazH/9
D/79k8OebvZS/cs//3pf/ZzkLH+r/7h+2f/5tH/+or++yY7///VT/ukr+Mb/+MHZd/X9n/5x6BWs
8fPyMe0vH/PSqr9/d37F62f+/37wj4+/f5e3ffj4y59+Su6P63crKtn/6R8fuvz6y5/caxjcv/3f
3/8fH3z43vF1r3/7H/IP/pK//c8/vve//nia/vafrBfDx//zLT6+z+ovfwr/jJuPyzYIgtCLbO+a
0b9+XD8S8BHXicimJd+KJcghjKBHy1L+5U/On0PbtgW2MRcVKQZOfiMkPtcPWfafbUc4Qcx/ruAr
I0HU4f/+bf/pDfvvN/APksWfZIWkiO/99xCO/46qCAU/yGfiwkwA02bb/9oiICKosn5eCDnqMPtP
7Y3w61vbyKdRbe8R8bm02OuLt41jguDzKXAJWAn68m2/Al/k+bZopexn4XFQIPk+uaisNtyHyTD1
w6EI+v7gNvqnJ7t7qy37w2TGgE+gDhrA+mbpo5dhmB+K3DOHvUGn48Rn9DtegjP2QFjdc3BDMEF/
IaSyP2DNeOnjC6qdc6PXb13ldFkX3CBk2oF0sNYXJY/mconKFI/biXj6k19DV03uyEBYhJ/bvh2O
kk23WRHbbYQ29AXcONYn/jjXLo5ont5ZFC30ZBIzhM54D1+HnapGDHB7Rk0TytWnrSScpRn2PUX7
+hNrVZSx8/9elhHAEcaKxPPDYAGSRnsN8my8hNa/D9J5OTD8+LItmz4VSCUxGv4Xd+e13DiyrOtX
OS+ACbiCuaUVSRlKatkbhKTuhjcFDzz9+cCedabFlsQ9626fFbE6hpTEIoCqrKzM32i3jpR3lNTB
GIJhsfRo8m68slI5c3V1nXfw4XQrfhEkBECFKA86JZc3eg506BBSoKz8Ky8DwkNZOIkbmAVmSNwy
tFnU0f9WQVr/Nt//nkHvZszBDObdjDE1XTBpmYAOpC7nWEYjpoNl2U9WGt8jb5uRH7XJIlQce5km
xoqdqIPiPfzMo7pfQF+eR6UtOAYO3CV2gTlYtXruDMp9oTjROk2mvLXjZ9NNLWPdBJ8et8sWnV52
JGVPJ/CcHoC2gjUTnKVtfZdQeOCGh5t80HUKkeEALKcBG1ZS+6XL8B3dp4fYJssUnbICu4IJaN/A
a9IotvOcMjVTaKKycWVtBnnXG+Zh1uMebdtgsgPtyTStiwHi9DoaY2+hO4/Uw8AX9Asb+h1k/RbL
zNpfcUAv59SEtqBMs1kSMkHTwpi5kb2jcXpGoxpoY0dhWqt3kXk+wApdTAf8QW1g3/gg6OnKQZXp
0P8wQGx5vfcjbYurXOtcYNNVNOfxbWQ1tGsF/NMcKPbEOWvf8LZ/a9Jih8bKLlDrjVXK5ybkIIRq
AdoplTcLsP0DH2VfBYlzwQk8nQM9UKgD+i9FRzpUhMazEQ8/Cz9Cx6RZWaNubAOI7bMGnN9ZaxYr
JdWHRRs0NzwSGlVoLQGSQLig+N5XnrujyhQt3Vy8eKbpzslxJc21ZuCB+8MiDcOfZpeAtRi057ZC
07uwlWf4qM3cs5i5upYtcyikpDndJd+1IbuEbcEu/KaqLIOuTZwlZepkYYTao2axtMMYAIdK++gw
TxoyrIVtgyqwMG6CHKwAJOlvcNdeeE4lNwoFQIof1GKVCq1NqkmURNIzSPtUAMr6B4h5f4HQAusa
VoUlqDFymm/Xlqp+r1Rcb03gSrNYFM5Cq5obEDQ7iqOQK7sOo0HqCvia5M+uHhUrWnIJGF3K0pne
u0vH1x+tLjshVHrkbOWotm4brm1wvhQUpF3nSJELOEWb+M4TtfMLqkgoKSn2g2HZF2ptLIwBrQcz
UW4JFBx52uDnYfH8+63+40383a7/P8sG1j/yaTut/hfkA2y208P4IiMoypc6Gf7PpkrICKrfE4G/
//ZXKqBpbPm2MW2xPEKbMuJ/UgGOD39hB2VDbXUpQJo6gm7/SQW0KU2Y9mVIipByhfh/qYD1F+1P
i88xTAwqdcMx/lUeME2gf4K6olOvI76BXXwvJgd4KHJA2MiNSwE1N76lGiXDgRqj6S5G3134BpAK
yHeRcYdj3+K3O/XBXvKRhv40KFf1u0wgmitUeUWB2bHlrANDowRX7+EI3ElG1ZDO7yMwA2V4Qs7u
Q/G+abyjHasRepKU4K82vjXsutRa4+W66EcQ2LzWS5q4JjzmSkMlzjshRPbZJZLD/X6JadBQLFBc
iiBDu0MwZkeddt3QDPe8ce1k9k51u7WWOCeGOwoU/zzHI1HASvi+UJzS3YjYW4fYVOuiWBjdo+c7
i0Cv9t0gFk7xKO21qvj3Xz/GT+/rUVSSRqrAXCzcDQ27VxzByMbKraR6xjU7NPT1ELRc/hCyOXw9
4md39Uh1FIMJ7Fqaxt0UCUWK1l9WptiFqljHHmSBVN3Rb9xpnjh1Vz+Sk2M7OfYCdkFUmYL1R87W
TLpdZ1V27yC0MYuA6Ci4vrFxJPSOWBlR40MkNK97/7Hz6ufGiPZ+q0MFxAjCM08snE8eMwDW99Mq
SVqtRNHQ2VQuWaz96BQIu3j3lW6vgmzcaSRSFu0OMK57gLGnbsO0Tv4MEmxE70fVAfQEY83kksOV
1hkLKJl3akBhAqoo4lnr8mclnXmvRRGryFhkrC4KKAvI9iee+6fXfRSmMg5ztWGg1wQ+Y53q5iJC
zFSLa2qEykKCM6prba2DuOq8bBXztb6ebwe51I+u/ChS5b5OCDaiYBtKC84CcmdFdQ0JDZJYuxvq
q17hbVZx4YuFrNy71DNQ8Zs4JfVeDi4BRjtxCz6bikcxrKVt5BqJLjYWz3iKYWNzORBPEAFdVKx5
XZ583NNq+uiij2JXkmmWolNH2USpfVUW3s6QxK0mpqZD0QBAxhTDkGzaj3l0KpRMn/3RmEfxi+wO
WYyytTdGZ68hiC5k5uzywn1JTdpAUj/EFGPwl9OddaNkV3KnFfOUlPlBx/Wj8Y9CmQpI27Ewat5A
G7qzOjJ1L1kV4rvONBcOcNdikTPNyAv3ECF2ELXo4ConptnHYQ0M2vv1VaL1omp0QjZa7uJPZSwc
Zz+tLbvQwYF7iy5QgSad8OH87FKPXY/twhTU8hJrIz1zh2XBo+GvpzhSa3PTpG1n7TIU7nTV2OX9
zjJQHEc69cQs/mwhH9shWyNIsBEhow1urGua9VTE16L0z8JKBSKts7z2eWACY6ZYe3LtfHJ/j/2Q
wWkruWqP9QZMNCRfd0G7bg3vau0Ka2H23tqjJErx+lS8/GQyH1sdq8hYBAniWJu4uUGnZGFm+Fgx
FC3OZdu/eg4ataG+Kw04sFTR60mh27NOTKYpJH4wk499kNM8axO90vvNyESSrbsG0sXhbAzvw6F4
PREXP7vCo2hE5YHeK8fXQwY3Di5iI3SZPB24WrhPBLQLQsR52u6a7JuYkAFpeaIO8UkcJO19l1gN
CsAUrHKjbYvUkjR1FMnaXeUqTBfUvHjdsIb+y6s8CkqoGwHIF2W0hRfouugSlHcKsmaQFPYR9m0x
lqxlshcac9bSd6O/dTcnRv4kBB+f90awq2kPxm1jmfk+41iXFc5sCgkgNyegwM6E3Cmus/zmxICf
PdCjEEQNq4d7k3obma2JOpP0ZiFIX3ik0HhvAqifVQhrFwRp5J/Ztv1f3uNjn+QITG9iYpm6IbuK
5KPr+q+OogL4avZT+AvGZW0VNwNljKmS56Gcmasnxv4kLBy7HtNkVwHpZ95G8+TrdAzJHOjWRrvv
AFaHUxmfLK8ujRNh4ZOZax9lUdhz6DWoAm+TtcbhfKVxBBjKKxxQDpMWBteJC/skMTeOPZDLoDNa
ZM7YTcttJbI3Tyc31707tE3XpOxzE4ctt7tC/efUiNOS+CDq2EeJUmKl2hDS0tioUbfOwcAk3gQa
GGdaRa+12KtYyhODIFYHc3gq5whcnJi5H59gOUa/DwgtYieOrB0cdx6L2/CHAssOVLA18x7KC9j8
8MH+y4GOIo/hKiEgGhge9G7WTr4GhbMRqPr6/rBrVGaNtHc2h6BSkfRmTg772Z2d3v9NKF0b3BKG
aNOQfG/Gqj9zZLtIlHIZBmTYnJ/Hn9iJzWtP4Xg5bqHvnrjcz8Y9yoj6sSoR6nKRMvbqnRKitdjd
OC7FvQDAm6ZB1dOQX7SvPO4GlIIZXbDh1NifhD/7KBrlE1i0TkKdEq+6Dzx164hvsACpmlZ3jpWx
65CIo/cBcuzEtvLZkjnug8Sm9KVwZL4Z+qV71VwmV/VDAIb/npT31D39UAme8+SxbfIY4MnTtn68
MVCghZ3sIXajf8vUJ27qTDBVnb5ZOgJ1I7+f98O+csUcbtRCRXNXpUHWb9Rs3nf0LbBWhb+xoEt0
TmC8TKW1vA5i/9RynpbtB8v52BFZMTop457yM7KIs4IwaGsuzQt95unPAfKveevNq/I51JgD02Gg
LvZpqK8H4nN9Mm37LFk8dk3WOpTTEqwINkCBoPC7i84MzzAgRLymjfZ2TnXWMxYpx2yH/w7Vv+ff
323G/a8LPWpoHr38/66/OVmofFHNbL6/vO+HTr//q4JpOH85pgVFxlVN2xGaIOP81czUtb9AhTg2
ohq0hlx7elB/VzB1/S+KlyraU/bULjJ0dsO/m5nOX7w0pl6mQKhJc9gz/kUncwrz/8xUm0+yNdgb
KlJMmou4wLTr/hYmzVRJVZh/7syS7RmsghWA9uvfbsXfs+H31tf7jPrXEKbrIjtiuqapHvsZCFCd
hl6mMCJymNQL1OQrZVYWunWNyoSmzzsTtM/86zGnpODosnQGVB3N0dAgsY6if5MESOVWQBYiUANh
r24QTCIFCpcZDdJU33892gdXqNuOBkTQBjWlHy842GopDg2uM0NabuEFEwTqobLTi0iKE9f18UiU
u4XNqZoi9vvHhUgKp4bQQ0ZLXoz1rgrjlQ/EGo7yiYE+uIGGwz5o0ua2qNYdbSUjBO8ceqWLTmV2
mxn2K4pUc/xEN3GJyJ5sL76+g++TO+YIDRqTCUgL31BNuufvr2ssUSNoVIhLnX6tmf3KRuu5zdBg
TtU5FbmVG57w434foacBLdXQaB0IDUifox5NkAHCZJ0hHjSx5s48+wFe6iI8OQ3/vCwLt2oqE46p
0ms47Jq/ra4ix/MPtBaSnvYdzdYZmCD4plZ57rb1PqnvXP/H1/fxj8dmWmJqexA1TJrNx/NeBQXi
hWll0fRuUXW7LqW/i8JubkP71hTrxCT5I3iY1nR9KoBDQBq8eP/UKhJz2cFXnPVqPDcBIdU0Ub++
oINV1buVPI0BmgM8h+3Axzqa8U6g52EsXAExwF/AdzyXGsYjbag8JGNxk3bNLsstCgOmuh4RYI8j
pK61b4GHDdoorxIzv24GzGBKLCqqcREnj19/vz8W5PT1IGO6GG4QwI/TaGB5+Pv63AIfOIPWCPQc
miVR7Uw3TkEIPni2Fr0sAj5NMTaSo1BdxyVeXjapQgDBoAiqOTFpFpcItyE+V8TK+usr++jhYqlo
aPzDQ3aOVogRVC3L1eHKsFAAPQcn55QV0583j7VngcyBksCGNnXwft98cGKIdXy8oKLp2pVv6+dR
2HxDmXbjVuqJqzlKUKcFP43FP6YBYgeY3fuxZFJ6KFWE6CEhVLii+/wDGCyHqtCAvRJ3OXqD/V0b
gl/FieGHBRJw9fX9PErHfn0DuLuY91i6Sevx6GQAFDqElovkhxGU92Olv/lI4GwMGWsbkUY/NN3f
Ivp0y6aI7GztLuG4JTdff4c/45EtXIvNHi03Vu2x32sOniquem448ug5Wz7FtN65Q9PvkuJ/gMiC
B3Snuf960D9DLaAXl36rABJq2sdPucSrBt0ZxOAQz7+zfeUngJzLVnan3Of+XB/UT1QXGRcbxxPU
kN4/YRPDEmTPWYpm/h1Y6iwBuu0NjymehF1eLL++qI+eJmmbMEjBQKqh/fB+NC1oUB5SY2s2gnma
gUB4HTVUBsw2p7FVRego6utCjR5bzXx0M+PCcbSzr7/CR9fLHVUJCo6LyO3RN7CUuOlLBBxn6Bgs
RSBfdT2Y8MqULTF1e0CnPV98PeIH65VJo5uurcL4Q0vm/TXbmkQACz1BbAQ6bVa42ZVdaC9q071F
hVfNvh7sozsMTo+9BZdc4ZAfvB8N4iygYgrdsMdXg7EznRFVtdK41eGI9yZKfChD4hIPhsu5SwL9
29fDfzBrHZP/gSSk6aYe391M6pzMVYdZG7wWVjk3sluiyokN9MNBhGbo6CERoI7Xo+Ejnxezjc8q
zVxI+eKThSBO9V+MwqJn23AtPN+No8emaPjxdCqlSc/dD85OpD9y71Rwmz7j/TbtqOhzQdQSnNCN
CZf5eyiPtLHMVIUEztbic72xOriewbq1XhRxUVnxzNSaflEa5cpFJu7rJ/VnUGNoMKIamFETlM/R
5eUBeWqdYaFSD/qaTjbU7e9N7YLm+l6M2Jb1P78e733dc4rjjGfZwtA5POlQz99fqjMg3F9H6JPE
JFadAtzL8Nat9lop2dYBVSctbSVtefP1qB8sB0I2B0EN5XF12pPfD5trRhejMGFjtSWXWtTd64N1
0aDoOirOyk6nKm/+qqfh1htjiurxiYD351RleOIquNcp1zteD0jo+APcHRsU6l1t5vPKf0WJ7sSj
/OjWEsPBDpmCDfJ4PVhF5kP5YhaJctvpMDa7ZDZE3/Ueh+4E6hKcJh1t0K/v7Afzh/Gmww53Fm3v
o+eZNJ3d9ej/zIrMuTCMGoeurZ3EcziClx4FPITXT4z4QTICtpnQxkHHANh0nKZXSdLFyMZT9YEt
CFcSTEJ9V3buLvaSZdK5VyahBoLtdiB3/fpqp4X4fqG6UCdYojbX63Dh76eRrHVPxE1OKE0FxSdp
zNAmP2Xd/eEgwKtUcFbUL463YstPscmaTleQUwAhjulLEFcnGrF/TkhO2zqgbhsdacRpj9YDDI+e
zZkNGJqZtQWVDIdY64Sy9Boj/NcpzDQWU8SlXOKIYyd5Kha46U43re2KmiqirK4V1MaufTwf/BOT
489tnSviYGoAYEPW4niThTqKZ4hfWjMhwmsxmjcAyJJZ6I5ruN0/rWbsTyy6I9vFKaC9H/EoMa17
rxhapIlmvZXgt07ckxC6bW/j+2k9hyBfky+PyTJDPmilWHb4ohRDfaYldkey3MZzGxXHTYaazcUo
gQUroWN8axUF7QfZam9fz9+P1o5tcRwUpHrsacfpJJ6eogT9bc3c0P/uACiGmxrMZOC+hW641eIY
/dE0nRikxd6zk4evhwdXeLSAppKZSVLgUuoBeXiI07+d6Ws1so1sUL8NMAYT6CQIaSMak5KPNpsU
azb/55BjOglrvoRa/oROge2u26ET5g497lSDPOrn6G+Romvmnr0xY8ME9tX8HKWhh+4qqQA0dmCH
bcW9g2neIBUbhIgrT0K3jekq4LL73umXzCIq+nMUjn09vo1EhRHNbMiaNoBoh22KVT/XQ5Tg1eBk
Q6o+2UljJsCxwYPl95pW9uNl26VxKTdZFotUPupBJZV+Zo/9YKKyVqMMincdkgUO/g2l5vbjzC9Q
mgJCkiFOkC05Gqa5saKDFYkf0q4HdYbcsZbIFeLVA/LZg1JIc9y0ejiisdnmvTa0K61AWXpVtnUz
wFzsMA+kVpHiJ9ov01pLtPMglFi5LMq8ccdxjkYmL/o4L5onF41W860Ou8i+NtUgRsEf8hO4gZks
9WG8iqNmNF7RiU6yldKihwi9zsdbZV9Efeu6k6kOUpAz7BhN7bXt1Hb054oF0BEEuKyq8HtLxam/
rI0m0He26kt+II0xHRYRRydyCw/LGcr7QNews0Ft0kehJDfgod7CDy6Q/h4SjP/QpkSixJv3RgXW
XsH+qNZWUWtb4xVkKbe0EDkavOFcz5Hk2ODjEyb3nSG0kMqXERoJNAQZOAoSd3FRiQcd5TAMLtVG
jsWtbJrYHS+zcURkcQYsxbafDVyQ1HgxYho3AtXWvIqeIdIIfFf0/kXdv6qTgsjK1K0JeVWLAg3y
Ioew+oair1d+a5A8biYtJZcJMUutVCSXmR1YWPiJIfbTXYmSCMiWJBX5BbB1MazauEn9S4ucobpo
sN3oNjl+MgisYP8Wh8hV9ogw3Uu8EMc9LMjBm3u+VPSrVotUZ42Ra18t6yqqU9pguCqdS99ACU1V
ZazsfZxfZLIpnD7vXga+SHVhjfDj8pmgGnSGqN84w4XbRnxVVbxc/DDyyI2rWQure/yZiAElBEgq
EN4b8mGsYWo3/0EdPvQeW72pklc1G+HczlRTKyxcihLb6n8oTToGi74MVcTxcO1BfIgZWuxsCXb8
ckCB3rhpzI4nlGfBzsmBQIczpa4nfoGDxgy85wB5zIVh5GW4QE1rXEpJBXAOSmky8SrwFo1owKmi
TJ9g/IugGZYmQo6+OcugjmPxWytp5rwqFT6Z/gahcQelPijrVJ5acPwuombVcGvJOuC0tFMrQF/6
okV8UgbzlE2prdBE7HLCYYq6UvFAMyoMrxs3LZ3npK1KlFwVp7bszSiG0jrHaZD2FMKEkBkxgoMk
gi4C6lVborbvng1214QrCz6+vyoUzmj38O36Wxz+ggrxtbgO9yYMf/SftLbqVIHyUly2xQxtykBQ
gcQVklN4gMPG+FCqQnV+ktsOk/IlDK6ymhVWpWk/lVaXPTGRIp6Y20ofc2oXKPmaqwx/H2rbAhpu
8E3vWL1KFOndTdCgfo0WAVhr47vuKlh+zFM8j7prjK30/IFCYd6OC79GH/Gbhui8lV+gPGbp3hmZ
npP+sKK41oOlGUNb3KCzR4e29QGsXEbVoIXXAa3SAYlUkeQVs7jSmvPIUhVjzfJT2iuEwlNvW5Wy
46AdGDKj3h8pbt2uDzvNv+qi/Q+oA/+LSAEka79tthMJ8T1JME9fkvDldyrA4S9+tdEEmH4N4SFq
2uah8cXZ4VcbzVT/cqnAskc69uFH7Nj/EAGgA+pAb3XSKfZrvsB/OIHaXxYcAUGx3OHEir6C/W/6
aBR8+KzfMmtSaUc/sBRIRtm7yareZ9aGxw8ak20B//F4MdCXnieswufW58hbOopzpbZ1dSVqVMEO
P+Bb01/x8pz9Jo+uXXTIf/1AZOowj1tPPy/pLN7YbXnXAOd5LtpwLSWCfGg1KNuRyXwnPbHSEVN4
sjTJrht3Gd5zhvdUpnOEh7snnLr0s0Li53N4OwZdZxBMbhGmRK0vqDd843htdl14h3H2M8mn96YM
ylWMMtND2Ofxip0BN4kGH0gbXtddzs4Kc9B8wjTPXOr0FTIpg+WIE+CN2vT9ORXpp9Kql1o8ZM9Z
mEAPgCa9qmhyL/PaDtBtQHwJ7m41rzDcuYo52G4jA0a9UIzqPlO8Wyi70Xcho28mLNxlwqVvR3TE
52OlOIsKC4ttm8XhumqCYG1xunhiJ9/aDcr6AC/iCyPrd2oaGW+RBu8oN/z61kdn86zsav8sMlPv
VgNNMDNRanyDXHyJA0XxoJTojTtSa7eFF1X71oDXCcITAWQbqZS3cpDdj0wgJOmgOnZnU+ZbhU6m
7exmDC5IsHEq0gMknTKC3fS7vtcsNd3rXoRTYmhdqd0eELZ1pvhGfdYafXhdDs2llgAOULXB31IH
7jdtR15rguFY0ikV6ybyhvsRE+K5GfreVnHSewd67o4EAseCzNOvVWzFlqOZmld92PcrpQjdi6xX
zHXoJOk5uXm8QYVp2FplO24PLw8/GDDjWo+q7l7U7MOTIJx5haBdvcyQdrlG2LlZ4EwkbhEWGQFO
lME9qu0053qnfBQdsk9phu2g6B7YLFE6lHZ1YxXCWmZU2S/aQtHOxnSMt6FipueVNJWVLppqXxdt
tyi4VXc8W53EzdSfsQ247orc+ekpDyzxSfmlNVaxZtlvzWD/7AbLf2wjLDbISS3wbPaImd6SnDS5
7Eg9gHNHOoBbEW1HkomNkjnWeeF0zsqU0r1Cu8lfdm5b3prQz+d6HiUP9eRlKpxBvrRueRMNkfWj
U5JFhIopet7GeTJ5kWCIjACK6JAX7v3vXeXET41BDwm/zPQOYT1sV8t8uNZauH15lcrLvsGRFmLH
srKYzjn2ZCuSpPpauoYyx3VWv0+6Kp9JERuvbjluKoHXMm3BMzsX+CRaMf1Az3ef5YDJZqE64V2c
SHUB0d7fh8Iq1rKrwEqOgYHgC96YJQrVl7Uws+WgpQFKWfGdiKAd55WQbzVVoCTWvQcEDuKVjk7I
Fq9aZlw8mUpJyW+o5ipVOv/JKSttiUfMdGmkhthIO9tYK/BRsvDeoD+DPSe64zdBQhQw4ty8twoU
FWPAqi+5YVyyC0/2vvVjhe9XMKu7aBkgXnkjZAifVbivSSTth8637Dk5fXKNP6C/1nJP3WVRV+zi
ysvXrsyNvWfiIWSUnXwgpfqJomHwI20McGhk4dTYsZwejAnWPmIQk0r1mxZzIk1F2V7iw2yfGWCQ
FtJEzAMDTndv4S+Bwra036oCzRnb7V4628C+UsjhQouw82almAtP0+QztdlFOtrWm5jSSsvoreuB
vX/je0G+bvUiuHMK7Vllvz+PW9QrZGmjl4PL+HVVRc4FKXrCEtCH57HELjtwK/+a05d9gZbhHz/Q
MmH/+otIjcdff6EX+VONNcQWVrC7b4vyNdSU6EmzfZR0/diBf1nHTxZdBpQH/Qe4sEQAtTLnDfa2
eJ1RITc4TFwomll8M4pxc3g/ziskT3LHXB0+rR/6C9d/ySI3u1QRbr3NCihOuuiHlab65m2dFO65
6RtPhx8ilG7eFvlw7rShe3n4BenYlB1rJopS1D8HZEkekWEIZ1XviKvJzPgGOQf+z/t92eCVaOLb
c3hp9OU56nfNreCYtOmFe++q+EziEKo8iEDvWCiGsiq80n8MYrbAAuO3q9APY6wBokVlOpnCKCnK
FdNfFDam4JaXWZvDy85wz0SvtrcRBtF7sy8eDm83XeEhKWNqy8NLaLdQApIuvaBqYz7k94fR6tid
FDyZqFhsanPJQfG5kc1DVdfKDec7dwe6LVkc3k+TYh+ji/nNbtxF65V4JA+Ve+HlOFlZMGX3wgij
pWkq6k1pax6evmpx1weNPy8hp3NOjZ989UolXH1X0faf+2jZ7800E6h0Ve4q6vPirnYgQHFkfJL+
cPMYIAF5T82pusGWfB2ZZXOvANa4HNzqOh/ETuAZvY2VXtvbJjCQsHO1eaIqiBw1vX/vI2u+cPAy
uUI0RFljTdrwy053PmnmrmSqZzeDmzfz2MjDpygK7y2zaWZNiPhxre5xbol+FAgxTja1WPs5ebdU
oeZfdL6DOd1Q4HWkq8q1g9DPXKAH/FKl5tloiPZniMu23ocBhX89nzfSChDhEUi3KwTCprDEt8hH
kxbHM3EP9oKTbiHsR2HnqC6hN/0iDfFYW1XxFjjyMqiGapVnDmy1uF3Abuif25bcvpi2eUoBwYXI
Om0xWm71jD3totJU5S3oeKJG1xc3zqhs62kLqOzShV1e95uh7CEXOma9w2I8O8MYo7vgaEHF3uzN
qwEA3zLvsvQGkjxg3Mi3v4G0iFE0rbWH5LBz8Hifq4R9EPnqN9watni9I2KWU5mvDU54aO8ugV0U
4WxkQ9XpfWIiaMY3VIHPQCA5P6RIt4qsqx+yFLuyde3vejNe6E1Qfe+T7irT+dwh7kGpJ/UbdZvb
0U3dV89S7hrXrl8tpX0c2tR7aaPwZaCe8tIK7S31U/8lisafGg3e58xlZcpeD5+zCDq9U3TjrhjC
dN71Ch4nvazPKT0OV5yy8Y9H6/lVuupGWGX5QCCK1ppOxsbp8CzEFOAK7Ypi2aKxcqtLpKtU9H8e
YhqdWO7xNbD6vjQSM6ASYwYzzefwP1Mwh9SmnbWo9Fs7bcQzDUJKMch83XO2dbGqLKIbE+gzWhd1
fSmtCHUqQ5vbHllQbFfVdkhi7yxGQ+48SCIHr2VXXKFjFi3xiUTrcWS2s3f5N340btUKSIgRYabT
l9ep34Xfm7ih3VVgcUrExUoyljhCdaJZ8iTaBwQJMXg0ImVrJEP7oDrp1mMq3pQK2XZpys3ht8q4
iXeVSkPg8LJRlX6J1ZlYH14yP1Is43p5eXgJ115ynx7arFEuKaf5UBihGypFe9tZuIEzgTBbttry
sQ/KJ1sM+t7PxHBj6NHl4W00/dKzghb50iQveXS1oJrhKzts1Sa5rCV5lSyBMEdDoj7Fur/xifLf
B817RLUGFw48rZa4dde7f36VZEcuu8JXN0GRr7qxD77XCpLVbRUqBClLnuUKG70UTXJbViKfHX7F
kc5KHYzxqek8Ip2PX5Eto/6iH1C3xMTee8ZeEX1dPs2HkwRlrw1uOkqdZz6Cwes2reJvXULVJHCX
ws7c+yh0o41sjXJBXuneaxRVlq4NN8My2B+9CJsd5OvYv5Mn6myIzTrkLIe3kYNmh3eHe59SKrbq
ob/89T4cPq1hHAgINlQZU/n1MVbvvRi9ZqPoGOsX+CjgCCjH7Bk/8BpKhq1fjXmqXykGNfyqN1ZD
gYS1b2EjFEkUKpByzu/5NHJH3TaXpdPhcBiCHEgxCFjrVlTc9xy8kDAtqo1r+N8rFYxfSK6wDGsw
a66sym9h65D32gj79VlSfZNZ5F9bbrwyPG3YehRbD+7O+0F1SNpKdz55Pe9xaM93cWudN56dgQ3T
1U2Z46aLjvRl2TXNZeWYzWXUw9PESPn88L5bVMiJt9W+SIA4mp0cFwaz5ObwTx5iRO0p2T4yRxyN
yw4ztkyP1h46/4sM5cpbB6X/WwM3DM2SHvU5XmnCLFeWhMxGPTlY+Wgjr3o0rc5ULLaWWOO5D02L
YwiKXsqO0qH70GProFJqvM+D7lZRwwGTT4WCdKM4T7p0dWo0Wn/plWl/nSv5KzqnzhNKaeUCvTKP
lFRrz5qeLDfMEf/skugp9ZX6LKg5WAb1GD3Zev2YhEp9jUZcsh9sqr2HX4s6VDQiZK/Xfo6Dt2yU
G6W321mLuvV3R6LgXBdvuBwV8xDL1n1ZY8hFNVVf556XcBxtgPyp7e7wfeyoEcsOZ86zyizbpxEL
5+lrto1ZwRkIk5WRRc4TdvdnQE2zO9iqNEdKf1zZWtlgDcEJTVPDZlPqKMwqXjfc67E9roSpJasI
sv56TBydKxzEto3tEOG5QU3mqlAQNDZbbKst4zLvkcWoXeMKBRD31sWAeVeWzLSYhv4cF2zU9EyH
ipzX49btmrK7wHoSHy+Yn+i14ynB18ezSzSXXa9aV3aNIWVeJxehyTGkQCVz14Oa2yVAYldgjvJb
KyI84lNR7jyDOyIt95WKqXh0wUWBdLDM28Z1wqXlBuVVIoNx3cEi0E0FjkrWNE94KLa+NB8t33M3
Az9bVFZtUZFNzEur1s7QNZu0YJsb382cn7nwbizyl01XGKiCeZ11GWr+0jVDyYTnFW2wdlNbqGu7
kc75zuSsbvjl8KhIZZODG0O+8IWQGlxoYpLHH33x1CLJPg/9DisxU47zVECItCzScZyvupWBUNtV
a9S3TtwWCxz1nNUhyOq99txrRbfXyfQLfeyiOdWhn25ol9dSiV9aZXS2vl11Z8jKRytM+DagybS3
niPHrFSac2JzuwmGINlFdXcXKHazzXytuMC649wu1WWgD9GWgmLAqwaVwSRut2MhNEI/0vU5SqGP
FZYQjtTWcejoL2avPB/+g/Lvi5OlxlXBoZPaT7gUnTe80nFv51L6/5e782puVWvX7C+iixxuhXK0
nJdvKHsFcphMYAK/voe0dvfee53T9VVf9E2XqygJy7aMgPmG532GOlcjibpXeV91whIEJVTbw5ka
D1AO240BOOihrjS1FCrbTbpenGKgjRcdgdJycN1hOUcLc6z8vZ4ofKrS5jOrrOCU5UHxUNX4wN0L
UhOmv2HLHzqNjb7SicJWeCKw7McmaAWIvnCwfHiYmly7uZreEHLRPs4G+3h/CidlgYfw9CK9OLo0
Uf1x390LZ9765MfL3O1e7cLGNpAS62OEyfC+cCcFPJ1BK89RKKjhHWsh0bi7NDJM6nR7OGL0PRwL
wvTj/enfG3H/bjl+zXGZbnD5/eHWw7SLMLG95pPrHUn6T1jW6lf/tisOcEuNAIUxdelkZ2wYOE9M
8rRGeqck+Gjq1j7en1hKAsKYIsilQeVe9RUdIut6fxzDJd0OBcEe/pzJFQ/i5JobQJpxE2KRbd3s
LL0+P1swIjaNUwAD0uT15mb+NOQ3d0qdD1SRD3zQDqiZ21XlJpvw40Pz4Tw4Ksm5X0ZL1mnnwbzt
qhUmprKI8k1e1vMxKP0JKFBb8bGO8/H3PtZsTCv0MuzbvMPcpvEPDbjItu8wzODKOFaW8K7Rwim4
dFvowJK8IsQGKj7gnf8W2Y48m2Mit6LInKXn99YrrrKYe9E/PU+lP5xJxzGojsw17q/Fq+anT6AY
TiVR0yOV0LUBveIR0KIdWsDdNvenQQrDm/n0ZAkLtFpilq7e042nKHmou91y8BGoKT3ZVfOht9+q
dK9jsQgyC0ffNI/Ny92rG97hSz1jjIb162qiN7TUMcTdB7qQ1AQNC8Nt7R2bEt6sNN0fvQJaGWCB
BSbxnOP7eYFvU1003S132aw+m1Y7+Y08jPFkgjqB1xjFtTrKaBxXo9VvI8T1ixpy7M6bNQNrevGi
afGx8mHYgEx1T3Fec/ElN1R01uTrsc3WmDLGx6HXTsz8l1ht8ezvjS1G2qQFbytq+uowUj49jFD6
Dj5WAUzls1yaThtculmqcxDQmkQsdknH5Jm0Bz8tm+YxWEmIz5xpL6qZ9T2JAngsZODr2koZ/zYa
oq3bRs1xc0CHPi3whUSFiDvgozsPLaE4nm6AoLrHXIiPtOymDb6F8wGkWcdQEIbkKwVTM0wodC31
nEBh1A37OYvaZEsBYGWb4u6YGlya27tzqvKvVQk3CzBP9NCW2DK73/QufsNIrX7EWiI5OzXilvv+
mNAt7A2WgGLUrpAR2jMGjVHIJWTC0zimjUeul2h07mx7DwrJ3tfRYO8xUkWcmxn+FsLD2e678lLP
onuG6qTCoDDgxLXwehfKTdYuwJyLzpEp7VKejBEIoR0l3vIGlt/HA7AEvcCVp0m5qZVxb+4r5Gzc
ftjMDj1PCA7u3snUvC4oQKxFG8xvNSveYh5HebIGywpBqbXruZczPvcwtrExTsP70/smiwYyBSCN
W+P2Yr0T854G2vzmR/Uev7ZuGxv07tEg8bbHbtpJvexeBssvl5NddtvRc+SLxnTtCpt3bJMq0EaJ
zSISO5131BC54F+Rpus59o6mkMkHwxsjVnpata0M6xs9h4huLJsZEsitHf4lCaBBDprVC/7y1lrD
I3XVctQOYtSi0NC7VznM5vdupOgp8L/CvG41lSJ/SkxsvJzE/4aXu3cex7l87cscyoIprvdnzMeD
JR7i51m57gmszMXyh1Nb19QCa/vnpPj9ad45GzmU+nnymP7sKIG6GCljwpcYa58Go7uYWqtcwlOc
F6Q2Ewx5Q37XylXd18la3S5OB/fdki3IrzyROFxMGXFGp+mfsJu1E+2j7s1E96Hnb2K2ojPTD7/i
aBYHxNa/hCOMvU6jv6SHPRv7FgAqfrcPfcBwuIdPYWpYh2gsX1sLs2/TkfYh7TeJ8DU+boMUozKm
Y0r67npaf3YBuAJB84d1Wxa/WldNXxlwj0C46qmNgu/BiH9Jm87DK3AiawEWPjnenw62+ZrR7VjZ
dP7tnTWUzlvFeCBRljoBirs1Qn371M21fUqRtNSRyT862CjPXHP66xsB1ngHKe3VfZeZiDKUDIit
8eTTSHfAIKnSK9fDNGvXpnKDzZQJPPp6hP0rBtTnhd7I1wZFx0sVD+ODW9SHuIvbl8CFa6McXQvR
3pHQt1a+tTHWvdw3dFvlpc3zv77BZIlY12PThU0nCkIkdApaNVkPserdUCnfWNZxnx7BVaZHt8nt
TVbGKauIzN7wdP3lNG509Cnnxm1ZH3Xh1EfHHf7a3Pc11QM28kuU75QTbpm3X+cYBX0rwYdsYqmm
1VykaBrm4tfc9JSegszYM1Vb7RAf2VsYANklRqu0hN2jXq28oaFmEPd700Afns6UFhrkU9zv8/5Y
GAVur64y112Zv2TS0Da5V7pHG9dgTLxoNelK+9V2rXHoqp8ACkZ6Kb4eyob8MfWbaN1ju324WdAd
WhAom4rSwn1XodqNoKIVTrVRrnrLgwQ8DXS9Yr+jE6bHRBcpY+sI2Y1wnvphB6LMerk/Hf3nGJeL
PZ289EkY/bsy9fST9loTmoxsn0xcL5m016BH64doHp8ANUWbFiP1430DA6zsF9mYMx/jFAdbUVjD
ZyrYMxTqPw7M6h6NSX+fG3eoQsMbkxDEorFyU/kcNxD46ujTlANOArOrtkVXOE9m9iESo3/0c8d+
mkfnQiq8tSxMZhzqEHnvR69apHkbD1P/TdAxlNKyjoRkjvP5vnETwz/OrbeQKCBWM/bmBzHR90LN
5D74Vsm8HJJaJFS+OgwQWp6jVHhLaDrpRnEzO0wmC0wizk3WFAdD13FanBZU2PANcrL+Cbf6pYAL
+2q2kXqgvXHJwHIS0ETfHGkh6SwzpDqMe736I6Vzy8ox8tbd6tV1qEe7Jmm1bUJnBrEXLPGNyWgY
6P18qMYbJstSJ4+237o1ICiaKhYvet9vPdai6/0Zp/1je7MvjTrLW7ZmwZ3TU4poYuxvBDYchRHl
xtthUMXKHcF2Ud5pDpmfAYMZ1onLhFYO0/xVRrRGZd+8ucNb4wziVBhZe8KmXZzEZEKmW98f3/e2
2Dm5wGn2lWfHp1LGKFbSPufng4LUPA+Vn/OfYjoeppk5bhm/MbaBF3SrWY/s9yYQ2UI6NmXSzs5p
XEaUiXOmI2eO0Bpd/2KA7vPJEBUqiQAOK/Rr9ELRHJ+EVh37QJu2ddytKYykh1JPVsiJqp2s7Paq
Yxy8bif7y26LIDRmP36u26gNS3Voyza9gOVKLxFKp0trYSRnae7BjvtlpyXUpxFDQs1kBqX1wakP
Xg/BCbEYprGFG3oAXnFBdeu3YJRqIfWgXE9BOu4rmRTlgjGs23ZmBRISjaTnD8NBtI1aJwXqrAK2
N4MEtf6dC29R4p7xSxMTN+bJW0GF9neWpMGZ8LnvHSyGnwdPM5aiVv2mghboxd2Fsqx7AXJJkKh7
m7Ys351EBt8QEplh0dLopDBdPzeJfhyK+avxg2GLu/9CRTPtGghur50erf1ADo/ugiGZ+KCNbnIo
BKGhkCl2cwXEop3R4E4qW786UK3+AgdXbKkTOjadw1TuO9N/6FxRXob/vTE2Gfnq0dbN+djG3T83
ze0poPOj6IDV247y9yP0hf1sF0sELQpTXC/dtmPrPFEyMPc1iRYCP81+yvoq2OpDXy18a/qUltH+
dJB+d6mDX+ro+2vZqPa7Bch8URInv6aRkd3qZ/q+Ma1T3pvRtcgVEsjRHHYlOpxzkCD+KDSWvS7J
P0cc7BfC0KeVpGS+A4n4zB3A+jApBYT1bIvjQOH8Ufj5Rw/v+sN3uBaz3EhPPgD569TqvwjwqLYp
+QKV8UfuDdOHl6KHKxPZwQUKJIbGY/NOvdBc1JlVvHFvg+ikTdlr1JVY8Cd+v0KqV2ybuPy0hyz6
YbjJppe1/NDg2S2NuDPOJkbje1rc43omCXlWKf9+4GTpl4BhbwXx2pyn9m0CZr6dA9NdJ1Ndf1A1
xvmy/nQSz1/pMknoWKdPOK6WT/MN7yHmfAoD0yiewAbSlWvS1TDLaQfCoViMnrdIk85/C1rNODi1
BdB8TvUNI58yvJcH82CMqV/mk7NCN8BYY5lOD6RD/cHB2vjYerV2ymGPLqyaZoZEBbo12iRsPGd4
zaitLc2xiJaBMNwNgv6VUQJpgLBpo22LjB2GTy0MALN/Z4RuTRG6ORjU1kJZ285Rd3MH/E1Goul4
04ubqmWLxusd2Nu4bShZIh6utXc5t1/+KJ0HnSDuwQKRct9NtG+tXD7nrd3lMcS3eJUJRsJ6Tqtj
4TFCygCH9p7KYArHgZ5P2w3Rq81M0/3H6buUu6Rq89X9b1IBofkodO8SiCi6RvYvXS+3smhQ1hL4
bSqgLctKSWsT+AF4ECQyEvnMTH82pLEsTzBltD0O078oFXC7MPXyWzlihThFn6PR9Reb2cQVaUh3
UK2lGCS3/VXUOIgSCfQiK3SDDpCs7kF+6VCTGLjqo/cEpJg2qdjEdpVtNa1zlpzc8aYN6EznTbpP
p8TfI/rDGNlp4oUZ29pTIr+rJLK3VMpxaKa0902zGGm1cpU9kLlhDAk7d0lbu9zdSjzpiHWEmS4g
YnIb/gGVlgV01sxlVzV8uF10rQCbN1PpLEimcex0z1U7UfeEXMIJHm9HWVkbrWl38RBdANod4XBE
kPMgt0Rt011idLyhsNOPuimHsNXFJkpN87Hvm2ZbRLVGV8Du11Fhz8vZmttLlGY052pgsHDVdj4d
ncf7JgOksWApjnatZ8aLabCac9dx8hcj5BJDAG7MDE63bLZ+kCbT+6zEVkVpsUlG6wfWItqblgA1
o7CePnbemK+1nYPJ2rnIerWROKgc1VeazeVecffSUgoH0r+S9FVbH8oKBwg7GTB05Qa9yBs0Z+ex
x1TyMZo1SU9uzrYZH+jjPBpO2BiYtRHQHkEI/brv9m+vN/XvNKKeDOC4M9zdjUPFaEVwBfxAVT+t
brxLubZZbLwowwHF6XsLO4h+OGZ/jQUi3KwJuuWo7Fuaj+EGyma0/GOdnTwgjwfpwVJBW2W8zqaT
kSDyVt1ZnurSrvFfTj4rhPAhxOx21QHTWsy56SxK1tiVlVb2yblt7o+4O8kVNs0gXakQhaNsoG/N
egffftJX0AizkIIp2Xigb8Ze+1UieVk4afbpZ5T2c8PEJIGFThlJspTNSC+o5tjFkdrYMUbzbaCP
1HMjDESrcWlzgiypg51n08z2CZMzwrKNZdHimt70Y/4U4erTRdnesGBR6NgtJNSO3/Jg7dpauUzb
Zr64fvMj7u1vihhyj9mr2pH2tGHga0+sGcd4mL0NTUJzS1xCSafurSfngdHYsBmQmciYGplsLLAm
JfY5yMuHjZ23nzPTQws7k2sE2gc10UFzqvkhgj5G/Oj5T0w0l4RjAWlhkDBwI0XYVmn9KvscBjtu
hWeZjO+4l3c5nI1ceclz5GtG6ILCPPp9KVkevYrZp2h+bRvDWfSTlb63YEcoyMTwRB3UcaQULIFi
BnXUucekZEpKG5BGCWIo7aFKXLJZoJ4UdLV0ESMMpmLSvtP++ayqYduQJZ1TJHUYh/XgBAy4ivYJ
a60z2rRpr3WNh71OoS8NTzEaMvi7OC+Ga3rbFMjTvAoP/8knDG2R1AaLrm5PlTW+pb6MNmIbaH61
Hz3jWddy/1pqIllCkkHN7QcYddrRCa+O4SGih7GJXJPuEKxIY1b+1aYGdm3cKV9xfnzQIxHgta3s
quIku5KBkUco3HVKxecxq+I4R+S4Xm/ba16hH+3evUwU+5cuNmzEwdZLblnyIIemug6abqx0/u7y
/hQrbutBUHruCEZBL3fLmxyBm0s32+GU1MHaMp8mW+hr4SK1L3NtrQo9ufZbektQ2sw43zJs6Z8A
/mCSXxTXuLEgzllpS7bS59chE+OmtZo8bBo3D6dOVxto2RR9VE5vyhPL0dTM82yPP0Q0FHtaR7O2
6Hzlho7TXl3LcENDdPxQrI0hVXJ5HWGHLdTADV6ZEwxHf0jggery6vWKVnDQys08N9ty6tU2ru1y
kQCs5I3M2pIKXbFq6GaArWwuup2La+PYYkUXwV3en95f22ceQq1d5o39simVuGrwM9B9zeB9VbZM
DKyRPAtcet3lILT6FkYoLaSY9PGMC150tqc5RKdYXF3R00Mc3AvdpfGUzuqUAfzG9Kvmfth+Z5LK
3RW2bp29Vq00rzZQRLNhDMM+qCFd9O14dO+HJOFetdNt8akDT0USScYbGXkKeNJe5jRX0G3x6TXG
xOqSZK/S76dDoky1pZjCvGKH0v++CdyiOnZje1awB4+IPrfCzn8OVZng7t9qVHRr93bHq0Om8tss
OvuMSDD3YzOPAdTwmpRleklmILG+Xl0DR9sNSfRTq+EzMTZzgGLcHXvwo4M9QLvACGfd5zU2gFAX
+VVpmEU/DfA7D64fIOMEsbWyMiUX03S7CU1BKBHdXlOPzoHUIKDOMHbQ0n0NrekQJpwiQaiL2sHY
2kQ26CnGdz26XaVetUGOF129gbdeA1fd2INuokrcBaU1H+tCO+oZZGRGdNRedZW5kk703c1tZHli
DwexO6UjPjl55tNxNsGNDHnqXe/7hAmTi/2bdsCF22vlF4PfJsBtrtUZk5oVoZuNKzhPzdulW4oN
FUmXsDhwNxWfzxCkD4z/jNwhBsT+tztBOXARDOSVj45iWiSGoBuLhs7qU4EcUquD+qOI7B+xp7mf
/hi8dEGvvpvldB7irPwJwWfbgar8ZeFDGzGLkiAApPxj1QhG7Xc/avxs4ZjXttElu42RwQgxIR7M
S+qEiEVKoz2aQZT+qNLsKZic/oub4edQOe6HoSrgD5NTf2M9G0DjtfZbPg8+HGq/ebUivOMSDIWf
AWR6obI69ZSOFM0ZgiofUyp6kHLn4IEZN301T8q8jEPertEKqPMw3vQuZdJBCKj8jS90QZMFTYBZ
o0/UMDvckZKJ/W30gl6fI3dRMIyHSJ/Vts3EfMQh3th0TKqd7Cny166Tu2cHMTLgB1O7xEQNnPx+
dXUV+kob/Olj5xc1i2juPbVOaoUeKPGXoAIuX6XSQEGM1Nq09fxdy1jB0B8a3/BfQRcnuupzUCgD
czTJUVxd9VaMP8aOrp7uV78GN1+7XZzQ3yoovDPWCdLE32aBy3HHEJKjwlJUYvltmCD0Fn6lrxys
fH6Bod1bcrR/MAT4cOMZfc9z7a2ajf7TNQlS206HWzIgm21EgjRFozoMvsl7pZZeUMvWuxf+r9uc
C9k+E/UFzoWD+dhSUV12iS+v1gwqu5tGTD/7Ol0PUaqdzWx01qAh3ZOjUzfS2lsV2tbkVuNmcqha
s96BczNpCpXIpfrCZsCwLg4jf3cLWbs8pgLvPgVE/DRb6NEmjQEOMFA9yt9+vGQVyUZSCfshb6x0
1WtW/Fjwzy6VasWTTAboG6ZhPltWAVhj1NJXBjzh2rnJ9MZEzAic00u+9Tf1lIfy86MR85deROVX
3WXPwkKi1cjiJJmd+anoxzZJQ3nZAw42eS5DPmKCcXk77s1iIE5AL4pQivOBqN6ulkxGFdQ3+5JO
ot/9tGLrlNgpenXTe05dkX4prqvMzoePSaM1KCYVvNszRa/a8Lo3O2asJveC6KVvzD40Gm18VhMV
d+T05ZM55CP+tVlwhXObrxjE1R9k6TqrKrC6S19REOntqT6DwKg3sm2Kky6adFtnUXoUBamSM/Xp
QbL47GjVZ3sHcfWekjdItjR2DgIV0rYuUVm3AstKQT/oBG/PIuKy0kvA7XitfB064WyKVdm46kpP
31zWeG4/BkrmSznnxTMKu5mulD6+9BEtAQoG2qtN1rkQvjW8m77WUO8Y4o+J0zr2jfkzi4s3xvyq
7642X2rpBT9sxvDqxNF/6XO1ihj6QHtWEZ8xTgF00A9/H/7ApewU3cRwBqu913mo1FgZlRWlv0gr
DhgVyB9tF1yDqjK/ajv6hudD+tlqY7qYwKhCu5u7hfJlTLUHzcTQ9uoV9F0ddqrJXhx9tOn0NASn
aD2W3HzkY9qmwTIZ5+zKssOQpkKK4OGlDCU83w+JlhyGrEsOfWr+9cjpOmq7HViWv/fdH7nSL+vF
36+Wtx/5x3f+fjn8usEN/37lH39GUqRZz7Zx/f0b//65++vuT6NSi9BJDxmBfZ4cRDXFBwYt/tqA
n/vrUZmVlRu2jDOKhkUZFNyZAfqj3UzJwaK3fCl0Qx5jZa/vz9AXuwDhurI6FP58NOOkv8xIcs/F
REYTeJeix2+f/HHigsMVM8asitY6tJpbJSfe3Hf66bFPHXLhSi/2XRL9SIhitYXItOIsxmaVUNRe
VK1esqzWzbXwc4tluSZJb5uta8XYCRQa86JF/H1EYbwyOwfNCQlaUjUvule5R9UwKHJ/iojQPfe1
83yv6QaQlY+c2dG59Nu3JvH9l9z24jOo0B+4rmfhABf90Fm2u+vwZluarWjf/IbRER0ddmfk5Q56
j/4uBm9p2Ga7hGHvbqXiunKrvF7JKdcRvQtrz9KxMhNn+lUOi54WurRQyDUmwwCZUPPKBD0LH9xD
ysn9m9bn+4gcWyb01aFBeWJsDy5L0lk8lCiJw2ymaiJvr6/bgW6N94KKCiQn0ePWIBkicewOuNT8
gKa8tnvkuQmkZOYAmDzRVJuFvgiIgkczX0U4y4RGVaYIroqzZtnB2b7d9s0prrZ1y82GWDNemrHo
wsFLtVVqDpJgx6Dt3OROWLv5Totrls1WMCpir8a+ZCgVAuTKHNsGBabe7GF5dotklAj0q3OqJdq6
d74MbTjnKn6KC3zcoQJATKQGpidlvKTLSuXKuDrUDx5T76sijlk1kp3U+4zHWKAlAsv3BqMNBKfZ
vqG/6sLKdRIutPqdihMVNFWJpRzdPUuDvbwDDL2mmreAg1dcvdHCYOoWYGmzCpJUHifDe3cj6WzA
S5e56VNbonfSVp46DoHyVgJV9KIaC2BQWRMzK19W25wqTT8l5YHpzfJg+G9NnjV7BxXswTYd6gIT
hDVhd9DgnGFGEz3N28zJaRdTwu+dLkV/Qre40G+hveR3WpiiKwftWy7q0BLqo4GzWA1ieDfwu8/z
Fy911c9ilvEikeojn2W3jgOzDROmdkKmFJlMpt67oDi9mkf1ZDVPujSCCzMk81o5MKZKSb9Tt+NN
3Zf2wpU7N+4/IMhRQZfWc9H8ilL7w+sYy7a82d2Iqt+jPV3lM17fwD7ebGsYlkDb7bUhpkckNAa2
Oc1KcyVytT7/xky5v9KIPlodILIPJCcsPRjjfhCoEHhk/dXn3toqg03pzOUjF4jcawzhL8tnfY6s
t7HKlwpdqEdz5Mt2ofj6Ux2fmwRFj6XTREYB1H6ZcbCKGIh9LxSW21FXbVRq9luVomGMOpol3ex/
xMJQjGhp87IrrRICsq4/utD1GjfYBZnTfdb6LeRBSfxgk8geGfMPKMFOjM96DM2MurbXG1t7sVpd
QygdibWSyGNvPgoEPVRWZhonvbyUKKR2KTM2L3Ean+/fA8FnhFUrmlNdo9LsOwqMon2uM137Vhfk
WMIbnKvV5tqByVKxNCfRfVZlu8kt/VXHF/+FKOs7Arb5o7A0ImNQZaWK/G+z1u8Sm2Zak6f2y+R+
j1Hxk4c564xPhvkmog8AdcYvzn4w4Ub03Uf7L+OiI8ATLAAl7ZPbgtslzas/uNP3W3Aiew2MC53Q
By9IL7NLdBLM+cvY6vlXXJVfgfSdj3gkzHcKCmDY+I3rUhnlHjVNub8/Ug6qd99PPUr0t+/8vfnj
NX/83D9+5P4r/v620ebxBsHnqWNAm+Q5juHNY9Cd3jbK7uPiVlz56/n9kdXH9f7+CGzBZHar3C+q
RVAmdcngs5j2phUf3KnqCGuKaT9o/rjHnUlfak2ALVyNKQ1Ih1YPu6HDr1qPk3B4bAtLP+iRYS8m
pxHLpqAoNT3ZxUxM7c4Nb2JK2eIVIfYNJPvc4Q+PU50Ui5ZFau/0bTuH94eVZtT7+6M/v9M7zn/z
+n/s/f3QnLSnxjTEOvKGcT9TwNjHvrcTOv9S09vcZ92h2d8fAb7j/fw3+/5+CWHvivRPbEECTww8
J9N+noS8TctPS31grSAwmkAWO8CH99Zt8/s53kXtPtazdq8VOa/Kppo4KFZfdPrEXiFLLxbG/djc
d1SGSXplrccpxlMe3i/1QEvu/cxJllC0Sy7pfGerrF0lqmdqhV9+/2M4obb7ZBbcHKPOOd1Pj0am
1f7+qCZm24tm0XNfPvAJLKsht9YSnSw0sW+z54CMvB2l+wZ41rjvropCHgtSHeL8Fu/GepXkY7mP
7Xrez/B7UV55BaMLECyjwOj2vgRUTPdhgTNEsMADQa08mV8B/THIUBBBdpJumznQd3ORR20rKyYL
EsWhlqZapR49sDTTgz3UY98bqZQmughTTVRM6rC5P+rGiqQxnrboM/p9Eqt+72i2DTvv9vC+s4un
aCvqq1fPCxuV9w9GNxkq7Yev3oEAbmjCI4jo801Ql+XWFB6afL/ZjnYwf1qZ923WjRfhtCiwapUe
Jy0vVvoYyW+D5a0dlHPfh4o6fou689G4CQdGdxtjjLYykty7thaFL6zxm8ixaAj2CiygX3GPCNAW
KwwOUjub3i2j2M1jWS6bSdOPNXXzMNAaAl7HsZa9KKNTTk4RTroVf+8RGHSR/ekYI95WCotLzY1P
fZmORwIntPbFmG+b3GNaqUioneB5otly6Ttl+034gw862RSngHGBi9GBkQTDsoqVGL8VDYZSrR4t
Jn8ILowObtq0mhdemmIKD33d09RrnjGRMtrRtpjaU4cQP1QesNLWOev4jHwFZdAT75gMpSDmWenl
UC6t2xl7P23p8/vL/ycmAP/f8QM9PIj+z3bbqzbt2p//cgq4/cBvowDb+h8GAbeJGx/W0r59MxH7
bRRggRK0fPzFsKE0KGbfCMH/yyjAhxCMcfMNVkT9z7D5dX8ZBRjm/7Cw4nJ1XuAb3v8lMdD8L7ZV
gWsbrgc50DJRBv2JEcqS3kLBOjiLIckqpqpi8zg5+gKTIIFmyPKuue2UK0xXUHwOP4oqSLAhgWQ/
uSkBBq6+2oj3Ion6EE6kmntnhqA+B5uetgMirkBSJ5EvhQX41yxHYHZl/eBU8j+4wZkcqn+YHeAZ
hYGZgd+ea1k6PgXmH+5bLH7UoF1iHSfKp0uajwvh0g2naoPoulyJRqd+Iyt1wBdpk8vaOGei2bRF
Tt4ftNYSxDrTEwFxjKp3vaCPXUyex930h8p567brDYuAxn3Ir0x/O2v8C7/9T0PyPxBOv988h9Iy
Tc9h69wsnv5h4RR0FC9xwsG3eNKNM10me50FGbb8wHNtdI52TiiPpHkxeYbHbI385OACUC/dLffr
6j9YUd+tQv9lyUYlSPd029ddvvQ/3cVuIpg5SRJ7YQlhhmPVbNUQUWzUjO9e1u18Q4w71EQbdC2I
dT3vikp7a1DT2RoCK/UOXRkjc08T9RS0R9pZOdyWOm5TIS3SYMvRxWQdldlqSPkHmxE10qhXaqnF
pU6qwwx9fU4ZNNzHZnUcHC04MMH9H06YP1Bw92Puc+Vh88viefMb+/cx76pYZha314VXos9U0fDR
JEEfpp72a9aVs+yLHk+oAFFychtSZ5bYGWdFKYBKoj4ly1aO9Y6JdYl6Xnz94+7x8PtQ/+uEuJ2t
f34CAd60jocLoKHf3Pb/eUJ4bXuTRQqsYxGmoDB3kFNxqO4nRJ5C3EWhtXFlgk4vu/RD2v2nM/JP
UzEuJ/AAmMxZN5P8wPD+/QZErSeRSWq30B1ahginl5QYw8YH/e02o8l8+YQEQTJyiKyp+P3hDmXp
ray++A/+c8Z/Me/77Yqumw7EVd7YHz4mTIM0naK0xrim6xzMMofQzDrK7G51dOqt63c1iLuJgf6g
WImoaYjSspp6EJf8/6TszJqcRtYt+osUoXl4teTZ5XLNFC8KoEBSap6l/PV3SXTEvUBHE/elo+H0
oYxtZX7D3mtPrhHuxjn+2/vz53HjcKi7hChA+jQ09bdvD7L9XqfSMDedI7P9gLCmiLVrbCtf8mX3
xILPOrtJeO5TLPgjBIFg6mBJQB07NIVm7f72ffkDVOnBAQT9rQGm1XlJv31h3LKK2A+gsIicjqpP
RVjN2BlqxDRem/uWtrs0eYFVvOSU4Wz3OVArxF5GhfSZinFaDjnUzxwqS2K3wtKFqT0hP6o+7pMw
dHbUieZu1orPdXTHFK3zYZ8rR2OuWW/UxBPJdtk0yfKYF5ygOsg+21IRB0wnMQj3YZqbEg8DGzmB
BkUJBWvceLbOE7DZ2hxzXm9YBaEBNhy1x5s6L0v2AeuDYZ61ttqU9dS9rF+9WgoNXU2aBFIv+Gu5
9jnU2kczK78YCQTeMTkUOVrUavn8R5XlBWbIxg9LBnmeo3Q7vVZIXElNfz1E57i5qtYPCf/qXCUo
lS336hjzt0JrLLyc9ZaYsmrvUMMGZcpYLcuiRaDA+HlO3gyngoBTLik+WfG4wo8VizlCNLH9ZEv2
zWaJv18fW8OU4YFqEA8bgT/poPiz4epMLplUxFXlPhgjdhbmlPYAu6XuiLDpKcs3mA/OaZyzKder
z05JX9JZZDJlID+K3H79yxfp377XHkBwigEAWDAff33uE9mWeq7CrV9vorFpL0rIHjzM7HLfZ+0W
5WxO2+OccA3uIwx7tzatcn+GUTEY1f1fXs2vBKPljHY0D4gSqSMO6nHrt1PIoXzuGbvD2p/G0DdQ
tvIR/BCUyptJMlAFiajs8dlAGeFtnuNa8RcbR//cb0yzXCZAhAsRkej+9Xn743xGfwW5nLLOUC1A
nL++TawVCObKZgvZmwMJJPSgEo66D9sJznDofdbC+bHw7Hyrwqq05qI8/vc78y+PO6Bt0/UscNTk
OCwf4/8pGDAcDD8LBrHUVWGkny1Dyl0a4Zqt8nRvaQI7OvtgpmJ8Q//7h/9LucK9wM0EixJ1s67/
dvgx8EzmVuewmSBxbGRDipNlhz/M2WOnUYA4VKLwrjfhYqBfd3ZV7bzaJJqL4WspdPGXakVz/rwf
qFs1oK4ULXwezm/fWa9sJ2WulX/KlcSwk33ZIH9Pm/Brh9h2p0M43Ix4KNB/0oWV+Vdp55v1qRxM
dh2hXZ7a5TpXs/SqaJOyBYtDLbwUxNHYXjBv0PSXXndtI+vILlIiLuQHGLhY0NMq5mH9s/qhCM+a
gbCOMYZ3ScvQOmes4DZ6yaXIFNnbVooxBxLh3JYx7Ow7s0TC4SjVuxvDj3LG9DXh0IPUmN+8Ts1P
fU5SF2tHH3GyunVjMq6HOHYJCTZsn+Zg3M5UU5fEigJ8eM+51+jvoKj2jqrK83oQ27344YUK4BeB
LN20k5whqovlgTnEqSfZd4BHdUod5shDlNy1EeuzEeV1x+SWAe3Zzav4YX3FAIIpiOrogNqAjz6s
q/corlCFqW86pdRDCO0v5vreDbWBpmuRhSBz263ls2T4yRwP9qQayVcAI1wf0cHQuS7SDM1aw/fs
ktizv17min5qPFEfonyXN4N2xVTmTGL2DSaobDieqT0JrzWly4A2OcGeGAPbKdIt7s9svx77CQKx
6wRwTN+Ycdy9TAlSDY1JudGxFl3/UBx0CI6r0TqTufakqSgiEp3ZUNl1LyU/pszDrW6g+Jniyh/r
xtiLow7doU2WFvxS9q12DbvsFWt7FdiTeZUGp3Way7uSMfBOKfBWsfwbA83rEeVIoIA9OsGdMhV9
wPjDDSqMDE2VnnU1YojC9b2JK6yCbV80sABRb3YAKreNaF9gd/Z35fix1uNkVFpbqXyv9GLej2FW
bLOBaLXUFTCENI8hmuJsQJHQb3X9K/LZ8toXlB21rv2FeKz9WSUu6G/gs5YBqBq05q/HUDaFo1K3
OiiLVKrY7PNqiwKpPGJd43PqWA83OPHsuEfTBV1qbQFSkRubAsX9385kOuLfambHNCBQarpDI2v+
nsvo9XofxjK2NwU6ULuIi/vendVD1JGvpsFZ8H8+d8udiu7CCfS+/9LouvW38+jf3hSClxx6J/qK
P5o5tR/dXnQ01Oun1egd97snKbMEtKd8U+WTHcgqmpf27WF9S2Sp+7bSGf//Fme5OqlPudCX1v63
orCWSJjqSaIKXHqvyiu7be5JTCTLpcFQYPEYoASYIJgPuSsPUWgdccQwVsXiywizuboOXV4xWzv8
vX+5RP58m1yGHhZvkYdDhnnGr98dM7cYGEqSn9fSs8gkWujlYIzSWKCdSWPK5opKquEJ1KvTWgsB
2D3OJW/mf7+WpYz4tdtiKqNapmUznnFdwIu/3KZGLLpwLngp5TwhePYSbx+NJT7XAdViX3KLrh/T
f//Qf2lrmAY5DHjI4ljmOL/d4U5ndIYXd8amq+f0AEopu6PEr96FmRs703IfVcv5EHmb7GnVvul6
SiK73XGj1+FVZKiKytG8/eU1LW/6r+8EaQwgKImBot5CsPfrO1Fbk6iYwxobffw8Gbl1SkwQNRm3
VIqkGiGBcSwTPdlHwpZ+yz68Gj/CfmZnG8oqiOoRbcLikluO1f9+af8ylCCsDYkS8iVmPH8MeKZa
RSiRIy0zpra9iKl4bElR07Sc4YBjBaND6Egy9zqzYu+OIVTkD8ujzgB606myDoyENTAm6a9OnwDs
C+c+0CbzkrGP575GkeEU9EHYAqudIFZkX2RPbucln5xo2gjRYbQQC8M3zXK0aQSSOpmFEhaR1H//
Pf+luOLvSZieRwyea0P1/vUjiPmq0S66BodU9QbS/MPJEzQ/ubTOalVMuJ4izEY9+7rWGg1Wv9Yr
ZtUY+fmkgth0/vJs/Ov7TlXFJHIZEzKo/PX1pD3kkcEYed8H9zLEMz7L5TQpB+TbMkHy1OSoxWnC
JASxrURmoHpW75cJd68WS7xIcRcyr3DZVFBLRZMsDo0W46QrjSCz4DiErnpO9e48N869ETKZw8Iw
OewwyyjFSt9/7ZQx36xPQh9ajOGsovzLUflnPc3k0GbOsQ5bjN8bDVtDye0pjrFpkSqebcd5Notm
7yywnRSi+9oL5pK16axaz//9gS+H8G+PHNFZdO82814mwb993qXnNKFYPGDOMtLzli/n2kasP9Nh
axqoNpAR9i5/reN//9EGA1O+YB4+anCzjMJ+/WjDvqDrim1zU6JAoTYO/THMVdDnyfcQWvZxbbfV
lMbGWVoJkQMhzGrtoRKWudGX2eAcD+hUHOltW7X+4g64B0ACOH9pOFaE/v99jxhC6Rqpf7w9SF55
p359oRqrpjaEe8ZRqdJOGw4qU2emph8nay9n/PBdq6mbAl3vz5c1jzwjYDPPYXtf6fW+RQXuN9l0
HzJ9uG+s9KlyZtaqrorXSYv2acAg7G/lke78kQ1gaBaZGrpqc85z1f0+JmqJOXfdJjUojPV8W7QY
oTL33IQIwwpzUHZGEyPtH6Ld/Jr2OBkNYe2nMU52qh3UDVe1Ll3NB2kpdpjTFJT31RxMqngudaCX
0mP3O7TWk6k1ZwTtbuCoBKguNXqaAlRvc2PbICQngWU/mK7CUkzeW66Snj3rA8IEccNx/B18pD96
BlgaMb/0AwQ8QiCeB4q0jJp4dqdjE9MetNP0ggImC+Im/gHoJfLn9tHSq30sxneGO3czJFnfKeB2
WaiU7vKo3bXtcGyH2jo2RgnHtH2bkSZdpt6xL7Y7k1LVMEORgrNsbgfL70escpwYJt54KsqgLCt3
N1jp9DSP1Rd1xk1mS3N8GpAwMnwQit+U5mPLjPRgdUYQNd29K6LqMpO2iZeQyhha4X6uWajVHBkp
fuJ7YcbTt6owgoZny9cJ0Lv1lMc4Jp3HyMkaf50vprafSKRk4HCDaIxos2KYQjU7RJEq30ok9X4Z
1WngLLOaKi0aH6KJd1RTt92kXdVtFdEbt6J+GbzKOq91TWnBLJyd6OnnNCiN3Ye9gqjFx9v1XXHm
1/Wp10VRLOKU2I+TCYoPBRFQ5onxl/qiY95mEO0ZeySFfO91+z521I+yNtwTcrB0I5r8RyeGFySb
82ZculfmB+mhq9GwW8NIKiIO5gzIeEDgCweqclHYrh7iZc2Qp+MJtl6/k6HKCdibScBMSz3o7gV2
Rrm1jCr7tLzM0SmLbV7io1dtNI7rL82EBAGRjphKKOPaNux8mVvDvouobL1RWKcIV6ldG09o6buX
CLX0tkSRGURWhURyivjOQbA4dWN3x3PcZubwBv/T5Q5ceM8yvEamPp0G+a0izfSiROBVoBxt6ETV
J/r/5jjgfVw7ySmroK1Ax0JAjMZ5mVWvbzjo7WxjaqG9ncWw9xSQzOtopOqMqzUPS7odd246NUiO
lgFmqrKjsgu6TgCf7XEOp7POchb/16Vx5RDEmvEinQdOaZXNNVSDUudLNPYRJNY839FssfwOtems
TXJXi5gpwvIPDPQQm1NV2S+iKL9pe3dXarVBm9rFuySKtcuc1OyFqzzaYU9HMIvzQ3BMbztm8pcp
YmYImtmnUHO25C6E21rDAtUWGhXK3BoATfWvqscSXCEtDlId1241sbfuk++IjM+knG/MyWgf3CLJ
wWyk32B93MOB8q55UyzUDsfHhvrgeQw4EvU2obcJJvusJQb0RYFjEe8eu3Zp3K/VaDLXjZ8xIduQ
eTWiH+C/EIb7nmQGkqtlHjarfIsWnICuMo1jjZFx3+DLi6wBOX+qNNey5vvNEL/V65kVfPYRyaVW
i6i8SrtkfkbENszJPYrWamm7jWKo/FaBPlF5JC4kwKK9tM13WdiISyLKLSYCwo7wissRc45dfCpQ
Euw7WX/JQlgxqTkd1sdcOvORUW6044/5BsCmO/Vy2AD6gP6EFOSiZsW3ogkXl3pb/vzb2ErsnmOP
8bREsLxRu1TuVUbB4GyWxeGsIcEbtb1eWARUKmkLSsq6K6MhPrRTi3LOMfdcP+95aHS4ohDSpZWH
D63P9mTk3UI3PsKvFI+DiQksMjlcyvqHHqcp1hXOgsnMfGmVDjKx+qIIo9jD6Pr5P3kRi03hqbE/
8jBgpxCvDhLHowESO0BKgLhNU7CKoXXzc2DYu9LJyh1TFJwyNmaPJrm68z6aquIOyf7dSCoMKk+9
OZm8buLUwuOUdPIQ39tOY96XJIT4RinJVYnNK8qRHRdqfranI82C4qdt7Fzc2TzrXjLcFOu+RwQL
LmtxBwHo25Zzll+nkDJy+ZUo1PaG4LwPkO/iQ8WdLKqDms5Y+yTOyklH0gLqYm9XDd8n9rysBJ7I
40qIN8x7mpBs3EWwvfzCwhiVTbPcatHiqZxSOuvvSe2ll8ZbDg0rgbwnxKZrrBxOfS134Qj92qzN
bN+UItvjcZN+0tMd1HBGbib7ViWBuz5AjWMWE6FrU6f2Yrr9Z+Y2fllUydOYEIhkityErRtuXbVm
FW515cWQzN0gBXrnxH2VVkITZWWnOKXikgJTFMam8phEiLgmtKc40xh6aVdZxycxa+6tyvKSEIsc
iDeONSwr4TjDkv80yAa62MzRGo2saZBy3so2LM7rObdsHo5lRKNQxv1xFpoFOWPut22nBIlBNtJc
aWRVGO5OVOVhqEvrsDa36NEvkSlGEnKkyyZozH1lruTFCNWbpvFQZ1Z4Mz0IJUPWVstzPmxgbU+b
zOTAXYvVOinv1CEZT27Ox6RM3V3TDG0ANjblI5YP+MbTgBxSxnFd+gSPXjtGAOk3cMh3sxm3T4aC
RSuhy0Af8FUaL4OcMD5V/bMk2svvgfcde6eq/MiQaZBE2IlsYgU0OMAbMmq537pK29FA6bvesb6v
Z3/UJKmvNVJ7QrbPYPWdDV3V9eZJLvdEmdTpZtDSH+vDtQAvwpkpGZ8Cr0qc1z/B5BoaVfk1szKM
M4g1n2jmz16rflOhqT4rGDsusWblt54klqUcaGrUoY6ixieFLBF0RaCRQ2IhbTfeNstaJ6FyTWXU
3mtcwBN8oXUCsi5c1tcxOjRTU84QNLpzywXSbrcpRnjtDRQZS6pl9DwM7snCnuIPWanw1Obubjkt
K2tLt4DImWCjDRkinPWtgA8JJXYXq7wETlltwLM917myqex5xxjLOySV4vjOMhDN8Ghumcz4svyw
G9XBvOZWGM8a0kQRX8eh12M3Zpye222xC2VyYaUIYUq4Ma5wNmYRzRnrT6yo6+tMeY8OVtVBhBH9
rctFF2gAEjf1NGO5MZqrJR8b2umfW2XdZNpRZBri+3YSW0SnXtCN42GdxK/FBBxiz0f5O/hLLcJd
wWLPJc9pKXak0I+AuBsesxK/xmTJn39qVInXqTedn59n3A/xopC/NvEAiIT2fylR94z4cURIGAtr
HcZIhvWRKXdGVhDgSL6x3QXK8vavdxosoXHTDfIoy2GX58BW+XgKmFIusnhzPjeOIfB8dz+HW63A
lWhDpTT54gfS7ZST1WKKcbUMPD++TQAfdpDH5pcp6/epNbfXFJqsV7Q43UGVsWgA4EUDkJ+EolzL
nm1uOQOExzMeoNHXNtL8Z46+vJULspgoA3H22Ki2yIt8k+ymV6eZ0KnXHzDNtKCbEGpXyOAQW8hX
1J/1OZq5jdG2xAmX9jq1Hyj+faWyPpnatJjziRVDhs+T2JgUSK75WbTOYysHdZfY05f1/4If/DCn
CI2TdRntcURnRoK4CDbJwVCG/LRWXXSMcoNz2NlRAX91dYAsXRVp+0RPi9uQSlpJGs71T9TcLj8X
TnTk9Xd34ZwqGzUuU/i3KZ0ROrlNnhvNHpFAsl8/FjhE2VEc5UjZoxbzdNRi1hxz1BYPnQiDSXn1
9CS+mrFxHuOhv0sMcZs8BviNdk/jkuI+bWlkBtBQy9Bl3SdgmM825Ig5IJjizF+/irUEpqjDYAbA
0aCEUmIfq9xdCz5y8tLiGhtOx6qh3g+VPp5UgeO3M8Kg6JLP5uTlJ4ekPhTNCxsJ86lTI8GUUzlQ
Znq4Ny2g1O4cvY21eGL8Yh1NDIT/lHlKH42HNA75KjmXVYAT95rPkLm9V19IfcGEmjVQ5OphT3XT
g5nJKBWFfgBMYVJwNMtdR5xVAftlqIbyCgPjE9hdcBlR9ZjXU/zUVaK65p61D9U+KLgSQD7Testw
IrsdprDfaKS3jyYG+GJwjpE7jScrDC/rHURToQZFlu/HmviQSmNFqsSJFaxb2kqTDTbG5jAXw6eq
g90S1nqDZFZt9wlKet8uKyrvpXAfuinZmyF688nW2cygaG/nZe892FZQT1iavbTDf4u6Idefy4kp
USnqLABPONycjmLXmr7xkAy79cUroxUf2UOtX5V0Mk/00N2mYqeImJUfxwqVyeZMDgyrrtGP5+Jc
DdjdRavfBny0a+1ZlT2UotAsd5PNtAPZw9fJsoZn6E930eRtgYMXNxkDbFl+NbWRc0fqFff7gjZx
QbKsdaLmwlGZpsQ+W3Z6qi1dO8M13KGqAXTVacCaOYz9kKp9u750N+6VY0zkzCbvCmgA2Eo3ljEq
r/nIX0EXzSJaTXcp3roFrXEaHcU6zTMmaiUtr2lqXMG6V7Dng0Grq1NjNfclqufTmETHPh8G4qzy
wh+AS6ifvXaqd+uBul7tFTWpDw3ypyLAxReDc5XRHtD/9SIq+4eK71c0u85+PRgiq4QqqCupv/ba
LbPiuyTzjmtDLuz20+gJpBTasF3/8/VOihrqr3yEIWyEabRtFL66bGQf17Enk5V/DqRW5vejMn+j
uSooBvnMcDS6PDr7io7ZbplLKtAr/FrPLuv7Rtm6h4Rp7dYfxdPV0rK36U4bhLIjvQKaoylOembj
e7a981iG8SF3428pJ18wtrHLbrhqd3pr2Nu10y0HXmhs9O+taj0ynNOu67tgJPr3XqWgcVmSbVI1
ROeR01yoPAmsMfX3sqs/MVpMjooz/WS6JlKr8b2whXEknBQP2mNSxkiQYejcFTFL5wKYPG0raB6k
yBF1prRt49akHNVWkh+Zhxl+QlrSdjkP71p03BDODoXdwoRhA/1zWDYvcsVEZ3iYvphN+zI7KJOs
Mga3oefRZ8stwThTEDdEFPo0G9GeFp2pZ6kpJOpFsGFrvT076WBtBeCdTSzmm2CoATSkT5A998lG
M8f5jKUOsdgg2IyOFiGUtngWc3MvzTg5F4P2RTZzep+BnIJEOH8xhk6ji4oWEkztdwIwAn4/E2JB
QrJu3bTPYfUls5nQeGhgL8hSWCpouXEC8w6ewtHPGqXULrPqx9Lp64NbZQO0hHbcmoWyxxYlt7QT
zmLO3jSN0WztCWFRrccgD7TBd21VnACCaH5qyU96QtfsKpGL1ZdPQjUobfVIjCf6t/e6cjDmTRm4
Kv0tWZRMsXQSDtfGb2k3D0k+JWRRUpJRSna5uaN1rX/WEKVijBfRuowiwW1REC+lnj2xMq/NLxRg
5ZEPQ576sb8qaNHBOrrtMyUZeQZ5ELVd9JCQTbSTBZ5kVW2rg2fm0dlhTnFSPebwDdYgogyCbtb2
9RDd8R1Pr0gtNSiOSJPQLz7nZlzhQa82RlZP5BtUxk3VaqiIkbjgiVeLc+kMKhMwIMkpUo2mAYPQ
pvEj8LGvg8NCJK4A0Kb1c5y23XUsCeybpuzS8hQTcLul0sfYH4fHsXGTuyzOaMPEs61CuhdxovmR
ri+EXRawboJVTpt/CEhrSp2BMdWRQPX6W+pcJLqFO8J7TrndoBgj8utodaRnkL7M1NaEt6ENkPwi
mK1K/o3nihgQhF1s/7cjsSg8N+jcnQQ2OdwUd2s2GJ4HSTk+68lFG7/aBq9S6aaS3m0GOTSP3+G0
Mh/VvKsq8296goU0Mo3JLyc4N7zh0POKMj4XlRKdRY3JrlLlq0yG5XEIX/AL5gDFj1DOXyqayE2Z
DPT9HozIjMd+kzUcpGZ16N3oIAB7t5Zm3qRNXFPeGOpzV8QPttZi6T7G1P6c1FxMG6HmW9NkAJJV
sbmL8UmT1RHeRMMm2aLXwTCDMzy2vWkrkqPeDAbJE7AoqNgLNHUGO8N4KKg+mX0yCOl9D/AvMo/m
SLBIfFaPLiEhPoEZDjvVBXeZdJ9KPjHfSUlYcBW6TFHWUBFqlVFE8uyJTu70aQDyo5OzYgJgipqj
E+NfRLjF+iZ8apQ2hccH/cY1tlNlfmAXeybe1DkJOOunePnH+ssRkqJfKo7iTzPfR9noZ0Pm6iO6
mK3qDsb9+itBfNAh7Q5JAia7MYYzdEnLXcCbzUCSGg0oLc3waYx7OnuwMoGdt1h/V9/GEpLdMHnu
bJIVchitrOBNDLf6DCiL+24M8aS1z7nAEU8YhGuMZKhMXLldje3DSnHovRtN+9BwS0ZLqxh3Zb/v
MpbAJpi/cfQgdxoGxkK16xl1ylNet3lAFt1Rs/VXarMPRf085VmzMztmBhYQs74Bpux1FJOYIPOd
KsXObHUiUsP0ZUz63nezDIRXN51dS+LQZMjkaykTc0s8OmOD2xFC1qb31KUbfCSLhgLXMZWgMKtr
ZhCwnpLrca+OvgpSeo/BTHDpDP4UdvqjpiUlSMIWiBdO0x2rYhVXyhRfer6FqTV0gRoZN6/tgA+n
aEvmrj7CHu7O/XQ1CA0+q03xnDhTtxF2RnDA/DEOItkaSI/rNEwAJagfg4jeKtN4Mzho0gxyzNgK
XxgSJ6jmcEz3E0768VgYc+GrJsD+2p4Zvg3qKcOBX0Ml36Eibo6QTCNOR9U9S1e8eGpewZ3dUyMb
AUbikPqrg7Gvwpo1mGYmNAyZQPkkv4DbRnFjIpN2Kg56R7XcjRvG08U0AfPZ+1EdSWVG84X7qabw
lU9TGN1k2MY7ZoH7vD71oT3fof8mnoglpVe6IH45Auuo0LatycpGcT8l/B0JnXYpPSqHxVjqbaZk
fu5qvNBprj+NnvYNjI2NiT/jz3DL77pC9hei/l0yu/oRtuMZNsGraKs2yFqwoGb0EQrsBhGZYQE6
w/ke+b+yjwvl2qmuu28kD7JWM/bnFZ2nidBjgeeLdCzjfrRd1qZh2GyK+BCxK74rY+2bG39FUppe
YGjbcRrfWKc6h0rDdB16zAgitT+d7FlgypbjeWWkuVH93pu9c7RKqDXpFG6q0b03S6Zm0qqGA/na
gasNcFlK5asX9kvcy/CmPJuNG/ljCura69mXpu7UBnnGR8X6rrwnBuwukq26J85upzsFayTvywTS
0ijL75Y1Koc+YeKtMggDXXBtGNIGY98ZyK0sX+V+2wwLgWXOIQbJ45xZ3Wc1RGPYxPVzhgH/UAu1
2cBWZU6H5zvBH00sLWLvfFpivnEU2LFynD3rWlahA26zqx9sgpT2TSxgY3t4ygdgobi6NeOGh98+
q914Hy+/SqLauJlUKOeO8D6dXnds3ke9Pzl4MnyzCDEM21zvuuUE3FNAAIUTBmpeA4/29rGnVS+D
SojGCEVoZwjY2y1u6l3Y1yN37sBKrw5/tAoXHFHqiRf3L4yoj52Ckji12iLIBt18xcC6GIUnZTdn
NeTkutnzWBsnLtsHZ2yzw5jHBsLsOn4e2haTmefc9aQamTR9uHrtGyxz5+bqY7MkY+3X30pVRN6O
bjc++dyGP3HmB67SbPXZSs6mPKPfvyk5sV2AZ8pNIyswi3kSKLEJV9lG22zAAKeAMLWLV0X2UxXt
FMiZB9ES2WmiUtyUUdZyaub9Uz4AErRDqB3p2JQB+ZntFiNF74f8697BoJrogULHeAd8GhP9NH8m
QCjdV+EbJsV6a/cEOJCQxZdVfbWl/sVAKHYnGt6Voknac0YMJSwapzwaOCuvvdqph7IyX7inh5Oj
jUHW2fIC/hwAUiP5uJh9fo1qW3BXh0Get/phKo231NXlud65Zqef1n9kyhQf0RwGyPsaGF+Y+bSk
bu8cZ7SxKQ6fVHtkU5XmDRG8P/9dIP/d5nNTwdBT4ovX40Q1pey2NmXy2a5LaJCzpwQdZlsv06fz
iHgT8D70JlqcoKv5HqWjzdfEPnpNz/lvC/AIadRC0ONHD0MRJC3DpyjsyEao6qMe5crRJPIDmbPL
Po41V2YfB2Zw3uC6T/l9IqkwE0M1fQ8KlNqVcKOmRD8k2WOhqBCw7D3GrEHJXxR8LYVIHoy81wPP
ro/d2Dxq97Fun8lHZlrAZpweroBs6r4N8OSIJYg/1f1YBLXIk01GKnJAvrXZM9T2qDMJON6IOH12
PIU02PDzLMKI0ZTr67Cet/2ZgAkVoixoPpCj95Cb0Q5ETP71LvbN3B13AwPlQJXGtTZRj5h2Tssn
0/EMqUMh55PTaM7jeFkrJtuKGpr4FKr0XH+08+odNlPHDIrVjdcCS9CNe3th2YVGfXE9Ab0cUgqI
cwRCKlkEOKLBrZrvZgy0q1MQexaKi6yk49VZoUshjidq440TGpxJ+Qhr+e4h3rNREIE8WESkCFWB
/M47zyVqm3liQl42k7/BND73pNOf2Ho8eepwE8YS4dAbFyfPww3+tXAPxPaLAPu8gSbwlS6pvad/
3U6z7izJY8TGW+5XBm0vploxOUpLCiREVywn9QAyiPWkAi2KHRPQfgsgQcA8qvkeDI8MI0OkA+Hz
OMG8GMqatsrsPjs0HAu4/MMEOWZj91YzW90seE0Y8hAxWv0NmuNntQsfsZUNfqQANIM9jSg/cHoL
MkeD1UOEZLYBAAftVqFq1Uh/dBq/arkmFACHLM7Y5Xep2IG/xi/W4RfkX7yE2tBVKXSp6G/uOHa+
oidHiYvCVEwY+5rbbHu6YnCNA3k7sJAY+rXtm9mMX6AnC7/05sdSNPR4urYDR+sLh74tLg96FL13
OMQCN3VfyiR5RsL3mJXxQ1mkn/IKlAVt7vfUyD4c6mLbfjCUAvSm9JSX0qmW2FLWa47NOEUN+gn3
feolfoItfZO7rvB7gVeeHW/EBEKCOiqy99ZOmbGY6X2C5lmOnThrHlnDc14GXQdVssyVr6omSFYi
50WM6WeQpRmiFdYwvG9ekbwrefoWW9mjRxGHkINsVDvxYKliw9q3RdkxDACyqOjOCYgAtBTW7hsy
v5ABV/OHOweJJBQiS29l6D3lzvBRC/ujzrPaNzvO8ShHJylCLIKIHClpOP4i+VDr8/iIPNg8qHDf
FtME9vXCMZCRj3N3RMgwPtL3aLe4UjcJ9q6cPkiN9lNH2TA5+fi4/iex0L+h5Rxw6/BbYUmeTO0l
5/VPX38L0fyw1Sa33Mr1RyRqeMkNxbxb/1d83ly0mvb5508gIjELSlIPdj9/Teqz7xBMffv5p3up
cawzZtD/+8eTIEwlraTjYf09jU7rkWQQkcT2kSBRJEgGD3amMTzo+5vOGGma2o/aGGOmZNPBhTLv
TxTsHMTfep67PGz2JMt+RIFXNMxW3PS7JyuyAjEBElN0UAmnMgsg/ihXuvGT7qhfEUHua4HoBrn6
u0yih2L0ZJASSlPafOphyGytUcRb3SmX2mCCm2k6engi4ppUzuhnR99tyh8Y6d/y2FICpQORMcjs
3omR3+iGe6icloyqaAIubStbDkhn9NJAd+z07F7d/+HuTJYbZ7Is/S61R7bDMZtV5wIEZ4qiqDk2
MEmhwOCYZ+Dp+6P+rM7K6mrrfW/CQpRESSTg7vfec75DH3J2l+TseM7FmazpXEiv9WtOrbrUiRfp
4iDqriFwdbi24DMZ8fJavLTnWrB7T4vz28wvNsg8SqdwWoEQekmJmQbDER7R1eikBJ8AtXMSG9AO
WDFXEv0EZsOEV/u9TtedgEV6UdHO1qZfS9r02+TRgNNC/Kq76jLSYMfG0TYosOsg1xkmt8faBe3S
VwdCKF5rR0l8t/bFYpAbzAM+0UIQ8ySdTVyi2rRjmzUmzQCcLOJPRiJpmDYoL32Sh5BPxTADvBIu
DVrOU5Z0TtBlJE9lnh8pKqUu9hjIh+ZWA2Pvt+6wZ+SRb3sL+rp1EyKKG3+aQ6IvC/ktctQADfK3
VdPnj7UiXnlJbZws2KuQb0TCt4XyTSOBLq/vRtO7jEmZAxcqt4o3goFD9x5Df2eA1t8tZXRpzdH0
mxzVjasT5CLzoChcgkUqtuO2Yq01Olqi+UyWUQKGw/XmB8tQe6tmFBtxrFFd/xFSEFRwnHz6gkwY
9P5iLQk7bVpyqh/lWhFPtvPEgmtEw2NR5tltW6PMGspPxHBpYE1Ouq4chFazq22rOmKvNTpex0j7
Rbz4Z6rVGjF26c0TRDkupsKvyq4BD0zFo6L8yia01uBJoiMCR9QYVniIwNAq0G0CozSLGO82ivND
VEI3Gptarb3ino3dfcw6I0aaxOEPd8yKmdnAGV5eNfCQPtdk5U8M9qxebAsB8rHLpifbBtlThwYh
eXWsGNSkNfVjs5qwRQzWw6SVb2GFz6I7cewlYpkM+5Vyu2fheaBmh9VQ519CG5Z1lOjbpkDm1wHs
yTQtaBurJEsFFlZIwwEbJByf0CVEXMUbGqwBphXUisuTRsswrQjJg0DZkRvCwZI0SXiUc7Uu9Dja
JIlEw5MhEIReSezf1ivmgyEW4VOSvS+8yLViV1F9jJFk4splz8C3jekxnaTg0ELLK5vIpI/hled5
xh2VRvfLONUPQzy9h0NT+H3dEfea6xvmgOhWxsXhlE7kXNK5NJ4Y38FaD1gi6LIZs7nHmnOsBBm3
ww1lVdRO91n1jq/eQBGF66j3/njeqa1n8GNEtbDN8skGyF+8eDT2SA43iYSorD1dasR/FkRKgT4B
5ASRGVj7eS9AgcZOF8hmPKdQDilDTRp3GZoI4hc5SVhskUJ0Prp1xicEISuUJWmqLsmcfbgeSwvu
IumHXC+zo1GOk/9rrlLO9TvTIHMzJ2SIfln2VtfMiDEPIiMoHtB7Uzrn7LnSmp6B2u2w1fyRBilx
Q07V0Ix0J5BV6G6QN/m7qpMX3dC+cWpJK4r5jervDhGBejCjNLyKnN5gmYsH8AQfOolPSFSbMQgd
Msj60QpXg2x2FX58ak9n5WoZt4To8lNh0swm14e4WAdWOVkhUE20z6k9zhajWivvxnd79EU2BQun
UFcj8s5I16Na0l9O1n5jTcMOnXosiVlzjExbP1uRd54AJAFt4SMIJsYegy7nWM6MQMxB6C8yBdO1
ZYlF0EnPZJ1o6jvth7Pbd91+7BH0hIs9EyuYP5UlFPFIwG0dOSrOVr6X5ejtZeYmQdMLjmxZuXYa
JjF0O6Ndf1sfs0Qe04R8NFeeu0zsy8WC8ZVIg+GWdbWN4QNHKnEOcnrolj5o2+TiRIjXpFd4m0a9
5EhvKcl0HcsX7agWPy2FFruRTlZBSuHoc4fRRUpi2sqkamQRE5CmRFA8yfZaZFi9UraBOeueEwOt
fU4mCn6xZd2QP5tTGtLQAIKoeF6LWh/M3vIeuihl6+pj5KBSTBVDOl3nntbCdw3Zj34bPmvzJi//
pEwOR1a5lbCjVyPWaOPV9A/Hx4YRwpRCFRswv22UMT9xSF73icBaRfZRYA9S32k6Owwa9mpddhoj
6zybjiZ+bt/oA7eNw0eo8eFjZ9y2jWWa8Wh14WM0O8v2ZmQOSAMNSYKM1SUV7lbQvfRb4l230+0S
Ag04HI3ezRg3Shtam/eqG1H7+PMPUA9IzuS4yUU0hFtMxi5OeE1/Pimdtn1ssihgBGxffr4ibgF2
iwEe789XRFozXEw3DH4+Wm5Pa4cMKPGCabufx7KkNY58PUD/27P9PNZZI1XFoO7++q4J7K5tobr9
+fDnH6k/R0Q1Xv/xBXi34t69DVjtPGjNgogmYX90NEqePOQRqDIadxs25FBoUf0m5yb/un1BCcX8
SW/1fBchIPh/f4Fu5v/pGSDafAy3HyE1Fxzpf/MjUPCYYqn+uy/oFvuv3+Hnl/xvnuFfv+Cfv2Rf
zOO6m9J6xfJS3cf29FpOBLcmddyfIJrhI9Fl8+K24M3xOugMCvgs7w2SBfuWWLNUzctQ3WStbhqS
ScVnXS/KA27keF9AsgtSd8wY9WXg0Joi9gnRNYdkJvDJpTtiz+2fUi82kuqZDDz5XcY81YIS3Eew
Zjc2EzpaTX66KJouNEV30Zz3v/UR5Gdq1x/KsJjnlXb3ZhfolSK8/s+9ZVnMR934sUKeE+SmJi61
GaYESZbdebK4NO0B05khHAKps2F47mI9Og49bQjwlMOzjur0VGBMA2zEZz0U03dsidhbbx/Sla3I
rDTfvSYZnptwGe6tRjz8fCSc1LhMSXIs8475QSO6fVaa0xk4wXRWDoMftBM4A02bNJSfB3/+qXDN
5nn/rlMcvLCkxkX8bjmVt89tdNjkq9Tv9nQbaoxlc6HHbF6Y7f/+eZw/lgSqPl325e3L5CvMr5j8
v5gWW90AHMi86q9v1ueluUwlh9A+d9JgigMklN6Vv3pc9wIAc9URfO2GIe0F7yacK+SzGuajRGkC
aT7Qlg7hcVsM/LjkLYer9rjUYUPgIGqtWxkSkmvKqS5bZwOL42yN+TH9bgnNWhFmNDwVpdpIEKuQ
2cAcI5BZDzlPHaHpJTZuV5TzfJ0AGvokX0q7rnjlkDyhgCu4G8vXSBqcGsJbdhNeUR1YKAKoiDCy
pnpfovAvh+f/+Bc0Tfv3f+fjLxIWQVDG3X/58O9PJRtL/u+37/nfX/Ov3/H3/+9wT9LE+fZ/5z09
04/rP2YIT6h1SEb8/T//7ec7/gI+aZbxN4HfUmIlNIRwOPP/B/FJs9y/mZ6Fc9/CNm96Usdz8w/k
k2aIvwks0JJvQa5o2iZ+nX8wnzTD+huYEQgIPEzeE6K8f/t5D6Lv8vKXU+avt+2fH/9nvgwd0X/1
/timw9NbhqVjlzUt5/9wHzYVrW3its310pi0SJK6QxEFJrBq7//5T0WD9ezosDV4eOHCRtV3eyiq
/3ro5/FRYLLh9NGdqxCm7X88wc/DDtmV56r46+GyayEm/MtDP1/08z2Ex/bn0KEDzxP882F8cv3Z
GP/rw52ch7Nh37ee7iOiWcaofsZUlx+NOX8xneoUSTW+hXrLDYWta917WTARdPnEHEr9KLSPpWDC
ahjetNGhFKzmRjd2PaUMcdTY3MfpLkxE/BR55bPZLQlKWkxGfcvA2LJ3kBiLQ4qlKGbEtp7cDgWc
HjX3tkZmi5e0Zx3hbzFS60VaspkUAQZDZoacs8dprQG83YLZ0HeOLj9lFi97cG87jYnQblRuQq7E
sB+76GTHSFTridzFMRTUE6hYN84NYlh0zVpkoxugPPtjRq63zsDq4kvAMN+6DLaLNFuOaejs7bZu
9pXRE6OlcYwzs74JSrN6blv6u90wGzRfmc4tzRDt7fRmMsgdijV+sc1iOUdAUHRFUvcFRgwh7EV0
75AV0ACHItulQ7MWErCgOjfQGhzFCSepn0lSaUkSxkjIuMHCmWyGmYcWy7PfulhcLMi2AVkzNjmE
YKQGAr4h6pPXo3f2OfkzlKlNGJ1uM/21x/2C0quvQFg2M174Fhk5EsRh2JmNbQZWekzZUB1LPqcy
P1V6AWFKpXuN/Pp9Ff7qu1Ec5hLNnwNw1GxEyTpKedaYWnrpLeM5yxIn4IndYGDy7zMYxNqSabxF
1b3OTIYNbboOjYUbsHc2QyWIQ8GBsoq8FNHsMj/pIl2eans49OhH13Edsk3z7hLNoW3w19JnIXty
F+YtAZwNZYE+beEzZusOWPHL2Oo2jQeymnJy2dc5/sTHVmgJEdrxnSPVdgJ9eMlgQGDnN9P1jLR1
tiNv290KbeBNJFJVqjm3YhaPtF4GifF/js0ao0w9P4mosNbsL7gbLPHU3jjSnT2G21Tv2cXGUN8V
BcNjq3bth3bZZ1aePvRVRZ0EDn4zM5Y7aFiwaezq5hVyIcq8SAzbxMSWFg2Y6rrEpWYbKP0oKe5H
asTcy5jnNPEh7CfNTyODTAOndtaN2dMfGQgDSZRR7SYQ+OCbjP5scXQHUpC3Pcfs/GmIC9AFDe9H
k2uPhUzyHSIhAgxVXvne0HyqZRzuYs0is2RrJeFTTWyF391sycQ78DKZzpaZ9vgMOJnLLiIluC5M
FEVYqt+7DrO7lxpy7XSauSLRQD55t+F/mrWv1FNmMLS0EByBvET2mXqZxuFG6rQ9v461M9ST+hKP
Q30oUAmhZoiy+76xrwk/njwiUFwGvo8OTAKntILt3baM/ZjVp6U1262heYz6He251sbGT4CR+pBv
/jR4Z7m3UIlzEvPnu9gepd/D9WfGMB2IOkH7PNMI6O/mvGofJ/Xc4jhBtGJTQmIPJx+pBW7B2mCa
W2HU8dENtaPutNXXIsdPosxJkko0Zty5/uCgPzsnC8mv1lcVL9k3onwqXGT+j1oPfsT0quZQt1mx
Z5D9R6W99LU6H6Dtcvl6XY/4atq4VgY/r8bvpbXOhSbmH6gW8TaG0d25VbOz+4T3y8Z/6ZAnfhyg
RYES591r9bvSldYFBPNDFbMY4UOD2zUPCCVxaZimPe9MxZTWoSnFc0FrGsLnwiT1wEoqxy96nIWa
nMgzm5XNgFkXmyVrnxph5Ic4H5DYRrdsDFdtmSFjgxqV3MgwdS5JAykEbLZDhiYn7WWrg0Kg1kaK
Xrn6OtLtXSTFw5SrZU8Zn5O52T5BILACXFHuyomZ80RbaereDY8awo9yHofu9hR5YlNOIpIg+UNf
efGkB4vAFeJF8QkafLrLy3kvTfcgCmlu49B9NuK+3mo0O5w6gWWNlZN3Giv9nJP60Gn0jWEgE80L
7xd3W9ofx7Trjz//m5v+K7LxliVYV9goKFik+8Ytah8AwaUqL87jrPQjaqqAiBOLCy+ttmlKtk/m
3LtcIgdHnNy2Tg+kCJmH3rXrgxVvQ+eGGEihD2asoGhhLLTEQ1IEqSFeHKYjj0IzkL/Vf3ip1X1U
i2KrMwPamfq2TPF8yM78ypSpSEnDkD5Mrb1zyomADa9Qq3bQ1KmeF2vdxUD8qvC+SZKDdkN027J5
UsnEOsdtq5ja4ZrQk3dTK5+VFEFCwbPnAn7Qe0DtJF41W87XTKUoikZMXWug+wzEK7eBiWMsQSUK
nGWEi5nt3ZiLCldD8djhrg2aEUqBEt+tsvsnsrKs22qZ97hSdKEe6PDT6xHzEdByEJEnT+oTuYDG
m1m27SZCq6Q6Jsv4ZsaA14xJ2ypNGKTTrEvxCs72bca/rmjmHoy820u957etMMejpsRyg4ojm1N3
Q/+Rfv/AxMtCsjsTcyN0YrXHPZBdB62UqQJ7JDVMMHGtNU4O5lJ9GYXRsxgpgSgwfiS+izBGHLaM
9nZoVOpN4aVfeA2Ya/bexskH1FyUg0GJFSyyqciAsBywjcKDjo+eEnqAyOPVvndN85nEAlJS2MxU
pJVYeZaAzMlpV9RZssvlMK2FIHKnxw9gGG2ghHxFbDD5U1bka7ckwbmyYHMvkilwkkGBk5726LCk
6WOub28j3Ztl4lQU5j5UL3hDq9daoOIs3eacWrSOdGXCuk6mTW/oN38lqpqK27x1lzfuDYt1CRYj
kYw24y/fiFDb0W3H7kL7tbDJq40UmZxuHiz68ghUnJWekWORM0KLuBVWyHm3xLdSuP92mvi1MYg3
Johp2OlQUArZbEXtQs7BQEt3eEAZOGDOmU5Zu3JDWQW9xc9vbKb9oQeDxzWuJcLvlR7jd47agT4+
JhYsBTDu3YtNrzyIieulTcSppMk/0kWnkdvBqAvjgxPrcu0mTHGFVgAzQTCSqPdlGF4aa3g2+Y3b
0aRhHg3HMRvemnvwwTrspdkhFspHdAhSs8uAmWKTZf9PV2TxPGX18kvE1qe8Zaqhpo0ww+MxdWS2
c2zry0rQIiXowolb5ohcu5/JeItsMLtnWsEFP1EeWpsYaIQl9YBBPvn26v40NtXDotkkBfSS9U2a
V9vGZtVb4ZF4cGYpuMcRxpvcOdMBEib2X+fYVeh/7SyKMHfOPjlEJe3R8pe2eC9mVUb+sCk56Q1u
6EBJY9BeauYaO+B3XuTy5BAzRxrVbsQfg0G54J+o/hxQumux+o3ECCWKlsB7Y/PwC/dGnpoJD6yz
9mJ2VOLhOH3J/p3cnffYSb1VwUG0LY1HlzB40ZfftNxh1QrzQMRntYI6/RDjIEVVSZAknZfeGU66
Zl1io3ohXZigFMPcufGwM3QDVnfm3I6b4aXhitNoKsGkacQ+0fu7tKi+yNTkLBjhtkQ0c+1bZmCp
WzymjHMCqcMtTATge63Hi073HfEEwP+D2cNjr6F8uYHeNwOLLqatBHY8zrXqC8DJSlPLFaiYh054
2qNo7QnN6Uo/nqOTG3tvQgytPwwYqquEyXVRPbJ4uz5oVbWKi/kZqBjE++Zpmfh5lU4eTMzcBmVR
MOmrfig/bHyjK8cuMGlbdPDpv7G7e0j3EElmJXyrsCMjrrV6EOb5V60Qp9KARLQ0oIiYfLcfgW/N
USA8qQ4NLnG04DRAinZ5n1OFsRw5RTBLrKNOn1yxmHuPGVMV7FzkDjma0QXFwtbiYmNF/3CxkZTz
3LZ36NDM4abnksHuAMh6kNlTNRf3U9hfYc+4OHMlB3t4Qqda0KsjcnGhO4P/Z9snLitSDTvWQoDL
lBhQL5lWM/6UuUu+zSx5D/PuYQrpMAsL1z1y9zNspv4ppgNl0v0dQ7qcXdw/0HI8Ny36eGZ+eGdI
Upz0GxAHJVA2nGMEnGXDSGJ0lVh3vcdRDRC4M747yupWjDjiYIg9Z9Uo6uqRSa7kILVKSW5GcTNj
JWYZWRBRb7GG2H7ueJs6U9cuR7E0AVwPMjTPvZCkXpjzN6wsjKilIv3FNaHqEkBXtNbAu1kPGz3R
b8Pf9TB7DqIMbgZyXEs/AbtsExKg97lAtiVJywDlRmw1B1OunJtLPpAA/9eYH3d9+EfTJOGxGgIA
K9dW4zST+dnihHQYnHn5ApthyT+qnKU2cvNz/IfRgRckmqHwJ3UrpUfvseqZF85LjyL74rqwcSPe
LGTCIM9klrKE6wds/dg/F2YBMrtghXyEkPUFJ+yDviRXVQXvKW/h+I9Ft5kSLkkM1GwvAy990pgf
EhPCkpgoxL03awZUb9rVbllQcGbGZzGfMJkaq9jI/1hITYCSUhVkT7TPSK5QRM/iMO0Tr2PUHD9H
jfnAGlMgf9eQLYfvEWB/YBfLVhlTcMH+drYRszrZsKd/whXrAvREj1DfaBIQRKuTwJO3ScM0XxuA
shCtyHXjlb2/iOqlj5x+PfXOroiZS/fWDO2GoB4YcWHdEpUxG+uQMS0Qjp3RMl1106PbzQ52U8OP
8PmjvcNdFbaUVq7JxVuwCWcUrlIc66nt/Y5wmw16eb+kdmEWxJ7QoamnIc2BPEJVNY4abnr7WdLz
Lbv5kAJVoRfB/euC+vWL9tFzUOIgVD/Cud94fQgmdtQvXflLiezNiJvvMQ/bgBUIugNghLmJLrrR
MgHkTT/KrrrvbP1bWvoLSc2OP6WS1DsCaRJdOy+IUFfLTS2gL/llrkLUKc34QBQhQhfukyaPMKpi
LkafPaDyzX7ZU0muu06fFXHdin7n/T602SSUaIk+tKvPOGRqZ0SYt7VI+7I8dM+xVrClLWQ24ZEK
xR+3wH9dW9YVuN+9dvuD3PR2UrJEzQJ/QglDCyCyj/nAChg23qnrjCig4YKaYw6LYKOl6H5pn2/1
mktgnL01jWl+h2h6qbUreL74Lbqjy2W6y7KjpU4W15BttWWJkEfj1tKdZQ3B9J0ZbrRqK7Yr4hbe
7Ka506J30rGP03w72dfcTO58mU1eMaeLbq5ztaLs/t26nx4IQd9dIGpLMkCGQf6p84Jrf2w+xvBh
mCLFu5nVXNb1lWyaZ7z3JT0AZqt42K0ONAIyTS5BY05W/YQBdWIg0BBiq8er2o5KP+vOS5ZcFtnt
qqz+nozpZaFVMRmm35ZpEBlGuA97RHgFfpqp6p+Mxv5VeTiYEYpOGKPHT9KVFrKDvXujSauVTh8g
9hQp7BWacqSPeDVe9JAH4la9FBDV1pbBCFzL5uuARguiynloKLPHqL/LVHWrsiGHzthcfTWM1Upr
snOcLigel0zCOuNAUZVfSPg58egJZ1Dybzed6h7HZv6qEMNs0c1sYghpB2wfxxiILuyD+ZXXDC6x
XFaahfbQ7VGQY52lqfM5ee5LbnCykQZZRhZWkArTET7qBQxmfkHrcgpD96vV6ISiIZo7gqFiVLk5
DA+XSGJs3AhVoJvkbIEd1qypZKtLBOlIwE9chp1BPJY7jH1b2FXoX4f6Aia2PQ3p/MESci8KJqtN
f1HiBswo4juLUtVXs1wpRrw0jM11mA+/7DKHfMfdybV8cJT6bVDeJjU8BKdloJE3LcN7VsyacrmJ
OkbJupltuE+rSJLu3rJeGt5Vtc5H3F4zdBT7iIE0fwrnkrn9slC/WjF3VOylv8MGDYjIvHMn5TsB
w7/1NJebGX3O5JGVopT328gQN1ALcxhO50/R9zRkatIlPRql2rhVwtQQXHGCMEmkzknP5a4z8FOi
J9QdiTGv7/f2aI3MPdrnmLDlae4Zm+eciCU3IpFDfmzQ/2hCh1xkN99HZo3mu2wa32K2vMV79Idd
b2UtJ30aP4lK25uufVdq5UnTnRN5XOWumBZsrzjnmqHCIOqtYjLguaGiJwgNoKJZcqyufgk9ODmk
wPInCxNdURUWfrkUv6so3tAc1X3BpkXqCtDWtEAH9rub3IvX0EnLsZ77dNqeBq1ZMCYMv2VVvRiL
JLwRXVI42k8yz/1cJi03qfZl2h4+BMSCYerdTWJ+rbNfg6TH4Q6vxOMx5w6fknogCyQCYDxUwAWS
5snl/QEMzfFlCI17T6bn7BYlPmcPCGQ+tWotWjv17ax+AnpqahN5gFpgNognwEbwNiLTEtOrOzH5
1WNbgcGYtk1kntLCYSdTj2Vm2X44qGvJXuK2LcSR6o1pwzeUhJvvXsTFoRnmt2iqdxwifEWfb6iW
jR1TU1EhEJGpvfejPDU2IYgceAeWoQ5Rs+ehsabq9UKWe29g8DVp79DiXlC/vA9zi5vZyhB8OPgn
oe/Q3PgB//tsCKzEw+95uYlWEvGYqOQPYoRH83atzKNgqWU9nRP3Icq9nYckUj+J2tTXEl8Tf0Kp
g2gEkN826h7pK3Iec3qp5t2ciHpjq9srPbRfvdO9uHa4Qfn5PFXJWeXdxsurMIhEllA2/taK7E6x
M6FKrT4tUN36QC6YMK/OYCzoDSoQ5A9jrJAqzgWwQNNGJ2W3QN7ZeUm3Q//S7HvdvkajpBim1YFQ
9LfoIkxlGUiOJ6gfTpD12koLrd9zS0qM9OL3ImZpTvCYB4M7PJcf3TB9GLJ4k+xqOc3XqvHMlRYt
rj9D2JLNhfIaqENt3sMOwUE0WuewYno5m6jaXIeZ8SF1HQKPqaaGVF5coe1HnbDi2Hh3qMzoTdZi
bXZauK5G7j0mJ6eExC/y66oNM9BXGd2ab+rTI5HWH0iaXi1z+10JjhYc89iu6igPrhkOxSLruf1y
gC1ZWfpeP2+1kYAErTHPlsIk0kcR6Eigy6lmv4kCl4ne29x8bMDgfF3y+2wSa7ApCQByq3SoP0Ze
KHoLWK36EgEOXCRWwQxtYFl8pma0Hjn9K17mCkMeo5oACxm/nkWRD9/uV25lxmlEOeWrstTX+A8v
jTF6Ry1xzwPHMNdedlPSf00sqkGm5ncL0fLNa1ieiPcZV/PcHZdPB++OH4t+09lzEbhR9itCxLmS
0js5mrrgHHjw0Fr7dKeWjeeUn+yzQhs/8ZDco1ZY1Z52bUfxnBWIfBH/oNO6hWCoTzuVj6XNAIyk
bp9col+dXV4d+tjUCcPKaPLDODPhrzT75NArwyeR0BjmAICu1O5o7FQVVMVbhluc4b2rS/dNWW66
vUnVfBIVqekN753kckSTwuXNJusvpu7FnXsij7JFV+jp1Jbiu5B0jMmDtHxtljULO3F0Wujt3CK+
N7+SkQpn7vDZTjHOexKPMVYjJu1G4gVdEb7KQj94Gud52XNxg7f9RNBI5mrtCw8RPEXrI4MSpKnF
JdLH19BCBJ174s5u4i+ymlWzHIxXu6vNYKrJrofl4oN22WEPP+kOA3YpmU8YddQFGUqeDfKWTdeE
u9ZFS9gkALZaibNHhe/Ytl+dWB4SoyCAkIRlk/a969rNOpwkcAOP25TKZ+yTfWyA27lxKEIsbatw
uuRJ9KuOx3EN7/ZxGJNr2jb3ccz0I2kwBBPuvnCbIJKV5pgTuFx9Ucg8JxOCbbvhlYMoNPD7owdu
R7Sdo2ZuSIt40wb6zJHSrxQar0B4zL1WJPhhawTXgq5A5mkfqsJJ016ZhdUsAd131gOYgk99a9Bw
C75US6rtu4iNSXRtsstqSsBcdynolhzj4u0MaNOUXxJ0e/HAGb3bmQk6xK6cv7LR0tbwe+wqwrxq
TXt4g87WNPNjWYaOj0WLUOByxtBoGIGI2Qs9L4LqX3/jdKjWjPq6tVXXzn01Us9Yt6awcFMGRayr
oYZaVVTVsiY4EbwYXinix9G0im462FQZ0O3Mu1TN5Uo5inhNGTOjoVW/jOp5YsbnI5EamKKVzSpp
G+1AQ4XpS2b2W3TVE++c2hpzZ10bG+8IxTegbSIOuebb7D712kNYd6z10H/JLOo3xCoC5rGvU8/3
eoXMCAXVmeqlFw99yqnN8cmHCUEAbZEBUIFnR9ZLb7SstIu7fET2r86z35lBEGBBlsAqN2LKYrdD
hdGj8M8sWoeaccdNgHuKgdp+0SGxEEINSMtRv/XIoNqRgj8xG7dVV51qbVFnCl/CLeu8wc3xoUeL
cVoiihAJuoL2q/Ink1g18PhrthkcFPZTTGIrs8+evnBdoACsnWSV2wlhJk73J3TAFGAv4ChL3KY+
rzuBXpKe84D2011Pvoznaj/L9rNKvWNumN7aqVAoIlGhQuLF5OiPbi4m2lxmdN2KqXjPOGrvcINC
Kcs5kr9oTESCeXImcHP6cpROdYfw+6VfPPWIFrhMJwTVnpZvjcHkSlksmyM1BW+ViGejmstTodGX
VUDN6TRyfAVP5mcLFXWbk7poozWiVMVTDGLubVwm/T7SDDcICTpG4HaRnNoha4xAihaso743ie/E
4a2AXGgdOdjoB0uTd1Ezg/FtCmNDXcFctBQbMhi++kbcWz0T62GkXLNudLBEEPep+jcnwcdhYxpl
wJqvrKahH0kMpSkda6WwNV/QDB9j9doVtvHihockx6CWOR55dLW+nazZQwDOFCtU43staa+KZETd
XCxXRXsVv+ROGtZnx8x8p7BHjaRgraSb6r7sxKeyq7Ob1SODWD0kTZhOYmro72UzQpauD3Pi1PRU
n+OCIHuvNbbIiB/I4HWvc15EAZ3Qfu1aL9pYwNKKqjcorXujyH9lCFD3Mk69gLmWwfJkgCTaeMYU
kndX6wMOL5KjLKYHAfKPlhPglASUzj1NcvMrHZxuTf8JwdmuJg2Wqj8M10T7sC8LYwWgnYE37zb/
Uy1LrlCbiehqN3VUELcEahdFtR6aLFuJMn/nprYDalcYO8tRaYw7DDiX5XxswAE5RZQ8TIP7SYVs
+ro74r00bYJTY+RWeQ5fugVpjdo/pIRJ+x3DRXpNrd3vVE2x7KHYnXGgBIYFNsvgtpgGUhWXJY0x
UTFjH6I53hE9rqCUMxk2+kUccDDyJhlmfm/Y4XKnJezuwiuJLokaxOp6kOn8UgV5CTRMQB7gXLzW
GBOgf29vpPRVj58xqCZmFM0c0jEZoHRFMfrhsCDVEft0XunE4QCXd9Wkrym1fjXC/u4iw9yjlfD0
hletwxyHdExfGbNaZx1rW0l00WYWxNbXpgB8gpVqFBz1vBbdn6Vwi2TOUfJWqhz0b4JOjsAHYq+V
Ctkhyzm5k3RYpzlBaEuRTes1YYbq7MY5CzdNVeRn0buoGyq6GVpc3mmWqL6EBZvQNvddOdzZZvxt
FupXZD9TL/PieWS9z25HKySkLcV+ncFRFNuaxFo9NZ4hnJL3u7xQ3qxh43R7jh9PbsQup/rko9Wr
xJ8MpkLldAw9bEI1shjO8ncaLcyVm+QfWspl06FYKfrpvpRueafPT60mPsEmxX5KI24zVdN1Ts1n
TyafABv3DPlrSs0EExJDkjXChyfLwNIdyhJhQHRVxR0sw//F3nksx65rW/Zfqs8b9AQb1UnvpJQ3
u8PQ1pZoAYLefP0b1DkR17yKelH96ihkUi6TBBbWmnPMF/DU19TB7VVXPFyLVcfhYEVwsAmcR1+Q
c2DIcp9lj5vLcAeuNdfalbgZmG0Pu9bmOhQOtlHI054LwBaNKqlMT8M0XGvN3+ZygBel27P60Bap
Aos7alrburtpi97d4TlEnan6XSKKs2uiwvFl9uRN47SzLX/xJcebDPM8JDSnftJj167jTDVrNsER
wEr72+iWQl+6sHat7yiRLJKVbwFjYwKnuwlWpQlxi4QPNooS8FJdedcRBdDKnKJ+m/FqI9UJmWcY
4Xrq1HBX5Jy89CIZkeXJSQPIesaXsdz7CeMGpP/hwR8DtecYRISYefTnYHjRdnXt+4fORXqR63Vg
ASUTHRqhpJA2ESWajXCOz649v7TCeqmG+hoTId+pdOCCVISgugiTDLO5I8l5RPxvX1mUiA/IxV6U
+bhLHXiVfqruFYj5T/K7UFbS5N9UyeicCNUBgdB7TEYKPVJBUAbzpG5yVVxgvi4kVy4AP25u+w60
ynI1jiPCHmKwmyvNp5y9kHNmHF09BoLHYUZY4bR0Z4s8AG0wcyaVGUCB0iyvQVu/zQvUAgrSasFz
aFJczmQSn6NMRVcnrlCCk3SzgRjxmliu+oQVfD8jUKqGMTwrIzKOqZx+0YoHJ11Fp8l2iFKPOgbF
ERDSFR2bbAt2gxy8xHUuiZu4l7S1D7lhUWwgEqAW5xlO0x6bLxBFZ/L1YxjS721E8Iuhc7SLCEJ4
r/P+xlg25FwxSxPllNBsTuxbl30m0Tnjzq6rbnILN4UqywoJ78kNIv9xGUk5i2JurAxmIPTpR8r+
cpbOzTAbEHQy8aFrhk1WMZjnMpM3bRvAWKBznJjmVWby1XAyLmZSoLdBU8r7PlbvGck9YT4mr4Nt
mTfkrOLTAiP6WnvNQ2ihB25UOv1q6FVnvr0HlijPnlXfSjP3H2GfZ9u5mF6NfHQw0MUfrcNt57cq
fEwGvkYpIa+SbLs9wJb8bACJEJJYMEOTQh4ubxhZqvPPh7Kaa6Ji52DrqTq5KbTL5i0zEmjRfWEQ
7iqMw/1YbHTvdgdkaazt2ITvBGw2saoRXnKIEfXh55PDOCa0+OzkxifIhkZaLv56NOD3eUOtLyDp
8M0/j+uWBzuYRiy7m25+Pv/zprCMhu59srMwJ3NHBdPjzxtMLaY3l4+ur+bHyoBoEHt5evCXD71E
2cwCeWF+vjq77rhXBkrvKGm+tUf1FtQ5pove/PIlgpJmkX3H7sEC0UvThkEfyetQEcJihK4aqz9j
37yAN0k+ZrywqPV0+uYyCVjHXBvPacZIisQW84HDT7r1ElfeyUI0O5yl4c0UJ+Feumw5TT1NR52K
iH6i2UKd4yzmG+QfdSo72x34y5/3ft4MQIAOPQEL4fLFf37+//RYPy9oiTppsbEdUBmU6sE59XPx
kg7qapR2ek+MUfti4cpaPmtZvb5rOu/x5zFDz7U0ceRi/3SCF9Gb+b6w6F/8fDWz6ozcRTXQ3uWr
kHhpH6e9vP35amW2G/gVmGNV2zyi9fjrmwarw4bqksdGeIF4qTKX8GboChh1+fVYyia21AY3489f
4zoxnUMIjj8fqsC4I2TNvYP14L4gq1l+Leqh+Q4bNSYufl6fu90ZHU/611/MgazeI/pkKrd8NXCQ
bUvPg1ewfGuJ2nHlD0LcYCrp/0pU+f9a7adJf/3v//VZduhap4evOC3VvyqvCU/4v2m1777q7r89
/G+hti/+QZYDFlrfshxAYjY5bn9F8xrC+odD3IrHEBt1tMsm8E+hNjptyw4FIFDTWgD/FmXlP6Xa
lvgHB62AtF8AHr4D8e3/Rart/ns4jU/IJHkrHjlCHppwD3X4v2cfiMSOjL5zqm01oN9JPDpvQ6xf
jdanblXVK40KGGfgmBle2agn/XRdgXjkgMZcdcE4+Bl40ry7KC3guzafgM5maBrdA+PPUzC3d13w
adfy92iCUI87ZJfdN0iDXUqPPgKqCcP9bXZoHyc9ACp6eOgsoRuv0BdvOJCAQA5f+ipgugy3trVf
5ETB3XfRdgGhWIxrG066Cqny6n+IELL/86nBGWY6vBIkA7qm9d807IpQ9BFxCATOEfEpSm5DstZg
U++d5piJGN9hot0zacZoVlFgaH9bpu1XDFAN0c/MwAXFA9qum57O5sYdvItVdJ+1awanoTrFjSZr
0RYcbLUVnciAWaFpWJrXxv/wj/xHjpbvEK7iCOER58foznP9/3iNPXgRZRJo4u2VVaBK9O+UxkRc
p9O98Akn6KUN0TzP4lPzZE6B3JPGE29NYR3+5c742yfwr76A0A7/PZZpKXYI2yCKhBRRrjfyUP79
ckudpmRMiBoqB1EqH3zTG17jAT1cnjzhHQkOiet2q7CErqUj095zvHZWObmd1Gzhre+JmR4W6roo
di7joAS5f2geyRKAdhrX4WtQtN5eWE+dWzgP/W4YehypfWVvW3fbGKN3E6ia5nMiD/i+OQqpsH7J
OPuTvXBRk3mlfx3ugFjp9ZQLLDNNuHEr3R0jXmVP4hd0U6mBGiXmrojV/VyuBsrRD9JRtwQavfSc
FBVthbcbZbfpR2BzpIs8xtVtrJ/Gbs42itZF0ZXWc1jUnxWjTRhQTXYsm9qCzlVQxEbdQeRJeIkD
boqaU/WmPc5V7ABThxSUBi6DAFHbu9zH6iOF/YydMtl0ZoUw1PCi2z6aN1RmC991XqyE1KZRm32M
lVvcNN5ja5nDk7omhPadZdF9jDpIl7iMhsgJmsrQSGqvVQeHRgxxRuW5C2mjoTB4q9JujezPSu8h
E646H7y+qIk8GbEXiSkAoSN1tTYsZrzQ857ozTkbIvPmvQqb8szF+RYyughNX52lSzaadEv47Mxc
J8f7Q8P2gfGI2CvNKzGBXrsYbRFt+wFnfcvxT4ORWSeemWwVaL5Kj/VupA1YuhW+y0KiCCocNECT
OIO1PVZGbH3UQyDWDmy2S+DmPW0ld+KAnZ6dambaX5FaAl9h3Cky8tqOjn8WP5kFmu7SzPZ4xTdj
0+sX9lqaGipUVFwMeOK6/YMmtkXtu+hWgZoih1uj98rXMG0ZYqi1QUYIdoTlhkdqI0UJEc69Jm4Z
7hKPBTMwiTRoPJXczXHfH033VncNp37T3DP2C6/G3BBI4j8JGd1WFbySVDQPBtyQFYF9et+ViplH
QiOYUJubyTHD4/DZThEjAk7f2CSRGA74+Zref2iwoO1KzTDKCdtvNG6c9ER0KRBaRDPPRc1oXGIL
pJOM/8/65u75lWT8w/0lqpNoZyCOYTJeNKCoGJoNe0AAYECgU5VZHC7443a33DB1hJ+dI6rYLMce
vOh3ccdMwSwXKEhJf9Wf4DJBgsWspzDiW+lbGwzxIRQoqvKRExYwg1NSwr7zbPcGDqZF2KDzIfx4
utV/yhZTvtOBfHU840+f4NGjfbitOK5zdHvTYXtOBnzaDTIfJpiOt1IKII5qnDcY2E+N55OjadMm
m3T4OzSy89g4p9KD90Pvcth6NH2Y4Q8Mj7rsyVHZm5MR92AWyX3t81m4YcWdxP5cmKn4CqPwaS4l
wlaipu4aYn37vlqBvJ2g1FFGG5UDNLDz7m3UOPQAsn2TDWu3H+0rCZGXacqXuHiIzL3v7PIw+M6G
t5wx/UVmhaTb7rG6kZMST8iv3CZ4Bs6N9j3gNqj4qWggwUOWnrB2sSJa0iM8IYVIP45z/Rw3y62K
KO0o7afWlPfu7NzABcM2ru2Vz8gZdMD0NtKSXSGx64A5KcpoNCF5xoy8kR9wOTnohlC15u7VdsRn
Mdfxc5eoHIFj9Fo54voTxlBbH2DAKUpDwLhR/VXYHp0Cw/ttmgQDzQ13Qd49RrigT6DaEqhgxbS3
OrjXkHnWlENM3R0AMsAvGy5F+SayAXZ3GrVMeAGy6iHcDkJXOy17E53ddCj67gCGRF8wlbwGGWgB
7Ru4Tdw/nT2YL35UlndqFA+4mnAY5U29zzBtg9twAnJIexPEHYxnxo+YTwWK15GBPZjGTdKe+0EZ
p8KE06xzZnQZmk3Qq+Yq0aUFcwBHkhFvjQJRcTT69tbUbOtZ8ygzkb8ZGTQHcT/RE/rES0BsuDGh
FJsNYLNZsxexYBI6w2bR/kZM5TVOhFinFSHidnhV46enzd8CXpcuzfC+QO8vjPA2nmh2evch7ZkE
tOVugKe1j4r6ZS5C/qVm+lX2bYTJ9YfAaa6xbyMo4Fx36vp4b/llcNv79skv/ZfCy4udHg1rXYQ2
LgPtPDo1sQrmgMjVbsbX2bEgfiKM3Yf0lMkqQanyYVSmZrFC88a1Rc+5C9gdBMqVBBDJkIERthv7
fYIH2ws14Ipzi7vcak3mQUugTbmuZAazLseIMFB88jOniVtg2jS+Hq4iMXPUI3K+uPDALRDDD87y
pkOf47TRNoGyv1F1+fenBwK7KQl1cfz5RhOBBKB5/kCDhbAOhIZJzWNn1SNgbcaXiRlM5QYv7dgU
t+EUps81M7ssN4c3Cu36aML3RuzEjh2MYCOIS7dXXODVbp6YLQCaPtVROm5wJ8NiGzcZpcm9N6TP
QUOgyNAgqa/G4CXyrWsVTwCRkr7d62x+45D2HNWRT6IryojJUAw129fIZj3Ix+y96pC/Rn22tYf6
lx3kTyX+m42TF/jpoB75zL2ZgJc0FusHuyunQ+v+0VH9KqogWofMIEcnfswagGa1BTlPQWBn3rHC
y2lyvdnslDmaH1EW51HRTU49ppaiumsVOlI5B8GpKNvH2emv8EgMlIPZV5964QYfGq6uL+gC0Hcg
4aF+X2hEaCYD8d0Hdblz+heupmxbKqx/2K2qfVbQDWAN/TYpCfo611vPpSHsmFmxYSa2LqzgEC9R
wENdOKe4/tV3Zco5YPwd9o2EL1Z/xyPSWYxrf2g87a2GRIhp2rv0ag9hLWCs1kN3bw/iPs/jejPV
hnnBX36tFcgaJ0w1gzL+SVs2XHeFvuR23j30okB8iQBK182313jxLvhda8ZjbZpJ2NPGI+h5MBPB
Z98HbIBMrG4IYfmdwgZaAzz+mn3EycaIahI9QrS2slIiU2YOQRhSjnELU3jq0zpoZLVp+1u/NB6G
RP8Ok37YZGNBBLBd/OniWd3a2BGCvM1oDOTHYvDTnV+U4GsLfevgkWbAwLcEKeKGQlTkLJgIgB1q
3Dyd9xo3jV/rcF+M1mPSLtr+ob1vcSadu1rPywU6bw38UAYB8Kfe2eBAtNazvspE1vvCdARx5uCe
+xw/mo0WIat9xTEEhnEG8PlmcCbi7fzid0NacFp4d72PKDxV0XKmox8GPgTbYBxQMHkwAkVnfiSk
j9NwHfjXgf97ZX0aMNw0tqUeGEd9GVGxY8E1Npav1W0ZDyfwGA6EVBA8hlavs70oLrrgxhjdnXbD
6LGZ4w0lzt7DIbKLtK2BAULHK+PSXcPj9NcOemj0L1KvRV5vUi/Q95liNq+lWx1iUL3k3JOPlrrp
JQObtXf9clsME7BzL7nwPBcPtYYOa1sFrnhyrv1KXvOxS9AohQITa+nt/Dh6K+LOPmEUsvGe5Ze6
RctvTMllHowUhqVcZ0UWQRHKH6bU3yfQFNxQVndBlR0iC9XQQFm4nZH1ncLM+rRCFylB2V8pO6Hu
telDXSX1LdlUt+jbgZG1xrF08n6HTeMrIR/wFpIHMnTYqHnEMMtK2zN/+otWA9FIswU6o1APuYl7
xkXbn+E7BPwQLB1la11ZU4o9h3ZxAVxclfbdrKIX2g0LsD521mZunDW5yhvAccYmLCWj1gijv1cp
a29Ss1OmAresYgzBwiUMughNtXbFObQL1IotEBLMy+vu2YgZ/Jjabu4DCvvRAQ+QpN2F1LWGVVj9
EqSyb7rSpyet9s5CN0kavS8DWtoB1PRVMwaLsSJ906jWH/DHEcxQ3A/9vKbpzwis5VlNmuEzoySg
QOew5xxx+1obzwdeGUGNd7vkFM9tjq3GuSMj5VcRg2hkBGYH087tHFa+jCRhJrSljd2tgPsm+Tko
A3FbtBvWMMAWwdVsxqNP7gAScecL29ivJpNney5uG2hJ4KQo1uxSVFtsCt+Rc89FCXZJOhp1XBnt
qtGknsUOhGbimPGzgAzFL+PSlqCOuQHX/xFFxRXn6UH1HTOCvPyymsciehq9nB3UTreWoHPte0ez
koS7BNZHyImbhbpCuosq1TNoS1I97Du8Iqky1p62wYyNixSIRW/WBPBl7QvervgquL0USVOe/UqL
aet5y2tms+K7qbG2Y2s9TBZR8Sll2KJ2MuwNk9JkieC5LWT/ntrdjErRN3cVuE1mTvfJ4D0yIP1Q
TXy18B8yYbnxsUd4nrpGXngbSDbCpDp2hf3gGYwWbeu9wPGyGkL/thb560IibkbnsfUWvTdDiS5L
KXSy6Tgzcu5MJLCBoZi6wcQwyFozpPuE4KNYMSQDQuLbNxzaHTRtuIq6a+kWT1ET39uOuYsE6pYw
5aSPDGwq/Ns40lBWU4hm1WNq1Eyvmuoa1zxg9Nt7yb+xcahKkSfcjm1+RNF8TqA1N14BiZ32RwPr
xvgycw+QUpbh2Ujddb4oiUftbCImsdaoH+R85xKg0BYWG113Z8D5PGbky6P/upjJdMx8FO+tbgGW
UkpCsDvMeCHFycmWKXjQfXSud4zDaadVKfZGzv9gKBxcIy58UwPsGq0QD8SlqkobXLABpQs9VwL2
O4fpiIoJTTrz2qroGZqbTM4xA6EdLH8RGBGDxqRQHPyDRcgz82+6w7bo8cLP74SKXTNyJ3K0Rzmx
pOu5IqmhyO49LjoThL0ZfeYtfM8oDKhaSSDyWnSZPtKEVbZYMxFvbYVFmBgycxZAx+ccg9pqavQ6
KbHu4njcgkGrV5XeNW36KbvoAj+ViVOqb5dX1hRutNOdvyvyimM9cQlq2A9oPlaDi9ZLZ3sTC8Km
91zsWtYpQY64wRrcrL1k2uQM5mBuNT46r2iFa2lfd+PnMFdvEZVb0FbVNqRzgXrWrdZ1dFSV+iCo
GixCEoEPx3aNQpvCNvxj9MMRhQMOiA497aAZ8XVi2if0Q3k+mN704bTOS/8NVVa/loH93LQLAK/8
Nvvqtc8nZnAyeDED6xul72tpAy/lTLZLegNlQXKPGffSFebvJoiJTI1zqO2A8mOcV3s5i9dSeveV
FZOuG5i/lA4+Kq1Cyt88A1M+7DxmvTAhpgfbg3g6ziPBMDkojPEXhOOvqKWXU7o2sibzRHzxXUti
QDljg5XIXeTc4pUf82nrKH9HVtKjX/0ZOFwQhTnXpOalB/yrORTs6Sau5kdXot+NvfcosgRCp0NO
DudDxTA9Iqkzbcv3rEUJ6hndtFExxtDFsVRa8a6WEqliu7Cj8VF771OAlATBFNT7DC/7IpsoGTxj
toRKEEvm+MbaJZcFyHBk4cIjawfj/trsKeCE9Z3Wlbph/oliwsseqzgPnqMAVBi23ceM6+zZal79
bm439WS0e4JDmme0VRt2zelB5qJ+Nt3glAe1RfyNXuo5nZwKJIkwk8ObLMwT0O7gy/gJHvkAfGhN
pG10nkgPPx/i/sHbbJKPNgaMtwmkf8Yx5u6cBkZxEgRsGM7wUTKgscHIo1YH30G/EYOJFz5wYrs4
JWN/u0vdw2wF8t1afCBlmL9G2mKAOmGDKd1WvjPZY0VlEDNNtqaxwdwr8sPguYNXVCc2PYWQ1G83
am5bbCGyK8p3pFvRvpoMuesHR73r3L+TMkF7VgbgFOr2PMCPWo3Lb0XBmG2ctDROCAHm19D6Hc9a
vePaQp7RMjfHPgc80RPDu8jSxdJrPswGcVFuBefSda3uyZXNKZNht677vr2kvSeehtk5yDHWl6RN
63Vgm80BfeeDNXqPhugoOyb3LSJJ0CKk+3HwzficptMBup298urxNiVR9rFqOJZ4A6NlS8Pcpc0f
X2ybMsCvaN6AJVrOi+rQ1pzwOgr298FsnvvJCu9Z3CmCbTykObvRz0OjBtMervdbFBzzKUHY89yS
mFY5ZUMqGMlckTbvErJs6xnnXw52g/ycITtWlYEY1LdfLGf2CYbBpTFMUfouNHqMmazTFS5ORI81
x/YqiDE6IhPj1HsGUEmzFY068N60XwWNV20S/TlUXPATqeGQPcoXYkyg6pfBh4upkJOX/eR3BYDp
2ruZM+jN2ZifAt1kl4ZEK4DRqHVrmjR4+tYw/IbV5MDfK/r5lPYxDtIOtXlefVvRtCWmu98QMDfz
98lHW5iMcBU46Dr+VrOhmYQ3Oy8O9BX1B2TNezcDaN/Z1A+oinDn4eW5gKRmw4pg+0dicvYTAe+7
UQD6ohXzRPe3xibQd48WhA/qyPJcNM3tpIbfWEGDbfNWYu7dAIby6df6JN50J2+kaI7j+sEtya5x
bbTFYf+rx7+BDbxPb0boeq0XqJ2FCWXdLgBKv3EBPBpf8YJntrCeSEl/RDm45lPMfCD4VyGocEDc
HDpdnOVT1wGnckJ1CCrxOiYkCLsZ6qTCNLmBp2M/ySfX8fD8zYi7rQCZkgwskk0KWqaOFZScoAmJ
q/0X5nq3JOIYGBsBREtbX7vYGpfGZ7QvpvQXdfB71szDUy/7qy3NX0k9iCOQfirjGj9DyAJqUZGR
Q56c2lYQVICxdKmaYu3uvdhKd3SOBuyU5nAskUFTg0bXWHHeUricNnEMid0eCmOTaV2emwAKeGYj
PMZhgZQWeNoJxBH3SyCPHk6nk8flyc5H9xwqCkJsdpi8AJ7IOkDoqo2M6tigycbv7XJY8ZDppdOm
RXMD+SQnqDPK9iWXbsGPbEsC4ELyP8LuyQi+O/esUj88/PyaMm/nU0F/Ou6UdxgpxWEGGlZ5aj0P
5VfRucl+sNqrPTg89VF+wOrYn2YdYXpr03ENbLegr5N7DACjkzk305YOMPOisKbPGVdHKiH7xPzN
ORnLm1axzDp4Ug2LkZaz/G2Nm5encvmdf31oMD8o/AIiSuGLQ8cFYbRVsveHCUlNf2kHjC5xjfYP
YEvJWITbBVucxOaW7KDs6FvKxI4R0b1U2R85fEiugcNQESDZ1c1tmVn7hviZg2ma6MH+5IojhihU
dUusBf+7ImtvirvfeP29Td96L5EcHvsZ3dlMVjbaArTupkcfITRlCQS3eVePxGDWu4BZ7xoDJNBk
FB4yM/aC5vYpazX8VQWtBk3ZkdkOQLtmeo0zQSBPbAUrOXbXtPmDhuvZoy0Zaxo2LG1uPdZb6uBn
0vy+pHAoxOfpow2dFvt7dd+J1AUn3KBoIkXeGhEiDqVHI1shSK3TAJxxAj026jB/Q7cC4GQMl3AO
z3X2Ps0A3mSUvbYRQkxhW9+9LW962sNYEoovYO2HSjiLALH0QDdxLo6AHnnIIVa6r0b4cy1qhEg8
FaohCYSgHAz7/Xas7SOTGWfdJHF2AOSKDGq0QKdXE9Yeur7bIWm49SYAVHH2NJtudpknkIPEndEK
RV6NzZdi0hm/cAIiAbNYAlmOKvLG7nWQf5RT9mSTGkVqsH32eP6IOc+wA+7ikA4o6V67BgUaNUME
lMDzmR/F2lsXuXR2DoZf2l89/uve3VqEsm1FheGhm8gIvC3TOboHH7LFpRCu+xa7YL1Ux27jUzbn
hkP8Fzn1KeCeNBq4wkMiPpk6EuYrDrhzQA5Ii0TfdnIefPY5JgGc1Tt3VwvX3uEz/lL9A14KuU+x
le0aNDWhgz+oqp8TVped4uPAOdlQRaXbn6MJJ0Mbz6eBEksb2K3mNLk3mwLBWsL4M6fZ3QYue2qX
4M+ePYTbRKoHkKSdYhnT24nBwPYxN6t3AI0PYR4DNnCKezBIhvfLjW76BEl9XdL/mCYQfnmhXrn2
QynfrMqMkCMhiRricrp1xC0WDEUwC0sQ2tciQ1Tq1cN3EZvh2k+GbTx3YAhy7Z0q2kp5AeZZ9s46
GvJ6LUIsNW2jASl1xi9ioTCnKXpDnlZRuh6r4qmGegI/wH58zxR+KLhpoK+ZORfZvFOAGYJcXeq0
x1DDSrjxMeVgzsAYKNPsOeLku24UsxZ0uPQ9wYYwhB2+57C5+Klm0csjorBrc4+PmbXs53NtH5en
vJnHY21fNUh+nunlUzDIWPOWN2lT0PkaItw2tG5+Pm+UvTr980M2NSaq9GBwPkpFDBqZSn+9+/NA
uNq4UQZ32PhMBv/+yl/vKrCsviBfiGgFXuMki+SpRHl3+nmP5frDbbKrV8bmvrRnWFOGOkyzIBuW
WANkoANN6Zb1h0bPDlQf9yPFg15SYIyhQcQ85WfLTdqVHw24BWrjtz+41Pwu+nX8u/e9T0KT6XsP
nVHuCh3dSSEmnJsUJzQmv8hz21ddm3MrJYCRWlyinnL4UxZI/CI2E+md8NBDGU7HluSjgjUpG9nG
gAhb3Cq943VXH4bLsaustwJxw8WOzC9cReziLXowUuG/7Gh2thKoKEf+5qipKbkA75whaC6Dz00K
DmE1Vv2461FpYSw0jjILiIV3TPrSU7VH//zcQFxByYTvWi6hTvRPmL+CBo2cL19hubXnAJk6yUCg
AnT6bOcmWLbqIwzcA0c9oktpMIWiGM7s6Hd2l1TsS9gqZxMPG17VMHEYRVdksA7sQEFlQ7uePXon
XgcxPKWmoWpjqkftuFJe1EDiA6kZeckf6BD1Tk+XkrLpjI+J4IJgKQHV71Bx2aKIeUhxR7Ne9C4s
7Nc8t04thDk81wABQRzAjWnlU9jAx7DSWWxyIoVhZ4fFISEvMB2SdUnMYCfGbTQkSwowV6y2x7+v
Xb7XPxKN7C6X/1+X+nIR//MKn8N42PkmLYvlkrabhuv/58L+eWM4fbQeaKRRqhF5f2is6V4Kk4Bl
E2q5Lg70OXAOTlW0tS2INkmTblJZt5tmWjyXEcckm6z3m9hxjkk3z5e+ULeke3ygv4ZW3bEr9ZFN
YwWE7k5HGSp6Fi+/HLgraOzcirylgUWDYusmmA7BLP+xpNffjARWwEWqvpvqj1QhqDcCztBLoKqL
OdUDQXIcFtXcMTjXpvhhSUZ58WYPd62yxa5Q1mfVKHOrgupzTBbcNCIB5BoROnauxSGdbjoGTeta
4ozqCOFri45qTep+Z9TDi7Rn+EAFT/c0uOUmt0x6prqhU2CUeg0L584IIO6AdYdUnLYPXn/XZb9p
9oHNMRA6uxADB8tlkNF3N27dHQsW403kICGPf5FTB8Jch4T7dsWlkwg7rWbQm+B2Ah1E9noB68Y9
BJKqhzvqcRCjcYoYiO36rs83YZGg81tQAAPKHLfuF2UM49owdJ5xlULZTyKm3gNiRbKcyiP6q3Vr
SH8TW+jPOT39CD4YfNVYr/Juhy3toqFrv8j4KPe2X/sYaMZgZQwU2MwB8Re7vWkhs6AfifdxSjgk
0xPkiBaqr4LdY8U2/cLaLE4gaRgJjeyJPZ4Qc8x2inbvzqkkcnDVXxnKKpylyCTmeTQgxZS/M7sK
mN6kNkMbcohj4CB5Kdix2S5lEvjH8YikfxWLaeRpJWPZ8fqjMdOUyHoc11VEzq8Eq8eYuN9WUcz1
6eJVdnL7AGYeueqkLqyqf9ohYrIbZ2+pYY672f/Fua/mZdiIwQuZXUQvtDaqXdLQC2q8kjAYLoSd
o5PnbFMsTYLBw2BB5gzECnXQbo6XbOjAZ7zZefzkkmG+j8rhguTeP4UlKIUhcnkxS1XuMpMVvHTS
A8LtZJu32BUsWEBTOv2Jis76AjnndBAralPUx0wl3zNngxSQ/LaEZaVFoM4TZ88IJ+c+JRBu07sY
TZJRJvu6ZnY9u/M7s4ziDj3uRmohTyZ8oY2n27NuE1D29DFkH315QvJSWg/I6Z/GZGJ6Raem9a1w
jROLwSCvr/DoO3K/PQUBvVgi0DYN1YGMigcbFsUe9VuxkRMbBFHhrHwBZ0mmq0UKEVh2PkjwJbMB
HCYtXGq2lVFG98VyrZo+PW89P7IpclDK4Gz1BdCarCBf17649FWOlsQZbU8pM6IwfBEoIpyBe7IO
5vumns+6VMBaoN0AyALnEWe7GEPOxo4FwyxMuwGimRUFU85B1yIo9DFzrWLXpCQEwGdB1V3yvNnO
F4XBGc6ltxqq5JbkZrBV6YykAHQzk/zLzKZmV1m56SPSmhBtvwnfHg7ehGIvtkeTPJbSOxj8rhEf
4sNsscA1IyoO171JTBIILGLACNaw8X9G4rs037LMiO+pgZecKITtLpWZFXI/FEkG1LDtMLkZlKxz
iuupyJBQcYvUFYGagYtR185xNENCyWk+mTD6vH46e+FMlHc6vocIq7kEiJ4KRrzSYwuUoJ4JqfQ0
eB9X1+esYIyFoHSFqB8lCtKk1q5+k02fVuYHMQvbKdfP5OLS/hfRT0zyOpHYgGUigtWcTI8o6o+6
pjnppX59YCF0sEOW7A1on+CNVevRT8oNCTie8JpNGoTRZpr6msg+XtLQIct5IpHXjGbrMGZxsAa/
gW4Sb2jpawniv33DrTUjsdJq084462jgH3zh/ckt+BQgroPoM6sD0GkmUlERfjUlhnLTRpr1Xxyd
V3PbyBpEfxGqkMMrc6YkShTFF5Ql2chhBmEA/Po92Jdbe3ddtkwCE/rrPh3Ko0PV6Aqpq1m3jjhm
DkJzjAVvlEGw7ntawQeLGV3NZagdsIsR1jtMOeJm7KujYDTBl8h93k7UbsoyIFhQ0SzDRVlBrpjk
l40jx+yCb8qOaE8ARMmYyMDyRhaAzKXg39VH5evkY/rbMHf08Q0SLMSCFHnp7F2FmhmE9bZpaUNr
GBgJmxa2RjdhzcFMYhze7YXyUNKV+0eCJDyavCdAnVEoWB0t9nUkNZqN8oacSrwF9w/xMS1oe64p
f8kwxcCC6zZBzgcqp4F1nC0ervwSOjAG2ipgh0Qh0jgzhnXpLVvm3Q1GPIYeKRVYvv3PnM8jA7gJ
m32+Ny5+oZB1GCdv7fnX8xwexlBf4Xkw4KD3T4M4GOBXAn/JB70qGQUU9AJmFaQSe6bGpzruCYPR
7JImj3QZjR358EwPl45t3GoTvYwHcGPl0+vU4u6SVtnuKCbxt7yt78XQHw2nyplpE5DPymMsk39W
HTL6LXnj8EPFNMqGcDYyEmsKGyuDP0C1lfVuEYTfxuBwmAtwGhBsVO4Qv42wDzNa5Km6L1lwK32X
gJrcCFrX8hqkUGwan4PknY/11D8NrnFqR4V+FhWPTk9oIPSna2dE4YbfyFpS6vchVYlFpVjVyRSd
kN7ztUbCbDWbKDuXSTX1McvJq7kSIgeBsAW0mcti53TJ51DDAqTH5YyYBUO6JEGTZiudcOGy58a7
0iEA6I2EktA2+J3bIqCcSK5jlarXti92RoQ3ZNKnfUeKGtsPnMvMW6UOG4iWr1OrADUhVp6Rfzs2
qhBkAXSt6LMzIajYXkdDrG2zNrn5L4eZ9K3PWmA76VCupB/6C9PX7o3Re/R1Bca68BRZzvEz87Sj
zBqye2x0dfIuSb4vKCfdG3H6rjqOtCWLxEdv+3NhSUqBi+YLanfEOeTPctlCm9JmW+WFy6D8LDyO
SsAnPwojWnEAg8oBRDrvnPZCDRFKikGWjE3zZnnUBbvvTR9+F1nXUT6trSKBkxRNqEWuOsTNygRk
O8bGmuHIZOf3QepUYJjhfiTPaYbK5L45cy8dHEQgDDbsANh1nWZnkt/al02C382JAyZL46aj+g3v
rPWrw6zJlSBICP1hExQKMJYWo6hU7S+9mSbrZH2EckYRsNte6okDmUAMH5kcLVNhvgCG1ZcJxWQe
8YJztvYD28A9kflcR+qtKZ10g8l0Ji75xiJjMcTplZ+SAdgnKyK3aM27cYPdMD54rQs/uhDHoxCH
sZRe/A3LITzgHJx3QpwRTebjadACqEFGpKHBCg9CUnuQIuS7S7iIlu+uWaVrL6hj/ke7gvpL0cMj
h89e7ox4eg3zlqm49tp3Hi5HhQRny4WbDavSr7eGHDA5JlCj0IJx2xY4o4145Q2z+9U6ZApEo6E6
sq5TTCsp9mSjojmKNZxIOIm0PDL3k1bdABR95DrD/7Z87dPuFnXend/RhlGG9DCgwAi35FoSFcV+
oBaK+PL0PiOZE38eMmwIsZZb2QIOsmYxRqFkY35ct7Khv69ufTKhoKpF/qopn0pB+0FY7TCktBNF
2ZOc8YJAJH2Iw9MLMmJ8bFSIwO9tF/1mGZVWFqYZPVIPEQPVrjodASQnXg/h28LFP7KS+i0TSCwx
G5mlFw6H1QbPA4K/tyckdTZTsRvG45STmtBdbjYcT3d1XwDVtP/pcv6ScqffiRLOco2HZROLmsOi
yVMb7hl31RifcJWTyR0DqLcBuDRDiW8jHr5dEcA7GqEyUS8xYM/jTXeXg4bfQKKTQj8RMTiFeud6
+XvpjsYFc9yRGWO/NWJW1SRkoEOCrOWcEwUWPTHpvH7LlRaqW9zI9YRD0Q7/UN8jSb8GwE8aul6T
TjsGc1S7D3Ch2V161szmD0L0kpnTP3cMjX3jo/O8M9XbsLn/+KFa+bJ75yY3sEtWS+hrB5Pb5qaM
2ydeV/6CSYL6Wstiw5q/DvX4l5nWBWpys9F7lNB6F1nhn64idD32cbR0G8H2NVa4sn0+NvnJfV8s
KFsMFxPH0KXtHmgew7cumFikO+nJnWUS9TWR0NwA30MftgfhGPSWujUynNhldfLkadH3ZT3Xu2mY
OsIRb1Nm3uYHhQj3C0lbZ2nF6GomGh58ZW/sP1REOQrYAebp4d0tcIWG4QyXuAglcMZm+bteM9uQ
gvNLUOkQKWfPMppqgwJrxfwL8scbUC4MKQtGHOL/6Uj6jBkBQ99XNEWq7ZBwCGs9fh4MZ3/D6WS1
w1elMzmz6GKNfJ1MwMIlUqfmgwdnSrbjf4WBoNf6jH1w6J3wuO90n6vBZOUHDG/7FqYvwzB/JWT9
NgbtboTcPP/HpPc3UoMvUiGIhsVNj71/1qi9ZoI2PURsCkV0Qd2gPQ+RqUcVzbiVAxujDcyM7sdH
AEtbUNO8COF8lhp4AbP/qwcJ1qVYvMAb5Z5tv6RR/N3NUNMU8xW45HETmWkPTdg4tyXTTU8QtbYf
ToRkGg63Ig9/SgEEIolRoNUYfZS4o4Ihe5R1xTk9zraQ0ZZgiSj7mvq/Uz09Csgxa9HM5cOTjtMR
6TKir9aWbbz2zePICHZr9sXTHxrAuKSsm7DeQ67wMTgJTjog8szau/sWjB3W8L+gRS/pSAkXS9ZU
yANuwm2R4pbW4ulmEYgRhIHlrCaNnfY3bQd81Ppry0hrmWvmLswpzIposmpN/6I810fLzj5cpTjE
V79+A3/bBti0KChKG8b+p6b81iS2zgt3Mfs3bgF8udKwkdXtn8ivX+RcWtpExaUzKFQ2OHlRWIV1
ItZ/rPkg7JucUSQL4/iTDra1Fk53awMSKYmMoc+zIXvAEtwafHgcIE/kXK1V9WnQm7kzO/+97xzQ
oQEX2vloqfUvZThcYi7uacyllYkCbEHNFizl6ZsCjwMtfIv/BYLRVY4OYcN8wCsQYZQrw2dsVk90
HPyS9Wy9qCGwuQQgIInfQ4OFoiuYRBsQiu3fUjMBdTTs9jVVFVfklxVdEz+BPj6yOOMZmZuweE7s
jsk5t5sVIVUHm4dOxNPHBm5YV8W4Ma4gGLZd0m+8kiOTpaIVxbHFmr94xh2l1LaeRVIeFsn8gkxu
KpaNbbyOdG/REZhjTUp4nsLfqQ+5m3WEBBR/HJPghe3PN+wLd4NTEttbiwAxJgJaw/3pFkq/WDOH
XXV4xBIfbHJ2ivORNdOl1i8EpJC1A3BwCZs0Zk1GoYXu4pU7UCPUb8GIAtiSavF7idOwGao9pgQU
bn5ugLvbWNfOjDQhqhjVh1Gg41Revo0ibHPEaed3H12wqH5jWAlFrpYAfJBmvZs3iDNR7yuryhqJ
cuFQXkR3Gq1/Wt7uCQRvnJ7ptJNML5YVY4OVXP9zjMwO12cLRlvBSLqamkPsgLYIB6iGdJIatX3y
puKI9/CSjAjQjQG5IDGmNR1qOgfzZjsvnoZZfP7/IUpdWsuqohWbspc0VEfQPhCwq3bjZUB3xnDn
R+KSielOL+xrmKqbmrHQxPh9LeY3Lqg+rgASYI15lkH15MPftabLwFTxQ1UOLuEohI6U0aQtV5Of
HyAkdhsabmiC91duEAzb2Ns1RLfh7j3x0c/ztJfCa08Y+5aqwoQEizbyL6TLfjTvXOTWBUsnIeai
3kEePNQTi0wy6ojSkY5gXh/nb8SE9BHJlm11HrrQnraucY/BIWs3EeVsbqPugK5/ee32nhavCXnd
gwKibsgTawh3WebOuZzcL0tEPHJ9fo8gkSAlhpcJVcEatK/RtWZTiX6t/OCajiRrssw60ZrzVufD
3XL4qoVj7zOPgdzUhJRyh8FL65ckxkBk2Y69C+ix6qp/Y8rclOsgugh7ChcX3pMBSxuz8FLvT+a8
WbmkXqGbg0Q36xsj4e+SrHzi8TeZEGUcERCqNz5I7QG16NWbYwBCcPHhY8fIdgqNAKQTi/Q0eX+s
jmOhaT6NrDMWmLseng9tjrHWM8GqEgj3xFXwE1rSIxV/bU1zyeTjBE4ZVUOcuNhVvbOWIJkp6eP8
mAXXERxi0FKiEI8e0HzgDKTsRLXWPbgNUCdeEgN7iOftfTLey97Ehtp+VtP4Vx/EdvZc846i9vJa
ZCBM8Lk6rx0JmqLRom2rzJvLiS6Be0AMbT/3gonAei+DYaWbB0cXxKBgtFvMaqb6Hx6SD9fuHeo7
fAvtZ2CEC/Kit7VXUba/OGsz1n13BXj8D5jLA7n5t8yIn9IK7TXkpqZ4jmDlsEAR6q+vJfGh/agD
eR5q/6y7m1rj3NU0dG44NO4KumNo1tMAVgd3WfKxDgnqgpfsEh9SfPIYIoOtOY/3GfnSwDBf4jb6
LbxoP2LDDSyS+HqWXkeFrlMNC0XAZtWEJddsV+ecEn/bqbOvB/KHk57hIPPLYwcjYROO9Mb70UEL
xJMJ8aEJDU7x+qNNGUDaY3ZH7cA4C3t5YfZkxNrAb9bKvZhmfylThLVQcaCfO0j1AweHZqFwY+3G
vll4nviQopf7npWDKcQeTMjTNjBzq4zZgOOZd80fomWhM8HtMlofZed+9AyrgkjnKR1xKxp6d5Ic
EYBNz3Jg+enGBBp1Ld2oMr0mlJz4AfJjJcjjt/+8lFfZgJAx6M65r+2Xwp3FiIifqsx9BhU5/JX4
pXRjjoBUMwTJJrW6rzg62aRiLzktBiVbbk60tw6i7z5z31vLuE9ZcRgofHDazti6kn/ysVdxSLUu
KZmsgNbLdvSdpUcxdZcg8JAcrOBBAk4W6L10Rav14NHRTXIqy446LTX00cS07fkSYVKgccgRudMv
PThd3K9gnbRrbopvEa0ESzTNp9625Nyc7sFtZxe7SbxMOi4ikyAyhx2cG/bgltTPTURvngWTnLUT
tDfDaddjn62hjDBU9Eyige4dd8bebKWAr6We1VhVdE4sq7p5gGvAqWWuKdx5s9Ly1SMRioXOZhQ+
flhl8dVV9s3qdKiAyZ3zQMXQsLsXPCx0Jt/qPLm2bn6oEp1y5xG3EcVRcEpKu3k4fZox1mI+K35z
13zMJxhIOXjmwEtsbKf/nLMc4fwZ2ziXcBDaX0bp3F0VP2sI4BnlOLUzaetoKPZd2p7qXn0mY8GX
7QM6k7Wzy6B/+M6ZwRKLChEfzyi/qzp5+HTObARKUFIjU3H/22q2d0Xt4xoeCCa/xi3yq5UBKQQn
TnVUxjfuatJ75wKzZhGPV4KLuPt7rdn2rb7FFMMLCzMMh8/SqvObVamr0Ye4QlA4PUehikYpNnRv
bw3qqGTxLAraU7SzZD7opQxd86fsImyrxpuT9WorC4bGU75jCwAj0bW/ejXd3c598d0WmoZ8+n37
4lVcvV3Pp5hJYeiF7Rpm5PIDjnnYMCLxUebQuQdDO/P1cn6D/qSjE24ZFBObRm7IfdDHrUGWHhMO
IwjxjfZ4sBz9jvxaLHzcLmQkOyIfZLGWz0CNYmUDrqw8GqDDKr2SBEXgCexPtIySkBFys47dvPYK
e5GhD5QIJSK/ZZxbEvAmfZ6hwfBHwbsWC2fgREoo64UzK9ul8QiVPq5c+GgArGrIROWmdDCnETpb
GM7ZmqoPZ8IA58rkA3Qf6C45YlFF2yx4PBxtgjCSB7ixiR5VSGVAd14YC/w2yDs4rQgpxMFtMIl/
Y+XjkpJ3F0p3xho+jiYJ1eLvE1n0AZHkzW0086gjTC60fu5nbC4x4mMtWgxUGpExzmJQHYJDz05d
Z/fO8Z42kZWFgNawyMri1MeOhWdCoHTwaxH0APTmnBMSd6S+zHgfgBPlcXiIE4KzkehyKAYkPCHr
kLyo9vOOk9rNKnbLuwXiF14ex9HE1y4R2PUFKJCWBHaorPcCSyTJXPkU3GDB+4s9dNBtrsxPT2+v
ruVcbJ9rWtyQGEx7CwBlloerivOpbWbM1atVOtU7o2ufWQ0uynF5KeO2YP/1wbtSl/nHZ8YaZUFN
nYg4uUbxj613GyrjLBmjn616eEGFvWQ9axExw6ec8E9bDTXOw0jfDLqa7o7c2YqVmUisu8OD2TG5
uWm8K2Nr6FRfW6LBgi76F7iIHA+4K6IKYNdamN0q9AlNUaJWi11paV+80SzLOONraZ4SpNR0Ri2D
+t6BAzu4lN010rlNo/FRZPEK3v8cWYGIyA8EdQ0AY+YmyQaI/wcOm7NeyjeVYW61l/Mluve1z75l
UOnM+xH2dhRKM9vQzM6o2baOKis3xACunFPZuz6Dzhp2iVbsQSateRFWuZ1dm9i6s7ZzEevAivb9
0YP+Cc8bvbY5WVrCIBc2VOd6d2HCydfH8UTx4HZ+eketg2/DrAX/GRxWS11bL8cbmYi9KYaVT0EA
bTYH24smFhkierJWv2PZ/8bEZBym0cCIXe1QuROjeZzNfm/SWsVSt4zT7qDI31dYlmWN5F4GWK1y
2I2LZDRhAI9/p1S0JAvzg1dQ76NN1LEU5PdpUNNQ/yC1VuWPbPgWJ+K2daf1R61leqiZFqFXJT5c
oe6diKFXBqQwho4xS0PEgAO6pMcVJ1liMFlJQiGxf/3JRfRiAQkANaid/azodoUerxyd0CttMXH9
p3HFSfPlFVfXNasCl+8NB1lE1zpCBNMdFMd76NVH18g/gCle8ToC6lTJVmIDiUZjHRvZh2dPZ0kz
EQBmLVkXBt4TOoFddulxytu1jsOJmdC1Yu3Cqc59OFUfdUbblTa+mBiDCft+A7LcaTX153lufWap
PKGrLYQ3fUxoelzoGOR4WPBc4StgmP4ldPtHP3U7R3cuY53+Bo4Z0XUyd3I5IIyUlu/EBNC1ffX8
aofHYKt7NSZTCifiIfysqNijmHnL/H1hFXnFV9p+5nPgsWUug9dhumLBj2kJx3JJwS8qBJWFsn02
tj4Tu5NlYA9qIXSNszUk8SYUBscc99aZ0aoJ4nOUcA+iImdTeN4l9rKrQQu9G5IH9k3e27w+1IQB
RkMjENRo+F1JuswpYo2zpRy5oODoQeOxzlPpFQu9wmamuPsCj0blSnZcgU5uy5sleuJdUb/ikQuW
FmvZxuViCM54b3UEugeC1QR9nNB76bLgK517Q1JS+iP29zGfdpWGpWaArjyEkGvtBqT66L7oWfVl
TjQCMI9FqqEdaefBGlsSiZjVDOM7L31tVXmzTsh1dePr8Zudz3VhQ5VvesTpnMTHDnfSpp66Q/7L
i/ZGmzxSHd7ZJVDLD/QXfW+mvz7eJqRPh++Ygnr+GvCkJ0oqY8C2ZDk41mZ0VWgApjxf9tweUmNn
6MbGyCHcMshSFCxT0Tv1/4YAI7KJ0w3n3Fcca96pdPZpP/SU8eTliuC0bemYgMVaxuxjqcMsl3QF
GraHduBMeb0JnWGmSGO4shx8Xv10zMeKKKcKyVtcdSITUhVoK4o9N6+MZB3i5lgao/mw+9Jf+dxv
B3Pe3dp4M6UGfYKaxXrjsrhytoe5uCvq6qNWtMSPlP7V3boizZPrzbjT3Kwk0M2+XXsyxEuFeKRR
Jqa5mNdtgJaxKlnBfuLWNF5wEr5j8opX2RzV7So+G8fcBUqdJU9MqVlfdNC+pC6FZzlIjyRihpfL
YFh4LtB5Lf92baxNufC8FVFxpzoGJWsiF/9gi6v4KzeJ2yix6nVuiyS4UFVC72wqSi3sGZjfx0Q8
GyyngBd7H2xZiTFxEzK92QzLoUvIXZnJbxxlW66WvCSROyxry99YOgoVpcnEvvzsOfjYHsgiriJK
EE55WoKVl+8xppQ+eA8Kw1sru2z4HJcu6VIauYiKOTkTp/lMzSEfb414Mu865Qaanu+wL8uJ4YAg
37nsjeEttBhAFK31TSVIfBiC93KSySY0QvAMI7UWiTqOONvQzLiy6TLgTs3pa9ase6g5AJZA9ZrZ
hw4WnHsC/4/gPdyGMo1fRlm/iE7Xb3qgOgAZcuZS5unTniHXOuP7MynndW1Z1XW2mYIU1bWvdiJU
DoSvPEugtW++iN85JLDaFnZ8lRN+Gts2axyTPUXU+jWzzJUfJyQskqw/FWa1lWPA5GZuTUrj71KZ
HbEGo11Njqcf1N1xgu5LUuS5zwrY7nGHhmpVxdMqu7MXjOKdqId9jBR21EC5+VPjWupFOMNlOTT7
MVfyEnfsQIUc/C/uRdFSdrZ5hrhrbrFczOXlzkPXYvVUQUqisNLK0+Ql4uiafbpw/PI9t/vqiZuE
xuzW0A4AguuPMND37SQ2KT1j95Z4ArELfsQxj2E18CkCliW8YyVPz4NxzgyFCP/8SWb606ZR4GGA
W9kXejEuE+UfhFuHX0VuHofWVe+4jbVjoaPxeIOq75Ej1k7SigWerukyug0j3kFYK8saLiJgtIo/
AnOl9iV1N121InwdazS+oOD+PA57f3yFpxCQBi8FXbhAuzuNcVeHtc00jVdbT1aFuro583gn64i1
drhH7OTRNW66G6ZIobxQTgM4fBrcczm7ulsvfmvGQRwQ+BAUhY0W3Sz7hNGIxOi2hOj1CCQ3wgBX
hEyffQTzH2n7yVlqL7EUpLweKfFKwrRc9KZ4a8fWxxhYPbus8UoV5MLhUHUIy+mCNA/7UyIWBF9A
eTaCjChnG+aB9k6SHeLvyTwg5olfDP7ES4ObVI9f844d0I8MZAVVwflMwcPU5HsAnDNm+9On7o3D
mctKxr8gFZ8TqnDmrFm/BwVGdWeAjwZPBSaYUq6t4WdI6MkRTk9T0TS9TA1H0JGJC04BUvLhDqny
QcWHOPh++GJ0NAumunH1bdVseqyno2GBi8nFSykwmuUaRAPegcU8JG0TSE/6ZxqyVtdsaTHKv0lC
xA50ThGMOBEjc4PIXOa+Bq5bwEt+S0nI804GXFW3Q6qtE41vxZT46xyLBy/J/jlIQg22oKUQ6jch
H185ibnAZEkLloVw61LaRlWAwSqRrQmjuGzDQFsGU83NTAXY4pae4SbCGN5l6cpPArFyR/RJOXJA
QcWiOGPsFzi8XQLwDFPE0K1nGCFWIUTKhBOoUaY7s/x2y6E/YM0cFiG6DbNR7jl2fRbacGHux7Tc
+tu5lPlO5d3QuDXmiTFu3M7aWWXzCBtOG8Wgr81ax6DnUyRF0TF+6VcMY/bK7Bz4nVw2sVUSjsPq
ktNtYYNQwxBMfNxrN7oJy0GFvCGO2LRR8ovmmrDWY5hyKrnPUiIfbo4zcmjSO2LJIxTjC1kLBt28
wa16txzEOmu4adCaJ73cFb59H3AxUvtarl3j7mnV32nqtaXVdhv+blVoktYwnbMpB/Km2RGjITj+
trIXdKXpVftNPwkzP8N7xSdu7Y1T2Rjvfcaijhvojv0ujwRtKQPkiV7s2bDwS6Dwi+hfF5o/fsIn
adIIkrXgc4npRpyj15AQuDBD6coQ0kzcQ/RCcmGN5uCFHr3xUwlsnYMzvdNT0y89RU+hJcJ90TS7
Et48exEWuyYhh8ENlDINSAicdHj7/5YI3RbyLNOgSxmI95zZL7OqullVlo1xPm3fMC/yDVBygDuz
uWlNAD8HF0D7PxWJ1pkmpSeplfEljIWzmjqNStEe+TT9yHqfpA6MtL2s9+bgVBe0NTsLiyWLzasG
Q3jpx81Xrhk7Wza/dCHfHOzes2kX0aFOvyHvnPppF1q/ytMjiM16gJnOeQ0j21ugmLG15189Ee1l
U7H+gSKJa5hps9PSpaBxaWW9Rwj+n8qR42CGb2IKF5chDm575PiUJVyLehn8dIQ/oiE3Vonv/VqB
s6yaEGQqw2u7w2mXvvrsDwuLd9rPvWb2WXIFyzXGYWm0Tc3wOX30hvOnscSxxgQBqhhXEY0FyRDj
Giz3cQ9Tv0oU9Vu00cBTwzUrBLTYlia90qzvtmvfi84kvB/9Re66uzoVM2NGAm4yTkZPMgePMUu7
gHZvEURH58wR0xeN1BlG/gP8i4oWEm1hrFVDtGNMVv626CuOk666VgzrJimNTdfewDtwbrSQUFJz
uLpE4xzrjJ80xXs2T2srnyEEFhKHFpwRK9Eyk19J4cutn4bvELUPgwofo2+9KtN4dyaKn5ph4FXl
AUybT0M6pH1T8ctMlutjU9IRs1ZjhQLD6GgnTe5LGgzTqv7pKx6vflxPMl42AylMv533qoBSla78
i82PFcGebumIs5cmg6MFMQY/kEaIDRxOVRCwk8Ujpr9sazjTj913Lv53IIWu98d7dilraFc5Z3z2
P358KUD88tEJteB5EI8+EsmqHlmcdLErNKqijACZoR84SvcVjj4Gr97UXJTKzmXTrpliETwSeO+m
jkQuIyyk53ClqzMAbBK1PmyqISOAYM3uyUzxq6XCuiGn8tn0Z/L7/zR7+Iq0DbCNA/+JSl2xNR0J
ScvRKWBUw2uS4J0eo2fgcndM10D6+DNgSIHHyG62UXs7Y4wf7GFnDju7NC0VEVwcpJIbj2n9URFg
Iz0l3eXXOEeCEn9sCkmrtjAJpiG2S2RnCsNoqIHHdmK2eCLBvQbtsSKXSIkm7UQcQ/MHZghjxQ/s
sXHufVxVGj+XHtIxi0y5xKi0Q6z9izjvO9bIOwdIOLNuGmBG5O6ULGvRnu1MY3pEir+ZMNCPVbAq
q8+sK5eFVqqNHXuvVsvgD4YG8oPMdwNzvK1y2hsFv0xUMzIIDdxrh7PPmCU0Ew0MHx2K5aClfDa1
lAfyr+ycWMOjnst5byMLcUBcq5R65nh4S6finenK0lLFllt2y4j/UY4crlqTzdQPJf5x6y9ENbJw
FWwIA0rapMVAAzSFIYE0utwnPviHvtj6OjPhJlYrPXRJcUAIgHuj77Fp7zmM4GR5ySauKH5aXQXv
YwZFiYnhpXOHfjn8GT39TgEhaQWIfhc5Nken96YrgbF7OJV/dE9+ZyYLfGjU2p6tX1upjZTBNSzG
U8ueSJxruPDp7ty2uyVGfMR7TPSOO7Nlm/cmJ62R/wRy45ApazpIHpPBp5J6GoJ2fa3i0l3lRRmu
1ES8fZAe19mGD6ZpkO2b/RDmTw+zcqiaXZQxaHKbfTIOOaaX+INmzleONHOGFKbQI0jrENLmQNcH
wKUhNKxVZySHtAemOjV7ifxi++RWp5oLLk6PFlPGtgBvljiK+0JzEIYfrdwID6ZgtNn599apv7mL
vdQxobs58rKmx2JVo8amVd4/QSkhKFMbSNpk4+VlunWMcVeqZC17nNuFT1qWCGm54Dhzl7Rp9oEk
X47PJGWkx05LbZhd/hqVfysD9MWRcMbIGWqJq4pKVUzVzXSM8HXWrX2fG728WY8pG/PHwCZr5slv
wxGg9dsXy0+vGLK3lVtwSMbgyWj5RH7oVhFB7Px471jRq2thsdJNtvqkgsrtUDiZ42jKUnMbjt7W
NTiCBiPYQKKja88/alN60nvz4Rf8qt5+wdrnLapc7XsaGCt8pitia2+jqb6F3d4qBArVoGcEOW++
BTAuGsJ3qGWcV3g6GoxOI2e5hu4sTZs4q08OgyyzOSSh+wPB55rl+NR9SPsz86G2e/b6ej1NAp9J
9Rp4xKOUyVlrPqb0FvJsGHEWoRT3Cvf3BFKMqIjh88I7H3ogX4p22ptj8BGVGgUJcX3MpPzmeLzI
6vYh04JTJbG0AT993G9Kc2JvsqirZ2r20qsRFL5L/i0uEvL9obabFFlmEzirzUcaGmesUjT0Te4p
SrVXlVDfosJ8GUfexYpy1oSiSliJNgrLh2UyV/Bc7THlr96Y30WCx0hUtO5gryCZxFFQ2S+OfqC0
LCDWxwyVF4z03txErCuqNeP8TdBU0jR4odwsWkJ9fWP8DfAk5j5Z9nFOHI3Kn2vvQTrCUwAVIKLP
1pwgAY2cxOhDPUN3o6UHx0dlgGXrq9/AyJ+BYfydS4E4BoHKuea4oBXRsYWPhL20NI9CqKTaUVVJ
TU32HaEm4mkAS0sCAqeO0rJ2T009W4TBjXYFi3Dr9vY/Lwoa0LLyIYL4czDaU5V3t8bm0ZWVVSyH
f+6EbinzVcs0i1SptgKMOC4rQgZNmvxmdXzxsGlNgXiLJX6Dii5BN+f0z6T52KfeqUZ0ZkyDnqLh
DOC3jHuvwMAhn4UVOWs3hBQaU9PhZnjiep+ogEMBEmbH36Rn+q5FuKM0S7v4ZLBNT/uyzfZsQu+p
WNtDY3xiOHwvOKeRBbA3FYn2pQquFGokGxVrr0maP8mTfhQezzmsGXgEJj19nuL3tP5aKeHJieo1
mFc/ZIymhd1xymjihIi6jLCFavkpbZ1kUwUM2atHbCVvZetfal8g9w0R/Tzd0qhIUYORPVYNP3Cb
TZ8aLuttN87Ni/mXy/kmmkk64sPXygxausPNbDBfJ9PwtsrvHr77EWvtp26CNetxVazaONqZfBlb
J2dBGv6YsfNRUe0z/52lqf0J3fjqVQc/Yi3UcAQuO6P+GNLx3Ocujs7UWpux/iITrliMMskCVsQj
FDcde22aTA/tIfq25YSFDjIQc7ob+ZiTG+sPd2pPnQcYS5BbyPBphWBwyYz1W+nwAzA2o4el/yGs
Mr+2ScFuWtggvjKr+elp1wHsU/OmU6bcbCIxHkXqPFJNbm3BVpFP6bimqsdXP07ILpih06NUaIce
JsvcQ/Jq40hwRsEwqLoa0TzDB0LC7LrT18QbEaW9Ua4cu7oCz99IhXfeBUu6cH3X/o+k81puG9mi
6Bd1VaORX5lJkRIpSrKkF5SCBzk28tffBd8X18ie8Ugk2H3C3mtvw0xRhOcIeOS9cWyCcIC0Eh9I
VpDv/NdRF1BkHjrC9qjiKPa9mhc7ZiI49c6pUdVDRto62ah4Bub2IoL0hyypGreZfsE9C1uQjni7
s0vjnDRcSVFcHMNxmFapvQnd7t1nOsK4juk+avp4YEsaTKhtPXYd9MGsdjq9aSx0SaWZ/WdP/icS
YOzerJXpRChso3rYEtSekHzGj3/zO3RgfV762y7od9NYfJSheMG8wpnF/GIwxBUNxqlWi+4FO/g6
mJ23paTSDY5E5OZi60wWxp+UzYtQz6UxDYt7ioPGXBWCMNUs5OVRZv6bWPYpi/ofvEj3f/QJrVKY
l8t2ZCBLIXRLDqUYaTKOH4RiFxHhwHXy9u6PjBVy5o0sglEtDcykbY20PgBjoWHn7lR9yfzqxco4
/uoC97+e9G75ORzZHJddeNuqo18woqFT/mmi/HXqaSftUD+g775YUXmybftvwJNRYxVbOc7wAEAI
dZVozyzVl90ccdEW5uYuz56Cwf6DsWmfVYQsGmb1lDQzEuT6FjvBsQ/tHy+Zj5aw9mMev/t1jMhf
sGAOIaiyX0p5MqYg1NieAIB4rXnCIh45S4uX9CevQQJGSBoR6FSFa88V03bS1sVfhu1B+Jli/TwP
eEBc7VyaKmBhQfUbxyrgmmdfJBG39sZ3505flucr4jfqBSXTb5vm/wRh5rSu+BO4llpJ462rFuck
3PtNZbEvpi5U/TGZu+E8DfluNnAzdJJ1b0nAN03A6+SS/KXY3CNeil+7lln2BEWW9Uu8nUKegw4P
PHno6j+fWK5CMOPQkJg920LV/Djm2OcjBQWB1fkVIM3VbIo9Md/BSgh1DfLq6lrte1ihyJQ05Ia8
pIiNMuQXYoyf+HYY3I8PsnL+tCI5LuMAeJKkbmlErw6y41g271ORY48jTiRstaZmo113EDn15Jcz
5Zi3HmISDpQ1g8UePDo/Sm8GNwZhvAn2DzTOhyGH3ubBu5Tz1hBOtp3rgvCz6To2JDxBDCqjLAFs
In9Gi+6pANq9rMI/JalWCjIvEA2/h3IpyMjc1CG9s1jsAoYhnsnI+SEY+qCbEUwgQcDEKfLY+9gD
msH7BOJFPZhOdywrZ2wt0xgjwuRGWsU1MXOEISOeGd+GCLKPtHhAS6ocJ41/B7Ywm8w1N5mdf7fw
PAlhRW8xqnWZJozuQfcn3ipiGr8yYhQgPYTu2TNuIZpFYAP0Eno8BpaEUe/GyYYDiQA3DZeGlOK4
9Yk2ZytYlsxw7QaVGfuQyYiJ6Qnbq6rauyO8r5Q1uz9Q/Zoz3LNFvW8nZcsORKCVnaqPKRAfLpLG
qeEDOukgWueMkFeTzQumO+MjL/SrZxU3Z2jvoGUXnQyrA/z174O3LUfOLrN0rjn6m80cGz++YjDs
mOm7HTPDCFm24Sxl11XjhHXfYoGqKwJWapkUPjFdMtGKoBvm5GDWLvE4ESFqo9p2r8CnvmHbLvuy
5Mmr3U2gDWvn1Tbg4/AjkstZbdsFUIw3hwk++9aaNGhuFZM81tDsrsTrpQwNQAYXrTltclwLOcMb
Aqkmq7g7rR62esgUde7jrIr6wFGKBkMImBowPINFSzFb+OdublZ/ZCgoK2ESjOt0067Q+aZtSSLV
7Ldq4gGa6pfBBcDOGUbNzASrRgu6ajLcFNoPHpRmrMfGG8Pisp+iRJHYiemjmWmaCimYu/ec9JU5
z3fs0PNaxVMZ6jc/iT6nFK2YrLgUhCMhOUYPuNrSDciMQ63hbyb5YWpZj7Kbh2B4IfMTtW+S7EWM
HgFDXHocarwPDtaiMRkaKl9xaspFnkj31PrNb2j5N1WaJMYYP11Q/LKyqCFzntI8+EtqzQOAQSQm
7dUyozNVzd88Zb3gBlWOpbzAq9X212ryb9Zwz/iTTdKFp9S3zhV2VGmhnW5ZYMXh9Estt3NshFkO
Jmj02cW0d0fsqoEnjlP5pUadfvfWpQsRQfshC0jL6/ixkMhFTsgDjWmZgV2zDgznWreMxkZAtaPF
CqA6edr9IxkIPEIj3Tv+8DwNYc3MUWOtWaiYsbVrc10iIuX+c/uFD5bcIwN8f8gt6wiTaTA2jqBH
+ZG4MRPH9kLXnKwCx1wjrwypb6DdBICMsfiw8uv6BCqEPttuz9vXv7mo2auCOPhpqN6TiKKsJ/Mn
hGwZTC3OZv9Mkg/MHGX9+EHEXcTJSgDMV1Jw06bNH5Iy/C25ll+RF732TC6aLvpWGasGz9kRfjeu
G/GUy4JCz6z+JIyrGmwTKxjrPHfZUac8SD3iMKv/zxfWl0H4hJ3m6XqGYofp2aD3qlr46g4jyjTC
ZuJZ9NeOOb1N6VIfUwTNhDhIgBg2o9FA8/dNlgl90Sr+ajSJ1CesYdrpKkJEeXYtnzrheiuLZqjI
UfKyc+Nl8/WV/PKdiQm6Ic518F2YIREDX6W51uO02ZWLIT/pvqO6vrY9fgV88CIncE2kr6BvPpB8
vOXsHo+5JWFsUk17c7VH08dZNHe/kUBZJ/SnoMVaxwQKO6b5xWfpbIfTrQeFuGyS71ZAIU+3dCe1
4Gewy31Q9eOeJ/LW5Na2c+v7hK0XBKSvV7i/17ZX/eAcOAx9PR3NKCTTHRyuo1YVLNMNCENrIA5R
VbydPmTHxWDpoHiM22iTqYjry7Odje78FzQ2W1ezQZFUSkHJbemVyb5rTaDUulGI+3P2MOG1fO2W
d6JbxD1u/9lO3Y/r938F9vUEWjqJd31T7s0G2W+ioZlQ+3p8UPg0RTXYTJADWCajDGoYc2eHj5OR
s16qjzj6d36LKYKoAhvDj/2Qp8gElcjuAoYhhWv+KCCnJkr4L3XIthlIdlez2vCBbXuGh0TdegD5
R5tp9o9Z0oY7L+eE9+AtKL6PPjJ36IA33EdlBU6PvNlPEeL3DIvwldnXsdYICe3k1bbMi+6gpVj+
eNJS3D2zDPHy9wVgzKdSBa9RzBCcki8+lKn5M7nGpQDVNEbBeezLS9U2pFKnkLb4kCUXAnsTNKsW
bXh2wU2xT235FFOXvExNfWdR2BugvxRx3n6MGDmxmPIz8SXTChKRme5ag2BtsJCph0P7ysGQE3o5
PFVRRz+EzyiHnwpmmpEPUceeZKhnA9LI9IhrGfuYGqRDnJCLg2cULy0LQUQhBLqgF2Qy68cw3RiH
hbZ5D9L+nlqwW7PQLrc6ZSmp/QeYcjhxc0HMTYEpvaVsZEeKtxZ+8UjeAEjUXtxnpGDrOM48WABq
Z6XNj/EvjrtiKKAgoAOMCM6oqPe+Gt9iyTtIquCqU1hTbNwFIusqRPpYe0tUVcsDm8zm+t8zhlWU
fLwJytsjePMvT+gnOtR4a1n6u6/jl2kWclfVZvJQMuHH7S3veTh+4NBCFe9P+XaE3HJy05tyPXai
4aSIDaDKcZom23mhRaZzNL5ZDI8f7Zhzljadmd3EDROmEbUCgqGCALjFkc092BUoD1FmViSy7XlO
TXZ7Rzz/LUuEdhV2kF4GaruKBZ5M/Vd/MBjJdn2+1ZbPKbs1sJ/3fVFstFp6pTH/NKaYGbP/2ETx
s2Qehu9WGNya5Y5aG4NcTH0CsWPNgNZxS6h8PqKKoFf7CZRSw0wYh/s6Cxb8d/PRYgwewcQqbqO6
N04mE5cV6IBrUrM1NCz/mHfTe2FyKNd5sfeYCoR8M31f/VQVqFLAIijbW/4uZjPubrnUI0ZqE4co
Cewf9sjorVjKdWHP3qE06DtZBU198JFRjkMM/C5sXpAwseVKt+mjIdxo3yd4XiKCicv0ZNlUE05a
vs5tR5p6K38UmtWiMjFRFQFSFB6Xvo+OFLB0uKq/JBqZjbnYqYoyYwaBGn05UCmhQKpHwaOsgv0Y
8Lo6X0FPzRlV1DVTAoArbYbvha9hzVKs9VDfu8T5r8/n547CsCNLPXNesM6c06lo9xbbXCNI522k
qc3NZcXcQuM9pUnw6uiJxUsXvJBvT91nyWcM9dm68wsyXhDMW8VRS4h2yoNtor1kepSIeAPsOWQl
WxkLwDo+kRj2ZzBjiTK1/80MgFEwOZZyrntO0bZiQdgHLLSOVXCqutEjA6S94I95dBI+0P1kXXId
MoVwiKuQk/MO2HldT7Q4s34jujw/W/LHLextFVjwijvj3oXpkw1Ea1E7mZux6w8tTWQlZUNyqvHR
MyRiIvNJbkrET9p2pzEDDTWXL3HJqMxKf4F9unkgtx5rDln5N4M5SiAbwgsjE2CU9TMiAe8W2U+P
RQDb3cfIPGKpA2YGcGC45NViO7hTwFmBno3bERKome77Eak8Y/4ttOUnUY9AEFDKmLhZRwc8sJ2z
h1Dr1oQDMeP92U5OeAaicG5T77+EFyh0WUs4DF+42Yf10l2CmDlTH14tKwP+Y9i7NBs8XIKvyGsi
xu2zT5wRKx0JgG1ll/4frUAlLy2Lm8/bWrp/27HksO/EEr/0t2mgM5SGe3GBaUfpcBisNUngiJ0c
ge4EOb2dhtxyLCSauD4XM3W4MYEJ4upriuC99NW39JbTqqJ4iPTbXEWfYyMekhHok0XkahQtEadW
urNFjlGSFXrkLLK3eNOPNw4oqAEelkRACYz96PADb6HvDzD8JeV5GVI9ZfGiLFqUehjYlen+MCuh
F1MpMQ4sEFp9rXwKiX6o85MdsgkirrniQzmO/gWhOJoPP/nseuePERenUSJ2H5P/7FRtdM3np5Vc
Mrqp9qLmOWmlfwEsyu2nLtImJaPziqfO9kHyLCCeW0YS0MYuTfcYaFzRZRUcRCLeJ7KN13IJWDXY
NhXNm2tY7smNJXxHGFAsbVmmuxWBFSxVYWn1T1mNt7Iq3pEZWcycLFoEbT5HmKISv7vP9nDu2uqe
srQsKgfdXnagOr5XqB6DKb81nYe1v2IE6q5Nd3gE2/7E1Qshz2/eg0X05U8oMjhKKbCpfMP0LZHh
p52Bh5Fsf7G0bifLmFgYDvMuMr5He7jMcVX8yJEkNPehd9qb5QruWOKyFlhHcvYwo22zaiRTKJ8/
1ahQyBleDr5twpWOzoOMPzU+Tnm2GW2wXXzcH2uuwgdlItUinVysrCZE/JJ67rVNuhnrBxdpo3N/
p5wCmNJvXrlUpvmgr4hTGOpOQX502m0UZfHVH6zpao+o07PEa7dOx5ZaYThXMWVNHXnJtWbLDYUQ
K71vOO55SLKj4XbzFVr0fDUoS08A0N4R9X/aqNHa6PTv/8QSkFQYsBx8vtwDxmBiCl6zaCEyJM0d
g4S1mpps22bZSxgn7FL96TT7ib/l9V5hCSbQsB+OobQug23waIJy70sIND1IJALJV6xCDYT1+d84
Sew3u7Fvs0ucrkjeq6T0r16qcmx0Y3Om2dOXIu2wvDc/MhvCz5aPrPlfkrAh89C/PGR9SPEeEhg+
jXcs2g5Bs2EB9gv/carpDakfJpBCVfLTRheQ1erZISQKc7jnkmSNuDxPA2+bQgFXg2McBzKq9rFt
Vy8pFhjGRV7/i7Bwyw45gKd1qgfP3FTpkenAsAly+jDG3ALVkqwukWYnr2aVfwYtAc3LY08oQbOd
PH9Y28s3muAgWLPeQ1/aeSdZLpHPeXfplIL3Mebdldaa9PoMsZ0Rj1fkW3QeSJIsKx7JRogWpj7w
mlwoHJvxmB+WD+gmmcpfTBQI1mLbOSrHhQYess4CpsNtmdXfPpnlGEyKx7xLncdz1xF17hjDrxS2
vUUxjAvMt4Dqhc3NynL5i6zlqnQ0/fHpJnldIvxXaUsGXNnFBGoTPtKAEWlJj7qKpuQKrx+MOm5+
faf7MkHQvo7Zkqvn+i+57OIdUqT+KanC3SwjeLcd2tO0dfybzRgSJ7BV+wmRPWX56BcJyWaECT2n
lUoOlBvzYcZaeint+tGocNCV/PtD783fQXMMHYhEyATnTdMHzY7HM0MoNnjY56XczqH95Y4M94TR
X2jVl5EQ7BVxcGVn3HyN7MnmQCs0y3oNDiZwZiRhFTV0g5F6ybs3bmZPSmfB53X/70uggszUfYOc
DnPx5DgQRBFkQpEt8vqIqGCBE4aSNR1ULmKLLv++ikqb5a8P+joJ/jCGLrfKIWSb4aK28ptnzOzd
CMmrzZQxB403IzCP0Pit8vzpZoc1fbRpQ4fyiXTJm+qJ82DN7my+5ghGngpo0QO2cxW3yaPfwo7B
q/bmdX3J3yKCp5Z3hEBwMgzseZP7A1hZ4pkwwwsTHSt4IaQuTaP6G7DQ4YZPQT/yA+6wVTIvGo2J
jWaCM7fRhHgAE7/4Y3hST2i9GLdhvZjRad7AymgU8+L47yuDCxriYHy2JxfAs7YfZ2DIHUGDG5rq
YIt/LL4VvmU/ugRGVEi8z/YwrueFU+fW/a21sxbZI6wNwGoh4saNKnp5CP2SNzDwaa8qdbbjKbmB
OuvFzAihYIjus+WL8/x5hHZBWEA3r5EqvxBNph+lH5K2hhMKuQQxb3V2bcaIiYrBuqTMmdNW+sEc
OLosrfvfKdst74dZTfIxHRiQoZB57UiFooFK0jPMVEJJRX/ueJMHjLXKUsFHX+Jmn+qLqvrmMkU4
rgAArV1Oz8paBsyzmC4kggKFGSn3mZllM1Iby3DkRhOtd7Ix/zm/s5dysswlfhQ1XrFPbgOIKDGz
v40Fsnvl+c6Pmu9xCnJs3PuocB5yh42TjrGbSiBPucm3Cc4dno2LtNgvfYCbzDrqAvGkEdvPRgU0
KXDcvRGiKIun2DtjdkVXp7gbXdYtPuRh9EDkxU+Dd0jC+Dltus8gKD6DLn9sICetch7+Te6ybBZz
CvAOexYKsDkBwD0upgRl7wuFK5pgOuMiXHRMkBVBs0hv2iSaKPgevL5bg9Pl6n4c+4RBqovuI5dx
sA6xpRUdetepC/ZpYAN1wmeIkx9TvE8XLsCfo09rDhYDby96EKixVoPTXZE6gnvliJXWHe8Pi1wb
S4WYQrQ8IkNu0+HbGMRX2MTfNrq4FSctYFL+CyzTwzYJp6/UzC7MqNADlqF5UHmMy6odNx3fsya4
Yw0bY1174AuGJgt3ujxbkLE2k+Jvrgu1jRIOtqqgMWYsDJyFMKjGYV/vdxzy6XCUOcuUhBFhCSWR
2JR5reucPw9tffn3S03UnxtFi4S82QJPxadNbzwVaKNs3QKmbeYrXnmWbh6rGcivF6wUJ0MNC5ra
NNZdBA/Fm+0z4RkoqylKGXaSA1IN38hR47UVDtOmn75qknUvJKHiyXPb41iab6GCDAUwmuUv+hwM
TVbbxwuG/Lu0MwMH5X8usHCNJMfxRHhRBDKIOj+Wi5OJU4S8HGRRqzHnTtXRVsucfaGGgD/NALko
jW4h8Mbd2GKXiFvHhtzHTsIhphAZIAWigLWxLZCY4yJJPcQ+/j3OkSBXoeEfLGZ7dAk9395+irpP
UOck1MwlXf9Qma9B+hr5tIWmac+HLmaotORY1S7/CR3YkR0qDX9LbQeSf50n0j0mlLzx6B1Z6vAW
GR6txKAuMb6y5cpaOyS9nk3n3tOiH5ooBd/f/ZZkxK5ZWv0JEv+z4nW1K6ZrFeg6l/HCapIWMcp0
rCSz7giA4idqKagSBwf78ks18B41g4B9zlJn3XUD1ODlMajcHbrfxSpMxhDrr6eaO55PD/4FDypf
Sy6oLGb64sjZY8bCZJ+IjSwbilxsxnuZIZAhYsOgkWRZl5UWCofwV0hn4/QlBGNPshJCVr0GSQ4G
P6NoyTQxYa4HF2doii/cjeAkZw9i3oQeslQUIUzWXFCM2RWoPssCi/c3qnICUxbFEAiGjoEhxngx
bFJp6n0lg3fX5eZJI0Iai/41oIUI/RltDjCddVvZfyGEFFsXIoVT9MVtQTeCTtz5JTvYcr6GER+/
8NXUcXlydbm32uY7lkxX8g6y7ohXafLp9Qzoz0785evq6oFsRHul1S4yo+FRqGSf4/DIp34g/wgn
pt3Is4FohWshfyoNDpxpGtSqNQOEKpAUamfG9I5NxCv7cNeZ7F4GwVlQUvRufC3HtbM4OsIRl0Yy
Gg6MJRMSE+cQ0jUK633Tow8LbEp6OPprv+Ia9voBjZqaf0U2n+jdyk3Jj81cDqnxmKOvG1kSGekJ
L2vFgRKh8cBRAK57a2PUydP5rIaRsLKcSW3HQrh8YQhyhTFBZp4Dd0W7DFnthCfZCFgmIoZYchaO
qnF4aCsHrw9xn+t0IutbtdU7JsalrkS5YPITzsPr3LfWLo/lmyQeBhI4ElCXRDvA19EhM92t4xAV
OPsvukxAGBnd1QCH5kWuf0xnH53zIH9yaYOpylnHtzka4x6HH5gBrOfIlPb4vejqSD4eEBxLX1xl
orgH7ejJN76I/8t2oHbfTMqnRCFCKDzckrCdtGvPW8bl1EfscvEk18RIBRjXB++J4Mt4g1Nzn0X2
iiNzt8D9OVR/jK5bJkwlVXuiH80mvvmNVV/E8ovu1IUAXkSwWfkILWbeCHZPawz33Ukx64l9wyYT
jyCCLvwDT0md2JKpdViGqLwMogu57bxt7lx70A/r0bShsmXkIfgu+VGWbD4nUaPWDS4k1GyzxrzB
D8O3EDMkfEmGOSVsuH3iVmduM4v3prI+2h7kENPd+phm4FIGbwMLGulBkR/hCrBNKxJryaA9QJ81
zP67LXG4lT5SvgRdSJ+EC3NCHW2ylGyz2RB/vSRFa8xSCHcIL4Iu4shfjNPwzOeoXxSUr7ZgaR74
ySsvmabPgD33Wer0Mxf2RkaKDJGK4ovIYTz0YCRMzHEdXW3YDhvmrP8RevM9qPauE5J66e/ZL3AB
kdtytIA0dAF3p5MBX7AM2D+ZuIIA4rVCPBGFmBDENJYbKKacUs45MXqDHWvIFtBMaVvUr5LDL3aO
yRhQkRlM2iOXVZlNuEVV7U0eO2zjY80uNUoPpmDbno5opO3WwTvi1PthzplQUr2lc/mX9TNwaANr
RkMY+9oPxLyaRPNRwu+p4mH+M5N8EdsGKXrzsk3xBhaPG6hk1tZv8b1RReEOha1PsCKL84AOjt2Z
318dMWIaVLgghrhfAwfHlh4mpzIQf0hsFiN6PspBYyDcFTMwNovurx1GmwG00JmURkwmoJdohJFZ
t3zfbAU1HjvWbkT9NX/b9qsyj85vK+tk5WvMHr5NFLXsaqCv1GFRHL1SiH+3/XB3cqmojTnuqaJX
c5wcelsfCb5uvgTvLsq5B4lDbVkY3oDuYnDPaPghFR/b1nyRaL0wgSYUlRUEoglcmV3XVHB4OHlc
pve8DJ871p7zTTZMJaJxY2YJ+qCbAXOkCNQbm+4EhCZuiPiV+uUzMIqHksXZv9gB+7iseiIrOHAL
X5UcT53FGTq7SXBo5gy4b85zU76YeXDEuLVNMLrjy3Zf4sxVq1ggu09I40u5lFIOjNWsIJ6Q0bVd
qh1AV29eid/VIEPWET05Aajic+Z4vOOsQEhWwFb8MMczNIr4GHbyrSr7YTs7OEIWdYIWTMy8OP81
M97ZfsZvbc85eu/5PykTuZva9i5G6krUbUhMGJaXHdqAc5gXPykD4U0Fxqlq09OQ85kjg25jNu7f
2s4Pnpu/yTK8dFF6a9HX4MbcNTXRx6a+osGDlEN5c56JlSN2KENaeRo0teg8RK+Wm+D/Ez8MP1AU
Z3dDUJoMrZQrhREE9NohzxO8uWGsH5wOWJNhaJSF+Fed8BaO83fJLtaduIUyt/ivlZ61YjVkupF4
9mm1oSeIB9Txb9qAA89Se+vL8slqnW6dA0udDxk3FSpO6IgOW53J6/fpDLza7fdFPZLI2Y37diR+
h8DrdYWbbAT/T9e+Knscs/0aJ+x7iH6JXO/v2nNAz42YkcyV71Zvk8nrnZZs+aMgefuZ6IyfNGW2
h48CJlGmSK9gSm6gDuAtkmzE5ceEYbS18/hssG4y633KUi9IwmcCJBkU1NO5CZZP8QiIPUsoe7HW
LND50YqBWpvhNk2AwHNjcJmjIRXl+MdJsKwPBRaLEFcUon5WYhzREvMLGDugQFtmSckx5v+KpM0/
e5nx3pvcAS30OodFPKGe1UouM2imWazAZhInhfd3puCAKHKOoh7tv82PVrCYqCQUPrZZIxD7mDoA
Pky8EdkTmfEAxVz9H1T4vf/UuMa3A8F7rZrIWFuo6bkNPfw/+8DCYpUnEEJz1yjPEHp+7Sl6qvGc
ic79Ezb5wLQ8xOlWBgiqWjrwsd2IsTmBuFkgiIwH+qS/Dbkyt+FzJZCJ5QPNvfIaUuZNPKIjZFJ2
eM6q19GDp/p7kWPKRY8FD7Iuc0bm7dmZIsiMuXmYk/k/5F0ssHvg653hP4mJRgYGexxdJmZSuqy+
uwL0TUG8h98PX3GNkTq0KWW8uIpYXigmCwVnQVjEj2piOev7oNBkesq6GlvCoq5Gaxv6/AP7bL7R
vFnb2qD1Q6cySzJmmtmiwCb9KGepX0tvY2v/JQhsFNHRc+symxsX7lpfU0IEPAZwLcNHSJ3vjUie
TQXSKVWf4OFyNuFOweeX6q8J3mSEWF817S0J0GsGYc/gqOITHS4bm/mMwNg8WvkP7T46c66GKJ/3
TlnCIkusN8gJLK+TEgxHW7oMSZJHUT3BQINqa8/upirozxPKCK8e5NrOnlyvazfE238yA7otFSEH
PUBRYBGRC+BvrA19EK2FuFBJJlNjj1hnPAzJyMJObksJ05M8o21QF7+61aRVA71DLGHx7HRE+jnB
N63Wa1CbYhXP4pqz6ZsWU4TBmHascuBC3LChxGhEKwPDkpQU/pK4iDeE+CEwyuQb85Lw0tacN5Oy
3D3m1nxrc5RfkL8eC1b/tyyfwhORTyz+o4YKVHbTKUSWdBpQeI4iVAy60+g5LgZ5hQT574vIyc8z
S+87g67U7D7hM3Z7AJ08Hxw3IVPDh7Bp3ojscS6BPpVqqrbwh3DImGV0j0DzsTGt/C0qgz8FFo9H
VbuCwGL2m2HReDdbscqk+9n0pjVcesO1HzKz4uk3huSc803jcrKo2MAFkFqFES4Qn2RzBicDWehz
7QPA8dDS5zhAdjxc6rXy3llcYPek5/6TwYEFewzF/N+Xva4QbCnhsc6vjk3K8LoHDLRWEyPSKYWN
39YoLqlG1r2phkdmXnscm8mzY44ddjEj2cluH0Yl81j+YYgFhiTZNTc/xj8uGA92XmA9BEA8cjJh
tw60sjNxBxPMaSZROo27hy5Ek1oYTf0gigmX3BRS3TfZIyWBgTSgRPEsmBP0UYecl/m2GKppMzdB
dWlmuD4D4MO1o2yoqAImvm46vXbTjWULGqbKQqKs2R3kad6zgYlM5vzdT0BQAhbxwr47aXDyMbAw
lm76ioFhEiAPnqLP0pfteUrSJyfoxUWkJS5VrW8hKnHWzmP10cJUQIk1wi1F0eRQEK+jetgDSR0P
skXj7cVug1Cy+i51GT2RNphcaq8FHj0b8jWJgo0Q7KLCaWYNbljJEbQfCdK+ri+Tpe+06Ij1SQL8
6iX5zmkRl6xopoXWQxnczVoftSnl0dcW51tjhvteDwECtcDdeCygNr0MeIa4x580sKOVbHGEJ6CE
dnQ60OKT9hjRyTGPBFoH0RDvhHJ/PYLh/zbuu4eqcm90HiultNUG0biz0R+8qFCsXvVWEDP1kFTS
I63Gp3EGeMDD2HhXgUd3WzjYZguPADRPAb7qeHC+wLzvRkrZv2morsTwMByQKBhmuqALmVCo9tDF
vMFE9jijJ0ZHTb8NGZo/0VPoB1QN9AZVPH3iiLsKxm8vNfkI63ZOsfiRIrueITq9z8aE7LJo9dHq
Z/LLqiWKHT3TGdSc8UBh9O+LRtXGVmvPRY6PL2XVVd2lDb32+u/T4tBm/ftK5ajCwyho1gVN5VFU
0M+H1hBvuWwlKu7ykxi7/5pieOi1sF+kPdkvI6ZwMRcvTOrEKcREshp9C8+VFZFEMOijbNQ9HKzk
xx2sezSw4AhDt78sv+0Z48XwbQmwWkzHvkO6bQGCoLKN3d2QTLTxUze8ZbGeTx2hLo9OpQ5Nbge3
f78o8RF3qEmHvLNeltxuhI1OdUOVTSImTtIJBdnH0PbempofcYOy84dsVixvlkLNJF1s+f7ZUV0l
qlRm66jv05rBvNl/gCkL/6aZ5sGfrXwnQ/iA2CHIn6hSAGbzCGaSBVoLyRNSWTy9Ozni6X5qrCc2
gtaRwR4u9ejXbNk/LX9OXIS/78KIpJzE2bp9yZGe2Dai8Pg91V59//dbhij/Uw2S6oZUl23DCu8l
GF29Q64HZ6Mwwpe5Tq1L5Z6j2rynruG8twikd1bdm/smIreXnctJjqlzF5U9PgYq5u9afp/dKuEL
ut/gYCSlLy7TV88eFaEMC0ZQu0BgavhVTY37/t+fNgo0jma5AWOgQcIVON677Oins7bwzg3d36sq
582/3ydE5A9DIcBsXOD7xioU5LPsZrSR8R3l6Di6JO9vDpKmVWOP82ZiiAgDN6k+s4T41WowvhOn
cNbjHDkXNdeUEMBRkBq1AZZ5Jz8GpBUimuWdZ3VWbXtrgFpfWzAHvMjcZ/UY3Q0tPzMoUdvGQHts
xnb9gXMVk93YYzMs6qep5sUfpF/f/4PymKx71tUfeYhIqIEMczZKoCSxDg//fh+zFaX+nDFMG6bP
QRt3o226eyDJTxU50+MEKWvjQlJCJK3OUP0MrsACb9f0L+6CCjnF1Pw/9s5sKXIs3dKvkhbXrTza
kraGYyfLrPEZd5wZgriRAQGa51lP399WZJ3KyOyu7L7vsjISD8BxXFt7+P+1vuVrufUYoSXSy6H/
ig+z2qeX8Iaaa69v+qN0nEtu3UlSZ62RW+Rzso0msz45CekyOS4Yn3vzokf9t/OYj88dKJAV9mGx
r/gKcUAp6BPbco5eBs2+C7txCy7X3mmU8CdTIR94ax4F7ZGor/tnq4/NE2FXK7dFGpjS+HiqAs3c
0S1pNl4txBULS8JaWjY7K4jHq2DUrgffqx8Q7T0EmkvMGKeISqizMBHIF5lWZ1dzK7B8wy/eskeE
g8fCj0Weh6R2E2PTJDedLKzHMmQrRa5a/VpgW3KdynrhkHyyzRB9odk/OwqL4KUufLSwHZ9n3dlK
t5avOblyqy4NH1mRy30tDXGWFiq2ZXTZvr/GiR+9hDRbUBkkV2LonaPZVpTZShG+NXZ5hXpfe7Sy
ErZ6T5RlQ1F0KADeJRZFAr+d9TcjluupnJtPau3oSUl6COrevMQl0+6CccJ4VM/Dcya6bQyK3xhd
/7qqCJGONe+O4rFxVahHrkN6nx9mEt1FieQote1DyGF/WXV9xIOTps/HGXDiGvds9YhHwOEAG5Qv
ZpK/Z8E8vXezUOQdzpkc15H99HdU04vXpEFlXzZu8mzPXD4j6Jr7YSTNqr0dg3w4zerD8pneev2p
tPtIER7TTZM34VOLRb0sqFkPOvQSMNxoyUGYf21wBFjS4S0Gv0fujFafWis0OPZbq7D1vy1jnymW
fmvne2dBh/i6LcEjtm7tP1hBdXQzlEs1YOXT1NUcDH3dvdY7YojMyroR/XQZyXwCxNkbeLBGNqu4
5LcaDV06iJHE1OAb39q0uUm9iHMBWGfw0f0zbX3ambW4xWUT7URUQTjifBH3XPWcuhB4RtRKVkVo
gehtA11e7VIuCTXO9mECccczCWQoYLg5JXZhx3lYljmrLXN63WTKQO51Nz3VEupbrot6QFxKUNW3
IxJEFDlS7goLu8oYZhgOe8LBKjM6cDKats6M0xlsMKeDeZy+tqPubuck0Db6VOybzDAeLQt/O3Bi
/ZhgyLPSPqsvMumUl6HujjeeBbECeIq2IzmOfQ2TyzTU1yZPBK26KjdtHhmUIEmDor31BEui2sFa
vYtCwLhs/aevMFIhlAnHuqSIM32dh6vKg/o5ppYAokeI3UmUfrvtomKIyYIPCMcp4FqMcqppBWQk
0aeGeSSVqVPbpfPSH5HcLqe+52AXxy0TWzrVYhOQeLP3G1WFQ1N7R2LTW5OZtHyazMU+/QizFwoj
nwzUApZPNAAXL6HZPKKXves9ezy3Wd8/WD0FEUOPdJLeutts7mlbOMVbiJn5IvK86WvvEQKTJfeG
2xBGvLwCz3cPUUTnxhTm1wEBEo6ZdF2afX5DGzQ6Brr4mDrrgPjSunfd7i4Y62SrDVF5iGItPS6f
aT1myIi2NDKC4GqS0M4gP4f7MG/1qyjzPrU5CPddRf8xZRC2JF8HF2F3zc2hX3Z2qe+Eazw3JnZQ
ORfddQoZGsxIzcoSBWD8NPI5uY8g1HRxvJ9nVhGPmoaGawyB3QW2JkUKw3hE46y67BrCYeBMl7tl
huzzN5GOPgjb5p2OPcNwSuzmWNvGc45/qDDt7z3GhzFvQWYBDUC+WlwtHzLNhbfggaQTCI1uy1Lb
zV6fn/1hcMguMOIbF/OjaJHbEyW07cjiqhEm+f7+x2gE/DDsXb1E1l7b40a29Js7Eqor8rvvhZer
WtEYbSVka+yLs3NjT3dF/JDS8LxHYNjf9zPNMStImn00do/h7HR3upfeEuM9PVjF7B/SnHU4Kb34
PHJAuehbfeu7ef4Az8O+dpsE67oZPOlljaVQ9qCcGcgwOMjw0IPo0HZ+s7YUK461ycZPY9aXy0AC
GNhTU2i5zjb8CrcVu9yfgrVWsCXWCk2HaNs75L0M5rBH1ndJpKa8rxOBzHtM8Eybj7PE98JRE51n
a6Tb5aEDgLqwQS+SZr9cu8GzKMgEgbbPE40UHwB8edKcB6uFZTzUSCm62mIdDa3T8hkq/2o9BkP0
PNdxfC01CeBmTED+E8HXGa23dxBGUMG4aAXkNduhhqZOY3VXfxQaNmyIejAxUASda7pzEE8hVdEh
7sd22AmjBBlET+9caBSNRryheC4beZ8Wq1IX077w52rtj8RM5U1ySx05WHGBtnlUvuLKJZEVM6Qd
lOGd4ZCQ0E558C47+yx6fB5z5FwniFNvgDC8dLh+vyKdnTc6nWcTmSqzau8GR8CqvEZf7uj+O/ep
RS/Rr4dXOdfiprTEI1se/Oce6v9lZFupaW/Zbdsb1aZ8tqcSypUJm8ONUypu0o4uQwPPfJGM3T5M
hHjQcfdvifilWUptFRgR1ABn9rztQCIUtDWju0SciddIWsdlH0RGdXGm/owFXKPBpIE3lVWENCIt
ve9jRmSXmniWD+T1HgdMc7vSG6HOTik406ar7nyqOasCb8YNRLR7Dif05kcvuGmsvDiGbdJtsPcA
S4/PPtk/58iMvZXVY7fCieMfZ/dGd93kOKYVCkSTs6eBaJ0zqpfcd073EuTM17DXwWZV3sro6bYE
8L0BhG3rICwvK9VBKDKJpizQi53buLwzrPvHzp8felyR23AYzIPWFVSadSEvA/uqxel+l/PHLetM
mU3PZIEYO02pgLWx1L8FYbgRuV1/DzFi0gyoyzsv/O6PcLvaoisfc1sBJ+uA2PqUnD+hhOAhgdz3
XcRujYO3ecmdmxzb0Y5XEYvoUDoFLq+2QmrPnbrpBN3vEVDYcaL6ejTw7B6Xh0Ck0b5NzcMczuap
0O8H/GxXcYeXoip1cCrL4+p7Xg2IHWHSrLoIa8FFVtn6IdLzZ7Irin2QoxJYSi2djghNdmiuTTZQ
jzaZ46tRs6z9FBvhpa6qGGM0vAyO4R60adZPYYueuPGBV1QGZe1w2jtWplPkKONt4yBBNrP+EClR
cM2MdEpsyLejk+kocYW9DkkdHo0VZQ9g673wcBrL75hBevps7lcXkQmFajQtzVMTBXDpI0RbGTPP
netVJ4nm8hkd/yEvGrBk3MrrGZdPw87SiojgUAtqYWVi2xZtoYplyVb0+bQex6HbFSaTt+NHT3mY
s+Vp9FPVJPapMNioDYGjv4wIwIBnPLRRn9zPGX/FqKEdCii80i6Ux1rttiOBPcLOA3fbGxat4ma8
9Y2W/QBC9IeAcb+NOC29uPJb3Br1K4WsYdPRgN5qWnitaeN00gq4ebnljz8+wzoxnQZ813kFH2v5
jsmc4j2npd+/N+IPdMtBHkMUhxDxONIsH1AKNNd66qJ19kGIQve6bKloPptwWjaQ0OXKK+ClmaQN
vNThvpnaYuMHUj8OAy9K+Km7VQbKR5WaV7XJxhsbZxeUpv6kZZgNBp0c9OWhSxZVHvvnbi6as/AC
87Fqxm/LIzxsqEGFPp7Iai/TfvpWtJ2x7Wju7MFypC+uSzPeJuOHdeSIUZGsjDQDicnveqlCuU5L
TCTUie8N6buwhyOIMHWTIpBIEKomfb+TSZ+cgsry2NZRDMrz7slBAnLBLEAtSz2chX2OOdrdLI9c
jJERqzJGIPObHpBr2YQ6uC7f3HhVYN4NRnWqQap81Yc8PGDydcBB+Y8lptxHS15Fmu++uSU0pk7G
M1KUyr9pIzamkes9D0l4TY+wuiYNIDiYkl5m7LiHZf3O2eGcQyPAqJAlux+bxMoxHUou0E1z38ku
ybXJLnM9PTi5WayrsZb3uQ9CxU/CR6cs2nWt3sE51A8jBh9PN8sr3dSaOzMKC9qXub7OJSXpZpyH
29Id921jW8jfcMAtV6VDELOfKudgMGVAKZ3qW61sX0Pdj841KHkbxfQbFjcYoMbsnDEQ0zAMyPRF
1zqtlvGaGtY1qT0OBg9pHbrKvDPykZdSN/lXb7SxifA/wlSq4MkhnVhT/y6xj6AtnZ1dC4M+ncbr
bnaCm+UDOffmdnCtbNUm5j1vn35a3izeF3ZCcxpcst8P7324+gqO/gJcnfxpXAgi6r9Sv7a+dTTI
qoIKYDYWNuSeXttHrRFv6K2xJbeC8+D6Aqvk6FwGtaCA2MXdrfCGF4cKKe3X0D0KIsGOwPZfHIQQ
GGCo6M6tez0DoVoPMZq8aSrEg4hI9W5itlpazELZNDEZBenHsgk1dELIgqK+DjizY4VCkRtCRvET
AaEIP8o57YfiCt0o3VNFYLgVmdxO+UG2afiizbp9cJzCBFtrBi/xwLEq1eZvlrA4TDRO8RR5L2Nc
ms+d7DhT5AmwxWj4mIj/eYJJZxRCEUY8/RoZpfZokPYzk6lzpWN/iUF5uhRytX6PXaNgP1Zk2d62
oT8TwkJFFC+f1HLYkloUX3KfvvnwkG6GKiGSU3r2rg7ojjQgcI8BU+lzVYSHLJ21uyRoxJkgCWY2
o51ls+WwH1wFepjfZM9I8C5Nt4Hy4QpqIUdKyMG+JATgzp5TziO8zVZbfdh2GV3CJDEe2Tves0mu
rw3Zmo965R3lHK99kNOHFLPMefmAvdLZQpyCDOx0AOXs/hyEXX+f0Tvd+k1a0iTwKel0zbvWH8pK
1t9zgZ8/akKK13jtD1kyfq0TlLBhJi4y3wgfpwjTjZOP5jVuuZkmTfJY9QCMMWWGV7E5BVw0DizF
ON2OejSBzSWO618vqQDjjWukPP3r32WVe7t6ANFk9IJQrqjt8UP/86esoXqOHNq+kljp5U93ClaT
arR+3KJp3qD7KqbvaR/ZW401bj9aTfsyyvNyQm0qZngvcjbWPBEgqQ5AXjGigExODv6VMxrfimHw
Xnh1AAi4RJAdQ65oowCs4VSJm7oFZmEPTfXWACGJG5dsJCEnELeUaQhVEedMlelC6lBk9FyOldOi
+WdIIDo2rvrlKJvTM6JVad9mdmK/d230zW7wPusIH3ZU8oA1+eZN4zbpMQVXvc6Jgv6quxQ+pRZB
mEJT2dOwHzXx4kGO96KAYEM1OAxi2LFjjadEyptST4wTdFz/tgmHZD+NLjwm6c4QUL8tw8xKs+LY
S6XcNLKbVDT5zfLvdo4kDFkdOTuyAuDtNP3DwCHnIHXOSuiwxj38YW8XwWhxZWq/ayGaktpo7NsA
pPcBH3O1babvy5rfBjjmAslePJoOJEKAOsRVMiQlrOcs+DZzyj+npssugA31bqIsR2WJD7r6gG75
xgKAr7rXB78KX4YuMaD/RckdutURd5KEr2qawX4Zx/CR61NT629RyoGSyUc7obqaD3FaAJ8l2pft
DyYY1GUZkobr3KQkEs8cV5LeozDa5sPF2gLudZ61GOyaijLxFATbSzvvrYW+Fpe0gohi+JZ0JF+J
Sky7EPv2eRrM6YyTiw0c6vfBxbcs5fiWWsWdNFhwdG5K8ktxoY8W7bsSGvzSGvLY2wnDt59MOQSo
v15A49t3czpd6rbr3mJbh/7YoguFKrlejjSwS6ZVKj2CdL3oEvpkcCIuu9pEbevdLJ/lKGhOurS/
Dhm8XCtrB5jLyi7aB85pypP6IW2tS5Fp/UuYglALRuLYNN+ifZwn3gP8NXK9dGfcLA+HEdxvVqgy
K/2oi6bSI/IoWY4STehXXi+Sm9jjDe3rNH/1CxaZNMC4OmdGtAv7EDbSZCTf9Eo7UYI/f/nlP/7x
X//xPv5n8FHcFOkUFHnzj//i8XuBsDsKwvZPD//xUGT8f/mZ//6en3/iH1fRe02L7rP9t9+1+yjO
r9lH8+dvUq/mv5+Z3/77q1u/tq8/PdjkbdROt91HPd19wPBrl1fB36G+8//2i7/Qj+VZHqby47cv
70WXQyu4+wgI7vry+5cO33/7Ip3lffrxNqmn//1r6vX/9mX1Wn788vRRf//48898vDbtb180w/jV
tglh8eAXe3zi8XTDx48vyV9N6bl8ybalNBzT+vJLTgRC+NsX4fxq6LbwdKF7Bj1s88svTdEtX7F+
dXVP4XWkLlzYmfLLP//2n67hv67pL3mX3RQR3YDfvhhC//IL1Dx1rX/8cbQvHTqfFm4dYdnCVV9/
f6VJH/Dt4n/kFDrKGKEfnoIRFG9/QSt+3g6UnFaoc8Ny39kGw8wA8CWDT7qH3KVddcjHAl21mExo
I7eGX9NG73VKLDY8F7Vla/GcX+BnwR5pfnPMGn83i8plYbY7ZqNb8B9PlgdvvNWxZqE6Nomfsc86
TaKJE5JwYKJkUChNMJFr5NImLKYERc0JisJr1bZk10ygwJo8/j7A1DHILiDBjzlCkZBtZmvbEce2
9h6kT+HHmPM9IeYkRCF827rFTaQ5L5EPL9/U2w3H7AlZDXMDve8Lx7IvByvvt0AcH4he+a7JBkMz
FAfDRaAJTgV2L/hMtFSkoBURqdA4t8hsyN0HE0PlBRGvWCfJp4neiqF5LNwZPdJEciwdwFQb91rH
z5UETdWhfp1Z9gONYU5m7gNMb4wTbXmF4WdbwEfA48eHEvZ0LF71Mt3lJRObaF06ptprP/GdyBOZ
EGK6bS3qwYnYjGHGl0n3gsihsxkKeJsGGZEMJuxB9Z7yjgMfv2s3luwfUxwfre1sDDaHeGJ4HkTj
nDacCaYab2/nOmjD0ZwJiyuQee7GJPFaJ/xG/YblF6tv4TVDv+sfvVRs8lG9Gt745deKxAGb6TyN
dbBppvRtAnhvGnipilIelt/aVbzw5dVB/z0vv/VcfOdcw0zN9yGdRNHX8lqw3Xsr3Exrw+nwaapL
pQBwTmMf1ItRzy5CXoej3upe8plfuVecLx4d4TwQ2f5W4u6pG/8E0CO96DguV9kqlqhbLetsAZOh
R0oy7kg1h8GZGjQzG9Zw3Q8ew8ZTc84b8XXA3gsCvF1IIqHOtS/mntghLXprU4MXSSZgkhGLmpTW
UwalSr0TpusRMkTtvzbrLZtlDA+CenJgcbnZ4W9hkOzpuB3nOn+ZZvdhEFDW/jAn/X7b//E2F/Iv
t7nrOswaQgphqttc/HybSzB/fReZn0H5blcSogQeLsicpEH1XEH57uGcoknkXFhqzBhd8oZSHZFx
fzsRXvvjFgTUDhydLn3rYrMAZ02hKFgncbsnEOANDvTZRq211VueYSoctC3cQhnOAVlmLwoocbH8
Q8HbJjhHeBqaGEbp8lIiSANEI7ocW7xb3Am3y3CkcNxAwnAf6ftdIAeJafRweQu6qEU2HjQr4ybh
Ei6ziEUrwdCTfU039sef5xHZUnK3BaPzXPggVJdbpWnd9XJdUniGg+Gw/aONNIC+1LhJqjB6w3mI
cjR5S/zyW/+WBdteyr1L61S9wALhvwvNgtb2EekJ8R42lSk1DpdhrJ6ZHQf3LFn2WWTuMZ29Lf+g
7sjlB2ZKSxdTBMl3uVuWv6v3LU4H2oN1PcFOXW6NJOIOTjFS2BLMClcpEcgTJnlqCbxjr0xACbeM
eknLcK96Glb8irbmNOeYBx+9+HSQA3eRepZ0jt7Uk2hFRRoAQqBZfpA9rS4AxVPdQG6Xq8lsMH18
BRW3u7qTXaLdIonYkEwM1TSL1VVUgxTp0tvy/UnINVDP4pX8kCjATkXWKXR8NhLRjaPlG0/atNHh
p//7MS3tP69cLmPahVlqOYZlm9afhnRQmTizpvITkwweUDfZB4NDdsjAe69e3fxuj2jNYwPRVS6p
XLHaqKl2Vq+eczfT9Li2Ozw6mLdYxlAi2w55HEyvMwvYMmXrjKDemIhfVW8GUePa68iACWgQZBRv
ko43bBmjJJczH9XWsZmKu4AaOec0xpKJ8bWXeI/gHiMnveb+oOQw+CctC2PMyHxPmd1hvjtnMZu+
iIOk49k042CX6TVgDFB2dJ7UdfHVsqEG179/F4X867vo0fJzPJP5wZRqt/PH9b8tKCKXVvAJN4r7
M+wCLny6c9WjyDFYchUtLTKKrWEGb1rMPy8frDq70egYKGYEg3lgxfubF6Z+8U8bE/pQtiEMHSkK
IGDH+NMLQ27ViA4MQ+udcwPzqLrXUpDrY+8uoz5ASUYViXlmygdvNYxKHK1eoBrmbcJdGiTfndzc
l9zSf/PivL++bR57L9dzTdd0SFBTg/MP2yYNTg408/LD98JzEA+XukJj6hVLre3GQPKYIQ0xX0Uh
/Qzb5HhksJlRUyagC/NCb+aVw8qyzJDLyPSr+M1QS30XcbeLMtw7VY1+DkObb5noLxkRoFXOXcqP
SyJkyUbDtcOYaJXJWC2HeZW9ceOu+no6dU1446kaa6a2DIic3bXotE9kg7uq616Bmp9TlWfMcCyd
ibvGZjbqLT44/l3b8V+a0QTFpfE+riXeEITUekxcl6a9qpurIQneDMlqxIR8YVn2IYI5QBWouNRN
ytnLLjBscOYM0VHddLXOU9qTfVhGSsZJUdF1ibvjuqndnWvEb0k4AV4vWRpDr0Xq26e75d5quCvV
rCyxqQFIkBfgVS6Wd3iI0S77at5JHeg5FzNBsmozUPhM8WpilNPYEmbinAFQPUOsZo4LWFFiosLo
qUl0Ftja1Tdqdve9dVPwTdxvy7Yr1OR75newl9VygS0Roub3atL3oiYHRP1MKVIopOUzaU8PkZoX
1a8OBrSjqiPUaHlDKYFpIR3eAVqQeaw2NN4Qv+H7ekhpIfmAcdAZMSb469RsH6u7vdWjux72g5Fp
T8vftuztYMIzNvgFyx5QzUulNmobVIwEvXZ3SLYuXZ9Jra9Lj0BrxH6lc7X8eoFqFpmyiyqy1Y9l
TFNp2VwiMLpMi/K1BNUb1iJd9xjk+a3mkYr4ieBibWMqApBLK6Wnzbie8vFcBjO77s6eVpUGUyUB
WaUhfKSXFr31cfFsKjcpWRS0LKHwbsqMpACtRSHErnTZ9UziLeiL+yEyIbogGEnVbkDtn1hS4dlj
AUKl1uOj4zDxN/es7v15RvF06Tm8zZ7rImFevv6He1ZQogjDuXl3XaAOIliHgBC0lptzNLnGUMMe
kCu8dx5c7YzIi40XpxvYL9+G0iyOrqU9ZuqIhO7A2OQR3QhrplfsOHSAnO1yEKjV1sJpcm1VTEiW
WbkuxgQdSiKGTUsvehMza8AYMU7+ZD9F5OBlFuD5yMHFR1Fkk0mounr02TqFuy50oHuaRzuCHics
LJxyLrrcVaQV7E7ly8S0UEjd3pl6cdJ0DLD+cI3rCUSMCOXegO1Fniim23HfZRam5YJeVBLa+Khh
QZVxVIPziT4nvLwoKPp1bBJjNmJp7Sk7BZDvz1Oib8cUDJLjTgNSl67ei9QjqN6IPx3QCDlQTfqX
EUCn4h2AHruSMPmklIitiroREeZGIfcexI25hTuxPAuBA5+oiPHdDfeD8+L6Jsouv1j3eY1N3my9
jekpC1dsPAFT/Mw9ClcmQmFr7O8yEcCHTcpdC0iJkpl+4w+I0QTkln1KFm0+tf2V3TXbvxk46hz+
81LkCcMDwW1L3UX3b/5pKXIpCxa93r1F9nwiVoo6j/qra7fSQIYjbpZoP6EcxFduBWNEr8K7kfTJ
bRZcRYUrWKx6E1mm/qJFCFrTkeTiMT8UlAjXOQvMwRI7qCa+wyTd5KO3YbbFKAZnSHLYDpBFwBey
jI2ClVFEdtepIfCQVf0l2SYfTmbcZBZ86Kk/zZa90XvSpNiYoMgfvONYhY8NupBAcpNyld11FeUv
cwMfryIII7FoJSdQhRAfgB4U0E+zklsh74pjqgHYLfTgTP48kBEAzB7EHmPC5S8QQjW0a1c4jQgd
0UJxQJSZh3IzftKBi9CxEKPXiKTZdNNNo+6KOR4JATCDK9l00a6hEXbhjJzWeiI7J3ykF8EgQJ5O
2SP0UnS8nESW8bKMi1CxTuTUXWMUGsb0PuzSTzU62sZ80/W7pgayrxXcJZxZ8LmOWFC0wt8uAwiU
X2yPaznpH5CFP024OSpk8wmJiUbrQzU6+5xTHoHtGAivWJXTi6wIP1271FZYp9fkbPh0m+mKM7mt
Bmh/q1QzqD/SicPhHV5YnnczqbctTKIXkzwriF4cGC19vKMH4yIc8ImZMIKr8cPXXAeCCpehdcbh
4m/G6V/2JJ5wHSlVxUhK07bdn/ckBECkFdTI91AdlXP3Dc0T9RfJVkTteZfFYDmqGwg4VpzSaLD3
pNxtG2aVwSEiQmo3f/OSqFP9+c5xHSZ225K6qVNj+vkl2fmcW7hY3oWqMLggHsB4Rjsawvs+MHZR
XX6qLa1kywSK68cmXJ1HUbm9/vtXYv1v7mHsvLpheNKyqbqpxeEPkz9vtzeJqlXwIHfNGXy29Qff
Io6TxmPEpqhVFoWvmV68FJMOqqdgImVZXOnoimg0pCxM2fjUOOM7WX+7ugOqKryMQJb0UyM6wImy
W5xZdzCVvc1k5M+tSbbuMvIHcDRQVz9TK6yh2PDrOVppq8igtDWrZ09TBAQuA8hkyGDtsEFJsASp
2S5WYwUPO4WndH5s/mYb6/51xBjCYVajQG3alm7+aRdb2/YYW6P35qN06/ss3oNQ51hTh8EGnQEC
Sq29oCQgsMe6Kfdg6JEFCUBj0zhA/IXlmQez7MnpTfsf71htN+5xyqKtZrIKwgHHjO7TcKU91uEl
hOpXhljRKX/ppDw3N0FSsHy0IVayuXlx+/7szxbWRzJ0VkVrf6r3DfQ3uCvLOA+eB9vWwGmnu0Jg
wlVlGZKY1oOe8CyhgRvJTzeiOC8TmFMl3iYqy/sa4cSqK1F6zhRekNU8+ZMJ31Tjp6qCG7/wfGTU
a5wRcuvEJbU/rdnYxJ7uwFNEbOUIFy+bZ5RSTA4uCsARjw2+2UnbDJWB6lkGEdyBTNsYqYRcTAPH
AtuibvGs66Pdck2p0uIyYD4YlXPR8wEUZ4F1GNWEMqhR8+8HvHD+ut0xDSRRWNwo91Bk/lNlF3YV
y9TkvmYzlU9XLeE1UancpwB41W6jxVLAw+izY6u5Wl5HhVav7NttS+NhV/n83FACWUwaDAuuB8Wu
ELdYtO4yl8HQI83H8MA0KdSH5QmYMKnmatHaHNU6ojZOuBifCdiwd6DJx6HcF5Z3l9CzW4ugOyU9
1x9o+v2EMJbhhbWFnjG7liTYWBOKXF8339tWwiAm3BnxanxtCCJVo9JCGtDqFy6xsasyHeTJq+jA
B5Z7CK18W9MfBJg67GeMKWSb+BWML26lkVhiqi4Ja5hJ889m6ZMVbZTMQPaURw/uMKOIMnTu4SaC
QJg6V7Sz2N96pzbLyGhJuaZpmdWAqwEd2yD69HFCtezYq+X9GHvoPRnU5XKKbpZv9OJKnMsEU4/y
OVdUJdfNhFdeVgHBnxGe/diCw67GMZJiVKLDcTBfI9fFvBSaSOZ1ANyWxuitmqBacfzYTcpwZyQx
v6U3rzWLdlVgEBC3fFev9q8iye/radrHSEg51hXHtmO/53aFy0bkVOqNOpHyVy5rbKepvycYn0kN
Y2c48fO9Bcw9sWRH0ZhRUvrGU1Bf6eAhl58Y1RuXauUpsPyXMY0YAtazaYPDngEiwfN2L2iiBTgK
JvBQySdO3nCtRdh14un7kHbaepndludSizlwIHgIRK9gAmWqq5j5iF5Dax52N6SFd+s8OZe92r3E
RbEOY2SIyIHiCkV0KBkXeVlfUY8HkhZzu9UcGAcTjYaBwOoCHdGnqoyz+2hul9tA+I1EISlebI3B
HcfAVPOB6+rSQdzEIDP+ZmFeiqs/lTI8U+oSIJhNncrUVTfnj2tPmNHqsIX+On6FNI6t1SPJLbUi
+L1aj5nX8uaLMLEccG7RveHrNxh+iC3y2B8ygt6MZGad0SPDICec0K+Img1kQDZVjMoZ7ymiH+Ro
xM8+L7c0eWFcsbhnmtW5sIVhnMK5exnc6iWwFIBuZmnzASyHZASss3Skw+m/E0NQ70vLuya9CEC5
mnf90DrQHMkwEyoUtJrR1YZ+WeKWS7csYbUFC6Eb3mfQ11iaB3OtZnk1iIg74J31PFofkkNkMjP0
l2fpN8A4povAFO/tcu5Bg7dO4YitdI2TimAjcwwvndB8l4GYfwxBJSLvYMutqprZinwnpPwqKUCd
J3T65oiut1pkfWWKvkoCvmWZTv9/9/Pvup9sGegS/5+6n3RQ69f0l//5WUfvr/kvdx9l95ZG7z/1
QnmGH71Qw/l1qdNCJ8PkL2hj/bMVKqxfEcbrnJylaxmsWpyw/tkJFb/quiNtym1sIPnIHuX3Vqjx
q2FwW+lsXzy163Wc/5dWqKO7P+9WHVMItoeqryq5GwUF2Z/v02G0e9us6LPZxj6ec6SvfXSTeLAb
EsMZmHFhBCb21smi4anGdHPbhdkRv37/ZKCnv3KcjDpthBK08c1512jGk0MlaEgG/xANJuUm5lga
Md/rJHEPBLFfzBL73wQ/CTtTjLQiDZ5QaptgwKFN2wOAB1a1czZyGCogVxGB+73peSLXLIunkHUb
768HlFQ9HCYqOyUnjsPyUA9b5yJNAOoVdgJNpnNuqyKdAfXVj0b9NA60MYKhTJ6/IRQagE1jY9Qz
vJQTmRaVHn/n7/NQddiHsfSIZo14aTU4u8brcPFo5c5NIIklKETxbGRiNTeOhIDaxxtOle5FRkRF
kMSXplMRj9Rj8ENaisEBQqnwVmOrOztHtBM5O1s0LcivJhkdlw+aPZM85uK0LhNIF2M5XGfFHFyW
HNB3Xst2jeo9zjbhFwcfqBMlZJKc7eyOCOr5KXcuyzDeoOhK7sx6Fwh8/dRDCDISZEj2YTysZ8u6
w403qSgn7IgxdNqydmBg+MkW1lB9WRs4rmtjonHk64cpgiMSsq6spEtSNLgtnBuIj0wrBssQjeYm
BtC4SvHrrpsAEm8RJKyiyLVWbQrea57mA2UpzNklpnkXrsiGSuNAb42sHj0rhhXCIGs9mCnOb2wh
WZUGh76wvrW9CC6syAMY17YvYCFfJdZUv4+st8JxNk6U1mc9SUiv6/px1X3W0iE22kju67oEjiJL
YGCOCSTctDnmje1dVrvEe8luoxUeGT9ZXKGMlmstRIiZuNR5OgThFyWAm1WWKxiQMR2Kwh8IlOs6
DFglydtglpNQIp7HpdYQLkiTAASzUBej02z/f3F0Xs2RImkU/UVE4M1rGSirKtmW9EK0WhKeBBJI
4NfPYR42ZrcjdrpUgszP3Hsu0BiCdrvU2jcyeYjRBm70RmwBgd2uAwhHFKgzZPSdZzw7NkCDeshx
ortBsw/q0dgakrq85l+Gz8qmJ33sZHcueAXYj7f33gx+fAbKlgAnSUVSJ5RR2Rz/80eSk9uJV8nE
EmpTBkzwCnNChhzalDxw3nBwPi39O9TF/DLO/XEeatD6hafvgnEpI8xiyNsDWzs25hts0GM+SuoM
rzos7lee4eJPAIZOPtMxl7BFrmUUjFzeN+SBdzGrE5mh7r7Tk5stqMo8e3SPrqu9uVUwH4spOJK8
BvIgQM4UJ9ZLl5Dp0zp3MuStjZvb30FORAdPWFabQESJR9zYS2sSNdLJ02yBjoeejL7civ+1knXM
lLarwkjB5+ncx6ESQSi16tMcnVtlNnC7qk8vVs1ZyizDWjbALwt8kjuWVuzbNY1PuBhbNmTnehds
aGRvA7Bk2F/+LlV6riovDQvHb9eiBBBCPE9hRSXY8Fu++F76MgDMNorhPPpvds1N2wRwvroAjL6V
iqiE28hXeE2jCQnyvlesF5q5hW/QuK8+2edWS+IA134ZFog4z2oE6SXwxBETMtRnLCtumgPktHk8
QbdfpJa17CeXOnKX4Kvgnd2AjiKoQL1bvv+tlB2hPmYM3TC9lt6nUVXlQZIcsyuBRQczjKBFGVs8
eMu2M3DSqKGLlM6+F2XCfmyRVK2muYzPrdlJHbq5cdFX1BD/qS0IU16XfXA4TsaKfll2vRGsUMbx
3SR7cRRTmMYrfjYl28lSZsEgCoOAmZCmkQdRgEKRYEChH0u37nYA35qdLkPUMRbla4reA4ojoQ+/
nBnAWAM2HCjz9iZr9HpWwc61W++k20nIyDNa2glzzlxWO+Mul+J1Koy3BMvKwdZBw0EC/4M8/KBE
As9NEVJTj8POSsFuakWd7DVVHxd45KwdFnMVclyE4Tc0wLsOtQ+p3f5LDGN/Y5jdA1MDPoRGtonV
xJ+jmA18v/BQe3KhNkqOT4HmoG0NugekJH8mG+QCE0TqPNrdLRuW++R2xmUoTr01gNkqfMAmi/dG
pumTqIJ2M5Tqubf9H8yZ5sZU3XbIoVgzkkL2DxKcA5uUdZW8JtliRI3PRNwVn4sAPdSX687RDj7r
vhnCGMVvXS7vwVJ+r2DXKNdOBMyQrXscbd4YIBglbHF4R/DeEBKgkLOzdXkRNHeLRMFrel1hNdve
n3A4kyCD6vGBSA6QO+2LXpDu5+RvzcBBSmNWFynZ3Zh7yNna1vOqmDV9fdOaw1ubQRdAKAkEkhKg
tK2zSmfWJp0ByNsb9/7iHosu23EtuVs4+foppd+cm/kttfvnYrLvmh2/6NjFNrPRkwrD/cK1K2+4
Ejf5FIs9GXzLMVjXcIGkKUwW7ZKRKbCDv3aMhWmwsV1eay8g7RmqeegPvCETGyCYNGBh7fFoMRM5
B0Z2ER13MBN/3gobcnue8jKm7iNwY7hmCwh+knUMD9Uo0vfdUJ5rEyXBCDafzROuzjhOD1pBc8GC
pT0udXEbguIFAUaxc0Zi1hreYcYsa7geVjLfXcbLWOolGlTUnZUdlobNoTu3JF8A6YSQqsfHYPme
glntgxGUoatLMxqhZWPnUvppcmMOVto4ruiNz6lBUl3/OxGBbUPZPkvThQkD19IdbGebZpzQMtba
g0+4KBhugIuz1TI6R5jTexptlygvxEpRp4laHNBOMyGwMUNAdpyHwY90vX/Luv5DQRmKAK4+AqOD
HpaOw6Ee341s9pGLaARrYqXcZkU/ngPnVYHSQISZphuTLHZeADPfCTW9BaadnObXosO+mxprUtlP
ESdIx7KpBDag1rNoIAF3eWy5CnbF0N+mupVPjcOY2CLjJ+rVwqfAPyYUqUOdGC6ZhhxUZ6S1M3vE
skv5MiyjAfon+Gt5Hif1LB9tUpuTJqm3wuvqC/9DrwCumoAmjnDsXJCt6qhWnU8+kVPJ7XuHqwLk
hDu/Ju8j0AnRThb2e7Cyb1Ze9rte8iuovO5olR5pWzC4SgWiE7BTn2YXO5iTyMydxxqMfxS4aRZ2
xfwQBPpLpQHrE45IwmaUt4Wna3BImfHtb59C45YsPbQE+ydfD4I4l+NxzP8O+AoujJN+Kpbn/uxe
qSFZh/sE8eRNvbVNmaGKa8D1CSivTjK8y9wcT0BvSV9xxa1OvfYQNw8WVcMNCwOoIj97tBDLXyng
m5F9dHkfjY6Etg4Vh5cM58ry3jS2C6IkucDiWSNxwGW7m8i/yd+0z9XBG4HUwrAkl4VxYO30hKrg
6iW8TvmhwVbjITUaIxwp+K3eUTulQJHD2bIoOyjQ1q3o0EdjGjn2YJ91CbtnoSwfCQvkxGLjqTSA
ngADtmadG6He6M+atLtw5CvFh80gY1lEf8i/h4U6P63ckqxgkLlFB8g5ScmBged6LLP61cMMiy92
70pV05C7V8c2+wc9KXZFz1GbORN3fY8Bos/2lU8EXJfkr53XJRyljD6ti5+2wM+rMWfWaz00bWLf
lfbQZteM/Bu2HEo/ZLIBZusqBMcqxrvJdJ+OX9/ajwD2M8466gldvwqfhanmjDw3QZeizpDAqnTr
hHQ8DfF6AK0J2peeKXOZzs9VTTYY4tHqmvjgPpAIDi7Pr4UKPJycpwIyAetAbzvndrJvqx8ip4gc
yHUQErbxuJR/mQ2bkSfTb5MbEfYFPyCOqCwvjqljfDXZiJncXZx9UZKFHdjTjhN4YgYGd6vJHuAN
WGR7TMRkS7PcWKT7pDU2Wn3BklIoI6wJQeBNKJgzOsG0a2ZJ5FpmDxerNdLILrL3tsuWjTUOLbA0
yz8YAVS02sZTo7BWDEuRRq6BId2OR2RqISvhKbL88rkySpf1+8jDOXXY0vAxET9QPFVp9zIhVddW
D4Cqp9BO54Yd4SxPZrMj2+YX4S6E2pgJYavj1cTtnaDhRcdY0Z5EMmfamTjYilOizbFJR6zbiaSI
uQFd0SJdkjuyH/UD8U9MLWFtK6sKib/CDZvbAFwHYqdiD+nKcCa9NT26iYvpq55PODXObM4x3/Pb
CQcsC70xiUMQ19tMx82kF/gg9AZlQY5Cb8yewNISeqvhmJm1d7I0WuD3wxw5KNc3pSGepJqZTOWz
c2gm4xRDvCsy3fi0tOlL5OO/xFgpaX6R70VBY5jxpVhJ4IZd0x091doI5ayvgLap9E+wnzhmtkPb
TGc7X8OUVuiqEaYtu5YAdcEByllPDkP2k5p65GWZHrlJmYAcqz/zhu/FlARSomsgJ9Xz4d7MaLMS
NvyH3h1+vdpl9l2WS9QGCspTYCL4UJ4Wurp7kwVhZEaxcNrq/iunwqbHEL/FUZZuBpIFNtjvyAB3
SiqwpnlwARsDT0dqYY9M6gLPPqLHgvssoOxx0Q6kZPF2ZUyMoawvlpFfUuc+lbENSEO9ESPUbiuo
l8hSlUcYiyX0x/lQ+QX9JKpE1vi4O3FWvxp5+6w8/S/WVmx2iA4IPqAuz0gYBAcviPmMH9OmJ5rd
WY2CoPvasaJB0vmlgM/cy5bCamSQmyM7TNSI596sLumFNQxxcEgSDaLDHZ+G1ee03Bbst2otPg+a
uRJA058uc+Vh9tsIHBSVCTcV0m64e0qJvcglpfUEVtaX+ZcXaOqUWRaGmwkVQ0DzMwlKOS+Z3C1J
7AjNRRnObTmzMyvu6LHvhm1TpOmbXOcG7gK+0spueVLM+Cuv6TUma2bInq1YpSFDlVen6W4a0+9O
sx7h71ZgJAV58zF+MB5yIMDiiEG72TJ4R8PuZBHee0zlj2Yr7QjL/FN7RkxxzjvEN7Ky3yA0z1uu
FfD1PAK68IdIIyBsi5gAJn/pXrCM8VomMHoro73YqHMmfB9EnMkZqNvy1OfIZDr7jy+0f3qtfZvq
kugVuJ7aCqLZaE8ArQg5pDlgYUcAFkM56hdyoA0WdbJIUJZnxedS4ZFXtNsIo1+ReZooUxuxczbM
pWw6QHEsV7dl1hlkCg73CanOnmkGNDCXP7bkp1N4DV8dcXCsBTn2eOVgTG28vFgOMVGzGyn1LwUa
6TR7/m4gb/iSBzKKkwQLTKz/9eVDZrwuenlTtfgqGpYMvbncigR6oWSswf0DG0lDn0AcUX9wrVuV
YDicDL3dWMJCwOn100Pt8VDpDtVc15rRtNDOV33lRCMbN9Iot6Pl/yigoofBcsKxHYLNUlT9CbnJ
sRr/8vq2UIgCdWEVtR3z6qtdmj9GZyF7d6evMTlYs3kxKRQjdpDvQPxfx7olY9XFqUs6wid2opJn
oQ8Q8JrHGnvCLu1tb4eCexdY7CaFkz0sTfuJ+TDnCBijphqXg2ZnUeKUaMsGwOU6WeWBCyIH5gsO
LAm3OlgsasKi262o68q3Dr6YGUFByR+cd5EFAJe9ZCtiqV1NRa6Xn8VAByXUpLg75a56XYyRvKvs
W3DRArBFjF/6FUhXVHYVA5qdnsv3oYZJlRMiO2GKPw093FRcfcxVqI5514bQ9z8APykKyJ5YIq6i
bqiW3WIu4z6fp+akcTq1GSCzeG+5onpl4sSNDxZiBiseB6UKXYlcPOg+UItdtWn9NXYcTYNT0eWz
1NnjSyaNfpRf9aiciBDiM/5ojSvS6ra5r/lk4n2mgPXQlwRnQ3bZwcpdZNrcSY1OjeCbbkqkghq5
FuKK35Z1NvmiJ296n01NJ9MMqcmoytAN5jdAnjOOuTQGaGsfyj4luI7jNf6b63TiRpcFOz/LiQHR
bLVtLt44EYLQr71FNx3qWPCv11/rtAr9efSuPdGvBhDOve48Ot5BruJAf00YW2Y3hgoKtZ4r4igV
d45friY4hFLTY16VuGQnZJtuObyh1f0Hl/2X9Tn7HbhacBXgenEUxOCdH425O5Uj/Es7h1kHLzdV
AsFJyqCsWNQFzI67XwpSgLAIb0iTmbfiqc8wENcmQbWqOJMpCrWfxCa0AQjsaijXaQfQmvHoT9Bv
oB8jtKDTJRlhCum4zF1ilS+Zpf0MsvJoZJsUqHYa75VkkejQF5Gt9OVoLJb4NHrCXGxe9PehjP+a
1XgeGvlMbh81fMPfxBfjGdUHgmGHcx92Irk6PDBD+ear6VcO62pe8nf3WOW2ZNvu+iKWe0Hw2a5G
grSbh2QByDsyOLWmq0b6d1iknIhzQuMvWw4AHBIgb7d+W6ZgwemhYTDZCNQOFa08DNhA41dEilYw
DYA1ANbqYuwPDE6Y8yXOFfPoawd/dFfT3hx8lwH0CE2lTL2RC50X0nCfjMJhXJ0HAjdM9VoxnjSx
HCHgWHajvWPyvj7O3bZTwMMmMzaObQ+QqXqn8aLAEwylIBFisoRttfD1IYAIh16DGjB/W/GKesh9
dTT+FS3gFubSLMPq+RkuElLdzvQ2vQWjEkBjWRrpVmTdrxUMoM9AhuMLiYwKgavXmDaBFOM72O6/
sas/12RChd5kPMyS2r2b9KuRkDgtAnlC9644FcoM1VwljhOR3xgnL1LvrT22q+CJEcwuqAw0mAMp
MCMZytQiUkwtIDqwavZkw2hO3Zehxt7l5X+kacCDcax4Yw8ZlhtSgI9p9o3EYUMZ04U8QU7U/kkS
s9sz0EW9yeGsxQNU7WwwDzHt1EaYj6oh9Sq3EvRPpF16mrdrVyiD8AGG5lRQmYPjIF5i/yx6Aok0
1tf0wu96ApGqDKZvwMHEAIRN6bRncyBoTBWcY6j0N24Br3ysSQ/UgelVACHj4iMlRCm04uwnayTN
ryrbbQk0acZONS4uURJKkF3FyWhoqbZFUlKF4AGfAMF0YTbN3db28yNTCY8Au3pHiMV6IRMwj91a
s717RRu65fP/ch/A7k65FRrA9Uk+f+ioCvKJabmY+UL8ibI/kReAZxPJcNjrc71ajuP0B+IzdqFE
d/aapKziatiOaQEpTjBJSoW4QUbrQhflMKf5QxOwGYbXSWSrZ0/7mHNSFuXvOE7WrmtGLbIR4LEH
sln6c49oek3vLgG/ujZytoZ09L1lP0390ke6gSSYpll7Gk0vqkgw2GegNraeU6AHXf6g3dXvhv9q
KUH/2g7ECtVbr/OIkOlitIQzqnShNMKuhvIp8QxqBPQcuynzkyOOmeJoLjz9yUInZbknH6vcZXAZ
eDjDc2OYl86AD8J4Z+vN8z0f0otNTGMlMrklQoGBXlYNB6M/+a1JhERuk1/qfQR4EKBQWGU4SrVj
aKhy9jPLoVAFcDp6w7g0di4JkviM+9OIgAHrS3ad0u6syhK8UPks12VdLW3OSd1jeCWobboSykqN
+yuxFOm3hdpN2kL0e+FEFaF6D25PNZDEDS1SSlCI8WI7JLuWDG6LskhPkgTNjQ2XSEqNlVMsWHHD
bCEopgeKQoVn5kwbl8wiuGYOZ0lSQWx5O+CwjB279imwmVvbAY9mKs29KOl87WZPjKYGEtDIQo/l
R2b7ySscaViSvvExJ1edLJUtGUkIxkAGsg8yL4n04cL0y4ucnoBdd/BEg7dWn8NpwPoPBGDTMZzb
Jpl/b5ClsUQgS7ckZsjm/d4srfYYOzxALaC9ZWjPYAvoujS+JB2+KKxKfjaOk1Da2S14RjPyxjjI
MnieY1t7S72ON3VJH2TSRQYsvoOHfHBw9PoInYoLqDx2AbuQqY6artuXeUv3OHCUIunlUsqJWzM6
KDlDf44pq7sRIRCN8Uagp2mSZGYa5r+rJX4HGsMnakE6+OWXmMo7iRd4TyGzAcFxKCP7LhI+2aDM
k/RufLa94kew9MXTk76miQWlNG1raMt8Wcr9nBq7IcsFD5PPq74VgC1rI4/PnAQ9qKB6/ZDWAUsO
80MSbO3cIkesjKMGsc+qu4gAJulAReQXbmvzrrewVXtM9NRt3MSNxlwEOY6f0N3XYEat7MftXO0x
uFhI7NABFycLsNuCqI8V8kS5R1xe8biGOLJkZgfWmsa+sK2nMjWChz7w/02tumdDC4fT6w4OcpeY
zcQGCWW9b4ZgZxAhQRDhg0b8CjAOOOKe2LZYSMA0sX8MGHlG+uS8GSQHEaQW6X39OU7mP9PC95Di
822TcmQ/od3OUGYDjmzNpF61VxUMsJAzQig+7splzzWaJikVCBbMlWxlPaZVqXyZMbuy8vPDJO/W
GIZXGoaDhV5Owz8A5w04eitPVmf/tA65FEzNTMtn/wemCBE7KwFzq6StrcN4FoJp9ovx/30qdVIO
49Zm2ph75/lp8NtPckAR7RL/QSJIGzW98wZL/OKMQ7kzNdprOZo7OiMT9GT1agjWKpl56ixG7T3r
F1V4q7aH48DFi7eZK/5qVQJ2MDLvgYmpxfo0LAz33WIvu6HgDTVHAW9oSg/fffJLF/VJf8Xeg7ta
xizmSUIOuIkjtxTxgRzLB05OLANDsTN9FsCObVzqVnt2E2aJaT4c59h7Q530w4AT9ZkqdVwqR8cm
aaJEebj4vToR8/Exx5kRdTrT78UJtr1JRaCXzVEly5U4pm2QL5c5SX8zIHS4jNDuTJZbIL576dru
SlIbQ/Y+fSq1nq0XQnNS8VxXf2/GZ2UvP5PCVZypzyQR33Y6aBdB2e5ZdBDLXMYbF+40bF/vN46r
Z5o5QZhe8ZefNgtJMLRIsRux5cyQu0DMN/T4GzsZWsy4oGBm3kA02F5odxRFvJyvBKGyetLZrFPl
jBtDV+d+GkISWEA2OeOdTfpTrfcPFLoxyQ5k/gLIY41czncgZBT7BMr4HruSBVEqY97xMRzS7Dq2
XhDaFYPIwOyvubvi09mOgoVOQD0vdGDsZpfJAHFsmls/0QGVGGwigpLnTx79wv2hdrwBSfvXi/hi
LMMPLK5LH0w8Eb16Zyl5qxmSZ5p+Z6W2M1z2923b3lqHOmesGecEDRnnq2y620hNezG1NVqK4iQv
JY4NTwEzwjc0gogILEj74qZBF910cxZcGeYlJN8xivdPa2nNP/dYmphlT9UrGkfK+tGgTXEm6IoU
0VRym4aVMvOfLz2tGK6bDz0V094W8r3CSwTnxLhOnn5tgO6QLt195pAA8OScRjdtIkea717TlJus
fWvG4BUNwnNheE9jXqI5oKUgsfVTG8Zib5BcwRziw6ebYJBUoRkkQKL1sqd+Wpao0F9jRvHtSMoq
iRubqjRIHNLLbd9WoTHwKyQG+4DlhfMDMbfuxBt4nGSIaYXOEp1FcaHHoW3OJ7LN8UG9Mr/rtr7n
v41u/IJ94ytNaAp9BlZLJiPYiJTpJBhBkrRs8OCSj1gkPBq29ZwI80GSzbTmbUZa/ZLyxqFBWJ5L
g/lQssRfRY4ykROrEsSs523xYnI1xz0Z74H12pFkTZwkoy8HYZmvCFy0iqe8nBjPrtyBnFTm2J7u
AxR7M6GsyMLYJiDKKL4zFJGJji6Y7KO9rfGDTK76pliODNcHIP78fwnv5O3RkN41EORM1Ct0nee+
TGWEtebPmDTGse6psCy1Rr31JZ0ciYhrJVKV8Wlu3T91RS5ckfWhoDmadPduA5kjg+2YolfaGNp6
He4rtn5rMN4m3mCtB4ZHeD0Vf4R04wHhz7kLEm8zA+wx1m0ls1BmlP1YOesJCNrVbw6a716XKvua
BQ2fKXnA+nuaIjQSxfxiS7z887PkpjshlW8NcMUlRUDnL7/PSed0G5R4v2rJH5a8Zow9woyjMtIH
VIKe+4MG5K1i1U1YnbVnuMNPSVDApjH5b4O6wAmkrCvZXyzOm04pukl7dXYRy2PbKJ48R3tsGTR0
Hq8bDmeDuor1s860p3XEK9x8pON+yELMOk6x98h06p4MULb8ZDz3dfIQDNlyqECEk/v1p0FmBX+L
YVpv6zQkgf67QDb0u5IFW33ObHvexk7o5+x/lNz6ZCKUZYunseUIJoHoW7GK86CgZeq7Mt0f2xWv
sNpdlKgvhGucFiDUG0Iun4U/vuO/YFAWvFH2PbdFSapfHX+ucxvGoN/eyDmR3oU3DXzU9mYs852M
LMjGjYYxvnnHQLTXk/eqXh8t3tFdkcH8Fn66Tcf4INvgijjtYLlNVPUm/zcRNnr9xoaCwcJgvEHG
eF5mSvdetdeMk4w2ifKarT9VQC3ra1ZwQ+AqPVnD8DwOEgG6uIJvJrE8n++xUG8KS2v0/6/JqPK3
NdqLUcC9JOs0dNj6bHrBaTxDvMGFQwJaBXi8ayTx8PXBxykhNgyGkH9i/EociXjit3WKeTXMAQBL
2z+xXmBSCx7FwLMxI0LwugoaSPBmTPLQ2QHEhZaZMJfCHxLsdr5qTx6Ybx/CGvVM9lVxY+7JPfzb
lzNdBFMu1TALIoSxtSJVcyTnlvPOaPhnNuJ9k9GI4liCC/4vs3iJNLZ1miE+3ZHV8Pob4vrQ9Qpm
Zv5WTrsRhtZGuOPMqHk8r2+RW2zcNgiIv0wORhFcCTt7xRN9cKo1tt1tbthIGWqK8bxUPDJFrv0r
Kk7xrObz1tvOBqECxSvoewB5H/oynv1Onhov+bbnhq5FHEkD5iRaaQYl4wErLfZ9zHGhEX3u2uc6
rhhOze/T6shDr/yHWfW8XWIme0UmQ1B3P43Ph1DfXcnUk/Hvsik7aFPLflrRkXNvvk8uJY+71Oxd
8ptNOueqxeEs4YLVCIPqkuC1HeA0Gi00KOVtVhi1B64+63ghWiPM3PzuxvrF6uGYzd3Zcvt0ixKP
g0cjwnrWZAhf5HOdhwcNG9LWDa7+XO+0URwpr/+JdDgVGvsIctx24mXuICq+M3M5md1ISUUaJPfj
q+3bC9+fgReXyJIaziZhrCj1EsYpGLtOptawD4gr2CPY1tZjjYTHczt2TEgOFYoRVzev1gjeI3kS
oRPIf4HTr8KaOUVQwlnrFfUOpdPfxYqTfToGDzJe81cr9b70NUNbsyOYhFWEazwLDB0CkP7CfVo7
xRO0RRIk9W1WUtqNqXyKM+3nf2/n6DG6GzresliQN+ugzxbBrvJuHbaLtUL7wiWYaqvMz653uU4m
lacDy0Yb1ftHyw7WnRBfE1EvG1cYROKI9dzaliiErDjXNxnFC8rQO+PuK/VFSbzMxqWnZplRIsEz
iEsEFruDik5IVTkcXOYKs6GBfoPCUE+XoGIYGGtVCF2Cutu4y1KjpvQAhg/lDwLct5H9A5of5ev8
6k0mMrqzPKP1RLa/Npzz3WrKb0SGkruM9DjdQlVVJ9+ZSfSSg0rLIpGm1WitY1McdOVfc294n5sA
9gJhJ2hlR1PexJS8tg2Xgx7T46A3dHombDSoqEwJvg0nl4Ab5TyJTv+DwONDmmLa1MeUeAokWRNU
CRaF7TUR8wfRUIAanas9MOcd8AIA4j/EynpUTntCOXMG8xFxHrm41YdbFeO7beOfwFt0vup5M7bb
bPonWyj9I/UeZlkqAnRLI9NlzxV/kc9iZjqkWrrvJDRr9tpfJmlqkyNuSidMOdPRbQzvBgvkXQ8j
HFnes5I95eNgR6MhXqZKv/uaAPnAz1sbWBkT+6Ndye/rbTESK0bY0pMqJv5gIqqIIFVLzM8s9Uuu
YabADLnP+rxNbUoY5S/PQVU/BEKxSsmQmTUBzoA8+cpWTTF5GLw1Fd/EOG7ycmY2TjpiQgTxRhum
a5ri55zs/nN21t+H8cvzw/II/XGrxfkeq+rBAlS9kPaCZN8k9wmyYTLNzhXdIXrEFFlUcHKENLB5
WJFnleNZVYSZDwmT2ECig9Vz+5iZ2Q4YqH0WCbQ84pUDpoG/9PnyYrJcxolwt0by6jU/uS0Nv81Z
GQHilRlsTJ5YW57JdfNTLvvcI1KsG2akahHgvurGJlCT8XDS9OpfJ4ffWOGojnv9X5nTZ68Yn3wd
e5bDDOK/Wd4byfgoX+TTYHSrMnTtl0lPAZmkZUct0+atZY3T3q4CNlhwEXyderfrptvY8wgHxvt6
LdSobDaSBooX5kM6Fv2sY/5hYbIFRMDY28hg3VOwMIInxrtdbonSH/Vc+RGdz7ItJSGd6Vz8S2Gq
btRk/kEEkUCT6sZQ5tNHPhjxm0fs8krcY9uzaTz3VhcD8A0RjDfsywfDE+kTsQwDvaIWJvp7WXl8
j0EX77mFo0bQ+rHVorZrTnPMWnPRpuCqPFp/FOT7YZ0KBuVLoFN6OtSiqsAogbjyOZdMGnS3nMj7
s3eMm4Ko7YHrZoNNeM/MEKNOvL963jEnj1grZsfc8a830kLzU+OkUeuVNrphe1/8D9FG4VSkJmBQ
ERlz6T/Ih84gjletD6Dg7K8s4nMpqf0wT/vQYjizS2I33Sc2yY797O2KaazDkc4diNgttUZrFxBv
xQ2HY3DpBIeOszTRrUvjj5i9OYLCrzJhe6VZ6l6yTIKY/JobHF0IRt8ldpI9WwJ0H6a7ZW0gd4lk
gdB02PIIkOHup+1Lqr+G6eG/q/BpmQgUCLrjekBvB97fQ/9dfrKJfFLCExE2yBi0bML3ygUp80vh
GyQV+gHR6ulAVIY1RpR5m9klnRudGBN1j6TQRL8sGQ5cMGXwyJ+ZNvmo12g3htqFJD8JKoTim39G
IiUWGPPVxsUhTDgC8Ci2J7tYpFcFM8eiKklMhFdYKDEo+j7xy+zwPMQ+8JUe9UoRw41VAAyoFzaB
MeyTrLnBFUeG7TNu7NJjIIrPomMjxxLylGtEQA5yeS+H5SCwpEHTwAJWshusGSeTCOqrXec5/0xZ
2lGSOfsKnQ60QqPbZX0Qtn4738XooeHr2GvDRIL0mO9Rj35nhTy1lGiJKWqYj91rLYj3SFMfyo7N
Sd3fIHHEHL6GTQyVfhSD9mhMfZQaZn3o+geP03VvzrxkT+bw4aPM5mjFATey1YrL4CttXHFyhvRv
j3+eHbxgJI3jHz3rSteRH6Zrqf3UVWeFsLziGC1R96EX5fEi23AL8XJ1dxu7QPzxSiZ7fPh/6BNj
7lre6Rk9XDLrH5BebAo7zYExmmyLpnIuWu1zTqCeS52Z7Ql8yb1vI4gzTOeHQQ6B6z380Iq9Tid6
LeydNQZtYNUpvR8cUfauxTrJkXB3U5flGNsuSHF8M3GXEG1Ugw3Lhh0d1F+HjLEdquEXFDMg9HS0
SDMrF6sdvxEAZHOPPzv3+MM1VbxH2tkmicTWQWRYMgZX2sav2SFjT54kS0O3SOsLW7ptrM78wP5+
SGn6spLNW4sEkR5hxFLZLu8EbTEwRIkYZwSZ1CqsrZQyuJtRhaqWfCdIwDuzPs8zXa8ImHzYesrZ
sQbw2fPNS5F8EMupb4NlcCJrpn9Oahs1ePtQsU+9EQ219QfEFBh8SLMI7Ju5EvcZCGxQXf8qSzuO
BXHYo71ubArjcW+ZKeA6BuwQw8k7L000GnhXHQdZSJpa274eI4NjKSkWeHYmlJWqbU79jBk3vi8B
EYxFzsRBW9s/9lvMcvoteSB3Tp3XytXEoXAmEZKBFSCP3yrX/14WUBJqQR2kuZO+RZE6HF2jwSrZ
QDNzHlEu6oAR6nZ1AICaRe2BWgCpYpW9TD5XUi4/XFRIzBPw4XVx9uh2i8/QmMx7qslXpRFUb48q
PWlwxV3iPcZ5N/cCiS/1hN2R5Vt3kVux0YJQe6yrxNkMjf9E2GQaOmP55uIsPJRUUpWf/sfReSzH
bmRB9IsQARQKbtuN9o5sem4Q5CMJ723h63WgxUyMQiM9shuouibz5B27qr5W/I6ZYRKYyKvLIcLz
9NKiomgY2tqJ+FBZ+DIHGtL3mQbeSEcFZIa83SnF1zdhgkYOw2dbcdcYZ1UN747hIvUy3A+P4ElS
ZNkypB7Zyc5nk1Q33PC/WcaYkPHLbajjA1kDNjkewaYEdnWqJVlH3D+bRCd8PmFyVpFhGorgdw7r
n6ZgYBCTEAoC0mZGY/anEBxKF1I2INcioeVfXFrbbBCkNswWDRGqf7Mu6KC67AVjgO3LxFk3A4Wq
IizLqkkOF/1gbYFsPQ0xw7tK4tGdc5vmM+i5hbQ3gUKj11hNO/PScb2gQdHWdseCrIbOJUvvXfem
06BCd+XO8HRNA/V3ylDM1KqSc61sz7qS7w09msMlBVGbkIfIYHSOLQgj/xY3arUmXIzVCDdSqekw
p+SIsK5jYtYm/Mwj+v2ZF3TloZU4GTN7w5yVUVboBNeWytq2Qk+Wb/xBdFR/g2v9QnRFXtWyKKQO
f3DaedzOQ4iYOBk2ljEdYqltg5pfAiMCEq2520oHY0toW1gGKhAd6Cv6NqqO+ZJNysJ2mk7mFFtn
x0aJVBW/VkfFMyiv21h1g3g0hf5YOGiKBicRG30Mn/CN7JkRPw798MyVw7w8MjCaNMle4V2oCnpx
K9aB4qFnUXmBcGjO7KPVuri3oTZRov2O5ZOnt+9JG6Z7PWt/IqMUdPUID4JlrtmmbM21NkQ7inrJ
JimgSJAWuI1YVR2XqFbX94R/bhXVm4BgyQ2ru89gfLcXufHAHi10ihfXxblklm+SXCyG++gIbHWy
A+tXhqVFsGqoNsJ7dzrmGWWfriMdzgfTSqZyMHnykEZW3ziDwJxQ9nIdtjdWBSfpnrCRoBTKPOyo
OamQGY0zKw0m07+u3sfbkixiVuZq2NrVGXvxbzLw+Mka10qVuB+F6z7AYmHJL7lWGrYCbZngWo4K
dEvQg1dzWx/JltyGSC/XfchMIR9zaDnjJbVba0MfP63C3zCOf1LRfFb2YRiiP2IdIh/GwqebIEzW
emhYEkTEiJh9YAhLTJbMdJvapcLpgTwSIAsWwbh5zWYUYwHnQi8Tn4xR+IiZPgNdjH4sAxFz1u+c
CFWZVmm/UrnWJha1XwsccOzQgyL/7kvGuJAb9wzYHumDEUW/BgNiXyaXwkRuUsczoqP0MaGRXeVG
8TJN1Dc6R3xZ09l69BlWBRsyZxvUN7B+3JjBRFzO71ZCJIeHXF+mwW/NsHOVz5rCCzbuZiluUerK
O/Sau3XUBqYek8w+PYRzsdXiL2h5YCntGmDOdJEV4zqNBGvqTVaTBEczXX8vWeSQPFN8Ej5oThFU
JIeMApT3bF8xKaxUxoeUYxwKAxLrDKYFCJawK5I5FF5iTuhV1Ab3uIF+ZBSfGq2m6yY/gUVkousg
7qttiyHvWwugfgWyYqt61lpLj59XS6yAAs8GvesTIAU7JZHcJbkMcVj8BPXoZ4sHpZ2mJ1SvfPpl
+8mLlO7cWPi1kjdCA/6aLvluSCcp8/B9Vupgl9OrEzvvEhSQL1UABJMHVYFvOIb1uUvN5sl0nP2s
UUkilSfSnu48k84lD+E2FHV/RTW/yVNxH+Ixg8Qg0I+1GRAHdII6Mdwr3irfkNarmyzvaFAgx9YQ
JKtoglvL/MNmSehylJHXBy247boM8VOyG83CoX9p3wrALgO5cX2NYbCd92ON6zItWLtN+C6alhwW
2maC/2gQEyM4ddhUsU3ZDrM9Fgt2ewiAU9XT8iTYHA7T3PpmOL8nERqmlpKqynPADmrAPhLIi0sk
Y9aMN7xNKJfsuAC2eRwE9x+X1oc0SRrvW/3gSI00HQnm2xi+bS/aC76P6P9XAXRB1bAQa7IfhDB3
WOd+NF0z0Bect7zmJFYyUdSCbJ+lnFJGheuDsL2SUvVMhcw3IB1AX/iKGFRWEPVMBZgzAZKw41F/
MlrmToFrNKuZ7SjDbddT5satXgi/KLZxz14sFhajP1gkfqNYyIfYOEty6NatrHayz4cVdaW1zgvG
TE1ym5ev1C5Rk3KdoJlXzGTWSpI0mTuVfTIX6jDWjUNdJdVjVhhfZgn+3E0sROZyJ1Ja7xL73DVH
vOW5EEsswf2St94eXcSqnMrMJxKYsO0xfU4GSzualXNpaReiMR93XaQeHc09mlZhI1XrKbGbGDsh
D0uqmcE5y3vcgYP61vHJ5BiRfLdizW15zFPk2L2hY6dixM66rUNGxZW30rr6mNGCrYukOuFwcFDm
tvJWIPCbzHI8yoqtSqqT+p7x9zNOncpbHAc5e1MWKPzWC5RKFZU/OiFTAElbDHZ+k4qObpm1P8F+
DE/rzlxHo/E72aUDrov9x8i4eWgDnhSLHanm2S0qNPlL7JUGQsBNEcvYMZ4g8aShAXDTnPlHlF45
3HdsEx69lCNfVbm5cRKWklAyaEa4afAy0QaQF8q2NIu/I0lwbGD+i6boOAy8AdmUPkZFEG3YZPuj
phHw2CVbqUW/do7YJnS4mkwtuOBB+xEVOuxIb57iMLwajZc86a76M2MzXzfok/1kwDI9BTEfojdu
FGfYqtboL3TJErOFHF/lOIywq83SuirUSTBnxquVMNukzdf27LJPLbaAtdmUYp0FvGDEMhQWFzUT
38ciDfKNndqU1gSdl/lsbsrRBZfK976md4tJJCptpBr3ehjNrZf2ATJgVtlFY4JrxsRaGVenLeXN
Ck+JE+tbhDJvydzoHOQ2cppK7SsxN8duZv16GCuv/+E064ons0VVNHrpS8/MM0zrI/PjqqReNpJC
sIQJjY2VzY8FdcZhQbHt2FFtZxD5W1ONh8FSB4EkNE8RZgRhglgsWzZDXDhrzJPPMnfRLkCYJHsP
JZCYD/3UIbNsoDu16iVrGV9glglvGHH61WcRu18V+JFdLLi/DfEZWoxnTYMTFQAXXQB889Jsp01i
24wk8cbbht9W86HwgpCFAv+/bPlI+TIvxKDGfh6juW49/e713lsmHLR7QcTiSbjLaJFAWL35I9tM
uxLXDFLQTLazoz95S2wHyPIU4dV3XTr1g5cf2j6ydlng7oCfDuus0iPfIKzLrKfHqZ1fQ3Px6sU4
KfhI9IbtvQqNHBbjlJ0Z1LPttB+VwleNKLJJtM88Wk4hJ7Y3Moq/AfEhoI5xlAi96Py683uBk9JB
U7UruRJNN7gMAU6JNlUWivJY4Ggavx3g4ztDZ+qvYUFkfXWEa3Ru9K8ANN8JZXsIvoa8NrNLOWIi
mznygLlQ4IH13AJJGccqwJBQR5JCx2fkfGJoQcjmQ2WVymLH79GtPavGBlsj36w74Vem0e5UohsY
c0lqorEhj2wwTokZzzvFjiHW7LtJPJoEeLMOBtjzozh2mfhmpUnYikwF5gvpT2PuQUUUT3zYKSsQ
E4V7RRxJXgYn5diXPjbIXxvO0Tg8iLBMdn1vfvB2vuqBWR36Zl6GL9SqNj1nO/M+ppGX+c3kHmq3
0vcOILxa5mC2esvaRRBdW7NYeWYuXhEOXt3UZZUeyeRi/KHX21S1M+36ukbnOtSrRLWHUSRv1dQx
I4C5s5qc7MUbjW6bYXSaRXEjORtFdEURtCw22F6VmLwdpjUsfcdBp3ByoTm1PSDfrGRenTusBnT8
bBu+K0paa0KTox9qBiqwAckRytzXhknebii5txO2Xx26hEayZQC5RBLPqHxsmVi0HV3440BJL1Fx
eYW3nfPR3pdjd28xZPAtEkmP9Evf6MauNHIUTiXvFuomZFdxE9yiOfl0BnSithHcGa7jVtQ5dNqM
Ag8/s+Frzr7TlXXScv2VyLltO/DhTiw0Zu29EvpHZyLRaZrt//+YZV9gV053s+KpbTdqKJkYp+gx
OlE/SCbP+6b56AehHUvmDLKrAWXCGrNEXx3Str1kOLzb3u4Oea9e2rRZnmPCTV1BMTOQYM7EkoeD
ybmHYR0FFEVWpj9xyByG+tilWfBgzr96GZ+cptOOo1E4fC567lf8HE1O46xD+2jSadoKcGVz8Z0h
81hXPT+r0U46khFfB2e4Rd7Q+43BqAahAtdNYXEL5Xuhg+dPVMy6dHBX5KTZ97BRL9Uz3aj1wvKU
t0GuRBJzdMPoOvcIsM///694mGhQM/3w/1/pbm5CsdVtuJXLf3HDc4NTp4UqQnuIquYDh3DXxZLc
ugbWgJXBTCA6OwVW98Fl/IhfvronNbHn5IfGCB6XTrZ/TKLmjZe9R/ob50eBde59QKfXuOm7Njnp
SXUBmj2nJio9VS5eGOuO/GibDvOTwEm5bzzXIaNrfOxpzD4cG0ViYQXTHjGY2PfC4TDNtAsK+QdC
K+rnyCuNI7r/AOUV++Mo7Cfc4+13XamfYZDP1SSMR9jE5gPh1l+NTasex2paOy5rda8DURcxMbeq
Kd23CRmP7N3XLQLrM5L+xE7VNYmsYKPcYmey9b0lecP7khCRGjD47InHOHYihSbfJr7jGZuOmvnY
B+nJAP68LiV7qDKrfLAOCUWKMs61as9Yht7xkHortpr6zY6ILA3Ke6rC6jyEI2pL9VOhEcdvxkub
usce7SYBmIR3xnYNrBZC+XZKZyak0cigF0cG80xzmmhHqDhDkmcOQM9bGlJyrzrYKq7FjgCR39nN
Z8OXXt34rKi2zBrCk9HXL8Kr6V86+d6T5+cbdJfEQHkxJCgjOFZKxlvlNf15oLCisWG9Qarht7fo
Kh0TbfBkU3lgRVuyizxyzlMCDgis9W2maqrNZqJneTUc7nDiqYmTrbH79J5EkO+5vpt579Qw2a5J
WZfrWe0i1CiSay3qVdCWzIhqxcBc0bFFZniWAanJ6WDdTYjOm6gODozO7UUrlmwLZnks8NmRdiFt
gDS2wL83UwsQFlIcGdFZHcGT0yCsTFyd3DU+c8UBXOvVqG3CTJpng2/hOHbuHSUsDaFQW1wS57io
LxPSt97zfCvQrl1DfLYaGSjNTe4BMonXdFkCStqA6zWxDk3ISG+ixNzVHnI9kChZ43SbPMrRafZb
gujZhDRL2K4AtSKpoE3sz4IZFKRlFqMJA6kC/Sstg2h3bvJZItViQZA+0IiRl5dxgAMxWsxpGabK
WfdFxO1lq6zbl9BLwvqilYK5dFI9sGc31k2qPlJqf59Tn+BOnCSiAjzL0nLE8w/lPdGJ9ck4xNE7
vA4bW3nzzmsx4YDkidbphBw6Lp1Hd0oZMFmG39tzetSJOW11W/iEzySwN94HDOSdy8VptPcI/eU+
KbSvEiK+0Cc4qXP5NwEILzHXUn2LXVRNJNcvf9UQC2cOGIeb8FKlIfajAqQQW9tDHg5bPWEXHspY
X8lMe2TorYySoDn5T8Nfv3xQd7fjQM3H+sokSa6czmZ/3nKjRQULCFHd+y5voM+Yh0EvtmngddQV
7c7xenR6gmoaacZolX/L82b3I2kLGAWkGxc7WXaMkMWYEsRabw1kpaIuntsxy/dBU2xSezwFnnYp
emvef0UEFviznm6nfJELYlYncwsnZOi+lstqE8te6TuphgV3xBXbI6+A+VK49J5D5xEuDyOhy9j5
k433njZsH8vPGoQFaF9bEZVlPqCyhzowZh5BC+XLlGcILzVUF6SlYc5K1lYt3wbTfRpwEuABupg9
7bWo1R/yGULAnV9JAgBKMAhv+uj8KwdkFWmmrxCc/5OEi/loh/DIlu6rdifu5UeX7rjjFrqYZnQt
pKHtiXN/LTnVt6X8JoUbhUyvV35Udj/9ZPO2RanOU+kL26DbbIGBo78eVhzcvjP03zJs7V1fhdes
K8XeEMmX4wCLlrr3hAK8DG82Vr99xZjQt2oHsuA1KMQ/LVW7Hkn4ejTNx1z3fH35PBLczXj3i3TT
BM52ipND7yQSH2ZtHtFXHANPZXtJ3he9j3nhG8M/OC92sXbcR25LtkLubLXcvOq8AbsmU9vI4cOV
dNGKySXS0/nHtWIKkYx2P7z0Mx2osNRf0nXDHv33P9W+hwZPw/Luo/VlEGBXr2qOvhixPKFJPAV1
Z1BdGw8KfGI1fXlMtta9oo6qk590jt4KDYuUDC9YKXvUWLh5MKstf3NqgvfBSw5EoYutllgjrqP5
oDs530LA7rglFoVvicj7TVIM+dGb1a5iEeAnHLx46bpVwHs7CobucWC9hlD5GNKLfeXk2AWZPlmj
e00H7mJvmD5JhgI8Yik8jU6+CYv4GFVID3IwQvVvqrc3rcbuz0gLD3aZAajmSqjq7mFE8AGTEk8n
2TVnA6U/I4HHvh/ukWKEU0XO3pkh9VWOi4cOJ28bOEjSLPkvrloA0Jl3wWlwsrIrlwlj3HAYNpDB
1ouNvzdJy1Y/rjm81GaEXdthZJB6x8TRjk3XE3FtWF9TSGGcOvXKqoLD8pml2O8gt17mpSClXH6Y
zRFzitNszME62VAUohC9P8JE4Qd6jiK7aNfpCIRhsiq0oN0dR9utZLTJdiP/qYUFNp8HAF/Kz6i5
tK8jdZMzZC8tqi3QkxWuG++7rqtb5xibiKJwSkJO8EIiTQ2/pCumnWrxd+nab2eGj7SL30U4vAzB
KZAPVVg/mJ05LcsCtlq8FNR0CQSRJv8OZ1Suw3DWF+9rix7WM7qzSINghWj7zWvddl3x8wr8l6u6
s16b2SYhIIP3StgmxpTPANOxOeSfTQMDjdDC/dRTaE+PAyrCokdRT4JwgqkzOnRBzS411q+T6+CC
H79RXeR3veLC0MRHhjviVgUo+Yx5/mloypfDF0dx7px0aRN0OnfUOVWLQ2GuVw0C8aCIyQtwneQQ
lmQaMXSw4YWZnnY11HBIVPrY8cHylR4bo5K7vu3fE21Z4cx35eW6P/YFjvt4fuhVcs2Ues2cmQll
ZFyDyl5HvRedHdUTFp89hiYqX6aLrGHow6fgX+DF4LWzhme9vk8OlHypxAxz5a/C2oVedgr30E0f
zVIwRU7G96iXahfP6c4ZZeunIHtgqz+0nvgUIv1OHLgjxBCd3AjxxBz+ydRlmeYhOw4YMxzdf+BV
b4PSrjnm7yr29i78M0CZ7Z+K5k/acC+1P+24xlYFyL2GyaPcVzzRz65Rr73GeTEopMNIvFNcUirm
wYHDEQBaXx4NIuGTtH8eK9ZCbjz3Oy95t6fwt5mzOwvEY92P0geWXe3A9wCL0+oL0wAatinCLJex
dwuy4qM1vV+Swm7Ep6O2N603Ri9n9nazL4V3nab4o5X1UUY4gOIRA1ydXft88ftSg67ipr/Wi13E
LcddPjs3A9qrBgPD1e+jTH/6lilvnJ31+sK/DftON5YLu6BcMRh5qe3ij3BwbgAnYS4RHEKzeeM/
JGR5LbiBuL+X6HFXEVhovzeDfWcwtLEkaEGh2e7atuxuP3cGgJCwwBZkfHd5rfs8LP+nwQ4UNGgk
2Cr2pcixQPfkczaszdPnucg/p56HFqXUc1MYT06sbUsGPSZC4HUrhrsVmqQesC/RJ/crUjBFknw6
KxlBjVg2z5YDXlppOGJk8Tc3WIBGB85xilh9BUkRaZ6pGKkH7m9fdtiVWa4vIkCo1ylpUy9jML4R
iHKfvOIF59Y1z9rPPkaRiSiKiid/cbIhOGqp9Z4zZGF5Iir8lHDSBCaCmAFCPHXb2che8rzbDnYL
cyO4MP1HE5CwSpPA1NzpnWTiYV/n8V+4HOw8uxXxyFz5sF5bFrmpmOdNw5gXt/5uYhXGzBjfSKN9
ajUWwEJhASdO/Z1Pi0qZby5G9dYX+KArc9rHcfARqbUawccLLzf9ZfSFNoHKsx5IRq/CJtihjILx
r+vAX1yM1ZM2+CU6dq3uPjToapseEJklamagoV8WjbMPmW6brjoawu63NnZKlTLTLwAuHRHE/M62
L9qypXRKnjW5bLpK1By0AwDs220c7KNmyo+NOuSRxI6ZT76ZIPpwanZyEf1NhmIMsxA5OAa6F0Ng
bx0lW2jTKFYs32PwxOexhXBnpAy8Tai6/H4BqwvjoUHFzs9T/TkGPGL8AtDPZ3GrbRTmYKxxNSCH
Yd/BNWDUv9G2wjM6WFG2CVxGJgQlbbD+8jxlKJMK7GZNPxsIc6rthOq0iuZXyL8/mvvUEOq89Rzv
34ThJu+p6RTkr0LTXgEcnFh1PdTBVi/ZDXnIu1dOMByFMdrHwCpypEedOpqoPvKuX4uKT2dq3GiX
du4ntFBQ67Wxj4Lu2wOBSTufPbVaWKxqxz2bkfHuFf10HfH6WPZQbcsZhI1CYq8EOk59gItJR5Dk
NAmGvTBMuCAyrMa+uzjWWmva6NzAXoFSRj8XWcdD6loXvjU2q9F4m2tcdcPAokgW2T+PCSPgI8pJ
dHiJiJ8yUNxRiE2NLPdnT5akizNL4JlCaIH1vojmfTzhccT7/TTiLwHNou4QElKahIYJdBIvAbti
b7rdcxyTUEYO8oozWi6yKY4sJ98mdkB2dqio9r0p3KRlebITEiI9psuI6WBNGL93ZuPPBEv/qAJi
NATFix1KdpYgDq3ZbDdtwD1vQsgMY2aisje/dD29cxYDRQoeQwQWKdCaNDLeWMUfxyRfGWaImVc5
rzKc9ulybGkRE3K+JM9iCUC+OSLv+t01Z+jorQ1arSNTE6H/r+vJT10SKtRfk/GlnXWxllDWEk/d
9UgdrZlspLHBEmeJW59DbrNHOpmMZCpO9nsqCUPpF5Tcr+WMT8z65EFPhq0xT/0RGIOD921YMVq8
uHb0a87zMa8ZBWDo204l3UkX629kgTgcumtnbG7zhCjPKOIrC/U/vgEKMPLEsVheMy0BSmt/aIzB
eHk2zBvUNjOR2Yu4vyJlpkzyiBgWzbMD+NsfkfCtAWIfaYnxGSTHxMDBFlvp2bOqs+QsQKeq0zsN
D00a3038wHQ5z7pjHdqJMRNwrpXwmCUiUicWPv0Nw+l5NirIG/Y2stWRggwrukPvXzp7rC8QsbHo
7kJb/TmILiDbjB8BCU2k53B3joqXp/Z83tP3MOHgmuavxEYun4SoJjXiWdI+OvVun/tOTz/UN+Kb
WQmvxUAl7Yzfoxa9khSajpxFY8J+PH8eG/Onr7w7o4ejqfHblR1wRZYHP8j2TAFARQ2zDzGrZiU8
ILZqTs7ARlW4r3xeP3PaHiZOezYaZ1C6L2VPL0x3rVoEfQCHAKLSCbaOeJC9fnTy/gfq7bMeDa9J
Q2ZQI8MDyEm+fXBu0bAnl9Hg6kuvbCHK9po0+raQEQ/B4n/T2XnqhfumCnfDd/0YzTWkdW949qIG
MzV52pRuuHMraV9ZJT21BulU+YTjW/fekC4azPFzKLTpps6AnQXJKerSiwXohXDbea9sTGxOai5c
ib3oYBv0c5Ec0uHXdJpxS87ecRIRpiGOWAAJzyWlFzdl5JyXqrZTsDUmVSAAWiZ4trUr3KTf0Npj
YU++Q/ZiwBlIcMUNcA2M8IzY/h2y1kOSsH/1KhnwySN7Zk6AZmPV9dPNQQhu6d4/U0YXPI0cC1H2
lxFVFQf/pvoB4usddxEqzo5ypxrTt0TwtCbjX9nAXWKpvu9V9zcb+bm0GVxbbI8MHC0rp8AfbukB
a5SEBz7BLpVJ/j2GqVA0y4JZrVFBOUHe2tM5zgHOnkxPfwk929VxSOerviKWmewsUPN59t51+dbc
sjxGwJPjwDnnzf/WmPkjmpsMloJ6DKviBPWCkiO3nrEqKLNhB5ShVZMdRjqWRrZW/1jiUaBOPtuO
+6kaeVcppxmcL+wCbPO8EIp1s9fK6l9JUQ3V7YT/9rsnAryX8dscCXLihrU5jmRiBeymdcUft0gU
8C6aKCv1CRuy5GjQfyP9gzhFiKyteDKoyGlYIrnqIyaZBeMi+mkV8Ec19dFSONT14jG0EC9N9T5i
+LkmcexQFDwvRTg9hKP9JuMvRQ+GafBQcHvUJMPXrGAjflaTze/WqrrryNmmarRC+T2kegfAEfNq
4tRzEZvAODlz8qHtLhfvbavutuDnAYDXtzjdO6FxYAfNWrHCQ8E2ElgJ45gvoO9509xObGadXJqe
xkoTFYdrDiBhCN5UBrxhNFiNN6LX12704nmZ2OfZXZgZw2rLZ7ikAbym7UcE3eWA8HAFA25tWdCi
OKZLKJwMfYtGMkwMw4fZfk8rCnShx/RaLLl80Af4WO594D1zoNm7iasLzVS+nsfq17a6v+B/yRhK
CU2YBUZz+CmgftHARRqxXuNHChqRqdghG+jQkcwuTgwk61Te5fTEcYdwsZD/lMbUccRP3/Cpj5FX
+bYMgBbB4XBi8pqMJHueWpya3gL0YFrGim/8lNocbQBO/eKlY2gp5iN1QVCpswBVzYwPqpqHaZIE
lFsyAKEAB+5UyC4CwBm90qnFnbR5sjXonMGkP6O8AHBk9lilCSCo82oEoQWLxI6cf0JbEL2zfNMs
pIBB6JibQSP2JRZKnQqdXsvTJTTZskQ8xA2ohcm32cfpSXTN3SBka4ufAy5VbunHXrbNEteL+DKF
GJuD/fOhANFai8dZJ3nISQ2gVPzkfJadWb3Lml1KJTVg4HUOy2DGrVpGL4Rm4uNaNjOuAlUBQsLW
sNKLz8TxAq7VcW0mAC+oDGGIVpiqMJGaIcgUVuU0PC6sTw//ozefO136XRFcjCZ86wd58UYkwO0U
n4O+QLVL39UM5ks3Ih9h3nrLRws0DdxyLfwYVM4EoHjJI/ReFoHaPrLkzmfD9KLrjP8nC9KaIwDQ
4x8eoh49lXtgIBWvkbLCIrc1rFcRF4n760p3L7iARi+SO8B66c6envQkOjUD6xOWa7M1MhzlLmjn
cx1Q41REEerj+IIY+QExzesM2HKddtqbF1FaUyViArSas+JbKdBve8LeB2G8MZz+1WEo1XbaoZk9
46qr4kAEIt80sg0DfuB5clgcqNZ8ShOElbpVvPRG/ViBcBmaBBQ276jpas/2hNF8DFH48PCy9UuJ
sojpgvQLkSBjfOOWzYG2jgVfZsHzJAze8Iq7x5u139iazlVcAY6f33MtueO/rFHhAXsU4wHj+raG
31HJyB/M5lN34k9zyi6UFCvHO9kNLKEBnFnerDUH83BmyoemQD4h8R5WBtRSK/C+3ebGIJDZrIVE
J07qdpeQmtmj4zZIFqzvsF0OsUEHxMazLa0PPEhIB7ACQAB/aVAs4COP/0rmXdwtS6mHGrc2/imX
iyzhgXGXpf+Qmlhkv+NAP81VfmCAdZdgTTIReZts1J5B9fwUmvKnDrrASPgnnLrvam4nf3a5UYLy
uW0UChBDe3aX1WuNSNcFDzZ47XXWMUykgmO+Ey21VDK8ECRzs+uOGbKUyJfVw6iL34Sh1rEL3rqW
gF8YBxwScb6Hc2tvJjvap2GErLAKXvHy/zbg/MQcsZjYKDAUe01oz1l5RJYMkCXVFz7qtBLSE5d+
gUhb1XedO9wjWveoNHGYFfvQKCJk17gsgFstvzl9/S7KPIIqy53NbsWGxw5sw2QDUFjg0JG+GlN8
S4xFv4CDZOjty6BH9yBILphQDLY80Z1WU8Fh0biZSuJ1qw4DkwfmaPC8TR5bB9gc1spAk9FMY7qf
nG0+2B/VMJS7gEjmrKxvaK4gqTjaCZwooGxsEJCMSVblj5ZoUquWW68dwivV4I0Mi1PXeV9tlz+U
Uk6rCEFnZOcwN0oE04ZPzXrVMJo5VXnSBg3BZTQ94S1/EFl0y8xjaeDmK/Tkd+S3c+IGkV2HQ7Fy
nvA0X7TmWzaLO1IbQ3By6c2MnZc6uLBxgQU6zxhcgq8M8flUmCbPijp6GnK2emCyGVeQdkjWtfu5
WiM+BJZw9hblqRDuTbCRNdyw26pqvlqTzYAHHXMXad2uZ3DH9La0t3msvTYDQLAhZQTBlWwmzjuL
LBIWvOp7jOtPpTNrKzKw0a2Z/IGfe+lcMHJRiMNLJKDHMReHMQZLdOiUyBFaVuKI+oYoDIboXcTo
qoq3bsuMjgoPCqWln+qpOjAsqrf80QfdQh1rjTUnzXALldvsGV52zGpyaztmZIMjM17p3cL2D6/2
aA1+7kUvpkmHb+vwQgsaubw1MUenENcGduxWaq6nxLo6OsyhpKCmjOGt/+9Nj+GRjnb60gbVb4Jn
GP31+EaVCh3Iid8sW39VxvSKTOM9DQufbALwFWZjb/scma9I9FNbZ8diCvyOfNlVvLC+0JLQXnVo
RVMzhkfSIxawEizRyXfCCAvnUHOLya4mrGpTRhWrimokxKqaH23eQd9zAEDMrvbrKkRrcEhtFf+5
FaUG44+1sMP6xLVwKhOJ8Vn7yti3rXoEXW7S7bx4xlploj8x8CF7NuXqwM0ew3J6xuO+qS2X2o/p
LkFwp5C8a2A2+ayK9ViIh7BMTV9AB9Cr5DOQxSGvub+wPY/WxC9kENw1hfpmIn9DMLhbFbG4uUGP
K6PQejaJ4X/sncly41iWbX+lLMeFNOACF7gY5ETsG4mkqMalCUySu6Pve3x9LdArI6Ii6sWzN38D
pwkgKScp4jbn7L32F4j0C2BMhCqfCSkOmvLYWOfhcDeGn0lZfMc+xAcy9t/duD9MTb7RZoNIK4Pv
fZpuAYWohQPoPfmpYk3uVKrkhsySll0x8Rd42+8IQl2YSH6YJQmI8ODhUjuS3wrK0yvZA3jvh31s
tN0aDoWzqWl1xj6N/Lpvt07mPGLeiucdB6riwV6FRULzfCLvARbBuGZjVNDK61B0r1RQpysGuD6k
TFKTnbSQRb/t0t7ap6Qb+24WbhNLncswRp7ZspuoyZ2qbrsD9C5upFU0oGxE1IUEjdefCDf+muYO
69B8K4HBQnyl3mbmc9aqTg8OciYDMUBaOgXbXAK5V1B5YCncNxD9mJCx98RwueHqgRV7Re3mHmeP
Ut0banMU1KvxcRHrUEjj5CAd88K4ekCllGa62oC6vGc9Arp3OPSR+aOS/RlozIto3acO4nAgcJIH
IeUCV0uXGMiJKq4GjBgOapQZ2AP4d43xZboTBLjgpELWcLNofnlR+a4hAmsJx0sDLK3QjHZ6oguC
HMJVH+K9BPw7LLqSDiZlCM+uZ+CjN+2beVE3tNOHS4lmKUpnjw76SXOwYKoGaXoXbfHnuKyq9wqU
+WG09WiLqHsfTmgeO+UBfJbO2cMydw0qRhkzLn5UwujWUwuOuMf8pFRzEDbGS4MO5PwBksFGIeSt
jctl0WJxd/vZRK7aoz57nZWiXqCtWmFnRKnYMGLC4uJ78Z3lPjsV/uLawN4fOzElM65yvlYtBGSE
F2c3Ls4zv+guUqXLxt6mqtZaP8FGHa28L7DP2uCyXvTcyNaOTR3KgcKk2Pt7c1mAVkexRWu9i5Fh
FvkPNBNfRIiB5VafyGKdZV4I1s0hmClTqV2RjHRysuiM+mArTPgiBEBSCNWSNTE8UAbgLMb1ln2Q
fugScWCBy55lKu+9Kbrvyv5bNU7HyjFOxlCAA6sLkiqc7CxtKhw5PoKuiJGWJCf24phcFA2rEOcT
LJTSSJMNocFYDjwCLQh8mbUp3pbtM4LyO9MhXKa14vEE2lDbNCPRZnovVohl7W1K0nsk1ManneTK
9CQYYXLFDK0PqE4R+W5Hdq9pnSerQUYbGasXj94SiSBvDsM9nTi0Th5M8KZCda7M8tkQ+bnoCU6C
DH6fGH1wzEnK4Mn+YdDLkzmRncYHFDYa0NyQ4CUD3rIr+fArGwwLgKHXKEVhx/ennIvl5dKZkyDs
nO26O8YvbpxcIsWmi4ayuSiJhYKB+DiSgX4/atmjFT2yblwadhIwX5HCIjHqaDi1CVjMsiXo2jTX
TpVAOGdkHTReg2W7xcQ01tH71HT4+/Nhm+cywZAYUL4y/CvveqLJ3T4Nrr4zWZbRPqfXmcK0jIWq
UI+NR6SZRBnZREH5E5vYAZLS2tTIFPdIJDFF8gy2aGae+deeDMfnntowC21CqRN3jyyrvfq6IFu8
ALfBVGWvChPZoJZGV6gSLbhEJtHUpy1G9wyM0XToJvDrtPXXtMjxrBma/9Jms3G6BnMRBpTZSYNC
akCGORtwhJ7eJFhTNDHhAxIqAt1fnrqWbfoNgRt6kxiMCVX+01QVZyv3ynVZadl2lHXwzk4NLsaZ
ywR+A4WDEvnosnPZR7qObuy5WqkXNqjmRRFvPBhAj7Yc0kcMcrs81Fazv2DbZFAB54umdht97Riy
OYfRkU0N+E+6NIlZfiNSBhlRSR05Lh2WjtXKzuRxNItmERS866In0BLFv5OsNQPnWxn0L6VlXxtV
XxozAMsUaa/RQ9TCQxPzBiaI03cv5qLvwZZjZ8CQGrGJ8QVKIQVLSal2nQ6EYBi1jW+cEAsU45LQ
1EdYKw9pwfanZnW4nVfymRseBn+hCsof6BQFK/IcNr7M2qWmfzMIn16yW6g3fUvEsj/7jqgqHq0U
MAoyf1ZFzL6aboFTA4Q0UKFFToJDV4VLkWPFYp9OcjH6UMi6VEZ9/4BjKzmgYkOmLCkHWY17mv91
Of1eth1woq2aVRRUw6Jmsz5kA/Qa3zzBdD2HGIz3GfWnu7nfgyg2JLxJPlHDGtbedGwdrznVjv6F
fBRbJhWMvcFaljoidupIt6gRgzmJ+wgufUiHVzEkIzcpNllZoa8tWX/rrFZNh95Wo7qNNWFYcQzQ
oCEk7F4Hqj/A5aJ7kOz0qT6F2exDNuYcRcxBWTOFDNH6JSqH53RSKbsYsHfZZyDiaENIYraJu5QP
oQajEzresaR37s+y1tmH0xbmN02PNtnPQDFcWrT4C+S/Fq4VHAeXRFfJJpXpJ2MGKXBYXd0MN6Kl
/xh0DZYJO72hCvlI8eJWGE5nRNOOos5dkaozG3SYRUD90fGx/G3dkjWRJG7EzOK7SrIRV0kIkQpR
fEltw/PyU2lQJ+IahukxXpEYhXx544OfkPRETOKiUP25DiGMkXW6p6f1FnT0mcuIsiNLxHPqFBLN
I8hDLR0eyxSD3gS1VSMqjUnSKxfiHl5Wto50avNVkJ/R930iCWW9Fdkfukxee/U0tqmkdoUBw8r6
D42LfrybCgf1fWor5FKYBsw4pMEO6Nw3PjULJpOStY5IGU1XFjrjftIhr5fOJ1vfZ79r0zUVa9R8
VGeC8FtHgTpS71FG1SDx09NoBOvRR8OvN5K/PYLlZUtfHAMRAg53ApU2fAvri2GzKreQE/jlhg0R
fs3Yeu9bQGdyAKXvv04SUgcLRayvNr1HKM07XdkfgCvEDkhpG0BoK+EeCYsyCyDbw6iH34Y2f/Wj
wtxViJhSZIap1g8PFhcWM1GwrVXJaNp/0yrWb4EyN33pRYuAeAUKGZhhGPVNcDQnbAg+FYSPoXxw
Yu9zmOR709argabnneHzKNudWxhRex8WwzYNPBe0Rf3NsXq5iibvRxDs8UXzfQgBCjtu/SJ8lssm
ayh0e89OUe+TkssnKIlC94mb7TJd2xQXXQbaJo3tr9Z41H1eD1cQ/aUEgPKUvpuwwSJznPEjX+Ha
MmJ43ngnamIR17lLeFZc88q0IZptUP19jR4WzAZH1BpSyCz2wkBjj5QbPCtWriVFGDzQXvGFIwo1
NOPcgBr3Ts+luYwAr7gYikTQINuHktWO2aks5EkIeqiBPPllS1vc7a80VSHuRPB/4e3tGcrJHlE9
kPMGaVKr/J+hjQyCksed3zd8jRLcqn7Jkq2Oy7tyRkWpIKcfpbrzENdfHWnRldV+s2w2BH1EqdS9
x+47+8WHs+Ltilz/ZqWCxBCtv9qBu4aD94k+sdsHPnIXY/yM2DkwxunTLprd5raiP8WK0629e106
96ZHKlrmiTXPYURMvtjsIYCHUmQGA61aZ6lgMxVZCCmS//TOZq+S4L4lxh1bedEYa6/TPvNQzACV
jM6pAzixZWiOJVdtuwTrPEk8rm6+LwAesyQAnjFSKBxXlUYbI84fA7HzMGpq4bc6sN9qRabqNmL7
4QT2z94ejuyG8WqbwXPtvt8Wr8lMnUKBqg/aF4PNWtjiVDXZtjbgQOpR/JiE3bWc0HpGvYDfkmY7
3u6iY+9OYNLR9VMUnfM6WUrtR9oFO5kOz9mkgZyhCpeR6s2VGWzMwnh0tJ9YkGEYR8b3FKY7yqZH
DbM+Hh2J2lPYa1v01GPAd2FhZUmsuWutQuFpzc0YVFt2AnUnTJc12kYQF7i16heKvilt3WdChCbN
fPVzGDsIhPHFFuIxp5ALq/5JMzamnlTzIhIHZpCW+8ns7sksoCxp8RUMJ0gNcji1/iMrdWvF3mpC
Ne4TTZ6zSEmw0odIKpvJX8GQ8/FrXwQVE2CeWbMZapukW619mYzsuwOX5JSqKVwW3Rzp0ebIbCyq
QrGTBGsxFQS869VBjhTjJ614Txz7BZLSc9WjxIdOAQN7E0fuS0SCzxnxSXqH3co+mUkSX8qi/NQn
zLh42IoHh35g1zOiWkFkLLFCPhOvHr+50Zc3flmWqT+w3z5GnTAw8LHTGBvzPSgqBk8vaxbZlJwS
B74MYzL0U5eKGJ2pmdzmYsOpr6gwu0uWzkiN2Grv7cxyt71uUIlpsBAHWgJmnVgbKuH5Di01Fp0c
u/xkBuMM5Hq0DCekWQ6RSRuVfWD2PkTDvor1cj2Rpv4QFdalitH4OQpZWRvkKwHhYQF3Vs7TAdt3
/Fs/zQBXb8yy/lhb/b7UtOZDN1uHRUoluEBHa5Xpg0nYp0OCfUrkUUvi4zIPJL1EOhIbDVffKq7S
e3LA52sISigmR0SIpOyN3dITY/szz7tTLFzwmr5z7xQVgHLwpQbOt/HVVXVLMlDY71s7sVaJbqq9
UUhSjTxsQX38VQkNlmbU6hTOeXadn53+jRXEZ4koc2t087yVL2TWQcpF6YTmhhYoRZGuHHpGtqm+
S/j+ASqWP3Q6m9Kz2JMgbvdNgZw02GMBQBs++IzcT33OJTeTF404pheeCmxIcb3s6YzVgo8tTE0b
QECyten2kdneXMK841lwcXp3YzYaeapBimsFU2bTcdQylNoRfMGeltqSmIreRWSYgl1WlPN7B7+h
LTp0BqcKJdPdIHVc3S5Oh8IyV9TbdkAOoFyfhSeIi8yAO0nDP4XMl3fjoG0zK3ouU+0zwf9B2x7v
etgAda/woK9hfW0HG5hOptGfHo1ml9cCr04L6bkyrI00M+yHI3/M0IvWhu+d8FFFO/5bC0+86xYk
vBBqMHqwcdtkLQi9XOGOY2dZQ6ogW+k6mLjuaYG1zhwhPss2MuDE8NBy03ysTVy+APlyKAAyLT7D
CdmTP1nsf4rnniQRy6PSVamVJDLS1w7sK3YovT/iFOqImz7SZ4t7LiInSPtlWBqLcYy/j51zj5zV
WZretYWtsPSd6pgCzroT7ahWaRHuHLITSHUAquo4yS4rIZozL4t1OwDG10MUFXr2IDzNQcuLWzJQ
UAJRHpLu3fA98oJNkiavsdQII1sEccHuiniThRjwuYzQW9ArIDsvloTC/bRn35Qh38ZhBNs5sfJL
BCAYy3kFe/5Zh2S2G3b4RhxCnDOAEh20JP3FPCaub7D80j48Qny1EVJSb3Xf7YbylKaiZWKJ+gLT
5aKI3W0Bj54ZCSDFxeAZ2C4tiTH4MnR9HYsM6ZXonvIBPkZQ62t0L3CHk4HsV316dQAu5SYNaWOS
0K1aE35KpN/1vYWBzmDMHfrDLar6/0d6P43Fj3/94ytv4bmNj9Ai8uyPgdyGrW4f1P8h0/s+nz7S
z7Bsf/zlSb9ivC39n8p0JN4T2wQ8g8vj3zHepv5PYTgItiylpJDc+1uMt2bo/wQ67xpkf7u67Sph
/ZbjrQn7n8pWNqZwy7ZNLIbu/0uQtzHHdOfJ6OfZ7vu//qEMYTqO4Vi2dIWFgMr5U4y3b4V+XdMO
vKtcmuxaVx3nbe0JP8aPNO2DjRGMNCq6AJxyTjuqy6FdxHZ1gVmMSKUti7VbRpIxolr2es+spUUP
f/hEz79ey39kwJZxvjT1v/4h+CD+/BKV5TqIUAzHNgzJR1h8fTyGmc+jjf8shdtaucCRaY9tg5xI
uqwEvH6pm9RH4a9FzSuwfphlLGEXWhDacyrVVz7U9XGIbUqoXmUAqkXbmLA9Ovi2jQEcudxqskcY
BB2ur6mf3v8vr5p89r+8amLWdV26LF7/8qoDL4h91bOyc4aZY5XMWdyGyt9ReWAUsvJPCDwlfch9
LXVrUwtik+iQy4tupMOCfCPjwrbSXauegk5MN9DTg6vmY0xnv5UcjFFeMYLepTju9AxhM+JEuXZE
/lPYUAK6ILC2lomT3h6xkf39W/vzOzOlEgZ6NIsYet7Yn/8eOh/nEM6bVVhu+o7dOcQfy3hI+xrL
o1MFe9n2iNlneo4uN3//fxv/M3ZeGfznEKJJRxNSUAbU5xf3hy9D0ThJFMIMvXNq8yAthWxTimeL
1v0+UK0JkwBseljjVofWjvKSnoOuPUYRzLp5av37VyPEn/7IvBqHGjFVYq4gEDZ/fjXoragzyBFq
WTGs6376IIs7umccMNcoPuEuyq45pghu71w/ZL7KqKKXVW0fk9B6iuxR0RBzP8Ne3E3C/B56o3UJ
Bdly2thhQBuJGJczn1uvWWb+/Ws3/pfXzjUvTYYey0Lr9KfXLoI4KTzJ7hQ8d4p8FMFvhOvYRvTo
9/Uxn7EASF2HZSDAcwdDlqEG8a1dY/AN/vvXIv/yWpD92LwMR5mGclxnvv8Pf9WpjT3s8o5z100N
gHh2Ccc+dlNAPhSO9CLm87Dio+ZihGgcQpgtPFKRHmMu1UPPpkkDQnXSmhy3DzdcWJT/E8gNkTIo
xe3bjiT020FTUcCnHUjMThi3auGB46C9/czeXHyrATMb5L3SPFHz4qNvgRIa1V4jwPA01Sk64lAk
e9/wcCvHrslM38irKuMrsea0kprOe2irSALJZ4XR+fCdZV4sXS3on1UVdbvSDbKVazVk7SgfXXoY
e9PKdqPo12z9axL6X4ZM23KZpv7H8KNI+9NpprIwMBXKf2aQP36iBH00g5QSMl8W/ZB4fXcNftgw
oZAbN/O6RdrbKjYzZjgcUWPw2YmhOZh1NpfW5h99Q/IjhtK55WM3h9tPf77HH/sBfCZMjNvdtZXc
65ozkC5mEEbua/99UxpthKhjPk69AR1Vw/Lq9pj8dk/72yNvj7ndI6cciKXRLry8NrEt//sX3s7/
6WG3Q2p4/rJxGmuBkQ+xRrUY7LQ+YuDiz4i7bhPbKaJe2VxlEtnErbZvbmMXNG2L8VLE7jUT94a/
MyGYHqnfI3wTsAu9yHwa+nGkx1bT//TZv9uEP4+9JvZTCKx7bAztpSgoNI7etHFGYV5o48qtFtIG
CbrGuLL+NK7lk0E2BbjqEZ9zGWBV9YMKrSiwtqYv0y82ZQtAGEC80LiibnipRzaDaa2cZ8+MXrEm
g8EMxjO7AElz339TnU8mXETwrsql2pmoX7csJcyFp6NGMmQLiQPf7TYY2PKm/Qi8yQc9V8ZV8hQD
7aUt2yHrZhdaJtk2QOf94q80oeczurW+TtgWSaY29z6UJ58ApiMp8DTCPPo9LZVNT3bpsyA79x5T
wajPiIFC757SrkNcSH3vuYxLflXpijM5q2woEaPizCoWPdGxa7bhLUAOhxBe58vF0JoWsU69RAOZ
lYcjy13Cs0AeLxJEK8dSs8qdRawuFcDpXjlcoU0XKPSXIJZF7YD/QL281ONaoNxT9aOq/ecCqPPG
SIZuAV4TZgehxSGEg6tv6fWh6yA1FnYmNl7JG/L0uY46WPVDo4zuoW+RroTZJNE9Gw9TabfP0nPU
1s3Saa2ZyngTNeE98wOg9cglNQ+QGTS6LlGH1cf9zJC1vkCxiPdVi0p9VC1Uec/FdqsRoXU7DOqK
PGQZqt3tUAzUyXPVFw+3Q4803jgMp2sdmHLR+aLBCcKsX7jjQwhU8sokz3AMSYdSBJp2egrJgcCM
P97LnIcpfn7w7QaR50GHmhM6sXN0yWt4HKfE3Jod/fjS1L1HaeYwvLTp6qDHvb+d8txS7fBMos6c
H3F7FtFv3xkmzMPtlNbX8cFN4fzdDvmD0DRttWZJW4P+Wg4wJKoN7ZzMN8Rhumvc/uRChqV2Rkrl
X2ypkj38mu+3R9zOk5ecPoxoWG9Ht/O332Ej+qoaCtm/n0da8NqbBGQklWUsPFZ1l0ggmUhmirIr
aF+VMAh/naPpS170IMr17SHMatHFytp+NVnRuAx0p/IXwps6TDqzpvZ2nIKhBXXhIqElM3itqz5b
jhaVOU1hiKVoAxS1q+LH27m8pVdtG9a4vR3e7ggbtUQJUp1ExboEup5YgUsmjTScu+Vxbl6rLqyu
E0YOZsXr7QxZiwQuuE7MfMG5GJftDkobIKr58bdzY/ozhyD3eDsYHP+HbZo7r6jie93vojPlYigx
iTF9WGX+lXqJ/RhEAjh/XaChakz7YDdms4jH6C0DIvSi2WHE5r9q7hXo+0NbN7A83VReNQ0sZmYi
yzbhIAjd+jEFKHoqr5FPNnTndam1H3jfSRBoDefSKKQcetg5HwH1HSaPzr1UMiyZTFIMiw3AZEFF
z5N28K51CeT2qUl3Fa7QpzwbLr+eiTkPUpcZnTJKvfcwf3zs5Vgs48onnzGgCW6Glpi2dToKXAYk
LiSd2glZuafKFO6JBqx7yv0hXbUFPAkrZxy220jbp4kU665U2hY69PSEB86mjwG3485MCuccFBT9
/NK30LFO4ZUBd2cXJSDaMOJ75McIZULBF0pX4tlOx+HSEOj5+5EMkLPU1BH8hvKHa02Ukm2c6pQe
y7dq1H80fjudjXTSH7RcHwlRy0ZnjdjBPDLEMuUIX2xVrYP3LcyjO9+EyjK2TZK+VfP/6VMLMbHS
XVutFQu9OKRDWl/i+aacMvPkKHzOoVNd3Ok17mV6zgaUeFU23pvpXOLUW5rqKawpMZj41tpYEQ/r
6Q+3m2H+aWReAjuD4vrdU31wud1MmQouTaNtk8go7of56Ha+Mb2foT6+Gf3Q0EBm+J0w72CildzW
SrKwqRE20vGnRN5l5yCO+9PtaGrArOZtpx1vh21DHxxJrti3IxECoylXum27dy7aD6zouv1U+N1m
9NvgrfaQS+alReRvr5ss6cKrYWrqcLsxf/vJlrjmKKY+387rYcFE+dudbjDswwEqTE/4xUGDdnio
4mzK70RVM93Hdb3g49q1YNL2dGS6B7ZS3cPtJ88voiMVfkIEOPX7+dudphFEGww715QAMbaouZya
a9879RUaN2qnmDzR3H+BEfYTpwc8aV83MbMj6jsESbKSrA2vGZ3w5SQjOqFUt65tRP6CKosPrYMK
vAzscFiwnQGgnQ31QZfQaBuj+LBcbU0X9E1Qi2LLg168suzg6qqSXUdHL5zAPJgquUJEHWFTPdJk
DI9xPz24dsL2eQY/OU2v3d9u6twkKMRP42eXAtY5RibONgB3eqSArHTOzSM5qWOJfP2Igkkd9Qz1
0UAapFbQiW5avrzKv5cB3H1wf/zopPHE8jtZeAXAQrjfNB3n92fQvq31MV2bMvbWmBLNt7htVx7N
hheWNzGub4Cft/MGSxmY//l0js1KnHgIIroUOcXkjwCARyM8u0XwUkddu3dBp6g727aTfZEZR2Ok
tZYKmjRpAeDdbIRz72tutaoEZTy4k6zoU15bJuWhriRxwJnx2vpNukhcpzjnM6BmjJ9NkBnIo8WG
zMP+pyoNrDcsDFKneamylCRh8jb3twu17Fj5GFxY9FThsMAZGInIYNtDgnLdXNyc5CuoKP593xHG
3irjLi+p2gaFooo8fy6ywNSnvAKdopuebt8Mar/fNfI8lqmU6i6uMNUsypkulo8lKQGW/0jsnne+
3WTpU+giL3aL6Yn0BirZA3EH85HWiOkpwT6kN+lay4PpUNmec7aHyTnnbv6zSAH7+pQutkFCx8Iv
5HiI5p+GsOenBg+wP6+PHL8AuJw6u4r4jbtxPszsvEU6Wq8SYyRAw+x6tU8ZO/Z1gOyub0trk0WV
d77duA6OE9tKuCREFC1sMTib1CydSxub8dJBm7G2uqY8V+47amnjGP52Ew2QDtIRWxGGHdBEgk21
PVVERgQOaa1jRDrp7cIK0Vtvglz+NGScLg0zIBHXKW19rUCxHbQgP+XkGG98/AzbaLTWWEbDOwru
8REccAvaCiFv6zA39AFeQnpsOVoe+6KpUb/LWRxsqBajLC34zjusy8GnaN1DG47uuqjqU5bPjJos
zt6x8r24WlP9CBKk7sCp13Fhyp1wAxjJVaTuMenLCyW0jwiq9DtReOGymdLpEKOhAX5t9vtR748u
/eb3loLyqnU13D8YVYhST1e382ZIynuh+WR+dnXwFgDobh79qdd+5HVyjjrHeA8j3A7hVDRPWY/r
QBEP9DCitdoOgdPug0klR0yk2AWF+OjKWrHcnKqNVXtEUsc49yc2mVtb9d19Jrp8PciqvJgySpfQ
ysSz3hz7Ena7ImT9aTDY5CIbJXsMPMw2H4ZsX5AHfMS3S7snh4fF3shFVeMmr+TERDRx+xe0Pd4T
hu1DXNObpqJ+6XRYecwT4RIxGaDkWjxKL0g/0g6RgewC2CqWjXx3hI9m2i/xhFbUR/r41SCtMXQN
OfVEiyBx8vG7Y1g/w0QfXkPyNkEP8heOzIbKmUgulQ6qadRGDb53mVxuN4QPs0UGg7aB3wjevk3a
gnq+SUMDBsSiBkO+djOrevDGsH6gutAjtp4e1Xx0O/X7TapykygKsYxJT0DtEwxMotxUXpcchnLa
TfSLd2HVtOuqsbq3wQS2FRMPUGmq5HIT9RExc3HWZY9pEb/lIKd219JWe7hNQ5Fd9w9s6XG1gBd1
7aLe3EahsNajVS7CelOzlmD1wGE5H/op+lPE5QNiGLUOhooCLxpaUeXOT3tA+t/2+jvhnIi/Q8YV
zet4+TCR42wcrhYiuF8/3c5Zjuyvt5+GkISo1tbqLUkP08qIjPRB5QXhYkYZ70t/qI6WRixZgYTq
7LZ1Bu5bC1/iHMIISI3wU7aQDHuTaAUMoIhMb3++9kFLk6tp+s1rGSVbBbMWiYd2ptnP5aooA5bw
H5BsQSkch1lCHv1gCnlCw5G8DiXh5R4ViiOMhP5oK7xqqZjCV8t0nqhD5Xs0ucM6qvTHRBom2U4+
HEEEaluPyfypNaxPmpPBV+HIN0s0/ZM+mdkWcAyuyykvni0cA7cHWAW1HACxxbUran8nkZdvDLuJ
D6VNTDhAe4/Srtkw6dn1cwidIC/F+O4Puke3tfvv80nV/jofF8UfH//b+cD9y+/xGa82CKEgeiPU
2fcKDrwuO++5JPl1R4fXIP5Dec+FWcvtWHss0uZ761Rom7wRQMnnw4kGwKaJRLm63Tt4Rr92U0Vh
eb638Twb/Saa7sSmfdon/fTEStbdTiyTF6YeTZQTwDqRxPzy6wgjyxOmxdvB7eE5fdA8E+1DOz+5
HqCx0M8vdrdHVCHi8jjy3YVGd6tDwvII11c+hv59wvbzwgpJPgJKSDc4rjWUE/9+QJo7Dz5v8f72
8CaU2X4MGRpuh+n8KwphkWpWTu4CcCw738psrk5uTnv6wuzf58PbjZnrsMwj+8HoovZK+nG37qjr
Lm93It0JNphK8eqZxHazm3gIKeieB7dxzlWOGLYaqnhnsJ7+dc61WSFKvuFExaiW4kncNtvbA3u0
iUZU3RdTQwYpU3i3tFppbhhlP2533G5Cqz93mgqPte2b9xZiSwty0qOBx/dROrSS9aGn1wr36eDM
N7EWRgcjS3vojAyBVm9s+yr03ycv9NeNH8xs00l/o3QKFFJ7Y6eYoXI2y7UeptqbnxhrrfO8Z58J
0uuLESAFX05D4fUJ9JgQdyACA6gjIOWcn00Cv58nWRq/sB5Pf3p8o8u3AVTnHRvJ5lm5vrUeUESt
Gj3lkKiQjbQIUoIt3z6PxqS200QGzO3eiLezLy0qlLfnio4QETSv3wxeKCLguPzM4YqhcvuQyAtW
DGbm3ukH72LaaNxvD8Cr+g76TlxlMHUkY5c4ByqEYJM1Un8M5IdqOushqc36pcE9KM0kfPRLkZws
r95j0H21sRDzZD04BCPCbJPIbBq6LOYIEV00heuQTNNnT6gFHu0B9bKo1S4mv/Lae/Ar9CEOVkPT
T9cszCtGcL5rJjP/3MoRR/LCy12DtWdX5sA1aiMqQBOhZidS7edt+9ZL6yqNrGA1kVwU+o+vIMX3
i8TxqX2x8Tdegh5JvxkFp0Eb6ks2phgThmHTvwRpF79VeeXvRewbS2rZyZsRzwC8PupOyDswwc3s
aMoK7qrzQhbw2kBOgFvrG6Rm4lzpYL28SlXfRi9+NS1KqpRB7wZh6T9tX/9A0bdPVFw/dVUbLNlw
lHvXbPxvDINrG3XQU9I2/lnW6efttO5h4QrSgjTEAWFR1Jb+XhoB32MTLvXgtvIzKMSVD6x8Dlzm
WWMcPiiKJVeFnh15RZh9adl0YbYnONpq/E0fDtU1IhiRaIqi3kkvrq6FG21Ro+VrfzBafBS9hPUV
oQen+QnF3UP2QL0hooCC1rv7BJKLRR293jolYR5r85hoG8ZW8P992BxIOCSOCKvVpitoGQ4p2CrM
vd1WWlp4cBvziDkAmoVrvqJno2jn9fLsN0G6YrsbwmhSL2mgoT/f3/6apjnUZMJECBrmIurc6Fi0
JVJT4dL+02iV3SeWTUL3NB2DiGRClgr1MdEcpFdlYT2IaOxJMcqpMnZjsGUBdERIHxh3lDcSHPOO
Zz7EgRQHlOTpqpJbFbT6PdnwcoUEeI4hj8ezGRYkvw39vV75O/yKLJcBzAy22+6nOsEmEa8E1P9J
69d8tO17gMRjmTfJ8KDb1UOL6+SObaj1gLDHWJF26kCxjrZ4LbM3rpeApKUQ406F6XyS5l0G2sHL
bLmePARYeeigdjRqa6sTg3TqzdZ6CDv6IQ3CprS4GuEkjl2VMjq0Gpl0o+1tUJqwoBT1gT2cufOd
YWGFMo+XKTD6Y9+YL33YuhvGluhJjBvXccxL6EeHoe34YKYpHBdtg1ZkTrLss4yW1dz1qYbI2TFC
LpOgyO9vN/9F1HktR6psW/SLiMCb1yoob6SSbb0Qre4W3iaQkF9/BztOxH3R3mqnqgIyV64155ix
Iy69rJwwl237cILa3QUzZxlH9M/9MOun9cciIhnjYwUYNRxyV745Y/tWdUAqqs65Fm4u7s5k8uHp
OJT++3b9zQ4dzBXHRB/T+8sKS9xHA5M7pe03xR+rdFv7iJW9BBbrRKklsR/u+HathqcEFZcMrJPC
5oTFm78r9Ivw6vHcVp3c6qPId2LJnbuiqbN6LJODnOeo90hDwSsHbllzngA8vC8exJIqhajQ+KxC
Wr0sh8bPyCSLR28n2IGYorHvWYLUTX16c6yiPtuMLTuZKtRhTUDUsQ54wlHv4zTG5xI3Yej6HDkL
AgXRkLfmqU0kLTi9I4yp6m4dXR4HJdIDbi85ADK+NJpnvWrQO8TEE4SKKxsey7+YVfORkHp5IUDb
OTdywsGl4uk79wcIb7V31Bf3kKV9gbIKbtfax3Z0HAWwgoklmqpIAnG8SJVek2XmzOQMfNpBDIRm
hQxo6YOl1Xvq2vHVSxrnNOjDGFUOFjHbJ6Omrruz31Xp1QzMadMuj2rs45NgXtTXvoRgGuzRDJfv
7BS8Zg2pzsFIbr6ZLDd/esAm7ba8WkJPk7SdjwsyRASc8tq47XzVBvSTFatypAra0JruQ81FqXmO
l2cA+NyiUzs1t3bsXwH+4RteQxISp4OY3+VN2PXFv1R63nXt89ElMpmvtwgJLSd7bVXv0VP4cQ1n
2TtaAO67ZvVgomzuC3TUFJuVceH0QHSOIvstEwaEsJa26TrWG9S81xg8k5GIhNSedQyd2nJzlmVb
jokN9tcjEjM2z51W+meB9VrMo7gHslTAzricg9I/hKIykUH1mjAXOZiFBSOndNzVAPW7TWuxn0rE
+4VmenxOM72XrCXRKil0TsZW751heX/SW1/OOoD40K5tYEaIDKIM4jNPK2544HR4n3j6OcOxIGCl
ArJdnYxiDO5V7rQ7r8GPpxlGxXi9IAhG0blpqnIJTZA9T2lPrAxlWZMJ+ZEU6Nb5EO5rBk9kACU5
ZL43X5VCEuRS2DlJccy11rvhsv9XOP0akuswL9Ra85woUu2XZXjLwADszaDtTyA/lhu0QczMFo/t
Glmxd9ogPs+GxQ6Qx86mHUt19ir7K+4cis5C5yy+JB8ojdqbidR+GFsLe7zPBFIzgAuL8a0cvGQH
8QlabWy+EMq+UXLKmC+qKkor0P52Flo6gHE9ZUS9lLaKVNl4hKBS4iFDTcmDseShkUYXUlDG5G6S
d52LGhBxX54mifIh1ke0zw7BWzOiFKvqOw4lwtrJHNZXldXFKWWDDae4exVTGQIf9w6aWqBJ9JCb
Xfr3pM7Lo9dnTxMRy/NijSEZ9g5qRAKfi5JeH7iLbdXDvyuU9YC7+0/TdDhtFV4A3/Be7ZKGRbbU
vygrCJuU9BVJKwRlWtSRVkF8TYtr6gd4JDBcgOxSSwTTTCNx2UNUB4TzlKTQQ8nbywgf4U24bpFc
xrZ9JS+gO3Sq//pvy+17N48SKz+xezTECxjm3u6AQVTpAhzOK7ur0OaaPt+X+w0VhYAExsJl4h9x
dOqAlL3uoXTz9jxVsn+dEApBlaI1HGh2s7etIP3SZ6HB+uD+k1iD2NPtiuy7PPQnLj9eovzRVXUc
BYn7RyizuyXgOGbP2OtMasJmbDl7FIN9Rt4+bOig6eel1987mLCbwmM7bkcwj1VmmnuVB8ELglya
wkINJIHEtNaxusOW64o9GWjG3ky5fAIb0wGO/hdxH9jjAovWjRe/6XaSHI3Y++1r3fgohP9LWycY
jihTuhG0oqD3cOmz3cCQeG/GJcxMZSF81D1tz6FIbPqe6g9ZPqHudbVtpYdI2Zz8N01ESCiUNjFq
XmKkt2IBWZ7daSxzE1OPHAyj1m65QpG6dtinnBnvIIv8acKCuTCYjFtFEqZK/xSl8RuR2g8bovWq
C6wlGRof9AQJ8aCGe8sCXgJjk71dEKhpycDbaB2xmnnqs8CRiczMqX8ivzTB2YWSH/PPcVAWEOKi
snbNTH2tD+CWYgq+kb8ddcjb0X+unDcbnHTWO+2z6zpvTJagHBcHpJuYbuR5Nh1cc0h8P5MU3pTy
zDvxJAnEHVTBjSlEmMOf64lXomuanrpxPIqhdd9qEtdaM0G2Rb5a6LKfYYLUdXfjOJWITMbit6yX
EK4RGId+XwyvSisR2rVQP5O6BUazBtWP0+O/e23UZLtLKpxbs4HP0Jh8E5dCYT4GMF62CrLIbcRb
XMbiCV9ohI+GJk3xzSlFHGGNFLe0yGS4QAH6Rd7VxR+KJ+IIiEnv7PgYF0P+ntXBfgYibAFBfmKv
zB4z2pgdU5mobnxWR7Z0YO9B8FkpQQzmaA23JcuLPcN9EG2Jbuy6SrLssuSkhXiMIGhfYrHrcMTd
FlHjzNKuc9Y3gLBM7aUjmzcyp2qOnLTFVYc2h/KC+8pbKfPMCrkhyEdriwwfrFvcBlW3UH7oAfTM
C9FPPEbIcc9CTx6uRwiWZrU55jKziRIoIL/pSVRd4nzJ5kaFoqCEOOIttePk2vUcKZx57K9ebH4P
855sc2OX1jqoI7hRSjqvMerBg3D8j1G6kT6s/L7RraICgivUQQI/u6UcjzHaZpIxtYs+6YKxJLgM
czrGDvAWnOURKUPJcc0We54kYqbJNpq/ssbQmVkFCyWkhYSF8M4JwjiTcQllHb5NAbqhawZMHmI3
2EjVHenSprNmkmBcNlYkANfFJ8yCBjn59jaqAL+ce24Usg2LmX+4ExfTjq2oT1Om2ZoBHgGvc+j0
dsIG65evS+ZudIUXl+2DFh5BDZAzHwZHriNd9JYLPjbflmk0F7d0UHXq84XF5c0389V+FXyNc92H
c3OWI52zecYmGzO22IBOzrAYnnzNzKIUrFxtj/+YGGtbxycxVbH9r0bGMxq4ANZtKuAR4X0OrGLH
ZPSOjXC32te3tTU/2F3zaMKrt8mHnLZIP0dpuWJ8yjyOpDu912v6Sz0xz3aIWVIaTtZ29MTvzpUf
VdB18GWdUEAfN1PxKvX+X9mVwc4OEv+UVlB8Y0avKPHQuQ0i/zWteSbB0kSo5q1ntIdY6uG4CPh5
pxHFBybl6TnHcnyGTqZCDWbFBthp7kwk1JcMMV3WjwCH7Uu5UkbBhWjbtjM1avp/NRJ8MeT5k0Vh
X3WQAXV3ZWDxiVHdboMa0UI/t6D9SKk0fNhBiPOpazV7q/O68K2WT4MUy0nocC3oPO7SlVqlLfpR
M5ZXOjbFtSR6CUVu8e4uDBwto/A22arinecUP3HNuQsVhnHstQDGlFDTWzskUd812jVOHqnWjiE+
SxqxWD+aKVf7ZDT3gzc/amXae6NOwZ3i7YgGRZ0irEaL0oVfKq1PFJhaiNF82oJXtw6xQ9yJV5Xp
TXdwQf3TzbqF1jvg48/KH6dI3vK2lRdDQvEY56zZ+YA4tsiS3W/2t9RqKo7ZHnllFMeR1rr7Sc3g
L0b+ZGFzwTwLuH6iudg1UqPc5Yn8DAJrz87pHaxaZ06mVc+5SpqvErXAdiIKj1MM5wBjKjFqrIfn
uvNuIo1BsfMUhY0A6j02MUP4eJ+3cP2qtpZYbb1wgrMWWY7xacOsCJJpoznDiLvgXWhecgeOzE7o
a7g7jXQ/zuAu0L5eNZnbl3TA3inLJjvkoOGaBrxkXPNM2ulBufLWIOflgNHtmSdhwmtkNFSx2BJV
AW5NwXHuG1oDMrDpWXftcHUk2EuOpAATW7mTiZefMQvworKHIZIPYRgfTeAiem3UoZTDu7byY4vB
+Jj0iZh7OnkvrYBjX4AbEQwoWShtefVMur6czd3Qc8e/qGyh2Io0R/EI/GV0s6PIfBA7XUwMQOBD
Ux8OLWXiJ+m8WOY5BUBUZjdbo+HX6UxQfABdFXtmWMT4WsnXUIbSr4gNC2CCijnAQMtnrdKAPOCc
seg0dQGdHHdFrdPfMWSU+E5CQESNKlN7swhQCuAg4twGgTW6NVRXJ/62+6CJ5riIjFq9I+gYt75y
X2fUkzviVX7F9LJptrZfRt+ztHEQmKeOvLwFb6fh9aElkuxWEuLIrU856XKAj+ccVYLkEFdS1Onz
vK2yr2Z2S5Kqp3rr4fOBDQnyB9mVHi0aMWGTrv01OnA3qLRxuZqMuCczOdYEOYE7G4uTjQs9xzvJ
dtLtAmHQMVMzijnGURPNcrykzsviAkBLh/lkuF68ofQ4c6QEQjTbu3Tx2sfQpg8/6N6lpXvhGP8g
dn4th/lioTQm8JWpvjLMwwUa/GqOla8V20nmT/dsSc0The9GVVaF9T5hf6GV14wU/MWg3UVdnPux
mV5k51VriNwIqwOVbJBCoS6Ti/RmsFq6c3dgfMC5S189vTuQDcGQHHAWOQLuYj5P/e8utn9NBjFG
EGBOnGCTaTuYq1iythwWR9SXLE3LudXjv35S/elmaMvBNzAGccRi9GJmTXatdROmpEN4Qkn+W68h
fRdMJcPZTz5TpsLg+hs2XEzVPlxV2PMkf8DuBECd6MmRpONtNg099p3WPBYxjQ+jps8Pu/RQZpp4
aTn2XqzTYlWUJxgWjv4EHUp5zXeH+ZBUO3KIUrt4SBfGXuBMTL/aeO9ggqrs/pW24ps79mjog2yH
M7jYTyPxgQq8nERQobsEjyTURDBckd+70PILmMxhYAbTx5JfHDHI9zm2MGch2g7tef5NHaHAD7nx
djT0k4YlnBkwO+b0g7M5hZ1vPedy0EnHplngwkYvlXkiNgO0Ck42+KoxSchHTmH0Nabx3DHajuoZ
LGix13Kuv91484aRgGy0Z5/d6kawu3dSLaq1UWdeVk4ETaVpRXhET9SNPzYoxAaTTCrhkwHhAW9x
XJjFQfVUkkGD4Q64gXXrhx94LWtCORF8ub6Px19CaF1YAK+9cBdiaZ3SD46uIHjljDeX2EZNgSUW
neDDkW9N06vT2CkSIaBJQx/YNInmnAKnJ0qH4x/4DmAKHnnRJtAvzhB8ZiN6VoNewbYSUDx72QKi
iE9eAWjO1V9oY34uNoeoufVeayzRAWIDxtLjieWe8RWPP7XkTK8j6JLjVKJmMBL7vR5HK+y1jo7y
KB7akt2s9fTpyBil5nQXzpByfZNq68YrR/5QK+sDFmVNJ41m6Ri1AB54XFIbKV2xKRG/YboiQ0ZN
RR6Kpf6I+2u8wvxML0hPdVXBl/CN+kiyMfQrpRXc0OraQ4a8pJQukzTukyE9eB6cDbMp2WHiiMXS
hYuFgGJYjrRe2Ah96js6OwQqGD6VL1HMNam6fu09V6Ut7w0C97mBljA3gzropMCnjvZ7grVe82we
cIlwyKMh4OBfCz2VPRnKxtZXuRfykA8ITgg/uyejbDjLH3NWhDMHN490L1Z4loNbjjgVU7dFNxBa
cWrflZqA/U3xK3E6x7YBsKQZgiwBwGGRdLheprmxHKgEtAdJU53PVdWfp5QW5GguPwpXM5pZ8MFG
/w0zN0o99PHEy9Qh26SVpG8wA5pNbpSkDmbdjy4XVvcswy8BhQMDbSh6i2i24d6RVQ7sstynroFf
Oq/2UL4a+hoMFOfmzuqK8LqkBRBn7b2pX7xZUkPoBgGnwRELa7wF3q7hER8+40ydFx+RkV9LJCQZ
90Cg5+ehC1g+fGdjd26ziVewolUZPo9iD6dnpQ9nyxMumGbbMPvfolYjpkzb2YQmx1lmkwBsHTyP
aB5rme0P3SH42kHfludDzDG7TSIGADX99yKag3Q4oGDGrFxMO1HNxFvwdTdVAtjw5JbbUV9PKUFB
XaMwGiBX3lQzvUIobIBhQWylPT82C679QK5fHouDmXsR/70OXeaccIKHDG4H8jzijWEHT6SEDiel
wcN0GhKhSNIChuB/YqcMIh5o5j0+EEF4IO9JmR4qpCAp2QbhTDTNcUTQl5nGd1bfK+jwRzl65yC/
Ip8C55tCNYF1d6gQdoZpQddRlcub1l1MtpPLvK8Z9qVLCS0tQSpgY3UBnq/fk0RSLuhIlLKgutKE
SAG6kHJgA3Mn3P2nl85zAPolHIvftr3wfKj5mAjyICzxooNh7wHm08Hg6Nfac6RRIm7U+GOk5nNq
QSjqWv2nz+tkP3XOaX1LDNKiJHFDtoe/TVJeaHFeqy4gsis40XZH9qUq0G79d8ruSEXlXyjvOlC3
cSiBsqCCr0IpnR8wR9wkQ489KzkFTY8gFsDStOAuk4Z3rqQPTQUZRCji7BUl9anro7zICJdux2+s
JT9c3f08DgOjAxZjySrbFdiYZUl4k7nefRXa7I1tXJw4WyOHiU5F1/urdfp8r/nlbd9Ukoiy2Pu2
x474b/LHEF7mhwD/C/bod575z6JsEEzE8l4P/5xyjcsIhr3E47KBtvPFcJHpownoKMCXhHbGOWXQ
tO1ZW6hZY6qv/37tvy+joe2wafRElaS/rA7/NzvZqfURYannHPHVsbVgwGqjcFh3KqKox8AmskH2
JCb1Y4RJnpGfTNFgwLAfR8wd/oz5RQNLb3DH5KmlbeNymbadtl8Ce8TFR+YDlXV86tPch1Le4jEM
wPyNDNc39K/XeZA89kMPWLN1/hlzRUuOOKOW3ZZAMMFK0geAJcFYcW5nh4ENKuiUDxX/nBfgvDXG
xjpBCrFOuW1Cyi0mqqS8i3qG1LTwW8TsjpTX0bOIdLfw21makYRKx8lhY1Z4NtcvyB8LJqz16qNp
YFuPVBJzVg1PDMu3iH6+86wUt6ShP2KmWoY7iDMo0cfPU3u22NIfgAFaKF1QyExLdC8BaQVP1Hr/
DcT2doXTQRt1esa5/ZH2+ksP54vjRB5cARoT9kubYOVQ/fcl6ZAi6on7qxcMgNXYTS8+uk10fhhU
jMXFc4AaAzJfpt0rL72YciyZAiyAaQvAMkNe0tSU8Yfys/bEzAL4mk52HUbp14ZBPdfS/vb7NjmO
Jcces9fv/33x7XUrd4IxpN+D8T9Fh+/O06n27U99ziu8UfIJC90aOmznO1IMcRl41Xm6zm7n33or
DTblHGD8KHVOWVXyUqDWPiH7bp/8JkYIWDy0aWGGaDPQkeYILec5npl4Vliy6BjSKSgC1+BETu8X
CtbWUcChp8X5XUPiuE/eDYcuz4+ull0XNHcPkRuHzuKjN9V4G5xSx0aeIl73+70hTfXi5gOIZjfx
d6MNP0b5Yj+Uf1Pmh4fKbl6WLMtuRTypq66HEyEW+8kc7zKgS8u/ivZ5StCW6hOQt+nEh7Plfalj
QMOKeIW4p9FXkr0QF7e4B00KaTdJTklNO8wWl6yq34kBtw8EmnibxPeSvU3T7J78wUQnz+VCmGVQ
UMWPGk+M5QP/8Mu3bP5pZ5K4kb/cVA0kYgZwRU7xJOv2tS6atxaV3BXea49t7NGUxiUvwDYlTnYw
J7s99VYOi6QU2q/CXT6QabVAHXr7VMeZfaJkrI7xUlKUV8apYKxDkMPMwu20I83BDxW0aNUKzQ+n
rP0BHjEAJMEzvFRLCqCvVk/aL8LaAH2Upno4NPdCoRU9fIJqra/prAkgaU+lxnSHuSuanlXVVSBh
BE4pnJPsidjWNeYTS8M8LvPkcjLrY41SljndTQ6JfUvnCtChL+AqcnuQCMnTinrueWno6rvYnP/E
3QimCjyGY1FCy8RkeYEutOUcaezGZbS2rYCvk6+TwswFQJioyCqrZoeK293WBkwMp+ROBZjhkiGy
2FTpAG6rjIE422f5PE3iT5Jrf1QJuVQmbXGsGvVA1P2h44kiIY2Qie+E3vCX185vEukiE40wJSrv
SwSCyPjF9F58Augj2ovZjc5JeiTLExGcluyswVbXuHesiKhCfEwx6dwslzyYY/dmgwnW8pieZJb8
w6bZPsaFDwrE/DH3df3guTZ+XdF7F6u1/jA5CMlDLR5B0wJMEUDHshlVKQL3ExtGShOxke9C6n/k
YFQ/NqkVYxH8beEjbdjNEbJKg/ZbA7V4rl3SzLLOPUvdQYLRTD4jfZbWGejxXxt55UiroUDbMgSf
JTOwjzoHeDSD2aY0vFEt0YWa4emqEuq+w1iZn+AztxfVcHVpPkZ5NdnvXpp8abVwgLLVW2XFzqkT
pg4Ao3sZiolETIrls5MZ21yjmE+xU4e6UdUn3bPq09xM//vy/99yJgLYN4FjHDP9G59PQvAMNgmH
fsqmKmfjNSlXZuakPQyslq/xWH03I46E/74zqhx8tJwZhufxa4M06pV+m9qZlsTls34bj/gMqOnh
RK/f1iUwcJw817QnqttgJ/EGzd27KEx09rX7/3/hnjU40VKgakye/vv12VL/+xNNMnS3ETY1FJKu
m3Gjtd9Bu267ac6vSG7m2gEgzhTnl7amLSwKrDrsiuZiVlZ9qdf/a3sstFbpEAOvGhkaEw2MdtYt
FneIUmcr831ybmYUq+u3w5jEmNtSfpsBYXBGLsW+M9eH/363X383W60n04TjxnZyD775mGfbHKAA
iFvrWa30VC0Z/8zDGJz8JfiihEzP+AC3KDUQs8+OfdCO8IA4yO6soH+xUbBMjCRJjtV/YuChMC/+
lDzfmyoYoqmT/YVR2XpCZLJfhgpOKnwa/GbNLDm/xyeDw7EhkGEgIml305zfg0W+aPaUXWdhbVSx
vPt+j8g5aZAi+s1FS8dp62k5+kKr+LY07WbXDXT8nY1TdYsqI45mezmxvsvtkHtppK8NiDglahPk
B5VG9mZo+npwYdUGArFFTnNe/RKGTpSNSY+NVmZTPyNAACxaWJsgAC5fzR4GlORNJinDqFR7GtRV
5PzDRArnjHTZUxX5Rb6BdBxuNyGvNRHEwZmpKa5bq3vtZaaA+jKEK+vuL1mhsJVWunNOBKDlwEUu
tIc1m8eBLdRhyr1tGeNhR8j+OsqYo3Yy7no8MDd3CRLsSGYz2uFiENmUFxOPIGB+PbBDuq+cf3px
ldKCQMqy0mNo6d1u+hVMWTRKxnk4nheoNho3lt1caWwXz4yqYU3PO9/ojsvsHCev+WUm+DGtDpkK
A6piSzQCq2EQMmprQPcStW6aZAAi29SjtLbogWINag0DDVDbPyq8AXJsUd/x9pEKW9shLi8upBXu
+XdHDkjXWvuxruOqoLSMtWsG9u/QGgndLoYASDGCu9npj35mr9VjYkcg885HFEgRenLoLxhrI4wQ
7Meg6e15qAnF9okgQMbms6EPhgUftXcd0ihwUNO4lG18zmUGO0lxiOdxVhvee8pE1nmTPeR5dywh
L/qIr1MGBtpg/1Ek5SI3W0L6zg69VES6BjhKXk++8Ua/uMixPzSlJzZuFb/MjBVjYoY2RJjUm2Ip
T0tZgy+ujYCmNs2IMT2Y7nozFeW7GVMquBy+Fh2yRD3vNH18ypl1WxNEeme51U1z49RvOtCiMiBs
kaI2y4o7purfC+fVzMj+2ll8t7SG3kMOSa7pV38cUVqGbn/O7YX+thcNvQ2Tro2R2nNNeh69CDaj
x+B2U5AoEGaNt0+NCbLYSFM0S00ZxZm19dbSBS8SE6YRByLzZb2BpmPH0QiuiVvXPKJm4YTM6ESr
ywgVEpyn7mBYA+b/3iaP1KDLY18mRL1hhgyxUi4obEUJJM10Twf+OBnAYmeRCLiEbBVAGPA4zOLs
uFZMNGFHZIVl/Hf7ReVEK89faxWEGMT16aEr+nLj9kVUUk4WuDC7AioUZz2lcVCsW+Mz061nUogA
W+Mo2czFcjRaJG9jWZgh7Q9Tes9FDzE/68kGEWX3U3sB/UVxcbPlxbJpBVmF9pbL8ouZU3YckVX/
VzvbRVJFS1bTXUv/NS2dyzmfPoopo35TMRczv89WIwmGA2S3Gik2SMufK+zBu0K4SMjXLwL5SGi1
hHkEBA2c/SR4E5KMOjPrOXGYGAzqfDc4vNc891hwiufa0zBoen9NDIkzyKlN20xqT9XA/EYB+ZNM
RCrdxJBuoQ/RCgEpCahRRd65YRj9zg2wpPlJylnVTGCdutO+X8zPxUcOYus0WqlOh8hVZPs4hfwz
Gtl0wkj70zAZt8tuPAMp/ugIYGPgGvpWMO9RpuUhjzkpTD3pl5r5rWndzoVMOkDugjY6sOrHfkkP
u/xbmw7Y50FdDCMGZplnzLn6Jyj/JBJ6A+MTLz/IKnW39hsnkTH0dTVtq+V5wLCjN7R96BgOEaML
vehNclW7Q8InjhVRRIlW/tOnZdjnDUqEKfmkx/zaB+Bm+CggTMqZI/TkE7O6jvHxwq0B3+3R4yVF
uhWYISr4YcMBiSFcSmJs0hn6wZ8580i/OVR6/1HpTr6llqJYpOvW5kc0r0hESoOITu8VZX444TAj
IYmp3mywos+9vQUrdtVmVH9NNsFBRxrBfbStLJ/iJEHsoqM1nsshSrn7Qz1VjDNwnA10deDFbTJN
747mzGdidsgImRLSpWmWUj84VextIE5tE42Mn2AqCYUx3/FbMn1w/rQZ2iRdMV2eloeNQBR4Qr8d
x7jZckJjmDU/0P6cxxIhnvDi3Tx4f3jK2B11ojxbgTBevpQz1bziEWB1Zo0wTPOrQRTAzJ14qJ4X
3w8MeWNkeGC/eBy5lhZBS4z+ncjN+IihZg4l9X01DiqSCoZ2bg6RnfVUtmNCY4ptjzqw25i+9hEP
EjlHTUEMa+yhUEqv9HK5NwSRDHYOJ8FM25+Ml3xisE8LonoZiT+2K++QMCTeNcZy0oOx5eFVKxtW
wh9L66M9UWyhqNDBXnaHrEQsGrOT4i4Nk045x9xRYt9p9TNkPhJIZ/IducK18a8fEVBBX3ZiBr8g
vbRTFjgXnNDoa2anOivgD8wm2qOf9ngMXYuWwtFwKeHYLtWhTrksKuzS9OrOvM+szRce526neeaX
RM+HbbQUrGbJ3piRAZL+RMqMdQCJELJYcl3deAjR+qH22IxSv7SVlAdf+gpRnxS78g+7+CNJCs5f
6F5CQmJ2bhK8WLoob6KUn5kvypPXk+k5WZfBlyfLpZ9uOhBQi+lRLAuZLp54G4sN7lmH+XbnsLkA
HxUW4azsp1E1mxe9FNlVTM5WduI5rWoK3LH2d8rBSaKthwA3leEk9Yr4afVF7MRai7PYTAb6cr9E
lVJ3iLPrbI+FNtvyEz/odQrO4DHwN8pBxJzkwaRhg1xsQ1okbUNOtcJ+WTweocYxvuJ42JkujO2s
uM3IO0PCSrZ4AfdxLbJ9eTeMrkYxzvna8Ke/SZHhG9Dire4vob70q2DvqYIyvPfhYUQcu570GDVg
QgZJYnX7WJsOUs3xiWYk7T8TC1dpYXUgr1G8WN5+AbK8tdFXRUMa5Y12rF2b2aMNLY8QdpsWer/r
s7I8jEb90mbWb2twKGdsMz8UMCFoA/eo5nZm708HG68buupIDTBcxVpJe+7eEXF+bMk50ZX86XRs
NZZsOau1uE2t99zGX4UBZMeMWB6LwQu2wunYbi1JlzgQO7SxfyTdEOohj/7sUjyhN7N4qOl5J3w0
IFYxbOVOd8ztdKta8bu2yhcdfPqON7ttzPmZAvyvOWkEH/PHR5I795zN6Ndkv6tGXHP8jhvbmxoC
vxxs7FX1WHyrQvtLUEfSLnT2cVlH0v9k4PirEb/nsfNDDJ6vbeudh4bIOIttkjQWG6mzSzBKPzx5
knzesvhmur3TTB+tfWr/8kh7Dwn/HfZJMdUbOykfdYHXraot4+C7KP2WicfOgTRtc2pDefeSZXlz
RBcQdeBQyDskqGi1hK5Ke6RhNfHunXqv5vxHn4+U8p8csVEBjHrYikLRGeaSt1ApGZQUYeEGEzYg
7dqbkqEZnDWECWxjzhqEnNPFxH50tBRJaqXLU5Obb8zn7U3qJL+tGQV4OgsmOoJyGJ/z0YT4zjHw
RKAwp4QEEU3wVRktwokgePVc2r9GwMA87x7GZH4S3T4BKgUJ6PL2ib3ZuUvavuCz67cmfbSdi21V
X2y6dKXy9yb2hqjxo1bqV3vK39NSS7ftECk/prdkr44/g8PUkJGeTV433Mfnsq/EwXao7uiIImCY
lIWACUFo8bFIjLngK9hZcl0Lp87jBgC0KonuJEnbfapScu8V/Av0eS4w7bpz3ZNoYijf8Ca4/ouL
fp+qqs7Y8XJVUCUTklA1/T4tK4O26IRjrDWeJp0fbaxaX6x9p9K2EZF2zNn1B3249uy0VsBDjGtr
4Z61bCa9QcYuSM+9YQkg20M+mTNjkcUjjLfHOxjaSr8DiPxnSoQCjeUE0UJEzpxrKG+S4q4Ct6CS
JJBFE2ByDPDfxTgT5+14IWMza1so1ouJ65Qr7W9mBat8jdBkm8b01mEF3nuAH0kjty518QyrNDs0
mvW0ZNq5LsudZzl/KWgpi2k/R3o6nwetYKhq6WvOVoIPRBk/Gtnwu7ipC1IqjLCTkptII7RtlUhl
hv1FjNBHPxMRKgtSBCzLPcAuJeZUBn9MvbupQUO8MXY5JFmw/Z6elDt/UXe0WuAntLG6OsGMmKgk
RPj/2DuPHcmV9Vq/i8biEX0wAOkO0rvKLG96EugyTe/JoHl6fWxBwD0DQbjze4BT6N69d6E6k0n+
sf61vuXYuO8Hnc4bMAxrs5n/pEFIdRk14cJ/h16PnCUDVAyRS2p0aLJLCXIHdh8cvBl3ZTWTgDTE
2RlQ4KXys+09/5C9XUjyMQHwYpkxtIV+blbOzMSoHOeXJwf3JiENBUj27M8Yqi0zeXJ9UPqIC4+s
XM88/0HamzXLDxzKwEKa9Dlr27vSsJmopGFQdMK9ok4KKlAbkOX9JcFi+RlW+Nrmrl1DYg9P9AyD
OqYDzerbau9DpdYpRAjqxSzAJiFZ+I3hR/VG+XItmPTX9pjh0vD8Zxw8+XrMqLYsqrNyGuPgFmgk
GSkuj+JRLGEtXgl0XhwuebAbMr5LFfufrBBvgR442CW0cVZ1wBAWBduhrdy1P/B8kqld4PJZTEVs
vE3uQSINvBdlPPIDNJsZahYrn2rTdT+hBezBqCVlzEX9oCf9FmnzToZqOjjd2SIIsctdmmNNn12P
JcEvs1vn9lIVv+Jcd3dD3lNHIGngA+7AeEo98JF3qavozTIMSTNjVsdbsUhMgth/EXUciLHyhSF1
RqkhH1sj+UPB1F4bHKNd0n3rqjd2cyAnjJUgna2A9FFaInPmuXNywfysakf464qt8MqFAVbWJE/p
VdTUwfoZo1GjEacjjlvtm+exqJDiAvrtbvAsbHUGA/5IPypap+3Y5rqQQKiieDY4dBAQ6+O7aZqG
zaIKJDlwBFFln21X5/vYSl+nuskPEZdu3AiaaYvsyebcz2K5uqMXHBkVVuEWEb/B/paGSBj6OSXs
vXZxIa0Tk216acC5TmEF5GguwPume9csFjwaY4Zv9MnasdtTQCPp2uo5TzSNjXNwCk+A3WM0ZEzI
kcOky+ubToh2PCrxuLNwslP3mCBJeUvEs3GNc7eEPv/+bpbGSCOrd8HGXT6KqWi2lTPTtoVHuUYZ
32XeGU/lVxI8dUyB973sokc2IcmRxxkH4on6vDANuyNMvOjBrkwsBW752mTs7E1rdB6H1tikwspv
bosFyR/zcc8RTz1YIyFqw2EK6oZPq6K9bWx7d1f489Wpu+FBeh6pnmhh7YLDptTmoSFQ+NTlOFxM
X9HICyJ8lYxxAqeEu00gY1Y8VGAo2+yeY6vrn1G8Se1DObJm88wApq+BE2OaSmbY7WETADYhlK8n
4RL2wFaXtmLjs1jbtONunlry+jVDTRO23fXvFxN6w44VnGbvc1cIHdznA+SioeashasQRECYZsco
33Sh85x68wPpT2OHpksLADrsy/BFQUJ+N9e65QdstpGEp4Xgji8uwZFImLoG13ONEtBNTWT+yMGa
7ov5aBXqQoU9NqmY+hNjlOHr7HIeaUDuXP7+ttREunSO9Y7jKY0ZfgJQscOaY4LIWNUkjrjKqBI2
ZVFcXfnSl7CfqUuETKjFik2nvJqDewdOYyLnSsemN5lPXjdHRyzPzLmc1Fw5hK8G4z4HUu6ndLRF
q741bllWGq+DH36igua3oq/RY+LMPZYmpLgIjTexyaTGYBXINWFA4CRqPyqpaOd0NAY9YKoUtl9t
dvP7lNo8blvauY7BVZRxcPf3N52ZOlDZEsBcoRnvksDN73oY030xBifeX3diKzbJIrjRhyducBof
mf2o10hUhhdWn8KRcRBxpViGtPZB9PnNHyZESCtpH1o7wwLCyM++q9slvqQ+ifdrBMIV13cBUSB0
T9/dCtJiQcP44I3znc+ce8szCpDcmKTF319h+yP34mUFYassy0/UHT04BFX2OHmXi6uJbvHypZrQ
PLEvAMWhs2RF+Wny9PdLgUSez/XHQBrrJIMacvfyZWAlbyh51wy85AUAl93U1NM94d1dVfbJAU8/
D3+CzjVP4LERxYZFkD8/OssFEM0APkTHnY6HfHufWRGxzUDt+owZX/Zi3Tpd8SxHVz/mCSXrIxIt
Qf2hbZt7y83dZ4D5B7MUxoGAOfpcK/OnTnOu4cHPPqQ5WoDGqQf7scscGqo4pHEIoDBHWg4rhw5o
Vd45tTVd8oa8cqVxcQ4NyrTr2KdexXoz8mGkNr7fJXLpFABwwHIhRGtWsIwS61caj2zaR+8ckiXg
47mtSAEeCrd7M5i3MWY6lLSB1AM5UxsTbJzy2PH/BC++ajQrkUkTKo/5KNTZZ6EcfdRTtiFksoU7
QyeOh+Mvog+3/GYHh9/Ou9W+Hg5mk+6TUVsvlLLaLRjBXMYftKFY67lnL9fkIRw37tth3wJKyj87
lVZ3eTW/ihG0aUrgDGFOEopqFJ2IAQ1sqKtZ7t47Eca1XuM/zjXK5xQH1sELj4Qe4rOpTwMP1UNW
lHh/fX3ylck8gZdWiOqBSvYXHGHWiuwQLRWRRBTX40ZDz+U7VMlpiu1m3YUduOFcb5Yn/4pEqp14
by6Z2ncxPDjSOJAFon5Nl/cqtn88PqZsQOtTjFd151b+d5MzNEyagSanZDWQVndS3gQrCkFVMBif
bIHETCy+3Rbpj1FVxChKpJ8+jiAX9ex4jRY+H455fvn3CxNus1NZ8SootUNvG/MNmZ6VO+GD+/sl
Wf77hjUMku901mlFMcwWBEJ3jlrnu7XoraNqmyBrIPHVcupZNouiJYDgL4HoMG4uLBJts+n2UdOW
q8oPpnXpt+E2C+2vQdEnEZqkUWrF/QBC7glRDPScjX3SVowDg0bdAhPRrTVGVu2QBG5ES6HyPD3X
Wa92ssxxw52BDw1Qf6fpoajynyAZ5l06Wu8JbGYC5/0m7v3v0hl/NXR9EUz7DAY1Qom/YVNkECZt
uRRiISp11N2nHHqUOgvwm0INfwovQqNqvF090XpaTexb8isu8j8Uny6nhkiTcrU5thoz8tzCxi1x
q+w1C854cnw+yX7CXEy4Jy7TcT8udfK6on9JiRG/h2MfUSZfCcAnJF0wmYh8z6y4KTv9Tbcj8V4/
YJ9n0fmFJO+WLX1X4eLZCj850XIp97i+OJSf1MDxNkKb7api0+UzLdC+2HVtSOBA0PJnLnS7kiNS
t9jVWi9jTzCk9T6xLM6KuanvyoYmFGtorRUTuUt3spgwQQJ/iLx1mzt6neXjc0Oigkew/WXiQLlI
iglWkdHKbdkVv8IaSMLYeVAUYqj4GH5wfVtkUcnL4viqExhmy5LeLdfZGCZPlm9/Qck9gUE6WAXl
mzUU78aUl1LSnqBJLm1M+YBN7pGzQuNwBMUXyeY05hIN+HQgxzj8dfSVNcN9aE/WirKR5xwJpm+D
GJV6Mtd+mP/hSrmvqvLennl8mHTe9S4q7Shfs2ZYpAZq1fId8a9km7csJeRA3cbk/njE7xYPxxfJ
xCc/pLA1CSb3GGUNx5+ayohKRDfliWgNeIBkYUvLde2MM4RFDH/YdiQ63PDIAZk3RWHQ4lO2rrVC
cWt+kl5m22TxSf39omD3r2GY0KNXS8yH+yDP7JORUbnmqfKJkJN/cgl+bJXd3hd5wMsEgNbn5Lof
c+cQ1EgIeGCvuW652hHdV8nQtIf5Q4ySWi5rIIPGZtqqviqPKhHCJiwBTPPCoQ0jEF3WYTCqK7m6
cdVN/RkypNiRCcWr1wt8dE+uotq7Hr2vRHh/RMhJkrqN9Iyum9wanzLL3B4jlmUtb+r4VljZpUUi
2FFr0d8hNryWWKD2ILuj7dyE80vquh6ZdCRPZt4PU9TWIUpYWXPb1R5RGqXZEGfdiw6wO8ah6Bl0
+jttu7jHQjdYYbOto/7QziHtpX6DHmq0CTIa30dyUVE46Z4dl1UBSjwejGWhFJYbPLnu0UsYkTL7
icpvwGlOg4ezdA/Y8YOlopOLqiViWh6SSEMVLdlhpcC/twv8LTV8faHNGBtXs3YjC9SuAmUz4uDF
Yhc+zJLtH6nmkyjbLwek16ooer2cw3nOO8W+XxJdRtF5q6ZqKS61scLbFnt2L7bDjSw46naRno7Y
mw6d4z7FCqGLZi3OBOJV2rjqbQVVM1lKsWL5aAKkTClJO2a9pZ+hiI470K6HobQ/S9/6FCDFhgpC
F6GGTd9wInBrhF1aBd8TGvLWk0lUihqPbTRaN0P7NKmJ8AEe8W9nmgmRejVRaJ/Dsjm+5gTCz2Ou
T4jqeOvYIGRB/x5qugAGy+/ePVEdZBq0h3QQwS4rKdgC5oOvtM8PRlpvuwAjo2aQP1W1uel094aR
qXsuyfs/qMzbIDIbRwNrGPIXz3G/zOMDzz9qak2aLiyqCssi8nYBeWhw78I8B94w7RnKnmL28xiD
sesPInOBfUaM4bF4lH01r3sgxTio8QpYL30f/k4w5z+MHtXCVWrs/ZiIJAVQ4ljOb5gu441XsGsx
KXMnmZVdhW2aT1hbN3040bsVdyfh1QarNfxzorT/EHtYgw2jGiWv9CZjST26yeeQ+sOG0/orkmB6
7Ni6rLWRPZLBYIiOgsPQQjOg7tPjKGg4tMlW5jrM8t8RAT4oZFhOrDIkPsSBx6qjb1XFPeQB3CB6
jFnuNniDJj97AXTI7mXoMZmF/RU5KMSBDLVV+tC+dXWPuOMcwmT8zvOII0tjdjuzBUvgACgTNKet
idBTG4kdEWaa8dTESxG2vMrZ//Fn+WuqW076vUPfiz2wnp/t1UDUKnmd8fh003BPaRGdLB6g+oq0
XuCZbzbUk70DA8Nhb4cGS3i4tVLmhpYleNl+23nyiwShffH4jl3C+coNnMfa7CgbKzhIlq1HBSVi
IRlM/Pt5js8bB7jHiGSpG0/CY9umH6MBTAaLOB4JL/iImuk1i6s7r7TuKztTh7zkDlvN/pZT+p1J
9HsV2d2Xixt6O9f3zlj2W8fNORgmnjoU48TygrK0iu6aAKINa//4yTZZTmVpYK8IsTmGG67ZfuU7
e+FztoV/Coj+cktKJO/P1Y8suTWEINzLHDuNXA3wzXatjvH8x3iUIckuYSUbRdn6SEnMQZNtP92C
tDy5qpUZqXgPspckTE9pdkB9qI8TV3uIZE6t9m5APxEd0rND66c5UInncqmbE98n0IHHypPiQcgt
zhK18EM33CVGD88iuGR+3O1osi5xWnufGU6tuQtoF3a7TWkUt7nEfjHj9iRStbVdpILRVxTSFQ7A
Zu6JLOLc+hZF/s0m1rYlg/3sj86IpNsUGyvb8m6SNaq9ats7It0KBDuh2W4nfZKec4SFarbuwcLQ
El3xTMfHVhPTtd/Jl9t3HS6Htay+pATvlSwkKlKPtbKebLyv+lvP1bcHLZnqLGJ/lfhdorSo2mxW
VHXgevCe4tBxLkY5Xyea4qyMxRjAbaCa1158O3Ve7FXjf3ux+xCND9pbJNm0AlrR27xn9aMfR7+z
1K+xuz+ZcUEOpdBf4DKmX2nFZjXH+0n9juGn/tGbuQnhM/A6Qx5rbQO/olx0SxEBLYXpLMn7ZSjc
f/uxBmcbxcY6DulEieBSrdNaNWtBm4DtGJcGn15ic0ZKIhu1ZzWQk4xilq5l5HLaRGaQ9bKjTJny
LFijK0V+3J2oxxrTDTatnWo6mDN0kW01d2ECi+gKReGPjIyy41ptz2RhWDeCR8V2tcmq8juAHXNv
xyRagQouiBkyz+QNWGlGd4RQ08cQii0bw1zM3WHuxIcbyuzqYGwnVzzdVKqdLYWLvxMZzmsYhx/j
76CFE2su9J8I+E8AkZLsGxHgrMveoabXeBO/rS49BGqhaU+Wvwvjai+HE23O9i7K+qvd0ojAHCbx
3hHuYX9PY8bJC9JTqzhFzB53jjI5+H7zbs0D0Emjuqu6lCQ/9IlWlE+MdTBvoKD6YrH3j+JHTwCK
JhWC7fisR2wJbWnf61zX26kZbs5omdhLCXGaM9K3mI113Y3dxh4CGqlTNvqFlQDp0VN+6ENO9BOs
+pWjAtKXlcHTKuR3HbVeHuhbQaXkyvRSZzuGNQPbIvpEzjuU3WPjZ2eIMJe+xT/qTxnGyjpcA/2/
j6EIfQRQz1KRv5Q4/4GSBNxaEwsLFuN5H2EaLn8aN4FaYj05ycBdBrnaILGdmXO+y2TJg8F3QfK7
4pqQsIS5YpRba+ZOaUEp04CL8tFaeyz+olxbp0ixXjFxgsyJY6zgATG09Pl3RRc3typXs3skJNBF
o+KR60pcxgQXx7a7IUHIdRaXB2239SXpqivbjT890Em8BzghYHS/stpOAZD1O9GzgeKmDVR8+RWR
32qPPv1k5mO/mqrhZ4QatQkGkrhGzUPcDmB9jq+ta9i8rsElp6IPcWRwNmkOH0hx/YahiHZleV+H
pOcg6d31fcbKISl+J8PwUTd8dCobm7NUTAsk4KstI/cuq6OHbtb+S8OHzx3tfQX/K+zi3x1+WdbC
QK+Q+7hnbWs0xX2r0/YwBYrFYsUWuHLPBBsqPjMDDmgAq0fanINtGH/EppWQCLII5DD/FsO0aYHP
38ORwZKflpvCcEBkyRfzIjOV01kNFc2I+/LW23IZEvwTZqDhEEUsf6s8xZKDUStPik0xIo55HrJw
7csrYZ/y0Hc0KgWkwMguETLP86Nm2ZW1A38Z7wEHcrZXKAwKcpcn1GNFHIpPcrk3Z/sAnZ6iM95O
lnNY+RTBQfYvnr/iAP8Qxyzpc4rSc8woxODMVWpTnm2OTNv5XLpQDQqOZ2bxhzA3L8BkkpQtOLsN
nskle2/E6dOcND9kCHaxtr+ccDgtUIm2JTCfDsnd2I0tINkxuU8bxZmxSm8pFXv7oqMbCOP7czjJ
E2QA7NHUXx9HZ0j3XEfTymnjXeXT6BtJAp8gWJ79tHmEjpiw/tlM2Ib3JYdF6dpvgs4kpPgRT2dn
MLw5qlrNEykNP4zrveOThO+kf5mgITnc5C+uqAE7pPPXEEe3wIdZEQU0WRoV/hXTWhI6nzxePh1d
Xadm2iYVyVIdsJcCGn/y5+Tql8KBo1ztk6w6w+11Plr3DxI+zqHKp6zPQCVkGHFQkV0CQSq9icqM
32Rj5OeU/ZAmmboS4VScGg96at03Jwq/QtBasPmxM/e72o1fJ96oIO9+d05Z76bEEGy75D05ZQpg
Lf+cuuQRSP/ovTarxynnP02wfdPI4LHrkfMFa7zDvZ3w95+uYNkfhhO9034AzsK5DGWOEqwAhXgs
qNZKVE/wlr1LlNYn24YEG7ON9CJs+HFlopwgP2RdfZBhwbmQR1Om+PBwBeEsy9yE0cRNV5WCzpFr
9VZnvMkjkNfYPMXzTPZWpM/jRMkqXCggMBMvyuzycClIz2VGXm6ksn6xxH2I+bQ++wqyXJkb933U
XKvBELdipvBHV9ysZzMg1dpGYoU2L+6VxaiivF0212olDIov2sL+hhPA5euJ4jWjhWdt5s5Pl5Ye
OkxKrG7Rl1XPaMX9wKk5d/U6BxztleWlmEz8QsQLKAfhYs2mcV+N2TEI2Nf1iE4kSFk4EYr/NU3E
c+sRVm3WVNcODtEG1PepaEx3HxOfyoaw20IW2PZ4RjfWkhQ3nOYcZA82vvm1pZkgWnemyCIkzTeG
cc7G0LCe/BhII/hBirX52JFTGIz2LZO46OJWmvhZiveBlWZKVSiDOFz1wJMrE5pVOqiPuuQMSBsz
tbatvQ3oXt8T9xgx2fGB8gOresOC/akTPAND4BMM6GgBKWPn2cx9bBbKOPut78JSq7ONE5K0UUuy
unfwMje9mRy1Js5ZtqV5xIbz47TA0ujM4XOGt2zvB4O7D9r4xWO6BUDktgfVB9nFGtXSUBKU+LeT
nywS46m2x5804WpUIo/v/KgzCdDMW9WDeLFs1ezypnR3HnhmFiDgwKVbJY9gGflUWTRPWOBAXXON
K6Q/mggMsG40h53cWhzpTctsgSfVnafiV+24fwblO+fc90YwWekLm47+MBhVc3A5gLJK0KcxwVuI
RbKQJhtIb4hX8AG8NPkVzOJ36vxQwE0G56WIk/EDaQXVjrcb9jf1MoUJMz7MCExkZ2DG3I3gG1M5
YV0pV15BtOVDlrMwzen52HeGXR3t3nzpdPmVcIyDMFu85b3ho6xx72saBVSIWwwz1MXOnPIWCsa3
ce6NS8cGjWcw85rvB/FLUn/j7NHoC6W5jcfc39oZ0Hb+SQmeGn9GmhxNl/5Tr7AezLrK7tqYPGDT
TPFjgJe7bnHQhfFRSu5UAkYeNTfwaIBvvRndYtv0uDHgcXoKUwsR9E9aI9COflIfZrd6U7BMV13f
5qhDcDhMGdU3VULfoJy3vynoIdvFP81umC1oVySH1sZukHkYaGHHjpsay8M5CJZabWIalh9dYUv3
x4GmU/yR4Ei4ijVa1E592s78GsVQ2T2PWHAmpUJ7bBpKnqt4T0HxTkCZ7VADUXihLdlhPAO/DxkT
blJgcubcS9A/JfeJGhISLssQId2RXF7arXgqVfSotOPD8nh80Mn0FY21e4L1YJzY436VRVCx5suj
nXSaOx/izlnCkSI0YF0xbzsPUVQ9Qls0NoWmQwCB0GAdpetDL+1fNTPWeQK5x0fn10B1z97RQf+A
icc6zXPxTXrwQKo4YP+gHy059FwFn44ffInEnXfEjENMng6d6Cm1B2qZqlr/bDSsyR0vQgSeHOse
nNSEoHWfhoQvTcs1Nz28mdYjLLlc3Th9oum5KVLr7GXjZhx9wuCN2BEuwHZamAr5+sx3RIWBBo/e
xn7/ZPX9dIIrxuJfx/3WLie9hRfDCBhE/W4W00cA3PRsePm2Mkmfo75dRJdE1xRbdtWX09l0gWkO
iX2aegKvCifyuhvGAIXaYX3ahO+NiVFcQ/O9CiXaA7yhGQdx9Z5k7PLaboTrkOAUptOADJHtbebg
wtCm1zr2X5I4zknKMOMvTPPOCNxTU3xFWZ3TlcEXS6T2Sc4EWYEbJTHHBsot6FHFrr1pXQ7hhkXG
LSpxkTRa3Lp24hSdw7bkTpo/Rb3TH0P/NifMU6lXyasuJ6rnhPWRg8jfgdwM9mAowm2w3Jptm3p7
i8MOrnGzzXG8lu5ZfMC29U+VxCZfzvIou2nfa3U/KLgIwLKxkGX4X1sWaVDOsAf5HneVMHzBgqx2
A2kG0drBOTddnGkJIgLjUHEx5lNauovBiVP4GD63yqNQDaj+hR6JdQ8y5Ob7HBljcHmVKM33uUWl
nOx0E0fuXdoQDM6ZPq9tlb+hTFDEkVa4f6s/nGVPHaQnnC+OBWrJZAviUvkg6l0plHvxosjDQrls
ZkVzHs0mIMoS+KvKYT5O2vJF5uEyabLmCKR3dIabl7gu7JNd5Nb13qT0040Q2oRtga5yAhhMaLbp
SK2Ky0FmbpNtQKMK8lP+7PYOqdIi4y3Jku5o8ArUC581XKCvqZtQSTXd6AwLd4BLt8ixIAag7a5z
zz1CwwXeMfHysBlapanODxJ0FfhBdbayOlkj3hUAERJocYZ/9JW1yx1sjciqn5bvPMWG2+ybnpw2
+U4yNOgsk7KO/igYAfPq0Sg56UqzoFQiHsKLTYNH3fHsLsk9btCDmh7B3YjmfVe5jE05caAW0kCE
R54Zod5qR/0QFDkYfTPvRqxhFT/CZuD0tNJMQnjmykq8E2m8YOpa7A8IikVYHkIl+CmyYckxU3V2
MSps/mAQfYw5xWscm/F+SMtF/eHsEJDaW4elfDVrwEbm4gsYjyMYmqMV7qArxycr8tdlrcSBorud
BxkXHCQHQ59TpJ1GlyIz36fJa9c4z/8Mo7wmlGmc/Fg9w/vhrxUGt8QsPxJpL00+RBRSHO3bMXjP
KIXCTLu2IvBNZTrsewDTSYdt0YJ+itM13PqJCUMhqCDPExIEMwwxo3RY5yQef5vGFhxkcQRfouit
dUKb03/aHzx/upt7PuU0P0IM6Zt9OGZPbZJbHAxDsRnJAqXwQR54bi2LoHE3EWEgqeNvsSr2J8qR
/9gW9Ua9dyGzpnZhwssNMHcnuuhXOMWvFSvESHb1Le05ZZWqsY+WFYnd4A4+4dCeflVEbPzzEBHN
rolZtqClRbQosVZfqR6ExlTxgfaC7neIRQKNiO44CvLuGmjxAjSVJLv7sDgFN8I4TmkQ733DNKkl
KUn5sy9ZleI5xRyyKpruZywwQWEY3tgzA+cwpE/5AiVOly9tDRcCZgTTb2XV+wVCCWylPrYejeZW
bV3w94PBrZgJsUZcmlCIq8GxjcsIh3t0IkUH2cW6WaGdHlkyVORufIYHhM8bVAGqhrLMWNuaxUNH
Oh/hraXQ3aqrgx0rVkXcbdKvyuSWyQFjm+a8n/3IuoJQ2kNqPcYsTlDuefaP/qQvncGwXOQdd3he
IKJHeBVhyOFeiwZ9NHOYtGkRE/xNY/IYKu5PWWP2p8ZPxJ5Z4Mi/pWjoGwdal2a1N2VyhscybWYm
X1ZWHWl2rXFAIxpHTvVjlIDtoFNPJxD5kMuXL+jzKb3gvIfV6P4ODfOkzOE9GHhRvIllT8hTrEuq
k1OWmNrj+Hn0JkRdxVwMJIckz8LIGcIAcRPOUAAeP6h+7B5aIKcInq4zWYfCG82H0ERsmezwNejG
bd261snz03zvkpThuZdmu9HETihwutEH7RxDbQcHrIIbTjILKgK50AwJWfXtUkk6zQWmV+L2VkdH
nDMqiV986vXpv37Zhw72rSJBHORDt6vArhBLfMglSn7jQONKIryyZirHUzP1jMIjjCaWcN0J6GCz
geQ/Iyaq4OTVprX913Aib09AG1Zom16Dfjbwvw/pURv5+I4pFX279Z9LfL5Xlj3dqsdA/97VCn2Y
MqnD39/qeuZAVV4NpyO9YBTOwSjsa6On+RAGmQ9CITaAmf/3l8QzGpA0frGFc/Z//8Hff8VGYdxM
hDXmAWw8G+qzb/X6Ni1gfTh7vONE2w5//1ByhP+v8tv/X2f+/L/Umbv0e//b//n3/6HO/NKPP0uM
uQn/qc58+Y9+frfdf/yL/w/PpurYNG2PAItDiPS/68y9fwgc1K7kf9BaOZHxJwXhwOg//sUz/2EF
Lt3iGA48eNqSb9cic/JHrvyH6/p8L2IArrStIPh/KTPHBfpPrbcwfNgbu6T3HTsQDGWm+c+tt1NF
060Dynpltx2nqpSTrd3hvMmhvY51fY6pLDgksPc4mper3MLqX8q3sRryA+VULJereGa1CwKlgVY0
K7fYpY78MlTDPAXWDkEJW4vCG9YT7lvnUl3J85AcN71NWXLDMebEXks7++xF+zCkHX4aFjazNSxj
EfsVxfGSmBdQmu+wwo1PlPc6dedm6HYR9thd4MV/CrM5+/18CFK8uFaEiQ2J86Ld4NNSFh2EFs2C
g3qo2HcSl6k3HgeDLYu9l1YQkQLOvDaMYmQ/X23dHsoXvWD46q70DQFKLe0bKIAPKeJrnMmj6It9
4niHvADFwXbLmGVx62h8gUdODU+hTZgU4UffQrqa8gGuP9O6g2yCqRR0cEHXdtGSnzHYuCI3SvLk
gcFqqQipidS5DTyr4IGrJrEeKwLbVSm+rVGqVRAi9IgZOU117ieJPnpNlCkPRIgJA2KmDJwlJt0M
xK+98jFMPYIrfzJyJqXZPMvJ/IzIS+ybjhiLnT44IxkdYplDzVmxlz4YOhG7tMGXxL2XsyZGmO+s
HymvjfBCmMPoY9KFoJtPL247XLIEcj1mAlm4UArkOs6jqybtwc/ZEguI/giB3yuUmF2Mm27KSxrX
z8LDn1hYA5U2/quZg9GsZmWznNAhhKFsTeUmC3JKEXbgfi6pNX83qrjFiCaYcGnjGgmMMjE5ghcw
Z/Dg2P+bqnr1LfuSwbKKqo0Qy97tG5CHCQmKLnjLDN5it/k9LeAcQhb3fbhI7MDkkSS55nN7Hu4K
0hls5wL3MTBdGNN95yLiIA9Jr7+ojgUmudgVmxnW6YN4KUwecwGp5nqEW1EGEFooKATphMJc2bTw
4qJnS1tjhpiFRa+jxaCfPpjGLyt9t/OmoM93fiVpYRwim1CCwnzeuMdwkNtAxad4MWa3HkiK0YIR
iCs87MpNVSBH9bOGq46t3TEXnkRD9bhm1dK4L8huRCaq5pUIAGczHaFlfxU0NQt7OMSyfnESImcT
WbesDRdXj/fq9+WzqVVArkSd6kFegjF9zCL9ajvlFuGKuo3meagu0Gm2bvrl4XSCR8nOdB4vJCfg
EKm4hlvi3+mifQsglYm8xnjR0RiBtygGihQrlkGuAuBJvPnNM3ib2F1uXbt+ai3UyanVd53bIzuk
/aUY8YxY7WdRYcsT/byDkbjzlh87CbLfVqPvldnnRGVqii2d/ehcIKBdMxNLXo3WlWTpl0PAeUtY
AyZ30P2Cm3vi5WFHFv9ObQMBEHmjUkuIdDJ5BuenvnNYmUKUXLH7/oTITLw4t9dj6m6NsHhhtwbO
TEFs0fV+6pPfJeMwXizvq8iA3+RyNPElUuQxMdGuw1ne3LR5b+yC1to0Zc2u7TMGMfjakDZcXW/8
bnoPB1xL4ZheSqI0/oJKHseMNrt4ZvkUvUUtJ/MsSNqtbPoPksuneOEVwDvGCnkfIoN4Br56bQDv
0QIMj2FwH5lmpHybYro65gWKw20MGgZyLtAhN4xultGkh0RU2Du4/lZQiTt8dhvQxlAqRlbBdJJz
uUebZjwOM1wgfGfv4AD4OMCJsywkK5JJ0fCnGyyMhwPdddKvn0CLTf/J3pkst45lWfZXynJccEOP
i0FORIIA2IvqNYHpdej7Hl+fC/SIcA/PqozKGueERpEURVLgxbnn7L024oyAnUzsQznahzAE8s6C
kD7h+BrWZN1eWk2m4UM7mhQ/eecpgMyhI9AWLh97iHQERiBXGkv8nqBwusmz68JCAzDTMZOw3Q/i
s5WND4g/3zjvHAMyi8uVMNeNyzNdHQCMIbubTbsa5WJN37FpsBxNRrXQBZUnrWTltIEQDM1vQTUB
QqICWWLUqO8TjLXHDRoM/pbZDMKPejRQNeTEwkb0B5unJU5dflMaDVdYeO4sFFKrIFhKcUq1FqhM
JPSDLV9N0qPJfAn6h4jg5y5iQSZNeE6mZ0UhlaKLUT9NPf1RbNjvsTFm2wBkN3wC+qAqHQ4RDK6Z
1hD8WbnoOVY7mirLJoiDmeQGzJUiJi+SRVnyjDo+6rT56Ps2fgCLtppx93cL/RaJQpcOIOFqtNt3
tDhpe3Qodi3GaCqxglEzjmctt8Re03L1IZeFJ3KBN0eUzUaYgKHaAiVcPmYXXDX0mKhOthCvD4ZC
G3agqyxr7ODkfiSju973GgIulRALppAMcMi5ja8xCrc9LcAP2TbfEiJYt3XRhm4dZr5a2b84FZzl
shWbpHwmIor+SIEcAxN3t1F0BKyq/RUW7QXJQXrR+iZ5LelUEOxxNYLgx5KIx25FUC9ktTNq4gSW
vIdQDzgtoIiJ++UFfxKGz8ofQdtlFC0rDmoDWB2SeaV9j9mDUMcXuNVhh45Gf1tkEwZhtxyAFG9z
ZbrYOLJqVi2naYtfZQYuVGQN/W3ET1jHY8NVrQBRnwTSMkVSZM1fZa/Qw+2mEA3cL9ow70xHtslg
voaShkBBG06BnTuq3R1LQqnwEDFYKe32ww6YJ+JC6J0E1WPWq8d7Kfo/Nfu/qNlt+78q2d3+q/uZ
f2Vff67Y11/5vWCXhPhNVXSb6ZVMDW7Ca/l7xS7Z6m+qSvFtIZagApdN9R8lu2L9JhSm6zaQBsuW
ae/8o2RXNCr99fF043VFNnXjv1Oyq5as/VPNbiimbZm8DnYHTCtUIdg4VN+/bnERtv/+b8r/Tscc
nclSpIR0MKMAskGpIXeeFo03yf6VB7jgKPV1L5dKZC90FFuR+VJSvIxVSWZHbZyTsKcv2pzjz0Ky
Y7+zl0uQnSf6X+VMMkeaf9Mz8SSkAtNxH38MlyAUaFQTrPcqIMG0e00w37B40uizQKRLQRdte2Ui
BB5pZ9QFwrFABJYm4gl9JMh8OgTpKwr2n6juiX8LdlGPRBS5EwQixMkk4DDXH5JNw6TnISoIyJ70
F2BDXhbyhDAzIkocZovaYLg4Cp7ht18X5Snp4V6yEoLmVIji4Wv8o6gmTwpfdLP4Xo4mlgtO3gzS
VIVvL0HPahfcRIUno+xo3o959iaHLabLkaw6DFKVSrBCqJbfVvb/Ak+ZJGpYp/p8MyqI4IvMhECv
LQTinGbZ7CF1pFRSwhkjuCYd6qn/2ZvwZ6pujYpUPCrKH1C48Oat5rUmMW4zWVaWUn/E5fAWJBHj
bZuABiD1faudbUSbF71IADKRdLLElGaYFH/JBpaRGCJ4N8rP+pmqle5oGrPo9OJHr+1UC1TwlCD3
ITpjhUWzZJnToW9elVGAzkiVY2HyAZAImmwDEXaUM7GC81qrr0hcO5AZXtTq1i9Sr3cZhj+zxyrS
SlnpKR0nzsrEkN/XpOYI+YM4lmGtWkhEh8m+KTIc+wxgox3NN8zF9kiHWhD5KhfIFKqjOUOprJIJ
wUi0Mm1A0k8bk1A3hL22/ULHetyWAT6jXJ1PE7UUKon6vXsehLlGt4BA06MFd8TwNg3hQWpRrqEu
ZKfUSjvDCZsRpBCja0ixvtlEtBjrqdqNdKZjuTrDZ6S8dsfih05/vh/BaeLRigoq5yg6yqD6g6oh
0Ce2PXYK7SKDnbaSTyiC7RbnDGr9yAfm2m4b2zim+ozNaNKeeiNmv5uDO0wUqIF4tbToSn8IUgan
4vbSjNq+JU4OiSE0S3pqGirchSbXOLFJCmVoyMuufjUCpPOlhESgC0mCCBhpbnARFNQ3D6WMtRQ7
9I8cIwhGqxuQF5/ukrJHxuFGOhVnrSSMVOBy1gQbYNO41mZ8fjLM+IifkuKoF3jntPBh0Ccv6JRi
r1fSrg/kJ9FsJPC2yOM+QgbNg87kUE5GeV/nXlrAqOgU6RILid1E1/mcmjZmiw84TYAvKRp1D+HS
2XFIsE4yzuWpkPH0cQz2vvkIIoC3mknRGZH3rc4dDvdqecurDg/fKG9xcUma2nkmRLdNiUIjVyjf
zAYqLxVh8tgooSBdRI9RzxmHZs2JNgMjPABayXajBIQnaUPgvSNoSmCWIwcd3ysM1JA1CmvyAKU8
6IjN6ClOwfGUdsMX1eZTm03EtRU7Juvfs2pxTRS/Hly+vWCrOGAf5lDHIplGSE/JHz/Y64ivt7+W
uQOxDYrAh/mGwCQBwKo2EynYELOrCHVp1M31RWiyG0NHAUxCKQwzsPco1V3EfhczDF/xQ0+Ypkgv
JBsnWFUdI+PhnoYoLoI5uhlsizZaL5F9pzG3g2H0ENdM+aF6YuwALxtEpeFq+uyvBKqHLKOiK+z0
5zwxFl3tYCIMqSs7VnqR4t1p5kjjG9rfEiNlvpmBQ02l3tH1hc6izcYVbQjbWEjlRc/mgrfYk3Z3
CrXo1LUyuxa2ameUmY5i6uMjdCSsXUU9+D3nIy+lab0hwUjLNymIIZbzXqdHMzS5sqnCkKRhHI7u
XMXFThHhU5/Yywk3GpqyybxJAJZf43Rh0ZWqn4w/d7EqcVTYiJDGvv7VrBYJMukEs0UvCJvkPSjt
+VCmnm6n+B8ntT2BFcAnwLpO5gAahhFn0nPdNNs1LTDHUvSzsJTzZBbmBZANtIuICA4DJ+Mb50k8
tMgdvKlBhDoTDmwqmulIvbFGxKobQTz9bqnM5sjn7PHtROjYqynANAxXQ5sTeqrJg1si9DKwO3qD
3Mw7VVZUpn7GTG5pZ7+1U/bcEhv6cxotEPflJ37n6paCqNkGbcqcqjWsEwxHFgNJfQ0MOT7man5s
FhgXFX1dYKCRyLFESTQRVvoF6KJuKycqiVCCw5Sk8KkCslC0O7LTHxfUtQ9YAyInztJ9AHDDzOs9
QFXlAe+9M0rzppZPhZn6WtAVwOISUgDIfGP8qXHuwg7b8BnVXc2mRzEucW4/hUP6YKwhBqjZX/tZ
LNtLkLBzIDFEmodbi6dkmydsbyIN2+UiLA6EAHtcigTFIoNuWgyxY6uabrRC1Q6zFIWeZkXTscbj
QxEfbROCT1+Rdguny+W32mQHAyB0/kTrVXZK+VkG8iobmNh6IRDYqnaovahixlhVa/0WReanvmj2
DbvTU6d0yxkSwpcGIgKgbRCfl9aevZnEoE22kl7zWsxPmQhfAfmREpyVJ6PWhJelIUAtuk2h3bjt
ypsCOx/sJ2mMMTaRz6aGR6yD3Yn53mm2ZiDRM3SQqiizbWtj2eechadzTR0tGxEwhBcM98oVOARg
oIw00mrzVzJca4fsURVfE31M0OdO0S+si9WFzWh4VrFFe6bRfkUIXcEfMvUUSgxLqWFlqcP0GZMj
U6V2aM9Zp1YPTYNVAEf2ApwMQbVVSstB6rXvEkTmK4UYbyIqrqY1n6cl/sU2/s1qlt6PBYG+AAeQ
5SSHZp6tLTu5mDYF+Sng30DPamBkISAkj2onVw+4gqevYjaoIwdpfAxo9B1Xl/46Lrw1mG9PckaG
ax+/IhQAlUK0y6aomvSIx5H1qQnjA1/QZ747rU8SF9PapP6katSPZWjjvVqUH0RR+mGaij3kAUhD
NHiTgzFwguWzZsqrQ4OdpcC15uhc6PJXXEXnBgrTA8lNz1lj7lqFcTizr6tB/DjYy+jU1KQIkNS0
x+3GWp53LvwSBMfmwU4Vt7IjjhOYU9Hkkln4IhvNpcK3q2hQEcrUcgrbICfnnZqk3axtJ3XidTOH
PlW1hD6BFOUa3zQtgypb3eJpNaKgwQAQILAHuHOZTPUS4xFPEv0b2ArCj9RKc4gh2qqDjJa4MhiX
1TVLJr4Px2qe+qB9JnjOSxfSVAfFy+eFwLr5zOZia1Y2X2CLrrmClPyhLVsU7eVHBgmWWWEdPiSd
/Ixu4SdMUPxnWt2gpegeaR/0AKoNOFpd8Lo0ZnQ0g/wI2LBzCSgRYToiqOUC/FUIHJPIV75iSbr9
0433q1GpjwGOSR76p6u//1az8BpVTXX/0z1/fXxJnjZsMY0R5iIIN+HZfr+pyrt/euI/3Xp/VIOZ
zldYdEtmmvt6vUjsqN3ff7xfIxvhz7f95SFxlE/0DNdf+eP37o+5P8OiylRlf/mdP572/+nuUUF+
mraJhYfeyPfDOqFMl5L1tluv3n/+4577bVFC2kdILokirPSBYJBi/8cj7tfut8EJt/2cwCtmR+mD
ahedYxvJ9/sz3i9AdjFzuV8185HHsCSXW0oc8P96kKybP/VH3VS1kzKa3SPHL/fC6OkASepnCGTZ
ZwD5t5fYr6/i/lSYX9+GGiODBOXogWBMbPv5lO/v1ySw0/syALKUIk1Am64p+/uFXpD5grLk7f6n
oHkgmkWugjOaPyqtFOH7HVIWtttBolEtI0DfR4Tr8EWAOEJxbMNND0mN2N+v3e9XFwSOAAC58f6z
1aMK65HZ//GQ35/i/vOfnueP+8t2mYgTATmDBf5v5u27rTtpxr26hIU7mx2EhnT9ADqhRMsmqyzC
S2ug7uP6L21CiftBnBX7+8/3a40UklyzMIy433a/0OuOyGNW+W1+/3fopVC22gDMN5/VwWvM7f0z
uF/E63/kjx/vHxMzBZXEooe+SdFMrh/c/eJ+3x8/3n8JQMPf7q2AnWBgXX++33N/YKLMYDCUM9rO
bRCSrEeei0lzv9/ZDeFBuXgIZ9h8yag92SthM81PYx1cdOUrthVCXIYjSmSiQxRfRbUTtrPHXtID
++qUhHVYNuZ9zq9zceIEfkaHwBKg3IABeU1RXmVDPRTxq5XKW+JoXEsq91UU+pUOH5zJh3po4tmz
ZYEkNkDv1nkdVvqOhFBLgUEgjzualnUKoo+tRjU4LIOXhgmEpf4Ki19k6ELnCf3ZwPxp8O5oY1ah
cIcQPZLZuTMivDpVdhb1HDBlNJEXFYzVmounO1lDyur8ECSdI00uRqEgdKI+vM6F9N419YduG4/D
9B7I4S5my5tmpKuQ9lyUrUuDARVjvTH1/FDa1cFDBXWYkvaK4sxFuOemsu5becKbYAdTvI2hvrf6
9jAyISRedE8LySt1cTTbyTM71QOY/X3K5+c+0D8Y0h+X5kvrJx9s+RHJCkyT5NLn8N6N6TC0+t7M
LT+B26YVI2pD/djPdM9n1WtKqC7VtOu7dD/SWs+yM5oPRoHwXtObDOpGakvqAOsWLOJlyMtH3NFO
FaHBXG0AXTzAKUxPab5c1jegT69d6pRmBorZZuSNwTMn2zdDeK1pL40tX4pYvqpM6hoS8xJEoknU
3fqiOxSa9mMiM1VuQ1IVER63xaUS/QkT5sbsmH5ayrUXO7mM/KlD9jZyTMYG/yanoxlTOlouvISI
OHGaBm1vdNkRbbqfSfhRmPEFdegN4PIDDStpV72G/XQol8Rhlr7VldjFHSPm6VybySFOVE/PzU3H
YKK2p8dArc6pDP5NZPtFKk72xF/Xl4N4I9DTLakCCtPaS8ZbVMxYAFVHF8FJAl2GG+SgtdpTarZ+
WWJJIuZeCucDO57TrL1IQ+rFQj10oXyt0wVKS4KxyeTNqg49/l2BL3V0k5mQZdlwgG0E9rI1J/4x
cruhbARjjVoY2qFhHQ1RnBoNTK5QfRMeE+QqwpufZx0nGQIZM7RcRrpPqF/e+yx6m6Adyyw13Zz5
va5idVD3Vdkca6HthPWBs2bLdxCPmw7AKjWX/QpeYvgCN+EwGK1n6eGtVC0/7V/16Zs6a37cdkcL
k2w04TSrWHxaQPXzJgT8W9ftVS7CPRv772jhzzCzdqkw/S54SZvcl0fB14BSc2I0sHb3BmQ0Gh0K
/SCP1i3BAYmUwF+S8BP3LxBN7Uz7YM8zfxgT5l5OMSRKHXGCOBQvpGUuj1Ir9ogZz1bOHCgJH4da
3lWZ8KrGH3Qo+pPhGIhtRNO9ypU4yLV1Wyp9n6A6B7Kx76zmURLRUx+uIpiCWsur6KqYFasVWTas
UGxK+2s0p0hyxy8r+rV0yoGEvUe4YHuExHy0nsTBZy7hI3DzjzptDyq5uigOt1Wn8gzya6yrH5gC
PTmWT+OyMNeiqaeUt0wOXupofizhk9h58ZFkkGyXwOvK+U0eUpe2JSxDhPQd0FZyntIi9DKZDt1E
yzF0AtFdpAaoazg+MFyIJhxjeffCvsFTCFpLY7EvlKOlGj7hhcdunE8EFtxI1fJbeiF6cyxC9lhj
CoJM84E17e2K1T3Rn1Opu6pY35LlOAV8xHLxAqPinNKBsQ0iJviIS5UjSVKuVpIgzwu9ojJJ1er2
mRZ5gGJOsdQ99kQXpz0+IS0BOZGemd5fGD2iz9bwmohXAuyedcgkVlh4Jc7IUFK8QApOiJmfDRjE
ZZ2f6sB2SbjYLj1Nj46889x2KmS1QWChUyjS0xxszJslR16JJK+UpmsdDTRGFT8qQnrf4mwWqrdk
8baPgN0iEu0NL6Lkl3H01gvpWxxnsSLOCIhPyZh6mTDckRDB0ojhsCcHjE4XZB4vWkT4HnlgO0s9
lOSrFCqQjZtWv8YoQ1qTjZ4GkFjOdroaelBWPHkpvUKzj9n0ITXASvPHOlj2EMlc0kw4P8m7+yGu
pa8zzqmsglZLjk4fOhySvlr2rDKtQ3Qujvdut8jzSeEoCMAWyMmyNQhjFNFzvFjObEw+jXQyBoob
sGJfK2V3NAiklZgfPxEZ7yVESssL62YpbRDoOGhx8u4wtk95Px5kw7rViJpNc3RLu/PSEs1eIG9W
uoiSsS8f8mNGaEOaotUcC4dorXfD1n/oYfpuRtY+aAtfnqZDbqF5V8gysfLbEpcvCR3FVOg7mSiH
InNt9VAnz7LhxguewvFRfLOalzG91IwwSbCFOVgdMdM5SvdZ4+gbXdppqnXWZTjhmnop7JuR9TR2
lQtx8rfULh+hMzzHU+iDl2ZLwrgxOYNDsLUKfwwz9mTtuA7RSyXKt5LZvZJHmyDCFR8ve0NIB3VO
ToL1ZJ57MhXy9qSXxqYsLMeSc/TuEYAzEtQWVgTCLyOj5EgmDjHGYB7sLL3Cz1JcwjreKVnsFikt
RAnU5UTSs7Ij47ArjzE45Q7lNlbI8JQBAdTN/qZYFqclSkwdspEWXwz9BrYU1EO7JejNyRjD4qp0
RjVzIhJjp3by2Y95psxkgcmhTucyYtXv8qMcXLPUcOd0H0+mXw7VTQOOA0bhqosnuxE/E/uid8ZF
amVkuykCfbGtq41aTU6Qvc/4UWUMI3beuAIUMFFoBxrTxMiwAONBNqE2FpwCVL/o51NFPE09Vqgn
6i92zRkp68o6KyZKkZknmMd6XcNnZ+aMRtAcFPFwHxXFYSYcUK6lL3aTTgywPSOsWrR+XxX0wTGT
grdQMFvGOv102pVEXJW4F0kSdnHy7Qqd8iv00RG5OCHgWMO+WNpNAVUoLLboHpyc7rmJpUHT0pMc
NK6aj1sbsleZLVd1p1kIA4xHs5UPFjOa0iB4BQ9IF7BxDklQyV38Elcjgq5SMnyYp+99stxMqYQC
9JqkzX6OFIbi83NsLkdT0Jilj2kmWEYS+RBJ6b7RbRoBhp+FtaMtaJzVxaEDRpv5HCz6ET4XEPWj
pYWsRykgqNHJcm2js0Wa6XIH0uSXnBqblb3XPMKseShqutigDcOYmG4mOVN3GSESKXq5ww/pMcXA
WhS4cQCQy8yBcrJ8p0+kcbmhFPhyWJyymuIboyENp5ceCb4RFOA7qku20leil6XsLpNevYMaehKB
Rb8TDGQFsMWyoFV9tiosdBIHkCEQovYoNeNOQrBuRIsziNiRSCC3WDkg0vvCUF6aBI9mOD9YS8Uf
DrzyXVF7nwhwT9UtnKO/6ObhEyMmNYkOyIhuUVftlnDCBbEwSgn3cshXBYJvkXL6HF2iiRzQkGHK
pGHAS1CG7kSCymjDsZiYmZkG6ZrqhhaOw1GGOqeip7Y4eWKTlVbt6v6a0cvP03pTmBIywOkgi/YA
dXzXp8bW6CToYzGWJ9nRFINSPncGPWYKV7+UnIzgCcXtQIAKOvWucKeCTCIYgsR2ciSZRzCLB7Vj
XFW4w0goRdfuBlneyYtF9Ro9TTAzEUnsQshx1pi4cYmKRjGv0kuWsEcRCtBKmbZ17/YGEyiNGr8l
D2Nt9gbkMmpbadp30Ee6YXAXTXYKgXd2qrcYwrcFWVrjaiwvP1K1crRJcyxxMFrUPZLspMXqELOJ
A4fkZEC3LvZ0KncT8zU9RZ7CC4yyag+ZyA8FiYTTBuMX3Fll12rKMUYXtL7tbMJv2Jd+Rmhh/jMe
ETe0F8L0CJ3V3LZzK6l2davxIml4ipToHYn3JqjkS43byKa4LQGWG+waAb5g/YaHB9KgAyI5KXBA
jZb3ke2I054sEpxUZkH4y4aWOVoiHfucDQ7+8mDAgcmQsbcyZyYmWbdPc9P5OvWiwvoc6MvFkhN3
SBtXy6xjMLduZjwDVP0WBMtrSuaN3DRvVX6FqvWlydpTRgHfd/S17R6l+kxq2LSZzIY+pX4p9eQS
kj1lRvjNMIdoCV+gJDmRrMv7qLb4rFja24MOKleqE998qOmfN4rmBsZC5UsyoK25TJwfpmB40AaK
qMh003FdxkziDmYvEfJJMongG7KtKVEldaztrIBFYm5BazsziV3UKMdGPygNEI46PhkVE19lACuh
MBYwHXidLnlVLlugKFa9QW3cSicouk33yty4EyIb1E74SEI3zEIXXhAbF3JPGYDrIPiI9tkULM0a
vjW91neKguoL/HEvG7uCFKx8/AwszU1Vt0fw0jM1UE2N2BKOJenULyjis0+Bvn7khLUAJu3UeRPD
hW9wYQyq5ukZUoCi3CUVHVSC4dZ/Xo7eqySN2hjGXQVgyuaZrbW9MxB9NdCjla4hacI66D5oiljc
4G5JhatQ6aO1hfO8Nn9w+CREhDFCLDuNBhQDqXIfF4C0nPvV+0W03kgoltgKdPpI09KSMWye8/j7
XUgR1vEDUjDHzIlfxNwDJkYvYY0XYaxCiLfce/vjL92QP277P3VR4iH6anteiCRUKm+G9dtgamWG
culno2IEMdDA/tFaqenLb9KQhdIYgAEqKIwoaSa3bfXdIPVAnO8dNp3A3/T37pfdR6ekLAXbpr/3
fO4tncFg825aBdZEAuI7o5oYKxnnbs75XjetYLORj+8h0u2HzKoWKPSJ+RJO88ZG9fcelbbwxzIb
UCkP+aNmdK/QujDKzZREWiW3b0l1oGwLjgtkqYdewjxcErtEksvQvMe5xIEZFtb+/mPE8CglE/a1
7qf8RMaCwRfAbt6JxhJbo84y//4wsuJcc4KtU2GNwZNKLIp8YWOtXJax+7B1NmyIxVIfHAl2Omqo
3cQUighA050bJHXsBi+AAeMXSQu3VmUsHla+0smU2vJbLL52xd6i0STtRrAa9QqSsS4cg5UugO0M
Dgo+x8Gf6QQ8yUWRXbOw+hYXI/Mbsrp80C8RASw62T3B2TDgFdJtTF2FLgW5oP1DzTt8VOr8KR1J
gmtoEaimAuxwkp61ufupjnN7isi/2uZG7kJuDD4yS5CcjfRszIRMsJCyrCgvi4l7ug1XIny3EqXV
4Ngj3bQ14Fgm75uFz6DBGSm0RtPvBGYNzbQJbWZVmL2RpOwBitXhES993LqEpgyFS6egYL+zdko3
Q+kEMJnkiwB5hfUU4e8k7ebxaACgDNjjlLDNRpofFaqCUuLUsyYy2CRfVCBOS/VpMQmDtOQ9fhfm
l7zvwfDlcrmSL0SrbPbn5jSgyMia5LBiAYpVlgPzA+2tH5PY16E+KPD9hJaOE25wq7reZ8ljFpQM
jhF0Z6PfZ/j6B44FW8Lf2sKg7n1FAvlLWrdoifhqvLYidYMwmBmVfAFajniTviicjPl/uES71NL2
Y0uiLJ2b2BLOgnR3YKZCs5ZW4OwB43Otn9D9STwJzuX4CgOHGry9itUGtpA5gHY1YHhbpjbGpJl8
buysMhmmUuxPKWakCr5m+KkjItVqglz1tvFShcwGkLjoBlrCB5Daf9ZAHRsEC5+adqXJYXzkwQeh
3qYy0xvbz5xVZQAomK7nQ6jQBYxBM6iooasXRT1UGnq+hn/tXprR9pNcyuoU7fScJtuuFMlOxo9D
OutzY155LXwMbfoy2e9q88wJkZSPlZ65ZosRQdrBESnAboJ8TBID+2z5kK0QyhnV8fyDCesGu95W
1b+4prxQS2cw9qTzqL+oUPMQejXhm8H3ah+XkUeSwmGWBZl181YrAWP0pvSgwholMNe2qNR15N+d
D73l2wQcmb71LzZUIMuEclQ1+yU7j5o4GrrkptVlnLCNKd07NRL9FVqMuMta1BVt8NIpl4pzTGeT
CdtcZ2RB3YqfyD+rFOGyZ4wACsp38mAe1jIfGzofqrazJJVdIDhNPMeAAxWvS0ZvYXqF0qyx+Csl
rVoJi4ZIemxzCxNW7WTm76Fa8M2Wrrr1iW6U/OhD2rbsDEZUnim4sACPLCzh2HomDNLPQ3ASy7QX
Zv0IpMVdIssbiDnC8t070Fs9Ac6Z6bs85xRw2sk2y2cc2Gy4sfnJtZstuNYQzMvtodRtd0llf+Hw
7+vUt3P7LWkUmq7TIZ66U1TOHukQotuS+7IjuebBWqGR7IyrLctMqnsJJR+uiciL0cgwQ88Xdtfx
Q7s8Df23SnUX8AfN68BiGj6uX21FdTMNuyfxOgM6APkZtUeoEOh2tqRzoJP2kp+hkKIgi7+bBA08
VdNGIkSq8gzF77QDOnBQeH32Egvs6B9D+jPh+9HKQLSK3NUM41IIvjPYvWN2HHNGa2a0sbRRf88Q
EWdq9KTLNln/og3jHimwQ2Nrh5BrN3QqUxJog+GlARndqysv7aGiwhikYNfGsbu2GiTdeM8LycFf
gkLDPENtdYwPOLQKMfNBgjCJdFLcAqHanYJR+LAKLySXf+1JunhRrOYTNSbz0fZcWZDTUxmBvHyg
W1Nwthj65qmBlaCNErFl1WnSim09UdvB1mlSg6M5OWODQTiCQUAQMBIrnhVXu17csuTU5yzk7XDV
mcQP1ks1k9Wo2c+9SUAqi+OPYG7sm9DGdm9Zw8QSZshfFi3YVuSeDmSTTR5+SgCdxjHvaS3DlSEd
ebCy7zD3cxHHhEqKkZMGDxgVqqcJy7uUo6dnGabZmp0ABarfFeKkNqMtKYyKm/AQlPCVUkRm74RJ
YM/nEWaNHKcB7fFUTnxXBBD6zYi1/kCGU+db6po3OlgWmfdopECPm1TfgfVcC1U+a/b8ZI7xOVM1
82ZDD3ZryAmM56v6o+wCf07s5plmeXYKZZl1Z9DqjzQDPZMXpXJcWjV8sRbZBSJffURd/SRMs3et
THwv4iy8hZ0hPdK4JbO88Ms5kjmipewJfzUxMO1BnqL6dr/FkLXOmRQhO/f7ssEEVJCFV5kzSqCs
xk5rsE+FmrEtWK+xUbNPrSkNwCGNLyZQ30gCTWDxLQlZFMX9EgaAcWhnK3YTET8LCRHYQ4DlZi/W
i/u1UErPmlHbXi8VI0nXxvCrmUOmk4mp7U0lAhtf2YjOtPJnVdCEm2V8CdAaj9V6cb82l4GKLTgr
d0ZTmuz9DUSBHeJvCwrJfortE8cFnQV9mKEHByxlSzegzA9AqSK1n5gMMCxop/lmYanzUwb/m2G1
I5MTO3CikVxKu+b5fhMFoD8kU3NJkkOVVO3zpFkYGeJo9u8/qpJig6SwLdZv7q3i7vl/1OFFF3fz
v1CHW1gg/++GThi92Vfx48/a8PUXfteGa8pvhjAVtOGyiQQb89ffpeGK/ZvBWF2TVZn2sMyj/qEM
t+TfcDrIuqnr6MY1VOP/UIYbNqJxA3E4kzjbotNi/neU4cqq+y6zOSwL/8e//5sly2jCNVuQ2m0p
ArGa+GddeNLDxgUyETl5k+h+bYirzmxmo+AQfGiN+Y2yFX4bNSur0EsiaT01Rkm7ZZVYxz2rPaeY
ni2Dqfl/+givv7+E/1X0+ZUatEODriGZ/+dXZqrY7Cxyk3GgGuZfFev4IGvbZETHYIfizRQTaUl1
WB/XOBVXblVl29IRoCXdl1eDeQUBGtVQnsO05Ms1I5xZ3YdRQKuubJV9FRTGQUpqQGBUPothjqcy
Kv06hqa5BqAZc9Tt1UrPnWZBOb1Y+D0YdRAcPABdmSBNuZENJaunnTF2ReTwj7v91+9YVf7TO9Y0
oQrNVgxd11X1r/+LBm+OmSPtWSoZNQXObNxjx6QwCIWhwHGKoEU7lIBPBzZXUY3nrrpImj/L1XTs
OwRwWSKLTatKt7bMQxZJJDwkiPnFoh7toM0d0SzRx//Pq9YUoVoGF4bNofpnZwGEg17uKnISl0WO
ncVEQggyAmMb2DyyxprFTxSCLFlzzy2enhFh8DHN9Nso8no7z0woe4a+yyrYq0moigYoCopZbIr+
VBdiPMUtSYv/4jX/1cEsq5Zp0wUyUIWpRO3+xcFMPwp15SQhLpehYqIpfcQIcYGTxl68QeJnGQdk
eLv/oOy9ttxGsmjbL8IYQCBg4pWeSTK9k14wZOG9C+DrzwT7PkiputI5PaqzqtTVKhAMu/dac9FD
fu0dVX62uF4mQecdDSaIGSnjxga6N9b6kuEL4LoX/PQGM7iUYFpXvcaKMDY1o7Tnap63TbUTdnM2
PdqOZTTo+79/GnsZF7/PYc9DdOpYrAvYwv0Pn4ZOcT80RMRs/QroUCv7M/7Mbe4YL6aDkNqGYcOp
BLk5qGBSU2o8EfmQGU95DL8ysHK6DwP0ouVHoexvc26AX6k6784iE+fBVQ1tw6B5VRJlthGAeJf9
PidZZTdE7TcjqUh2mc6FRL/mG7o+jANNmQSY7dH1KYT6PUSPGo03Jmbqp9ZSGNJE7K7+/hYsfDR/
vAU0ZDbKi8WT7iwOmF8cLnEVymJwVbJtAozmUTOdx7inmmU1dMhVa68grSn8n7VzGr2WjDXXID8y
jm+nMq92/3iYP6ayYHW2PRZ26bm2I5bF7ZeHwXcXQ65M0m0lJ31/HVAQMop7Wi7bZIzIsSpyfemd
tQ4isomo0Ow7oxf/AzD8jyvwH2uo/7vrZ1nd2UWIDrQc3/GUWHABvz5GTnqAzmd48Gw+Jrpx0tiN
oYp2LnRFlArDD5fb1+QZ6SuW/2k/YdbxyHnw5vTMjFcbPiH8T5WYXO38N0EG8J2rxSmb8vRs+nO5
xiBrPbd59i6mLN+pSQkgJymOP4vVyFuED3BWwV/HQRavr+k++Zzhm5P23qYdxsm8lPtAgG8FM5L4
+X1CuTEs/exgZIq340Ffh4N4JMWWoqv9I2sH5zT0PaFMS/JRSkjfXcb2xA3AhPXXesO6GJcEOKsj
Y2Wo9i2UFJCjeHWSFiev5bQP3fLvQUpLkAEv42TNyZ5SOuzb5asaQjLpeghXGQj8n8bQnBSTVrjO
O1E2gKqAt2QBQJi4zLYp72mfjdJBMVmCsfP1yeMsvS/gmCGHU4pvvsT2LA2q9f8YYFjDfh/triVd
l9XWATDq+OrDaBfDKCSx0A6hga4mc8EiZa6g3NLF8hgPxau7jK952pQ8ic8UD+fexCNrvmNZslfp
oKbPwM1XfYWFUtCOM0Uwr60u9/+xjYs/hiByH0aJCw0AL6jyl5nyy0ygbkv6DLoWpHycEXxvZHeo
hiO/SF0Sr9hApXHdUjXY4Ipl1/YS1k3l3da+t8mC2MQYpF+tmFx20VsJAjCTYmTtnJ0MICd2BNvv
1a4tpgeCgYZ/zB/7z32Cth5NRFsKzmIsKr8/fOBE4LjLOmW3h5IXJAQN9TP81zaOsp25mH0MczqS
QrB1dWXvrHw4GKBV0EvcQ09PHydpJI+GhXppsL8X2RzvJ/TjJ8sYeiaa1vus2qYlHnyXQypwJI5S
7tB9jlzjS+dpl3otsZCVYqJMPmnfZtJ88+NiPqVz8uhhpyMXxpxfZCDuncR8+vsQE8u28fu2wpEV
cIg0fYcdz/xwHKEwLAXrOR++xRzcqWC88ST9/iHPKb5omgaFk742dNggEUON9EKHXASbbhg5Pr2C
9zNFAcq5sVe3vitdnARQNry8PYvQT267GhX9/+Mj2zySJbB+cILiZO0te8Svg017QnZRpDb8YxUO
QYLISwKgEliqIIBmqkl1lz9WoSqPto+keXJoCasUhpt0Tl2F/H4FSqTfuHnh03xJbZQ2cXx2qDzh
VZgOqU4uf39k6+MQs2m8eILDHlIcwRlq+d9/eeRSZK49TWGzFbjSqOWN5wKd4clvzu1yEFVluqby
7X4HSU8HEwqgaw/lSUoTnEVdBotp7BPUN7K4AQahjkle//GAH08XywP6AlmOKbmmSLGsRL88IPQh
jglN1GyNSdHyrSmyRy2DvZqJXMl65Efadigm9PVNgur/Dm8RiuVVYDxjEVlw1tXncoo/T22/y5GT
XVJBCtLfn/E/Ts6C2xXfuY3PleTwD/N0jLLJovy0sLY6zBVO2N0lOiMSwUSW1lN5fUhKZ6Djm2RA
yuQ5VYNzcAWiEpPnW7WiK45hm05E89npOp2K6GKn7UbEdXW6HkJxZ0mIdP86Jixn49+mmCsA8gAF
80g5lbb34ZggS9PD+CoE89gmt6uGQFfm6LgpArBJxmlImYXWbQlV+Yn8hhMZJpdZ1Rsqt/7XkL44
GS0cRPuGVs/Qk6/69/cq/9xlTOxMy2VEcoO15IclIDZFNvkFela7rgWXKcoa2dJWbqb00WrG8mAa
obmxK2GvhgSF4vXHaMov10taNZXTsYmG8CJ1VawrIvgYAoXALkoiJk3IN1jk6WmeYO3UGXG22pJ3
Y0pMLmEfmL/mJN7Ew8yaKNtqNxA+t6pZi1Y0+OlFJ3T3E30rjDbYT6alUBCXgpLtjR2RgDyW2Meu
3zckasIKaWrCc7x3Rx51hvi5ldnw3IyRuoc6CbXOiON/vLw/j+Vs0SDIuF57y7738VhuEb1GADT5
Lw5dNyxUHWfjeUR5R6kNRVj3bPqgXJDjvhcGWLNS6TdQtNU+xMt86ORd4VJD9Lss+lRH6uAZVvtM
rox1wapCVu/y62jjkGouYa2sqvSgaUdo2TpnREFfjMQlNIM2YAqo9zx6dramAO3smsnUu2ZeFmzt
p08hAUdFTdTnZMbuHQ4c919j/OMBgM6YRF4Nd8qm1sFe8vv6McR2DfclNEnJGwUSt4HIY9w1qDY4
vxkoGd2o+D5WseDSXb74hni/noRrif4x9h25+fuYvt6if51zPA9aX27Y1DvgcZgfDiSlaU7EdHbQ
fvsMKiD/xDbOvRUYFpi3444txNzENDLXfsYl27PI53LtPnrimENT3UpO5aC/xlwwD0hgxFEsM6OX
cXTMlXWjSSRALEAAX0XUjbKRK/m9RNnv6McSsujeJch8TVCP/sdRxfu4lCwfSywz1ZSO6QGo/f01
50FIuaIrpi29yRvdXwOO9xhOslcd0f8OwZdiw8zLtSY3hHV0wErl6XsCiZFWwsXtDQV5hADytKRs
2k+xBZRK1POJ/eneUMVtkWMuuyEj8MUiKmQtuIVBR0FqFDqkBleOiZXSnRBREuOGmC4sjMcBjIap
IGqiuZyPhtmrO5jruwpy/oWwc8IxSRpjMDr2LXskl1QfR62zuJdojzdn0gx+Jt1gfqWPFJ4L8Osc
7sHmBzMYPMLKPKtUdzVYhjsvcm4wpuU3YkBT7wsu2gii+h282uwEcvIQVs54amf5ySpo/FRxYr94
qbvh7PwdDV/Jhys+QUzvtyHqzR2gWhABXsBjgfPeGwRZoDJsyLO2CuAguVPd/H1Q2n/eF0nMcn3T
skE+8OcPG0FdAyiXmAm2akgAuFoFSLQOQSy9cC7LfrNxRqM8LyDcaULXvtwyvIDgNvxfd2XTUeIu
AeTMEm7U0MSP+MXaF8jf56TVn3vBmFSi1pBIffFApizOMjyh+PQq8qYBoYTVXP8cCZNEnBNxcjo1
vfP5H59wmea/TrvlKuqY4C5My+LCYn8Yn7VZ9rMZdtE2C1zqEdbsdRsrr4t7MXw1U4HnYnBuVY03
clTNsCXMt95k7SYry+7gWTBpCsPvjrkGY+BVuBGvA2OpBqxG1PY9CRxPHo6Y+7mbFjshVtXURHBz
LWb4sXhwcpPcxCF/VkNOxnhGKztNjfngTOkS91lrInENGhmsy//45H+co91lf+fyLVxKAVh7f5+Z
bTfNYT8ATpJW/bPFj0oqJkaGJLPWUW+55zFR6aY1cJLYo0O2TBbXmADUe47+wHUCecup8cUyaWvF
VPa50durluDHtU7SV2N2aMt3nnUqS48LfmMeHGMw930rRlqvcBJiIznHgSxRTIzOyUmEc/r755PL
2Pz4zVLtUGx0/Ne1l5XplwNimfos3qCMtm5GqogOuMTEOOP21NLqTafi+8hqBVCMoN+aN0WFenfq
mrtC9IgKh/ZsJ1F+nmGYbq8HXr4PYkOlRAfRkNKTmyDD8k6RKOX42wbe/C6x8c7ilvQhdsPaDepc
3bXh9OznxCP73dep9wxC1nHopws6H9lbWlrG1pFmjoYmddem60bHaok2IeZBHBA/x/uMu8m+RIya
G539j+Op/LgFUtsXHJ05olKcssX1+PrLG1ItZOMpGOeNoGFzbuyy2lQE6ZzDuH+cbK4VEfXq6/dT
aFSHBlLly0KeG5uU0PHuUqkccHFAWm1nlB4yfJd+ponMPBZOQkJt+p2s93A/ayPf9l270EmJdZDD
cokB7vDUm94+dCyUGKEgZI3O+VEYkrAdY4oubS9qNMfOp2LijsoWs+ZoxHnFW67jRTTJgyjr165w
f9aSgYhz9u/jx/rj7bjULQFWUiDglvlHATkziScgTwI1pME8mNS3vENv6qH8hLmW+ETMQhDvA6ov
rDDFU4IVfDVMRBoZ7u3/RePB+mMtZr5y1qWzQoEY/M6Htdgh4pxpLJ3NtYYrxj5me+A8iuMHU0yM
GNlBF5dZybiPveLRpIsJmzh5+Ptr+Y87DY/Bcuk4LrUo+Be/T6u6H4bQn11n01ioyhL5aiJdhGyR
JU+Gfoqa2d6rpLZoeEDmS5iE6EpoVRCJPK7M3r4hSJeDjMphczg4tJKRdXHIQ/VskQJDCML4zQny
+F838GUx+20xWJY4/kNBkdssp6Pfn1rDpE7iFJVj1XCx4u6PsFaiOprcGXpGHmMjT0eBRRnsVktr
+zaajXdLYfbQsfdDKYyBc5J6ZwTwEWeMJji3eDH3nVvaa+UZ+dGKwhuo4YcWQeLb31+59fGqa7o2
+CYOUdK0AKl6y0j9ZZ6GfltNVoUul2avfzQiBasaBFnqxBghpZzead8wiaK4ueFs/smaHNQ6dbwi
f5BsWzPONIKUMtlNKsp3ed837xAdIB0sG97fH1X88Z4FJRkqfyz7jNA/DgyRjVogiZtwS/MQ7Sth
Ufj462kXd7JYezSRTkXZQVSizBY2BNYKDEK7ILXns6GyfQoe5o52U3Q3Jsk9+HUqAC+lwLETs8CC
CE3w98RAovPhH7ei/3xwz/RcnwaMTanmwwAxLeisuVVF2xDr7CbUvNo0VPed26HJLW1jYxvjd9Rh
dMcRykXdpoaEQFZc2EPqkGhzhvwFqP8juoqjj5nOyJHewnoTy37xlF20KMK7v7/sP9fvpaTkgdVn
kwGSQMv1t3FhaK9OYpqBW2wxAtAdZI/3zm+RtsCZXARYoE0Ll7pHP8xPEI1WEQyDqQPF3yK7CHT2
7DbzO+TmBfLn/dBCmAesX8alnmeKx+oH6p3wrlt+SJT0ADxPWj0Vfpk/zyR+jZndnU0Alwd4Vv4t
aDziiRe5XkHtdK/IeZ5Qkm7ysG1Q9U3nKKfsLhr37LmEsWiK/j6a2v+B4v5/ewv/sT4JyWqtLNbu
/6iNyji1vWb0iDCWE8JPgqBsO/w6t25xqjIamHj0isdr+SJwFqeyJNCwEeU6KvrqLXPRZUaTgwQk
8e9EGx4wm8ageBpEip1PJV+bz4bsvvz9m7x+U78vT1QypLB9qoQ+5aIPo6+QOvIsuo+bAJfetTo7
G+XBZoOLoy7H7exQEp+rRbe0mKjcn7Iy9S2MfPJsIIbmkBnSWC8fN779+6M5f8xoth3aV1y9pIN9
+WP/CsNepdPMJygsUP45KOf60TX9p2vlGWvIUqk9EsyAvaNyMS14k+gRkND+paj1JWrVgBuH/6OP
zmrXNMDPEOBgLlmuVMY8Oasqb/E7UIZk0g2vdtjgMGZxOQtqSWcbMiNlMOyAcYwrdQqIY7jSOZYk
29HDlVVbHB/DMLkPguQxCOv2kMeOfw5nrEWUnrhKVcZLN6PZctN5E3POCOfgm2d3iyMSxEuQWT98
O2F5n6jJiX6gjBT72MsW3cHfX+W13Pfrt7yUgaldX3vpfAT3Q8kyFEYegifiwYpA7FScZfuy1vcl
15rN4KgXXQ+EeAnf2BIS4R8cv9vagTkcrhcIg5FBsgxjdy6SnUFow6bKCnbgUrylhXZPotCbKZ3v
4TKRx4Uq+ZKIlgzBxiv/scr/MVyvHwRlBqdqy6EIv4yZXzakzh7B9WKJ2lxvfClp9Lsuib/Ys/l6
LRYSbLIZB7u5E1khLqWXcxCM6pcoIZED79mc1MZr5Bk0ZhV3xL+/5T/O/TwcT8WrXuCGLCUfioOu
MXZGNIAouXZ2QlikHdq0UwWihbjM8qGtm/YuGuUOo3289y3jWeFiPuWyI5syz9Wxb/vvaQFjRPfx
6arZsHCcbjyRl7eVBoKj2uhSzHjYNTaweJak/IZNuOvU5F06jM9Dz8SslznQWpSfIUkBSZmI7GXd
2kEB3Mi8dp9ajmurCdXsqqceUYs6fhjdwNgDwJKXVo74uGBpTxKPz9/f0HJY4wv6MBIRJ5o2cgMW
Sw4Wv3+BxBW0KeRTpgdW0h1YMkor4xQfa0LBok3bl0gK6rw8155f/O9HUbpPZoMFIFYF5uYuwRDh
oQ9d/i5cflz/agyTr/YcJDdzWt8mehyeBrOtTjKYhxu2CNNK2ofYLW8lIpqT0/fdfd9Wb14XI+Fd
funaliaP+vNgG+CROs+kHoIalfQb6x4kt4IXh1NBTjVhBlpIrtipMVHql15OgBsdu+XLbQzgQwvi
bn/9W8vF6wEb2t13JrWX0DUfO5+YjV50w6lLqR4luMzjlgATlbdbBhW2VESB51FqIOHKTm5jpJ2r
ZmYvldQHiYjAx1WOn4t2xMWZpP2tX4Tu80yfxsJdsVemDskPbryAakY1nchun04+Pd//70EJnzyF
iIwNJdv9qNEMKQKj1kbsLN5Gby+sBpji9bsYRYnPOprGmwr4XdcMKLYT07mBELEnmxGCIqbRTdtC
wI1SYOtObtj3g666rbS87tkuiYXOsvSZIsd0IHc7fqnbYDxUuukeIyvZMLKrhzk0YEll03vI4eC5
c5TejUBADpBhwPqVXrjHkfs9kvb0ebBmMH3XR0slOb22QT8jauFCpxIZhSQo6o7gvX2bWuYjnYWv
BgKDLZn1HAjzZzJHBDUFC8SZA+pnIT++OU73VIMreFK180rzfivpy7yKHrycqIh7hccZbkI0JC8D
EBMk93AnpXVJ28B81H7AkX5oe+5lT7HEQWjMs37MvY0nu9OgKL1BxSgvdRLGmLNIxjI6ab95KD/o
WT16M6xPGzMFQbXEYCiFcTCvIUBLFV4C6gfrJM/rHVXJaJOPrFymFRCl6WlzYwxG9DCV9i7SE+oV
Yy58dg9WAYIy253WqaJV7w4Uf8xN41r5nTmEmHMHgkazUcU0zyA4ZHHx1vVqtRAsEzG2dx0xQPvr
kuOzIW/pTFin648aqfB1cvTTIPaWaUXbJdQOij1ZWd5L10nz7A0ctOFGLiRmOkUYcx/Qr5rHIh2C
bVhDG9e2e4onDMKePb76RfVpVNnJVFP3kMFAvd4r0wxMoYXhTtRWc4pqTJoWDR+DGJwXorf1mhxq
69z2LN4yaskCsEZ9RiX7ynq8TbLWf60CouXGRBq7a8n2+rv61wkRKhO1r41hJBWigUAFRc2TXOcH
t1J7MplS7GCcZgw8t7rDay8wHFD/D9eeNxLhomfvPmqMZGNzX8TdUcrDZBIvNi+IiTDKSR+u54Or
5/dh0dQoa+s7bflA9JF7mDDMsZFKjJMzTPncijUUl9Bbh4urjvwqG9iEgQFunHehFYlbo7RxIS5/
NbpSbEYviddZhJ3ZkaV3QUhd7YdlwkdThLqvjYMbPzXOY6EXeXgESNVyv+ki0pd8vlwrSNwq3cuw
NP0q6LDXOmFhVrj8AgwNcRj/zF0LiwkU/mMszJCUsqKYb3PG+W0ZNtNNzklnq5BzQOJCZQfRWqkq
PkhY34svKWb5YDkI8uDdZeFdTcgntoZbODcKxS6SlXZ4zkYMDKBSu/MU381NJu/syf7sjW11086s
1YVN5TUugk2Yq+rTNF6mMsluIyCal3o4k0NE/ktVcoLzb7sO58o4NQ96DItjRJn8a9OSZVMk/rDV
NiTLa5GfPmx40+ZO8KBJV+K7JV2r1b6G0zc66ywFZjbM3wOfFpmOtXw0omQ/Ef23bZ285VxHOm8h
6SvpwAeCkWf+zo2GZxqgqzSYg9P1R9bCT5MdFkzpxxDMq3Ta5qR+oBDCGWFRfiJRSj2hBIxc/VyK
mhB1k1OYSj/DIDR/UCT8IT0ck1y3hgMLOD3uTu19m7Tn6+qhcQ5d0qlJ1/9rmZksd3uw3aM92/fc
bqHQLPOv8gYPlTvn0W6AA0+CiOmcap/qEbePp9GM23OZx4fr4tLmLmBPD31V49bVdtAFknxqNwcM
LPhuDTwNhUAQRvV8KWvsxniOjlzwQu1RCyyws2k7b9/69BhNCpBoE3/1KZuQ/VTco6EL7h2bWpkZ
QpykSw8FFx/UtjAM76YeCaujz+lGPI+hBvxPM/ZizwhXmkiUHxiDrhKhMjaHna5jxDvXpssgi/21
adp0jYv5piee2Eu2Pfa4rR2Wwyqz+Hdzzivu58zwD3MssOyXKelKHQKz5bUEA2a1pX1Ba7PZCcN+
vr6ijAzPNG4sYC3o+WdM65PtGqfr+IndYEBqMzZ3lSu2sf+sZw6/blE/2uHkPHUSIK9FRBjzzB6X
FoXq4TQRiJCUUXAe65SU76XZ1OLAjwnDnkvxtelb2igiE+uhoxodFhSlPAtciYhM4JxRunKtihEa
E9ckmohrbDCfs6xdG0gWYWnFN9ob6DS5jA83CTgSVDeigyYUhBMrcraLm56I6gI7EIAFKPuDgSf0
OOJ7MgAU4dqroRc802haV5PaOLTLK/cO7+K2jr7PA2Ti4TnS36KvS9ud35HJAPOw3mwQrNCQXDXg
d23/h/tgF59Yo+huwkgOVlWKR7LQJucDCJ2xOcNC1J8HP5cbrw6/szlGdyYA0URl7jMQ2pJ2IqYS
Q1jnMJvYiLCGkTwZfm3r5FPqz19S5CUjlI2q9vdWwNoSiolbxpIvDgRim8zC2mGAwvpWRfP9pNvb
Rpuk6wRdQssHBZdTBMDrVeDtc/BZG4yiJAEq08DpsBp77xbYjsc+fySSftgVKnmXbXZbLySBZiI4
B67I3mlDREYxqE9sXgTXDxyjYYvp1RDM0ISp1GTOfMeZ+j6LkQSC3nwrgok8DbWHuZhx2eN8AKA5
bqdXTbiZQ6yKqrqd5nkSlw5LXpwn+oIY8ClGpXa7LU1j3Hc6MV+1yF+M1nrtMkLeoLqmuH9AypDw
o4y9E0+aYgnbIN96iMporMgSJyw1m91TghIVgMo9CzLpJrjyZ4oMOm3XxA90a0khoaFEF+XmtmoH
a6nCXPzW++m4w3k0K4yk1k+zRpPU5GsraY6VaB4Qvb/krZg3Uxzfh45+UGKqcWghQqu6gS799L2e
ySdx1DjsREMp0wOYYKgcKw0moGo6g1nfxpCIntMO4C1iYSLGyo5YuNEeV2GGTRYKT7EmraDjOLoj
4ytdccnZtW3ylJTBc5l4L9eBQi1uoWYntG87MrNZv/wbRRtgDUV4Hfp1dohCWrzJveGTt4QXuymD
0+z8VM74TCLBQxN+dfrghGcW42d5hy/yTtTdRsP5mIdV5WNsCkYDTYUA24wUhsY2FWIKxrNo9R1f
u0wwjeep461HJJoronfnjS2+U6W1cKgNwOsa9TWN56/zqC/l1D+Opnjx4MW+wo57Nq162wc9lpbU
uoyxWZ5wuRySjDhUuKvSWXGvfHc6hYu+nMKtU/vuA7g/Y19bSDsHONlrvPH4XoUVxuQIxW9Gam5d
hzS5XtnbhIBb6n/KvZPlzwKLnF98dTF1xb2Bijz6rOuMO4aQFwIWN15fbTk50jAZDrL+gQsQN98D
NX7HkOdGTffJOEC4/tlNJ/J0SkqkNgiTWdBEIkPz0bXZ6P1u3OtWorpgy+t7kusCfFe5qMhojQlR
nutLD9LgMAn/jQYkNC+0H5HKpmPmdEjIl5tUpknQzGcsiOV3RXvMXxBww2v40gbUAeF8H40c3ZGN
ldMDw5PRKB3wZvQxOa4sEJzLmZ4rqd47WEivoTXtlJHrl7xLjFNYK2ttwhP8JIJpWo3hRHWdLR0L
eHdvR+1zUqXdp3TwKMkbnke7t11ithE8oTU8U3lLsSw6zU01T/2Oy+yDblF+52CBRO69kgHOc0Bl
qeS+R4IYOABsHSYrQF/CblbNe20WG4cLub242WESDdrdjlAK4mGTjTtyvIynqefjOskKxMGYvLmu
1W6sDqI6OoIEkup419MLbH02JhEVzxw8uyN56iYhnQRW63odjbxEdggIHbFxTKjaHoMWqO0Uegnz
x78xl+TmoAXts6SXON1BN/ND13RsMOT33Ri8vMJVr3FQ3qrIt7eDk32fRufOzMhCENQw8QLsHDjS
ZQzVrDhQzNgVQPwl/FSEBojnORB136kF7RxySMa+2HjDiOS/Xw5+O99+tqpP5ph/jpIXS7nZY1yT
Uo+WYTARwHvenR/L74M7rYa6P3zF+rZx4uJLEHS7MIAImM+NfIitad9mrvmizLHdaFAQlvqS5lgQ
/Gld5JC0B2PFRZT8grZYOTR9b4bKPGGUn/e1mfyoe67c86EqnecirYNLHxHDAisBL67A0wquM2me
GDDuxmcge0gyJnenqdUfi64cGMc6uQl9HNgyLnBsIh5IhGweuoDI435msIHnJebUxHLsv1hQoayK
5QbvcASzAUZJf+wgG5+dktHhcKZFCT0PkPRtQNNg470sJ4+QON07w88fsiT/2lWp2JUlAQtEdRsP
9sKng/53wgianL16WC6BtPmvrcrHBBjNjSa+sCeryrtQ35tltM461mi82zaV0igt4ZdIosSpfLLG
kShKylIIEBsCaqDWKTgWfBnQ3jeFynakABicoUdvVRNuS+QrizYE62Zb2n1yIABn2MGG5athW88N
iBWJoAe9JPgwarcIUDDkraO5fRzK+EV52QPehmKPfmXaZZbdHhQVaYz4Ij1h4lm3VSw/W1Snt7zZ
pa3pi9Xy6yTMY0eIwkusgjWRvhyX4um10EMD3yv80bqkxJo6rTZhF/Y72mqX0GG5ZgN6bKKtMNI3
8+cw/rT8h5i1PdRfM+z/5pSse8daOSNndFKGLMXvezHRfj1PcHasyF/X+WvefysNYmrZDZieTpTd
cINe2W2NkBIwAtT8htTqU7dAaEIlwJsOcP1ss9xGnQvALYAOoInWlkGWvnqlI0jUZE24ZBhGV3j/
t6H22/U8eV/GghB3l5pAQrgs+PXRvMzBJVHuyV40hmV7NzaUhMgGHdwSxmFiPzgaLn1ehbsBr5Bl
7JfHAsD/Fk2Uvd7sitZoUFd6E1Nae+AosC8ogJ7MiVP/iFCAYOIWKxJXGeKYjfWg9Xe3Sb+aPtCA
GcO/FhwhfWK31pgDiMRgOtZ8dGJK3gtqurKBv4dARoXOijss59V6FSlUKA/TBCc6YtkbXjq0mQnh
Jt+T/N2OJB56D4hgrsf+PjGiV/yeznqif3UzV+PwNozJpQC/0HeBXiiU4imtUFAz582O0xd7fko7
T1z8hEyQKAEZ3fqmeKuj7l4a51ZkpwIDvOuHn5uWumanopfYW4Vc7+E3wo8v4/xEVEZ/iAoJ/BHO
KINzPsAYOYWBnW3NOD9O2UYQuLVDK70aIZ6iMQ83dkdyKnACAzgsKdVbwhQrvkq9cTXRGeBhT8RD
gSrvMJURHVJj6AgfagFjgMN91HpY5SJrJ0S4yTwkHMVU75QAT4SxunnByEfQQNV73w33W8Ws/OmX
9jO3Qm7G4m0AVwosVUounYSZbkdUaEQl4xJIkJ/l1C54guEHCWFuvg0KkH032r5386Myjp711NkK
ydSTmf0MDY7+FrlKe0k1gsSt8VQYJDXtRo/w2mpvgfxr3sfgniycjWTnEqSqij0Qd/T8Exb28jnM
N3H9OuZwcHeT3sbjxgs3FvtGaB6yiNBzbmC4oNdh+80GaTOUbNXND4/85oGdx7qb/PeJomLhfEGB
g9hNO3s/3drdcfROffgenoAP9Grb0gxz92yD7WuA48bfMAO95o3CBKkjcXmqSvRoTyNLLgw8Xrci
X2PGGu6ZoJ0Vi79pkw2pJdqofteTivickqq9g5dmbMOpp5NV+O+Voy9FXMmt5eUAhQAqAztfyz7f
p17H91Vy4yoES43F4tg+JI1lQcYlSCFVkpzeXLzKJR2H/Nt949B5msO8WqXtLlBG+SPrlvcHVIs7
UnrsInIuOeugdZzkeKe5qezrmoQ4EiEk0sAK14T21X1LKcp1z5oJNaxUAZOQ6uQsvtZDkxDM0eGJ
auQugnh1zmkg3+jBIcZCR/Ju1i12lgU/0PdPTSBRh6KHuihUhQAFeISIBYfo9aB8DCTmPSkBZOiF
+incem1M1cXuraMpOCZnhINQNwBxjsswADxi7oty2M6eYHd61y70CiSzkroPTMKBfIcYFUZprYIK
3lnzXCFJCrI31JYrnnhLXRgO9EY1+cazya+7BKTIGVOx60sSQQYTmhuZMglQEaALZRLs6ig7cVjJ
WF6IL0GhpldEv5nALaL8xuvvS33IEqTd+pzgUH00HYYpawKYkx62A/WDxGuwI9bcvckFYL50DvpV
+cK67pN2MiD1RZyyJAadG5MaH77DrWPH7c7sMy7sFdd3nQEloxuarFJ4C/NQ7NzaWQckD/Ddr8w5
vTSqPRb2jM8K/VRN6YF06touSooE7F/hoRcDejUIEREBNmDHxsG5xBDYRvFUgnKKeknouwHejWts
QtATu/bynmk+AIYGyDww/ihPgSk/98t3oqoNkq41bXZqweGp0MHWK4t1joM1BphBK714yclsEo+W
aNZ49lamyraDbW0LlvkuyLnwF3vRLORfbgka/UDP+EwIaTTmFc62tZ6ZxP65I3ABXcqGaKpVi0tN
Fw/UbLcirs56ZQMdrsiinJp6X0OKZafahmOyxl5GwfrCH3H+OZ6eSoETl+QXq5g3/4et81huXGmy
8BMhArYAbOmNaOV7g5C61fC2UHBPPx94Z+b+EzGLRogUqZYIoCrz5DG90kEknnN4b7mkrERWwqhJ
QZ/tsMJyQ3Ri9tLrK1Js2h1bLFMK4oXKfGNG8RNFA+AhfDDi4KxdIH+JhD2a5ggFHXep3HqFDvnz
jdqdncjeVkmKm8RlUFl4SOOiuREPS9NauO9tcETia24wHz4S2YestlA1+0m7qrwQlPQLqMMvOlae
WHtjlrMLg2Q6aX5i0KWNSzhfuIP0Af7y6VGSraUV4yKpIBS5OXx8mnb+ogwOdJb4C9Fg6mTpAA/k
1zHD8mW/KzpMTRxtZU46iTF/JHmlTIKmLoREBoTb+6QRJlTJDwshtATu0nItwoW0VRR+WvFLioqq
iewlXOtFXqDILnK4kJIqlIx2bDp1pLXpqK99YWHDaUN0u0TRpyzuGLiv6dyXZPmscvEyy6kSvQRD
ZmhvZrD9nIUknKy/4PjGdeDuBR6hm34Y106seStdc54Kq4FZG03pesybU8QveZq3etwEg40yzN8a
vlgnjRsHjQIpnyjSMbpzNX8xirw91yXu3WY1u4rzKFOTwZSh8+SZeG9nW4OkLUabJAgn7tulELjf
033p3WdqMTxNjKpYSUeZGHnh7pDVzSlPoUn1UxbShbF9DC6eNmMY/jCdus5RF6mRzd7SCupnPeRw
jsq63Y0F51Z17nNc4gmOZ3lVby0in5JGLQOvOHeW/lQ00cEDO8Md+qkEohzQGzDxAXHu0pegoZkp
B1+u8tqkk3IJtXRMt7rIWr4KTFFvpmyOQ22PZzWqD8jXxkvnv8BAChaN/ty8O6q4kPNxbCb77IaE
RWl/ej/aWFa+RbSzZZpL7sjsPPrbiun2YCBPpbe20JMUuo/Hi7cpegMyuiC3ZHgC7We9wSpkNmfH
uYy6DIyKCc5lrP+EZMgb5p1Yn31dUNn3N7jilO4sqUOAlSLIOFdA0N3AYugN9rm2xh0UnlwFFo7q
8UtPt/SslKPkdPlq2KppMhcq3Gmk411kEOBuBvnUoplZ+4P0FzWmCKiIs0ONgabnJnJvdzlM5Bz2
gykdamlvvBGu8Z0rXBm7LCwxOzaKS+7W5SWx8bb0bJzAHs/hPD1gt0BQpzMUezRy9kEGbXyumJGF
jE+PQ6sanZJOXklorSju7eYqS6azDYpBtrbsvawJgROtX91lrRRpMDalwB+v9ojqq6Sx9iPep0kp
dnXS/IoYGFw6hgtvZnnNBle88p/mR1ll19LjbhOdjC8+Ni5LokuPiMpsDAANtZimc+FN1QoJUnFV
mCOus7FehbaZvXqjTymUvoZADcdJFXJunMN1R8DZRpqkU1pYlzp4O3wMpfca4mYUiX0YmZ8dkD1u
jvjMdCZalqDP6m1pHj0nalamKbU7uU+kQIWoOz0f6m40e6UxxhVkbWZ/ey8dj5WJG/bjK+gmxlbp
2lVcjRj+esPeb9cm2VRdPawyQRqcicBZubhQpg7IqWMDX16UnlQnG/i7YrR3LDDM4yMwbVojB7Ss
3op4S+4XXV2dll9FUlCCxw6N3nwgLAfLa9WR62VRq82+/5GuChzXAhpyYW3GkpxwozUixIL4LYXQ
cW+6q11bKzPeYTSpvdJ2FXOzu9IabRWkgpzkacL8KMphLCs/nm20viKYMww2O2srSCdEc4DOChMB
ubXFU1ThyaG1aK2Zs9D3DiS9urhWw7Om8CJf0cOyNa+8pU3Yel317U4fqmuyccBUowhmT21OH646
Y5vPX9y89PSppyF19laopktVF+XTlPrIPIzh5EVAG338Xhn5Db95vKoiT+2kRTtaexFTe6njiUv2
1WLEQNSqDKpHJb5arnuSJhKwqsRKSfhNSrTvDITs2Evfp6y+znk73Wfftj9RNaXnKAn9VY2tEm7J
WBP3oFFP3gztDMJ+E2zHK2CaU2i4R9GPXwSnFVSNJW7DLRlWwqz/oN0MDqGWFQsvHgD8xpTRFxHb
yrRAP0iyOsCHwKkh2sg4E2s8Yf72CRHs3ZgdS014VKd4Ov5HcsmcZvJ4+DhYsYuLWpmojaCSiQO3
vgAlduQbAapsHCMpztCaYguCu+vfuA+SJT1BgJ8pTk56mp+11M43ULLJ6LEV7cNkZ1tNNNp7aNK5
a+3OaXzS6BsGRiB0l8ig75EGguihpHqxKKwiTbzhbU+DSAhQoL+BFZnrphtwFQ5849wpnMB0PC2m
wE6u7mS2WGLx+TMluI7Nd4gNPFWJ2+3CMbiTUYtVreMxUMn06vD4ShgJkuuJfKsHYaQWOLfnAxb/
mo3nbYGCJ+stfydHw3vt56StPfYOG5gcW1jUa/xG8HpEPkKutGfjgverzPZ9glvGW6U5FE8+ho9r
2EwrCWQk2OyTAd1jW28m7oyNzBJFQnNssWcToMjWGH5UzAJsb2h+sR6OmxMZRv3ezaL95LfVzU0/
GGAsrcB6cY3C31hNLU5gk7jWececv/5JdB0yVCHwAbN9omF01W7SzKqxVgzCRTW7BzemV22FXxyh
onQHrFl+3J58eraXZqNqjdWEz9MrNZ8BvRWtvDR9MxppH8fCPbtVnN/ywM/4m2muBUP4dxBk2HTV
mw+kcJx52bXKFl4vIFjc88zPX/JGlQuwVX+bGQQuGlJ8ExDIPCnL6TbKaR+7m6lzYswj54QGE+JH
OF360JwhvtfeMH6FO8OMXcBU7DlrTinwoyCcp5re6jLc9DlhLrFxy/VIncOoNRFCMmeLCr95i43q
jg7vZtpEDQ+tnHZZP0KIsqDhDBVNSCZ7cO9Y1AAz7vhMzph5nuvOOMwPnMNrEsTZJ0vrVgUdKKQP
5zgqI7qKkXiuNth0WNjXYHF6Vp1LwgjPWMerNUHXzXICoAUInJ/kf3f2fmddWukQ1JD9Hjvy2Bn2
mY0FXjS/+XGQOgwJWeALDIUsjNun7nfR5G9Fy00LOrSsgzVc8A+7lL8qV5M4Qb/kLP2EDC5sBbVg
bVNodS6URmI018rC3b1SWrBA3gbZoavfx9B7HTJE605fZxt2cQLlXb9cmdCaEDaT0Y5NYBQxuFsD
UGLBiTR8hWj/HOV1j3wn/BkzkhtD9vEqeDapBhFzbxtVh9tOXHqmaryVtr41o8OQhD9a3eDYXa9M
NE2LMCmXU/awOKi2itm/OS4cxyDAVQP8EwWShyyYGjhPFhmJ4xwRbuhIfWyrX+FJFq40BXzkuIz4
/FOlpn4jcZNb6OlvWGGXvDH0V4uCo8JquQzK5oYxH7MwyAKNjp0zvhGiijAfHHAnHYbftpj7KR0U
GqvJwMsgGWEQYicxJxhvPvr+ZVCUZDUmS6dtwiU3wgLL3ZsVF86S7okkPHDezIeNULnJ01BAtsP5
GqeXoNLesGBkwpV3klKxJPnPZxBvV4AkCeqglYGzIv+98WYlebVMpugwWu6m7xgZZfk5x3SpKmLz
hS2HoawKmErGzZNwZjfUpGSxkcUHczKD2TjjPthdCNMJf3VgGvM5u7vU64JL1anPgS7cyqy/eZHb
N1+f1qTHkHuJF77nrusx1zYENdlvDV6tZsPUROM0TszeaXFKU18bnILQ+AjwYh3Eb5v5gLA+lC93
MC/X0rIXBPSthH110xd0A6soO+nWuw64EWKz4TIIT0j0jYiBS/H9HEwnOjgML5og/mlLzoueaW+o
qPJjqyfhOSU/D/gx7mcmQvtL5d/xMBk71uGtCKJjQtS5TBgeBeLKQnDxMy97DYvukPQeqokipq1n
8nOwE7fc+rX2NE6+IPTDnkAcJwysJGbOKbKafY4odUHsV/iO0MpnqZqcfd3QPJcOfKymqoo9Caoa
9mnpFcja7X4KOX0C8SxBHHljtBkZb9qAOgGJ8AkZDIl+zet7gUN9Xn0TKbDScmsTJpx7k29gVNm9
iYB0yvi3y4cRkcuZ6PfR8XHzenSCU2FDufglMekP8JdeBEi3BmYVWaTQQilWcO43doGFacP3uxNB
AzajURhXWjyPG1mpsC8rimVSa/uSFA0zveJMsVJch0TXtWAILjeSyN4JoVq0BDQ0Z9/A0LT8kp61
I0J4WUyoTWHoZPaepL9sEXe6e22SwT/lW9dm0/GjMP1quKa8cLiTM01SicohgBChsUqFFX2Fgbfv
hOe/IqlU+yk1KINad5WXkfbL8NSiteFLYFSNqwQshsheaHQjESYyeacTbENGccqg8xqk796274hA
3XrhIfCxBnW40MWFyUE3vjWZ+2IngbVqcjRrtaP/TVlfEyuzF3W/apzwE4Lfvg7/ouCHzKCWdQJg
bHxzwWrjn4lJdUlkYs6EDqy3I68FF2BBHtumDKrZoXcw8FzFQRJaAOzEsHWxIhy05SRqedeCl6yQ
xc0E9D1pbcVUNUk2uOQbDLc8N0D+oj+3evzaWUUGRNYli27q5LeNs7jWWEwbhkVcXQnRCBbonBKC
Yg1o95jPARnFw2c3ej8R5ONrRYLxxUwZYT2ejyNcT3pm15s6e9b6mrwYBqH4OyF60fvPFs7MNqkV
RIL5ITf/AdaoejE6YSG8GzGkmJ8fBSwSJVnwjcp/GtNwvOZBh5bQYyQR+EhotNS6pdFwm1WKXezj
FYJF0M3prWihtKT7xYhDLhNF8JFszo2fMuSoGOm/0ScvGvY3oHkbvmjL5KVEsBm5EMRFtkkR4cH2
EXLhWKi2kBkT07pAs0pw4ssoqNDCD39888ZXNwlIBmEB5l9j0AVy+Qxzt45ZDDwK29YxLQa/1J8c
92QwKK66Ymn0zGiSd8gHS93L17XfU+vTHFRErJRUhiWEQuhZPtmxjLsZFxu0IF0LNOF2tHk4hPmr
oRk2VgR9ryb9ZO06f2bXOVsxN2tBGisya8morBmShYBCWkRuSIll8V/LGnDf+DUj8Mrr10QyYyyy
1HtYegBJeCEt3X5axj+jGIlj0ZblDMsohhN40texTqDDBUN8Unm4OzQF+nNq3W+IWqt6DA9F0K1c
XnRsKDGamD31g1UyMQiVJPBbe3PAvTzKLVkQzsoH2jBtUM2zRVagDeQgWxPY+i9+8ouEnPDyS/m4
n4P+Itwx8OEUdC1SXCAobUY7X07sMoHik2TsUFkQY02cp8U/W2Du+ngk+1gaV4thgoDabi36dtiu
XHF4/rLIz/NGtomVw2COjnQlLeTw/QsMloL5fSoVCDyEdOOmoV5t20+QXUbWJWAbGQ14IiAos4Z4
BuEXdh2vBueOfcZC2e+OwApjr7lcp2m+80N4JeGzK17CtFv0eL4a9TOf5KLmZxlVswhxacWgFcyT
q55VUw9Qvtu/4JtzChV6hgr9/br0VvPglIySjmvbUAcDpZ2AgNDXeBTpd9vazNLLjj8yTXwmo9gp
U8qJ9G/QCuylevTaICkojV3/T8Sfrg1ALvP9xKCu/xL2Lyv8nTU4Xq/i4VW1jFm1s5ftLRie8lEm
/HXprfk5UmAWZ0FJba4w5hei+iJm0fGIjoBxRDG60HQUtBTUjfed6DXpaHya1Z9GZisoGcSfFyvN
+MEBB86Mtxqi107zSc8UpIk6OBBofJqYgpFajKBuIaMB2gluYf53ID48ryL1lSFUY20auZ4suREZ
V3zcwyT7aYy/6cAIw8lXXVZSiZvYlsPAxCo6CXA+x3mM7rtLGHKSW+/yP/BLYlyyGBsGZg4XD77D
KHJWvncfRQ+ayQCvhKFb9wkgPAOVHPbVJi2SaFd4SAedwj8XeitfTQM+iXKxWHLjwPsMqjemtBZk
+DvaTZjZBGxPvvljTv5+Yuzygsqgf5litRrqfg8Pfng1J9Na56AMWwMXkfdgMH4FXIbXWNnNi0dq
lXKSb6Rs4VWrg+6AUTN4iVCnxrZ33ZRoexbjcxv5JASmqc24FtfeekjvSZ3rN99fQWquUWdiHsak
H+JmRG8GXuC62x6J2h0yYXyHsLg3wxBeX1bU69qeontFYOpZ06OtgZXN/XHoqMBEywwjTKV+EjKu
jiZ5PIxGB/8FM2i2KjblHwpgakwRfGd9ly2596hC9UHtDICfnTOY3jXyzIpT1/bfMuQVnag3cU/8
YWkcnMIiwg0nU1c1McMyB7VAb1cnHW+olcnspIlj57WOh0uSjsGfViSXXnGhMqXPtmGvY0P9v4dK
D6AZRxsc+Op/nn488+8L7JD1GouzYfnvN9jbYbsAjIMIW/apnw/TkO3CvpoOj6cSqWKunPkbQxGD
65rpx+NlCjkSmP7voG9KBpmhfrJcpx9ZibyPYayLXUwE0enxjXqq9RO+q98ES5PYYfQ51De1h14Z
fJTpoG8FaS4bw4m0j0rFL7g5/SZMKz0aDlgXGUqATgbm6nkjkk9N9M6qdFN36TC/mVXh1ee0SHJu
M1OPWbRbiTtz1P3lV/h0as19Ly7d8JNXwU/YEW/PBmrvsos2TtPVKORf25XtZ9tNW8gOmDrgLvVp
svv3TXO3lf1djlWwHsa+JsNG4+MdwdnN+pZbwb23odaCpxHQqwFSdLGsLqkA9hSaQTIj8GUaGPaX
FBKDDEMjEAfEeUp8XIow2NlCCew/CM9eOUV5kCXsiqSrGLxU8gKr3N3W2sQcR5l33U/rr0S315Ee
USEO0jqlGgolMzXwYw5GZs2+A5Ta7jAa+hmk6u5YHFpLGUEYCiW5eTAipqcoBFFfyKELd9XOM/u7
lmMzo3vwAArT+Septk9NkDPLJ84WS+5+iz53R0buslFVynwYa/mC0IA50zYh7A0JT7QbegJKZ/PY
w+Ro1lm46ybHQcNeZY51slWnzfF/9ratpHd6HJBMgWiYtVz2UHYfcNDjoAUx6Iw3PYGVIqUKHMma
iyv6Lmjx7zRn2AhNV+sRWV3kixSZPvx/kKXHm50MFAQnwafJz1irHz8ry/iPOnK5GfzwujKaoH0W
iUYKoiYAEWx3AzXMY9WIh20KaLxKT24t8yusYi62UpmUvdrRLhvj5ho2VDbaW7ftriU6CULKWmPN
bKckUQHOguH9GRo+O7MLjKUdJfux7f4WgsF407onzYlvaeJmG8+Akx0PCGk9bd7sp+JvOD96PBW2
d78lPSuz7iba7ReRVD8lo+Qn2edQHvN62CGMiVdox4pdFkfWS5OVCG7bBOXK/FCkcGwblxHv42HM
dXkZfeNYVQ7CoQq3wAhE9Zkk9ajx2OP7Bh+FzjuaDuC/F0/552jU/sIp/ehgeO3RkRJvb6xXl3rV
n7UCluJIv9m6OcxDsi82+ei+hwSfIUxZZB3g9agkPLPB3cDP1OhXdfdkdWbLaNHG7KpISBoye/se
GZ23xLWYDdgvIUt4ffchExtgSKnpS5SQjAviYts6/ElIMELzCOBUZtbJtaU/UkqhhmpE2+29zjzL
+dHju0jyIEZ0iivP7wt4zog5V//xvseXjzdzYV/tui/2j6f+PTx+luZa2gEi8+b/fWtn+CSMyKpa
/vsfP17YmOOlCrNoW7bh1nPtX2UKMxehbOSue02CzDCMwtoKe2o+PAb3fX2ZKV6XSdrnhrXr8HhU
umrmt5jajhkE6Z5OdQsjX1zt4il2J+dWBgb5FBWwQGQ11l0oNMJ+PSY71Tr3AnH3r863jFXNSkYg
DRb3Uznlt87oT7pT/EyZ75+j2idjLuD2x3LnD53knK4IouRMrcQtKsVMz/8lbW08KHUSQxThoGcJ
RvowNFjo4eDW2e/Gpqh3dHPrmhOBlSiujBbgrTKktvFT1eAqCWphmvbKmEENQM4etbwN8SlsYZES
oGHpwW+RpDMroK2fZB3nhG2Qvdcg1TsoDfTFIbRvRWxcufEUBo8itD7gUmokr7lPcHR/Y4IYbJGI
eKjn2leTVJU5pjRc+lSGVqBWkLDMvWe07TGOmmpnNvUpSJvmEs8+rfpEokPZ4OwyNkD8w+AQR1dW
p9JsdgG0MFJpYIXFoYSsbsLaqcqPliV64/rVU+5W24nJ6Se5SDC90yTa4wwSVE33hNKAuD3SwZfQ
qmCV2AObTSzPYZP71BLJNSm5m1UHPZ9MEotGI2wodpz8RFrauiRHHtLizEjoW5JKZUsF58JtZQPT
oP5EA+sNFoyxR18nW4rfxvttDfBDHAH4zVj7AJHKzxh3GNKFAx/7x2yCNFoMGqyO8nsUWg0oSeRG
0EtCQTN333U0GUVWQ0oNn2uYEQt2qb9mYb1A9C02xUA9D01sUaD/iHLMUl28PhJtDHe1UxsH2fAD
zaB7ipSenR1UCXXLyWqbhvLYirexMcm9xDm1y1oST60Ep0hkJGwz+vgkC3bGRAuC1eMhEU3AAPM3
Wrel4P/3MVJdfdU/mzmBo5E+OWvd7l57HzoSlZbcyAmujtYlX3VrTktW6WZhY7K1SszCJ0chhmFS
aadqRC5JMp59MUnt9V0JfIg6bxhFcRtosc+GZHBU3To/Gi4W8BSOr9pRn8J6QdFmdjFqMxK+kuyl
kIrEtB6pVRKl/clIp++h1cnT7hgXkuuGMpAieoEDMfF8RM9lmpNeda35qhjm723jL5To+imt/PZk
oiBUHkaBdZCqpxzgYg8zDals8WLaDh/MwMhLZsgOepXS1JbqQmbU1pa5jouK/lHP+6VrRWdE5ouu
aH4FFfvXoME76Du7PBb0xNhtgFDEl8yOnvXOz3Z9HDKbLZLdIIg2QTV/wRtZc/l7GgYD/Lo01raD
ZgVjBDtcmyIs71VAKhKlAIE8jdpls7lmMzCCs1isNikZoKGNtWmkYYnYeoheaiknKNzu+EROZUij
0NS7uJPa2Z/iXSfx1nCC9i2mGl2MPqwDwRa3COmmMyZf7ASk4Az0EA2psSRhgCj1db6GvqzRrvZt
I4+fdZYay1rjPk6qIl2nAT52jQE4KwZET+TiTQ0outu6f0n91E/Q40um70aqfpih50yKpjDW1gXx
PKBBWouQwf6T90l2YHqyiVIMP7BdPpYKIhdRYeSzZjJemWFJEiHdkBcoVHABFg1QrcihAkuN1VMx
intQW94ipUCc+9QSThkJrh26nKEow+XQIpufYB6r2jC3Q4dpMEwrf10YKXwjupIQcEY3sIryiRwl
xdqhbyY7Hs0GVvBFuIfgc8pcbBOzXCVwlPG3JgV7yaqu3ru+XxvEHNWR+5xjBzgELOsoH/ft19CN
+kmO1p2Kt3jP4NAsylzW58dDApzc0utmawlswFprnWFaSXRHe4vi0TmlApLWZL10Ze+89Y0AeYlL
besX5oEpG2gcysxVjAuwiVJyKf3wEwIR2mpv/LASH+zVMNyV2XHG9ajfmO6rV03OImqyE0at3NDm
cAm1xkZYApbRQpKrei5mPfFbOmb9iaDgcU2oDvAJ9KuVEUux9KKUfSTPr7lDpJI/eG9FT4PNoNVe
90AFeRTNIWeIM7jSHXrBldkOwIiW2iLoQXkZiZc0dHNAh/57DItXR1Wr1Cu+uqRhnA44u4BDuMzi
RkLbxulOT0OunSj4Y+UZmYbzNJrYJ5zE5cqd9spR4yqC1g3/PQBRKemRi/MQe+o4dP4t9OVGaV81
S+BTUTnmcsLJl4Ch/jwWwkAIO1yEtMS1sNy1lyCwSmxQkK4HeBlaw1yxMAyGxFpNPxuokErQUjdJ
0Zp7/h7p/qWPCa/tm+jZENN3HBH0F/rY9MFbShJz3HE/79qYAF94bHej+YNvZ4YlJDAFrihon216
9H6A1DREpMc06B/L2ljIUXn4QTO6wJh4AuMbjLUEsbgYjfeOSN47sKMMB6lNr5ofQsNFdKyQ1E+O
36FlHc9GnaPB1Au40w1W3/2UYvT1y85Ha0WAcaGXn6Lw3SO2NS9mA2hAIBBzrRq/mbJSf22zmK4W
1vgZ7iFG2vSHNCe01W6YEeCNHOw6lVJYuBP3jm+dzDF2b1rCgqoFxzKvpz04gHtNk9q7VvXw14vr
YB/Pjx7PT4iBc+gSTVc/uX6SQc1mYc5awMg2+e9DNX8lULd1aEpAipOyZ1HVibcY50MSkR/7ODye
e3wl8KHcm0bGIHrIDzLR3eXYG+My9+WLFhtqPZjZl08o/M2iPfGFyC6tBqPCkuMeR0218rqKeDAD
nzEaP2D13tjVKScjEEO8487WE3FOIz07mjnkUQYrfJmTfoq2oYygys+qkBhjicCBEu5kQBFRz0TX
ier8VCobDZTJh1yw/B5EGN5JDY23eafKY+OClMkew7dIavJUtgahgvNXXj3vrS2Xome1HwgPknfW
/Z2lu2itE/AcaAMk49ZO8mZw19jcTwTXhT85vz9FQPDdobtph+PkueMxT/DbH/2DWeDPO2SdhG47
P4/gePrnFbrfNwc9oaOYdxhY9ulFGIvJgIgFIptd/n269Otr5niSfOf/8zz2Jw6wHg4Xj3ePg5sR
PuJAj1Hmuz2TNpPmHdXjPOYEHXs8LRAsbwNsaDZZYIiloWENScenHx4HX4tQaQQ6MX0V5xSg4HF8
PJ3KAklAnYIpTkF0/veQT2kCdseelPs+icodXiD6AuJSum+m/vnxwsDJOXWyII2jIb9KNay68wfv
4WR9zGtt9XjqcUicGv/vFIYY4hZ74QlP7io22gjkPBlgAA8+fYFWbctCQN+ACgLz1H7Nk4pYW8F+
XGDz8yH6NFiO1hQeR3Cqj/YblS4aWp9hZTi+BIEm36g+5cbQgm8z7fojRJhyWYTG+O7Z7sAYyBe4
kPNwEowLUMa65wDDkTdyhvOxGKEh99Zp9CCk/vMqxHJwq5jxVOrqmVh/EVcwQabHpNWoEGJZ/YgK
qCYWBmPQOTq1XXYaNnPFGGTbZAqNVxSoFOYU1TYdQkhddUkT6jsfTvenhEdCjm6O3qjDDTAS4ebx
/ATOs/V93FJT9GOfRtmuUwY2L275rqO2evLi5j8PbYtTQhw58DkSnO8f3zVG/X9egulntsotk2E8
zRKtMm9+/JimLAg2R+LQwo5Ure0CeaTe1QocJNlu2a9S6sunvBi2KJKhigdFtB3dfLz18yEA/4NJ
n5If6Uyw2Fvn5vfoRlwhb8Jhno+N9L7Xi7vvzeqiqVOLsh1IHa19sHLgtpWTjpKzaXe/Q/ke1yr4
SvLhQt7hRWEJdZuwbryZmQzW+bsUTXkkHUw/hqMBjdTTqxtACHixA2MjGRAaYKvrnh8Hmphm62ko
ljw1coLnw7/fLWE161PSIyP/nzf885WKulUUsIj9+w0MmLuzn61cjG7vLAPRfWqzu6O5/ZOaH4F2
NNc2k8D2PHq8KtHZtVtoUUAu3budQlvKOvXsBEMJYoO4Qhi47foKm1JNVukqQcG4gplY7yNfbR4E
oscB6EuiCx0IGKxcfc9ce9m7G6KI2gtGi69eXSYnJ6Z6cpNOwbDAI2HynSf+6pzsN7Pdioz61Wtm
mj8ohNZ1xTrqzGwnbCjcdUOQUQJ3iByXetW5TH4m3+Py7hOHoXrRb/pmIqOzh9mUxQkjbL97m3Rz
5jBiYOyuoj5tn8yMWxcyqXvqkuug/dBY6ltYGtnST/vvrLV+NeANG23CfrOElEH6QiGOPpQTJ+Ea
aEf6UWzz/CL1SCVFCllDXvKGFkEw7ginECczwuC8g51yl1V6cUsozGBhUrAzUD3AXb+1GpYSpRi4
Q5phHoYpJNg2G11q1uGxmc1w7ZbLIe9BMzz65wXOAvEBVe+nFWHbQkO/9Qg9QcwGrlq1P0z5050d
X9K0Q7ZBi76uPWIZI07u0tMlGSGAck+h/x72Qt9F1BNibknAT74wEA5xsCBjN8ojk4vGWZtWYNy7
iHEFAZZ/Yhl2Lx4jo0REDWJ+BHP62JpPNtqwY4Ekyoy8cVeO37Wb7APdbw5J91xbVnkUJhKw1nAp
nzMyNxO58fQcspT0tp3Ez72sPKA1P9EPRpI/u/TEa054v6N/6w3nbQ5toDMm927pleXfIZKM8ieD
IUrdvuu0urHnz0xs3Vm23YD7XYWxdmIV9gGbryVOh94Rx27AjQLbiH6ws6MRwjBQ5FywAc3TB0gs
B5d9n6T1gysdbzsqVs2wj9pt0YCSdfmdxaHehiW7u2Yo57W05V6F9TcmNGSuVvhyBVS/zJM0ijUz
/d1aYqKxRwYveohtafKc4pJ5MPsYBhgrJMQ6RGjjiKJBTuEmSFgo8CDNFp3rb3Cc4FUDZNScBb1k
NrHtbWJryoypoRcTvQkNq7WC4yhER2AholLXHz7gbqTMwi19Uxk9+sN03IF7VQvcyyBG12O5ohyk
914N8KDcZFvhVHIqdRvjCiQgCYjGqMXBhvwzyDq6dC+k1+CO4hrJWjc8NKsUcEv4Qc5ZRuhjFC45
a5RzzdW28GEtkLNvHIyxUMnya6J0sc9jzzQKbt6CuON0E/TFYaIy14egXlfzjpa4oHFFQfZUq9Qa
RmK95Hepd1afPdHiZcuu07UNDq+bIcbVS1KbgBKlFp5YkWRHcsyigJca3IgfcbBsqF8nNaKkMonX
xF3F2o4t0Kd7ykWhX+WYfjcZ6bJKwg8poKtyr23TIcOIOkNzRie0i3DwPwkhwjXgGLavPouGm9Kb
Of/F2XnsRo6s2/pd7vgSCAaDbnAn6X2mTEmlmhBl6b3n05+P1AHO3n02uoE7Eaq7q6VUJhn8zVrf
moMnNdxoGgHUFy12yV5uqWsM9INaBDeEQRb6QdJo11rVjLeajXhkTxoHguseaL8OU+8hlA1q1I5M
wR9Q9rJ1JZt83wYO/fuovxQWm2XaC4/xYzSnxiDCj6HnDcoACyS0q2nFw8XtaAXCHvcxysuHBu8R
ha+erlqdkwepD+wgNs5oN56GvP6pSpfwzgkq+5dURxxv4gBZWTAilPsaFLj/4th1rlHWvOcZdBg7
CNOrb/vf+1B+VXWc7yXGievE4arTIz3b/exVqlGsZRVU1iZJ3DPTkvQYieRSmjWYL+HveTKuamrg
D5IEvuE2+kILG17V/CWn1oZS6Kx1k1maIUG6TAwtqmI0MUVhaIKXs5Np0ByDDreJGZ9gw7DYz3zs
GT3fkTinA2nSNkteP70ryAOiAXvq+jb4297YqNH+ZZbidwQ7nt1euDbd+F0zy/zh9LA9goCciOl9
cFAcNRIOEhP8Z9c/YMEsTlSSdPYOAUM24utDXTIGq3MtR906PdjG/tRhBDEUEpdwBPcwCrwnxeQ/
gpHUhNaqeeVtzTzCq7VjkP4Y7EsT6OXNt2r8xTCF3P6j00skphpaLuDybpVFkKaRY1d5hP3h3ZZj
g6zanxVliKlyv8bp6CGXdQ25C6ZUPwBE/mZOo3UqxkOm5+Qfk3YvOOPWyiTWJJpJQnn5GjsxMnkU
oTWysF6cJwKX43bWl4C8XJdwXPg88SoIjZkDWPKbgClzEHG+KS12fj57r1WlCOVmG3klDm6gdWnI
XXaxBWdB1WNZZvQ8My/ChJLdq1hUklZywtHvngqDQlho+4Fh6s1j+a24428FHio9uwylJ4+jiSAk
84Noo/VKnq3uZ5AaxbUUNTkydR9vFA+zDfYluXIC+xr4KLsbUNgHYroIaw7KLRlWauOI7N2zKqTP
4/jR9jUTGcKx4ToiSSn6At0+mDe7jVEiJOEv9EzdTlF684CICzbxY7oVdKcMqaJhxhMERD82+wKi
OsLH4E8jZYP+t8pxnOAKDjR4erFTr8Ix/JP6kbMr/OEbnUF9nGfevZ4YG8tqWU8l2lOONWrfNjie
us7t1j5Qp02th0+NKb4pDH6Ix4rXBHv4pe+zPTqVn6EYvsPL2Gs5Ql8wiXJT4WdHYX1MRrvfB11X
0HQzrQAjC18jP9YJM1Ed9fk2C3RzX0+knGgyIz8xQ9dXDPxOLppV1o7ad00LjIMWWuZ7IeyXwozw
suQa4IxOb47Ayqd9N++2G5RNu9R3vLtu2Niba5ticNTHQ91Mb0UVP3SkwZ2vyOftY875ppkZlGSz
Fag6mECz7meou2kKgl26aBMGgKgxMD2VTf1i9X1/PNBhA2zo41c30UGF2XzePBH2QKPiLdIGIbqf
ZYL832eKTfP0uu5qX53tpIbZpxPvPdk3U3N+OemkVkUDTLEse20dC+fNK9EAhIVmM2dJNj1Dlucu
IwIzDz7ise9uA25oxnPTGleJfqa6c3bo0TaWBgGbUuxVYAaCrTLiWhwfehpVO7tP8W5jk3SGdzeL
yk0a66yfQIfYrH9WlZy+974/rrz6fYqQxVlxDOUi533rzG8jDqVdTWLyWvUSr38sAfr0xnYK2ueJ
NR0LNqtdj/W8kO0NY2W65Z8Ik9FKt4rfRc4xIBrkxdV3w2Bzjty93klSzRjrcRlGqrloedStDKtA
JBcG9tGodrVukNpiBTe2iz+QJE7bhkrQiNvg4kXOUQ4ahV7qYOXSKASXL8q3k4fri9+FJEijqhjY
FsVbrg2/YW1oxLBHw86p5V6GbGliXGabVmqoSvPw4Jkcy0YassyIOuwM5lvY1/wyFGCoi/Pd5P8O
raYlaFujCBW8QjPmM0XSuk/Q6sq0084JGxWoRyRdTBzeyS/Ve/u80Cmjguy76uR3qpBwG2FQZzWW
9ecuZzfThh9mP3X3ig5D2MrfKU3VZ7cNL0D3dcRxVFSd35MamN/6ESB7XJndKyNONsX+uLPN0dtm
EDHeRGKiO67bPzJq402qrllVdldNQ21PvwBSWcPTN4VXTOvTBhVVhEWBuAGkIhs9SR3UKObPiMcD
8zEYPg7vnVEy9tEH6zDJAhpNlMEQa46+C4oRKei4ET64Zq1E/qnl+A6zinfEpyXHZbvxakw8bqk/
V24gtyzkD33pe9vZl1sZkXb1bB7vQNDYY7G4skgMT/WJhTxFom0yAAaqiU2qpk3giF/ZTvnCswCO
IgE7LMzzF91T5IdEZCvEOXt9bvmcXgqNKq2oYKPqAJnLwNrUuY7Zs/Z0dofdgYaR5UHKPBbCOzIE
itq6Hwl1tNz3QnbNLtemBMKXcQxajBUIfwDiBj+8kIQDqylnkH+PWa0Zm+deukDIx27vptLaokxt
r6WbohkHGmaTW3FavrDW/GbJxNz3EVfqTJ/g+BYvcY40PJg4rGIwcbnmlJhTa87auopxHTDfj4dU
risT9h5mD3yzk2lC2XDdfWEXzt408Oq19jNZxeJlAaPV3cyLi002t8rPdsQumHur19HfjUy9VRD/
skgG2dtuf8x9Nr7JrGrOe6WfYCA/j4kx/ncoAPD4TVf2xk6hKo8Na925OOp8ZYXXNMP6M3Y65AiU
3q3bRxsrGrS7nfCEjAsjefPLn4M+mC8+vHncOsDrgCvCZTKo3bENWKssNaxNKFznyU8YhHQzj1Wn
z903NrI+2dd3Sd5N0gV7NVOOrYwlzWAG6b1KgLkCHbnzBEsZK2bBg3zEb9D67h1v+6mnN59FZwvh
0m5EvjEwr9yJr/zdVG7Hw7d+Kf0k416o65flb5nBNOzQF5ENi+m3cjXayTgGfDwU1F1adF+wb6Oj
3RZKoWXIk84+AtmmVl2XN33JWnFljYBvBie6Za5BWCIcMwsYVs80cKc1xN4N4bh4hffEGduz6/G3
WWKgYLK1cxXHIeQCFj5lwU7XKspbU/vWleEziAc4CEt41ZLfyahmrTQYEaXp5etSFuUatBrqkxZB
+FyBWrhTTX67NScn7TFpgdeKkKm+LtVZK8K735vTqabzbAtipzUjiq50q/nRwyoRqTbS16SMJtty
0MShL2xCbnUPr0lYm5+xqIYyL6rSWEfBnV7lofem58V0mVAr7clYe6+iZjyFZADt/FjB7C6a4ZNR
2bvkWmMvZBLHU/ey/MkLcH9UVpE+DY299aXdvfLXl4vII2oJ1xxV3PKl5aDI8mhVznFIsnae44w4
Kpfpw2rqaGYLjPZcwEHNVtIuNh7x3m2jEYhKzfKkYzZiUWOJF8wg2M30gEzglOYzZRJ/nhr9ZAtU
pxOu0+NUuUCfsE05nKZYdp5L1xBvahqPA67IZsZuhhovzWdDMGJFWC2JSpAKx51oUIGkEt1zg3AX
AXYwQvzNIveuRS1Ex3gGbNmjvhsU1vrS9VOMrDxVwoHEHl8gpfajn588T2m8VXM49PIljF0dKezY
HAUaIl242EiUija+72g83im7nS78wJF91wwN2Rr34HX+p6GNfATR7HbHaAQwipyxHCrzpR6dVxfu
9K2mTsTFaZ4LzEMsmYtN2zIqwRw70CCOqJ80zB0qhRIjCMV6oOLfcCUg35gjlKOJ/900ovBHEZIS
UJg73UMpk2qR/fmJB2Hg0ggRayN4TrhRnN38whM/Bj/hCEGot576AJyEcv/8T0KzRoRXOOpsSJMa
kWepw3scA7/bTUSaMJHJ0w0gNefgYBZ5o+JhTDrAt19lhZGhb43GvSayaR8W/WtbixPpR7xuA+Xm
0JNAFLG7vdIMVIdQlMembt8LNq6/QamtPXcVTyVomMA313zCzhUR1biVYqAOJo7r6TNdsWuYvTrZ
SIArX4QxDqvUZnA9uLCNEhHeqFkprkf/mScJ9FZvMnhgusnx8/VrfvIm1HPJaoTaEoGWS762Cf91
EzSYZNEI8CnWBFGnQZQcBmIfCCLQH+itkx1shWqb9SPHSKWhqKuag5VN3lMPrCnFg2xOrv6dc4Ol
wGSM+8kxf7eNoX1hqA8EaH6/oDInDI25hqV8ccPcfooJigwS/ygNuAyYyUrk3fjZ3UBtjTBBaMTO
/sZe/zE/wY+NDxqrcdEyaBLzuaeZlK/F79JVuMu5jB/L223nXX1Ybne8wiwd51GOyZO8YD+09SRr
Z6QRNvP+FC8d6tHCcb5M7os3tsFG752adHegSJ/Byky83E1Ta/b+89nmIWDJ17iyH3TXAVkqyM5r
qextTLTPLjZx0hQstuitrfKg8Z8PyI4Bl8CyWrcFquZ4Mvdugi9ypWvRLyzPJJm4jCNoxSfktJWT
MEto62mfoip+TYEcH8c51BBELrguITYd5iY0+elDzDzQJX57eQJosueNXw5pbFjGqXeKHal18kb+
GzmnFT62wZbmmoBugtlK72BUjbbRwrrbTNii726t/+anQ1vlfRAMeQAueINvbaYx118BOzBNrozu
Kc7zk9/r7xYD0yetRRSS6/33oQ+CU8pkobHfPyHJaq6tpjBzr31DEAWGXBcPMPIEyWRnB9zYflQN
IvZIS9FUaiwmXUsjaxdDfG+pAw+ZHzHi6vdpZI6NdcOrZiEVGNb59K4kAk6yZr/kbEqamZU+4WZl
pU7pjPuZhBDDzKnkyjC/xNE0/nQ0bdWOMkKe/MMHg3bPWjR+7eDbF68eUFe3MyfMqy+xbbEtN3wU
mfCg4NxCu0LjWDr8oOiLzB0WX+0wil2Ie+SQByybfdpqo62Hp+XsxBfEliGKQAsaGkaeiXUswIVH
Nj+SZRg1myw0t0tC9BAChAoyc/d5rckW13Wq1DdrJjMXrQHtJm3woTTsQCdzxCCmuf1hyOS3Nuyj
LcwLQhfS9oSnjiLDx8klJkOdAgP9R0HI0srQmCxFYfiLN9p4F0qnPSOfXYeoUzDzOWrSbA9CZJjp
YwXWPmFzhTkxk558yjKiZ2tZ5U/dIRNJRe2fTlvyvVAatGplTA0zBsPMMCIK7eB1dMp5ryFtmcPL
CxOoVV1zXwxKdJveAA9id9UaEcNws5zyXHf7ZJDNnYyDaF2GoQO6mkopxS+zvFvLUchAlHBCJaON
O58Mnp5iQbDM9hQPM+k4SrfFzKVgrtKhb53kT98A1tpvFnYxHztXnXQD1LxDcGscCXmswz+7vG0x
rrKtbRzIJC/ujqD7bn1jm0W1frCXk6rSm13JxnpXSrw5zsyU7QobDrLpkx/guAdRZRMF+o+xIYky
jfSP5afq0nT3Sk8YwjORe0P0215lKUnl464tdL06pm087arR+ek36tVonfbZ6rgNQi9gx4vYmWp8
qO94U2doRnWT3XiURWbt1WDGP8YakWOYxfhT+0Lf+m1SPMYMwVEoWvPWdt6HBlPzxwCXGC2D6Pc6
F8Oqr4Z0B/AeuMx88wy0TBgD8JJGpb8O8j55jgtykEdUWplZV091xwZQT61nRx+Bas6TYTKONoWT
+ZcWfe8NGvkPTbjtsQBQxpCbDMm2gGxCruNmAnB4iQlqY4JG6W10PLR7isWNtGdrDinuj+WtYUWJ
AoukymrexBMb2h6I6o7PfkwpFPlKO6QyyrEzUHC5tAJnzcyvQQk9dajrewb+GggYL5Y4kdnWcMXM
sGnhOq7NyCiPqQ7ytIrg2CczqHnC3YvvAlpmQtbQKk5RuKhJhEdfQsrosgR3LCLzVanb3wFF2i+N
yaEgs2DeV4Jgt2qdgwVazKnMAwuDRKlQ4RUu62zYvaObKSArSMeIRrCoda1p5ThleGlS3HpST9/M
sR6+LycAy6viPOD43bYld8aoim4jOgTQjeT4r6PB2SQYcfD4WcmtIFGRkpqzK+kr5OOGMZ0AKXEm
SxR7RvIxdGgrLEQKGNQT3MdZll7CJpxgbIwoWf3+Ucwmvgx32kZ3Cr6Fq0Ft6ksyi2L8SEFeDdfo
T8NhasUfdjW2NzfM7HUWm+kB3D4GaR6rKxfr8LMyy6uLIIDEdv2m0H+tM3w9O16ifmBuvRrLfhvY
tLXLO14FKsfaj/e98Pv4ghbD2k2ZoCqdeuvKbBPDnkBz6DCf2RZVVRzzavzF1MZf53pXEbb3Czow
WsaOtAETxE/laO7Ws9FdsZ0vMUplWPn9mqeFp60E6s6vTdWL/TCEHZ7OKfgQMLoQGnBB9c8T2T3P
AtPZLu/k8Ph8t7JuCBC1ckcYZYtVBkgAQqHPFhZwLKG/DTJa/cDof6AmgHZSqOwAQ8E/x46iFNIr
WksO2k1N6b5dnsf4p/gmOCvFoUXOyq1Hb2kiy26+kygoj8FcjguzweRaawhHCwuL5dCuhpFLs0nM
l7A00V2NJq9dR0c9n3kAvytxCxuvu1YlmnIXFsASSTApWuupKABbARVZgflh80KzoGR+Z0LmbioX
U6nG39gaeh+Al54pXcK7+IUd3POmP6hGewLzGrH96uCThIhfcA0xVgVwW2ipeoncosN0VBGME6Tt
emk4uyC6O0FbX/y6RKaHIOu4NKl5bSBe9cOXfrwv13rm4Nrt+wLuTzTcmZLa56VFBUqNFMySF3fO
luRO0zcMiSsSLADz97bGA3F2imlznA3bULXVGswJLl6ae94Hm2awXw1uo2fVheYVM8BzJfT22Bn6
hVltsW4R3J0mCHDoF7X63Jr+W+ln28IcsXhnrbo40vzI7YErYi6hDMKKMGbrZ2gN1bnO1lmN48xX
TCNBjND5iADeaTecstp5mMBUCHAcxRo7H59Wp11AL4ZX2H4MEhD/o5czMbtIPKRhpasbYvgOlWis
HQlvUWNrXoKkLDefEwKWYDYYtFvU6G/hmAJF7JL6lrHfvVbenC32wTwl55HmavdgUpgpjOlNdmjX
UXCA2LVaxGal32AjffgVhn0HV4KfyE3nwFhA4eWdexSqqMmT+ZONNJplfmNyHR5N3jtbbDMKIVa/
HcF2mFWiPRKp+Fgcy12Hg1m/L0f71DRvQ5oeCQ7U7wNCv3Wq4yotJiLVTdN4Llo4UxaBm2BnE+Mk
fO2nk4v3KRTBD9Nh5Zu1gHpQ17yiDSgb5DcWLOy7KMsvNFbDRaVdufcId4Dqx5hojIC46KLrj7JW
q7HGhT2mEDs/C1wtDz807tH3rHSmVRjX1pUZKOjQsfgoRdLfpoocz7gOkM8bX2xCHq/NmAYPjIr2
VibMxtrJ9h/lOb0sj4/egZTzefjH1uTtjXk15zR1cl3+VLe4TDscmQcv6NRDq/L3Vsjwa42G1B76
e6yQb7o4F6scYD4vWuPnkpyaDyaTP/j1Pd3+jr+xMykYZ61teMZfeGA2lB9aODvnIdCCM90PAQ+o
XDr9OExV+EwvEL0R9EUEpXizU+sQgn0zHIt4Xsl01ScJaj3G+nDpzRF5w+AP6Nea19rRIbX05QuG
FPYIes4MifP3jREMFueqP0YewJnlOpE+NvZm2FhlnBGmkAAC74hsjWP/59JKqbD6EWYfy09Cu6S/
ZIojsW9fgmiSLkfcEF3RWe8ZLumbUGfxHmssHDIfMpjK0uHK2Gz4HCCw2QXCwcW2SklCvuhd+afU
WcX5soluY1gsbQ+Nh6ND4LMHWI+cfy8d0qVtEmvdTh+m7vnzYA6stTRwFi8XlwafNEGx35c4+NH3
Gv5Rb6geEDWlr1inFQXu3BSN7iTXlCT+NWu/sFtb+b1Hb5vo34IG9Lk5FL+s+TaMETHtSSYweNKS
SA4DYzUURGRSYQHh6nhkB+VxMHHlpaX5nvie9jY6FBYBnybag9i925Si8OOk/3OK3iQxPL+mhiNE
NHH27IwxbekUxIflcBS9472PRvZm5UPyVASW9gRw7KnO+/prVLJmxwLm73SsFl9DZ0BIpokQnFRP
34iIbH6Go0u+RoCwxqVBm7/kAE5GNBvHpQ0UkvyiJDP6qxaMoJzc8s3BC7I8ZqYI3rVSbaURSE4M
wWfch6PEewkwLo28ZusmIfqxMcl3Zs1SiAZyu4ReJE1lnvKhfpH+4n8QOh4vDHddUZ7/50uRklgg
WHSdUYLeUaVI5hRBfCG5TN/HVsbhPAKcBSK6cTwWl8uDsRo1eaMarw4pgffrlF3eb+K7AJaNFbjx
egLwH8BOdFirX0SuQhbLQbWPXD4yfDD9SYq5v6pR1eZuyEafGRftk8rX9hShimAyTcTsXNAZTXPq
glCDREnGW0YNsZ1ExtqqwJwQiiLeZ4oZRJ5T/HvzWDXqzZzxVPtISGbddy7fzUJFt5JW0TwYb+V3
UbW8vMEPv2UTZDKtQ4fIkJnzxmieo6q6Vv003YF1A+ZN8I2HqKRObDPVK88db+MaSI5b12SuMseD
za2PNTUHX03gWMRYHyxoJgxEsIrkvjUc6h7LR5F0zbmdnGAz2zkx1Q6QpzPyEtDF/agIg193FmNS
rrX4S5uc3CW+CCsn0J7IhiJUKMw2kGf9TpuORd4Xn094LUMK21g1TlGp/14uptqCABd13H+m6Kqn
rIt+JrSoG4MhHAeC8R57AVwj3lqerJvIEMHXEdhUYIxfOc8OgVlFaz8W5ovhT68JGIIT47vqBQ2p
d1ouvtQCa1UWyVssTQldHa2errnmvoqQWaEUbqX4ZcXJASYEhsbhOo8KPzcSeGbhPOZ+cKwrpW+8
jko4jKfmRhzik2Pk8VH3O5tnvONflQP+BtAtOdKzI9/Bi4/JAvCGUa/SqE6vykPSA/nmGva5f1w+
hkpD8G0O+oUNGntpx6A6IJkTtEK9DnXl7UWfeusloq0IKdAYIbzCh7L3OCCCtdWYuL3oHG1li4PA
FxIQhflcT+ypwlw8+VZm/RJWdWsNUCkNA7gNdeeaTk0+Ygd9V55T5JJETGZOrL0WLOlX2YC4Anbq
NS6cR2l0jBhDRmDLLBXGYZA9VD0E2zHrfgGxmjGaDTFMAY4oZFQ9cmui2dKke+pzunbgfzEyMyG/
eIkX7fglSSOZv4cj1r1BbLjXGV/oQX7FKVNkJPATuA2uThFqTHbd1r8s/dznZKH8lpPo9lwpsoJm
G7uWyvMydDUogOfhp92bs9cn+8Ngs0WFbrjXsSc/YLnIlqpoOR01RTBwL9FuLf8utksmLon1NJX2
+zBP8lXil0cnxi4JAnhHM/DGMtrhTTTsG2M48BgVlPDlH2VI3jXuIjEzET9ieITvLU0pbsrxhHTv
jAE3e1hExzx0HvbLz5sckLxhpMqNl4n+YQkzRJpEoAFgc4ZsLSk8VjSGz2FWPCwZYCpMXT6telbl
inojrLDZ+mOX71FfEBedpl+RyuNmGnnOL3e0WZrX0iA7TJtuut5avzwvfcJ83fLQZwhcWOfC7oz3
fMqesQDDuu3tjh0JOLAobtCxR1l5NMfoR9zkZDbDk7k1Hhonnh5HfKegbQXTD+IFN77Z/BFM5J4d
3IZE1hs6CTVMopaPcPlZZkdkgUd3cQls0V2WPykLV93nxNNCz41dpr4n1og+SzL+LTP9FbaKd80p
7TiXWDksf8NEghcncDMcn84/JP8N0RVO0bCZ9lqHHh1oeXjzuXH3JACgmJoPNCuJv0/osJY4qYn4
hbKOye5DIvzVRrc0Z3rQQ8qsPiwvOWUBdOitk1DhtPu8Pf2Zg1/BXy3SLl4vxzuKpoLQVb88J0s6
NBJMdQnz35UdOB8CD/GuQCgviZQBLRTv+khGpy4dXsjFfVOUlEsbkyXjdOs0lOXVzm9LelAxGJeg
yyfaGP6cSval8XsClvmKKOhHb6A5/SxTCreAt+mG/SMT3C9Wk32NJVJ2K6Rv1CLYhEv5iqnXpSSw
u12TvBga4RTljPFa7riMdhhfPGP6sXrqWAicRzX+DDFtP7Ax2Y80mcJjrXS4x/HwvRDJFdQKewWd
OA0uVZ0JJ19MnOS3vB3oe92V7Cz5ZXLE4/Nprxx5MWDJdDS7tzpT1ZPFlbKWDlEay9BcJWjHex6U
YeqcW4ocJjewPQhvtf4hAlr+NchTGMJgA6ZbjmOgKBB/iZRl72imxuTgDgwzPG9pbGwF6kR6fR1+
nEOsafO29Lwo2Jydw8VBnA/t7nyzJMG1T/p739s1ZsZs2ql+gJQnRXq0CjqdSNu2mmUcy7YjxRqI
Zxpkv5ep+N/nker/65ewCBjWFeAdS6DuVH9JbEWeRVog18jGJ4XPksSsEmrcti4CPBA4F7wOqKY5
NZEaaF/z2vP3bqFH+1rq8JA09+QYmrYzRrDc//DC/lP2sdJdw3aFUoa5vPs/v3M6+fX/+z/6/2VA
HZVmW1r4wbToeZD2vhNxuPcnFtsiVdXJcZAPjJPZrUdhu4dCiq8WLtGTa9D3/X+8GFPhplG6YDNi
/yWzVdhRG2mVbm3KlNzFrponj8xPd1VFSNJkdDb5A7VcG12TbPvRsQ9NGrswf4P4mBdp+k8ZwHPo
/L9GyAqLoBiH3HGuP6mbSv/3CNm+G0zEh/Qwn8URohx2tYHnsEOs6ENdaIaKfFbW0hXR7YNbHKc5
58GIMKV4IToTzjPxD9m/UsyR5//+qqSUugM6x2XAaZt/jURnSkzMuCVI5Vg1dIfPZkS2WNzA+WIj
r9aRiKdvUWJ8jaduekbK9zk2t2o2dqy2w9vAvsSet++aOWdIlFNMXeyOdzqsLEDoOT8DdOb9lov5
z8yE8SVqZylcVp2swiKGrZ1IOB2ygg1lOlvPFGf7OCVvfdi6e/Bby2IZ7d4PrNjjsWMHuQbZSRoJ
Ld6qwMuCDLwvjz4oq9eh4Pt5zBt92p8b/R9b92XVVOuoNpcBoeU5+JXcBBh/RCozgo8U2BTPnHKX
FW51qYP6GzFYNq4ake5GjwRONUzh6zLQiDODgtqFpVak0js6cySgg3rMtfpfstGGD2Zk7N2lcvao
zJg/qJRIgqzM98Rk0vGwMCL0uL80jvWY4K1nhUeLBadYlvHVAHN101iX7IbWAYidbnDp2gyB+mY3
Fqj5qgZrEztrIhe7Yl8ERQ8OKRAzn+DaxCjoirJNDuWsENBsz961/PtlsJIlZJmmoMFA1oqLF2tE
9qhb2VHOOj45IHUoz0oW77LSP9fxRmnNqXm0ylVNRuXnH0unw6U8twk+zJZVEOEITXUbwQdRQZbd
fbDng49bxe7BhSN1zKrpx+ej3TRVCdw2qcHxIELsCwxuJnFiF6lc92CGoKFDeuJX6KLmJqHQF/G3
bKTnd2NfQnZhKSQHEISTRfZTW4/h3ij7HaLcDE+OQUhPh4B8WU6CdKlXrRmGP9pqetNtcV/qPasP
8KG7U31v0dHBQmYzwrm+MVRYvA+hh2mKxyqXw7uuA/apoQch9Rp0popt+tqak7iH7fQlrwNmOKHU
z0GDIdlhQ0rOQ0MgTzW8ORj3WcF01ck0sOmNrUKrDCIV8doM0Ux/W30+PDdRE59DKB2bxHtWPSmo
YIC3FXL2pRROMDYS8+MZ6z4GMGIh01/rg/zSN6TXhEbbXzIl35dypPbYtPkAb+j03Mvyp6Zr/vTK
ZjD890epaf+HU4IeBR/lnH+t5F/OLpZsiQODUN8Y6J2475n3GQWJq2NnsqW2INn43MBSC7Tz8h/n
ZCsR986Ha1aHUbBA0M3nzyzQ2izFwUxN9zRSunSzNsC3xp/AZ3E7m319KArOERGXzety7fpflGqY
yneWOg+x5QCvJJykFRgps9GOd+i1vGPA9P7iGDYaBRNxzIYiwNxhN0TVUnvQlqJB/ZjSkbgEnzw7
YPgHxxteWmtw1m4zio+MsCZ8n/LNp6ix4HSd/aojeq2BtW5IMicb5eEa9+QlaatxW9gMCP7+LZb/
4SC2eGeVrRxDUCX+5S32cfeN7UBwrhQsCpaHehAO32XstAeUCNu0LD4/dw0f/Mp0Im1TVKyQEzNp
XlIudF+rR6Lv5jlUkgTf8si/OjZ7nGUN+eGnzXgRXtJscuWi4I29b1Ivi2fhq90//CZzCfWvjxRp
QePhYSfRiLkgkOcH4b8UAVWmGzjOMXjBUcJ26/hovTNVbFhS9T9N3tdDWUQncj7DPVOnSx2VN0Wr
+iUt+DdtpfJjnvlPZJL2d7PSEcQHxWU29Cc01nvXqIaDZjzhQik+WHfrK1f5vBWFyI9JIi56EOn7
qijtI/RB+U/1zVxY/euvJii8LFNn8SMMF2rzXJj9y69mAXB20mHWivfMOZeLl1jrP/9di1vZEWv5
+M2HF6a6aGQLH64Z9hcfViN2LEPFcZpo4ee2BTRY4ojL0DU9ybyzlOXvPwXjf19PhsVpp5Ba2HCV
DPHvL3XM86xlEIQNZn6OLgMT7E7+ZiSu7EIZ/ILsao0AdnjlhD8tJa+LcuqGqHy13Hielbx4mSsw
eotgg1Sg31GOyteuT7cOwN+vtvBPIrA61INme1mmSU7kRLdAr/ybUmSP1gS1xYG7W0KcgxqPsOdK
NDyEqZzJTSAWC9mbrife9u9/eXu+Wf79c+KXx2xEqaUrxh1/qfKzJGMHWZv88vOMi51yt9WxsQe8
1QN4ZyzdK0/zg10euDm7DjbZvgGhpNJ9sRdm8YVyoG1WUCIgP80jCDZ+zg4XFZJzXaA/wZGwNXXv
I5CIMPMx6i5OqRGPuHyQJgaqpWzaxemcsYoShPWTPKT68LJMSRWKKXzlHThObvpN348f4HvPuTcH
d+RjTllQfESzPFSPkMlCzY12M877hjnhvqyyc1sDkJV4X8kERUhdkBjvCRLCyFyvNmxJxAbvubqJ
cfiRduouZkmZ10BQ3o1B2Z8dFTsMd1BvDG4Zri3HEheZNc5bUOBC0o2LCWruNPkVYmvlTLQZAEpl
353+/mPS/8Pt9F/Uncd25EqWZX8l15vjFWAQZqhVmQPX7nQKpyYnWJQADFqLr6/tzFdVGa+7s7sH
NagJIxhB4QIws3vvOftQxDiW9H3/pyz79Rpt+8AsOgtJ9M9x0k6f88bh0SGxAEbqDs+3k4oUAaee
fcqSQLBd+/Zh0PT+0H4QBJ5lYAVVYl3FQaMOJfiTK6Wd48+j/JeP8V/DL5Cm6RQWefO3f+Pzj6IE
5QhO/U+f/u0y/iChtPhu/+38bf/5Zb9+09+2X8XVW/bV/NMvuodKVmR//pJffiy//Y9Ht3pr3375
ZJ23cTuduq96uv1qurT9eQg8j/NX/r/+51++fn7K/VR+/fW3j6JjPsRPC+Mi/+2P/9p/Uq6RTORJ
n6rpX/7xl/zxFecn+tffLt66GP/M//7bvt6a9q+/SfW7VJCWKMEcy2EBZc0cvv74H8dlz5MmaAfT
dTzu0ryo2+ivv9nid+F4lJHKFYLCRIjf/tIU3c9/Wb8jSfBdhWvedFzCQ377j4f3y3v5X+/tX/Iu
u4GS2J5rUPHr0YawZnZc15PiT0tEILUc8LMF2zAdLhFS4NkwGkbQffrOUXobCg9ljVhUOJzjWO5j
CzG7B6srxR2mIhNDcxsdUHWg40lFfEbCJpokz3w748kW0JgvxrQg0TsTaxu0OYOeuzpSR2nV26Qy
7kdRZ5eWIv9GJtekoaLPghGunAkyya1wo8/RIxDblR3/1jwkOv+oMhs3AiDdMdL4611x5VnNkTwy
vcgUcQw6AzVTc84NbXmhO87Zsy/MlQ49jel8pMKcyNRM07VPR3fR4E4z6vLWRybPysBcBuFTUcaM
0dunnqyCYCJ0JvqUfkyClAkpFe/RHMwgd56D6Bun3JYc3uchAskix/gptq4r24UH3/Vv0IkgBhcP
tSM+XT2M2ELFyYLUDoBv4ReNvk/Oc9baTczD6E7XU1gbaxifxdLPSRBUU/tqwerex21hnbl3j1np
Xs3SHg6e55bPcprIoMt0Tze9rl97XLi9GCeQAXUt1zKmjb3wXI9pZegRnTgyGdZBHW2JhXQotBHq
3swDzr7OozXHa3ifJUMDY93ZxNVQMeUoiq8piPFcGiJ+8IpZ76zCPKYDmP926Iq/1+D/DevL/6Cl
g9PI/3nV2BX5Z1e/Nb8uG3zL31cMPDq/W7YjbQ5aklqDrsR/LBmG8n+3XVMq2jqWdKWyWBj+WDMs
+Ts7CfsvvT3H5YDGoeCPNcMSvzMt8U0Qrh5hg7Q6/n/WDOfXA64L+86S0kPE5Srb8ZDY/LptcYDv
aBJ5Hri4c/5ngkASuhVYpmHcNsBE8tDfkQ+71pnESVccg6C+wFeyw6bc5f41yQCnskuuOyu+jsGX
Rhnebb+/7POTXynysBcuo22h9A1zSWJD4qdu6F9cblabmNYg7dYqC15La35xznVBUr+T/rSV9Yyv
Mt80AESs/DF2wTWV0TqXKAKy9OTH2OHoybfRF0qsf3j3/lhU/3ERVf/LC8JZiwabC3DZ8yQu619f
kFg2g2idHpLRBBI+qmV6JPykXJjlVRya4hO7LPCYwbmdMBhf/oxBTLcCkd01V4ZGafXTBncTqB1j
X8APrx9HMRkv2nRf0hn8BD/Rwt/eRmRzabWY3FZszagHiGNa1zIAvIsalrGrU9W3YEGY3Q4HAg2P
tvVtZxO4S8u6IZhmuBCxs5zQOx3Gyb8nkig41Mwyr/DEiVvnkLbrKCpR0Hh9DHLb1sRl8sjzHpxC
cfYn5/5kHNIeAzzcNDIPkSFODuhoRiUd7rlcXzCcJZCy86xbgp7jhasN/7KCp3BpQ/11Swx+PJYj
iAkCtMPWP1QmJVrQAJiuq3LTzU59JUePEYwOUbpJEnq9EuUqMYHZ9WzNb3Sc1FEgQlnXfpxsQYZb
11imPt3ReLW9wHrDffgMez5Hi21UR8Nx6v0/f7d/KtH/Olxz+duAAOjMUAmZFq2sPxVBTVTbGQAn
JlN4YZZj8lpggFhCsoQuxRBiM1oZupRqXDaieEGMAW5CZ6+kszF8GNhxCsfc56DHZpwgF0SH3mWp
fGjSrrmJGtbrts1hi9fzV3/+C7O2lkYeymzR+HdqAOdrZT4ebzboBAvRbRyExrabfPKIRLsuIwJg
S9reC2wLODfjbFNkdbJ1zMJdtTObOGqR6f9Sa4lfz7E/r4jE9Mzy8/PHeeX5x7IwUhWzQZ/QYkMT
lKOGsFnRKAy3httsDKUYJJ8nib0/tce4sfBP+ozDTRlfgQEgt1qmW47BaO3zZkX9WMIqdpmMuKJ5
cjDlHTvHugqy+qE2rGAdZBlaUfWhMLAf3Jor+exn+edvsXD/1BfmKTk2ygeHMtdHLke2769PKW8K
3/Hq0MZRjCDXTu5a+sRbpATXHpfhlojV/sKaC8Q1P3/N5jOFXo4jfPjAAVal0kNUumBC0T+Q6hGu
hzN3JcoJ+NGpm2+ENe09HOgEDF5DPiLqeiLfS9FtjQv/5BiigL+CtjFiSu7m1xLC5uARcx6lZbOF
B3Krg+/Q1CAV0/TenDEmIjPXdazXWGygTJnoeBZmIR4EU/S8alAPpw/BhCx7tJCEzqN5oN3QbXHR
qWUdpvOZslgtsQLvQHM9h7N653R8VwZM1ssRzyu8GRRJwwPMGQ8DXHDfe59lRiCs1TwHubOKugk4
UsA6kTKzlJfdgKqIkf9D8wXguVl6Ffkc0iVsBSs+0PV5qbPhDPt+t2mOJiieefU0NklnXpZ99A7t
v1g20ghXPhcK/q33qAHnmiFvKHL3hJk0OSKFuyEV/lLFjrVTLREcMWrrwHDezCokFyce9ha9t1lR
GlZeGS9bQIowv0t9IzVpZONzFXfiPdCMGbGqvNeV/u4L+eYF/hoVaUyKw3XZZvOh7hCwSLu/BlV/
7VQm3l56poUMFxn0uIVDX2Sh+jFe2ok64ogg6NJHW2Da433ZI3lBwfBaIglbjLJeoq/1NkbJodlp
312nzfcZsVN0+NAIcHTWkuARq53XTh3fOVm56rnFL4aZI24nCnNllq1YaDsmDkwTA8vgO0BLQAvS
JsZOzH12bokNF4moL1Bev7VNdJejcj+QYGvfzHXYbvrRZLA9nczQchezJw6Qsle9iE5VQLTFKIzn
prdue1G08BnJn2/creMY2e3klRq2CmO9E7FpzcZv8ytVjTdtVoWgfsyE51ml+6mzL+nfD7kbrvnX
YTGhFaYxOeAw5foww5DFqf1skXBslVmtUakOxLsH3rL0DHnhelh1up4CvZ5JU5hacLaIa06VlBLx
Fy5oHesH3aafue01qzZ0rX3QVt9BFjImaNDCoHAOnl1zsNFvPJclwtpcxgdP4A+284ypLxQFIhvc
hZu+97WLinA6h8zTjIFXPOkFEBeU2X7grSLif/zGhfErw002QUXw8Qb0RCzZQbOaW/9tTIYTXUC6
C3m8yeQLhIr8WLbTGvAY0bp5Ye5ymRMnhlesyvLlHJmnJBbjyso3kAEKkDmRf+meF0o3/cgJwV00
dQpfykUh0sTWYmhouMbWUC3GAI9FlaB3UTgD7aY4ghQ4AZsv157f3IisBHEAeZIUzbteFs12Gs10
jykL8cXUHQZSrLiACGMd6rsKb+vFhLOhr+pDmNCbaeOLSWQekQ+Vw0zV+YxHk1/XWc89vvy1kWPi
CvWTzOsbayBIJBJkFyVFIld1VN94wwOqa9jc0/RaBxPmJfmAqP5ayf4qmomLlXX54gbpG/6lA97W
mrvalBvdtNliRpaYn10EvdXtYt9gNp1l8dJ3jUsjcPZdUpdbGJpQqcPwUnISA6mMvrwaIKG6otpI
RfyPPYYvTgCoyI5fQ2EggoOWV9kE+hSz+dAKbVwlrQ0Mm/kCkT5rWJJLRzFUsHR4knZTLT2ZIUaa
TJ93LexuHB+9XWozn5gze+0jG9ngNIdIzkkLWq5CTmc35s6HzlYpchByGV6CH4lWGIFx86bO60TI
ldM+iY6HXunuM3KZLgpyZTAovloDIggb40iH+J4mG422WGcLDv8ta0MOMLmfOcOVYjXlQUQMrLwQ
DgimaY7Jy0H5gfUELyRRI75BV3NQQ45VeT078cmIJIkPER7aDHHhyg9JLRuIcA6gyNGYgybdNLzR
81gfAgS568Ag57ttCQyKvb2d90wlatRTXau/QYECPS0+0gqxQNcRepLM+NnH9sbo1LytZ4K8zXN0
vFMQYqIhcwwBmfWCRJ5c04rjoT+ag/sc2cpZAF8btrUp30isOYrCf59HmIqRYfX4RCKFDrLvV3ba
3KcjN6HPKzhYwVLa3mdTigs4wUft97choQNYNfD5syISdBHEJ9dBvhLOeg/diJAXy740mJ/BoUSr
6KZrOA3xasAXsRA01iprpDC+NLJ02Lum803+HHI9tLqWRsjNcjub/psCPB5k7WVqeu/J0IsFh5F9
T+xzIM6zHrd0lvWQuBsOozAdmPzF6z4k3NCLolNIoAIa7G1zDqFIOvth9I6Dzc1XOLiAwh6OS1va
746d3vd2scqM4duWzb32iiPTpI57YUACRIe0doAzyjzhrjVvevEZB8QNOW7IcKR7q8NpPTThdx1f
VIRnDCOElkEs8WNjUU1gM9tnIm5D8EY1lQi8MT6YD5WM/cXYG3dp27Moev2nzgp96jWOWgIX6c2T
bmWZD35WEdrUITcaIJal6IkVKr2F9jrWXthQdkqkj5dkxPNgA/CC6oCr5dMlYiwCgdZMO1tW7/h/
7q0sPuTY7ZadHTkr80yK9p6Cb3+eOhZ2BW1IoSnyzfwbxPV+KmZ8IXzp2huChVFExxH49hIXQbCQ
MIZ6K2kPNfcTM8jw1rCJQm4JfJce5zKP0KSxKWgDb3Hss8c1NXyrBOt++GH7GHhaAQPaR4dRY0I7
5GO1qoSm9zOU3+QLvFGGA0KGkOFCs8X0uPErWJksB/SJw/y2UcTUSR6CnD6KaVNikWnzamH0I4Qy
b3hRjE6bpL9LsiJZOFNwKc3oCUQuR74nH3fUko2QKKLSvEmKiRNEuwMtN6xjt2cHFmwDwi22rkzO
ozsfx7fX0VGaHmVlYRaPGf747cFyhnbRZmZ/Y3XxwZxAK2GfHpaOD4wRMdVrq/hM9Ua9MeP53iTH
T4RUAmDIn0YDCS3xoRcturJ1jXDVvDJRGnNSLOANs152umLoauABdR2LaKR+zzZ0CzPjSydxvNFV
txsM/M8O2dmip1XXYu6uO+QsFLdvBsm5Symse3Cmxipswn0De97qMrw8tflgDsbElts9RfbM8mVZ
K1g34npKn7A68yir7oxQBdCFGYTuFpd6catM5so5OQJkpi09ouowJBfExAgYBmW+S+Lp3ceO4Vcz
FLLUhX8k5KVo5rvJB48lcosrvAoZFTJT7yVLS63YVSqAxuc3bFT5tVeI78Yz9xZK6PVA1iR+6w9b
1WqnmUoZxThuXFOTjTBcjJgJCc6MZjKBhqUw223U4PSukSdYk71RCdojSxGP7eb4IJz4Huf8ypvF
baPdm6Jt4N479orcx4ohi9C7LKQq9MQljsyUE5189MKZNPglVrC1kUCqY7M410H5OjRQdgONuvaq
gKNY+6rCBrSSzrFJRtzmsf2eCYfOZwqIrkjy11LC4kBVE8/k+falRmnkvblmjgtFOjvb0SYDawDr
hXEfDMYxM/onc+BWVyNMs0COd0kbXARztIriGtltdYhl+mAUzSfl0kPFrBoNIwQ6grvLbVVnTwnR
olDoWd8YRmI8J2+sEjdlc45sdUAW9o2/tOwkXzkZePlubCEWju8ClgBBcDDTsrj+QqXSO5iY5StO
jcOZRFlWX33j7nLUPxtjyKC1+Qmktaa+cRvjG5nXKzjhgxURKzPkz9089QvhVVT/0yKxqufESb7V
ROldJ/SIOTfFiCWgOsRfgU/4FGUfdzs66zn6zOCELDxixm3yM7A7XWq5U3n0jEeVpmjk8JpkCILa
j+RMGELhMXkRa1atzslkHcw/Z97CESG79CxuicXC7dWbfYbX5/F1nrUnelx3hX7FDc2Aqpvu9GQd
nP4Kdvar7OzX2e+2nt99epH12rQBJgQqnNTYZEAf0pT+beO8pTL/GnmKWVUDNnbAspoc2nzTO+SV
C0hjipddHxIaYTTI3AKL2IHUPamSqI1JzuiQRUJeBOpfeL0XkwqDTZv1mB4iD0oltGkVim0go0tT
Iv9HHn0D435vcVZh+GS9p3lQb1P1yGlNQrxBVFqGajEMfHMbkF+QgD9IJkzsERclu/LSaAV2E/aH
nljLn/VkoASGf7mqZ+LoFUq0yLXaJXyOYxwhNWvx/HCoAuylW/CNNHYccG/KmuH/27TExxLJodHG
35R/b3mbATSn/IMZMZDCSoSxk+NvBLuSTclNYmBdSxvN4VJvWklRNWTlA4Neoto4ZQox3bsZ+IAq
Gb6R0D92WYSTXh57i8C60DJvbeQWrScKIjrje5UUd6PtbtU5C6KgBa8LwMEzIgIIt+PacScy2OqK
7hdzd6zsEPSrcdrEZ1kvUomFGwAcMLz3LGbaaPXFczUlJ5+M0/Wqn5mCu9BKS3gIGq4SCui3nxe9
l/VRw3Jd9cl1Kdpu5SpwKXXqfcSO99hN8J3mhidGZbZisbjQspsw+bB4Wl56KAj0IMEXnXadLTLD
vRIew51YnauQ+MTc4L61CBGpUyJOWucuUui3IXdcFGS2YRziLsgy5yFu2OdD+yoj5G2S4jDRmqPI
A74BX+x+9rwbXyTXJDg8kLE8LfJ4ohzXm4A45VWDl7QcCNn1rceCXLRs9j+awmGYEbWACfWe2/Sa
JvZ7YrgWHP1bqUD9ONkeLy8lHiLUrB1ADo2EqCG0EtVla90lMIgJZ7HeC+3AgziTIE0qthw8zdI1
8pOaOdxgMVpPSXLK72TlLWeL9DjLMZY9tPnz7+u5jOaECK48fK+jeHceHI8hEp6UIs8I4+8eaMKK
lGJ6j233NAmPxIsSFV2VfzZAGTgZoGpLABIQtXoDKZRa7jM8k3vaINuDh+sPrLRHskbeSdiLl2xL
d4ULY1B7ZGzP7SN0ZdKyRYWQyLsT0n23HGTb80cyE9eN35TQFgB9xqzW3UxGA2SSD51EL2KY7xkk
FeRZsF3oedllchcEAYMxnKZ5duWes8wn+yrN3lp7xPQKArAKo60Cq0Rw9l62GKdCCox4cp4gIT0H
44OXZWT4GekJbzVnHiQahBpALd8MTXuEMXlIzlkKlnLhKX8VovzGakElgwaLDvYLG77G2O6QBZRn
WMSRsxOevPUmdARpwT/rvkffFq+LgWsmAnW1iJLgq3cTtWgxzrV6OOlM3NljPOInH8VauJvGc969
GGlZVIhjFLPVVrI5TTOt1YmSBSzFMs7t9yIvgRajzHD6R0uIj0CZLPt5coiffn61kY6HdMKF3dkT
7CDyU2tCRfEgV+M7yfXcyNiodUgilwUwHEj1Y6tsulKccbu0f27b8TARBbee22anm+nY2ogLQVDs
xinFPduz8qfZkTiLcNkNBHyF8kuZfElmJ6dIdQ2+4qTg3PqspYkqUL3bvcKLQTrn0G/ENHzTLwfM
RLeEBgmeohQw59DaV1NWDkuyBfCyZ9yG0u9P/stUxN0ZqVxDLaXtnRceXVGYE1PvYZogOR1a38so
iyPhxJu5nI52wupsp5KEmygo4badzklkzjpV9IwChuKgbeir6EluvMbaTMAxKK3NZu2G0WVgg5gF
Gp4EmKzkYJZw6z34IvZIpBGqRwq5jT/l+wnQXO/EOC0DyHZWyJljulKt7e+0Od0Ai+27tl5Dcn+q
4/LoBeObU7b+SijnIbWzY5WIbZMXE+RJ5EpI75eEZ+YcjJpkCvfh8GqatrdzTPFIitBMVgPZUAWk
qgqWDHWGQ6EBGk5IJk5oGB/jhisYeSjOwTSB7+ON5aYl1GuZO9YN9Zt9mJFlHQkR2Zqjck4dE/aV
muWFLwnArl1ClYfUotSY5R3LIeGZYdHdz4F1k1jTm2qVOkLeam8zZdEL+oaYHN1l2TxxU96kTsq7
EsBPbpoo2hGiRVNntPRT4TjTObEe/V1n6WM58XSDJCfciEV2Z4Oc23lnCv9QxNSeaWd8zvm5F1BE
dONM+uYLgvvymxCsZkI9zoGfc0hlV/eVibEZ4hfSWuwz9yXR5jsfXKUkEW7Z2pXxxr6LgS/Tn6Cj
VlbnOPDp0RxJkE6skJd1GOhjGvvTbRYY3rFX+g4eEsl4L5mL/HNkykjbxHXJ3+HQIcvsKgzG4QsU
+DYQGtZmAthEqxbMW2jpw1R369jzy3efIp0OQ2ve0mFQGxhY8UUUp/6xn0hoRcgbPSj4iwTOxvbR
9lI4BteVZnozWINPiTfMp6qH2Jn5HRjlRBun1HDchYQb/hmw35D2/POV8ACGGws5djRme/pUBkl9
RvcYK/OapSX7MJWxM2G1Hrx6okUjrXAbVsXtT+SFGQws55VnLTH0lkcnQYnZ0Cun1YKz4/zh529R
hWOTGtCj5GN0F5ZXgzJpvDZBNF85GIk2iOQg9WW3dtFlV0k2pNc/H6TTZ5TkHSSgJtv1BlYdLxus
27KdMb03+jsOC3Gb2MYLBOb82I8969qsm31tx1xUrI+XVmTd/Xz282Fyo2u/J5j4xzvJK8l90lUX
dBYYtpmmBV/z/KEp7+pQJTtzUM19PiVvYijLjYuJda/blkANmQantIOlJJPzpc1zIeWsuKMHybgK
FsEatKG+VFORLqfcD9eGIgSmawfWBVM19SIFl74YNIZWakDuHp2I6zrphjUU5xK7BRHVSXjrkTEj
7upzQA2yAnNdJTaBcyGHNE5z9UoNgLMNvNyhL7IbQ1Eh4Um6RWNQLfNMECBVFOmz1N5nXEfTxjE4
cULkwctdNcbagskSzM0tyU32hazFK7OXJbML65K90bxWtLNts8FLhMB5AVhf79REmAnSiQL7Ewkt
QVwHB4smt8TQd+FGEL4T0shd+udbOlINe1kVXXWgpFVbHSdQf2i16bMViK9UQYOaG/vWiIk+WYJc
aNdpDKoOp+2yNdrg0M7Z0pJDAyOUtRk+/R53enPDtUkQAQRKx4qSgx916sqdd35hPoOz9ghTcdxD
h6OEiynyV7bHeklZrXZ1Ne0rGqMXzPTVdnTLe6vO7QdOHQBXmzMJ2pDg4oxgmUphXPWEwOrCznfD
EIidFijCe1PtZuXPV7hVvjtCSOmRRPFGApImY5E+2t8hM1n1HfGOLWK4fAh/DI54upq2tg+VtExi
ZMfZfrBx9LpVexUkYXWV5gasrRAee8Y5uTw7EUP35ueWq0gdu6wwGFNQ0kGHkpAdWKX2hs5yyN8U
SRA5bzn+V9uo6uYLGVXtCspSzVWH2zT1q7NnDRS/cvxDSMrMoh6McgNwQl+igWffMgFU1t1BgWWH
y2Ic/JiaFPyKxIcJGT9oyJ2kb0N6RNE+qjoy7gms/OK1Li7moXhsEdHssTTIG5udZI8xq1iUI6gO
nLyEgL7Msi6uRhlkK1I2pyUTBePQ1A1jOEUPHOBCcAzOH0SSThdwXcBdORFdWOhaU6yT088HsC4f
YM0lXmcwUbY++SW3gMUFXJxNFoOnCVp3UConGA0Ydx6AxzsVbqo+VC8EJrS4ex/06Asm/MY1GidC
T2J5xJZuIxgWBAMoFe10zZSktxNCipvSuolMfZ2NNVIhwaI+FLB6fJNwsszHx+Kx5I70XOaSdDF8
3N0NV4fPea+igwfvEybTnFw39nAc+mxACmA5F7ERp4eyhos39/HGHQH3ZkxdTQBYvXCmUzzRz3Wu
BpHF3961h9t0nySGtaZcKwB5hiTT5cHBr/uVRf219Szr/sc/UWF2WAQ68NbVEGVLIUpry7zmHF85
uzujtb47q/ooaRptHHvol1TS3kHXzh08hLjOxK1Z9caWOn+PIvSSwcN1UtTRygjwZ+iyWWEHnjfF
ngGut/ULTSZ2o/KFAenz4PD7upQJqMPltpFn75gTi03V+PFtwWYMYptbEMKJrSCMx0U5EGBux1QP
QIoT70w+taDNGFV3sCEazf64lyHtHVm7rFRNvGmHNLyYPeuG+65mOtWJzRjZ6WXZxK8F/Qpg2Fps
C93cBC7+EhOG+EoP7a0VJKduTg+Hlst/NWjrMZ1QGrNTL6ZQ3nm2fV23CLZC3ZIOxyFbR9Dssion
noxmEmm2DJcava+qy97gXMW9OcB8pp8KGt7othoKuY0PZG2bjJH7eDrNecPAzF/rRmYcdSU+VPNi
MDsgaz2JaQAplr5Na7hyv1JBszpSyUGE6VGg1jhSKD96BimKddHTdkMLf0xmgCixM5S3QExe0xEX
XB35X02t76Hn+09+bU6rLhgZegfJtEm7sSZmmNyKoe23s/Ci2yqlVazDNjlm+KNWlaN3vTPgSSrN
btOAEAXEIxYekZ5rr6P7CeIVmnGb7DDeED/WO9nTEHXGolGkQ8G8da91aF4BTHe+xnJanH2ORZEE
93k62he69P0lbnaXOWPTXDoYoZkIbTuOw0zz0HfP864PJaHAjgUty8q/S412ASqUuXKx3zRdX37x
dJ/mxHIesVbfllwpC84H86XrBLRO6RtZpS+2liDjkKBF+ov2MNKKni9ps1ZooVlPxhTMS9A4uziM
+z38NXoGVTucIJCuW4xOV9GIN2owjGOQTfOlJ0mnUNPBqbOcc66HjavsQT22+brxccXOEj5zZ+C6
rppbBKYCAwJ2M4YKQLO0DMGQIMsZR/VBytZXkiJ9BEAZLrid95kIQRf7Y7+eRuI5Iva1PqNQ6XXv
HGTg71PKDPptxsnL+o2SyE2qftiweIPW7vBAByAZ2Q79BwWxpffbLYLEbuePpHRGgiOpxMAXtlN1
XUSBXhoUFxiH+q2t1bgG6dItMjAv+2miV211/lsZtWusIhynbNUug5R5NCyRhRztT4uBLpEB5Q6E
9NaX2Ydn5ps6HffmXNwpr3nD/FvAX+ImAXbDYtPN404KSuqmZAsajGwghdOjwm5CkG2gTHljy3RT
wZW46Cc1LkPOV9xE8LitkOCQutEnWSsWXjJ7l86Y38aA2UkJ6onPBj4f1uZK1A1Bi8MTuRi0eZ3Y
IrfWvgw07R26/y8DfemdtjhuxSVoaGmfPFDJx9LHRK/K2qW/HENkohHQMgyBkAYM2fZZ2lBOecGW
3CTz0DnkP5J/fdmN0I21WpeKtEqr96Md8551Pc/Z1slGeK3wVqoQ3m9l1t/Kd+FpdcmrkKIhjAPd
AvoBTvZ1defBHV1I97xbrzuUco+J2+xdzjNkPtPTH0oK45B2JBt2uBjNAbxFe5XJnHFIBmUzszas
yOVtbnfEanQM7BQEidsMslOfimgbj4Y6GyKf8ahNd5KAa+jUJsnURrs/n4OHT8svDhWgOE7Zy7Cc
oHCV4YVREAVRZ7QaYKdsUg9dMLLf64l23KJCQnuFh5lQiKGdrzT2NRnlKINU7h2Qv+7Iqq74abuy
yj9Gh4araV47NIoVrkGHNBXmVyqHtA2revLUd1/FzAu0fah8g2InvGHEhPnajduVYB0vBJGDZnEO
iD5PdE0nPETZ+Pjdpk64LB1BPFwJagkrBWaXki+zfEbIAn1+UzbL5KXoJzLiiW+DJlYxozrDm+iF
TAazrjMwqUhRO0pn7vDw5z6pWkCLVRoDqGHG2ZRduircscL86Obcxu6rrmDII/hf0ToMjrbMHw0T
WhFzi3PzZgEcjHA/09w7jNY2ZkYAcTPjCRzkN6AGBvGmezXMFMo0CwI63234xTrU7zmBypUjg3Yl
Y+LUaVv3NCPsIH8Im95GTRizrKb0Bq3qns46rXKRfTYcaGBqydUwNScZmOcONL2r1hbeSmoflpPt
rmXPEKoQHI61V95GQb8rMIXTyKHF4atzjy9kemBGJJWw/EsdWpz7tbeOwgKSt9MzJy6QYDxMEXeu
8jdtYawsIr3kENwD9aDYRkHQc0evzvPfpBLtqkpXbp8C7y5Q4OnxNcNdGtcvZVAJiKXnSFjse8ui
09eeva3xgtHDfIrNtkTlc2eRcICUw73IzLIjOFTIuyqtAah6y87iUGCN3XAIsu5+HG3kIWP14o6C
6TeZKEOHLNLQdrOr437ejlDTsTeDYyp0tLN9uq4h5VNqldFD0LYruirqYhCi33RZ+anQVNLMa4sd
r99zDZM/7cf7Kid1ysogRlVkw/lBHF1GceEcyKbf00DOLuI+04faJw0shDSlRtfYcqirgZmF5bEu
uUhxs0yXnlDR3ZwPJw92JWGq5DQu51SzQPQoszKrWQcVv9Gs9lxgTEYCIlG9cyfKYBcrws9RhXdG
3FJvt+1CdMF+IPkH4UL64iBVRxyYM42MPhWAxXSTO+143TufvpmdhpZJT5Kopyp4EqkJ1a2p3DUx
gacpwajcQD81dCSXbe3jDqAubyamOqSu3CSzdcNsUwNQRwxqhuUeFuNd0ffODUyRf2fuPHrk9t7s
/FW8tBcc8PIybqvIytVdHdRpQ0jdEnO8zJ/eD1t/+DceGwMMvDEEFCR1qq5ieMM5z+EOD5zSz4Qo
6VXFe2+Bm8Hs8J5VURssKUsQisE/ugUNOvKOMnIonhSGg5q8wFVCCy3AM0MWZ7C5LIvEGesB+gSV
YTGRj5CQaxHbvKyU8qw4pmFV7p8Ga0EMwEwi1qJHchCRoGTYp0tk85G8JXWaYJ+MmJek6/rOwC/A
hIkb/JAtZw6QI57h6RgTha03rrZnoghP/ah69ppW6zR3ZK3A4J7t4dFjnMmkPYQwF3O/6ikDJSWM
U/e/coWMM1EoMpr0nS0GCBYb9yAolLWaJ2S7f2sK89lxQX9o8lNnAKjR3gWs1q6INH9jN6bmyehH
mfqxwxK7vHHQDFrlnfQec68gJj7W3ypcV24qZ4SBXRfgUkSTS1ibh9duVyNwQ5KzafT0jqTPkTrB
PNolFXG8GKcyGh7B0+/Gen6bVVxsUudtrqJPyB4JUx7xhxHSx9gLI4B6lZ+9m44Yzaps4w24UuqP
Tt6gvCJXXmjSAe2kTo0inJ1vqXZ61rOzLOu7LGMfquxsl8VwJxZpHdb2+SLM5YcaK5KQetI2E4hb
+It/1naq3zcOnpDWhTfa4++nuwsRadTFl1vr3oNa1XmcjuiZGQYh0YQ2JLXPXqc8xyWk7QxDR7Cn
BGJnIb6c0Xisc5uphlkxSMG1Bu3VHXwD9gXMANIqu3QZrzFW86ENreOc9FS3Q8GYE6mzEKILNMQ3
m3rp2mvUM/KKvQcu//KQmHr8ZJFhYOUtk1ANXak0UdMlusZrhLUj7ab0vm6735Vo3jMp7jIDPYs+
mYFe01VoyvwUs91uO7elsX6XRjg9s0EP6a/2bpmAUp0bInZ0K924SpCzw2LyVI7QGLjFP9HiJDfy
494UmTdHOL6ogfCmkxyePZKM0tznyalnMQbOwq6COFQEtusWIrC6+1XFLcEco/c6O7q41Ea97EZj
ottEi7ToHQmyptv4pSgg2UrChtmRYQ43Nw4b59OaJJvUpbaVs/eWcf7skGA/JUZEkJCzknyZA7iY
3Oh4LXeYX1FzbWOgsv+58lf8H1J+E0Meja/OfRB7kP4fxN0w4uyckoo6rBq2eTadNYO3IRwJesnQ
QhbeLA+LXEsDjdVLP+n7MZsOU06TGaWZC3SbO9PszW9M+8VFsAj1dPIERIPg+/up/pd8M/93R8z/
ZtH7f7Purc/mf9n9/v/w5Zn/qSMP8W9U/bf/7j9u/8e/t9esX/TXXSPFv0neWqELgfWOVh579l8/
Hi4Z+CC2gWoEsozhrMbtf3lrrH8D+ah7HhNEiRvUMvjQv7w1mpD/ZnJ7wKvnrf5LPvhfMdfwLBw8
PPU/BgM8PY6BVdCw+GNYWK3/g/Y8Jkq5i7ldb4qOqBKYU6i3nJA9RRETjttSwxhM0I8aE+WN1sjT
lLBqVDm6JI9V0TQRIshS99PD78xCuNVPKOzJHWXi4adaU57EXDEhcBXShrCaDnYfVScLdvym1JzO
92Cg5qqHij3rwWw6oMH0jE32ANTCj8woo/d2i42hjzOszfCHlbvMLwtihpC+9ghU9Zp6nodZ5YBt
5ohVMGdARtQ801mkoTDrCHqMfkZFawfUhb+NeW5ZPpGROK5fYjvWyJqRqdGs5eGhamrQgj15pZX1
pwfL2STM1KxtvjBgkoDJTwUL1b8PyGe3sg+dA6RpiFYEYQakf+GJS0ZSExQ5Xxk1h5g6tPYQScpT
VWxMFQ+nIU0nFqVoKrV6RAMRFdjhTM2+M9cXx9N8BHykfK//SJO6On3/LW4ZmNH97ypN0MMU2MQ7
LFsbpxMDutunrh2Kw5J1CKz06eRMxbteVEQYdewMcX8iFrdvKLRgxS4pS8Sf6ZzP295AQIH8m+2f
o7ZxioNaZjU3AYspspdHr6MKSTxzgRrH7eNsOMRyFQIcmnFMpGhuSJMIncDDM3XnoZ5XE0Z/73Yk
aeI5ozdSi0PTACa//+MJUOiWoxk+AhTj1mRJuOVXYe+h24gLWi8/JbCBljJNN5XVowFQ3dtcOA9w
SrIbORKIOe+8Yq+H8ZEwLY0rNPmJept7TJvwufP6wB4S745WksUgsqAYG4dmlfKtN36HVJ/QalEi
ZU+H1hnMlxpCyJbpTu07iky2kb1aPakvmRlog6rR2g9F9FbW2W3oaiIjkwmpiMZtO2xgGJKDNG1n
lOK0inlkdeQUVncAAhhfCMbdbajnWw1XQO9kT3ZcK2ClnQFoVD8CV26CxpSJnyFS7ID3PCM5lkRt
zF+QWqgGCLBFXaSm19x5cGdG0lMsftZWTfXX022iqO2pTHf5ckRNPB+9qMYuWr+1g/VZFmx9y5we
QYWrvHw8jtV8GLgEIJUB84ebm/sFYcyFJJHYal5ZB+AcAtzrz6q/05gEtLbFAnhAnTXn5B4R0Bj5
VksEbdqemeWsHHi/1xo24Y23DpQXJrUpxg5LbpVkYzxtSRxBIrqs482UxYSDIqvt79L1SUStgT4K
AQfDjZKdofUy2koe2EbjymLwMGdhFWgrKb715oOtEiYoa6tZQs9BQWo95VZ3N/N2uFXE0o39yS4j
esfMrY+6TR7S6IfQc9NPesIoDQskq0szivQkPNeW/isOta+OpNE3CisI14N5CeshOlFvEdOdx3Jv
1zj9nITJUJ1p18hkRYP0jdDcsTV3uknP2M9hFkTpC5XtD4PQxXOJ/2BLssW9yx7HSBr3Ton5Wg4L
jGOT952WE+lQLkLoqNWuj03vFntcKJfxIJA+bbFJzD5UyFeI2MVW6a7DPocjkZ6JnScX0nZhHlQB
fzGdJ/JF+p3M+e0a6xPNfUtuoGq3YQUQFie+MQ7uoXfKH+6cknqlDXkwh+DzJSGQXMzjwEX8r9wB
aHxrHtkhkDuYQs+Lmp1C0uZPdZ0duSAzZu0sqsIq4JVBeZSXFrHiE5LGmoEb4oJuEIh0bX3i1nCC
2CgOqdZdsBbSN3mOfZ5xVVnVqXSM/CLbGk+2rv7ok6Wjk2eCQU201ac6ojJNGBYqufrRgoHd12G0
OLlHSaCLNZ2zDJks/jK9Zh1BpJhCOHXOlX7vLVCl9TS1d6O9FaVlH5DaXosen1Y2kuRTxkgrhuiZ
Oh2f1ADLE+/OVo9bvMtx/0Ex9xkt+y4xbJjXxqtJC+dDNnoiOpQdRWn2e5TDvJ3cfCplBi4Eiesq
2ch5eyvsQm+CxDKgbPuFSdJ+FNOLratbOZBgN4bE5ETZfF5AshVRwfR3IdEB2O0CjRk1KiIq5h3q
kNSy2CAueuWe0hxCvd2lXhkF2LrRBtIkhmKYt3rPtTgZ8EgYCa8F0/c8cbeOCJF2V8uvXPzuq89l
cD9k1OiIcRV8eXBZfT4+JYiEAxPkDLnEEtJaaOJw8pLwqU2gWei1/HQmdFzSQA3BmCk55SWxJnQX
Au3cTB72lhFeyYxafIR580q4GxeL4XcYZrD5PUHGe+gNm8HAsRWaNpumOTF36x2wkCxLvEb3R8tA
DtINxxQpnkDsvkWWDDzGvucnu4GZlu4u1aJdgzFi641oEHN7M5GmuxUQq+IqgTM5Op+THD5HyEBG
JiRj8NZfn8o4ZS9gbpqjUFcImPQGRQ28jDTtwWutvZPOyOAE4Xu51OBwISlxh3dncL5wMemHWinE
r+1NT1qmLGzafLvu55MxPs4NI8tW0xLyJktUCtxAsby51/BkSEijqSk+i0bOAXVUsknsAolrjF0y
rd+TTKoL7z7vMcvVWhQYy2YSjHHEEfg8VavXqv/08uIX4rth0yywRM9DZBjEb+uNv3COimiF+nrd
o1bRz6c5qcHJ6ogJ65pSSOd/2K5PbIbqSfOXpvg1aOS9kYbExIZgpR4sTI+q16C2CZRNx1VYWJo8
r74TS82oVEI5x8i2KeIGjEJW0YnH93LAXxGFRNEoJt5ZNno7Q2PFqDMV8712aYIu5dxPSYdgcYZg
pCyf5y5zkUq6+Y4YSmAl2jPh9u2mYFMJtaZm02uXaMs12sA6P8mGlMXYVavwCpYAuVJ/UJkFbYaz
aTash1nhLghXHIQbcsw3ibnXB1BERu6Cal6PsvUaL3g5Ajbbi2FCZWmRMRPPlejRI5UmDKO6/CS5
yt2F2ULkk6Zvqwmia8VtmGweNlAsdZgoOn+KhKBcW4UQaHEh4W5lwhuBlah0hLCcbC4XFeit/c4J
MZFUlnwGjwdJ3bhvCmM8W+1UwZ92Jwb4KwI1MthxDHTabeL9zh1WCV2CdL2srqlWPnO8g7HOCQUN
lzdMxeMuxQgEZ2EjxxFB4YLur0Jdqa/j257fZ4CxhcWzcvxCdTcbI5YviSfZzamsrqRPv2bYzMBv
RWzB3SOKgXpb54+eEdW+GBDc6gWpPA2hrWllfgjLOnApKhC4nFngkkRn+GnasV30cNZxMgdQdY+2
Bm80PsW8Y4dUGunZzn+1q4QOimAT9gZGHu9tbDyOr3wJmIzU22WGk5O3Lj4Duy+3iDbeupRNJzEe
Ec6WZWGHo/TAk47vrKOuDMNMO842nrR5DNzQ6g9i4iTRRiNgkS6JvciLbfyJ8DzkQjGYvmji4mQw
sHCfySbFIuWRUDfh+xcEW6Cr4rjDpdCyhJQOuzobqVivSew21FHl/DYVoxdU2gjXBYQhUZKy1XAn
I4RMrRlZlN0j1mGkFNCWW2xryGdigeLjpFKo7Dclhth9wc68bc8shJkIL7sFGjfS3gShQZkCJ6Ua
ZFt5JDMCu5MWp9thAnJbdqzaSSP/5EhmFoSzz48z4trT6aYPC/Zt5Ao70RvYYuyfoZsHkYwB+qs6
RHC1mzsMrv3Qv9l6Rw1mmdfGLPoLNsN9bJM0pjelTpFZP8cGbN8kK7G3RlCxHYKTdi5y851jfdiI
gTrtIWt+4NDpT9WilVtW+DtjdB+GjhXtOFiMjsOW/JFMB443XYqotNB/CIE0CFuCl6lHtRRsgbrp
yg7mc3FlcQ8z/VffkbqrsKr9CPXrQGSaPw2ZfYcZmBzAxUA3gUGNNJdW7uswFIfGYYDttFpyUll9
dA1gArUThtd8HHHaN8PCQdUdJzuqODvSy+p/lC4wSNIH36xx9dqDz4LDPwIjWhTDYNoHiuhcx2xG
pK85yGKPHIzEGFvtQgKUPgectmFa/9BEOv3qvPQt5k3cDZ6yD0ghik2Zaq+xGJi9MlvGehEKKQ5d
CZCcvSFu5TpMHoG3dXvOcTowdzs1nk4sDhsoegzFoDR+B44UpD1R2nIwg6Yozjha6kBpbFwxrxT3
jhbH50HzntVqYyra/isykpYQiPxa2u5vwr4aRp/7cLHhxifD71gTn17GPNprHTYPdj/sceJ0e/5J
XRrRSw0DV51S/22aOPSIqiJHFwnNtmhLIKYUbkU/zA9zfjcWVvo0lr/6ZeAtqhZiSqrhZIJqYlKf
Vty3i+xUJL8bhxQ1ts5OYNW2fRGGPTb+RF4kjSf8h+///H6Q64fn0RsaHxmyedH3/3zs71epebQv
aH5RtC+NsZ1HnIEeg7wB7hf/+f3hf76mE5F3tvVng9Dof31G7VqNtwNiTnmQsxv4d1/89we3tkAU
hGr672d+f7NJGHw9Bm9v07CR+Ptr/POMv//29xs1gtlA6Hh/P0X//rnfH/7X019lZ57Ty+CfZ/rP
E//7NI25nY5TupDYt74Q3x/++9V2OsBpHgXKt/WF+ue1+P6nzZ7XZ5YsN16Wx08dhA0CfIN6Ua+y
cd6QvM53Jh/f1h23b2G42Kys+RqL8TAJ3HyGFrp3XiZTICVxgogDhUid68+EMdVBZA7zroFVxia/
7LeFF9/jOXzA4JT/dCo/15cfyySN+xhqyl1HF1SpvH7Ai/oBVbPZRlFM26I33sP3Q8jeJo0mki4q
w3sg3MuFlS0IyeIT2O9H5GDD6pGjS+vvkarm2F3xlNpj+oj+AkvKVo7tT88zxHGwKu8J9t7HkOW/
RjeuD3JIrR8hniLsd2RNf/9zJhkrJT2Hnh4Vd81c9nnI0v4QzifkSHSS6VC8RDLT9speI6DJS0LL
QRMVATAhUhfr/tLI5XEkTIur00MP8n6LN8vYI9KUD6nKjiwmZwQ/BRP0hH7a86p7yoiziTjnJhOb
QbNpeockU/qL1bBH7Sp3uMiuTP3Qdioigs2fGpQ9XA+9tkN0KV6yzFm2Gfb+k25v9TIMX2192Je5
fTLgxd67GqJmhnps+SuJG3oZthLeDlkbhFfgamS559rVbTL65apjgmXaEt4ahDovfYahRo+XP2Op
P6gSOxU8bu3qIJZPp9H44+F2XeIxCgYptCNmiDcaq01cV+JnMiGGZjmvnXqSzk4MhP7oHuJ35UzN
J4Sme6+2Td8bJmfHS401qiaRmgIk9q2+zz67tUbykveiUsFoYgSbHSodfU7bYwGngLguIR7siNub
XZswZh1Sw61Qv8OcOvy2o24PXPMDDL11IASPqVLdzGiDqASb2X0AL0cijtKY2ZsSttdiDq+8KmzB
NeNDNK1OnjHfNE/i4QXVyT7WveYhjJLPevGSfRIzb0lL0vum8kI6ZXVfaHFxhHzD1a82qieZ5SFT
Ohsfmpn8GgtCFLokOxBcRbfYU62WbfzghgmpKY6xIVQ39JFmynPtMnUseot0rmYyLplmvmVu2+9K
aDUnfUy+MB33QaHikFRKCgmSH9YKUIOE6rO3YFTG2s6vkdpuw3R0YeDxsHiYaBLei7bLF3blGq9y
7lUXoewpYO9BUWHVJUu5pdlOBCMDAcjfUk67fbku64zKmc/ff/NSh1FCgQ234VqfmfzecWn8RimN
2BZVz53Qu/iOIf8JRDJjBF4c3XpqTD29oii3lxg1ALDDDTI1nbASGjrVEV1gcd1ounh66DwxPky2
joG1m16mhaMq1thUzQQ3n2KRttgP4tcsX8zzrIZ2k8birmtjh9s9ophlRu2IfmmnMtdPirm6jjXJ
icJWLStPE7N7Mn/2RkoWnt3Ej7I18Tk4WbrPKtQVJBjd2kkxzBuGbKMt6g1BhxuoCT3MaKbVYV4G
eTOYevvENsRBanqJvySDG3DMyxusXW/rugnlHLl3VTeWdwsJ9fRFWVHeDSgBZMGQti9TI2htFtpW
FyK5JjgbPaf1aizmdEpqZ1UVRGJfYX84TdjBkXOJV/IAWKXPQObqsPee8nHwONUrjbKgDJ9oRY+e
E5PvqZP9pEHO3pKm6+1aQ83XKn7tkzA5azFAorZBLeZ8RxdE6UcfNclOa+bmtMza05hm0Z74GDvI
Wuh1mcyxzOIz+OZvnEvHLfaTsTx6S62dSHdDaro+xGPO+9zIPuhqRzuV+tdg4mzUQQTvkazZ176o
Rp+bQ81adNA3LLrsvaCv1ZmDcvxltKFS3PoFI6ZkEO/NnnGawndnHPNAxF56DTP5aZkTg0w3n29O
Db+NMWQJXP4xy7h+Ct1WG00bcX+N5kbncnBQncGhUU4T0EtIdjItfuRq/uNWv7xGiSsqb5/8txg9
dvdFdzfejSF6krAfUj+dNG9l7PAAOPdQiuUhru3llK4PJLjbDJ1YPw9Mco3WdkBxDvm5J1vhPHtj
dOL92xAGYJyNBX5tGQ/vhV1P1/UveivMtVDe532jLlL+mi0xXjkaCT1zijuHwgohABbLGrPBNX3r
lcWGz1OYZET53qvy4DX2p9vVRw3v0tZDTZEkcmILnsQ32Jm4TAxc7jGWemgz963kpcp+CCuOfafg
ZI6Nna6FXJLVtXIG1HHN8EPLM/oUq3jWcfLhV2VwA4vrY0n1U05/g9Xtc7E4sMZBNzYQcvAw9taB
XGi/aYZrrQ1HEDwgtr2HRAd7gNgmKUZm0BF+mSZNvpBn/0DuQdHr9eeaFmwQH1DeAbzYxoxO3uru
Pab2tBXxTtYWKCOgfGBbKraxdDtzcXSK9rD01VNpBKVn/rEctbHTFzcm1jUbplueLbeJOfKio9Ok
tXVQym/aGi1v6uXb2M78MBvf1p+ehZlvVzNUH1X4Wo7/KUOhliR33ezdFM5I8pkZ+zi9xYVkpiMw
OUhMm2mP4570VL9B2CqZPHF7tsMRcZmJIlSdpUjebKlWNqSOmJY7k45d8iyG8IhTn/VKTrUz66xS
JNIMUUfHbpnurUE92WnzQZvwFA2EwfQ9Ijv2DuhyraNhjI4v0RgY0A/9QfE6kXDerjUlDXnIKoc5
fw4hDk0Ke+42uQud/lytd93IbJh1WeYLs0VEXs2z3YsL0+D+EqLeUInExu+Yv8fSIRwPgSnzHNqV
iIXFppkwCQI8f2b4poKqeCrCggAzYfxJ1Hia2jUprERS2GA7m9IXy4yK7TPZGt790JRegIQ9tKf5
cbbKq0xb+mgUTbPL9Kmx3cuCj1ib5TUHPqfJAFCMtVWGJjdOMWKkmKpXT0/sgCDmHgpU8ZAREHsY
3ZSBHZiAFosWUtIzZfW4beeSfLn8rEVyugxVM1/6xjWonD7swkEOOMIHGKf2Mc9Q1K7IWGJFcQ3Z
5X1ndceFb9UaEb5DUhp31Gy4dSDZbXLWeZKrkWo4fqWkgssmRhn6Z8Mt2uDyc6mG5cKzxb/k8qzG
1Q/SltBXTCZMlWVvJy3ba9yULblMz+Ww73k6JySUATq1l3SN2R5iJg25Z+DO5H2eXs20iA+C6TqD
GvNXg/10ppHT4iAqbBuRw8gRKAaxzeqx3FQOQ03OK7SSKc5D1Yef6y4qKB5riZgh5F5S27jCmSRC
2mDpu6FHXzD1COJQkUWHDMkG/X0xoycdaVng1CN9qpOXKFmcZJtFLEQTagcGZ6c2db3X1BK+mtZe
k5gnNCVF+RpbhdgaQgynghDWTSo1ZFd1fJj4PD+DC7/Jp0IgVY5iRIJTdBRZ8wlFob9x6BhHFZq/
Wet5Gzhv+cFgpIXfRf7REu5Sic7gitS9cABvUhNiw8IMLaNOTXnuJFhTg+3TAUjnWSR4lsLMiHaA
DMZr1ND05+nSbfOpHfGB1MvVQcOPXD0Od3W2JHtrRMhktVd3JQ8S+0bibeNyT6+LDniAIh4yEatg
deOOM345Tzkb7pZnVYjHas4/opkX8j0Pxy8zMa3tkDinNmrf7ZGJKswHjfRsxCXdEl+6SAMvYvU1
Sw1EgVYisIjnBtga1TRkIWeoyOrkgK2yex3QQaDZt00vfOgL+WJCbD2VdnPE3x9x9Vp2XgSw2yO3
nreEXbKaWZ66GrHfxtwwC3Hy4dSZRsv2yuUIkmBmUKMm99EIFUxaxbR1ndXVu444uWqzitzkLhga
kmnkxm1ugjYcRp8w9u5CeEOWOumu0Ai3p3whWCz30bMYW7vhpEq5iW1aJu9+uKRfXVw95pqLz6CZ
ze3SWn90O/3Z4atOKyUO9sAr2dT1s+nOuLeKn8ry3hDOXZrUZQRYpQzBwmwnm/4a2UOKULl8dJo+
3ZoZ7uoqSZ44KFiaWVl9NdLks4qNFy2/x0qPdZ/ChGUV9AYXxkm1TFggJIJt+FUL2UjeNRTlV7jI
d48hBJkqbwy0DR+ZIBovCL+7rsH6a7KZOpFEyrRtco8GZrXLzAG/bfShhkATwyzpNfTdeDa3SV41
PNWuOeladBwtq9/nZY3sjnA9ZosL5IxT0eU/i1ZiO8BRr4PCm/T+No4uKTwe3LNKp0vwQO3mFmCJ
Qgn7gCq+2dhD7BG4pkjETii04V0+VJkEGmCUuy7s2KmY5ddSsWPrECK0YwJ33a0Lf1LardEzfbsw
bfRa80Xrml+jE2OtE6wmhVqZxHbA2inZlCPvGb72z9hCVBdjBNCr7JRqA0+GwhoBlaqyjJL/OE1c
s42kTPw+9Qj5KPonWQp8u2VSXOSSaDsgT/XMXQOTU1DMrBYcCe6pn60dTaX0XS/5GSFpz3rMUkaM
hBYSfzpEvN5u9S7isfUzVBQbnJt+M875Bn9mumOSSC0V/wmTAs8TdSEjVJZiieuhttTM9gfTxelQ
IK3belUxI+nPsju8xuldu/6Nq5qGDs0iMAMtg8FJyH+6nsHRnofR5vsTvx++P2DkSm2dblx8YqwI
qZ0JkCTGBJhY6lE5pt4TUpj+UJZrUkHOzoblu+7NP60szQKcykEXq2w3hbnla/PwS2qGotCG2FTg
a1saE6E2DnySmLqWia+Q4as3n4dsIgHdGw92GeKVSBA0FOMvg2gKsMVohD28XZveJOdRhxUdalqx
teM+3w8TyEo7xlVdFtxhwzAwS/TeMor4oWPzSQeCFThBTRYmUc49v43PpW69JGlf3adlFO1pEREm
I9dWxYdGNQkPcEYJl5GXKhd72NZkX98xrhxO/WpYqXUdgF1LfmDyI401echb2gdt1u5lMpn7NOnN
A9749rEW+kBBx22ypiJSpozvU8bSRTG7v8e2eCtIGnjsXPNaAyHwdSXfR8ikXG6TLYILcB+hBOXH
qQtbsfDV/FxWkUdaISW0QpnTV+qea9OOJTi+i9C72Kn3C3FrioTS5BLXVjdhf0F6YL1Ts6tmZ322
QgtTo21Q0Emi4so+xtFSfBaswmhPb2BwX0aoKnBJy9mf6+SLDQtSvvKH6pq3Sadob9o8PuHYjtno
n7KGTo5Q9Fs0FR+mUkFtI8MOO2bjSCkUQ368L257aavqLWZJFdfTPiR9DaCO+26kb4S/32MN/lNI
JqxhsQSWzclYZeaT9pQoO9ymsULCOkCiGiv1NCYsSkoU0xjvP8Cj4lvmDvnQyS5YmvmDFQQTGes3
NoBHNOYXYoW+CjYubAawFTVDehzN+K6wYd26UBeRFWLdbJIf8ZpmCbx2h0fgwR7nl9lEUTkuoORX
TKNTlkH6Fct+BwXn4oQN0Ic22TsmQEUPWyUsEYSNxke3mpucugpqC++7isdDpoWPeS5hIYFo6i3z
0xaR5SOHZYlCnoWNvSBujVuh7Etq0bjWJp7g1PtpLmQAdVxkm7qccK+MOwKlsTTmUxYgDKt2ZRtU
nb1cxv2Uz79b7NG+PYE55QREDJxDY7G+6BQnMghqdcwXwprH6JiPk7Gr12/J23fPoOctAQG+MQz2
RJZN6h1OHbyosvE7909Dt8CGhXmAzW8zk1HNmCRafNugvNJ7TEi2IrMom2EYGQXxfWEL65EqtrZA
/FH/9XtVLH5oCrUFivhaz0iEopqBoVbDratmcU80DD721PlhE4O5K7hcGadEJ7qz6GuNxO30vfJm
5/esgAusQiEit+b7RCUTqoPGuxej7h4TCMFcSvUEEU2hgYShzIBIYFz0IcQXSdejVdXyVXfOQzgs
5aurOUtgcFMM4hYWSpND+gEPT47m7PTPCMGRiiyswkT3PJsQb2by8I7CyfubiPEioFqovwafMJ3i
y5Gw1/MCMUTEFaYUKRneeaedB5P4XCOxfha1C7DMVNOVXeoZolT4pab2CVlV9ZqKXAWcvd2lm2Pr
4qGyaUcThc00TGc7pAhdAXx2PMsvZ6Ra1a08fYryU+oiF4V7sY06031wHVbUKG7xd7dfagi/zMW2
nmNFUJ3WRnD5TLe/NSNvlqxF/UXXiUIeS53zgCtj5ERT4mUOF8ahekEfA1A6kJaKbtUcmzvL7Elf
BkSC/7cadjHUAT+r9rIvfuWVzl6JK+jd1GnloZ3ZolhDsbzB2gVcEPf9PdsXO5hc5aC2mMaT0pGz
izMebDzxEpLBsMTQK1kffLg9Zo4+S98KFTmHUjLe1Izl3LdpE2gJWrg0Kg6Rw66vJW0SRw9dyFzw
3EjQOkUNwKW2SQ5Czx402AJh2KNmhGaw2hqT5Y6K7tx5VnoyIOJUZjfu0QRpgTm017JhBMA4CBRj
qw5TW9y16CLHMMG9R440T4peH0yiNuMG6ATOm4GodHTmN4N529V0luISOe0YGCTZvySJ8ZyBOJk7
JzkLjOJeBDFby9BLDqYABaQg6KT7tDDVJS8gnMyjRJFY7UERT9ukqQ+6lKfcjhCLhc/TbGnbyRm8
q6vAoeme8VkJvMGsvZ+BvCQUmCP7SBlplylVa326IMNb0UgeHo9Amd5H1ap8VUbtS6Rw940ywR85
x0G3bgN8NgF4cJnqn8tyHETz0WPWKzC7IUraazkW9plx06aYmfR4Q4yPK+a39kCEShQQFnN9tP30
lj2T1IC7JWYV6kuIG6j65STfGKJ66Mq60UnPKFEBepWR8LOSAkRbnIe4K93b94NLvtFONWzP+6o+
m63ZPCyCFYOZB24ywDRU7NIW09gjM5xPkGY3OcGEvhV52Oin5s6Wz/jt9ENrpXd4pqKt1hfchsqa
GfjyMzdEfG7xJQZOYefIN6xXFdnGxQP9xHAadmWCbDAd6GlJcXsgqfWdIL8XCDZUGRmKhVGZy2Xu
/bAFj2SyhMS21eRIbOOvuXv3wqYNBOvJ7SMRvg01ufbSw6m7VvlNTmRe2NjiAKEDI7I0SJDgTpec
IgeoLmdFYgVt4pC+7Y7ttbKnLdt28q+Z6QtaTt+1yykgOi8MPKPFmjui1ags19mhHQAng2m2QrSA
+t/vF5v5G3KN/0nTefU2rqRB9BcRYGiyyVdROTnI1mj8Qtgemzk346/fw13sywI7uPeOLZEd6qs6
RaGktl/GLl3jknOJ8100Gu3R3VV6nj2js5PhJIdcE771BSj89aBdpSX/TUE93ciPwJ5nyrvuqReP
a6DP+Ai9N2/qzpynGckb9oywY7UDdrT4QIdgTIYhsFktx409DLe87MuNy66fat20NgKrOdius3eN
/B0L2B9plDFJa6KIBUO07h5SDYGWQwy/l7CAlKj9TtQTEAKjXM+FxtKGRwXYzr6bGH6PM0utwUr3
FI9kkNGWnqJMvHUDScwW8x6xFEZ7S7jO6sgst09mEapjDm5OLe4R71y7pEbfiJpBy2zJXQssH2n7
FhTWI6nc4Nw1LZTUGRau3UPeHsCJLrOCMueKgfjOPQO3HNNjtTM7jnGBGjapQWkVKWZs/jRURuU/
jdjGOZPaKZ86Pui0tw95Me5jB5y5Y2UzN7oJuQTl6ChMDBqmZZNFtjLfHej7HAgXdfql6JznIbW2
XUNr1xzhAEU79Y1gMGGOpD9RiKmzGKsBOjjj5Fx22AedYm0z3IMA/P//MUcQz7lAQmk01obRDuZt
qILwyTE6v8oL5+QY83eiyFM080AHCTHkfh5uiv5VPx0ruWaYNObyF+wWwkGBFaOG2cCoD3Jr2YEI
GFp5nIKElvWq5f8VOCzF8DdAE/IHjyObTB1W/Tw44VmsNsSED0RLDa6vfPYJgz5r5K8FJenu5biE
/WeG82X8msTpP6JZzabvITdQAP6iJzkjQ52iOiNsnqTdLyMlHrEudvZm8uUY2aFqi/S1iCNFYTaV
VMTUhGdccjZ0Zuy8BwFm1abuo10NIGA9qdrcOHFDUrxusSigrDbqFEw2AII4sVdt4d0SJLlt7k3t
isl97iC566WyTnpwh+liXMA08pX2HPbq10UMaBHup1mnNyIj6mtHMNs47fijjt9kxskbOd1fQbfK
2qOi0p36YoNVEwBSkdFhWHRISY9knm1S9w4mbp7RliH/ZRyCQ4yeAd+SaUqnJiQrjICQS9O9LTBY
UckCxLZePFfYqjSFHWQesoOIpXvWZPqFa+yfHkXeKkQMxZjfPHOMqTd2J7VV596pnDNXOa73OMI9
pxXFhZM7GbnuJendS0Sqa5elwZ3UAxjFqb5LvSieSIOljDojwjzMxaV3QU/7qiikpKA5PotqYUUa
oVyNoX72QoRqK4LFEamfOgcm0g8NPbacUbsRkK3X4JttyvxPvpSLVt5fonIL27IoWWTSV7vqWqJ/
rKJxakSLGmNqIzk9k4OmTf2PglKB/ziGvA5mQ9g1qTpkMnSo/FAn1rsTDY/URjypsedoNnEgko7H
KkalsfdGYNMBqN4ZJf3LIhHvLaQfTCPVBvkd4bMtmay0LwT0DxwOUuYqxnMWqlMUzdlq8ETPUMs9
hqXTATEOafTBvoIaWmO51YjWjsYjTnsYJoh8vD2cjM3qvW7IZDbSHP3KArCR5+MT2SH8JyEzmZE+
luXMtx9pOQsMASGmg/ymJeTtQ6zhYxZTm1KNBj4Bd68lyVYmjX3wUpi/PZ8IhFgmLhY46cQkgNGI
ZmcnGNdD7OBj9MquYK2rzPjwcAPK2r3bRayvAUu8DB5xwTgWRGDT17Qem7VmVofKoj/3m2qFU6sH
RMG5uGJv3/XBwnmwnavdsB9g9JxPhePhKInVDtX9k50KJ6NT/45mC2F0lFSW5Dy0YQwEJ99h7Lpx
zb3L2AIuVlc+ihCT8uIyhg4ygpV01N27fu/m+a6lNXn1LrBI4pD44SC8me0Xsgi4n1D6fQYtDtdQ
jlHZfKS5mctP3u7zGNOTYGqMU7MKtlTCbF2G2fegse9yiPtXi3aqbtGgxl+eU32bmMxEMeIsNfc2
N6sSPIoDBGa2R4D+ywIQ1vh/hvYaGvmXMaKBjiOrZW7V4A+xt+YmP5FpxS91I34NBvB+hbKKgZ9N
wTSfyoHzVBzVmOrr4iEGl1VDlLQokeDApGYaK3vCeZv1ZNk5qZarxtnmVc8tbvadRsG1iyuX3PUs
Uc6sZ00gKRS14Jzf/+tZUgiPeoTSZ9IHdGJdQyeWrILyZhctqLmQRmtJwUgTQx3W3bKBFIFjQ5K9
R2619m41PGsOxJIsLu6JKBbzSrpJqjn0YzlT4UVWgzLvCwcXLNygZQUU5UA1WHwLKngY369UBltz
bt0/rTBJppuFb2j0SzUlOdSAUU2ZP6NdJZtgGcqYyaYxE2hauN18EnDAugsPcvmEDZ4tAMgSjQwY
s4EG46dOF+kNCiYEUec+1Q1dM9Bk/aAgOx3bOKAnC4OBVM4TiJCrnmBwdJ0+gHUk2V+k2JnhPhnC
YA0rAShwecxD6rQwDrOFohuvLDf8CAjqgcmrj01gbZzeo+6qcyk8dKsMOOe1rVljC5P7OTfCg63p
f8vU+87Y59b0Dm+bttn3y4sZeDpSf53/kT1rWmzrm6Iz14XqH7VBh/yYDPvuzQzQzJY++3qaHv/9
7WJbUIcepzjoZfaoivYys8+uUoVEpQyACWpdzPyOFox3MiWUQKD+bah92Bra9F04OgbU5liiPZ29
4SC8Hd0wVkOG2GpZDb1YHaXdkRBwvXLvMiH0myS+1JzVLhSImH4xX5qBQhDenpUqYN8mAlMiitNr
2KSvrJZ80Yp+olzZ+yV3oNV4zkyolIQc8tKvM3hmWj5/B0JyfuuTDy4YJMLl+FK1VrqtA8NbPYdG
hk6lFWc1l/fR6g5xzxuDUX7PbQgMEnFrP2sAO+TFp477bGbK107iMqil18PuT172XJge+OGAHBtU
Ii48pnYq+3E3IgisdBIbT2I585vzGmmAWXq1zZF2zCxZz3P/GD0vP438VU1rPuFmJgOgQSFwB3M/
auLkGaiJtZifJ0ZpG6GjMlXFxnKPMa4yQffobFoP/jjH/RI421hvDlwxv8H2o+zDcbYFHDQGPS0u
FB8WFwowFP3YwQmmxffeSrxtGNISaRITWlXGC1C+fDVY3zEBAgy6hFmH4Zw51mGAd7FO2ZJxY2gS
dGkWBzVfDhOHWTc2Vd7cJu1gUZO81sLxJsx22IYjqzFnBZHMt7aEjIATBx+6pe3D3PonqJ4m6IOB
vIjOSYkeaiY8TO1SvhKJp9xTd7J/z6rBHWaUUCh7jY6pOBrBZaWvtIwl/ohdTBTVkzl216GbHuDF
rkndQtgIqmMHi5ri4YCYlPWWcS3Bfgb/NvixqwrauWduGwAas0U/tVAYP6ClCE9eDI8/oCfiBDwE
9jyDSd/TGwzsaXlquFTvm0x/GiZjj2BAyMJzv7mKQpQyr2Plbjij3edkuvcGy+jkYXPXSNc50UlQ
gkCOhgJ0GoxPpL+MbYdOuiJNg+bIKh+wLiOdmOdE76GNs1JEuvaDa93ZKRpqAvUdRe62HTHPU99p
KD0HmYQ7kXzSdXhmLKL2eMAwGRn2hiKxlTG4d+pZN12vMAPxQh1EDjq5TF91arhJkTEayImRbau9
40X/Qh50rjcR0Qj9ZonJwT6LlBi2w1oUwU9gstsQleeddrxDyNuKn9gFmKwYi1QS75krwkfs9LvY
toBI82RtSCXvW0Q2ZuAt1xNMdrCSpsIB1hlVlz4mS5xp0979yTpT/u8DsHPrKQpAN3HHoRsYa0PY
L0Qq3p8osfbw03kBcDdnjssoJXnGwI9534sOaLhEW0ATkIxJN7Yh8lUTm89DT1DH7QKGli1p0aY8
y0ce9g8dNupxVhUfbQ3OM4yuHkOsldeTbmMb3FmiEntgQTAvdARTPpYZDuZmmilkMPLiKDke7Koq
P0/5eDQKjiRMnWP+Jg+Xm8PKMFAeUJjQZBxMUQROxUtbJePGyNJbnuiYC02xKxZnhLQLFqcBHlqF
YZ1GxW9QpaTVWVdTRXIIegBQVgzklsqvuB9aCo/Sv306fA6i9A4V2qqeeZ9lBgmDiKWvFtnI4AlB
TfiTugjAsWP91S1xS0TTwRu0boHxGBT0iLYZnzxdm/1ZKmtl595RkNUgfMaNwlS49qeETy+ZaM3t
jSagK6N9RawJtkCKHnk3FUDr2TZd9lkmnxq4XP1bI6m2atvulwPJN5c6dLARxvSQP4XjDtV6kwJD
XDAb80ZlWrrvkpDgqJrUfh4MRg3VaLGouOGTwGlUJxgpa+583BjPofZbaFQfVyFuS03m4pRQORRW
0jrMeZFs5sqFxYGhHH5jR887nKo5Ns5R7R6BW9foFX6pSvviNPr7jGOExIamswR7+zoZ91Nh44KV
3rftVc3KsabfKZHfXtF8ZPFAVNnsL6WesMKjvPkQE6GMrVLTI/yCeLuqjSI49OOn8kSybmONYiSb
pJTd4pi2xlssYv7pjmcYFHTJLq9mpBqZDLdxJiqLaZQRE66YKnmF1/NuT4SNQw7aYf23NFgf7Zpk
JQ0phynXnwejfBs7sQs55TBg7G5dr/tmNqfr1uge7Lxcvh0f7MVT4Lmvjgi/2rbQ1jGmBKHtayM+
YxL9lGz+bc4voWnZeyKnh6rT1k/GbxpKKWWh+5BXnazPT86ZEIXwyeVe7hOL2VVRdxrt+sjY8AVn
4r4vy7UI+CTclg8X2VaInuHtxZx2oc236fUFR6ddmsOukF3yt2r0P4Q5XxVXaG7FW+GF/zoewjBe
dmfEGWPTVPy+ogrepM3mGQX21ml495zvVHYPOBkXjToxh3cUKHN7au2EsAw4iWj0vl0c/piZMco4
oLabOf6XUNw9a2xXIZNLfbwZpgU4JWKkp1J4OLPfBOVddNnPLPVNk2mUBDUzfVoMqmS2DXISonYx
nicdkKMVvUp98I2MmCxSySpsnHKdGKQMFGnmaWZ940IJqKVYh+AKA7t/TrivUeSjr/A7bQN8rq6V
78lWb0ytRVocisMs6XdQnnPoeu0SSP2MkWLvSrBaGgrjsgi76VdbTdhg5BOzxjWqKeNG4vQRjxV5
9mzleLx1QeX+yKB6nSpKNuxihlyF5cVGfPDUB1Oas1AZlVTGreMKS53WpUhSKquFejTBwFF5llct
ouNq0t1Pl36DxmBVZ5AZrQOb/Lbjtd/Vtm3DVyA9jtQvOFx8O9sjVD66QJ1ybWZswNuqOBOTLqbo
o2qPluL1QJBal5amrWanY2AQ6huqJxl9htH7CEXTajBrBnZ1FB+Tq38M94AMHouDWPOsHW07BEle
HlImjU7oXuwOzl1bEpwR7Qd2GcItHPkMCaq3sSsW6gYjUVX54JvOtcieE0ZLdWhDzuxukAL2MUVN
wOXrHZanLZVb77PInyDGcM0gQmIL/jvWlDzJGbeRCadnVuZjUhz6Ixpv8+Yjh/2LLpjVvuxp/Rqf
KnDZPTiArR5wiOeSDNl+/jOxRPvLAa8x0/fREadUKx6RzfMepZsqww7jsJbTyoWLpSsPtDkfsyz4
lg2qqKZOmv0YyUorOz+0hESCwncBTGEXXpwy2jdgHMZBOqPMDGZg7VRPKmJTnwp2rSAjOOxdZpCS
k9K9I0+XEamTG/YnhreEtgPCNKO5Horkbuj5G+kZf9kWZJ88zVn+oXKqyxzkvyBzv9kPa1DRq5l9
hkXrp8jcR0lCEMHD2o2wfhXK6oBaFvXD2Ui0T8rDCtBL8Zdno8y4ds/Zvz4K1Ow0nv/kc0IhmPCA
ZI4MNlLvbs3FrjatTdUFJB0C7yVX8XtoFn/q2IFOCKUcN+ZvZLcnpmW4TZnNE9fGKcOCtG+r9q+d
NxzgOA3VFHSRr8Gq6A0tF2VGtqdan5417K3kLO61yaILirTaQbq+RywLxhSjegXnoaMvS3TdDePC
MUpHBAo9u6j2PsYw/F0oFfUon7gZX6wmLPzSG29BRxWAotan1ot7XW4J1+Nbnsrd1FYknbxL2Af7
tHThP8b1PnOWNnlEQPbQP2qKN8TfH3WlreIwUChxw3Oblk+DIpSVXQuLVkEZBt+60T/XRfDRpJAF
HL4hrfburl3uRaceZhTdqMgFgM1u0SRvw4TzQkz5e2E6P8nwzzXD6+hy1bTTfyILPDjsPDKeRrh8
BOOGv5CbN/vJxO6fIaOkvs4pMPX0307oKRkU4AleRO7Qte7dQDhmNBzisiq4SB4kTZGo1dLxeQrk
SzWUFoaV7bzgW+sxf3edwWYqp/tNTR9CK1noHK3bapb3gr3u1W4RZUM1nDAXYI0prftMyozkcrrl
Ifrv10RlGPdxnS+sjDDos6zRHeDcCU3/2Dqbg8Y5uvP6l6Ist4PKrmaS/UYNKtpb686/adZTGDqM
N/WLi844RtFws9r3Ip3ewGuylcbNc+B9OhMbup7HiN0uqfVqL+kq4jAGdY7ehJWJgOwvq5oDXhQd
YHmJRBFdp1EqHqENncGQS/yYtpKFiHBgcMmivlOLGqLyNDuUiCy6eK4W2GfRbZumQu233D8mBN6S
lgDX4MvvZyKdicVSCxTkBknKIPJX0ELT0j1MP1Uw+3ZQ8XO2kntUfVAeY20+84IuFEaNO4MmNnCk
EZ7alroyyCMxmpuJUC1KEt/wF7UcvZruOTE+jwnWKDPm+8/ARjlW+tpGBf11hDSGiVN3jr/F86x3
2pW2Fr1UaZ1i7eDCmWtsNTyF0Rx85caINc/k0/WYd87yxuO1S/WREUUirqWwblnIWzdXaGJT9uao
CNuHRaVEd57idhe61OcZff5R5cnX4ARvnnTvINpgpL23NM+uStoO5gK6IF5G5m7kvPOIo44xewEW
Su0txH4Ujfne7Hj9ujrf8rJCIh2BKswZY23J6snoLtPfO45Xu0bGrw3X4AF7z2JbZIaOF9CsqIeg
F2uTJPFHPtBkkGSDnxny1TbnW5bL99h7L0r8kKI1Hx2EjV3SG8eYanpTlks1Vbk14vkSmA5jEWcZ
R7dsgzOFkNK8Iuy/wCX9UiK4avzsJYBbtKiRme04+FGO31FVbAtNQbkwt8ZgUicTVDInVZoUg1vB
CP2S2HzTWp8/TWgBAdovXOXvSpeDPyZ4XVFrLdLZK9ciB4hrCTB7lXq32WFiOTnYYx1VPpG7Y36h
8E1rGO9N69CykIUhFwxiByBlp3PUjj82NNau0L6rOnlKW+unJfbu1OkJMzBQLckBtiZFrmHrCGHC
REkbL51478xkynVhLVeMoFUXfslL0ukehtrwAolWvVgDi7Ge9JiSG/bX3GkwdU3PlmJ6nZCDR9/k
K8x1dRWu9upxWrISWWIi6La6ThTahFLXtDNiMweBNXfD93I2xCodDAmSDwNP3toHIaGTZjFqdB7h
4/CmnP4YrFGI7Cg1HcxII/psnbY8mE56o9r1dzIHc9vrERt9zK2RfwUPT6qdhyqjtegDpWURRcYf
fA2xmh6hAX5U6Tem4bcBD/UEw3LV1s3F7N+YfTB3d9N0neTAg+cQH1yC+wVAmSjGi24VhE/5Gmeh
4x2ojR1+Up2LSfDoMzqtbQQcYyY4nasDoEh93XVcU9zJ+nFmJGHHUYeJxquZ7zWLdRjOcAZQR9P1
yLRKH9KrzMqATFsrdwQu96INdJyAze/CQIUP+JFp4S9a4TLMHFA9q3ZLPwcWX8N5zDZQuaLZilQ4
18H4xesBhW/xB6UpJUdCtwZcPxVXP9f2a0Wgw8N9mqXv0sHjoQ8G7DCw8QapnnWIQ92IrXslZYWF
XC0sTAoHm/Jjfi3wOmPu4t2bgDFypugeVqnx+6XDOhw4mFNy6/BXo/ul7FGoam2GdSkelpH7DzmL
o9XAKiBNeBYxbqao2JOsfSffu8IF624doFGjrN5gcPdc/mFhpqQdV+myYOmL7jliO12pFqFOvA2B
hf7uMKEe4RHsosp7ouih24HAhC0AMQof0rehig/o+jtzUlsC/XdbZdWuKEqX3wD2JUicikYofqRy
2Yfcq5lx8ukg7dE7uGEaYKycxvb1Gqko6epnWiKfO1SiPDK8ayasV1Gb6GV9jHuAkh0qVkL7S3eV
RzrI44NH0k1weIoxEZfgLBtHexms+Mcuqk3tcsuOl2RPWmnrSBFWYEhm1JKzZ26az9SwfMUpsawJ
9yHtpvhSpcugxWJuVYBEQYdf8VtZ6M6IfG2ioJ8mwQmYCSEBwhCOaUUrapqJkTsfqE3on1Fd7GJy
ku+yi94rqdMPKdMfN1c3bJMOSqGP159LIfePqGJN9RbDBN2VmJuSLze0AVrQj1tyarQz51GCRsXr
4X3qM9wqkDtrz7CeS81Sp2raAt5DeUtMlsqOqFma1GyKDdPWKt+B5oGKgPeNCL1pAGYvuMxEAe7o
VFQ7TAxUKjH9JXJ8FwbjWITjNMvvzGTQEpQpC2bWHfI5HNZagxfc4dmkybY8DTxFz2Yf7Cx6qkPy
TgCIKHMWDd6uMs5ftMh9roXEnur2DMGtANPFuKU6iIYVu96r8ZUmDAYefFgQis64ObmHEECkDIz2
RRwdaGPG35YAY4za/97T1AP0gCB93GpPFZpSCMZB0VzL0sp0JtGYuTT160A5yXLmk+u5pW4ymeAD
QLyn0oLeQw76shgYCNBsaNgpM3oT0VrY3h25mhfAkNRjh3GzDhF944p2DBfWOB/UZkq9d7MW7jWR
JEjZo1dWEPTryBpuFF2vSPCmTJnQhtIFqixtDFg6kWDcDclNzPFn1lUneA6XruNUEQTqaPcjWvOI
hUaxAel9sonbfTUk3NteB7RDx7KWS/RIca/EV4l45FqLvJARRwkUMDQkUNPFID/I7qwJ7VTNHCo9
mh0Mkse1YZ5ju7v1DngDpOKTldnHVGvHTc5hQNKMRbhTDw/EGaO1IDvIjpC8Dj2hIWjzXAQa/LMu
e88uwec61N2tsSODGsH3mowHZTjDnwKhMWaq6ZsFvrcZtTXkyPSayhRFuGzVTraw7L0ChjiB+Jl7
9QreAyZqEvErHZrZ4LB/FE5BlhVw/jpt4t+O3pzImcaNVYMmVWNLEKqBfuUsVT7QVYwmf2qhs62G
KLWO9kwAwKPQNnSUvekn5rFJSoA7mMiEY+0mdMMGVNdnCVx4Dxav2WQaU6KUDM3c/zXo7gQ2zN+s
9BAdZNmBOnrmbPk8gtRvmeGQjlGAhgqQLoWk9yE5JCM+4rby6i0x5Nc5FDmycqQx9WUCP5Q6erZT
7rgrXXJOtSU8F58iggAlI/6JnVZswfv/TfP+grw7FMjQMkXwNDFQrsbU8C3idDgYbWpdxnxrBUyF
x39GWNn7vhsfhYbzlbdmjfuDsjcbPSZOHG9TudW2qVW6GSsHj0dEcyT0d46f6RrzVdfTXNJQqrKX
czVhBLVwXnHMiTBIbZo/s1sBe8+7ZutQ2RjH/3qtHw52Fy8IaguHnEl8uJbJn74If3GlvNmjSLmT
MqNQJTxqnBuDwE7VlZ4fLPjgjimkaGzvVenK2qTVeVpY3EV5yBfRs0zDf623W3IItlE2PsUF+mXi
YGyZ87Vs+a01R791yvqcCvUoqAb2baq9ScHu/neCd0pKm8uSu4rB+63bzbq1PtsGv0c6IQ6oeLgZ
GPo5fgUEuT9Jhg8HHH3zKjGmf0oRbEf6CNoFoMTSTjMwNas1Q0qy+o9Myx+4RiYzMA7twFLaL0ky
GxoM9Fc3Xsyv3AHykee5Sd97ZhX7cdBpSZ3Ea2JyuhYGTtKSq65ex8e5Uv3ecjiHF2QBtdy6dLIE
Vs4vtndYIreEza52G2XrZIKFBCuM43iwc6QUMK8Y/qeGxilLAMNGdtnGJPZDKDTrFjUe5ZmLkdZf
GkF0bexCfEihTXsYlRe0QQicqIa5jigU48ixnKEBxnO9H3+bLrtPi2G4yQO5rioQxri5/sr5paqw
ONDrw62taiH1qFM3yU8nmx4ue8vK+PVCTqXgCb6miU+vb6edY0JNqEOW5sAJ5ToO3J9wTN4inIhr
j+Y+N0KNjwaUQDK/pS5/Qnofd9RU0aGa8mYZGHOx+oHRSE9yigxyB627KtH+ACAKIhtaT6+A4WLG
cd3ubLotEjDhVH6YcuTEE+WUI9hRfRyjF11yJqxyPG5zTyNBg83d76X8re3w25HN3cnxL8XLaEob
XjTSZL7jZvtmaJhc9gXt4hYKkB6sU+or6ZCrqMyeeWNeqnkqNtVQrdsukxeOrNuknt6TmUyqRkJ5
KJtNMTV83ke3R+JMSQcQnqRur5jnFBH30+XsU1Xh1rTNvQrR4DqK0eH/TvexHzL4xBS+zoyWPZRl
BpwQCg3KshA7UwcXaEsj45YRCs2lFf8aseKrSe8GTHv3lA305ujVR+pqQLtqCpZyykLPNJ8xRx0I
gvTtlx1YlIDm5N97G7a+bMZ5FU70Dg8ajiev+StxkGoehnQc7LMfg1eGfLAWTpm/a7gZcbSEhNDT
aayOOvHUTdvxGlCjvsxKLECUwOE99+84wLFxwOVbzMf8HlPaaor78piyLvYYwnwjaR+FZbJQIDFF
tMZuksbipx4oMqxZExbNJqU9HghNc6S66qdy42BrDc6jClrtElEoiznEW5nNI2pDGLwQ0sze3FeM
GSvsKZyqZ2vdI9Tt2BcmUBHA4Qmgpl0LjNomXwLIf8cBaN5PerczddCIelV/YHK6BpaAGKCY8CvB
uqkvgdhBZ3qG33Xo9GzrGO4HI2prnRTQuEFvvMfO+ACFT4/AZJ6HcK8741c0IGA4RfEnGZKvBkeK
rs/DWcFoA/z1mTgjLFCvhXnMfzYYxDYczGQ/B/ZPwNXbb+BoRJrYeUJnakkM3rBJ3BF9BLMj1Xgl
YpzuJ0PHuBAaFNBaTxzl1T4kNJ8pMBRtli14dd71yh6fULsGDEbZl65nRFTevfZqBPqnxut7JuW3
6xM3ZxFxF9uLflSt/gUTk1FEks7gP2IuV1gGISQku0Igk6ecbFCNdYfWepd4LvN8EJqwGp6TxrgB
M1vmjcWhbwFncpuzUtT9OTdXYfYe9oC8YLEa23mKPvQWDFMXutradHm9lpkR96JmNackFtLJuWMV
PjJy8naC+YVPC5FRaP+I4n+34k+XtGS30/m1KluyLKJUfNezXxg1oCTRnWKdSjo3A5sDuQaQCl2P
Rul2O1t3nsgoL0CYEshXLu5pw5R90cKbkzbXrxbTuZ1uv3Qcqh0eE91BOCIIUvluVh6isYiO5cLW
5lwDJ4xvqtWsl6mP/jUFEfO6W6ZUcWGsPEyArB3cFCsz+AKCl1DG0nGpwq/HaJwHvzPvTLxR/+Jn
LOhk/kuiLxCJfDdkD8ykjlXKmkq4NGIPPZtxM0Ea/DvhlyX5PIWWGZsBp6G0XczJOH25fvGz1nq1
azlfAKKIfkBLhLQ6B6es1pAiFfcTl8nGSBMBV4fZPiMNq2PQqfw8xOoBSQCWpxn9IogcPSiRm17n
UOVwp8oFYfGm0y0Ow9Br04D0T1yek5D7KOkKhikT3nYCTftR6p9mUt/qOHmPQkxmo4Naxb4n1lyv
S/1llBRt6/Ho+cVJxDrGEne4TxliTGw/6xa9iAowC5p5vO49vHSwZPelWXbrKsQ17ElxsHtCzTyB
GJlHUPJpczU8QgqF5NcxR9wxHGKo16jJATkIp5buIudD9lJpkq0lj8A4LO2RHgpl4w39fsiyGRA6
56fO6X4j2jX3GduuLyT89pBmA9/CI7xOF5rdbBUf1JyFONhjfReb+o5wEZfshMA8zRT7uA5jn0fc
6GtmNEn82tfVeMq5CNFMMHCLOwaok9aXO9Ti2lbNQYSes0W8C8ku4Mx3UxqrDF65Kum/hTZ+cTo3
PjSa5urRODrJZLPTTHSCGuUrG1m8shyyhvRE1Btr0h5ZUj/VXOjXWR+/xgnMXuyWtF/xfemYswKm
IB1NGfu+7d96i6Z3MroFVYjGierB6ShpnwNXEh3QpyW3kabD5gP4WPgNmsJqJm3CPZk7ZRH+iwdt
3tslpUwT44GQtk8/LzsA8J63c7TI3ET2k0oyyy8skewol8aOAZqOwUBKMWXAQ4GFkKbqIPm1qrUq
pvZoRzTUi6EYt7RL7ic+kyJq3kaRp6/9jCCDefE6gEwlkJMh1bvZrfOscWfDu+nTvWR4gss5jXbj
YMwMfAQXXS9a94bl7gXYxX3TxPQrp/EDoTfaEbLoIN1C+jM7Ma6pgyN5O0dynQ18f7PrEsggUiJI
y+YtWIHaGUntFBO4lPi6kAxWE8dUZiTDul3wedim7U021DN0tvmrDgFdGjtu2/HGErAP3Db6V5qk
HfTsMxMG/QI6/E69oR/C/Bd3WBYry3X8JZZuqNcZHXebN3Fx1mysQ1Tz1N2YXwLy4EC2+huu7BXG
jvqNlWyjl5IQS2weG8iP6yaq8ELpBc+WyylXry+chyXOGRkdxJPTRPpizSPKg5PM90iCxezNK68q
dSbCpKgnQZfXNUuWJTAxrxbsil1qp/26V2epqW2P+WXXhsl7QdppZdLmseFPyRFLME6gbts0WWf0
0l87XF5T1hbcAjUqO1ywoul75FFEYxZ8DJRc+4YaMXGnRoYYizm//8S4p/ZEu2OMtFTcNXJstjo9
QR3GbMYfyvUjZRsbXdi9T+kiST+zxC8w3L0+E7SsbU2Zq10xL+7UvHlgdCFp2eCl1Qd8U4s3J+b2
CgDyOjLt3SZMjX2ppcax6tKVi4LFcsHJDBmbdeGRdNUnN2jrP0Sdx3bcSBZEvyjPATJht+U9i1YU
NzgkJcKbhAe+fi7Ui1lMHVE93RKLBeBlvIgbq8TO3E0YIbAlJW0Rjf1WIIgFxZCQ6srktrq1CBhH
7Gp1UadX0wsfl7mTH4PhPUhxTZqZ/lIcBVnNe2YQAKQbsn53CRWhJWK/DLHYEhJmnC5SK6f0LzxE
Vgk5hgj8HPzB6KQuifnReUl/7B0kjqj6O0xY9hujKR6sVP4ZZ9SkAvF7YuPfxSGYTY1PRE0v1Pbc
qt6NkPnjYU+Y59EiQbbvIowMjTGC8zpZLbTzurP+BI0+Vt0IRNoTDYFAghgz5uzAYB9UMkC6CWbp
aKIv06/uELLY+uGMWtdedzT6ydl2HS00hl9Ua0CxYcPnlx5QImpIxRmNQNJ1RxQu/7Nd8HfsNsy2
K1dzLepNtPC20L4uFJNJPvoJO+ph3svO1fslG8MpWTcEztuHCuzqZhSPfUdWXoNQZB01ZiBxwpbk
1d+QNFdSe+xqXj1JNxP57zdhy2TTldpeowrwLJ3NaevZrxG1H2dBjh+LvWB/F0/ecY7eG110B7NM
PTT28RH6u7+PPf3b0PVbHBXePs5aUjmD2sWJcchNUnIzkx57xOTSAE9facXPMZOj3maUKOFpih7q
QOhDSFUc/5Cqo86FaFHjOi5zOZ3NqdqNaf3j9jxqKxrSeIzHyCLEnWswC9A2oOEbDZACtmrkLxZC
5/wHtSI41l1crLyJ0j/0R4JFcW7t8AJ0GVq668z9xc7ndDeZPlJO1fHE7SXrtCTdtH76MhXpg3IN
elxSeBl+wJM2r1rj0IFaWuWSI392hr1jX4GLU4SaWEdWtEEDEYEYG21JeXibUgEk1KQmKSF6gqgJ
XR8bjTG8qLm/4dbjFljqs+dCvMArZ226/BWSsbGtBEYf1As64HITL3sU0Tfk+d7KlYG8TsGj5eLr
Ex0TzNh+930kjkmX/fz7H1itE+W131ibu2tqET8aSi4cL1c7Hs34R50AJoz2izV9Vp/RgCoA88Yx
iZV4oaNf7UWeK6me0W4LB6eJODhrg8xkzozdqAxIUHPNoYyj34FlJqf1zoQB/YtxPo/cbzeRZ0uh
32NhveNyRrfJ6ke/sTkbVpPY4SbY6mi+6wr2v0NGjGkFs6lRf8Cip+Ustn+43ty10Sb0mffFFVL9
lxYFMTTab9Mc5kPMUzvCtkCSW22cyab1YZy8LaOCh/7IWEzoAw+2hwm5SvuLcEiFkbhmHjDzi1Tc
8nDvSJqxt62gq32UIWaL8jtY9OnSdWIkANu/SaCbjCoIKSVutbXjZOwlc5CWitNtV1h4TWeMxqlW
Ewo0nbOsIrGKA1FApeOAUeLVTLnFb5NsvMs8GhnC/Ihw8GSv/Swl0jiADa3ScksY/zVtYHksy/DQ
DT4It+zCklTWiI9IuyAMjDEnTjLSq2IHoPBYeC2+DhqCZ1oURqt/jPPoIWWkYVV8SN34V4zZHcMD
9l7fpz4yP/Ytw2Ne3WSE9BsMfM8Ys8GcB8QUqNqLD9vWQTOQA3CwJGPTYnbNNTH9rxaFjMuXuHHl
4IHrkv7u9zxCCkrEWJh05aFxWV935l56kF6RTQDu4772e9ZTqV+OnLCTx8GDHu7MXBCDbeenfy+5
FZ5dFul7VWsCM323i0Jn15U5dOiODQw2RYoLuF1Ss/3dtFnPJMSaSIrgIZmMYu8DZESTZzE7GC/Q
H2g75QzM3dSLnH7HNVpg8wIoPYzND9UlP6bKrhi1glPlqZtMjT0B8GZj2GW1TkwS9oDtck6xE6kM
ZIwNWR2yb8Kh4bM26V/Pjm3Sdue8E3iKWkRKTU63Bl5JqYUHaqs4N41ZYkszvgtS4Yecx89yTsE3
Yxs3Zt+czo8laugmmymiSJGUHV0lXfbo5jAmOnqQ1041/tENuU2jYJfhMBet7XCIdr2Z3XMWN2Qe
gbJQoLTOVYYACWjddXBYeCNWEGhI3H6pypbuxnFFvMEL+lAqN93FEJ7ubh7tB4a+xevAArsiTQl+
7oKjWa2ywX60mes5NpQruj/Y5KB67cLf7ThzjqrDX7UqWfHY7T717OEh12Jb6hD22cKsdrxyqUHH
SxO+mJ5CLCtph/SawaDbvuNmKEbNShUUQw5zKfBiPpnwb2upyWOkPHNcqSkeL/mEoj5hCt7rXvwS
p4zP0IstxQm+zVqN7SWMdHYpNBgsrwnjbZU4E/CepL+wNXiMYAuRAqLRQ7r+79aaDhNna4ObsaQ8
c1OLYFdiiNzIYLKIJ4zrLGI53rvNtApj08Bt1nnrRMqSzXVP+6BFrr53QFh35Ii4sS+IrKB/JDAb
r/3Z/cXqDYeGgnSaLvBpboIN5xwwo7DWuKEtnztCXAJOFeFG1nsuxMjcpKIgYOO1wmNVkBnJv1uU
OZH1z2BRc6jtJc5h7RxlVxnrhK0A8Rh863JOblpubAeXFgox2WVjG1YQ5wynNk6No3e+SKrjwPE6
SqR7t6eecyf1o6qyHyM6QJne6fe03sxYiy+jsS4ugEr+EwvBpCUWUzWTCVDVPXZW/lMHHjnP9IEQ
Q3xoHSpEFkCgYjN/VnNgwlbXnFB0d3bL6g+YGkHQlgRqGspv1C97E9euuWH1k59bw8HpVFVYg5a5
zADbzB9H8g3q2nU2q0+7clhf+KP4rDvxUQ1AFiaXBZP2jLdwzrZY49bsz4ZvwyZHIMbhFjNF4UXP
t5kb90+h9x0XTrbJgzo6hLIlG44ZCFpEWT7OnxhrtlxXJESWxdlgWBI3mcR9QtqY8zLarzM7Fx/6
qUgT79npZuoaW4NW5wq/W6RtmwvOt9ne8RwxZyZmw8NpG/qMNdQ1lJexgfzXt9PZn4edtILmmJpm
dDH1UzUampRHeVA5ZrfKgjqGqt9ckbM6ZF9DbErfzo6u6RIUctb0BU24OkPu+R4kZbtz92G8ABk9
iGGWqCwU3JnbvRFd855BTIA3ko4zI4c1By+h4Ts3zOpqJJZ/yie5DdMueyDWRYs4a8/Ezhc/D/uu
oIzfCld1t3nUqEpcLZx5fFIHwHjQoR87ZLJ9ySNjXyoOHaiccL3zntB6W72MafenqeL0VPRDsweE
z1zUFD9QANh8sVgKwsG8uui8sCTYpNY+U3RDEXFdQd9nZ8KhA92u+7GCh9Awk7/ECaHDP1okxhNV
PWVO6T4YPYa4mbtKhc85rCYuicY/qJm467LUl+kEDwIulu8Acogz233BT5IjvYwQiKJ+xqxh3KqM
GE5tOx+TFS2htqJ/XSQJppxlbV9wPCqosqyET+YY7Eeco68yYD4MVZh+4O19xpoSHpMWKobnmQuO
wbGQ9DqWGDXSv4UjIcmy6gzmENEabO34oGv5WUdcEzAzh7VhL/ZKkt+roDfeRpCQx67JY/LHRkI/
GiGu0UfxBGgwcEhGs0oLEkoEHF7Lzin2gYkJJC8d42TKOYWpxxoJrYhpOSw3gYLG4wbWnaRGtrfQ
ORdHZL6vy79e7ICkHGZ6o2ZSgZlxzLKxe84LY+UFbbSpyqp9SZ3RWQWWPW0gLPM5Vum8SQCVX32J
ubhCY96J0gUzWanqCArT3xRGPeLZj11ojoH3GloxRBCvW2x27FI91YbvUI12ujavkUXayREAS3SU
Hc0oRnkcMJq0Q9y8tlnLIgr+KDoNXyqTym4Wo/E+rPrmlQoJQuWEZHtQ6LsEoPkrcatxW3r8aP99
aVArxUk1c/b/viQ5R/YkeI3mND5y17Xhse7kzN+mC3BnCZyLVeGuqRsF2oHo+hibFDDOHLq106bn
ea7lLnTldJxNDsuZV3XYz0PYNMaQfxLj3891l/5gsCO4Zm99cuUf0UhIz9XtvPOGZXJj6tioSeln
LrUMMl+Ok3gkEEbtFG7RxG0+jcY7xFKdbNA7b95E5a8aiQd4vCkbgXP/CYDxLT9GUH2ehy7A/CLY
/IZF/Ctpp+rWMRtwOjHiX6rZ9XnaQ0QGRLEQnYKhqXfL0frUDpyk7BwXEzbN6CJ0Izd1hjmyyFR/
qpYXYlreKpixSk8zmSthUO4MYbjfe11dop/mbAQyZ779eykTjeEkl3BPfLYSePD/pgiFVAQ8N43V
3f+9dGFC4WySZiyBMxCUwhfrqQqrI96fLeaqYG3Rock8BR/Nn9vH2dc/VSBplqC5gWpT+4zMZXgQ
T8KwxUdVQaqy4WtAwHOObl7sKA1dmmfiYwIBEY2f9mejDG95l1un2tEHrbLp9O8Fxeo5GPhmJMki
HPNlRuwvnrbcDSEblkxSmF+unSKTlAnnjVsqO6csEzh6uEu2fh4e/IIxxOwbCcKxuoaA4/YFafU9
WMuXojLHB4KtzD42MR7c+CzuOFYT3bP0vqvDxdBQtqck4b2qZnVQpQ3tNE+PvRfe2OsMjwRZXxuT
jcSYsvLv4gfUxAfNbfbUc7SI2/A62/XzDFP9oRqza5Inw8710XdaX/in0ZEsqcPmSRrR9AqskzAp
sw24tPJGJgR7U2DNR39mamRELOkn2hopw5fCjcDQvpL2QEhf1c0Z6bN6aJTzbIr+5NBkQbc1Xlgm
OVAlozFfMj5PjGB+eCS38ivmGL5OBrva8kTynuYatmzzTYDbwR28vOhhn9GzHnSOc2NBSHd9Mx44
+6bsF7H5WVYQnUaXRz+3YOh1Vnxu4/ANH97wzEVG9XL6JDqzOhA2NB/8zH8mMtzxMF3IoAywsF8L
5pjixXBgDokoo0eaGGZIMGXFY97YiNb/4mOA1FWUtJO0AKL08EwpKPXJMpMnhTJmq7C7NSGDrxqk
vRO+zC9po/F12B3bnbnfR3VlESaOrTV1hwKUnn8gcfFBa1xwGGX71PWNfZC0dJZ5OjylgVbXMJpu
Id15axNvzsbKh4HY+TzRJZGg/zngM1L8oLWYjlZhm8+qrPcOeLoCZvApL4IXo2iNM6iGo55IknSY
y/fQUS4GLLYNxIo/wvcfJskPcrJhUxU6wG01qS2oqPwsesCVmoTIHotAbgD6s8L26hYmzw0y3IJC
070pjEdpsmUdG6rk+EO+kizIzmZUR9wyg37rwz3bhlqBbxa1fR0zfBVtZfDNg0NJzOjmse63cZ+c
45ZFFCrTX+VxViSsrtfl0L53hfzs5SQOEuwYAgsEzZS8MUVaUaVeZnDFRzeqFl09HQ4mKOBVE5BC
gu6+R30gI0AgzdGDi4MG6+owx6zUM77NsnJ+WRNx1w6Ub8PT8FQ58rXFs438gx7gFGw/yoojeZk4
oKVLQIN0gXFmG7NzVFAyPJKIfAJJdZjqXC3hROyvQqAjJqMB9YsNuNdiaqjnhzbgbExgwdz6NJ4A
hGDUQKUK1lqqTRBxf/Xz6IUASc4oIsLfw2agVmjtK3WsCZruXSflZm1lLTUp4taHlP0Oof9RQM7b
1kDLEpJwL9QiXd3sVA6huMbOANdmrLOD33Fah7/F3r49sOs+By3ieU5RhuKOsilbeXT//dSpAlmM
ciTme9BaTfNix7o+pSVxu2YxqkcxrOa4RBTz2mLxrecKKhsqRsDYSIqMpFuxBJ4j8zfe7edURO6x
9j1EyHFgpVgyfxcRqj5XS6pDcXe8Yy49se4khlrOHtk2juyRqkA0z7h4EGpkaz1llxBs5xYuRy2K
lE166qzArG9ia7YoYpPp8iZd67x85mrKWcl6M3kb5xS72DGymmO81QuKcPH8IeHN1bkDUqMCcz+K
zKONiCixH3YPdYVdkJHkwwh6Ekpl6GxBcb5L2/d2aY4xmc4u39CXJgLSZesQ6JFJfTCs4QL7WN2P
/UEP1eNkSeek4ONbOnZZGfrvrWHCkVGakWxRfIoie1Zx8dS782nuiYFOHRmDxtyAa6yPkHmic34g
QdNsFSBVDL3+fUEa3RvpuWyCXKCoKiBSqig8CiI+JlP3Du0jFC4JReeb0BLprOnL6FN5sIZ21Q/K
p6IAoI1R4b6UYY8Hm8cW0XIK6hs4DmVIz5OtOUcBNatCFqxOLQ71KGlnzO39ZM44fCpKdiPP+0wn
eHaeiUkqeFQcdHE3mlt64M4zaaikJ+iwhBz3Ue9//JdTmfyDsLwtxR7DRsescYW+F2U0Hwwatk2D
CqQkB4lt+SDSTMHQbPzOrffe+8tyjMHDJEeec9olDFyYEcl7c3jqv6agza7ct/FiN+F702TjzQ39
n8TGFc+sgVFTAJ9WzVR+SR3Aa2D7j/nrZhcsJ/Xs/QpC/85zm+25EPNGdVzeteF+UXJFbiwdt0NV
nVibc4uwaSllf+qVWIXCAdI5aZkVjgHFg/PaaePE2YrQGSfeTZsGB2LlSyIKtGYR2j1H6l5vExAn
SpnGLiQUDkAvuiM+79zWQ+3tKDWFIvK8zGLByA04HZiCpYxPQ8XEOwbNiUYH4o2pEdy9XD7DzWUk
FuljmUPX84rOurAQFIxA9Z8k7sXWqdVHYMtHkVBVwy0Wm0b66k/BbjZPg99yv6rL8STy9HOsWV/J
yPqraajaDOMpXfzDkq60vQcpZ1eDgza6+NWB+sItrfi0wcCsK0xgWybxNX6x3yqdSKMlgbefBSGK
qMnfmWrMny69xMxE/xnXLbv5kTbUkYS71b5i9bkNM+hGgJrMzUwUaR2ygs18846a02zy0qJUzIo/
HJfGnsrTT0mULME6qqkq2NAro7bHfYsXa+ji6pxoABcWRocoKSHE+Jp9Qd2DNobIj3WqKndpcyw1
Z73I1Id2JgQmRi6heUhfU70E4tsPpt19Mxc4+muoupz7yPdRNW3pZ1uWPQbVkDxE2B0SG7mik/qr
nXDls2PaJJ1BVhJEOAiR4ZoZ5vhq+WTGql+1l1DUg1HnpE6QIz+5uzLkTfMfnRWgYDjPI8X390Dx
ccbB1898krxk3VILBl+xPsXOxJOjTV+0CbMvo6ohouGkr3+qTCM3hoTEHJFBo7GHd9xF6upjghf6
G8R0wY0CF2yMAjSQW7xQpvU4U26PUgtjp0WMrU3xV0bbxvjJrfmgGYhH0qZrS3mfS60npC1WFVGt
2TmJkatlwTaZ490xWLURnYwIDla/uKKW4R3NCkhxfgxaG3K83bhbv9jPZZxRtmpxYDRrJO22XAdx
/WrHsqJSl7wuMvWRcALSo0unatZKkpk9I1Ei4nlbLUWZVUxlL+c7dBzeK1tIVgq+cwtzHL1jPXB0
nN4acnGoM+Me6gSH5dk55pBghrJNoKBKLimTizahRWxw3mpbbNNm5ILiqxU0gb+qjcmf9NPF76tT
HuBSyO0b7ID2yXeIFKQKiEHRdnu/aZ7N+LerAZLUrfOYO8UfU9uvoZ2+xeWtb10U8fzByNpqU7j1
Pp7Lo+tiYEZP6wOKvYDoHEdhodmDA7Eh2PrmBbX1N7E0yEkgcB/RLNltYyzbWAkeaCNz3tJTUMLD
YDh49Orkc3aCb7ZZd7NzriOKMRcqT7pZjfcmir6MgMwp8ZjGeQsT4rJ18irs+Al+21vcZJC4f899
/mOk7XtYNI/04GBOBSkTITZTqpw+wqcDPGYPz1UbHQncniRGJY8YB0qqealN4iPCuEvlIKX4m3wo
wY0qDvds4mkYuDEeMCRQpUPB0KEOieAM39YcPdsNJhLRF+1aKYI6VvxnTEHmmAa34WygDsKEj0Qq
F3mG7uJVmJ6NFk9KbJKscwS1jiZLUEkh4MotjeYeDriGwphlpaeyi0wwsMa1Ga7RkU+sDbFEuOlx
sbfy9KtWWvJHli0K4sAxmm3Bx6TKj6pVzjYoHoEFPnth9keA3E28+R3nCYvVci8m6kAzctUbYHqq
Dcq9OfhrvuszSV4LrYQa77mYfZpTssdItV8mHiAnBBY4UIMQOx+lmRMwCxdQVhh/GNwMASpi2rZv
/hDi5JtWDdkIH369VRsYSnhU5JuKptAdHRU8DNiPe42+OoslDbYbw6wqtsyp69rM0W8TcZ6z4GIH
9NHqyd/O5anusB4TlcL7VPCz59TmLa7JJjPeGne69KNzLQT3exX8GbD90Ob9MCoiYViwCTW7PLHY
a9zpwr07w3xkgAavmON1xgUJHeldEZvQWjxDUPwUU/pG/SWA3YibxuyRQR4IKpABjH/6ydgZS4gw
hYUQOPqU2emrp8wbnXbtdoomwBZo/phrjrnPRc+F/1jkXr4pnHQX+BwoOCzxc68ZmXFY8iQnfZM1
wWdbYOENagVW0JnRT9IQmAf38drAWJFTHqAMxnJqqXp2UOorLuisTXuELVEB6ULSv9k2xgLs+x6o
o/Ap7/wXnrVy9RpFrP5dhcc/vAi32cierW6dGO98Ztm6VVhg4Hv3jguSPSYQzbByqqBc7GyRURtJ
CK6njs/WmCjLmPsSjybakggfhxqLWaKI3Sq0xH7A6zXExlvawQJy7E05UVEOaAG1916o2N7YGcvS
3I7ehtH86tKZ5XPd5GuipnfHXN5prPYuZgx2iRNDD6DcpTh4hAUdlvyXEgzEV58oxjra2rOCQ+jV
NX8btBaDTnYGd+Z1OlV4jGPFY7O2cbAlQLrvaVO1BFlSQGX3EGzMlEIuBOSdQUNt5JZWa+5BY0DL
KKZbpngvpkYeyzm2wuWX/16aoQZTs7z8//f++1Vgq1XRhRFrxaXb3eEMcHLaF6EwWIsISJxNivvk
VOD5vOVlGMSwzcviLy1H0dkLknQZw0gkz5CkaJNiMWEmcbIbR4sjpjQ4r2Tg2TQujVXrYYhw8mZa
l5WaziW7WHuY7C3Itg/d0JqrUrKmcUcPRjQskq7D4Z+yiWaXK0NuM2b+9WS56srtG7lfqNceV+9v
WFPOprfiYl90/a3w4NIOngv1ZPkVvlRrP4XJtiQ3cGtTwLaU4OXfY8W638lePZqxf6uWyYiM+APJ
MTDSRXqMVOl/sIe1zzXBgyqZP8165NwQ5fEuUB5ve1oUd6JQVM47rbH792XqWZ/tVNaw62CI4bV4
0U1w0XM4vmO0qUl1WaZcsagTlLV5Jz7ByDsoC5x/CuMARgURTBHmYEh476UZ/Jr7+FegMoTOnI2H
y7+sIo9PrJzRVd3mJFy6YoqwO2ewLa4j9k0gDeY2qBtr6ffCZZPb9W2hka0ykYDJDXlrVNvcTdp0
dpHCfl3E47m3UzzmPAqLMJHXUlDspuaTxHy2IckHyXzq+FUMUWKSxiFxPfbuujhMXnygVuTHWnDF
5NkIFEQ0rWLoXdtklWmz8Kc99sIt7T5PqmjtvWjHXWA1rCWSmToXOwleKOpL4fhSzDVl22XWjmfP
wUrKPBlOdb9hV7SmpvAbY9pwUPIX0t78qIlTPus6PQ08XMCraHfntHW4C0H8wY3fOV7qrgyG9E1u
ujUezbvLGIw0xjvUEeZZxci2Jx7D4dFJHLIJIV1IJUMTNVUk95eOtLCriYM3eOMq6C1X2xwPovbM
zTADAivCz2p28JLN8ruHfLkpIkYC2/YqQGO8IGnyUsANGDTLqTTkaPLv99xM4sKnOQ31I+2snS61
t20yC13Vv+m8T1a6mGnNluhPfgjsf4ShtgFB+zZEMtyXXWRSF4LxBb17o5tqN1E0hPMmgKxBuoMT
y7cXVZIgiud+YInfT7UsfvfcbqSy7Ftc0r4W5DdQAivbjZbYcXDytO+fSh/FFPsLck4ALOI7ZYW0
wYX3lrvtHzVxLE44q+0qSZYoZKFrML88m15XnkbKSbJo+BLTdJdhe2n7sNhGsIYvxWiBZqoHEAyh
x85ShMxmg4ANkckjpI8LZRiQrmqPMrm+K8//vmy7I6E2hv3SeZqUvfjM+MSbCxZwGt46Djr7sh2D
W0Z64b8Xpw0/8cCILbHAVTy51ZMDyRJ2sLQ2NpIIwDY4Jrs6H/N7iILMCD1vS1X1uybPnoqE5ooV
5xcWtYY/bcOW692gCWTFNmeCD6vzc0eriacKpr2+OJlNI1LmEb7+95KNRr5NF46+yRUS26jxKiFN
RxarPPXLy79f/f/l3++BFSTM3AcYO42SDrRxSKBGCZwdGg7iCVqddyJLDiI7ocM+VxG8ySZy9SmS
CV4nd/GTWvhWBS7nY0Lhw+Qrsq3V8gP99+JkfXCC136cHEvsEyJRx46Petgg8a18lgaXVGoD+zNb
CsYftOdOs5hIT6BLbVJixD6SceS2gdmCDLJdn1pzIGgQlvWJRCGhG9zFPgV15xmeMZ3WvV1g3pA3
KN5wlCbZr3OSj+uIUACOYvZsTVsYcJIF7gSNU31ipXSGzqj/e4FNLXGvcxruI+uHeH67TW13sdrO
CONjOp9MeD57qsAvtjWm2AnF72kk9zfb2HMGsda0kxI7+xh4CCCS4jplTcY+AZO+Y7T8Vl2cp9n8
yXzqWXGmZWDe6aJMmGzUAiTOJv4m+HjhOSOYYKu7TlEEtNl5NLQYdrr9qYCIPTS2+d7j3xVJBxAo
2s3yl5m4IK5m3tcao9Baefo5nnOcNfQopqo9Zqm5UziYkArWbSlPSYdxXjEg2OrUaAxoxUiYod5R
HInG7/+dBkaeOSxfBwW5okYHZSkJdjaA3V6cteZHk5c+EsBh6DtMU3XA3pPp3qdZKGUhHCfgv5nB
n8fKumOc2U+4vtyxQD6X9IBb49EY7Ac/zL9kEH2ohsadKcAdUR7chPet9eliE44ChDrupUJbZAJ+
BaGDfw5BJGNrEZBbCacIKfic+xBLqzD4S8XWxfPaU0q4uXM76HgLenEOX9nCETYe5q1lGBhN+5Ot
pvv4D4ZRPaTUya6iLnmNk/HHLMGv1eROncoWZMyCQ21430ZqY04NvguTuI3RDLBpQv8Q9thTrTsu
6H2ILch1iBNa1QMdhXOd7UZZ/bhuvYNDHByilrcwqW4Kg0PUMwh2lcviggqOcTIedbAbnKg/wAv4
GAyISTJ+5XNCCT0dJKlrv8BZ4amk5b1waUXlObb3g+KLRCv7BRjqtjJfKxymoAMqTGlMcDAVwpWF
Uytyk1NWRU9eXnOHG4Od8ccyeOvs5W1e3qs4aSm4Zt/i8HcOXf1rGG7Ct598zqQrHv6HOo8z2AV7
moX4QJv8GAAbcmyQHw2wt9hpk51w/b/VmD7FdfAYKvfAzYDnmOYjOQycykNZfoAkeNeT+pDpB3Pu
GacP0rpNLDwhJLYZogprMfBVO1OIJJlxJ4BC+oJeoCjvP82YD4fuFSmJ5If9xZvDMXUa+LSDHX+x
GxESVeQsoGL8zYArdOewyA05krePzDU3vP8nnYnnRJjhzkkEimmlz/gk9qow+bTZ/FT5AZGShJfH
dUQ+pGofEpxDQyYuNh/9lWna17RKTPbyDJmTac0cS8ldozxxgqBvjzND2VKUkj84ZfAsfINHmNEh
XAbGPlAVhuecEjpmFzdE04gjA4AQb1BOe3DX8gG0FcCCgEgneiY/DYLAi/oU3AYDtKVvktwx0VtV
hDVZUx9NZA6gWbASHX8+u4uFVkvk1gDk9Ty9pEXcrl/xOcBk9S+9gNY3ArzhBv+hZPcuGr2nnxvx
pvVXJribfvKecA1sSscm0C2iL7cS+0bQsyjNHaiLw9QQi9GylIRX+ctSOLqTdbVVklBiTj+Aa0V3
P9UHj0AA+RGYwB4di+SK6UB3n/y7Bia5pmMHsWZ+dPL5J9TiCFkO1yH2Olt64NJA46f9U+tYEQ0w
xsWAS6UaSXFzcKln7zMG7zDJb5GTvTL0F3e1DjN/8EsneJvGgSR+tZz08Wmc7JIFdMDijtLBlbCx
HtO5yw2gZwWdzN9uCYhJHT38r6swMH/TguXJSwF2nEcYCNGFtJeyls9d76+TV+998D6F/H9Zl0cb
Kk6Xzg1aJRuT71W+AskDKijwXyY8gH2FQ9yoJe0302HuSU1ENQqMSDZeR/Q57O8NgzkzNBepsJCI
nWpxFY7RVuFm7iX/9ugiHAXuMxhZjkMPtBh/yxDz4Kh0cshTh29itM4lNDI1GMMpsMYPr+TTMjLt
U2jn7ZypAwNkYZtu+4d8AfJww8Lt+TOjn+OgiGiD5AlocSdGb2x3dl5dxtL5yQno8YaI1WQjX1tF
8eGRNdqX3Pz8yftOa9MHI8PasX3yKMkjXAZSLiUah2JJPtmN+ENpKBlYl5B4DvL1HDeUzerI2Tap
87188qh02EdobaCG+o+OGDO+LpNHDzdsJzXvQ6ofYo+NaYGhWk6EktlntNZSXUmEelXsET++RBfe
i2yxQXgT3md+SE0pMEXSpgCk88vJeUMtvLOTDYW4nvuP3n4GePkuFCNnwo1vDUOPiXv5Lyqrv+O9
Ro2vw4PXkdZJWrNde6bDESvglDPukoMSHkywxV7MkeAhA97g62HhnzibQFC/qUZA2Z3n79uubRm1
uT1GtvrMIbvwgDa8LF3y9pptwPwsiLUC9Cy4y8ATUzBfEisF+ODgWM4eiqs9+uxYJKKY9i8xh8OE
AvpJMdHJWZ9Up/dNUFJwY51Yjm26lgSek9tkPwE3bxvzXrGuWdezJAZtlmcUjQXtNDQbtJaqf9Te
h+Cjrlu8+N7LRNZI2DBjqVxcoHLlKWAfvOonshFOTxosfXJ1+KQITcRJB70bbTfz39xZ4/PycNLY
7YP0W57xgAGZlB57ICKF30Nacd5inx7TYHiuHWPbhtMvDP1qG0RkX7DnVh0FfRqKHLoqbWIl0l+R
U4kaqq/Ei/7YpoUuRvN9AmJbLJ47JsiLTysqWXaWSGIfptYzEF0n4A7nu+BXEhfC3/zcIdEKQhZZ
9FUlYANUymbPlnvN5ip3ShIp5bEQ1uV/fJ1Zb9xAmmX/ymDeiSaDDJIxaNRDLmRmakkt1mK/EJZk
c9+3IH99H6pmqtEN9ABVguWSVXYqGfEt957bVSUQKcDFu7HUt51bnlTMO2oh83VjQSywR8LRvP8+
VlbIutL2Lln6R/kMbKrZeu2SidxI8dsv+qBo4frksXrVq/kIFSvLfyFvZ+ZmqFOms68MPUChkRrJ
2SAZMPpTEK47fzURhV7ruj0THezvq/gTL9CfKuzwHaEMXnGGGFNBGKcpA0xmzBcEBh2LPC0wjS48
OsoCEpDX1aXNxUP/vCCXmiVNf6u/APdT3rbVy9orkDUSgJdQ0DnOWz3cxOxwh9k+9ap5SWf5IYy2
Pbd2jA1khbU5l/5j5TIGk/CyRWb9rDpwArMz4YyaNhi/dM9N7P5JkmLBfI7S2XOkyaDN1OzE23A2
8XT5FtczJLAMZgrzHQSXBzfzYa8TtHpZLOvP6lgqVNb06GrtBo2TsDUTEVl3Cz8n1wYN1gyXdYR+
glLgw8jzG+I3vEuZ+kQwAh8hHxqxuQ173OmRNSjfupts4xw7mXEm++whjeiiXDNujvz5ndgMvOpa
SCgifdL3DEEpBZQFt3h0p7NHR5pPWThUOg0bf80CCvwN2XlFmKAucxJVwTTpD0y/UMJlC7pOyZfR
65L9IBMBjXM+WBTCg8H8MfNYyoN+TY4NHQlU9BJJmU4afCQg6AIR6/IYJ9GBJcX0skbmzw761WHs
8NKXmbFPF9bRaCLxK9HXIBgFIynT2bsdiooZgTQZN+SpuEH4XB0o5tN935W3hO2lBJvSr7fgeYwG
+8rkTvWegvHgS+etNaOGmZ6BQJbrys+fCQjNQQ/E1IlJcec1ABN0TB1TAwCKq+lrnlBFWC6Y3gzU
FSUZW5sJeLTmMeUiS3zEJkWCEBauprUO+xKlMoj2J2fKn0sTHWq/+kHaAD5ty+HVbr6d/tlvXnyk
rw0igarsHgpFRPgKVYrk13211ESwnlLfytNb12fooKtwKORtlnRe2KyIFra+2W+nv/hyc5ozcu/s
/hnq7WYfUH8Y8yUHUVUMPianuVgeG5vvD+u/fvX96X/7kraIYYR2XMtp7ePP4F9cn0f2/lnPjT42
LKRzsQJwREM3FE+dASTco2BAlg9q1zlOCS+iFOwfRlPrc4KeKvNpNjuIX3mYVh2FKdOXIRdWiGXa
eACmnZ03DNTi/WR1phhhDTcyd4I+YSieNvVDZJjHhGUjUU4cVEK5d36hK5b5w3TQI8kg3hjOdkL8
dVohOhznx9q3BTZYBwgiiYIe9zpvFaws5IaAcRpT3FkNNvqasiOVr5glXmIt7rLWuXPE9ExdD4Pc
IrsIlV1VWdQMMcSMAQCFgfD8IM36Ohrtc887qoNO7nSKjhpXoNtHd4LR6D4yUA5j7jf3ScX6CHdU
a9snEx8y7tL8K/UeRq7WoB48oM62fAbR+4nR9kfRAANYxfynMacY5Jr6jGrQMcNZpALyuH6Kp8w6
q7hnib596MaIGVAd/Vx1gP2PxhQY1x5p+9UX8Rlr4QVS8r2RAgZpBmISEIK0NYfwhFEB+14G7yS5
s6wKRKfKLmiq76dk+FvMsxMa2wpbXeMF+aXmIDvWK0IVZcw3sb9cRlg9CJSeEFCxWvQHDnpg1fh9
sEcKYEOsJdOBlMY4/WGO8ok6AzGKzt4Lwj9h/jwsGwK3Z6dEMEZOsv14iyriOpv9+BCtGJqjWv9U
OZsBteoQjfpNlJvsnmrADXZ7Er441z3MtJWheifbs7WFhmzYX8esvsbOvdXpwiatv+ZD9qrH9SRa
+VBH9z7OPWAE9TOgg1c3tiaen7/5mLEisxGQ96XJ+rpjx/ELmgaaiHVqDnFGCTNtOzt4uBbFbJQ1
H8CpAywNjD1KaM1CdtCk6naXqPTgKzZulRbP7O9xosUM6Ijgre6E9FC64daS2306c/juzCgzLgy/
60OjPvwEm0ulRiA00cTvDGDYohqrTZeaT1Hm/G6WqCLgVdtnYBcgMlNsbVEWurnakMkolCJTdRdD
Wox1vn8p0wJ4bDdCBYuUFxaWPI/bKHUw2uryPVT9/tX376nTHPsKVgs+jVp4+kY28k74TRq64GN5
XrdhU+Loe2m4XzOLUmKYmUGN/xpEaaMFbbl0DJj/3+/HpJWE0TyHpBIW843sl/ZiZc5l7PIq9Cy4
RdB++9Z9x80Fb0YchG+9UFgj3UXUhFQbhGAngduAbTlkWfUkm+XdLqwfguAIzltWcsSs5pggdt/f
W+QG/V9FfAtEO27MNOmOWgLdrutSkl6cNj99wtZJRGgkP6GBcLrYRwXegh6lqQS6Pbtk0Sg2K1s+
MzWoDupEY8DHzbRlmPfQPkZ9RGDPHeqQwrp2TIgrvt/e4nDskdMvtXEm4jk56SR3D+yUbslBms1s
fbDV8GJ1bn/esuh37pyRqWS0wOp5wk4a1J7OnQ1WjXsTbyjdV0xuPKq/TdKGMZ/WxIuMMEk9Nk8T
jXqGeoG5CCC2JL5dkdalhg8XFwRoq+0mkK3mdNK1PjE3uYui2GfJTyr4hkNHwmIdieluLtUwDGSC
qDQNB599LcXr5fsD37D556+c7esURrc9tHsgetun3x/+8+u+PzV77fLDr8MGZdSFyj7etUaEgXcl
yKT1npPSwW39rzFtS7rwpd8+fP/e96ffv0L9CSp00efvz2wugH9+mf095x3BaqWlQCKVbd6c7UOL
kexSbx++P60wbRPtB8yodmcPnpsGNjbgbar7BD9YB91rWhlYLNb8z2/ibNej2r6T6dt1EI/qeY4b
Nl1zX1oX9tbmPz94sfWSwoPexhRbnbCzKhcyBfHl8Evw2WM+MqE3LW/G3H8Wq1EHkU9zuy5psGh6
fEHGVgezcI0JnprX59WCz8TihRkPdncXsLkDdYbARCCGDD5/JNoOiQVCc3hIXTFeWmomi0OX+LH1
rcnqR/zLpt0Gifa9Y7KWrJ7+ArPmNxP/XRHUF7veXdunD7w2r2ZMq9zpY1q0d2tO/JCx8Ac8Wd6m
ubkGrvPHWfDayWn9zGvLP1hr/FAwA3VGlYajJmPSb0Q4zMWGprt8/zu8oTlP9XBib/05NPrBjqD0
OUJesmgJDANzZSy/Mpu3uG2vpIXhvD7YuOmZPy5c3ta0H5J3PRDjwJTjN4JHpnoeZVaLZ4gyiXVv
gSjMk7y1yf4MGgJRHiOf5629V4uhwB2QvTDajzYoOG4HexjAHOT+767suYsAb8x197gI5qQYF1be
vR1BFO3vqusfGeT3h4wf5i5ZpxCqwCXqkNVbfvJuv+J2PDM8mHMwyWbqdcfY+zuCAroHLuwfjVWI
3ZrIZw3HNWC3/Ep+Sn4xOpw1qSo+ub3RfT+Civzta/OtHUEwjkL/qpPSxx423ne66bF7i+QxKbMQ
/84nbH0Arl2Lbb0jBs+3vxIXQgYRRWPY+o/G+i68DhrZuk57uy5uOvlMSQdkWtLwOmbphY7vMfTN
7XNl0osTLJ2ckKIFJTyxELhMcSTxZs8+glST3KGBXNPuton/YiA6WK7gjWHPv6otjrHsXmqFqwHz
LaGYmX0q/fVn1hk3Q4wvvqopNOceoVPqjhgFKBC/F9lxBLkxYa2JdnLLZslJy0w3vL2DskyobX0+
3CA2Ie57Tc5qWW/ZTo+sKIFyqkxgjyJRWSGj7XFNwbihTHLSiV6pIf7KowYtEO5PihgINtlE/zjv
Q8K8aRDokzoPr5xlRHYw3DWDj8tQQ5hY+rfWMGjaSvwODaPFhcxKVFFbtQ1XaMaKuIM1wKDXQn6f
1055UE4dVv34ZbfdcuZyZuMAzUxJdrw2NDY9ZaisZlUFOfzgZg7wxbF2UsWT4ynqFEN8DAzHrSa5
d+Vp3cLY67j8mUymGSp3+aFboyBUjhDzojxNxF2HwNTtXQMehZpsWY6KgV1stgE7ex4yiHmH0quA
q9YRudiw4jFy4m5KmvY4x8D1Bu/EecwoJs3Skz3xMGPgbU5t5rP7rwjbcnzGxH5OhyIfDYcHUFjt
XTVl8jAl+A58mrMditIUcAkZEE4aCC2xusR8I7d/sZlnsHlgVmpRxgaDnQZF5sY3a0Zc61hzCQJR
wgtTYB4txj+tOhX5tsHj34sBwryY9Rpf7TKH4Ow9NC1dm04RZceD+Ezt7nMigw9IAFukNA9MQT4k
dOkBGyfUp0fTmXnHQkjeI10++yRMQOFKjmZzdsXKIJFAOSJq20LR9QzMHBIjIbt0jsZTlNY2V3B6
rjdQMNEiAu8Ou0IiFVgRlbaFakpuh7IrmLFd4bvjh5V/Z9qByxqDNIGkdk0cIpwWX985Pl4q7Wt1
nO7JyGMKI/uj149vmW/9Ek3Pm2JhGNEx9a1m+ddHiZMq9TaxEN7POXOoWdlPXvHla0Kp6IgmGllc
drp7lKlCmMRwyPbA64zVxhWd6TeSNX6Mijs0GN2OkRUZfRG+q+Rm6AE56xF1N6cwIWS9CSPatMHy
zR68zLce/QeJP25A7fzI2DaYLfFcqQqfth2/1lbMQttacnZy+8SxME6SqrWz7IYTScjlqJHVyv4t
c4nw8Iz3VBnF0ZiXL1kQ/b2sW9cduumSBWIrLyoACRZcWmNWMS4Q/dNCE42iAcCZvTc87yFqit92
BraVBOhnuKPhaNUfk+29tZ1LbFDNtMvENDn+cBwPSVXvvKqy+TvbcIS06g/a6YHKMeXdEScK56a4
IMOn1hLd02TmV2B/TxLdA/JKZbLoLT32VfXvimgTR0ums+Bs2FAY5NrMe1mSaAP4DNFk72VBNrWH
UuZ/k0W+WFOFx2VCX2I0KxkYlgRNMIcdilpUFj5hTOOtbXrPgDiLGycTj9PQXN3ecU+zNdRHT9QP
VTu9I3Mhh4gNCn5wFsONdWBBygUOfiekor+qyjKCysed380wQ0tStH1EDFKwpsc0kwfUuqHHxtG3
7Rc5Em/K47YYCTuUxLuYI9yrPhvofX6R0HBhfB4dpcVyCK0E6lNJrGGzcmg1A8+d1pv3DYbkZJHY
Jw1rOBS/5nQx0VNCuczmudmNG5dxFQA6jWp+SJYNIzxOF8CcxPhINjO19niTXHjDNQmNa6/suyXm
yF9di91m3LLCL9EXZRdN8nDEUBjvrDfdFsX0q7KDMiibajg2kvbZhZLYO+t4LgeLoXN1EEBytu9D
3nwzALiCIblHaJv7cxOCx0336wz7qmStGaY18xW6W5PZEejF2DE+ecqNU27dj3X0KkwrPdj4M3io
0UWaJEAVekIxd3QGUsTKQtXHFhUQwLUwd0H7LuWvauFWN/z0ebbFqSPtlWvCO82lhnmqsYfFHjBH
x0NrTdgTrN3GfDDS6OT3mAqGvNBHMY4L3SObMBYE71kCedLJM4R1iMBvauIskLYxrWz6r4lS/qYj
0ctMaVf9AjxUVJk/Ymemn2LHwb6hHg7rVNwMYsNFeNm9Tvv4UDZsu6RRvygSPM/V3ENwreXrytXI
XN0g9Ab+INzta9RDwWWuj7JkrXEiOyVOZVEdnNx8Aharn50cIlKyDq8VaqBAsswe+I6RQRmcNe3B
RvcOaYpQTqx2YZS1X509BL60lp3lw7OBc8sWUD+2Ncb4nnRrZjXqYvfsMew8z1j7UhV7i7DZHABY
wDJAXgUwlzFq/3Rz9TOS+eeSTzFjvfrHFKn4di5+mj7YjxrlFQMzlezpKaZwjDZlIFTGsc5Dk2Vf
wEAR/7f2i8NgEmdrMNDaOYtPNpL0z41V7keDxR62mASLRFc/yIR5U6u+tOpWBABcksT6HEjZpiqH
+7yynASM5R2WOvmxmqm6yfvhdobnF4A5FacSnfU6OzxQMdK5qPBuPaae5SzfXURZARL0Pd3rdAYw
XqKQg9+FjYYlTasvo5d0VxLLZ2qEdtH2LYwkhoKeYIflw7H1/JiGDN8RZoEvzKvrsduyuauIibHF
gG2wJEJxk3C8DFm4X/+l1r4WcfXoz1xoFToCzLC8uivPzbGzBSiGkRtYCFoj78Pr6yb0xg4jTx89
R3zcjW9FyWWOVjgmRcfSFwh3MYEzt1qVP2FpxOHS61smCM++s1yHkph48LOax8W/X8xGMlw2n4bB
UUFPXXRh6sM5VgBM6ADt+zVT+0xUN7PjPkVOLAkhIDe7XmxeaS++WXr+0qqROAiBZQCpg0QEmXYl
SQsvhsGR57jg7rcDtGTfMpsgL5VA+J4v9K9xTS79D7gZ8ckmyZw9V4VMomg4OsECtbrCppzGvKTc
2KCwllPh+l/wIbIbw2bO6Qq0GgXqE1ZGci+QDSK5MrcSkuq7d2HTTytUNtnbQeM5Lw2jL7tZjL3w
2ImIUX4owg/Jwu7ORm/uK12wcWPwt5v3PBdQZpS4K9AwBBQAXT1md03XpPhxYGQ4LG8DV2q233jT
MyKDfxBqtq+cL6Hs8t2pCaxxc/4aTe6fDXyZU/nTNRzgEKjBRrMD4G489KX/MysH9SwsgZ086x4m
r5supd/V19lnrcPAnAiu4sMjunO3bjFQJfsBRl6QTQ2Vl2G6cEbUWdmeRgSIRGMbxbNr6P28gNcE
ksOvKrCPXpH+nJd4fACnTUbACaEIxJsEc1iCSaachHcZ9DYgGExAGgb0ZHPpYbukG2z0ycdwtaEH
C17h/K0wuBUUWdihkDcewmYYcLZ5am7nXGFr6Gc2AIhTd6lDMiSRr1WwTK6DtGt+hKFpEo+QYGf1
/OVUwzFsCwHlSON9i+W2pYEQcNjsSm6TY0R36hLS1Eg+NBpCMqyp9g2o4SpjPeVgLPXceaEfoUSX
vkKTRbqKY0y3/UiXafbw0EmpznclJm4kp098DVWB476Rt0M0I06/utOsgiKuzq3BjsBQ7ZpiYxE4
cJrhUu5rjKyHfvhDG9+Ass725dpLcq1LjNVA4yVvk7AoMTJ6oK6HRBng1ZEmDPMQ1FFPWkI97hUv
LEQjYimj5K5xswvxuZidU4dsiBlP5ZRfulYB9IRxyl8PoUVfkDjgTpPiVCmmEztmtBB5cdIdq0xJ
D1wtpJ5ZOAB2SW4YJw9UpvLL+3iyThRcZmiUoIZas7xMuMD8lZx6J93TfaxnaSc3hgFFjR4ADnMU
nUAQ3pKK/Qj3+KNx24x8JGh3Q9vcsElahCvPPavJsokeUamngWWiNBkVP7WoRxiti+5UMRoOotTg
OFTFS9+b495KXQaP+cyVWW/kHBuHE3ZAnJ4nc/KZFkr4cVZMJgAoQuq/DhWwetQYaQ7pOH1YqoKO
6zo2Bp18zUPVNa91O6ig8ya5EyymFEpKT1xLJ2VcmnYKPnz8qbr5vWeNO8GdpXqJXscF80Dsmj8m
E7TDqPUGwtRLaMHsMDKGeGI7usnmfF2yJ8KhWKQyfGAggPZODVdm+vgMBguN2lo9aoYoN6P1I16T
msSRmYG89QI6pTukG83bsCxGmASpw4HzX2MHP+mw6iuFe75vJvh1MzTiylzOveGc0qZ9TSL95WJQ
KBID4Dfm9sVhvDlrwEV5/nuaLTLlTLKLbbMllS2Ctlxgq0jRMRBIhpk9a72z10ukuQXLFQPtX+w8
riW77Jq9lII9wkKHYwBQxy9t/4l80Blp/CNLm3c18EpUuXkV65bdyU+RGqZ5ln7JZhMl/04b8R+C
vq7z0VrEciYASAVolV+6yspPjIcTqBt+UCN8OEL+OEYlqjgTyG9Qw+zHTHCG6bAGWGN/tVb+yAr5
4KWe3PuaJ8wqJWaK2n/oJuKviNi4bRZ2otpbYGRyEPA/60OTGvgEUWsdSXpBuUo/BDGQI8HbkDxo
ioTNPr34u3QkONre1rdPCBqnOKhLxP6zIgStrai8+UdwXVRHZhj2nsixV2NmhmdkJUgsFkh6cseL
w2qL3Cko4XK7mdIyxamWPWBaJXVQR09lm511W1L3IiPueF7yYQbhb5VqQyVHCFKdkFq3SVjrrvEB
smAXIuf9qMAfHmvj1qsd7GTxYhHogaCyVPd2Rpa2s8j00LHu4ESwiUiVxi4RZXxE5U+oU8whseRz
sDAgm6WZ4RRj51123XxaE2o++o915EF1IZQjL75BvXc3yiQ/qIodtI1QuhMkdhKueqfruzY1xkNc
cW+4LiiAvt+W/cv9aBRfMOoABSBXd4zHRky/SEI3gon7lLik9luJ06dkAkxEp/Vx2R6S5nYTGcac
obMPgc3N3bfcjT/UgHAqar3f6BLhhDus4PLEUrue/pWune0e/Viar4Qqczis1NPGPNyiVdvU1ljN
s+3N6tE/NYqAA4v98QQQpd72qovs46Ca1B1ptsPJ0DmO3fUn2jvoPyD9mAvEGCDHOOgjXd7ESX6H
LJKQM7sdj1Oj3ilU3JOOUjIsxXvExjmjJAxahzAmrbk7CXhaUC5rEwr0KHkHLhUxbgajuZRaR1dc
uQ4dEO7vT2zc2FoNBGOKA4heNUIdzv3n6M+1KuIAcxnogwh+IB0J5MESttA2zc8r8eCoDq0L4/QQ
hMwBewuLKFYvu34e4l1XxE+y1Nk1oytM5AKHX6/v5TYfcybyEyo06hvdheecJPjT0Lj37TLfwRmw
9gZChtT32J3bG74gQmcOx4z9t3HE1EoLKFky2fgsiTmC71VANjCJTe9wu+OxyrE5lkuYYFZdyuM6
EhrTb0FOtVgSwsobwmIYbQI98iG13WkU97tyHKFUATg/9FBmG3djqLQ/yhXYihiKv53s3nC2nzOX
aUmXJcYetvSx0NpECLm8zTbnl+/YZ8hBHwnQTpUifsPeWsgZ2ieBjBljuXvedS/j6H71WKMODCKP
swSQXlglYx1fWPtm5uaj0Y9NtNmZhB9ox5qOuvBTpA1wnuh3X9D/wa+U24rHUwfHKItzaf8CPvxQ
U+wEcRP9fleuBCZTJe2txpFWbwDwJksvBRIkFBSPovVf0ly/JxNiR1x3ctc1MxoGyVwxk/LJsmdG
T8a2OmcW0Na0tTkDkb1RegieZhmHs0TiKLJWhmTE/ODBo7QlaKGJEJhkaXm17Rt3i0uQxihCHa8c
ofnBLogN1qzhYOH6KB3GPqzX4pGhKfYfpA3fCnX0fBQfEkRFYRlU40LEN3rRch/PRBGIfr41Szme
mUhFup2CJaHQ9MR+gnB9ZLR4l+S0GzMLQy9lUNQxyD0l5YBU1LB/UvmuN0Xzqy+2cnOtpqOTP8Y1
k6hMP5LQ5vN2k2g1zN8Ykb8wIb+VKdMW+nUUS0v6NgIXPMXedCJuId5H/upeGDjuBrs7mdoq7sl1
Cyxf0345zUMc04bPmGEP0GDdYynK5pBOi3ewpHfDf/tTJEZ9WlucliohI2uqnpYNmO8khgGKE40J
gqMwxuiyS2yO+D6ePoqK+nAgwquMsTnajis31cDFd1DuwW9lgWwe0s5ogknqLwF9q00YwZGKtwDz
oLZfe9S0RMhl54lYIBwXh87BAV74s+J5ZQqoUEzb2Jcndkb7+W9p0HWP4IVtng86LnXo55K3pcHq
rL/0UER4HxMI4JvNa8HWkgtpco8bA4MjZxM2FimMwg+J+PqHn4OwkM5LX/XlyTbl39zEHS/x+GsL
IyI5eGfiyO04ZuSTRK+kjrJDwnGOxuycjZ3YZwZ4Kcu3ljPzR7KU9Nl16HMjyCVHb4Hw3gNeNnzl
ngpTsaxmUJmZ6IncHu2bUaDRq9kTYVqKAkwBL4ln/lSl96lN/65r7QdrnX+7RQ5SH1scTaH1xxIU
dTAM2PA6WH7ae+0BLW0GCGpGg+Oj4QmdMjCFLb5AIMiXnqsqcMFM7ExugiovmK/laRQCKXpPTOcp
7mHCmToOJlZDcgTPYUXAjxgY+0erx2IZXYmTZQXiIIjvze4uTr1fNohuGCzySgbUF762W0KtH012
wUGzsN3zZ3Ez8i5hnbLWu6VgRrrQmzotFn+nY2uF1ZpE4TNkuHRXK6ocxFaewxK4FlRwVT8zP6KY
VEYXnchdAmYc/e58koi8Rf9BRtQe0aztzak/C5HXpJGNzS7Rkr8gZt1wjJvsGifWx1LykMp6/Z1Y
bCujYjhbC+tdi1E6/vZlwuDCr74/lNQ1F6RAqOgrTjE06mahIcIghPR0aJgFxmmWUYfJU8HCrOau
TK/MFPzQbxiTWQ3bcWLDln3RtjqMjOU6NZyaJJR4p7QzPyyupdCsIUL0fXdF5J2Rqi3swJs7VoUx
w0B3LP0tMMw5xY2L4HfiBElqePvcBfiyluSKNvpBEqeM9gE2Xuv7QbXi75Ja1yGq1N+5a9phjcJV
4JlMRl7VZfBCFt6/LYVMKPNnkghcYEyyXb6ssQRaU9lfmS6utKA3BvrQnddl+oYYi/Y82+Wb0a3W
xXS4XlAfvSCeVHtmwrA7ky69z7G+tAPIEKmX5cn4WTt2fDDMRZx0yqt348B9PAwlscXp0Nyl/LyC
tl3LY6tKiDmYrZKyus+KMLGBXKqG1tASjnGUSp7NIX1SxkjsxmaKAgFBt7HWf5OMv21V633lTvmx
q654yZ905keHRrzJeoEQGDf3sUJmIW0YplMtvsqis/aJT2K5zVNnjEoe2oGzoxOFtcutJSTc0Lcx
pwK4wdfCxLZt41/Cc77YIMLWKSmlGyML24TXTW2EAMtGeSeE9SAkGZylcEnZGD6h9a7HBf/UPCMi
EGb7RMaIpoVHsrlo4wOER8pyJ4MV2orstpHIheDZHFl0EoJWmMae15vigxA91lcWK2w3TW7BtSHr
BvS+ZpixpxHgx+Qyh8YnCbLAjE/5kN53o/fcN9GGHQJL4rP7Sbs6qAbrp69b6LkArTCt+DuWbGWo
6oTAgpg33bi0jAjL7NS3ibjiAE4n6V63oAPIdO7JtqmE8vK8+NGtWVWSdx2Pn2lm4E985yqRM1Pn
Iac4M38CfemtcOoRmO7R0j31I/u77UcGi38lcZtWCakA+MdM32OmXGuG0xSRPSMwRxENx1pxyA5Y
MVhTf2e1Rm9lZ53ypX3PWHqsiGZQuRZH2cEFmR32+8gfdkz2GSobdBu68s8e7Gi3Rhgl5/k4DeZ6
ZVy/+SvG5gVh8q8utc8pePwnx7Hv2q56RyuV7COGwYhnCeJs6YmPEqGb0O/jOvgnvG5ABzMEyrWm
3IwJexbGE1FW5sNCsaKkbAIMdB+2yCEHAty4QFh09miL8Dkk1hV2yt/p3rT79MjmkkcH+wIYShPF
G4AXYEdw1HjRsGog5udBayUB1J0bylIgZWMzz5X17NsOrnfr4Cosp5FVINhc8yyUXecFAAJRMFU1
a/u59e7Epvu3Jwfq2xRVvIfSPzMoAhoAh7C4Kl2IfiIdFCc6+nXbYG7Hwnjo1KkmmIHOzTgPbkJG
59XdVOi8LGLQ33JpMDkKtIesiksfO1xgpb7pamtT7eV7K4H5YPbDCd6uPsChI2UjA7ErbDCofus+
TQDUeuTJJ4Le0BYRgYKJno6MZAXy3Thh67TjQLDHQLt2QsNn79FGfdkuVgbWKF3o2oSXze4vkfZl
sAIjOYjWumdipY5pMA8YnQgwB+flNkCUURBDrrkdB1apMZF+B8wMPxGm83+2jETpbuxMzmu/LYlv
0dpmeBSCxQOXxf12MqqIgnhYTjE/3bBjxVTrNRySKgoJrD0lY4QSyV3bA9KHEzaOZ+apCw0YiHIc
CDgBZroHlhu7eWA9yzP7SOpmScAAA4vZza6dn4t9TxQyQwfmYeSgyiB2bBwDLfegw3Aep9IvbKgw
6cv6V4JAk8opmNmuM4/467opJL/ZfTbN8Y+WtMi1Rm1lPDHrhO3WJK9wWKhZK+99gVd4WLc1p5e3
lMrUIoHd4MhfWYuGJkkUBE3f0H1VZzW7t1sEAZWNCx/NP5qLEpcIs/bObup7aiACVXCA7c2x/C1a
vO2dRxTnLOaLVc1v4g48xhSCj2bJlyPddjzg8UrfFbjTjkAmDNwMZJo2BYF2iHFsUMD7FXUm5T+8
pXWtnkzpROGyN0s3PYya4hnMiXeZV9xqJEsHmfzS4DeAa+CPMSMELuyZ92U/X7yesbeUrsd80kRa
jNsCV4Jhx9mPqhA/FuzwxMfnZyOPeISE+ZkvNkLnkx6Wu4yohH2VbfJCxaCqBFBmu8xIGmwSYwMH
rTD1H9JaSDdhdRBTujBuWGdYEOZ8LEYey9gSu4KO1ajo0lerMA6eMSMm4DCxcjyodjA52d1a8LQj
P+eiadZXi5zQas6Bd9vzpcs5KjzhvHK+xfukN49eFQHLrJ5bdquwrDtE0Z0DDJNzfFHF+wz/8pDH
d8pyP5UJHtCpl4OU05WGvyUVh7fnOnmHUtWvQpKf5xsmGwHBsD0ZYOh1xAo6oj/ECkUdB99T1ynE
8nDhagYFeUqkFHYLmjNfXseJf10zMLRqh44NbHU/R/hvaGmA8wCMGjNSlt36aDLYQcFnElhxBO9B
FC0UmgHVRhdnCIZ9BJRdyuU+bVpbl0rfNr5ka6Qg0scvCsbDMuANXxjWH+D9n8Rl+3cWhYCEU7za
MEN3asO/lwl65bx7Q0lJb12nnwLFktXXn/gaAtgCMWkuye3YR/KwgmbprPW2nzp5ZuG8zuSZESgs
FoLfcSica8yzNmqRIGl5RRh5PgOvtI7pDH/Ej/urNuxPGyQxbJfi0yoALqRu9b5JVZXj8DT2krE/
skrhzOgFupGgswg3hQI3GcSSAUFK1jG8cw6dJDfdwzCh+jGs4qPK2L7MkWdwoLKWmxUdEvwpei1P
4dOv0b/97//1b//493/71P8n/lODyV7iuur/8e98/lk3S5fGyfDfPv3HXfqJ9KX+O3z/sX992X/9
Q//4UZf85//7Jf/jN9r+Ov/6vvzf/9+/3uH38Pu/fHKsBk60x/E/KDuP5cbRbFu/SkeNLzrgzaAn
chRFWSplqAmCFCR47/H099vIqr5V2XGqzx2klKIB8Lvt91pfzbz/Akm+W5+Bgcgn/7dv/uNrvcqP
ufr612+fZV90crUwLovffn9rG/zrN9301pn6OVFy/d/fvD/mfO/1q/ha+q/s+B/f+Tq23b9+Uyzv
n65qOI5nq7pqqY6r/faP8Wt9yzH+SagTX9DRLdVzbMv+7R+g6HfRv37TrH86sIc5pNZ0EDMN2/jt
H23Zy1vqPyk7QsKoquN5muOBdv/bH8P/yzr+v3X9RwHteQmfUMt4uEn1c7lleIg023CAs1EJ1gJ4
Zhvy/udxD5gMn9b+jxqn/QgKD65uX7u3prMr9Sa/J+F6n2cgmAMtmD3kSbUvVEqnbOPOh9Ka3Uh3
n5FY46NV00AL9PdtM6tnKgGD93i2r+zUz37ooK1gaQwEu8IoQPOXDwae+97p70aaQf807b+P68/j
cH4ZBo6vRZOVIb90w3P0vw7Dr0O/jtwQ0LukXzZgvc2XKb2hHC/wcpLIoTp8aeefp+Ivh+LPN9XN
X+5Kdyp9QnQ9e6prW976/p8mz9W61lZtFSDo0Ywh/bGr63mJiJeT6iTslOsP6Rxfxnac3/qx11+O
rvHeVH0PP9NMNSsIb7jw4NTBu5QxiS+RjrnrUrlNkg24VzLql/o0IIggyUrasdhPpbH5+4nTZC/9
ZQcwCBs/0QQpUrNV6lL+OnVU8hagM9WQARMyXiIqqvQExnd+1PXYXBP3pIuamtEbswSH1rObHu4H
qHdsL79TvCW/WxD1t2H1aet5CY6ZF9HuozVfob9455RO5jcaNKTXI6gbIEzVNH+Prr9bfxBeoHyq
90BScIbpnkyhf96UwBtG09eo5EmAHYUTJFAc3tjYl0XVpLfrjy43bgGpgbIiInhbjDGNagl2QTjr
9d3cpcEC3svVMhfzhrBUdShAn8Gedev4Ra3NkYov3MRlDwDw8DkAcnOesN0fCqcn4ebPDyHC+KhN
1TFTAS43G135EQ/mN87b8qASabuMe/rHxo5251rS5pQV0ZxlNwcMZufd7Wgx0Crij+GQ+lTP+enl
Av3PPXUE7r1PtwpNq3ilrjuX1+FgETbRq3Bll9+5JWWWKgXJuzTzpud+cPdFbu66HivNqmrzqqNp
Mm9o/i3SN7rQr1VVo4Yk2g2DImENgGp26w9Q+zEOZuyoMK/a3fqD2vwW/zzlg1EqP63auE9rSsOc
iQ69ykl31Fz4VCI1UKXKj5hqrp//W/9UFIPEbDwTmEjo4Jrs7LZqwe5ZQveuyONxG4JVN+S2xubN
9CdqsMCr7KZyS1nB8kwR+C6Lh6+uB0axTX9klOoouBJsBtrOWyJzemePr2A1EPnp1Y6uuKx9aGe/
vI2oJifg5j+nWd3dJXH4ZtXNuTI4I3xibXKvO3Z4T/J1amlQAs3PLKfmLaXc9SYcCOvUL1ldKvvM
AI+SIHDxRQh1dNOveff3p8lAnP96mDyb0i66ICzLsVT3r4dpLpF8itr0F11FnjBRaHryC+PQ0p1h
mJl/A0bpIfXi8AbOrytDpzAyJYJ15dA2l3WlT90kaJsEYPHUJW8HPlC3GWF7JbKHP+OjxEk6+vkF
zCv0TESYrvUcS4R/XOBCB3Mlgihxj2NNY0zSPAACpG3zGSTBvx/nf0o+TVU9g5yuAW6T5onu+rPa
AFXUTGuFIiWdRM+lucz2zfqj7uk19puRCqQufMxT4lEDynyfF323FwQS96BOrvmEHC/vnBiErmhq
jXODLsaXrKNUIzXIrrmtFEbpxnXjUHUw08B8Hjem8V90hvar0vA0zdGQfarmGgzB+kVpgMIQAbHl
UbU5NNEWBnciM9aSX08ANFElnX0ZEfgJ4Cu9AxkJPLMBxBagu7dj0UKpQlvzFZ7hdAVxSE4I1mxv
tRZarr+f6f9QMTyjjhluu65pYQj8MtF2M0HwosGYHtqxAg17FV0OLlLz7+8i2/LPVoDMBJhALjXo
mokq+OUuFC9OJkeINFdivddOH1+qUUZfH8B+DFr3883ilRhB2JT/o/Y0f5l+LCLOCXgMtuoSjEMJ
/XUP2WU/VoVO2d3gxtlNEUbhQ9LDw+2o9/5EEQR7inbxlIRHpJBNMk6g0+NnO8v4GtYY2Ev2CoFY
v28Gc+Ma+fgKRyO4VREHnlCXv2vhTQV/Hp+6j3BVp4hWuMmMH7qK9H3speBMDeqmcMzwDg31Dt8o
eV1jaTeUHKvXENcvt2Dtku9Ns2/OEfGiAiZtNXrOe6/frn/ZmOAtkB4Piuab9wNOVOd7zRMRqx9/
P1naL4KFyXJMzaRpzuXgUYOn/nWy2MEhbnCd00Ccw8sVxeYdkN/nnZ2YQERQ0bAYBu1JEbj3ORDR
28bSkJ+4T///z4GdxWkhYGSi/Ky/PkfhLJoAyeUXcCbWN3BuNJXXPISmm7wqnJ9hUq0nVffeusV8
MBeHwMcInPN/eQjZjn/aroSfVZBBXKbE0hwsLGz0P0ufgfAfGcMqv1CdGmKNSatuxoweSOoBlvto
Kdrb1pXu/KoxSY42+xFtd2mpFsYGIe1rZYlIIpXpD2sYmo2mGcP1f3lA8xej6ucTUmVquavdb/+y
XJ7TTPVkpIBAgjyViXKatZRe5ZjHJlz8wx0M+MYaeDpQDRSLUCR+t/4winy6IwZKqVHqVhsofLu7
8XWcTXMz5jEEVCZVHEOWArNLgw3AmcNCeSw5qzTUHvsIRNA8beebkqADmXHCAm3vf1i+VUA5XJrP
NsN37Tp+18kh9z2tDA4MtVcN/Rqboq6jy26sq6uq9yj4Sjr1fFAhXvBaDQI4x40eQseWSkkK4lyn
rPfCv3FOGpH+ePinqRvUlEfHKu/ncuk2NAsl54gNaBYLwK1q4mtATDrX+UB3VzgC4xe1kXJGrsgO
53tD0/gRafAeUuRSUalLrqKsb0yNipW59fTr0qSts1pU6IxIUbe28QiPCk3YPlW0RDdG7YbCpJux
Ucp9WPofsesmXwV8IBSc3Y91N16TvjuLDWqV1t0qvezgYGKzjBm1x5F6iDPH2a0/TPi98izxbuwM
u34s0vkS8C8a08z5R9jHPTkvo9mkgBi4ZIcLFyB+judjE7btJX2fCKeG2pbFAb5zlkTuKhRIVFNK
YPmAaCgb1WmYJvmRp669Davu3iBkDtpxrF2r8/g80DdyVxSNdWOH/X6OQYvBH+g/ZwVDnVrCabbu
eN70HnxO7cWF5Llx3ADOlvbRyTSg6E0CmGQoH+vaJJFdJN6DpaYfoe/BlWz0b1OeVf/lWOpy9n85
lrTa2Ca+kEuOxRVd9id3iAYIqCY8IuchZ+qYzdaPYSYObLMf6ZWbLtSlGGlGGN2tSzgPRCiH0kHX
Th+spFGv00b5TrSXiEoDpymWlxCxRuJphC2KFtRkGOrXsKXlvKuLUzh17daZCtIyQLf8l8P7n8PQ
NNvj4OriGam/6qW6NVJaySJEnHWVNpP/wxuK6jKhNgzYl8K7rrSlARxJM4NwVoptMqc6sbSl3OFY
XJAbu/IKIDBZsL9/LhfX/NcJdrFWNMNG7ukg7uu/WJd5r0ZqbYASZ7blyaLUlLwW4DnelozM1xxb
R9rtzrq6f64m70cyPstHRvo6vLq81cHtABggUPvkFDt0LrTeU+iUJyXKf/7z5u/S7a7y/Jsdc543
S2AN+pHWQIijqi+6874VZYThObvPKj1wF0pKNPtOvm6347didh+Dvc9t6z33y5P8MxWKLz17u8Bb
DdEVQLXpCZrcoHP1QG/gaQApo6rtU18vR2fSg3mmptWL9su8fHdmfqpC4+jqm9hYSDKSgeOSTrV8
Z5H/o/C2RgehQKFs5QFTHlbG6aj6EQ6yQMkjEPZgZwPhmPoh+YiX6XSN5SfyJse0qx4VeHdqIzkl
2e2Qpu8gFp5iJcdq5v0Wmp5yeSOnFUQFr1Orq9XVcxhSaja1YWBY2QlHb2cv4ZXr8i5lNacStDVs
kn3iT1SJAK2QzPPRrNXAm6Pnhp6KNpootYEWje7gQ2KD85YrD3TlBuLw+llyQnDQDy0poOkoo6GD
9mRCnDQvxq08Oq3zqJsDlJwk7WIrIIt0s1RExfPq5JlhIMsEo2NA9XT3TfDya1HiN+gc0sZ47Zuv
mG6R+T5WlXt6PgLXSILRpgRYrR5lwmVh3Gr5MZB9QHkEaKCAuOS3U3yMuvMiH/Gb6kQvyjOkN+cm
b4EAE8i6eY4D0yuV7ywOxYHPofJssiNkl6wbzDfPKbMlI6geZfNBluzFxbEL+TYbLHFAQDKW23gu
6EdUg6iMAri1Asdnqmrmz2iioHasm8lpN05anBqt/x7K4tTr6YnUtuoUB5nRdfUAA6VJQg9qkFJh
43mSWZDdqS7Xi9e8KbNLASeZvTR+GeeHwtMCr/Re3OTajJOgH8uTnBAty0+FFgaDZu4bHyT6b5ld
sxo/ymL8rlmtAYpyQyNe3PTXYDGfwJc+ypGcaGu3MvehFW72oQDJun9W3Dtbm9/kXg68Vb5h72Vm
ZD+Oin0LSN+5/A12yUltPuvKOPiL8iXrLXtyXKI9OAyUqkurmwX+dHmSj8tzxpr3mYCDlhbfSdWc
oG45AqBxkjkiLQMUoHkf2+kJxJJAfsf69I09d6K0uyZzGS3vFjgidGoWJ/lXuP03uYQ7v7DPo3EK
gBn69kPzZA7xlanZW2OZAkrjT7JjjaneTbFy+YfsyFr9KP+n1qu32hsXPhc5hvKQ8rIcpHVSJx/D
m0EQ3iceEV2su9r+/dTpvf6SlxyX+hCpYOh4y8aeOBmcBBUWIs2OQPwpT0U2QeStBdKvRkzxrCic
pwx0opbSJTXKN3LDMkmCoVm2oAZcKbb7JTOp1MwaPSlJc4g6thbgOUG35CdD9HNo3cn/TbW9G2D0
oDotqD3rwQ0BWUf8yHcLRJCzhEHoEQylw1leizzIhmrrtmZfyALKvWUpptzaGmZzbT5hOrzL7OiV
ecqaMADLDCuNZln+H/ksFidA68eA8rSbvLsVClM5IzbbsRi7D2AqgD/R6nvYqs9WSS7bhpEDHg+2
/Pwsd5xiFcKX4UletxL2jMyMmyHqmk0NUL32CZr3ud7E16B1bKqOanMRa7Ld41Cnq6y7XOUS9c5B
NfbfRg2SJohK6MfAz5VPyU6MFCYR4Q2NF33KANscPsvMPs0exAIEXWkOCsZwCug4CXTFohZtEztj
QE9jYLEPOj3ZgOp2ndjeZzckB8vegU1yjGCNICUTqIger00vQIC5bwCYEaTIpdV2KWnlhkY7I1qO
dpGdgBQOCp338vpSHbxdFjXQhZWPsnvXAYi6I2f30IVAjDMxxRgGdxPPJRIyHMdvA4ll5f653Sn0
f4fB7wISTk/OQQGWGRAtoG8G635hpuUikF4AJGCZtJf55/FkXIoeihmJIkvRJEFqlafe8veyJNK2
N4+fXuqsN5dDIFPtZuZnwo6enmtY6HkqWaKl9w+iuPwZdODMe/rjtGhK9Fo7ZMBBjUDNtUAxdcub
pj2uNxYdJY8eNc2r04GU+VOtiTjRQAuMK+spbqqv0luOOX24Vh2vnZ2aX0NpSPcgI5L3BrtBxkzH
aeme9fYkB633phe9P8r5lkdrKEbwRhUA9J82grssgdytqMO7XirGOD+1fWUW43ta/1SUdIceO6jd
eBYRumY/fqRgD4DAcO2JbshACqa6IZOTxAmTYfSGe9CoIdPGb1kkYLBD+OCbD8gwReWMI38Dlbsr
5/AqK+gaGrXHrqgPaA3M6Hjfu85bBshIk508tkjdOQfVA8tNvTFInZ41DSvr1+qRnvttBl547ukv
fvieOuaqMkUIGNXDPGsfaq8ew4bbURh/HHOqWZaj1ZNrG7ITvgRRu+KUdVogj2W4e6AL39QYYcxL
fhzdwMO+EXQk0asAEYZnOn3fZpU9hbJiztTfAxx36c7Ru17di53SWS6IIDCDpKjJsDqJDOkL94BL
tVV6OJ1ZHZ9tRwfUUxYt3zr6Z+ZE0wi7zWltp8X2RmSNbHrM8cCEA5B093VKXj0rdVQwFpjvHCZL
Y536bVdFQN1p4Bo5B9FZRqE8DCYGHWaJmIzrCerUbyBXH4G4/WnUDLPxaFHR3xYEGR3D+3JGVCbA
Lqbf7ETZiOaTK1qQbhf6Cy1gH3LxZChxcWmIRHfDERYiP/zPOu03s9puxSiqvfJrtjjXirtRTWMj
fVNgOQRiJCiO/widC+iVMwgt1bXsPDlkcnA0nCsqnizXeJDDBafmBUy1t5ZxbuXOKUSirFdgB8qc
yW4HYL0ACrZ5iUXRiNaQTwxYH4Zr7yiFupDnkE+OdAhESvggOz5r+pvEWagbwA7jvMgMyzhb2H/M
sn5oI1SaL+2SYNzkGAT5qbX7L+fTzVSAP7lTklsvcf4mRpkcXFnOZp4/ouxKVkwmaVR/3rcoWkCK
HZoIAPfjujIX8lueSVmAirHNR7m3YWi0qfufpb/TW+ejGX6f28bXn7OS5htn+W6LaE90hqb/JVh3
g57iwyyrbdNw3bn3Oa6k4l0AC4Y7Gbou9CWsm681F00x38nypK0a9G1/BB1RZWGqcn3YzBn2Mxic
MhZ5uFVullYLBpGOU7l8U4ccFGH3kZQUM3TLw3p8qdcItFz7YVLA2uFFiKIVESBSI4NKh+6eLj66
Vnmma3eibfuoOiUl1amGax2oRb0ZECB9yMZA5Zrx8sOhNqgMUQZ5BVaG89DReJzF/sEozga1fnRd
Wuo5vcuYneB6PlngCgFYeyv/F19jUpbXGIDyRA0Sk8MsggIc6zJT3uVwi/UL6NNNalAgwJ1EdE0t
5reoKxMERY2CsnLYjgvWkx9ywhasVrW48vTwNjeLrzhpP8GiA4m1vdaoLG1mcJjhI2dxlSfANYVW
61TbDSznyWkYeqrUQxCVx6MSYnJZ405yTlMU75MmAu0Ae3gGvsY22x8kgTiG4IH2pfuQee5Nu8AD
pU0BF7LL5K1wBgCOx3NnUIMOn2TAhrOH8LkE2avCTpYbWCyvY1EvMLV7JGLQyjWXdqC2pbz+40Oe
Ob8k9ArIE8qTrh+yHRqVq1d7ZN+JPIgYt8eH3Dj9IS+aWIhdRp64B5F7DurGOvQxBkHUPkgtvvwd
68hpXJ0cWsuit0iIUlOamicZfUjfIlWHT/IMdZZ/xdiz1nyt+vmbfIUS36BV60+jt8jsh68UDR+6
yt3NfXUJtCyCOIY6GLpEu4EMsXjxaUnWS2/fMF7TnIKmm77H8sr10nd5cJmevE3jM7PoLxdN38mc
+foUyJzFOTQphnobpsvtRPIuq6dveb/o5y3p8Su5gNTyncECeqzGmnatV+Aq3+Si8jl36L/rYp8Q
E2uU5LYM2SlCdDQga6v6BAfwUxcvQRjj6OFKCPf6ot5WKjlJkoEOcHm9NuzNKLxr1PAiQS7CcLEF
tgq0zf7bw/HBADkr6/q567Rj+zL60WeJZVSa8Yk6r43vAvqOMtJyLKs6/Zjsy1UnmfYSiN6epua1
NA8KaDdE0J6yETOHXR5hs8HyEsQGtLD+O7VVJ0WspFF9iX3QO/m/A0vi1HzI+RWfXIyq0ckf6G8/
7zOQhPLkiUwGaAW4857zurif0oBK7/q+F90q2rLU/I/0cu7DD8CH0ywQ+QCg9HWn6Vs61XprVbGi
R8Fq05tgxkS0ZwDxUpeIBOizSDlO8ZBqga62r1l4CxBOEFPM2C5AecqpNPWdbfsv8rpo2EF/FwNB
jANbVT8a43LCu9UQWEqHQzPTPBUldzKBsGMHhpHvpjS58kf30/Dt92Wnk6g7c2KMS6xh+S0fTaA8
p2Cnyu/nIT6lOFl/vGMX06um7jOn/cgcTvT0gxqofVvOmIvTvm058H77UbbLscKGBgwGIICElAUa
wSpObYfvyz3MOduEzUDW8wzwv482jANNSU+hsEbJ/adrtS2P8kTZ8DiH85vLJ2DQW8dQA8FjOPU+
y+tT0g2BgMDyls1Hlsg+jS9Eb5/GL8qozuj5PfVOfHJt772+SUqsBeZJXpUnmdMd2anXBdh6CD5v
5cY5Rd/ygF69bCJaWZZ8PLaLEeRl96B51L8mc9AkCujJyFfwuyCN2YCL8NkSXdXpoQ9H9VueUyak
Bfu87ftLGYY6Fyeg1Tmdt3L5pYufRJL3YgKK3nB0VDZ41uD4ZkC2SXBC7HmJQGTg6RhmAokYy4o3
MSHGkeh+kR1XC1Akv0njSTpOkIcPHyLi/Sn71m5l8819HNiTFdQ0h4JddC+bQmxMElGf1rXeOwfR
a9UwHvscAw+0r0SnU7u6ITsYiNUZ5Sj0dtg3cIgm03iUj8s2tYuQosgWwBedQ5SddKf5AF9N4l/W
MEt9K9EN64Vu0deBS4DBf1Ir55BS729ilRLswXNgxRiNU6gbh2CjnF4ZsYRraI+6iRVgCtGZ8voa
w0JJeRhE6b01KBdiMQ3YQmKeiBMuYcIcqAEbSxOdeDtnZ5WhH1d/+N+Ga6gCUJvS5r6oR7l1VdgH
O78JU4yYCguCLoh2qIDMUy+cNApUPDUfj43StlM7SeT7g3Knw9Ltks6iw4SVHWa2+4AyNOHGZOU9
CxVUoMXS9lFVpmC0IgK5M/qcHmoYn0tCESXl+ZZqP4TWfJxMzrfse3gnTjSjDa12nPoRtLCcUpQ5
yHh5kpOGMjby6pJ2ulvZpT79uJ1aPMjulNMsp6GZvlCcP0Q0yCbsgFqaU3vdcfasvaTVUT5ppfV6
jnTPxU6BFaM4pYTzckVDYRjGI83zILx5V76jb1MJ9lVE/0T6l3byNIK4UQzTN9RPp3npv+X1ap7P
Qjt6Fi2gzHutqw7yldj3fzhoCepzTvJ31OOC81tNQ4rczXtbIjQamiUtb93OWEcKUTil6dOtnB+K
bQKKIk+N7sP01O1qbT6Sjggo5XL96l2OYMVRLCdE23Dn9MU7Xut7VW5tl6ZPtQPsMg7ipTgZ5RAU
UNTMVrSD/eVNT05KpwajGhFMVT5FaGi18um5zj6av0GTA6fOfpLdqTrGKg4U0DZtj9Y6REQVabQ9
ZCc5x7npXFWwUggGLBNO3826TgnRKFlXX9E/800Z3lRjepDbjRE9JTy3zLlhPrAt32SPyGdV5Rri
2HdZ8jSZDnFKbU/7kbDyMhd6emlq7atcGFDNUxGGz/2XFR+omP2cup2ZfhZl/zhY3kFGQh0bVJHL
MYy/iwjeNM7eEM/rhbSovx5bQH+q+VGrC3C+MJCN9mPdM7VyO5OAlZH5sxGI7Ne6/LGC2S8eikNn
gxOE+Y6CWsWI1jHrkNRa7mfU1af1NnP9OtdEnQkIchW5KsbsY9PSgWsCJS52SGQAaOY9u4TyoFQ4
U93mqSXsKXaH2DH07b71yUb+pFQkIC0QUDG0jYd6U2X5nQ7Ou0jgnGWPWiQvsxMa7oay/Y2IQnky
dh0xsPZR6ZuD6Y3f4uZqS7GhnHW7itzZwak3izfHWTWwhDXqCuM8bT4sjinepfgvWFifvp3d9Qmo
r+I1rs4dJhfVbjAbBIkfUTcYBWCkfpHo5I7ts85mrxlFmA2Bq9J8Da18EYOww3BqHjvDhpZoega7
u8r7Et9ZQ5USxQRqFuCQt7nRjtR21b6FPmKk7PkF0emUV51CEgMC6w1pquomvbCM9jNFFTesosSu
KLvfDXRzdWi30oLtPXVvQdwI8LUPtDuVpkpkmQdjn/QsESHGu5qa4cFx1ztJEIpG63mKP1qjOvjG
8d9RVAerLy7jC9Ncbte5SAbvK50VYAiscwAIgyHRj+L82VV8ZQBBIROYqNqaT0ggHqsMdAiWsAGY
kkMIqKmmq6ZQX616Kw4ahFKrowa4NE2YHZj+/urJJxjVrdFfOh2NqZW3rsvqhJNqrjz9Sbx+v05O
8puc2rY1nMverT8kMsCl5Q5LDxJgbcKe6X5JAH7CLlfVS1gtT7KgEge2B+i6y+kqF0+GKhjwG6Ig
EYYp9ZLqI+iAif8hMgoiiM6FJDuMVsPY5xk7fQOn5UYiDWuUIVHn5wLEQIlUu779hX38pRbO3geF
ZiZQEIlELWojoL7r2aBrgOQxVu+0uqVKnD72KadSfeli8x1qrs8R2YBv9ekOYEi4rwbWvjuG6zdC
g4absd6PRf2Vsn0GCwAAFeAYB9Mwbs7NFo5lVp+qw2DwvL0XPmPsSboKq4gtAODlabKo+nDeQk4S
+FX3vkaoEslR6t4Bey0y2xeHvaS6Pz/N/rq0p3EXTZhJKEOgCFJqZdGEpWBeWdOZ73uHrACbIB1v
J8BOODaQaGO9Yw3K9qK/6ljAo5MoMy30GlYj3o0cWwi3zfYdUoZjgaFv9zXxsndjSF5z+sf71H70
y+xrglZI5YQpzBduHfRn3U059y8lew8nTVJVYHpRRZlt1qUFSVX2Jkgs54WmkU4mPCSulqP/aDQs
L+D302y5kyQVHWdHCSZI2D7XmyvDtm/EQQC+ajct5mU7m2y+7lPChMsM4HWzlViLWCFL629sXaHu
n5gf2765kAtKVEWiLZK6oEn/upzm64qwt+RXJBw6RcWdMXAIgEm0nOVBIiMzwQhqN+BPtWmPcLQ7
ERXgdW0rg14ANMyCtoBraUO96bZF24jUkM+ICCIlf6G40K0Df22kuJgqe2x80duIUs3lKPs8Mexd
NRgXiuFepn14IwEQV1uOY+edgDk9azT/USIx8sxG5JyAJNgtdHHIiQv1n7G1HKJAL9S3lq98yoTK
NeLoyvKISeMkS6Dd6p0r2Me2fdO/rMJC8i16s6tS813287+F3lTRShSGQlO3URzlmkqHnyLHRnl4
qKB8XHCC6F9VA5DXVb390FCQIhHlt20Ob2F1LUmg2ktPKRifiU6cAwfC7L81DtmopF8uaK3OVZfT
5MF5slFBPyN+5rSzU0hmrVNWEvPkuWUouko1lfEW45dKTEnEmNv5F46jXC3QmEi8TmxScSXF45w6
a5t2NJHiyIHq/DM8OsewQNC5LR/wl/gaiKIbMUHt3r1S2mkn/xf7eI0x0ckYFc3PFJ/elodiIiaf
TzRt0kUi4k+erJNAhg3iQghBxoKfLMMQPUPzIZhIB8klrukNhEojhUGchBwzzUIKqTXxDNu47gCh
h9LmYVU/Ed2x8iHd7x/YnRfrlJg10PDsqFXqR561yU1chIGuwilw7PlIOVBAqXVQtfEpUsrbMUyA
+7Mflhx0JxQc1HSf8n42lscZNm+cWCU8pg+ymqsgQpSsCY8p3A1jfxliRsl71DkArUAw07MfAEbZ
AiIM3COvs7CyzrJfZN/Q568M6Q/FfEuS4QOp+vXvnSSHwyMTM/cHPbd3XuhfSHpHvuUW2lFGMJRX
9OFhy6cnOkZkOuNL17Nu1tECy+RVH75Zf8UjKSG5u6939zCMXHY4RkqH3LTV/ZApP+S9edSO0QTn
c32qF6bXktkBBJ4vYnu26aPc1C+0i7Lq7mRKLDR01RnrFx2fopW2uHCNF3lGoPa+ZsZCjeQ6yri1
r2igWDc9FB1OYn0o5nzMMPolQyQmwRBuJw8wAgNeZjkHPJGcCXkqEfaFQ3ShHZ+MWtu5MZQI3Axf
DmQHHlUfvUMBhLaSzJs/rJXJd8hzFfcOVn1MA82ZmDUytzApnVEyuc8kmjSezUP6czFYbA/GlepT
lt2qf+5HIBEF+n8ve3NVc0MLwI/2JvFxkR4iHylZ2PvEcEUKSgR/3e0Sb51HYE3Ve8koTf2GUO+H
iFaRtuLgyW+/N64miiIyADFUQr8S213j7x4wJR1cXtryLurxj9DzdGU49ucMEZGjpVR3lSepiSig
u2rBhYZFdgvn/Ga9MqqeUrX7f6fZyW8/Sn5U8qJNTwAJRUA9FpMHkKE5uTSxjuAUv8sBFzdSLyEk
afEuJPkqL6xlH/mL76eva5y4JWCV9B5h9+JK7GSwaw8Z6q83jesl8a46C5PvwkT7rZZ1Fl3ShX2T
FDZSEM2Miaea853jN+SgyYCzDRxZywI1nWkkaIwZBIzmjupK0njEYiSuUCXDpkuyLaSQjk4dSW9g
pdgQyqjfLecAvuhnz/oQ+7nApZEQgLg7V4vm7QS2I9U5rD0WQoUxXeJN18v80nrpS+H8lHLilndG
CleQ8+h15AkUBJcEklc/vt3GvvXuNe3XYEa3g15cimuPGXDVkPICM+0gToKnwbjYwdEwDvfgD10U
zt34VbbTazxNex9WmDODPCt1LJATvKtsAPBUrwu0Z0GOOVTNQOkJo+cQyJTLnWTwQRY4NJp9Aqt1
cfI30UZipjWdC2ELIP7RfgqtV7HwJSMDCN295oOY6RN+QXn5EkM2LoaOQLfoA16KJkzAiY05Tmu1
RjTF2wz4taylWRxLcRUlUq6RIm4pzger7WnAzRNzMUNQm6Dy6Fl6I7tZsgIyQWJLwKEdhfmnJAZn
s3/zzcO6kaKtWeqv8ajtqpyDq5iHqMZ54V7MFn15b7JrRj18y8efCUW5QNe7d5PVAOeEzxeNH9Y0
HEwg+RihVA1I9YBocPk3+zWY/t1z64yXVlTeiAZXM+Iq5Ixao9u75auY4vJROZWyvmHuPWqxtQaK
DDV+nWaNvsVyDz7cUZ/PZB7FWhdvaelDogAvkqxxI/an6H1qNFFjzdNMdGCtHRLxYHnFOQBhj2Wd
7PQZHxkbJkSUxIl6R2sYpAII7gXkanljcf1Xzf+S78n5VlMCzVVHc6V2kXQuvQdTINbfKnKmiUgG
tDnYQ/JVuYzi8J3CfwLKjXpJ7bmv38QL0ysugz2vRoCKFO+rJAFo82dt06IlF2pCHz4q9o/7Oj6d
PSCHueBi8SjrWGRQmq486jbcaxjy64uybeY4vy+96sJBNsosiHtkQx3gxcqDzLnsQJlkENE0w3yR
xLTUREhqLEyrFwA1eyARY+fkg8z4M7tHjEuSRpUL966WtefOp12De+hm655aM/YU0EiqtQybzdjU
16vVINtfjGDroQb0StNfJcMlBUpihMLK8j68i/OEB/CBW7YuepMRck7PJ6N51C3OoMxkJVNDMx41
0cO9zJ94s+t8mUn6GcHVZF0lMQD8oj7EzZpN9ZjnWxm8nKWBbElptDfg4F3OVXIaqcMHde1elIAo
g5ZuXLWDz4WqGPHIbHCe4FFcLUyOji7SVwxuytBu8lrbAHm0aTCfxVyViZRCFDsbP0ZqVsmOSryw
HkMCx08K5PZnWNkHCeivIn525x9OvNeu/lAvf6ga+S0Z/gkODKXZTi2YLdj8dWee5D59kR6TW1Ct
PuUvebS2TV8IwIldH2oxISti90xtXJj/l6nz2G4b2LLoF2Et5DBlzqRE5QmWg4SMQg719b2L7ve6
B4ZJSpYpAqi64dyzF9KPV5Z1MekyqStUdYunOT72mIJH4DAx0SSjrqt3C2sFZGK5armoLVddck2S
H0NsplSuMwY4FSm9HabHb9jn/Odufchc1DVBnG7jytXF+V0lm+pWUIGalqe/yHxVkKfiWtUNVQ1i
i4VnCBDdcKWptnLl71l/fkmv/lS/ude2qyyMGZwiXM2GX2jEVJf3vxtgoad/k7Bdm25xenQ9VDla
dToCRsSSxxqhGjVOUr4M+VVtXibZnVq4LGc6mNjrDrXqs7Bqqa6M1Ays+FMcPoCU9PFtbI2tNoYP
oRP2JH9VRhY49VOdw8dGx9FO/rGOh1U90YWulQIgB3/kiaP69NUlpk7KFCkqAdcS95j61csp+6JQ
p25atSL/EwPAq0wr5/zIttR6BYv3imXt0mj/BTN5bhHQ29tGM1bq+lLrqpJelbDY8I6J3s3YPD6K
RnyobtOejQgj5sr9Em+qDPL/s6g09/dl5G1UkV92zHtju6xK5qofEacUPGWMw1p5EOQeqoyoKpuq
8KmqfUanvwsAsb+BsUtRv7b2XVUMkdB+zu7IJ+89BGGjCqkKrDMrH4eA9vy4Pgm5gkjB3sobk6Kv
Y98u1M6kYrtSDw5RJx6JnfrIupSrr+DeSa3xEb+pmE19YIF+HChzqYfqz2MVyDrM7mLzqSGKyHL7
JS21xxLhaFQyqRAxrxEzUY7bBBnq49NW/7RMoz/+l4oD1Zt7iISkdZ2bTY/PCnbWdhK/dHRH2+71
ofRTUjlH7vI82T5STN4lcKm/qmgc2eK1yFhn1I6PScXnWOzVf1GoxUrtRx2B34dKvtWZi8mhGNu7
B/EX/gOPPDZRuSzjW0kMTExvD4/CFPcROmhSLVht+XiFgrrX7XKnBA5KjqGCxodaA2hzlcknU6CY
tbsT5tJvSlelvk9t7lb+BWvy/VFH4CWwANssr46qfdNa7bJ2hwt+yQgAesQHQX21In0VSJYo0/nX
/gAbhv9GcJ86+aP0wTIwf4Vpek/6bmEQvfaBDvCvwCEFywcEYGlf/rIwpWV1U//Jf2/VWlTHdEIY
Y4trgx+xenNuQAeDxF2dBsddk7E+Mlx1p6g7xu/BAVEIURtCrDufVnANbesdXBzrer1TS41qtahN
Qn3MeHgfJlmtlWxRCf78ymdOId6ok6tb0aGwQgS/xW/TshH0Bn/U35hL7MMmW4tM/lVrEkU6SRe8
ovIwWsNC3Ttqc1I/QukIzUBcamCE/1GbjT6TxpqJwvOfGnqgv2xDkyjT9hsv0V9FYP8d5XWoy3f1
+6oVzvXBT+kfaldQ6jGrAyVX9kykIMtC0NI65is+EAsVtTrG+JJNr49Q/z/n87FjhHxjNiNUGLN1
VeprdcKVYkNtIOoDH7KYz7hYPr75seHQaVqbTnJUC6m6FvCk1+zxtzpDSkusfnrCG7TxNInpIidZ
fVJCMRUkq/YaDagksD9Uq1ItonYzPmXJDwX9rm5eVF9OldZT0/jFUOpbWh9UP1N1WG1qbfac/O6F
szZMb59PCdV3XHPF8MXC+aM6GAzTb8YKKSsVPNUfVMGdNXZYFmVn1cS2wgpHSxYKLVl5Dcj0yXvH
8l41PqKQRJSsRNm7jcl8DCgjRhAA7Sn/SGtaCgEpIPmNet+Rqfih3rOBv6Mv9U0+xnvEHo/GsEu+
jADvN8QO1eBiSJmgAfQcYwM3JTJQfSL1t/D83RzjHoUHlxI6pAU5dtSgCfX6q+VaLyDA473ewuMV
RbMrRJvfLJvZc0GL4WMu9acWjNdP7DZYDpmIF7taooYc/LsVY/biWGN5mhj6OgalN22QXMR3268B
XAXh8BtDg/Xjn7dyPuN2xM7S400WYGx76xLL3dplp+0x0YwujMxGawYuizdYAshYAln/yF3Xz8NP
otvfqRkNb+Wg+/AK+vJiDpm7z0qpbefAMm+yyC1miOzpk2WdwXTesE8bxqkFMFCd/GEw8voONLHb
1H7mHI00jk+OgZ91QZZx10cTbWTrFn9cLvXHP6cDjh1+V3y2RubhNqy1tyItih1jkPMeyMR4cXPN
WonppXawPHBHii+IFhRZIcV3FNCZwTyrEcNSTmofz2HYsHHUr3JKyNh9OussH4GhjibI68bS3hoZ
bGpsob26m08mEsdeG9KFAdpr2yAjRtry0/RTtvJad8RNksElxsewlc/GlTcnVBfKvVsHhLTNi0Et
Y4KHmEStB/+uh5ZWLesy+F02AINtGfyJiyRZ0eJtIB+IFg+a0uIDcIz2Feun1wFAYIsKGBeRz0Kf
38JK+7adUi6SqDsME6D5VliLpuhXCHw3vcNvrmGrwBsqmXbUHTA4DrQeepz4owJLiEG1NTpUkNT/
FeGQu0+qmXAyHXFpxkVJEifXAU6QuYUxUaCasG1xm/zymtXGRzeYxTq28RzGeaayUK4UDEHjYKkP
aCKya2ukr2Xc0anm0shKfzfCdtJzMElGjRrAa/tbzQ3NTEO/+HYBI4HmM8dlXURPnW7oe3d86s3K
Wgag/6RtWItoDHzs+6iVTr2PHZLt9WqQnLmMOu5Wgy/fzOaXlLaHfyHsprFHiKKPxoKZuAO+DVdS
avKeUVdDy/cu9k9T3ewa375Ig7IxAkGMbTB8HrD6LmIgZkBFy6K4wRjchdFwpC86goo804Abl/pY
5wu9K5iPo7yUMgtF3w+MZUt2PTY9ZMBhutLQfQuTOWKYbseQ8ptFaQL/NZwRQs94M9wcgWFhsYf9
1AbmRq2fvfYohvPI/bQG4lC/brZ89JvIiIzVHM5weOpdXfADGWZNtxVntejl79hCTY8gdj9p0e+O
lj7fM1ANCOEDxAXOD5NQsQ/2GmZ5s6aPwt6aYIvXHVb3a0xDt37IYPo4jyWaUkKhery7MjlSqv0T
RWN7MMxLGmnubvDcDUm7s2Yn5SKv8TtgWNxc28F0w9gvWE8hfQfZnxvYzssugO9pMA9AjWnXAsNd
YypwNQft2ywDRukacy2d57rEHRZb4mjVJNqPHXe//RoviorR+sfBybGny/AxZm1qAq9d6UvDsfD5
BWRodNxiBbSbZV0xda6LCEUAjo1aGn2NVncw8afCOBycRCeBY5UOks903mTQuvJai5ZzDFMhtv+s
+ozVYcRlcTmCuFhOTremk9jxK7TeKvJ0asFMixe2fKl0r2A7xuWxHUwcjYfxLIJZiSXmQ2L1b5Fj
3Axbe89C81kH4xhE8qP1JerxGJtpJka0RGDBKAROaCZMM9nW7sJ18HRCLWit4gy7aU1IQDJ64a8G
AZZVE9HSFPixO0aXrr0hp/FSpusJH7RVonvOtUpNjDTqHMYKwaanD2+jA9QA4zd7V8PQY/g421Y1
dfC8BEvh73wL4+heJnKNgc0Rg/923diJ2AimWpgEjVY1bi9XLutBluugaoNNg84IQkB1n8f4kprW
Vw59ZOFkmAwCmF10TNTgYh3utdSDRggBHufm5dzbku8JdSw0k63uQ0Ao5QtTj+6p1WLclOg8J4Zz
DPwQA3sXNplX1zWNPR81KP6fHuCPAe/Jpe3nX11lDHAcCxACfX0d4l+l2XEHCHA0kxlsMDOgs69v
fJy5dAcFDmAq7SpdnLwUV0dFi3Ub3CbEN5hdMB0rzJNfGUfImQvAAn+cBCaoR7Epw+ZOYqgP0Svq
dFwv4nTTSZbJajD2ceHiL8rHCSkMvVKJX60CSHFrLazhMkX+F5ONE9Z6FmfWVT5oM0Z9s9qxQ7or
qUV6Uu6SwGS+Dx5PCp82dVhoEps1GgXvQujhm7R9sfJn9+J5mPu5un91uGCzYXA3nlP9pg7/MfYv
MGZZeEPTAPehfzL3ODLegMuB4d89fI+oXVS7pHBghnh8nFkxPndF4ezINAsv1pedxHh6LjD2CYal
xlQ2Qi1RM4zSuctsbHESs/1lHHPHjJESNpqTtwHIqOHES2SBQ8jZA2u5aoH05QwDL023slfNcNPS
ZFxNofofY39niealdqHItkxEMwlVLqvUDtZBqDh0U841XEAlSjSCbAcormNwrRBrsHUL8A2jWugt
zouWPrse0AbNYFW3BL93MIuVzkbIZlEcurb9iXuIOnY9utvOJfnttMBbVa19ailGgBiw91Q9Qfdh
N8jFKodFWDpXvGfGVevF6NviP3aBDXGj/27hKiyDptu6GN1HLltToBSUrpH6q7zQzxaxm4OwNJsw
1jMmXNZHCz/HLrnjUJ+tGvJ5fslRbTREZcislvCfln4VrlN3fNGcDGDEyI1P1YVEKJF/8jHFWNO6
KaEkari1YaTnYe6/cHzCrslAXZFhG60neb7IHYL0IE9+Ci/Yl07VLVKMBsOsQJgMYXtZzCrSset1
Uif5hkheW3YIZ9uWfdJmqEEOyEC18GnK8aDG6wSDTnwPzIyx0oQ1jiI0TMp3ar7TLsVYYlHdGgkX
Q2L4zBT1M+/lVkdDDfWZGMVnlxdmdyV+xizI8xmh7J5ruplYRCIQsJoTWDocBSuYflbwuxvgt5VG
Va1Kc9U22reAmkMIJD4HywtRLqF17TOH/kK8zgMPEJKpH6r+I0swGfEqciUsFBazrNeO01anoN55
WmWutRIKmzs5N7+wi71gRD7ti0s7+D912/yEJAE0rNLziGBtIUoOQZj8IkGiaQzOJgX5vmBEjpKq
1jbUUMEs7JySuTlUvETdcTZtJlN/8yuHim7cfWBbiv1jBd/dM06zptN89tMD7vVXkMDcOf1wN3v9
Oyf7nBUypk84UOM+VJOB26FjK/K4f7JArEASyfqFAXMkAla95vxUi7xp38MqhANWPbUDsZRTOMPK
aP2/8/OY6veCjgP+P8OmcSuxMiPzKDf4lTdbp4NhFIKsEGKA+BROnAHP3FUdt1Bszs7Vc6d8yaQz
GobRkwzzsO458/hezdYhL4JT0HPPl5Yg3iQpWAxV5S8qu74VI5KZrC+KZWQw0dv4xkV4+r71i+IM
yjVY++YBehwI0xZIiL1yDNpkcSRRDg/Nsh/bYzFUt8pIgnOrZWB2uanMdJ8OPbA9zIiMksQkkmSJ
pb/t8flc5n+ZpMYwp4tIrx1tE0qoD6kJE7ygTTPhErqMIsBiVU3l3dDOAy+vEwgzZ6OeNrmhnAAG
O9mmfkOB1bC4mweZrsog2zN2yTLbJ4fU8qqdYOorryi2phQNa0Nv1o5Jk8o0D0XMZhfVl0Im3/AN
2GuhNm29jnuZW+FrCFJrNcLJOrlNP+JeTGw8xU67ijEU+fQwWh87Lf7OQvHS5XX+nrZNg9C9mU6F
Ojyetp6fESSIl7hwaOymhXXwNWAIpdQp8szDVlfW9CBC9a0d1O5T0LiAk7A72MaT6T49XtNL+xvr
AVq3bmYjqYyxUg1cr4KVB+J+Udsz2xcQ8gbqMCRK016PhXctDTdadhMCzVCv3KsFUSRt0n2pjdO9
UgeRD/yYmj7ZnJ0EA0v0m6P/PeDNlB1dpM2Gpb3njF+Gjflh2FwETqTFWKjwNK6xyuXaEZD1BPAb
FrfXkk+sh7D9waRBstGStATiHtZwHBn0RmU5HCfPHI6PR16t+RWQoKhaB8MoV/Mc+vusL5HQB+Oe
/MY8GXNnoqLkUdZLbeMTvq0wTH6TInI2GEb3ewqahza05FuAHe1OG/Rui4DTeo8mIHp+bax8tLok
OM50M3sr3TSV3Ng6ftiSnfmtz1Bh61jGfidIzDRvBq9biisAo2ELVwo7Zfd5CmqU80Zv7JyhuCa9
n675rNJ9pTndOcVCdDP2CrLYOJ9BQ7MdfHGwl7iQtXXdrbRIGhdpWz67QV3sKNMtGzPJCMi40rCB
tE4eTvGsEbPDvG6i4wbsife2mJ4Iy7yo2fl1P7CdOmzTAywO35+wrBv0+6RNl1H44VOTlLcRg7Z7
leKbovn6i91Xv5rSbp50I22ZTCsXV1e0joGBpfkDtgwYYDaHBVaUOW7Xmj+vSJihasDlPZgDZmV2
M+XnuWX1tMUzNhT2JnOkscP7LXjt/PoUeRaoiDLXt21SWCs7Cuyd5rbinbkXdxZgcCqysmAKbm1w
zbvcuTfiL2BHf9/qpc6YeCj/HcLGPjdO9JnYePakGKnJtBHnSD0rilzs/Ri/0QG60MYwQUpwR+hn
Mr1i4UaN8Zb4DIrWMr7l0Nnewv7Zz8b5PS2+xojKQWrW1cm2IiRXTn+mMPGk59F4bmkVk28Z5Usi
I0OJCbvf4E3xQhlVa0jDST9vP10rD44TH/ZVpPN09Z38oLcG5ui1Mx+cBtZEbXXGtojN9inF6YLQ
Socf21DUl30rz3Yr/TU3Jz65oynP9TDaxzYhLedNPccJMwpxlP2qfWrO0O+sC3LddAc8GUJUXdJo
TkYgtanULg2XzdGZdXPtJa7/7sJYFv5aCLf4xq/6JFKr+zuY7hUdG5a3org3U+wzE+K/NS4zTOy5
Xx4A518sOt/UhOWXK/xkEUjL/5zG79zrKAlQUVuT5NXJ0p4wtBVJ+iukMmaGXvVaNRZtjMr4TImF
QWwzCgsLJu2fTKkwyHZrfeFMiHV518SXOHPG21TDP+m70PxK8XdcjHhbEjDirqDZU3zqhg6Ti2Ls
NvMU2mvTcoZDpUv9Sa/ibtG4FORTIOJbsp6bVqbZGzAEd4tmMqSVrFGr3Tu9Ee/KKG0A/rWjfyJj
2c7DnNyw97UMwD0lsrXRyaZ7SnT57JdEEzk4P7w6ug0t8mYry3nkt/Tb3QStW6UD3sWi/nXIvbzd
MtamP4epxThx1Ub3yQ7uaZqxB9WOgWOtFK9OIDyC5yHYPZ62AJjJLJlssXBTWremF63whtEBZKQV
lB51MAF5H80M5sUYADIubP0MtdM45xGDPw2F5FZ2zdnxrB4j2aEGSTRXL0jjFpl0hk9BEXEVT5qp
rD/NJY1yCgNeby19c4z2STD41wi6AUn602wm7lvYTNHNr9NXijJvc5zUl9qzw6csL9awd+JXTIET
jNJ3SR+coXomf5Tw1sAQsk/AzXtp41HB6NuVxc/YRpXLFE0iHHtdxkzfy0n62yxk7I4lqH0a8tjd
eyEZ4Bh4zrsDxnEZWT1YS0ps72VDSp/RtmD5IajMVowPf8KtkT8Zfmm1iH4SDC2pInXZG9Mx63H2
vzqYM9g2Zic+r+xitE12AU16dGpIF7miCHYlGI3WKlcOzkhHKpM2IzKGdrRKXJeTxHoRhvYapiXJ
XeC6C1OSr+i6PpzLKd1MPbzWrPaH2zhFB62Fop1XDtFjojzevZblKTKeRRK7V5s1/UpH2rk6WVyv
+6g7x/QFhECQ0JTWqyVvBqL3Z6fF4denKrk2p6pfM9sumT/DV1EPCuNYF9glc1b8daX13rPDXELi
y/hJYIWUQKHE68qQ6zCZ5EseOUR2CmzgB/IMf4b3JsMGIe2YP2c0O5o5Lo7WSOdtrpNkHwK11gT4
g3BGG6qDR9IrWR7/71A1fnk00yZcYebABd3U4hzUE7OZGFNvW6ELwqqOG8RAAOyRx9uAZgDayIYU
SuSv2aTpK62Or62K+xwGSXHkaNZjm5M7l+XNwSwR2nZUbZwo2HglwV5HTnwRGQQWu3Cvc9TqT8Oc
HhB0icM8SOcUAL1W/7GXiIrGJY/0PBRnEwHRvs3DbWR30ZFJJO1gIBf89+jxmohmZ5VlGsG0+oJU
Bx1fA0SR1afpWeVG6DXiwL5Mz4mmO/3BhL+5nEbWuL6ayLbUV6RmL/Bs1g/C81pjX+I/hYxLJmv6
kukp1FwDNXtDTbSR6SWgsOQnDTZW9SVoo+YDK/d8l/mOvtYtvGs5MfMuGCwqgFE1rcx5pBxdJfM1
pC7pAgLGz8w2uyMc2zu0PCac3LzbmhWabQ03+koIGKpm2J4yd+IR9sLLIYr11eB6/vFx8Cwb5aKZ
wYp0gNhjSEvIXIewaHPNe9LVa50+3F0KETnb6r62A//auHlCXxncqiU852ZoYlFTOrwGEIzRU56C
JrhaWWJsppmwLMr07KmI6+TkxuWtsUX21NXJKidLvw5psS1T/+A2sjylTjyup7iYuUgYhmRwdtpA
2CAFKANi5GEgc7fSfF3qojkXZliz2bIU0brVyPcKs1rmQf0rn63osy4pyntR5B4Tx/LeaHsuclJf
LkmmVQESeIcQt92DabffhYBchqMQvuiJFcDLmgGIOfXF0UzyhQQj7b7VY0bCOIelWe0hojp/nYq6
QBqI7mZjUaVBlDq3bjzs0ww6mlYyM4+7aXIEZfHUM0XMUDMQezrX/c6m5HyMfDM6jwkkB0lxdT2M
UHvh5sptrivqROvPi96iH+XoY4CHkW/hEWCEWIM56z52EAMZw7yTExWGxOp2LcX0rRGV8A3QUJ0M
x91KYcWX0KqqHVhMasiGt5cNjgC9PT/7Fj0DF0CbRHv2pjne1Q0zRMX2gM9sNj5bunHqg9wlpqGs
OWBVunU766c3pz3OzvkWq3Rc7Moov+aO9zFyBZQ7Zlyng0fst7Dm2NrVIfkaQdDReti3drcojHE+
zXx5zGLgYNIcNrGNsVfSJ/NHkbPVFNPg77kmFogAnVdX93ZAq+dVK5160+hhb5LDhtoqUo5hZleE
xyCLymvt1uWVbXze5Bm6obR9DvxWOzVIxalwlN1rkGYttnYVKJr/HojiEDX7GrTekqp+ktr9qRDN
cHo8skcGK2IXG62Ad4iRcSKbC4jsbGzgZ1r473pU9q/CctEoJQP4rabFIJJOyACl7DCGTnMZ7RhO
tZG9E+fcw9hGjayx84k6NDdGKHOWGJpiS5d4YAVYQbs8DtzyR9+2Q9ySeWmg4HWYEvO5T6bixnJz
CqFDHPXWKlZhYnTbxJ1+BV4y7vB1qYDeW+PWi0R+isNkq2kwgqgc6FhPZ/4bvqbvQ4r5oF7l47oK
nPTZieg7BH0KBcT0mIt0GQmpC3qFvQ5wF5XJfJd9d3Km6tu0RuPqxit3hGlgU4y5NV6+MvPcORVe
EV40UoY4jdgJGcKsRyPm+k70xeM27QybGiC2ARtRdFhZpKm206b0u9f1ijqJD0fMdzFm+APVKzg6
eTVQj4uPIQXXqy40LqVk/m6i/g3Mev86BfymEefvraRbtwAzRfnIyC55oGWXkRyZeHYYzoA2dSP6
xlERU2H81ZkGNjg/+P02Z/IycB1+3G9hvyfHLoSL7McMZ2Qu9kIF0QfpOodWIEmI57Xb1eZizGL3
g0KjYJIYvoSDoruvynEXe1RUfSvJl8JEhVGZ4Y/nWwcbBMJIoPyuHkS6JjZ9XsxkliKbmTbH3rGY
Mac0ppbtoyDMjKNLMsf08HMTjJ56ZChNgrDKcMFigJ12GgEfdCZDLmt14bFSUpMImsvj2ePQJq0H
np3V0zPy6PZ/X6iIbBbGkHS72u+SdRZWjD44hnmPYUq7kxXcHs8s0XUrveqy7eNpMHkVoE/9L/6t
4ROAdDUmj68VFoNZmFQfuRuZ3AlTuEnU0ypmaEkb65vRulDqSpLHIn1LA2P804z9p9Nb4UsrHPBX
aW3BsE3jO9s6cpy6AncdUbagrVDZsyRHyvpbLEfza/DIb9zAhHPomqehGsQlNgSXmJYVp0CW9gbb
x3SGn9tWjncpUNYuo6SNLtButP0E0GhhYwO2AsNFzkn54hoVBFuNy74yD8Szg8FQjEvLklooqCsr
no5RGW/6ztZPGjV3Kp0tO6Mzi7fM7VCExVOEdZSxC3ezps1b1PnfeSYkBfLYXz7ye9y+MwDyd10E
/cFIZqJV9rZiJ0cmfcCQ3GCpOhSfMIgcpXGMxzlY4xEG/k6FXtNk50dbxV+PR4/X5FAdwgiNXWpl
LpwJmktuir21EQnWdHlMaOKYi5BTHgzEQNrcRNeYvYFLxp+2dN3SvJnHHQDP4BJmwro7qIlkETc3
2mDmfcTfezVGpYdVujbdohpq0jLt8OvMCyFPszvhget5ybpQs7nx4BEzqi/Ylh1sBsP8DHUPAhqT
TAdNHR5PH49yMSKoJ/FbNtKxLiB5vBNnekmAvPcK6R6wIEFMryzjH4+imZJbBYT68VISUeGmnapv
gHtWJ2rH1r4gyxPj0fAvmQSugcijBVfCozke9N3Q23S06mU4p+6xtFPjXAQZ0lsH/1fqeXlGAzgc
nkWFT2hKqWuBU/UA9Ku4uKHvXmsHSnVLA00wHEvbxFvnqZDXOpi741jruIhP8Zn26SBBc3HWi+0Q
Mx9hIh579Q1KqbJPn6MEiZnmY7QImya5xYWVLiCnMGCZzNMqyOpyNTRApLucHuCAeyg7ACGLbYLB
7Nvh3GWJefFtBrF0RifMor6n6kDsiNMYegbysQzDbT1YGTUT8JM1M7vQm9cUV7FTjVQPBwQWRhcG
vOOb/VcDbwDlX4NBWTLR/k+H+Mwok7bF3cFcDTbwKc5ttzVg1a5xJ/VRB4CDmhpNrh9fzQwMYkuq
uit3rrdgapqPlEIOVActuXidMb+GA6bDmmg+sKLPDyNA2BUThhlu2DevMZqngPiY0IeiT04s6PbJ
xu4B3rq28M6+GMD3itdZ96cVzJTqhDY/u2aGKiKXjf0pIrGmokdBKWe3Lbv6OUut+FjZzU+TZ38o
MzbPFMynpZim6loZlrUUes9oMpv9Fco7bLDUhTflB8G2Gmf01f2wAJ/EQNUcBeueWZo3Nkjsx6M2
RZVVe295c/eNfG/NTfHHTJncq/qM4tGc/WFIneGvqXHuQWFF+34uxbLgTC4HK2zWgBC0DproS6zT
iZsynF9lNpEHhNOhBVH1LwDJVRTS1mLG4QlKhvYcYQHCgPfcXUJ9mL8QkNDxnk/ZYFMlV57AOcv/
yjE9Dy5QMl/kaM2XynRueUJXHPXbObGceDtIvkHPe3crGM1ZuFU1fxhkeQhewaq7tucsB3PU39LI
2DRFHjw7E+59mQUiIUWd8WKRWpkdvMHCHGhcww0emNSNAmobwoXy0zPi39ThzjPS31Fp42os/exT
hoyU4zx/rca4JFr1mxetjN8Lz5gJ+4d6F43+vCHZtS7/HtkDgWFoXnh/XPGto703eTKtZBWNe7gS
2ntQMdDh+uHzHKFGQY1UHjqJeNKzcel06/i5riv35hsf2WjGz49XSv8L5axxaipG9sKiuoEEEMzn
e+I2+AHN7ESzNo8vxJ2NR1LY5XtXptFTeIgH2MqhgNvqtJCSa6M55qGGB1FnT0+giaCJIePdezQr
n5gF4MYaJDBOQB7LDrnTn9k8jkkVINSNk32n9yT9bgSqwZPMgfh4dOqNfcXPvnkamuSLogbUU42y
dz2RkLTNZO/1qKxfC23vJP18rNxk15bMoFF8Dnv30rVBfWxQiK0zTtLbNL6iunpK/FJ+j3T7Milw
VGiR3sq4Nc8iM81zaNvmQvRuskldPDxAb520wNkOVkWnrxHBSrrp/GYn4YsYde/amub0JlxsbVND
vGDugCpes/d1n/wI2NRfRlGqy4oe+FDQ7TapxBVMsewKV49Z0z5pd5/dtnaeEAAROEXmd5RDfO7D
fN7EOg5tOiocGjQEWegRvUVr1Lq9KCiTW/NH9Wa5yxT3cLaqyj+NefYRhE70ZCLDbHujvXdA1jZ1
rHl705Mvk2tYF2xnuoWeMuIOfsBcofC3MXN2qYE3bE9ObDWb0OLp47XHocepaKNJIGFhOCwrUwbB
qnQGUOIebMlgIrBFulMeHzXi3PDRAaRpvVF9HJo68ol+SHbo5W5InQ9Ah8GiR+KAYidId9PkUoQR
e72yw9c68a2nFCuMpjJfQmmOz5kd/TS+yZSkD5JCuGv1p7YN74ybUHznJkk2vt1rq8fTZjLTVV+M
gLN737iWqLJSQQOjD3ExfRz8+2Q14CzSGDhG5th3WjDdunZ0IDvSQUMzS8aMJA1/nfpPldEzwSBx
4eSULnKbkEhQSV9Y8LD1gekwnzV8I5GQXMYI5x8rRR45MWQ6aucAaAsmZxIXEr+wjnOq3Tugp3Zb
XoOGgC0jodhIbgV8TeiqZpgwmeEUrlH08/l4mrgnbQ/EKyDUHDCNveMz5FO0DrL74NjiEvTde2v+
1nV3BIPRBWAhpb4nhxILF8zmSgaxs9Pw0V1yY9lnTK2OGIC2pCr/CRY8Yqkzgra8JPXW8u9BtBHV
vbjbD5mFvo9k7Wue7We7U/1Ay0GW20DW6W2fejAF0avI2nWPBOwGX33GpNgD0DLTfddi/aTrHRqA
sn421cFPsQdi0Dnfssmo2dbuf4g6r+VImbbZXhERQGFPMe1bLa+RTogZvSM8FLaAq9+r59sR/4li
jEKmG4rHrMy0Ls1UJAeEqhoZlTSfKstchFeJOAzeYSoWGEI/V09UWuRFk+H0vK7mo9/5/kkywsFi
oK0TJvzTglWOHMN///Pv35Tqg5x0RBqELHn49yG3WIZzYGDAxKxosh/+7wOh3xwSCyVq10eVY7RH
W63I+zaiP5N6fEPnbFw51emd7/9edOyr6kIa//u0rhxCh6DAd8tsq6s0C+//f9qYjpFhmwRqa/Zy
SHWvI1UcoqISrjpO0DTP00xSw9Qh6L//bUlG87nEVy7qpOkT3Xb/jPuHNsMpLsWId0MJFXe6vpxW
7+d/5e//PtYFWjzg3JTJzGcpK4vf2fmEiNavjd0aV7tgjquDLCBBzfacT9577cx06zq/WNW0OEVi
oggGYO8FLhvBaN26xPF+NU2eHAkp3KL2/tfZLan26X0ftKwzX7StPrsWykRDl/Pe09GH1lZySOFw
91Lz7MeM9yvMJFvYepU3QJf1Z/PySO+86nvxxNtmNzdtVNMZlyXxtmwwhYNsJrrJWbzVHmMQfbX5
a23iNUnA8//+1zAMyvWl/ZvojXlJ/ba5SBH/+8vSLeZFU401BZB8PErJMt8Jpd83XBYWgDkRAnmb
HKst62OKe54jJFodybP6v7lNwtS0zH3aOVO2cT9xkjXTZNy2zX+XPJdOqbSNm4vb5O3fn7bhpDdD
8vDvX7qEJSGG2hcTR6qrtL1ut3JWBvY4O9fFcKsjtf4jqTvllbu6vHb/Plief84M9Fz8c59gN9Sq
ybyqhtzYhlwjR3oxYljvnAwmeYAGjmUIAlFnzuV2q1xjOjjo3+LBsc4USFmo5m7aS073F63KO64L
87lvFnzrBAmYmafFaXKTs9/DNTSAxG770KOsjRMa9kBUE7KoUY90UaI6Q44PyJY8tvcPH739C9tq
qu1BaGExy26nozC6rOZyaHUEv8sL4VIirEZ8GKiY19uSbuo8D/XFJZPj3Oa0TgZtqdCbqEposCzj
3lLVG5Qqc4/MKPOnrVimU8+6TBbDdFOUSGtpcu4SX6LZhhb5k2bHVc18Vat6f69cWnjfy4zdNNwb
q9GhZpTmZZ2N+gZlYlx0snA70mlx+gDC8V6cexKBfRXVODxyzb7YNBZHdsroMaqfAp88TVUPJkk9
JCT3D+vA8iTNsDZY/T86iQu7e2LIDlI9f9ymKtRWVsy63X+4tF1ktyIIm4FTZlaJ7743VnFG3OBS
aP1O9Vj1WcTHhFtCEGQNl3dqZ9d+ZvF5zC1wB5Iqi66tn13XVW9+/TI1JLraeg5jbDz20qtQIScZ
5fD0rGOkinOWhZtUqj6FQW2jen3l2WJUu6nGL16v/XaHC3KCk4BrP8G20zjT8JZViihzqVni2Hkf
e6uRR2ZxH3BR7FSmemSr/lGb22O50fPLhaEHeG7QrPkI+6yLEA+XIswtKw+VJNdiaShiVz4rLeiA
LWvoAkwEx6gratwLLZyO5Wu3Vf2lXoyo8zV18jE4Cip6950s/DtkhkffAAzhQ+O4g4UKp9Aeuskd
Q+nqtKGperUtbd/X49MwlmdPWReML9RuxfhLH+cBbDX91bhcIGtDs1pKOK+tocSZ761DcWuW55nh
EuCNJLNzczbAkPTNqtQbi/n8iEHyF31V6rTVrh54g/uUGTbJNTlaqUaFZQ5CSEgYJtYbDiO/i65W
nxZIqj/nBusT3rV+hekjdRe3UDKqol6rcTaDNLKmtgylYwWuQP6fWNB1hiafh1pwHjl9XNnlbyY+
7DjGF4lbQqioJqM1S2Xk147EoM24IsX2wgHLo8BNFELt/gU/JjNqdTAjaHhOggXFg1WJ/WamkOjZ
fbTnbTnLugLgBj/vhpMprLjXgXi80MvHJipxgRNN92H7hs2QE2oXu/sdC/LrSLYH1QooGjkTu271
R/D04tWwuYsQHx2NUhD0TWo4Dbh9loqIcxSi4KrLzSbIrQCO4MSv9ya0BdHHtgl9Zv5WsLixm3rM
Gzvr/iK9muwoCAJhLqzEEhgeW+0tYYs1TsYXcTkqZAF3FJC1oSZdd8dyMB6b8ZBrv5NsvgAsFyfb
Ok0Z46Fut/CVAtdX8lBMGcEu4q+7JRUQWZuxcw76iYJ9dIWIyAxxw7mvC0A1SeM+U3ZBKD2QZ/62
Lo0TD6waglWObVhYOXLMBI11gtUeC/B3aVaE2/v2i1vJN1jRJ3KCaAKzKZo8TI98ebDu38Kh621X
kOGKoA3e76EA6fscTEedC9Y4NO18Uj+b+5y87BpEkWEhnWuYu8bHoLhpG6Q4K8hg5Aq6RyMx34h1
GvZEdntUbp+UO8ZePrh5Z+0Hh2qryHZwEsAvmhxjsjDHiIizQ1OrPjQ2HoJNBddPth9rE87mNE/D
uqzvLtw+Lzf2wooBYcRJMQc/qTGZO7/qK1Ir5N5W+Z8u6Y5svU6r1A5TP6B9TLoHOSB1cHWOOWSJ
QM7DBep4J5bU3C9rdysQTAa6ZWeXqhhPovWBBPORhRoAMbTEvQZInwrTsvYwP4YzyL1l5E4w1GNx
dAWX/VxY+1b0LKzQYoNVjzJZzx10V2DoLmyrrnaJtSAnH8W1zImoJuvpzep/jXWHdVlpswaZuweA
MzaKC4vIYksj3U1vgo05CZ3i1HBhzGJekUmUPMnc2WURBsLaI81qQE12PdnK9x+3aX2fIwiyXiU5
QQzymgp/t2y5EU5d+aucB7R3Fhxc3s3HlKtwgmYm2qLC/X+rn/tV+5KWc9XL1bl6A/Rfy/IpULZ6
Re8w7rP5Dx3IcBjqrQ2yqsmfKnadeIIzBOWJ01mYNA5JtyOs+Ewez7GhWASE4AcXpqXDRXCS0pex
YmHRZ/3XN2yP/RkN8IpsZDMdXl6z7A6zlA8atGoI555GwL+/DWuNja18Nt32LSU98dR5zqUf+it7
vqvFZutoLMan0wuiGailx4blwFo3l4HTvkhS3HbYo84jOG41Org/pIu9myGWI79QaUS+C0l7v3v/
Oe0SjzzhnJCl2tF2q6+9JraEOfQP5HyV3IvpcKxyfMdrhWcrpXTibsw2xPQxK9hOl1WwFFVzthyY
10rlYccjSttKtu1ju3dx2arW4UYdux/NFmzjLmdfO34EcKxAtdimOF7PBGGjrQHF1McBccA4/CU0
G8+B/tT4yxm0ih0Wvg6S7s/d/NdsdV+60hmwLymPM3I+rd5esok47RknpiktIsnJuzlB3m+P7oLe
aXvWts1En+RfN8f5KcwEZslEFDNqdh/2cMLunukEDEaxsvzOKgsfJv2eQd6lh7b028hoGJGB0J7t
v+vG5FK6HWMxwz4I3Xkmz++vct32BMz1iECqjqeEhEI+OdfOha+yF974cpswTRmnz8USgGWYrqR+
E9iieDP6hW00JyFAv4wTwVKpsF/XBaM/350jLHkYBnCPFB6P58XK8mgkNdNTFxRLe+jqDSaQ2tAf
/de0nv9TrGECb/xPG8R60og5Sc0yP7QOVk3FRjAS7vlV9Zn7w8ksmKGZ07sJiRksa/E2DBDSk7Te
S3y1w/THM7N4xXeGuuaSMT+cm/lamkTX+70XTSa6kbpk5tHRGeBn+Ufr+92o5G2qtnsm12Eb9Khc
vF+A2kuwUF2zSA8HfFIZODXWtaIibjPfxGaEebKO4OQgfc65puzGh9Y++H2S3/pT2mmfMx0tyfPu
FOQbuSNy+iq1zGUFJrUHO6v6o5LJR7ekbjjOfRVXZk/LKFLWJYtGmdNnMF7TIRdCnJv/xf2OW1QU
o4ysTGtQxfgiSBbtsultG87bUO0I9SVPs/Dd/agnI8h2etHrOyO8LqFc9BvZElbHY+ttnYwfkTBx
cMtn2/a/chvHt6GqHyoCMjmmyC7Q3RPb8vZYj3p/9guMEQpt3Fu58vcrtl8PXO1EugkGxbDzs2Is
TKIWm9Y1IUNkgw9tvcx6n3nQ+aV68v0KERcZIE17WhqDxNnWfOr79NfsLYQf9DKPQLHR+OqFE+cT
xo6poQ5y6f9M1t3B2Ey5DLMqcMrlz9bD5XsjScIF/ZuBtm8t+xfaUbFLc5d0NWQoWmesccZWemQo
GcvJf9TvAWpaSTPuMU8tBzuYVoTKvAJX32EZ2Jhc0VvLWLpcrvC+XYA58rxfLOXveOtQimiBMrFW
QvwmAytt9r0Oql0XqEkaDe8H/ssCkb30fB0AF1a2xa/ZcZ5dEg07QeqmTBg55A7QyridNbfjp5Dq
EQjyY7ZOusflLLbtlyc88Hg7PzU44PVe+6y88mQ3Fo4cgsmdbU07eyG/KinZVcOs8nz2rCMX6rOP
ETh5DOSPZtWeCCTnpBPAN1ubsfPofDhRu7Om06aPehcsNgKh8QSA40QkSxWMc8oHzoeJo8zSwrnO
Qb5xCvB0+yCrfp+zFmTlFuj1VgOkON+2W7BPyYyj3szv2Ovv/CX51VE4Nj5+aC3niGe8OQmXoljc
EOIY2Xumx2vb/lor7wonHde2h81Eaman1KLZSr1wcfWDcosbyZ+vo10vaArtDyHnw9oZD5kYP3Ja
F56p+mEtxl1V7WutejcMa4SL3IzARMYogVxVI7bQkKlFS+i1QeFJOgToKwaT/Y4Up7+zV5/WjKGt
tqzxigtm3f9IPz06+VzGoi9uiz9+6rVewRX/YSmOjIGCL4aXQXOvo+jHNKLw7gx3U90mE1PqIpCZ
1h+KRIsR8THOSsm4qvzkTReZf8TMPA1bY4nFapERao7UloMf6p5Qd1r/3gYVn76e/CYU57YMvrdv
luw1ddBpt4j7xq2KLPO76jsWgCuuIrwcTQyoF/AwWtDnVpVO0nySqkNxapZVPzeimXhLZ5AhihUf
Ne7gab9WF7kauOB+TKw8NhZ3DhekkLixNB+Nab0NaYL3OUOhzEO9Yxmvm4trstsTDdKX+K3UL1qS
Ur7WzTFN0ouhb8y3FnaHltxxzzbMqjecu8jw5WTOYrQY3Th90AB9eMpcolRaR8c1nhZDPI6l7d1V
RHtfQ5XRNq+ANx4aqvaszy2rjnWfVh0T0pXmz22853Xz95C2hzwjaajntUu98dGrtIvmZrcch10n
TT7oJlCKj3dOH+tGR3JglSinc7NjE1TJyySyNgaz6sMWtaZa7zoDb4BwTB+Mjsg9IXsZ0weH/mLA
LziMn0a5q5gkHcbkrhMSnENEIQeeWWSveYqDyDbd3Ar16pCM49FgkBkP+KVHkE7+ydRr3Jia+uZm
fw1bE3Fu6MPBtJflSD63E2GAceqYDb4kvvcOH30y105dMT+y7oCUApYzzsWMM08qE0YVYg29RT/W
HPrMJlD8/OcqywvoKL6bbjyarbgQYy23KgvqXh9BUQ6MRuGbS4athkKgS/R5mA9NeeZaZzD9NvJd
TsuWXnUDOxOParZefwlGfDjV8KAw8dXim81f3HB3eZp/a7TqhcfLL1Ouz/QvscCADFuXx5SLa2zE
k4/QhZKjpkFiv2YYJvCG0L+rxL7iI/ig29fKO+RkZpH7UmODn/EoGn6MYcVApfzg0cs5NJaXHAJg
mLRdNls4v2NvYIxdxFf8lOlvFPavMpevJES+aqaJl5FXgDtNxA1RXPNMNw22oTqN7+If/Rz/eZAt
mSyIrLxmDJq3Osv8vel5HCOClGxND0qaWVgOg2PLePV8wVpkxEATdRjFYB8gPQB9sIuFTuiryu+y
mRYzWrdT5FsmlMurhmxFFCSEpObKNy7HnTkISdWg9po+DyiRvAF2l66Wi4uCPpN/PeaBodZ6exN2
ivOeZIzK7TjGBtatDQI4w3SsB719T6vic9S9bwldCHy7xuYGYg8r89iUykPRMKYcpPpjvcZ+Fy2j
PUVJ4hVIYrA9s/3tiAv+xjgEsfe6fsv5zhaN26+pQgmV26eUpcEZnwQ5FzPQiKmCafkyZzg0OZl5
3PVsU8kaj0ZRZJFvYmVKxYrgPFh907mwX6rDjilYUDupiEa9DAsxc6aN5KYuOjxY3S/oxapno+/d
A97gATxsFnei/IDTfuUrN8FdYgdtsjEjr8cd2uaXbvI/sg4Fmz3pMz0B8sJSt9Jdqf7mLmsfoBH6
JwrQUVlx0SLt+8dtIBVv3RLfARRXM3acEVPo9d5rlFX2IbfeDovCSsNSvFF5mYGfuU92VmehbzPo
HwBwCS1aD3CmUEsm5kouFZJaxQ5pvREtVfLuVbRuyIlqN30CZvxFeibzP5e5jcsxlZmWE5TJFxq0
y4o6PpjdfEUNr19J/H5z7SJWmXu4J5DCRVun1O/nyGQD37tNHpY6qNd2n1xtELR9z7hEEw69+vzS
5Kw3cVbqgsNOCYmmTXU7kaOBzzZSqlaW1JVjHzVEObuiS1Dm5GMfZ70300nJL12Zc1yr+tlKRJy1
5vLkb+aDRQEaJA9pycoQ8Re3kvaZuIO7ywfz3WT6Frsg64lG9UpXTYyxcHsUUU408Hi35m2Nxkw7
+/rCppUF85Av4z5tbKpESFZwNBVWLU4nss1jJzFP1mhg/gLDjvIJ+bZotxdzmF8pdjhrSGVnrsMI
aHFCzarok/t+IDkYnXbhEPUzFj/dBmDir/IgE/llmKMbVSXYnul1H3pbnEteklCf0qMc3TOrrVsz
od/yGF5V+Jf9Ox2mxWHO6raQ4f5zPVTvy2c7/rhV5QBHN++4qvS8yAR7OU4tAZP4KRNelxRQhPWk
sYQObha+Yqrp33W9g5qRSTxiWoAnht99VbbcQ0FcLHKRRqP0T1rGs13VDW0UoSc80HYaVeBuaBDv
5fnHxOYrujcITovYBgTmodXu2SXJR9qKGEcinH09icnDJj50rVqDrQNnsJ4ndOrBBL8TsvC+en3G
bMneebVSmGb3Osj3EOAHckyWlTmXIfip8prxpbrmcFbX0qK17Q1US9490d60nzqrL2K9PRhS/En9
4iaJ4n4YzO2cbgicxn6DePEREo2cLqW2sAzO8icuM/JnMGvitFhLzDgUU4inrK7J8IMgu3I2NrCz
2IvNdPv19mDB6b1s3vLtMQ38bSRELjv5A86JOMdMmblTfkoXpvwDYOF1Lucm0le9fuoUums/xU6C
p/opGYSK+mFodp2/bUdzyvKzWriw9Ml6bSDSI8EleMly+rwNTQxC+hBdBmtQrX2F5KKCqLX3rCPl
UDPXKcqwTrgIW4t7+p8PLHH2pWYn8VjG5uyZO8+zv4vWsm/ZVycQVA45dZA7W5FweSYXTcENmEEe
e76z25rk72T72oMgKIKa2xiedY2AIFzpLmaTG28WEv6IJvHLkIXY9XZBQden731lhk3iDMS5q/qh
ZHATsXypLqXEKa1CpxRpOvosHKgD/d7Sq9TsL1vuPW5NpULR1u7R0QvKRaYECaxOJAzHfM/69QSA
lP/RpNGFVQlnM7r9g1118YZ8X4CEBK3R2IEBPN606jXN5RtCjPrIZu3U6lt91ESNI9gaL2J+qzxp
UDbDDDTtJzYNuMG7OS2van5a+O4qs56TtXxasO9KRJRo2CoUvEojfRI1LeZfeOfu/MH5sXtmFEtZ
xyCUVMfa+4JW9wH247yl/mFU1XLg7Q3Twn5JzLQNLf1uamJ9mT2EN3cDBiXNHAJZpQeNhKK97cp9
orrb2tVfSz4aRC4xlHfzCfFd/tvNZX5IXXwsFiaq8ZJvj0hQa7rk4n6uD/iAaLznU94koW0yDFYj
nkN5djYUFgM5gktnKE3QTk8nR5s7jncVWKrJiODEuFZPiH9Nqxz5e4pH+/SifH5xb5TXsYChWp7z
1rmmythx29MpKfelyPAMHO9MUJUQC6UXyU5oE2EgzAm3qvWpnI6rLov9tOGWJZpmr2fL41xOkUFF
peTqsLFABN4j7JXLq4811x3gINmwcN7BwbglmeoCuTV7V0NEm6xrHgln4faX+tn4dlhthG5PLBv0
Er0oyTaxnoidvqBdSS1eazYZj6gLIldBAhoGnymTH63P5JHA1scBT5zJp0suWg1QF49QHadNs1gi
bRNfjvK/QdY19nbOs0yan7KzT6qyVWj1ktt8RQNsteurZ4t5J2o0Tw2uNND9LEWSU+/myVszLPvZ
XxFdjORSWNvNpgY5F4rxGY9zOLzFDKs5P5qrMYR4fxmB4XY8sUZ1IWj5vnroT/DVD03emLuhnT5z
Ay/N2bP0GHELe06r1wN5BxHlgjcIivqITLkDYHbvWjeHW/ufrvI+7SE0/XGFLwmcCfMRSczEDtOz
izKM9UJFUeOydO4Upb02RoXmPGFM/9/gzV88Q3OMqdOMeQYnjzCowoqMoXTbagDdlESDO85HNMDX
Fnc+lCiss3lohnqK0gwXbqxStJbxXoOlT+GzjKGyCryWV9BfAIgcZmuwwmHWIVIGuMSYXbdrhuDV
dCvLjxoA9TolxmlLiByEYEvjptBhoLu49lrty7TX8+J8ExBtYPWMFnvDMjauZ5bdfk/jp+QW+yph
xzgc/Dt/6jTabz3B/sQ1NDPEDN0PM+9mdoqwJ7mooNbMn0xl34wvpoOt19/C7cABKryOYHLvA4+O
S2t87AYcQUbCHEPXB1JkHMpjDCF5j/wxanJB+a6QlC9sbiMXYHtpSCvyW+4z9EUHkYjygN1sFqWz
/c3yZYQZdHeWbxxcf2KKYybzzoup7hCfr7zQPES3yCrqD01b5shq23W3whThjFRqHE2244d5XXMi
usjoJ/vZsFR6QBs972t5sob0gO0S1hNuvWeM+OGbFYoP10WVgGFUtcoHRxkcj7a9s53si+UPbnjZ
FaSLSfcH/B6/d0OvVczjh2zSr9bWfiN7EVjRwhTZOl4quFlhGNY/ah2+NaPWqxjnoQljqbzt0n1n
1mU4jSU4o9FHnas9cR5fClTFcGNf9ZZgu59NeLlO+7GfuDO0RJ7E3Y2gEI91PfuhVFbx4O6npXh2
2Ztwx5vbXvEKOFigDgZDgXFTF03j8m3xYjVX3bpaY/FaN8zBy65/F4xTj11TvSinOQL6sTz/YPRu
nIDHMDyYejNakDJxIOSo560VGszEScew0N8Hy7Z+5kmR3hpUpYUhatqjnB0VQvjRGfek4bDhxAQn
wFSJIcZ9Vr74TwnS0TDt7CGMR6vVY+lJfFDnY13jY5G35dda3p2gNu+oJX4WqYrw6poBhSGblTXd
EDvkOU2DqaPflPSnCz/nXZ+BvBTHd/swQpOMGJO6xlGzOiRHGqL2fu4hBRjIWAO1OPHuDb4GeAbV
xa12yjLWPM/BgPt1G7STQAkWCJwCQyQIQ0wqzN5iVHdwOX2ohPydYN3Zgyo89hZw3ayq15W57NGb
4ZT6sRRB07N1rCVJTwT7dkotT4pp2zB05nHMCvq33OXoGTGyrbWTr7uv0gD54Vm0ncCePjYsv/La
qcIEPAcpBlaPzsiZl9Of09cKTiuUl97g87vVfw1ZfQw+ZWgJrRZRQX1slv1caK25q42Gg7Hw84PR
DU9zsfgY0K0rdkTUqWPylyNbHOHsKQh6vnRBT0eYrIIEdCM9wQfAkBZj8WG6UKRUN6hZUHKzizAs
QLbN8HS1uQh7q9v7hoHGIT/5KxPpsmye0xW/Kjz2PsBZE+7K5H1K+ovgQqfYIPsdAR2PN0APy5gi
xNJmUMw2oPd0EuWgYRWjzBBEqNj3W/vXn/IXVzDrTSqfocucXto2i0pX668N+xJHa76MFfFeVyQh
qjXzggkHxQM0WStn8sCLlEYGV6zdjJViYCj7JDbdCWf0m1E1jz6OE8ULQ1L7QDVX0oXurLzKom3J
JefgTG1l2oHgaGXizCjFUeOJQdKXP7bdMe8Rqpar59FgnVCK4rTvocS3rSp0lunRkYwJBy+/yplC
qc6ZabULoTWe/1iUShzLjh5GIoO2JhdPE+dudYExj1l0n7rwHqxlnXYmvIJRrYdZJ6HEzZ5y9V5s
06/WRZSbjFz/cgA0GAykO/c42/naTuCDrUHpzyV7ttlBtVnznCy5Hm3DdGSG7Sd0m+NIHr2hppuJ
oxOB9auwcJFaZwerGwfP+aEQ4aavOCD3SHgtWtqBxjPygSOpW4JK42vgQIhYyyPYKTUubjq/FImX
HJmMm1TFQ487mHrKNDKlltkLIfeCXCZPaSX3vY+wcGkJ6hGLjvcB53vf4yfu4r+wrlUZYc/E2DHr
H0h2jish7iYJlJml91W7NnmapJutXJ250xN5nmdQTC57zaY7zxUTjQy0ta3sK96D97EFYHjWXTku
4bgwSu+cAwTwk1c0yW1xCNKV0/ja0mLr5nKB8bMPQ5oSUk30wZbPEXQYh/oGvTM4VOEumwnLEj8y
dZnUatZ3d/N9DVFEsut0zJRGwb2nsYoj2GjaE06LI5esWTfkWFxn87kdRhEsxvKHiY8iG4dDxB2y
y1Ka27FMOXwQTFT3FeLbpCVfYF37zEDn7DlaslvQ6ZMH8uY72VkV1rsvFufgSOeUmVofDXfHpqbR
aedZlZlkD+wGP6l2juOiGgFTpYeLu2Q8bZPpQAjwvMRgCmsw38aKr1yew6qhVaEJYlW/PfierV2R
0BAA3rA+9O5VPrpsAodyfZ+X4pSxkD723fBIdNijxqsZFQ5+K70oIs2/l4b8GssoQ462135RRHzn
3zrTZdrvAQnNVH7PGmH3vtXxHlny0IhUCyx/+GLxrMB7aV0qEzaLSZfyBrzxkMloLmPNZRPFbVZE
LViNHQ/drO/UGLPlBjjcxona3Q1w1qUgs5vXYuHBPsncjxwu6KJmoF8T5uazrWmokeNxLl6cNqGT
rqmu3fcNt5sJOcixS5e/mxpH3nwes2+liwrNxU8+bX0ipmlLgg2BE0UdtA4daHPYmIG4B8dufgTR
c6wfazyAHAV8Vsea7X9TGDzNnYYVUMb5B4vyl7EXA6u0MZ/scmMu5jni0vIM4AGeBGUNCl8TtNET
cWI5oNYmhUDguP1znxMOxc5tOztJ9R/pcmdkCuDeOKN+kDr/jURoPo6mI/ZCroHX2O+1VzkhjgdH
F7tgN9ceikYeV5NxZUl6/Qp+p+rR+cOy6cdKxSNZPi12BPW74bR1pLfe9FhJNewNqO3ANnmq44NV
c1uxyxlZgXOZ3lwQXEZ7DpEfjgoKjb4qxcAt8viBN9e5loqGxNVtuH+4rLw35L4gTXwFcMfa9CPX
jJOTjZ/ZCvHKpL2KvdbRKLISBpgcm2a605UYuLlLhGsQpffaejZNSMTmccUrB0Ihfy5tAjAJwQ0H
hX0Iq9LGKJhmJnQGclSvAonUsB4rUfwA5YWu0s6myb3sZd9rT7Ash6thLX+yfTJPzMI85y/AVX7Q
W+0/m/SSWIzIUBHwDOn04ZTZF5HuNCjoNQLSjogsqtFAqPPWNM9+PfwH9swUDC0GSGZTM+40WaPr
GxJ+i1gAln9c0kHjGngRds5R400pUPpviQfA2HzZjf6lL+9zI4swa+iqzVm/O4Bth7TrzplDTzzd
J2dkcpSQR7VaWF7q8zEjR2fWPVQ4LFsxhOB8xHUxLRBXLzMVM21usBFG3v4IUV5KDP+QxpYFG+rY
IZTW9WdcPhhXOPf0Y0NHk0GBR4YXSJAg8LQbcPVOWFjkOGHUeUe/iutlVvPNSuTgW41ZayO7F0dv
qQu3BCMFLYkRrd8oHOadUTzgv3PyB7J1OoeawqlXioGBNwuBBA5tkB9DXR5ThQ5WE3rcr8ZzBZfJ
a7VWu35gIFWwjM8bhuu0okSIZQWKCIyKchsN5dzc5x1E4ABcnuuGRYmHioX61wqmxqV9Xrp9vuYO
vnE4omZl+oonHDvQ3hoj3yP5cxo0FtMlJn4YQqncJpO0A+GwDYqACRs625EVwAiYB2N7OJHN+pSm
e6oTVZC6ZvJ0lUigEgc6C43JXYH6DE+LxoUBv9VY7/B8Hv4ij/D1kMlZSwRC6R/t+/HqODrPzMzG
2rQdnyA3faiqmrPfYpGHb5rKoIRED3ecF4ydmfE/JNu256DCJ7Kr7FDHRIPE4m1H9B+sBZw0lrPf
VLdW5Glbj4/NVz6Zfwv8PSJtMD8L6lok4TCxW4rRUdIG0ljnS6p2NG+oYzde6NSc74kunhMXmXqc
cv8zb0+bqE5iWAFp78aO/4+x81iOHMmy6K+U5XrQAy3GpnoRgdCKEdTcwKgSGnBoOL5+Dlg9ons1
ZiWSyZAQLt6791yqk1RcUU8UjNfcDcd4yCH5lNTpY0oXWd+Btq1sa2MqfsVl6moNW8us3WvIjRHh
ZxsnY5DvcFwuYhx3CxdjmsWKnb6Ag+4h6p5yw6YpNh+6LglxUhvFBSRdeFFG46vL2oNAR7pxEiPb
5s7bqNI/NQfL2FmiPDuQKXe805zz/Sr7Ttwj4PbSNtpUsQFpDyYqobTtCQ4rC8I0jVeNoT4nneug
wm0+o5p+AuMMmjmreUpGNg95bnlMu9xYQXGZFI96s8ivIeGGcSaXAwvOPRHi2LVM6dAeRWE6OPgd
9OpDQRmD0gHXcQz5IY4/8tIAOesFjS8VjISc5AL2JFwowmgQV7aroSCdUc2dl5SpGmHlgDJOblRT
SW8J7iCJMnqj2VB/+rRcNozRa0r9r3ErXCoazjmFJVhbAzMxRBeDLUDrWOOuUhMNiDAqiaDjTxoy
hMmJBCecvOEAoqtt3SboR7su4rbS82g96Q7F8sg658xIG9kw55lsL7I0wy2XXQxRVockC6+NBNCo
R6QaipzVT1d8ObLaNCysok6n+xqM5gEp+iUohLMca3rAlAowEVmNt1Ac+q+i7oa7mEaEyvpSG0R0
JTW2J9sTLGndKKsKuwRnk0Gm6s6qFsPkH/GBHcYmd9eeCmgSuAyqFzsqd0Uk9kDanVVpZmJpCk3Z
hYb2ParK8BDpwNVIbTJgQ+wp0Yi1MjCmyaUWD3eZMZIaVYRkFaDCCGploeRAweoBRYcyf+howGeW
qvkGxVHi266dYO2AD2dTgJgcyPuMlD29VRpQc112iPY9He7VqIwLAkZ6HwCdd44SdWdp6GYjq7ij
fPONAt9cypLRmi59t04NJH1aoNwFISasQE6HujDS/bz/pqLeP2isAI6qYcC2UJBWpTIVK1tnwauk
HxUJHR2JP6H3oNKE8ROSTV13jh6wui8rRq48p/BN/XsEyWHBWvkFVpdmI24b32lRAewvX+j7ELOT
T5KWEwZB96+ADpPauQKkInacV4OUhDmXYOLscdjvbFU+tySzMJLfgJcs8o7k3TmUZQ4NSTzSDyuN
76b4NoqE+ec5FewnnGx+wPyvao93Xkjta/5YRg0BrGzPoU6yKLKTvLll5bgPyVSa0f6VMYvx8g9L
nPQ0fXJU/X3Oi5kDL6Y+4nwONMz0L2EuPX18nyH3849ROVy0IPhh6bMJ/5iDXZCCLPSgvfxka44k
gpZdcnFjUJCkwjgDOSrh+Aacek5uKjT5e8y0ZxRYZticcgJHtb565Tr7+TDjeG9mIf4qZdN5wJa5
xOZfzZEEqZp8zIEIhhmxkbHWCFt80/M+J8vhQACTz5tvN1dh6MwG478CxWxgw1lanOZP3oXq+yDM
bTPE2zkHpSAJxhTDG0MOJM7BBozFO1H73aS63M7ZAfDD7pXxfn7g/EEy4gXmhwGVW6hOe4t045Ih
nlT64HU+kHN2SBOL775PziZaVp0shDn/oNdR5lCVBwIHpdqmG2BcFeKU/jsgrQ/ak+aReEIGjR1z
mHmtOYehlfqmNJufQmOo//x1R8TC/Kv5ZA194HPD0CZqP5tmPX/KOT2nB1UF7w9SU+fPF9ecrOFm
5YcbX6MB1wIhNTV0oEWBKizrk+0cgTiHWc45GrXm7Z1OrCaNDOA50BFH7yLDioMbe85BmmNIg4yW
Xzgs5jSIOcphvl7mcCgcQQh8jPv5cTrxJvPlWLbWvREyec+RHi2hJFFeHgQKk/kBAcRhFrnplD3F
xKBElQGaTb7rCGuwxN/mILwObtv9/AcIST8vSBGQaubL/OOcPThf/3OWabQKWmWtJHBFCFxpCD+f
40tLezdQmpTksASu9m7G5iGT2qoURH7NOQwcFNbnCyUe7kFB+SrY/oCgB1yzn6Ki7ISz1G6cz0hh
j2m61qtLIkTtiWda25UOJTuKLuDQ3rHOf9jG8FWTIBJwXU0muX8UDDX+X7nah068WZZ2X4CcPgzB
AZ1yOpFadnaK4DPvITFJxPSkgBDCfLXRiOut/tHP8W7ZpJLmYB4rcn7nL6YGyBRIdcZz9BPuK7dB
j7PbtT5c4iLY937MMbK9rVDR9na2lbFlKe/msMz5MXPE088Y1kKQ7EeF5iwf5tcf//73//z3z/E/
wu8SwxHc26L5+3/y82cpJEFPUfsvP/79ocz55+c5//OYf37G30/xJzLw8nf7r4+a3+h/nsQL/+ON
/ff2/Z9+WBVt3Mpr913L2zfJNu3PG/AR50f+f3/5x/fPqzxI8f3nr8+yKzAK3b7DuCx+/eNXu68/
fxnWzyH46wjML/+P353fc562ILf9vY7f//UZ3+9N++cv3f2brbqq5rqOpXFNO7/+GL5/fqH/zXA0
zSKGmTqAYWn2rz/ImmijP3+Z5t90zZlN7URBeCqDxK8/aMT8/Er7m27qKtQQKiSu6dj2r//+3v90
av73VP1BXNddSVe9+fMX30P8dQLnr+XwSp6qGo5pMa3rJM5o/P7z/Qb8iAdr/wbUtiv0nhJ5YRtv
rurdEPW3C9dpj//ngPzjff/v+xh8o399K4Nv5BoGZXTdwG3q/fNbVRL8dzfQgJeoZgwFk/DwhbOd
rh32I3ainzGDTSeJ3aEr8j2grc9TtEVJYmU+XfU7pU5OUYzWMolwcmm59hyyi4zGOt9V8a6d7TI1
7SoF6cNKu0gbhkGZBNmSZK+M/snNbrA+27l3wSzc0mwl0XzQXpqYrXBhxxCkg2IfwOesKNYtUwcj
RVAbz2N5nQKVuJzS/Zxo0kwAC3DFP6DXusoWH46inbNGtjubggWfuPuKye+paKatBQHJiCrjh8Y2
PtECQyA3ECcU5bi0BCECLEK2jZ4Zi1yENj0j+zFzdCJuOhqpeGEfiP+Tu8oYXoqq38SuRj85sAia
QUvUZuMOeiDk3vQVD9xv0FEX6lTAZBBVVVbwUriZWFgl0isbJ+ByZNlWJEiR7VI9dom8lY14N8J8
z+YdgjF1rZyaUGrHF1VLH2MoJrrzNYhzPw0fuufRoFOpA3jYyEzqxjLL27+eMdbylA3aUz5/qNpg
sCO76S2iXMcCiGKtSfeGri5RIZdJ1jvET+9Al+kYF7tcSfAjkaIkYB8tKG1YereJswShU5kTRIZS
CFfSXdvjLRxpo/f2+DLkZbgJ4+m1jmwyV7Pys+7zJzRpvgdnAV9U7LC3rNSl7Rmbk41Wl3xuc6SD
gEBgSMlNTm00bPgWqwSp2SiI/xPa0bM7CXeZbm2rBM9srSlV42ThfkQmmdNlnD9DYRGxIOWj4rUv
9ezXpMNqs43xhrW+NGOR4MqWBVA5aI3mREYTmTHYBQhfQp7UJWJiIk59g8F00SntR117izJHEQlp
mnSUmk1rXq90beCvDWLlMikZwTO8DAO72jpzNl4zPVYJqsoWtxHY+rONRAxVWbhXI0yAMZhPVIsG
fTBP7JMftLvmkQMR73WbdJgEaWqjYkG/M3O24BE/6s1QLizrUQiayx5tbOx7xZGzOOJVRNEkLBqR
KNa7ohjZW404Csd4B/CFiR+pWWPfK3Xx0nvhY8PJ0aFSKKoOaFnCQss2VqTJRUNZxXc79bdTu4hH
m9+W09xj2Znx5llBbzScyU5QjgTVvGgUqzDCqslf6iYKQGGW96bdUp3jxiY3BcQsf9DJd+aS2Aid
HM6gAA5eKrO23npqK/Tq0LWvFckIDRqBZaC2X4jHzkVfHcYqi0/MtTR0gDIiisdIosX5YlQsv4Fu
57XkiSthw5Vc4LVE+pi4xX4YbliI18bgIvCZISQ9nbA5wLqWjfDbWsidIi08nbBgjUT9rbmAh7w0
nwteHKQE1RcL0G89Hem/DnN0qrKiJXDftTEc3w79JS5FZawcNkkUhnPNH7Tmw+21xzKJlzIZajzq
xZUx71r2YmeY6sGgDqpjMYTZFi/KKNgK27gMQPO06T5QhzegaOSONdMVYu8dnIiu9q6GZ56kGDaV
8DCMKmNMtS0g4c5G34FfcTlB3glDfG0jdsmcPXRjK9RuCu/TBr+77EobQ2xY3WvIsGmuUBGvJFcp
7UQa5HQWwD4sMq0eVwUeH8pEHSKBURxaxaOm4HXboEBZa3eR4csqQEjLop/KJEJ4rD6eTuE3oB9P
vTL0lknwZhndPs6sOwoSdjRe6Tc8m51xFGZPjg6gftFuBrpZ6HNXat8dAM+sIceD9trVcHmpG/mD
YaOX6O7SMniPHbHPPHMtddMXavBqQZUbZ7Gqaq+x9LPRIzMjIRNCG5ODiofDc73navbimFuXfT/m
HNIWQnoCORbuFl/wgm47qEhn9LUJorNHs9ajqr4yq+pSMPYz9BIBCQ9rcJnwkt4hZ57mbDSJReRk
eyUxPgoFw2nENthTthTFoNMn3knWxaUpNfBKwR6rURsam14LTxZSehtZRcBNmRrTA4uITQnaVFdL
Zs52JLQ3U/H10yJPNWUZ0SddGl/NrLcdKuULmCqRK8BGW26TKjkrarKVkOUg8VlLBupzqSLPVUT9
haBrH6XeW96+qzI7UM7Q3WFrpOOlK3LOVDFRui7e27bZGgoiAkSKsKcKqFUYghW8/qXAuqY/Vcp4
q4b6Re8nkttBTlI6MAgAbT1j+zORiA1RGXBGnvUz1tgOzxWZH138rMckfcC7ItwNk+hU+rajP9bE
2Gt8dGfatQPo0lS5ka94KYT2oWkd/O7HsTb2MG0uhE4ci9K9Rl69b/GYtSir1Ty7w89zarA9BBmr
3YQ8hcLMviI796eqOKV2cKunsw58rzG9G7lnK0daqMOmu6oDpjVSE6Kf7MQH+3c8iL1lJy1VTe9V
69r7nkQgxDVpaeLxKtsXfbIOPUWZJV2Vwg6Jc2g2E7SoGuGj2cVH4YTvlUOirqVy2lUw5+Omaaut
JF2F3hjFWe+h0KsTSYGUdM3hqXP7jUIKXtOFx8Rt39yIgQRgw1MxvZSF/qaMxbcxYrbPx3n2AQFQ
36w5Q4vy5ktOa5lBNl1jMloR4PoYNfZDO2C/0m5G19wpkfIwmOLqOmc0JA/ESn0QG9GSNo6HJc2u
TqFioDJ3WCoPpkL8iVpoV6ZLWpvmOjSdox6IT9IYqbuW3odWeUdi8vJrZOCTMlVjmyRrCudvrQ7N
WR+o/snZnJusrBpQFMqoCPMZhNpvO0X7gGOc3DTzqrMI6mXo+mEq80UucaRGGV415zEubMCdDa2T
MKHlnm+zot+GGXX45qHE3mYhf/bVkdogTOZToYUvXmi+m4q4QjjeyAFj4qRAq1GKxzAPAb8xDI5e
ccg0QaZPsa8qcKsUJBw3ujSR5Xeq/VxH1zx86wtqgJw+fFv3nhMe4sYVqG6R8ogXIZ1NFI6vQ9od
4zqgiWIbL2bbbZx5OWLoZ0jaW1InCOyZmo3NGJN686qv7g51ml6hcYTV8NgM7go+EAp5/N5pFb9x
maPcLdRnLSfDCH0eVmWSOrTWZw5bZgIcDTUdbTK2uo6hRdMOJp2LwZyeynrGutXGKiR9BfzATNG4
jZ08lZa26uN4b3nmEgvkHoM7ZbRhk4j46FHKSwkSVx5C3T2FRJDj3WVWgRrC3I1dNVwp+bvZBTvd
xHGOPRXOxBp2HcgIl0udTJNcZzmOs1fpLw4K+UxTt14FyCOzH3OB6yUMzn0xvjpquBmE8hlAnWDu
Me/MQWw6Op3zvykrCpcWsKfJk6zQ91PyVrF9NgqIpkaexDSjO2YhzIsUG52DCbdyX6SgUEZc0bpx
h/Z7rQIJG7FAUc+768xhZY4o+jz9QXMUth7dEjOED3HuWCSUM1WKm9pwVQ6TTtKZ9jmhGPC0H2pb
rMvzTHALNoAtGT2M1yxnLnPKq9sTakQ6BqB4330z1QYXk6Rvq69IcnnqBF8/6PcDtnSqQyti+zaq
Ablx5NlZcsz0dkl2wVkn0ZTa8EroR6uFtGZDWYYpWVtQ0pyVoaarJKyWOZVi6DGrOb2tZgAMdG/X
qacmHTYxSXZqHRxNHOrG2NI8dZnT5WUYC19MWEAtfS5mgweq932pnvKpW0qiOROX/m0Nx4kPV3P9
dla7mZkX1NgWSpPv57+XgkIqhsM82+exdueW1qE2+qf5LLisGJQ0mjntvqgGP1Mbth0e1fovKt0P
jTDWbt/74LfR1I2bGp1rlJVryG/bwHRgOYAcGWOksNkaOOdSD1lFiFuNmUex0031BANz35vtyZ5x
dopyxyW5rliZhJQ1NCE2g1XvPb32XVzjFXpEd4y/GJ62np913gqmlm9HyXF+FbIK3uQQ/uaSoqO/
Qee+bWjG9IazjfBG2whdqclgzq8MED3ig0ClJbbytVHbp4zlXl29p+tQh3kx7cg1urkYFoSIVizz
VnrYX+gnHQaVtpDt+TUHXefqaorJb8xqDZ71rKd7rZV4q3JcQPayYL05v+fkEG82n2NvCFd9YzNE
sgFraMtAPaGp4V2bbCJQpYbYzBkcJgiheJi4bIwxXxeE9OH6ktQFS7O8VqKFkW5TISbOrYixVmpM
SMGuDb6cEbsIvMGigvXOZoJjaMRg8e9ATy4Co1xDPfKjqljJcQAb6uBJ5T6cd8Glew5k9hQ548Hr
1G0UySN1Ar8kT2loBF2NiX36eGxZb7E3PDmAJdMoflLDZqUoYqeOJo4/+6R70tdMc11k8U4DvGHS
wO4MnN8GeuOp9zM3RJ5g4RJFQqxEG2aGI2LbZQOjpNLXUUuiWdKcSo+ZDWVlJitf4caP4nylceXk
FMEnY6bPPZkTZsbxhbC9tda+Fg73xYLp2ielYZWP8aGD8mzS4FEd5c4igAuq1QZ7z6GNhuN8PTtd
vlL5hKAiV00ZbgmUgZ7trTDE+EW2dOtwLTEEoDZd6KiZ9F6evNHd5Xq97puISWUd9uU2DYZTGgJ2
Fc4NBufJZsBs6dDptbNRLZqCnXOBVOhZnl/F6a5RvGtR0EbJ4sB3RMwYWK+qOL+68Qwsov9Syj1i
nk3RWEstoxvHDR2EzibojJ1d0+KRZI91aEDx7/bsfsx+XE1qtNK5tubxTGOLO4B7awKNvjFsuRra
DsGXWrNPUWrOB4JqzRrl5hYfHsEyJD16eGgGNXsW8KskgRh9vi+iaBu56XJ+qciR25E5WEYN46Sz
QQKJzJSECzvc2oa4ZcZTFpEIylhYmfGh1lqkeslCtwLgNfGJSsrVEDh4bYetcHMI0vYxaL3CH3Ln
EYPuqgnds94ot1bRNybyC5zKq7JJjq3LQlE3DdrzqNiGWT4qsbrYRX3IavNNFN4tEPZTQSFnocry
u0ZLt7Ri7Wh19pcJk6MT1UNpmi1iYZ0YEjmvaIMCYDeFUpJA335+52iQs6QCZAcizBLzFXcXkR8T
QvEejmc1YB+ycwW9Rug+W1pZwsE1nkLltyCNYZG5NJbIoWMDa6CAH3MyFuJauRVk8mRqylEY2fM1
3o0Cze/J3ihacYzpGSxKbBSYtJ12EbOVWsoYOeDEJyXRypueUMXOxlgwp1XcrBy2J4k1y3fxFsHU
VUAaUrXDREolXfI6Y99fasVdDaaHIpkohq2NZFf1jDdcU/W6a7RpUav3cNB/m8r85hNB1aUkqxO1
0DcuQovdoUGdGaUEzTqVr90wtKnhLYwYmRrtN6mU3xN1uqXwlNwfy5FpxTF2ldK+14ovKQnFGs+N
6WYzkZKp6YYgF+qhp1ZS0M+ze41UP3dT2nrPWCJQcU/HHONFqDGQBaXMLrjcDvM5dTBOQX3IviOd
828Nzm2OCy0TLBX6RM0os/PfRq+g9OWbwBMOkaxEu7off1dVd+nRhFIfQL8mIp7OeBHz5t5jh9qG
NSCkIA5vGIJSBen/4lQT7TJlpkO0xpMZBXx49m+D8ebJ/qI6fBoz/Ubcf6kMFF9dVwDKkIUfko9T
qu17i1GDPidl+zwPoCiDeqR16oUE36lGy9Woxec8PauGKg6o1cK1Ur4XQXMTVqtTKwg/W3uq17Wa
34rkYrNgIuNRBcXJ0UYWvlXV9NPzmARs6IdUdIvtaJNoJwc+CySkeDN2xPU5aYCojiknwTrMDgH9
ORAMvtwMmB/gdk5q9xRTMONA4RbU8FQsLNRdK2WI1jYhUwtreKl7zrpmYw3ExBour4GkkFGLDPFQ
Ev4eQtPwVcbzpVMV1155lKni7WBEPQGyK/ZKdSq5gzalIaksICfB74cnIdRgkM/U9jIHCzqh8U6i
d2mATYoDvoHA6E4crDgoXTVHTNCtmj4JioXBXFcbDF0YvjZaHUErTPNTa/OxwxA7KiuMh9K+M0O7
OiC6XcWZAcPShsyZIuyRgQcgR8a/AQNhtnGuSs4aBygdul2PewGcdRD+pHJiXRlKgnJjts19aD3m
AblSNSE8iypMVpSGP6SlvLnN2tV4KLkH3dKdD6laKLc4wpxZZyztWw5ZyzrJj511RPjCyqHjQOnE
UTGcxpXfz/vfWguXAEgx4Kybyrm1Fj+TnIBqoOPpwKzRfQ1yW0RsAicbFq2Rk2zqOhUhPcLZox8d
sUBG4yBxxJAHBiNoWggjYU51ycnrCxZSFXW1XAl3P6e2CYYcRT02qIh9TVWJb0UU30LvL8gAsBwC
P120CTlTRqftAE0iD1PTAM5vvbYnqS7skVJlmAx7vU4+1XTn5KxzRhwLGKTaDckVzZqb6dswybKt
XPMlJc3mnOvU8hmZR5yVuGMwb0DnAf7WLwiQ77N6uqDPdvZ6N95KK3nPCyzJk2QuxbSeY7lHoU4j
WceFNrFqukaR+WZZFF3nvjse1EVoxmyVMmRL87t0LSNCKe23pCY0ooK7M/AZTRZYSwOIwxQXJ9sT
R9qTLBsqkl6D3wHeDHBJ6H6bMrm3PLbtogWNS2DQBdEQ6cGfZGRiMSAIIsf4rse8WGIx9A20G4p5
KvFqMC6STIEF89CbGDi7qsZApONbXZvafHnMKBylpeQ4FQwsrQOQoreLDZRFTnrbbfs++wxrRigt
7Td9Px56V90rkyDRBAFdG+XfeGu+AxNBt9J15TKdVhm6kUma9VqP0FS3pbrsYkSJZQtUg0BahrgA
7jZ3sGzZFSFM3RAYfVHT3Do7DcAyqzWu5ZTYvuu2t3Jum0jKMYOswLZ58MtLjjIGFK7UptwnHfDA
nrUDNLrvyHVMzHbqtvN6hiyo02tJlorVJj2TP8169LQUzHlrBDVHWVnfWsVhqjS7Q1SYbMy+v+8z
lxGP2wd20nnM0lMbDhendG9WShxqrHLb2Tb/yY3xyvlIyfnAfyLN8Im9PeuOgnMPIx2n9hiKs17s
pCejTdfqGqyd/jmmtr+rG6p0A+q2CONWjnN5SJ1vj/SKvpHp2q6BbShAUua21yQol9qJ6m1rq/Pw
D8UFuePAbh2TyqzBXiVknsdCVq9VulJNnJiv5PE9ILV6GdD0rptQsnglMYPk4gcvVAWc/T7e5w6p
mJ2Fi7+XzTupBSP5gg8aZEmMYxiUJns8udX02epM3pCVvxtRk0ojjY00uVBsYpz2lXSeJ8Q7GwAU
CR5qliwl5S/HzNHyKu5zGdrrRAMKNTBIz5cJeveLhSeebRsXMuaOAsMrgIZQROdOSR9sibfXVhUM
KTpRt3R3V/3YbEKYmqjI1S0BjLdJ+bDK1Fgh4/R8y4T3BWAODlecl6usm+Mwhh40mCZ9cyKUeuge
FC2sj25UPqNsMXEcaC+KQcAu8gDywSdYGFXfgQoCh2vXpX0O6+Yj0EcFLaylbTtyeloRqkcOkXqM
Y+cZ+ez9MFBdTb083kw5kh/PyPMVwRKOH4cU9ZKocddpv5MUR1ZWDoyIIAJseNJI11ZM494bckCu
NOb8eC6LCk0/Y5LrrlqPbVlxKQMULDX1SKMiQlQMTkhrUdU5qIuJZoki068s6oDNGilmgOxFnXrj
rsgfnGlMqTihFEc7CY6E3RJZPOa+Vj8tDJVHwyOzYQDxVcVRs6zCKPVHFzvShGu5AmTGHqFjz9O0
Pl1X8oExk+VtkVxN/JTt2JhkbKcTS+Vu9M1uePAUe9iyHnvPU3kCOeYgHCYxqaryZsnO7GksmTyj
tu63mooWRbJNVnqNWvJYsI2N2cETt7zm2kFkGQ7XpCDZOJrcHwnbp2uw7yCMnT2Dva17qk1B6UDM
QKtfjgjK0hySe2WReoo5bD3Zpr1Vh/BOt/AAVuYLgHhSPWD6L7XaeADGIJYDi6Wa0HvqV0CyYmdL
0GV86E0aZzDD9gwDTTIdRaa/gQQP1lmnrYdJTDtoqpwitmJD9tj21MbgAO7yzEB4SnjBxmjfk0nT
jkZHKxEzKtbU/jyNCd0ikCBLGLArJYO8PKHteqq9dUQFEi/ttk9R+owNE4ZuKQcszZR7luFjORqx
fwsnaAUdaw7MdIWCs2uOpoal0IflfCesQn18ZR0kh+oN7emdFD0LOZQbyEgV0oLbR8sbyMHuH91y
1Fapoj4bDRm77B4ZhdLpBTaKvTY6cxOgNWLvOs46RLLCrOxd0+kMRYGFa855DyySkztPUCMgVhe3
B2psSnN9ALh/Qse9sDNiaOuKC6IJ8rVazQgPj8JTSmiZQ8zNYqgJEYVAWa7IZccWIudeNovSiToq
kQT5IlZAI7V6tZSAKYijYxJqCLF0GYN6lUhPglQ7H8ioCPpg6RQ6HM0CE0WgEyupKuNLMAnHH/A7
gdVMTgq99BIFHv1rLDYopeHh0/i0Cq5eAkyCtcvGDEycd0qaY9+StEHhdJHCsWYeTokn7b7I6gHD
LkBluFyCXEz1trGjd4sja5tpui09E8Wulb/3SetuqhrSFKCfrch3nYEDXrP7iI2UYuyMvIefgYt0
SND2N7G+IyqxBCtHedIp6f9BXVhIW2u3tjO+CKT0LBm5d6akpU8AikMKVgOCMqqaVKusNuAxe98o
n5hiU8JY2uoj7LNp7ZZznytUdoY+mACfWC3Z/UEnkGHbqO0h05srnZdyN+a/tQT9va2l88mAN1/o
96LTwjU9RDbpbfkhvVM90LEZPc1YVVVypxEBfAx3aeNG+ziQxwYeLEsrpNnIEgC+qOE6UKznFne5
n+j7oe5wk5gZdOEuSQnexfqDVQ59W83ebkWEFVkMxqpk3eNHKWsFfPU7z4xudWUmFOpYJUTwXEeR
fBQTaT4KkCQq2camDNPRd6ZZ3u+y7xhtoiIM6u0ODLhlWMLF1rUCqAuGJYjs03Ms73F/2j7cXKjt
lWMuBzA39ENvSlWMBHlm9lpJtzr2cuLfVRNTEvzNpFLpUQbAwMxw71iwj/guLRE8MmfH0i71CNdQ
JpxDZ/crh5kPyXTDKqiJUXZUKskchR8YoQkoJ7mFjnHxHBkjewblYQxowCvnIYooOg8pMc+Bpxxj
Qc5gbHIvuGO9QnQg/CBTqyXKi706QtGYdKtZqOFnkkJiTmwozl75xDRKWKG7GdXKpSBRgW1LnmWr
ebsYi/pTpQ7PephrKyPR7EUFymQdAjlkLJfT2tbz1x4S8FZODOpuCpqRMXEJERnVfVlRugmzJfUx
ggb7A0hDehAuCF0d7JetpkduQAtQWXB2Xfp0jdI3BM8in4X6SYuVHIEtCohjYM+uYhc0Ve6GwOps
96EqkKRbPZaqNGovgZ0P2yrEaZUrMa2Iejw0SbfEZggvjTCCkobCUYvWCS6Lozk2lNoFtX4Qc5nf
JKvQIN9pcIqzRw1jVVBjNRP1UW9wu8QtWwy15k9VVD8qRhpuHIoF1TjA5OmpegCFxoDY8WppxZQF
QPpENqe59kiLr90cWeIsdk1rOhrUk1AgJuNEpDsTfKtaqI9CHAtz2phFJ2eja5RnZWNNviBkuxld
wmlr3OyKqZODl0TYIkKNNU64twPmCu7zuc4V+JGjY7DoMLL3hXmoan3T56AcIgp0fjDe0VabMRXD
rnDibaC0u2SEXRn0OUjfFnZL3bLkg2f9amnjXWaFD1QjERQ1mQXfHHSiY+N8GFAK1RNOPpZwp8Eq
rl5YF4vUUZOjrott0FQTbUnU6SPWkHl1XCZ4GAMApOg/vW6NjZ5+agueM5UC7GEgF1QxPgJqyQXS
TIJ39K9ygACN9ID9Fyt2Nl0geCAvln6qlxZlCiIfR8qrsTmciF199BoD933Yny0gloM5pyXhidfS
cB3O+17yg2bgpIrqXZxifQLQDBhUt52AyhHtVHM9AvjxwhLuU5ZuraQ44jR7YNFsrK03p7YZgqYz
qcN8JDV9zqBBjpkujqZWxuxUER8Vk+0L0X3HIamEeTK+90iNIH1U69BiZ5eDxfBSJEAGgyKhS8Dx
vRg6iLzVfS9WRmN9RoZ2l0zehpW5lb2gKx/XAA4QyWhFO+9lXscKSbkjajquDs6AWhlZA4Q33O0I
ckwgn7bNPYdqy8f+SAsfB8bIYn2TjW5M+Vfe6x6LHa1HatbjvQi0vABOLxTqHjynKPFFhIq39EJy
ei1W7XnpZMuGjfZSTpQX8MDfOfUMfN/lquVdwo5lFtivddMD3fbc5NPsGsf3pH6J8/Shm2plJRV1
BD7goMeiska+aU8l2bUOhSmmRU8oHuAg31BSvBnIBpam657HpCJdUmG1DfS1ypyvMqmqbV3Q1Yn6
tN7A8Pis9GHZC1Y1DkeT4ZMKE/CglW5gbclNr94Ij6KJwnsA2w928CIQZDU1Dagg+Ggy7wV6DYU9
p78msVuBOWy/Q1fgZ4zMxm9buaN6cu6m5kbGHQXrfgdODVOFJp/VLlvVmtH/F3XnseO4smbrV7no
OTcYZESQnNyBvJRSGqXPCZGmkt57Pv39uM9t4JxBN9CDbqAHGxuoqjSSSMZv1voWJR0oLQ1iWatp
ZcNp35Ebcy8Nx9/YPHyqgdFvBsvKbUuHTBKkWgg7jjrlFsvqTWGBX6cKf54HcAi1QVxrCoGw18Wf
xel5bN1Qn8Q0MTPfenZfbfslBGMKbCwNmD5Jb+HAdu2DX0geAg3F0zzjK4naGB9B/jtY3qlwq+9m
BDLZsjJYlC08vXLfLHbY+RADTEF9QAN4gHAx7Or8pYxqtpfdcCxzeZw9dmO4IC+GCdWMNb1EKkXN
PGTsA4hixYoo1ppskO0k3eM0m2wnPPId6/E8aEwbPqsNen+Su2ye1WviFa9l1W6TAlSX7bq7FPzQ
DqWFxZDYZ5QY2h8jLvKNLIOXtA9v0tZS5yFL/jgoNjcp0NCFwvdstxGJUm5c7jxXP+J6QHlJzBAM
ymaoDmU8XBsE1vT0fr5lKroOpSST3UEyRFO4SXk+4wvN5TZduPxJ0G3rxHtWUt/bgqxcs+ZATrz6
mGdtz3uN3bNuzefW/RpzhxgxgXFSsQ3Vzm8H9JzBh2IfPYdHs1Ugn9JuOtjkRCi2Y7gYd12t0WG5
VHxOkUMiqABY8q8fwhSLo6hTaPpVGDNCdaBtzgUTZYBPHEds2sgkC94zI3w3KQPTsJRnLYVe3mu9
A+a7i61P5oPTtnZMm0Qy3M9T7L2VA0Gq5MXX/NQagT1vvo9AztID5hJFMkrovSf0p3tNeCdUqjFZ
uVGHMw8IivARXUW2+mVheq8Vyyq0fsYqWY+E1x0Zgmwr3LigKy5GAlEpF/yoOYJGj/9Ycscw5GFy
scwwRmo/zvHITQ5zgepEOUgXmJavgWNuzc5VuHfze5vlVKWtHw8T87rpFPue8oH5L65BywSpVtF4
QBxLkZLLCOcy0OQnIs5BMag7wSjOhuweB9Ed5r8/mgPRKt6JMvM3RBM+GjoKSXFaEjpJbC0IjgCl
RgLyKJkABMXOdOYrT6T+SGbjXhEcbvNNfBhVhFFhgZs4Dei9Zgf3Fw5b2hBUoPSzZlds/K7BIAny
m5Ud9k8hvG0uuf8N8r4Xxkq0E5iuB/6kJdp4Mqtb0wPGgX4KQI/Lbj30/v5pU+98Z7UeNykLiS6i
jgzab+WS6Wnj8J4pC2BdANwI2Oh4+HnJBOaD5Ei0vbKj10LMF7C8zJRk+4SVK3Qqb+34/Eiu1K0J
6w3zq3jL9YIVm659HnFgG2XBtgH7LamVqElG4J8m8g5WDCT5/k14iIy1T2mIeaZ9pSdaIoyeggVF
0gSJQFtC118GjGdHbxt44tO1FWO3uL+Zpo4TPCAw0Erqa0qWh1NXvFoi39Duoh8D9oH2tXAP0ogQ
JQjSrIyyX7gkX2zdSZKgz92VjblLQJZho/omT0JufMu5MqM403cw6hRowIb8lcfVAS3YL4UmpDxL
3zYkOBZ4uMeej90M2QHn26qBgOz6NrttMAEBIipvkPR4JdCHNt2P44i11RUoZwhAYQ6Okm+A4TUL
VIdcWjctWRLkLVV6m/o8yZwJYm5KXoA9MHWMgwaELK4wk4cC2iVYh0ybGHIczD59ptB8JMLsI2wQ
UDlx9daS2wWNrTqxQtvMbajWUc4RDjPuvq8om+3uCPiaQhCe57ojCBr+QU+CYozDZcZ9mI3PZmt8
xyxdcGDBv7K69AANCPm24lVWtILtlD8wHVpSQInhdNA8Y9bQzF9KYL3bMAAfAGRrO83cujSL+7Ec
ljxp975JhbN1igpDaGy8KPSWmcIe3fiNYkMw3RXafim7iVLsYcoYi2a+yQc9FJrc5WDbES7czt5b
FwPXMAlH9F3mhC0uPs8WYFMG1H3mbFt0osAdB4yGuuzIqak5GRejXR7nPxhA8ZA57hNUnRvL3wyN
nSKAykpEEx4q9IThiWbWy/TBWIUIy+1QPvRyEhsnmT51nzwjMFpbcHnLurrkrtNtFPxKK0FpNwIF
VNr9DA1qI38WR6LZVjYDvkw7lyQdf5QggepVZ96HESK3I8MHXd3PlLLzZEj0io4pRJGOfo7wPShZ
2SscfHS4qiGpvQV0XHlfw0zeTmaDse49vcqJp1/HvyUS061Z+u8gEDYY3deahEmrLtgHQSPeDgsc
CplqMBOsyBb51kUAkgmQ/3i+98TYnS3Tg9Kq3TMtIfaySrwmQ/EGCeRtWEKdRPulSvXgqmhVamqM
afnDks52rtuXAM7Vlv36jV+hOrMwc4J3qdbuzGCY25jT1oQ0Y9r1j6vF0auSBx9ZalhG+AuX38GM
wxucmKd+9JF1xQ1IE5bapHT2ASWAy+SurdBt1LgPx46VOuIPwDlmx6FHT5gV+SvbJrIUpxsVQ5xm
XHGgTaWiDMOraVCGY0hAwKLvXVCAyOnhShvWpZP5EQPSt+2i0wl+dIczoQuTp6yJTTbu0y6L7C/8
oMghzeBlMPOF/DbdRuP4SqA10GHFjAfo6FFafbhphD2thnu9CGxITIhXFanjPDKtR6zlmwZHeEiI
CJiO6LU2qjfCW/TqyIH4lVkdNkrgzBBo1SbI+3eY3tPas1l0GDOw6NwDeVJHL/mgAHz1MwsIB6dE
c54mioYwPQnIVCs1T4dUmUeflxlGDg0BkARJIyzK9r3WgFaL8hPaiwNEi0NzJg+qu88b+wg56zPv
qB8bErD8HISIeeO3aEbZv6Jk6f2PNmBbWDU3RHmjQucDdiMk6LjJiLjgoYGKSuvyS7wriuKyDq5F
ar0Rp47LAcQ5JYc69s701JqkQ5BVtQE7xHAxFRKV1zmEcQ0j/ko80s1AV+KZTxKVIbuvy+DUdNX+
Xovy25DNVSLmGBmQh8MDk9nXomfZp8dxT+MjCOSQhHvVrvWs8+EubOMvBkQVUebKdh4r0d7mot9j
JOZ6bK5zHDe83B4baMd0TIRUoP2v9km3cDCnpz4ATHrmxwU0YRCxhKKEIjLXb6xNb9FgPpCkfW5g
K0bw7obGJbcV8hb9qXjRlf7sOyz1yJbVyuNUEhmbCf9iqQv3jL36+y8JwQrZbtE6HCiPXhCxBiTB
86SPF2w9wbLbqA0Ocxr9mQ35UUf63Ee/JCXd9gJeQATFC5zR/G4kkPlA3RYZBybr6dtKtcjGY0A/
VI3krKzcZvwk/iODsshLJghyQ7waUpAIij4IDic1nrPIOhT9L17Aixm0uyw3YfVfJp9ibsYyDvcG
60JUpo/ZvLNm5zOiLeGTDpiaR1ih2RCkBey2weViFG4dr+0TAWXJijzUr5DEFKsKM1pIRI9jCzet
DHHcaQZVwcK3jXO+rf2BoHZxPBPcY3HFLi3Z1HIIoktgHuKjq5XWL6ss5gBmfCo4jVZlzkWEVOTD
Z3hI4FH46aqA+SqJDWZLJngkbt3xxUmx1vsl+/Spl8e8U1fP4YQoshrLyzKC9Mbi2hNTb+9IZf4A
vrR16o6JWTj/sRf0agfmqomy1ynUP40U7BpmdtQOQ+U5DLgcU07Kst7GGYtbF3t+VICHKI3xi82I
C4IIfzejAroR+g4CFZ/SCJPkuKypSjg84on4ta+oBmfBCnQFOPnXl/Fd5sr3lj3QCsdWk3dYRDDu
8BBSl7AL7u3gsenCtV9jg29zyIs55B18N/md7SdvU1yVDDj7bSqMnpiBhO2gVV0zqzq3AVAIRopc
slWMWFK6a8OhYaDYhR+u018fSrqVMS+q1MWKIvwdM3EavL67bgzHTdMo0J1d/AuTA5HDy1BBYEeU
m8n4sfPmb9Zyu8EkhjvTI10s4WacJnmZ7bzcpGOekZ6j3toWNgYm62CIN4cxLgHD+zKrj26rj9Lr
T2ImUAd51FonDLGTytobdfHqZfUlGD3GlbpdoRajJ3QqJEUWlWvc3sVuhxQYT93KAbxCa+wgRkz2
vQZ/Uiz7+txl8x69+tC96ZUebL5tKh2EOE74lCPM92E3sCNSWp6ccH7qQ/ulDeaDmJ8HNNHI7y+u
m12zmprSzaw/bT++4GfBPwVHCKWf8zAYd6E7X1QVnPGLgGfjuwRAXLL5xlXjR+eYGMIARC8q0Tuz
hrQGF3olTUBwM10citnFztug1EsVgwZJXZZH6Q0aWsH8xPDcH4+N7XH0Sq4dVuQQJtelHkJQYSwv
ulReHNslWT5okt0g5S2MM7rvBWBStE+RxHQf4GnyLPUZumqrPT5x9nlc33ooV3S0t7J3HOxgPqWl
s+6APuAi4HdWhblRDIHWudP8dE3C4jXsDmEzvrj18sxBrrkiBeN5gF8A12W5U3G5aCM5Y83f2kF1
zlrCCb2F7FqXHHGxwzWYxz+uzJ8iQIst2+GasMs1TQdvZRNSN84vTfPuxfFNXnRPTKFeS7tEI1YU
HzKLKfkmkq0SdY+n7A2mhm1GfxjbxFbz3TjjZ547mP3Dc2NLpsqos4lLOtu9f5tUibGqtf+sRuls
6i6lXOd89xwNfJNmInHnOwbTJ4fBw6ro00fKYSIqfBT3dOerPp997tC3dMkOaxRDldK4J3vn3VG+
2NiV8dR1vCOjn9XrUfnFtgO+p0OEIUAwMuZDbT3sRw4nNBYPVcDZ1Y4Tb/BcYLNsxmdJUmiKAGXn
WM1LqBEJKPZJvMsFgx3aUTE1FtPriDji/mf59cYyeJ668Y8owcNPZXcbLYVb11F6oCuq7bBjqAoo
oq4+UCEVN9LiEFrs9tqE+cmTsULdPhtHNzsWDstjxAP+jlwveIfYG4LFpWSk/W1moh2Tae+fAFE5
x5iVZ6/t/CZY4PD+6DJP0SPxSmjfXRs7ACNbd2fC6dir5DkfQaWN3YKO1FhDCPTo4bYRHLAOTZf7
u+7Qg4x3ljHKNUEnmFqvAY6+DbP0a9MXX73D+FQ3CzKVvorF56ZaujRPKvA5GsnAe4JvecMQ1odL
UX+SJX9fM+4H0v2Amlb58bhDIOFtzRN6o/A4Qn/mHw7kFCe8w3YFwgNICRgNowGdK91xDb4s31I+
VHLMtsPgf409hjWmR8YmtGDpiNactw47RLdiU8AA2uO24XcHcc6jkvgz3lyvdwVTFv/sJRhM5wTX
e+Ga59IHpeDnRr7D77jMwzgqyviKgukusVCzNRihVp056M08KIJ6pPNgx7TEth7PlndGBGiuRe7f
9Bb1oTmN0441KEMCxiSYBxDCOOmvyjvmuLZey0S96YIXRBPurivH3oWCmPAsz86avxpR61DotL+h
7dwt/82Cp//ssWoICjPfE1HAVAwi06IZqa1z6ngJuj33yrlyoSehQ3VZzTWoEa1Rf6SC4lC64MF7
8CuilTvdDmKVB0thY2G3sJuT7c372GLRD3kctRZqYotnPGk4xzqebtn+nIbGfJN0aaHqCdNkdJP8
TCXb5q4Ms02bBSiI6LzplTaECq/GTIwwpPgU1GiHW81hkAzld+ZjWLGCLxBFP0FmnWipvjUj87SE
JdrH7ioKEcgE6o1w9cJgp16I+dwlzjkO+53lpw/Lj0WnDU2B1i1r7zCZLWlnw3YgYHg1sPlQFWmF
Yj/MHeGLcZ5sikl+BzmTqhK4Q3RCh5euZU2pZqXmWxvIm6Vqrq1fYw6fnaj6JpXiGsTsfdGLLr9j
bVh/opKUtsZ6KBlgH9r42ZHsWZkwHSLVs77rAdWY6K8s2P/MCdo70jwf8SWACfX9eS0DpiHmc8wE
NiinpzBuvi0CUuPcIvUOxEMscA1WIcbTqiUdwLLO82jfE5RAzHbxxS28DtP0CE3+wvr0DljgyWjK
R6CvVFk1evlunC8jE6VCruOyf/Az2rCQy2HAD8Lx2m9sC5xW7ZKbFxS/Q0GslgAqh+Q+Z+kAFRnS
jADK0RbTBwaLLzaRW2IQX6iOCNyWjx4DgbplfFBytGYC91T3tvy/tupb7u5DUzA3JO/w2HcBOb0z
198MA3iym7eBUHATxctqFsZjwLYVybezLxoJ8wor4NqUEZeRm23YWl1zJxtR49cb+DupCG6X11DX
Fwi4r0lRvzUOuqAJcnHr9C/S5VGkIhZHZfRN5YnZNoVxQzQWpUoGNM7tOoaw6kqH8lVl+moVHH6U
duCN3WATGP2qDcI7M3NPMfVHwXG/cgg7AxuJfM7kSVp79sIAPJjL++wRCLBKO9zYA2Gyfmhd7Qlw
jWs9odh5thfmn6hvu6q+S0dgXL0fPyyvqNf9LhvCmz6cvzuQur56hpZ3Zv3z1cT6EdX/sciMS98/
yG469q7x3kzflVnftYZ8a1y27aqS90XoHsiQWTUM+lfN5CJj8tBgd/67BOpFKYHH3NekF3TJFVDn
wOyj/4jBuk5dQAQZejzU+SS/EDIsEL00NuGomp4o6DhMQONdIpNEHlvvbf/TcXAVFNNZsRN0l2ua
8LDXsc4OXhtuYe/dC4EbPG6OavZOvdddBtoJnzJKm80d+xYyFVKUe+x9nPGWvbrAB5c0TDJDUT8N
7JRahvdtWNwHOuL0jDhhl1adDMVmKzXF9oyvEgQcpYFxFiO6lKJnZo5I4S7jv6ay4GA55jl32bAm
9JkE11j3ZStO6Ry/9k2114bCJxmZ99GACInNFn17dlEuBYCHHp5jO66oGMo3nmjHMbnOzcCeO34f
UO9IPuq+kkx4FP6yBxd5JGKhJwKDilERWYxk2yGCDF3xgOJhHJCJ6Bcicz9LCvY04hoZLLhdpu0d
LDbKq5J1J8kAI56W5BfX1ZeZs3eu4ANupq8IUck6iPpvE5VRigHdSxlh+cUefhA5F15obsgies0Y
W3bKZrrpoGWPmc/ujA5rPHt25l2KM+ZlFILonYCBtIDg6tjGsEZW/ZRnqropp5PMc7xV2BZyi7oa
Iq1BUBfuddv+E9Og+zynyZMDL+ih+eoSgKVgU6UhQaBDswcl31AWRGh1bOwFcG+I98gf5j5ZHicg
smE4T4HgZChqoiyDU2YjSbK7lN2TrvfJnQs05hQVPGmAaiB0ZPPp2F9+EjKot42DCel4HS9NQGiz
/QXxuaPpei6gdf/b/yiQ5Z95LP93/6dYqCfN/wJqi+v+/T79B9QWXkhNvME/Q1uWL/gHtEXqv6hH
FMgWMCtCmtr6d2qLNP8yTbAtroVFlzpc/RO1xf5rgbkIV1paCRjYfFFD1bQAXcRfplIClovj2toT
UvxXqC2esv8VpgIsxrJ41ElLaml6ls1P+mduS1IaOg86RC+W7DMCSqLIfxO+ZgZRoytmAig6tiFs
U87NIKqNdPzmgZ5j2jleiQ3HEouSjMleoRQFysgxgf2b8Mhad2c0MP3RlBlpdoqJiqVJCSBbqDtU
tJ8rcxL50Ro8k5M2t/YitGeU4VMkEbdG8UNjsnernHGJ0ZKcIQ1+MFUm9NQZBQEa6fykMKQwhmWz
Oi2Ifjcox73RsBrtSzn9ZgTOsZ3kQSFZWG4HIRXG/TS6aSfP4eacvc1YkiUUJ2jEDDl4P1VXSKAZ
LmutSifZ2mwdc5ey2yPQrVZ33pS/gsAh76mNxjVQthDYXAZNssy0z+KJEKkwJscsM+x8V8YL9XxZ
6KEcax5R1DPMTjrSA/kBu2LKv+YoCXdd7k1bEbrloQgUJWuP5rGpGm/rokHgzQohTDlOslcQalk3
dh6LProKq+uDfQxicaubyN0NmqghrCsoF3Vu3qiKRLGmLJo70dPBljazhSJnZzO7fgO1dzIfCrqc
VTnzRkSBZHOGvxr5SHlPHeVCyczTTYQ7buP4IAstIdFzBfkHsgLGTsSnlo0/MccLgS22I3jpNrC+
Jjnnu0w1kG2WFjPnk0X5ISF9w3c4VCkqsiFaRq7h8hPmuUT8ZbtI2TAErhuzLjeg5LptWpktnVmX
HcRi9zClIxcMg/1eF6V6zyuDSVpUySd8xd7FRSB7Tjy6JHZpI6bURk/AlAt60dhw1EunCgmn3x/E
Rhno4YtkBo3dCfdNETV9SALhnLyBedQY58Gls3oTd6Ri80mAHTxQ+MQOWIw42iMYQY2WePwhPo63
DrwClFnK64J20flb+Yvrnpvto6ib9KFIIiy6VrekX1aMICbEwuSR54U8DT75lk6Ugo4crOC2KBOE
SuQXuRdzNLIDFFnimMvQvA5ZFV7QUZjHyu/L+6nKY2Q+WfA72z3+sKj169tl/f9ksnR8YiEKijUe
infSevH3T/ZwY+TOvPfQw4WkEQQB4WbzeAfiKYFSBiPnUKIiPDazILXRtGN3LdOsvEsW0RhnJdZc
ScwHmcL2SWvM6pxGDa5uAcjEGKLH3taorueaKhW/bIEaw8+Li5dV+i5pTYc1ZhrW59zsIUe2gz38
YS3jXIi7p7c20uq+7ElNQTTJgLWOW7o68jUfDB2mrz5iLIMZZeRexglpTCGicTejx+9YoznRr9sE
44MxzMa920LwjLXiOQFqae8EafenzELyoxDbP5gzCiMstCXbPWNsrFPn9Oky0I6NS+l1wbcwsvjZ
7YcWi/FSX/VWJqjlFSspym8b38BMWvRCaVTdRwkZH2BBOOwnBxjwKo8g3HhxNl4tnDLGivpwxuKc
JOH9EGMighBKRetr+wHMDeYc0ose4hgLBsI0JM0TM/ya4INpeIszz9u3XMlvqS7o+nXsigp0zdD8
GDBrvvshMohhTMQHQiEuJuDlTbLRrDj9VZzpbDva8LVX9ZwznOzrAaMNqgFGYjLqmY6nqG0dtkyf
ke5cRJwN4IkwQ0RUTUP5YWUWrJRUVj+AquxVUEf4EIuyyY6eF4trkNb9Txq76l77nr8behtSTsWN
gkmzKDLzmIY+ld1c8EwSOnSHTRfAVSY32ECpHIf7mvTMi06MapNjSLn1uHNuOC4qDH52SdU+1YSX
ttboMzmIHApUEts82S/OYsrN52hS4UMn5vlhIgKAQT2Z4eecQD58Q9PkwmgvKm6Nss1XGs0IUUaw
g4jeq5CcBCxAbMdB3edg23vkR7FLICaktNFhDSFrCUd8sruwd0VvGgevxE8BDSisD1mfmjvdO9mp
LFzBqghO7pHPsziFUrDoyFxM+swr9gk7IvSUCYM7ptmtuTZMiEJhbmi4Ak2Oksqjd2xaySMvsvsm
R0jiIV9ux0pcqqL3d5WmCWrt2rzOWQTaFuPGHQhx/5nMTjgvolLhWyNlfzPj7f4t03k61sU8vVqD
W9zEDNLY+hjiPuTgKFeVm49fRlz0BFwm87gq067A8ApPejUw11lyAmR8QtfkfHAP1e/8DSE6JVMi
jCfefYU5HjQXCclwyA3sOrCD7pm8Y1R3CsSOdtRAHSNBGqX3JHV0pMNkqjJEo4GLNFYse8qQxrjz
DxI/waMAJE/MjS2/WyNwXjttkbrcxIW3DI6gryBFe6taO7lh6pO+i6p237J4bjFbV068FZVdIcAP
mys6n/RPa6l5zz2hDjmrmGXt0XUYbtsmP7lWy2QwrUiH6FIGCrY77yPpFWyF4G51ir2/PwQCBi/+
HPSCGbgNI6OIzmWjrqaeWMmryCLXSPNWSFVVO9P1/dulNCJFuEFZtu7rPtMU6QHLAStRcqu4yogi
n2OyC2vcn40QwZ05qvglKrhnQg5Ta636ArZlP1jjLgc4/9smbn/f1q5zRgSCVGmoWRSzxk+4BEzq
p1gid+PEmdgsY6tz6OVFZV5aiXRbIjpE0aG9+4TkNAYaLKP1uqkJz1opj7kXng37LFtkpORGBll7
TBAvePtOZBn6WcD4uCmcMj3yhK/yfcLlWa86e/K+ZlGzNK1gad91VRGeitZH6AgqFqyciC046kiV
4C7bltdVu3ZqOcWRCbntyqiMLrrT+UhnYqaYo12u/A/uXw5TFC7xxmuSJLtB5ieabdbh32HQW0y3
BkC51yEOA07+0IRl5NdaVWzdiUJjCYvTijAAJ18Lt02KW8sRLONWyEuGPYptz2eyN7YkKKUpOIiZ
4chCY1HB41x+5f4v98hlzi0ueQZUKvice4LNYjKQIgf3VpRU3x06V1UDtodpKUCFoPS/bdgpD81j
Xb7E7nMfPDqkjdfUisRV5lxU5XianD9NeCVilWect25kuLHImp/7Sx/r26h+YKBUAJn1dP0dWuC4
bBt3DNRbueV5QZp6cRjMx6mv92xEVtKo7rmnjlOVvtpd9Zyp7sahBVdx+VSV6hm0/37KEZ4F87aZ
vyt3D3F9xfLTWZlkrBRm8waRZ6O69qlO0NjIePKORibHd9cjHcxDyCNWZuY/moRD3OiyZFTQ2pF/
bq3uMU38Q1xXW20gfxUxVb4Uwx9rHBgF5BPpCm1V/WnJkEt5brv4qz65eKYlTfPOYpgBVL1JTi1Y
tDNhYqQchUt7HtgMGGn6USzksT3SeOMjUWX6FOk4/Yok7BAA7mLfdj3MtgxbSJb6H67fpRui7n7s
bLgvOQDXnUM410AMcKPGV9fu7onvJlZwSr1rl2i28X6LTcCpp2k3V6hEooCQ2wKKKuY0sWmHWWNM
aogyLVJvm/a4aafSkbvGKV+CCn/jUKIFcgyFipAkxIM/YUMrWqO/BkQK3/csj1jsc9Q4bkrhCWHS
LJlml3lFWCzKPgRF01dLZ4SpokHaOrDc8c2GaWcRVs9+qi8kqTzg1PROnp1fSzmQblN44yYfPHBm
Q/9GpfqByAfKBQxCI55vEU57DO1oakxmOdE8TauqwJDa1Zz2SSS/jJ6yARPTa1vyDKg9TvQowivZ
GbgqJM0ZnHKHJ73dvc4Bd7UqjGYXdcz6Kg9duz+y8K/lwLbfXtQioy0YwSfppvZgOnRZ+dYJstCQ
JhVPjhuEW7sdKaidbnFSO1/zMvdJyrE+oIczN73nF5syV9beHFACRp75OYIeBIA1yk0HPh9PB47M
xEjLY5Vhy1Amav2+atUbXD51N44VTnNC35tf1+iWRNgpxGfT24CdfPUaESTWYv9hxzVRcF9HkrCZ
+ZARFMyD/GxkVt6olFkJxVzAUIXMmXMclOkzOWPi1qtDxFJdji5p3xDUiLbUYHVgGtSR9OgIu2ZT
3NmtAW+7CxlbE4Gln4fCKriiMuJbZLS8axAmth2qblA80KnXCAq9hfQaX0uLVzqwiT5mhed+dZX2
LyWO26chRRjvZmX6muQRIbRmZ53NyUa9NaRTjZggi6k3RcNXW1OZUfM43V3oVe5rXzTzo6Eaa5eP
We3A5ZsloxvLe2pEat5kPDyYqOnYa9i3ynFhgxTNLdwnrPWz1ZJCnBvL2qHI4+lABKt+r0a/3apu
eULZbqRuutAxcAipBr2o5fZsvlH71NHRF0DVaH6RyFo+hHVMmDg0xtYy1rVyMKgnUfmDwDndh0lG
p1NrdDVu2VLROyhwH2fDyzDvO2gIzVKoE/Q7cmMcW52mrvT3rPTIwey7qll0RCjfV33Tqsvoztzl
AUMCJpSo+fez1+HoGHDM1VXXHWxzZqEypeOqY8dEhOwUnN3GxrbrmIBPmXfh/+ls/CzjZ5WjrodR
BfwS1BMGOtbtvphHwqHa+Y9phYzx5WxlN2lTm+ca2/qCOQzKm5qa/WLLFl8gjeJWRSNnyDS0LIkt
NyGFKbHfYz1D/8nN8BcbRU4nNHB91G5+KzozvnfEOJ/4KuyAKpluh6GbvkWr63M5EddIDUg4V2Nl
6U3BgPYOXz60/EGOj1HSyBN8f3clHas6zRNLdaK+cvu5mpkBz4mr76g+0PJT+94ETVxyiKKUnAB2
7oZswEKWjnMCgc+HPDU7zR0EsRpRQyOpH6s+bZ5RaeinHh4Pi6QhMHn3x6L8Lb2mvCvdpnn2M0JG
8Z3A0iaSpIIuwFb7qCvyKjKI/jAyEhWijMGl9Dm3i8sAavzMW2Hgw5zrpNvGTiCDbdDXIHJyZ3Ip
tXAbPMnaH9lD1BHiJ5XahombAgdtpvAYm5Zl7p2BXxBzM/6xJO2fy8y9G2OLfGOFEDYuimMbT2zA
c0EnopZvxep0XTKjWo/axEbmW3Ww0cJcoAJGecs/bl4MGWSPImVNeGPbIfMV4Y53NuSDbdE5M1C4
Fp56HS70xW4cXv9bBqL/i0adwvpPCdWnz/z/XD6nP/8Ctf77a/4x7jScv3g0IdMmg8STiNJMQND/
oFQb3l+mo1mPeJ50hWUKAcA6/wem2hF/CW16rNGVBCPtmcxC///A0zH/ci0NupkLUiCA9uR/ZeBp
O/9Kj/7726OwsmxbaDSRzFD/deBJ5AyhCL07b2xV/RiGhNQWcTQSHXFp5oIG1mPNz2aCpxGWnoQT
NsdnBS9qeLUhj+UW2Qw5ljnmQE88mj/8cqnoql1li7sqmd1DRMnm1i4GOhQOVk7M+JLXG7Cvw5Yf
4q2fbubpNkvT23oOfyH4ESmRf+iKkNr4geCG20o7T1YwEhzYnnyV/NZWfJvVSMzV9Ci006xiQoN7
n+eSB2AkcaWEw9oC4wFgK4nTQyfM1E/V7VtRfcu9aL2nwB6vrtGcZguaMz3+WXYFD16irMDUKPZP
zESYamDW6662MFlUSFb0UZdejdh65Dy5ZFLZ+5ggupXP4+fYZ0SYRrbJthKIzj4bKSTZUhCO56iL
6YfDFsYspXOAO8yNivKSlngV8fR5myJo1bpNHLZn1vSaOcgXRqYYbIXenFK2OzryFU9KveOlXtoG
QVde8luzWfoKgz8oKzEJBb8MOl4TxWGtivzKsYcqpdsb4yLitDT5dlmY7VWeveRiUDdMCPcALsYj
JUR9ztyJzDR7RCqDSxau+YT59UqvJA5uXex1VYstXmpUJIREofFOyLd0HWM94ZNZ1Xl+M/giP6g2
e57x9v4/7s6ju201zfNfpc7sUYMcFjMLMYiSKImSSNnmBkeWTeSc8enn98C3u2zdKt/TNavuhX1s
kSKBF294wj9cezH6mYb1TadttqKgdbDTBJZzOoXQT5Jd3CrzTkTFDd9jf0bXjpGAT5bhstxV67R7
UQBiRbVB6bnlL8sHLz7eNS2Yu9CLHzD4wmHb2o1Wf5xRnp5ncBLAmSNMnT+lLTJmYRXuPRglq8pV
kjWKuc9RFL2XU7FvEYbRKLME9iezhwBGt/S9Lou9NwNkJkkwAgAsiffqZuMqC74NRbIzhv6Tnujq
KgiteIUe09XsECH3VoLb97jpdQ2jwonGVlbTfEcNE9/ZMQWxFcPNj4JnQkfqKyaFU5sW+Tp1/G2M
MTRcC2vn2jOEQ2VdQ95CZeHd6HVkkFUVtpAPwwF02ogUsAm0ckVbrsB7Vnuwvb7fVEb/OqHcBRha
jzZTZ97nZqYKFAzEgFIj++OSCiRTTY5iWRtf49DbtzG98qGyX8amxMQ3EyQS4l3QuTP0tFXwn1rs
7Iox3trYQrWB7dykJmEiXNTdpHqvpuWDwh3wAKP3ABCvfFX1ZB/N3jHWmdpVTOU+8KunxuY9Zf7e
qahVsiHonq2vlbBuaClTOgZmtSlT0bHIzvEM6StrgYdqkJZLx8XF583X+H2K2Pqa8i2Say6ivQm8
HSXqUMlSXHG72sqfMULsvpv9gxERrXDiYU7J1mL2pbcpUb0qs1S/HQrA/LN2S4I03JkxbW91RPtX
7RpU4wJEviJiQy07A9G5OLC6nKB9xCHzAPz43cOJbJX5LGP4Si+4+6WrKjNBx1FUXFkVT2RWzUNe
0ei3Goy/LRshfBWpZBXiYJgTdzVBmW18mqqUNsM3GH3GNtojhOptYt9762Fy0zIVcQOzPA7w6MC4
gkhWHJWqSE21P1RPiGaBR7HY2RDD2bOOIboR6CN0/z0fTEyJp5PmazRlV642WqsEYQik/f03D0nx
TdYwXvlYv0QIIgSReTX11BxA+4Lmd7JNgY/YlZkhB1GUtMyh6lcEIjogrlstSdEI9kEIJvRwaMS4
t1lW7kCfELGfzIlIfja5DzxGv4/5W1LDdZlawpZQ1pqanr2CBauj7IHB52clm3pwd8api8ovYGXd
f8MZ41/aXvzSZf0f5p/hEk5gIfIvOrHbt7r4/rebJn3LvzW/9GP5tT8CFPvvumXZhoqomKHbnmrS
Ef0jQHH+jhkG4YlreI4rVSW6uH8EKDYWG0gQ8iIUZsshfvnPAMXW5CWXaAKhBZW//0sBiv1rQ9Yy
6e1ayOpwja5nYIf2wd3C7s3Etk0KrXC+OQGEYDTb3ioJ2k8KTdaViiDUVYeBhOG0TwjRuIh0TaDK
kTJaJnXsm4jQ0G1b1pCVmQnaGHBUAb7Ax9yHWXkoVYQKOsyloKpvWj1A/sTkzK9A7DljOW5xwI1X
aEch1RI8+D7q6t33ySyfJiAY4eDunZH6ZO1l91gCwhxwqgMEXWRjidDb2jt69aiitkyVOKL/W7E2
RiQSMtX81HnFja5TidOM6+WwcqwBS8x43o5O+KVVSYUkFtKS4qxNdoIovneMOCea+v6nafFPXER0
eV4/+ZUsw2zrS8Cp8uwcab7/3Pcm/zVQPs5xIeUCrzov3RvukGwRDmLhorpBP6ukczC1K/hRIJ5n
WMEVfpw+sDfL9I4yFrHH4EYgWq/AN9+qlf4p9xhZJbInTLg32uAeHZIqo7buWxo+28Bji8Cj49Rk
2R5ZAR4CZs6MJGdRFpbrmdbOunYfyYOH9RDy+C2XEclgpi1XWSrpO3oZtu8c+yq8xL1/hCxz0lwU
qQkvNU77WZTD2+DkV+Cl6xkTskhJN4mVn4AUE3oC7o1ntvURAh96Aut8gtLtob2lWQGS0LNKUh4C
rjb6aN7mvvJQlwgx09S516xzXWSHTGDDgeu+Ide4CRJawHrLjZiZDSC3wzxUaadrvRW1px1+9K9J
iQkaCO9j3fFgZ7Dt8g/s6sSTFd0iSks3Bj7Ou8bNPnUddV6Kug21BpRNEkI6DS0KUfY46wBuruJh
vvWrAp07rt1L2i8gQ89dEdxTwXnshvxgMTZho3w3cveYA/7Sx+LYDMxHZkSDzIOCYEbCFQ0Z4+NC
4TMN60beDL/xAZYSmSYDv+0L5zjiwIgJ9WFZVVqYnSs3pK08vgdNftDs+KJWPmLhKGDboHY6z4NC
Sh3JdbEqQ2LsYvc8W2KBFIoTMAWlRdOJnozJLJN5ndfFQU87gLAtCxoFnTwdvloT4f1E1+iqcbXd
bBYXG/oeBcngMuXFruuME5ov6hXyNxbev6vIrT9RG8mvnMC5tulgrRL/OWuS8xIQuVi2AUGhpK5x
30oRfZ4s7d5rGFoziC6Vluw7S6FpGT33avhZ8V8aO0tXcaZe5AaUyAPEFNNfaAOVgJvaqQkuiX4z
R18TXPDqQv2qpZ4c6GsYnXiUEZCB2o3v0ggv2MkaD/jmrkqLK04UouOuH+5REnlZ5j42jmweFRDa
sdhORnnnhtrbcnejlZx/v95d9U/L3UIoUDVJSuEgYOLy63I3FQXhlw7cf5PEN85AupIH+Zvngsqf
FeM0FvreiejawoubVHWnDyo26CPw0yh3D0VBBTia4zfH8ABhCCQ3xHMEnGZHANPdgYl7ppGksw7K
JLkhLGB1S73JQGamN55RQtkY8H0BA31vMU1hI3YP8q7EiW/SHD5nSFbTRdEXy8PEyws36IGwPsoZ
olyfPY4QiJF47dBT6oMRzoG278oMFqZw6LCnwFbiFrzKW54AIUnG746CDEKqH7F+BOCpAgJvYQq0
bo914ghBSOt3PrMO3mL+Ws2oQ83QM0Lub+a6lBgKFVomQqHa6/SYla75Zsr90i8FSm6P31y3qlB/
kLu36cr//lFp6scMnVjWMhxD8zRPx03blNd/spJi2PRoxqaIIqF+wgDlTYaphcRZ+gV6KS50jHTX
Fdo5NVvlqowRRGso8yeoK6jleJR3ezMPaRQssZeGN57aXjm1fsZsVwEDqJ/mig1KU78rTvJmO2Ad
FfMtyBnyHn0feAWMllZjqTA5T01SvRmFedI9Xk7Y2COw06NCpbCg6V8Wb5oFgytRwhcIwW8OJfyV
5mRvreHcqLXzBWkCVFAqRm9kW8KDJ1vB9NkUgU91kOPO8QXWUHSQXM2bIWdIdZ8SGKCtUwN7pnB6
IDnWQXe50+WVOSqeUMg6wALeFzQRAfMHGtsc7Ey79tDv5Z5/2B307NMC8yy0w8i+Fnjuhhrw1jIh
9Sghb+sG+6BP041dzjs3ca7pmthX2N6ibB070woyy9oOYNzQ14Cz12MgF9VXaoK8/8REoAPw1RmY
8jEwi221SBKjy7PDqpTNv+s2SZl8qdPk4ffTwyEG+3BwW5wdTA4NazCKRR9mh9opCMJUlIINhwMa
kfLKcg/Z4B7mmTGyO7wJDea3Onkr2P4CRh23y6IrmNMBR26Ju5Wta6eUDaBI1P3yooaMLbqlPCy7
QKAi2FAr3qtJ8SbvhJrIrJiyNyXlK/Al06908xoRU6wju/StbE2ACvopGkBn1c6hgJhLKtMcYg2e
tZowWJ3Cs5YLKCbt1Ovq3giZoE7DAkYKo1ihqbCdh2ozDmLZ0p8SilRXLQBeeJMkIvorv4cfgqaq
6yQaMWeHuNbioKTT+yk8GLjhFN8gdHiT6/gTDKwG5EZ1QNT8lTfdBuXo7bIJgLpAQg+OE9satk+H
ic1Pa7XT7x+S988eEoqLAlM0DUfTcZ37eQlPuQJaEEoAag+9u1EQqroytIdWyw9Yr741DnBfnXnW
TiZyRjFsZ5P5GOl3WYO1I8+PZW2kb7Izy/u1mT5lqwIvq9Lq2kB2BD1296uPCt6sELFYyCAjoZi+
IaiwDyLlVg0+NYX27PkdL7Is7Qxox/IMFD/5UlTjszwr2fCDEEbQaD2XPh5Biba3+waHIYvOPs8q
4rcKezglnnVC5klhUM1Di4UJ5BaA8Ncoh9xHdo3euckWJGdKl+yUfljrbBjhwIZRyNTgY/OKFwfQ
RuxmmsUqRzNunZN60mZnz56a4Xve4HcNAh9u7YBoPjuNr0hnL+rPiulpCHX0UFVgGPrU29eRmnyh
XAOP2rmT59fk9kE2bAcsDnogCE246gkQ8M0IdhVLWX6l1ft96lonzBGK1ROIKeUvdm4aFP9kbboe
oRQlXtO1JFn7+bEzgMHg0eaClIBTZFuc1So7N3N5MLPiQOJyqkMUQMApEs1l+7JXNnaJXMx82xv5
3u9AuYUlAEf3Po7RGCZqGGs0jKoKXffoRvdSpNGzcuNE1s3imKPyIjif6bpQKcUAXEA4O67yvQIb
i3OeCMx7jtG3JZYpbLqvKWFUVXEFqPRf8jq4AFonigbACPcjSFAmM13kFEH84JhFh9GsDwlmjIDt
B48tU0H1Lsuhu6Jw4XXFcUIv5dp3UakQPdIfcZleviajd63Ta1Gc9AlyTMLUoONINmTeFEqsbnKN
coCcJCbmp+s0H5IdviRwcctyU03dWbeKfeSBMJGI1fQYhXJA3qKHoWRbrQvS1oELALihDwnvW4KK
ldsd54hwdTRBAiTBSWmD9075NNoWakTWzqxR4UI4E3/tDl0qHLgyCk7cWBanuHzkQKpomN7Ce0C6
FHuWATsNyLModqnKKeyuayyRiTPY6qvoGCQ2UGCuCvBavzLy5LYqx3cF5Ut0BAowHMbKHLkVNzRq
4CnBte9Qz1MMAPkmQTNHWUnYF/JprSQ/VcFnI4+OJcaRnhpsbze8ANEpN0teUWbFzuqdfSKKk7hy
o/KXFi/YpQPaKMm09J1MG5lJlUSZo86cY+65JRX1kRjZhap31RrjTgrpI1gR0DvoLMTNsQ8cBImD
e0iuAlzaZxHJ2RTfFW5yDvzkDGzm0o6ShaTabZ2EnzS55jFoPmc2Mrlxfk1r7F2hhuWZpEReRCAV
Aebym/gc9XyRpCFLpk1Pj2ufSPlskMoXb6JGpSR0CDKb2H7C02X6kvgzjjvhY1xnFztCJQyO3a2e
x8/kYUg8SjlMDbX7pGWmzIY945qFTspySUVoHcfmqx0r6LTl2QB8WipR5uAAVo152li4DXDYsuxc
01mAlbCT6N7n+Q6cYFOk3OfRN8QXDzajppjpHimSbcWQxl1coI1zQW75UsjwqNrnGNGO0HePy3yI
cKq3SsplHXhxJ5gPnZudB4nrI4ekRh6NMWSvlY7SgBUmoBC84a5tHXCxCguZ3jR9xHPOE0eMysYz
xnoeuvgTGCYyNHnYLZr7uOx+lpRmmW+Seo9x8TJOydda3ia522RgSmJTksaLJkyic9q4R87eo54y
Muiu6PlzZMa7AvKHK7UJC02eq7oKn3F0XY0RrKYcbiYuKiSebflKn1nHQyLgELe/9ngUGD4apTG/
WGXkr7K7OC3vl/wbQOAhn+ZVALL8CqknuFT2HVJS5SZvtygavhaedyz8ZA+feL9sEeJIvm3S/DzK
DY6QJyfHJuDnUAPI+RI5qAAGXnDJA48y5BTtLY0ke0kmYXa8tLAEeK7esY/Ss5sxAsAsqeRTXi+m
97JpXrW+OCgQm5GXRNX5Lsqbz/J1qTkfBsfY0H/vhVB5DDCsQPa+ukIaCHUHnvHARwedpV0V+qxv
PGfcxT4Zq9IhPUMJBxmIjiWmKofYGh7tUv7T8mN00wlvg4s7KUeIErcanEyQI5RSfcFSOcqL1IAq
0v7KrXaZPZ2W2/eY5c7IWaQa2V2cgKPvQEKL1MDIaQzFh3uTDplUhLDjorMRPXp4PiB895xkrMVU
o2aS4ZBTsQ9SoT0Dcjp0dXWwIOw02aHB3Sk1oNJ5+aHpKTtBU5AZK9MSpY8DzigXpWQxUt3bOam1
chrYMyqfwSxO5uAAre8kRZxWgxkZYqDVi3eyhjAbrETjEOrp21h2zlWC0+pa75WLhWFSKpeqGxz+
Qd98Qxlbrg4yA+JM6BiHMdtdgT7/txEVGOSg6gF7Z/fBFvHHAlTiyjCycR06mxRZbFoPDJJbq++F
Y9zDttI30dpAc3DX+x484TpH6dha2aVUDXikvmzSMjkKe0Oh7x609o+9I9KS89AhVQMzYueBs0Fl
xTvKnJw4I2TGNDmWYNaMN9BAuSY561+toYyXQsbykHVtbkDTBNvfR4rSXf5TOO9ZRIkWVU9IKB/K
nblR1v6MYQFSxD5nuJog9Qn6MEnQthtXqHNtl6N7oiSgDsk5y+igBIjeW8OMr5ssyq5wriu/e60R
OVp5FkYJJRIDcnhaBno4CtO0nRMO+eoab7z5r25AlSv8h/OxVBLhYhs/CDmOblh0tX8OemaIP7lX
k66q+ry3Y3pFTZNvFV2F9E6cm2I9p6QNtnD1ETAEilgdajbkgsHg1kgCAIDHfqFDcsI+FLa6qcDc
SSSKke7BV9/iDqg2PjzEr2ObbIx5PEpAmSIzv+ohztNi4dYCRK5YcEjoEleA6C9WTNKDMbpoxD7M
6nQfe6Sg2jB4K9MmIFwSmZx4UeozyKo8WRVlCYQKE2IjRpKcWyNKXTJhyacjndvyG/6KcZ4wDVb9
qBsABbVXkFwrNNLrLT4DbzMt4bUVcxEu0LKiR7B/aqsX1Q1fwO5iJtTgIjWi5YUoKtxDSqrug9PC
XE8iqoDkSAiT3oC+vgSl9gJDD+AwbgFGd0nR3ATTNdvUiyel/jz1JAyWreO25HjIPMnlQ1aMub21
qbqH0AG4j1TsScoDk9+/oEMjVZelZqNZaPOhS8XK5K5svnZJOWAZbmeIIVjJcQNFy89HzKsKvyHK
09ERdIpbL08poUYi9FHFpxwlkfY5TcY7GSQH6rGV2QfA8b1VAw81sm9LxoIrVd87Nz5kfuT/Ondj
9oSl4Qi5Er2idR1YO0kzW2o6yFbgGOYsuYkyGqco0E5Rdx9M+Sko/C+V+9gQ44BkltRAw0giVCgp
2623GrThHubsEcR6txls5ZudHCseJP3jt6hNrhsnf5QMQTFgzALyR71lK/8fRvfBzSnjDtR0UnCz
S8Yg1ETrU5FZn1KLuUdkWMArtQ6eUb+EKlrNaOBCkEn30IqflrqFItmKHzFrsCfCQLJUT0FQ7NHn
ghcmVRDb8MRc4o/UdOyP/UjTYIJcssLkFV5++p3aKIJQeXEwSdqKJUOUNBbY6AaFm+sxK+4Gpl1q
s/n2HDrLuohN68ashtXvNyZDlu3HZa0CSHFM7FscYCu/LmsVCBHlc4xQpFi7BJkpfk4uTOGldkw9
6BveDzc6Me3Sl+nN4d7tsSTQ1UcX9N8SIw9Ibq4R+C4bYn49SvfLXlqAcuSsmzvnNtGtncCYrpDO
X0VjgvoMnYhh1FaoQtAnxxmVDTprxz3iJSYiau1u9MyzHKB/cb+udDw+3jBgB5hkngEWR5US6k9l
t8LosyRAcHyVSfiXxN/60NmaEi1bHKaOHPdL8b8O/SON+10Dras08nPcRWjrJBc5WiWpmgMNjYjN
oL/0LkG/BPaQlA8yUJPm35qedVNDACIrgHEQnCrK5dIP8SJv2ypIyKJWp4GLdVb5dCuR6NIEkkDT
2lhVd+8F0p7FFMmA+QMuH5ebma/xVPfVKtX3wEr3kk0alox4iPWyVz3j7HQIwXTip7aGv3ad1uQX
k+sfc/ScQOhbnkWlFZTuld4jr9FajzZ+yWtSKYDUJI1FyT/ir4GpkIXit7d01VIbg9ZYPy8vKi6d
jDInk+NsndQUnECwldtyXAP3LtDcYlDFVttzhI8c+uwxD2FQ9EuIY0Y2gKIkv+4C+I4+xiAryxDo
KzlCXTbrCMffnABRj+LbKJuu5ThfAvKg4+ualB3YiakJQ45Uqdn7M3ls7tmYsNW3yzzMyNpXJgTx
YULnzVeiS6ODow/1ZjM6qUstkqZ7NTvXSDFRqiGmpokEqNCgG1YETAGnLF+ccbyPTcI6ZOhB3mbB
CtHOW6S8bjBPYpoDd7xyde1OFovExpI2eOE2BAKkE2EEYX9fZFgfJWfJvy19POSkSaNHYLEkMlnA
sSLXNrd8nLSJYhoPVxoeAE92N0PSpD10HaFP4BFHYqtDgTOhHafJoy6gC0QID64yEemerUtsP8HT
BIor7R5PZ66S0ei0cZZWmm1ysWrcfsnMbE8FgnSNRHny4icKTztq9AOAZvkCiTAkBlTnOVkDkxn8
8N2Xpo4NAzPwFYRQlOOSpS8JqPdcWuWdCT5VJoCbKndTVJz8hsss9PjCpH9AqUzWQuPjccPsDXu+
xteHU9bv/vE5WoZErV1/8V13F3iSMfNMjJn5xLJxHOt7gMpUB2yh7I/WuHc152iwLn9kyLzVIZVj
lnym6jFLO2lpYvVVeUDb7yCfJdlpyH4zIRCVQ9ozjEoTvaR+VfuljyrpsLIH66a0ldsmYH+SWLGl
ktOl4WOR5/cI757pTx1gef3odEnYGYpD8BKNug7BpusW5jb1jIcUbRcEEsd74HDvcQvuBbx8GA6E
/FOOpGRRYc3KOpxkyJcsScGIezZcGHDpkjphdI3EgQxVl1Qh9dsR/07axKj24DFicK6yTcpOgYM5
IXDYH2zqIoEsmqluPucqrF0JjjM2qCVrWjIIZUs9aq1jRMZGwl67TI1lO7bHet6y4TN8U4eqCBal
mdRtpLgQE8ObVfuACts66+KvvfPVo1bvov8sSXXOc/al3PFE6ZffSPO99O+wZTjKGA0TxNNJP0sO
3hakbgV7aFSFj9in3SPodgiM6JKwYeVwhNEXeyl0oCaN+lxHiCLTOIh2S29ccioA23uOROlGLImT
lulfzI5wStKyUqvv5jS8l0ajpEOKW7w5KLouQ9n5bojOXX+93O1ck8AIVE83hhcCge+mX7M8uFd1
bl68/LmKSGqWgkqupY+gCItt7Qb3eQtGbHJQj15WA8xvGNsIorKclkdpheSacaze9ZN/kFyuoNUw
IvRQsjX8/vxaSsq/HF+m5aigOujzuYTkH0vOXS0/NQhnVWhdV7L12s703IzZtdQX5sFg9zW1kxru
InvrpfVTMBg7A4deFwmypcqylAxk25PHVGfxI+Sbq9HZIDhxHxbJxcvSvzh0rX925rqklxDvLYd2
4IczF05YpAYZ1nNhxjoP04M2s7+CnyZ50RQahdW70ymrHIGIqL7YXrYfj4LiqB1zZ0uBFBPoBQdQ
K+jUAgnbdECadJQm5QxaajRyvi6bufwkcBV8J6aHUuURmWp3Z6fdTZU7O7vK9rIrLedX68V7rNJc
ODzuvEsT/Otz7VGWm5Jk69qpHlOdbm7gWkfZApbk3JGrySrnWsmMmyX7WpZZbDi3QEaePE/5nnl8
6e+fuimNhF+eumY5gHZggYMRJo380A2KzBSZIrh3q1Y3TzieOiXQlK4gUZGWkO+nn73sCzhgEqKY
mIyCODqYxKK6uJf066X3IxiNEm1IVbKsCV1MW3npg/mk1DRjskEl6cEvaMkHFGmbSqfBpi+25EzS
XpA+EQEoaFDUGaObqKNvi/tugXtOv6u0ieZFokPp0nU8txIQjjDeEVzr0K8k+P39iBh/SkdNy7YF
Ji0YbJJTmXI/hXHzAO/Hwbtp5eO6e2NY19GssMWCIu3w2pEWxopj6ejjaL1lKF5KZ3xaYgRfSmPa
hLetYu7liCD3QrbXDyk0OBv04TFt4hycIrYWt7yKZyAkFXbfVfrAYbTgBAZ0QoEOv9QttkoRLu+d
RIBhSpCCFINfweOSJrk+0j+me/QXk0H7Uy1BtgDumOvxdJr9H7pOkVpjrzZ56sod4q+aUh0zujkO
uD68xpC5IyjqHVovlndouvEaAbDnJOBMgOyAErUdYmyR/MXT0Lw/AQ+4Jt3l5zShPIfS4a+PI+44
NN0u1VZRn529pNgvZ4xU1F1jXME7xwiZkpcAkDKO0iXMW+rUox08esFzXwLjjkAiSZlViB3GVB3A
98IqNfdSEZFi56zbj4W7R96BuM+gGFQp6bUelT6OoRItp9FFQ8Q3yOdVLPL64wJ5WR64/PrkTk+d
/XUJwpYoZgE29Yp+SyV27ZfKUWKnlpzDk4KjbD7yAxdqLU1puNexqFEt4Rv0OcxAOaEj0z+2LYVF
zW3uPQUPx4FS1phQ98zy/dhtrakmj5W8KI2HNzoXlCzYo+WWJN5adqgo6m5a+oQmtcul5LqEMV0u
W43R6JvlK5d+ikRhTbENNFwoJIRUNfM89zHdHCrnvVSlFbuC06e+LdChVGkPc+F9kWYD/l2CzCHd
suInQqTHXHpFmjd8iUGzJERgdOs0VAs45qAAxXr4uauVmxJRPkT0dzgPcby6uGH7G0nLbHlQS/ES
jPJeoCzxJOKA6k2QVytbymjTwInejcbZtne0QHfwhhwRPFgvNVUdyF/nm5SSpaNBO1FKvA6y2dmh
GNKLgQCZZSV7PO/PrTE/dgqyYyC/lkkTSuMBpuArlsp3Us5PEuooTXIfqNkl14dn3TXXsox1qbOa
ULvyFE0zatTS7lkiHIzvvpuR+aNYPSBikPmesOszBgpnpjC8YFtCFVyN38ZcrzF2lNhWzpPK91G9
HkA4B3huIznwI4HNZv3cqRTyZ8mNNEGLVVMKIPGmD/+AwTnkA6F0DCrUwkCj/UU72lT/lMzTklRN
TdMN2zT1hXny86ZIpTSFWg37U/bBOIZ/wBHv8/USpUtyImmA9F6ghVrKcGvRJNEVUMeKcUzDfI9x
9iFknox5DkYo30snq2vfqsB7sig8j1K9ly2z0mj/CcVCGkfStJBysqwVaUxJklyq/iPGBrRDpceE
B8UVPUgkNVUd0wf1KfRrdfmgdpPG5XeZOQN9qm5+kcKtbYQXaZzKFbiNfgTRKdvpsm5xivdZ2/Jx
lx95tx1+7WCm42eg86gFtxjGdIf8PllPmIdfNbn4JEXtWxIjjJDQHvIbhEyxm1uX7bxjTuTwoxfM
IlZ2++UfwfSIQ+OXKarPpoD3y1EqA/lZZnFmAtALSGIh/t0uqbPkKn6EQ0nnKMtEL5ccmIAkAdng
+dXzYLFxLE9el6jNLl88WtRXVUpO+vqdCjDhu/QJJN+XJe4a5aFh75xSIFYTSsaCFUT78iybUxAW
Wwvc5bJJyVND46vAPHBjVPdV1R01O9oh2/DUO7hsSrakMAGXGYE+0o5J/aIhY0HecFSH8seoLqnl
siVOUQnOCp2twkvPTjkQG8UvSSM7lvQFFRdKTp5EqBjSa5XwFjXQxCtvmtp9iFmqEkwvm3FGR9Mw
LYR0CaGonJG5JDdBSln+hXYdnRY6E5Ij61n85ioQFFkb8FfOSytRk1aiE6YvLLyciHLlCMhQbl53
PRMllZXcig839mp5v62aj6bBLiZpO9zeM6hnXrprlOZREfbQj2Z0RXWFhZEHgElbLFgYuxgRI3qx
yzjJsbPAjuHxP0YFLc8/MJHc+NKalEQyjpXvWm9R4kV8upJ+IPNC1kSv+s+19yJhq1zc3NI+y9lU
wzG+oyj86tKekSViAEm0RxVusfZeDtybgAdamnTltK/N4GUBDCdNpsNOrZEx77mlVO5L5b1Dcfcj
xRV+ShWkyrNcNITOUy10g8L6YrrqeeKYBTfEAYnuIYVO81mqDCo+SJn6/o8gyHE7aO/K+48aCI7L
V969XH6KwvBqGVcr3WigLLZL1gUibI+D8S6brCNQ6wVmncwxsg3K9Y+OIf0U6bckbvpk1v0GXfUN
jfhjrRBbqdYK/sV5dpW7arzLpdiyzCiNZvpM5iGNWelgtXLqLZ3LFiIMNoM3ZUUCI21gSZIFHeF3
RidM9Y2Ak5eczjbaJ5fyk3Mr+bscCNImkverJTEBET1E8PMQH2sfYT4BhCIjd9TRq12aocuBIJNZ
2osuDy/P/c1STBuocNFhLe3yLFWJJWcP2vgsR20utfkJu9X4IWlG6HUh9B+NhFZWTpO/mFl3P/Xz
iWgJafEW+xlapS1wYT5U8jb54LjmS1sEX9ir5eySzrU9YtuFqeiVJnuFDNxCgFsyzaU/2hn6raHz
WwuKe9TLz3b14prfqCK9oWICddq7+2ZZFawRadLls7HrHW+tZ0ila4KkH+L+6zjywa0JNoK1Peb2
seQDi4kFWNJfsm0KZcwNWKxcZYTzZ48oOE7C7apFAWnVQtFdSy0idkLWjvuULYhwadGiffhtRCys
5CPlZG8IjmQsE1ZflphHTXF3Sy7wv3+wHw4/8qBmYUO8FyUOuwGwj1//+3//f/gfvxBJ/htxWHWd
pOhfs0SOXZ00f4Mi8rfVW/ReNP+MMLJ8xH9QWrW/q7CGTVKLRYxP49P/gzGi/92EnWq5hmvrhsCL
/5Mxomt/96CtUkyHXKCphgVY6g9KKy+h+gdYWF+YJNZ/hdD6MemxLM8B9GCR+cCQ1Y0Fk/VTvjeq
NdomzRRsHeFxYvt+zWESYdhcvXR2DG2es8SZx1cbbhuUvyaABGYJZFT3H0ffeEpK5+an0fxj1v0N
nbBDEeVt83/+14eixnJFFgELmoI6zBhVwIE/XRFB9tTqTo8rX2Rd222PdLbSvwKmpStkDH/B5DA/
YM7++DbEG4S14zAGv35b5Sl9jRgz9x9oiPl1HA1BADwo965jBDrypjSuICViJeLOz2YRrcPAfIp6
Qh53GF/NIbOvWss8VWFI9RRXzsaH1WheVLyKNz2S8AL8vMyNBsxg2laTf9uFm1IxPjVWvKtQlwBF
XTfYkdgADfxu4+b1O3VqEBbo5pSTS55pxbd6P7xbqAiP0WMQCizSKA7/zqB7hiZ4SxL/D7mv3qd9
1FdEs0VW9ZRX0dY31PhS499ZtH+R1X6Ipn8MuaY7pLSmRTgtj+SnB1yFflv1aLNt4Q+2TQ2YbDIA
QyOssGqbCrnT8f33N/cRJSDfaMNUoEJm0c/VP06pGtFIw1L5RjUqITAoC46i6SlhpI1/VBHpEUni
GHmDpY5PvjjdRWH6iGIG6Kekv6fTcZ+pFciV6K5Lhmcp6eFcNgbjDp2XZocLqDiTBHe/v3DtQ33q
TxfO/vDzUA2NR6dakgyrsx5Cd3jFQ/VbPEP78H2Q+ACQ7vxAvymoRcYVdfGwh7QKHbdFMcXaaui6
/TsXJJuSq6m25+ofFqdfZYWKxHOwJaY/slGIBw6CW8ptm2ff8tzapQ6xWT2Nr/o4brNu2iudd51W
CqGScvz9xdgfCjbL6BjQ/mHBOJZFm+bX0SmmEfVJKCgbuypPjq48oiC+93LtHlkk4Pdm/2mMoPhW
Pni/MowQs8JPMIFo08ZURezhvnP8Z7/FNHTbohy96rP0q6qan1vsOfWWhe+nENzSYbgxPArpzlSs
HRv4u7HSPOqm1fRKNl1xntOs6HKWMR538G3rb3h9P0RF+HXp/CjtZ02nU4ez0tk10k3QuQ+dk1xS
v74e8va56PSzgooxZqBXivoAcAedNy/jmaNfHE/0yxAyweCXdkeFhGhpqw59pfCCHuGrXVvXOJh9
djt7Q00bWIKfhuvfD7OM4k810h+jrBmGoeumZ3hLEfrn5erDMkM+CMPRCd6v0pBpxvOrrlvYY+pM
N6xNEU8Cffz7r9U+lL5+fK9k3CrMGyQdPpS+nK4zGoQowRE2KJXUp65zRyCExpMBEGrw7NvenCh8
5+uJkfn9dy8qDh/u2WEfhAdvOahNfCy7Uc8vq9yMwu00Wuldk7TrDpbMZqr6tVWjM4sU672FXNyN
ZnU7pzmC/yv2/vhGhoCPq6klW71AxRQpl33Z1KRMNUrchlk+YNGxjgedrRydcoous0HWxRmCSCK0
iibDFyxRH6OILCjUMNHr5rsYEsVmausCS7Pp1dJ6fppjZvr7W9aMP68mV1V1JDY8z7ZFUPjX1fT/
2DuT7caVa9v+y+vDA0AEAkDjNh7BmqIkiqo7GFJKibqu8fVvIu3GzbTfOeP2rxtpj0xZJEEgYsfe
a81FHCtsodwCFWegK62a7FGXxID1cpuhHy9xpKi2JpaGvVCUnCE63f8kXLGCbbAyZ0QUBvJP1bmM
GuqrQf0g7E/MEu62G8t+Bdj7vpYWvMH0fUp8PixzlF/NzJSgk9yu90IEn1WydPpaGoyOvWvbcd/C
MNiZeWGt5BDtQ6bebrvEgxfmdqq1oyb1Z61ZZoDTWtndWZ9paKgouWj6ku8XfdXwIRJCZld1W+Os
YYz3w62h9iZt45Bzy+mHeePacPFOhciiezsF+2D/THHvr4juRhiw5O8NKjyVA19oHwcKCSNq7DEV
D33LbDLgs0Q9UQFpKR+bedr40hoPME9ar+LUsAgmj7GufYgxVpvK3Pbu5Htw3JnJYywH/CloFc3O
Nu/Co27U1PUc2rP+3m7S9y4jWCTw78k8ozVinePOPHLE98tiK4gDaHuXpMqHsMHNODJ6346LPQtG
BgZ/ZEgjz8ty8KnhF6ST4OATssFpUbaJe7a0yo5oUMm9LWk2SRJ+ELzFa7Kp910cMa6LCMJV6keb
JCcyAdnlEv0zgVSclE64HKoesjb5ZN2ghSlPyZJ62GOKjEGW/vWduexxvz+L2KVNRXEGbUWnJP79
vpQ6QvfUEP4mVzFJcgjIV6oKS08UySdLxGvq/yTJZP5Vr/xPX5llBxO1bhsUK7hRfn9lB0r6GE+N
v7FgaYHuuIiuu6kr7oPGHnEp6YfOBpAysFP89Qub/772/TIosQYibDQc+w9RIH87tOh73Y02LLFT
GsadvvN/JnF5a9dMxRH1kldGEmqjd2dpVZeOdKEuyxhth2PvydmZPK15wkiyoRk3rcrqfkiCL9Oc
n//6ncr/8E4F4yIDMxWuOxpCv18jX4yMBohH2jQFC9MyoWhKHy6iIkSMd0LPNmeRVoLRGloH9CB2
wGDS77RbgPuPVGsMpR1Ke19Xe7tXh5QT/rLH/hLz6xmrHjmlmA+1bwbLl1b45NOPZ90trn3Rn6lF
mCF0JM0vkaTG7DlNQnQzH512DPbrChZM5h6ZWa+ymXf09zPYfy9mXSGUqQTnFZs60/z98zfcAZXu
W0DAZAlBEmFczD4BhYqqYWmU/PXl/vdngftCLWc1bP5giP642mUUOIXbz3AkRvOThexkF9YujfJr
rRFpb8mLoggZcV3+9cv++9bw+8v+sTXQnc+50JO7CV3s/GlD508wbXYMjCV/80p/9tq55XktDrfM
vJab/89yg3SLsalrgnwDMrKGun3TrAdrQuGWT9u6c5g/A1GMl7JjNlh44zc3IWJ0QHsJem0TMi+i
fxhA4av4GY3RHEL1tyjNtqhlXkLaVMNUX+eUFkzaMzLQkVyuFA0okGM3vcmKPMFEJ3TWeA46wihC
Yb3NWoOBphxL2tm47eZYzzZuPd+Z4Cu9wO5JVCoYydbGtXKdkYoR8fDS0Ut25ODOq8pkSlTKSxB2
5zlwtnYnDmNYpIeuze+DnqnOVF3MlAZSQUvZcyN7Z3doOEzrNOe8IVfuYqvpKILcN71y8aopJstO
umVzpWRM7v2JqXDc0AR1bfZEa8i8IiTOrpfZF2FNUY3eiiP1QNMJlLuF99Ha6KHcIUvbkt8DyzkX
iFTQ5nAh8zt9qsgaDJuEi4M13Z8btc6j6pDqwymiWbxJOqY/y6kEQkrY9I9jzlNY1/l7JqlzJ9Au
iO5f0mR6BpdF1RqgBE8DhoQ8Igm0S/SgyF7C5EuqjdYqY9Mt4ezROZUu2ScmR6lZLghIdj+X024R
T1ib0qkEMlQtwzGZbRx3eOhD/37y2TL7snSR3i4H12WSCIfmVBcAADH0q4GIKCeLt+RclPM4rjMr
+ARXjNEZilxYaWhLUi4MIsTE2ehR+hp1TPqgpSPRiov71tWO1kyZ4A/yHIJAXdUpe0EzTns/1dP1
6OhHRlj3acJMpRwIY8nel2xzJ2quVYc7I5/NO+xMbvGg+c9RY9Wg6fz7eJBrp0TxBDp/VSpsEhVI
oa1WgOEw+m1XUXnYA4LtGKljDlv6ILPPhgD4nRt2fH/Ou0n0JoAMvojGLO8jSZBgNO7cdgw2rmVe
k0J7CMry3uHXrge3++xgSttJsmtHxnA9jUDPzg4TuD9+gITJolnLkSsjbpPWJcPZ1QSmDcDkJuxJ
ZMbVXtNq4ooMLKeAye7akF3QHezbyjH3SznRxqz6tdUht831u0bL1jl0fImjjyB1CpHO7p5Uw3/X
VBtRGyoEXKweTpURAlcmhzIJz+VoXBpGLJS+wI40+Zxa7tFnyA7AklBYaT9SF5/NSXHQ0o69huDS
aHGiWFQ9Yy6QMubJF7E2P0s7dndlNh0ZEIBCkBc3NAJqaAYOMqZ0Vf13bkBiCNs1hfc+MgiPHi2a
EHXYflemjbUWS4HdUG9IAlrNiS2rD9XWKZ3NNDg00sEt5ZkkxHsmBvnXHDkdqg/VnsOheo2X8r2b
qYu1AdRbQaSE2ZLwaBGhxki5bj2re7PAIA+9aaySWUtwjvlnPx7OvhZ/NQJ2JxKJKYg/C1TRfTg1
2w4i2CaD6GknFRBUhKmB9dXCnN1zYrvtUw0rUkqdrQ289tAp2M/DV5wyPZOlTitv2il7WKeQsEpZ
vjaBfeKQQ27Y4K95LlZNQ9661NVWrxqYmJyPzbk9kxehxHzNOiAOhnVvI9PylKaQa9zFOe0GaWGf
NRbS+GwSZsok7j4EwaWILk7rR4JIXo2U78YO22Pk5wfNyvHe2Y9BYT23dnHGB0CnzT7PoMYavdlo
ii8oqNDwaQqTrCsueTFHu2S2TppcmjQVsAxJDcFR5Zw5hBkLSHFpTzwqIoB1SY49IeTTzklmsYuQ
j6+cuzYeED4xsjEi87k1/Y9FYydShoLRBx0T3rTeYtd2xL1IpyPXcV8lzluxCHV040lFmbsdAgLU
tTa6WlWxUR2PjsVswi4FV6xyq2O32HpI5VnrpftcZsG5t4eXhTqsWp4JhxSOVZaxZTYWizmL7Cd6
0Q1KLUKw/ICKFuAQnIZNn0sw9cxvSANUZOfB8ArrO4sgVbsusftaa9tBg2I6LBRqiq6j6+9VyG8Z
xvR2KngLU3oaC/sDsStfVxSeHA2hTFuklybcjakW8CE4RNFRwetmKaAZKe9Myz4a3PkGAGtlohju
mHgBdOYpZMDI4W5a1SJYcgrXenK10zDZuvKH0sS8tzHyrfBw7JoSNB3SPHwBV72Y19JaTkkIxTwe
9vdwtLelCww/K2/1coR+gdMQ9RwDFat6HY382uDIWQDgb+bkXrtB/nShdUVpw/MUk0NoNTtg0Eec
Zf7KGKNPeGKfQQeLY+72/Th/uWn0JUzaTqA7OAlq9SEZlk/WpUS5KY7c/iMmhJJ1iKVHEdwRt09V
X3Bf0tcmSfPBDc2PLuGiOW36aZW9QC+ZI9Ba4oRzhy4oiQAoi+e/qXX+ZDX9KnVMev+2boKU4j+/
14450GaL1DLE7sG4CUpnO+Y6dhD9uUg4hM3pRzt41o/UjIhnDQG0GB/gysZDZtsvtJyJXvjJ2Rur
iUO5Mwc5EQqUuLGzsBZC54Ne6DNsv8VxyGOFJ4A/esdLyN9eDU34mWb2odNDQs/uieS7aoXYFRpn
BKt+7fTmFf3yN2n0XDWK6B7MBT1xZKFZ2Z+V5K9wR+loReYbSSh3FDKhspfb3SC0GO04v7kiVlhb
2xGJU0TxOPb4buUWPESNpcmRlEaAXJwch5X/YE/l30gjzX+fIiCKxInguI7OAMX94wQlC5EVXV64
m2yiwGt+FiNnKFgp7SptSZYZFrH+SLOB2sEbUZb5QY2ngLHeLyVaX/r4gOzXOGBXwcvxPOa4mBqw
h4MhAW+K+3jOL4hgQWjNJIHBUVppk77562JY/IfDlcnLSCHQpi5dmd9vkHiOnZbISHdT6eqAZQUt
M4tahj+SqPZ7QkdeS/yKKe5wj7j6k1nfm4HapQE1MKcmyqEk3o/58OHrrDzL5HxpyyTDfDBD8n8Y
ItgVX1mn4UPRiys66ivUZywC1boX2jErKXv/+hMts64/DvMcl4Rh0z0Goqb+bOpVoYvQiXbuZp7g
H6pcv1aiuS2sulkndEn2nUG0QPg6OwlintHcLPf2GhLzM6BjJvc4B5CaFMKrg8cYm9uOxPifIqr1
v+l5/se36QiTOZRN59FZvpj/1vO0B17ELXibUVDeVzAzV8R7FyrEpJd9sGyRwFLDT1qelb++QP/p
hfnGhc6QgoLmTzegbM06itzZ5hARTGQBL1SBLH6O++QoR+cpyCGlE0K+NhcR1V+/9H86yVpMGh2D
V8en9scTM1uxFveo6zf9iByJA/Wl7tRh7ug5gqsvbCP/m9vbWDq4v3d2eEDBPCBwxHOAjuj3q0w0
UiVT0WBWrVivc5f/1ffBnsR7jXZf+DZLbI4Gi9ev5adL3UeFJOjXp/7fIffjVH7/1//5wSLX1tPD
wpf/DbrMevn/H3H/3/TzI/89ko6f/+c8m+mzrmj2OMyM+eZ+sZb/Oc423H/QBwGBKOhQKEuynf0L
fyjNfygC6nA4uEo6jBhpIPxrmC3cf/BXyNc58fOnNM3/yTj7j0mfbQLjg2KzrC0mTQSU8b/fUoST
joMiLc6jtjkxEPnW8/YmnZzzPGV7kxxbIbAy6OyrFui4lrZtl0TfftXc9JH6bEF0MrwieS64SGyI
njv6jmcXCnvZ8yDUa56mRMYLot45R/3NlsWeZP72QPDusZk5CI8V/U4DU/Oyqf23ZWdOxtGtmeB4
eZi9yUDclC66fLvl1AKcPxfnYDAAigZI0HP2BVDMk7HWUgo7/1tDZHislmwvZeVMFrS7qgsudh5v
cn349kuXrArbI8O7XOlB7pM1a6HAVtLwkiZ5dgi7Pba2v7Igui5u/nWlO+u8yJ9c1h60X7m9Fr3+
I0QHu2sqG+yAYd9OujpL1/2UBm0RIUmBKBMINEOPy7pN2/cQcg66XLbNWuNkO1/rVFsNoK4B7zit
56bJgxqbgrah5RAmnu+KgAqlrZbA3QkfvU0oERTAdRPHX5VhLkd69oQSof6cORXS0jj2dKM4xDrI
rQnt6I1yy3e9uMmmOtzCb1LrzkZfUyasL1gkbyfOiuuKBBzUjsWZg2wIZypoNz4hUp72SeQyU8Au
b7io2jrp+Zhhj+FWC/yrTItbshjKh4KgslnWD+Mk1qVOQ8noGTrYU7wOzIRjO0PjdRxWmceWJeDD
1teBSdJeswxiZ0V0pMkEUtFhcqaz2xW5f04bajOQSiuyf1Ad0Mp1FakNoPL54wBprucvOiyEY7VV
5hscM/gqQ5x7jYYTd4a7qVGVW/MDnmMy9Rg7rMRkn/wlqjxKajpI/Ftp1kjzq12tGg6zQKWTumF4
LM5wkL4Tq7nEnbXm5ty3TfOp42/i88td0xAjGMFzLpXwGXI6z6Tsce4cTbCPQmd53gVJR6nnoq4s
aMv1w4ufItrC6uhzFxV+ynzDzch67Ei69umtnRRRUq39mYuWHF3I0Bi4QBEpJ3vVknE3CvNSLlDN
YJ6OasmDHT403f4ygIAMkf8jF8NH5LoPA0VvbrsvJMsyFF/NtfYpA/cubZqXoJue4v5I0BCMkzl6
QZO8Hf3wGV+DjZiDnqDW6idiBI7kFTF68yfeQn+jyDyk61J3qyrOToWv7ZzAIMzBeKDJDZ2FdwkK
8b4brVM8VM9myWl+rtHMaQDZkYjctFH5jlAWrI2SP8upOkfmRPRCLR5DsJsurZOmpJMpQsIs9Pw0
cvRCingzSY7tljr1RopWvU33Zjnc+MrF/Jyu3em5b3y4qaRVlSWRkcuvyevLZA9Mh63NUGqwMYZ3
rSS/tS84ik8kK9MnjvAzNs+jk53QBFxK4zZvNdszJ/1qEa1HyxNp8J02LIOiDDlpXfwg5aTZEE8H
nKo6O4n0BLpir1cDFTK6zk1Kn4IEN7ofhX8iS/PkDvlD4QcvaeEXm46Aq9DsLyJD9E0E9yvE7Zbe
lqK/MxKSbKgb3aZdIN1gcT9adFQHmlBmd9bmAbIV94ECTyTU9FOFDS4c4R5Cx/xo65IMSqIKid55
1kN3R2+uR+6+Ca1x40zGaaiaiz7AQQBDuAmyaBv3+dkx6WfMLWlb+YQufGkYm8htURy7K1n4Z5mb
x37K/FXQCPSoLuPZbrrrbf9Fm9pTZ4PTtxIsUS0Q/rCTP2k+D0XwNMki95jEX8Ks2uGrDFftNN3X
XX3sIxp0WnYEXP1opWgEI7/mgY7wz2kvBJS+zYng7ckSKkI8r2ObUIsylMesZR6HxalmNbNPoVIV
8moWIRXHe2a9L8xdq8OkEbToAJkibYg5f7jLa/XhJMFrIonXiELzqSpR2ccEFoccAgYt6+gicLYi
K8zDTvRRCv3Wz+CAF+UeD+9KETeD6/8HV4c7Xpzq3pyWkS+Y+YxWbGjALAjD42zq6V4fZXLSCG7d
aEKUm16Q0xXV69lCe5C6DN5I0pmOIY4vmmkJA5yqfIi0h1iAJNREB2w+ar1RY8+yOxulQ//YZw0g
Gcu4CEG7uM0fyIVknlyR3qwCA96YdhzrJfbt3rfaTZQl09oqvSRKGfkXl4J2Vd75HdC6AFrAwhXX
ex9yagKqyMS8vAYhtKWwvw9V/TNX1QfNXMLGcyXW7JE4j/SXNIAz3PX10SCyZki0+VS105e9BAGI
IpNsmfJGI7ycZrr6sAtbHhi9TLDwlFeHZL05Muy9vElZbYuYiXdpzBzLxNq6jXoCt5wvMbCcxPpW
8+2FIVHtrbFtMABHhOVAR3YqtPZtHEGfcexTTXPPE0KylVTmVVr9NVbNdnIIzclbPz625LSrkGjD
JFmHuqZtYO4OCV2VIqAayfv3oL+LGQpayLqlYBpJsne1Kkj6wfoHAJomAfZh59PFwbMhNw31ntus
MVdu4jh9kxNPAFEFBAQlS95N/uVX8Kyq6hE2uiSXwUZ7al4IJroT5mY00gYx/vCtuSo/VEnniYH/
W67jYENSnnlkxrUq2FfiIxYDgkG/fNJ8DEPdz3CMMHZ27VtZ2ISxD7eWXqDoDb5Kpydp0zjAtfic
hay3AZI8rmz9NnBLeoO1rQrryGRz1ev2ndSn82CT9S76bVQk+aYO0nTDa/srDmyttMGzg+gA80JT
29XFTzGNDEQubjKI4wCmNBRVjsuI92qM5iuQe3KxR8jBQWOdE5/DpVGn26arLTorBdTOVO3xohNb
XwGwnKX9UHPI2Sw+0Y0cnDejre+lTruvFjDWytmA9JFZS98hXwNXvHSV2JAQ1qJ2iFhVXG1XTPHO
dvCWOxgLrYTJRCVJETCfQqO4CoG7KZfdFkZPf5ni5oJ27dzNLuBW6yH0k69e1F9DFVx83Lh5CBqQ
gciDNolXqPVPRoeaoh0e3A6DfaxH+PKDl94kclRkAd2c5edxqdANqVAi2YA7zBmqMNTBYuxar59R
t4DbeLQlUamGIJfEF55y52GdZOlj/Woz6V+1+JEWvLJiB7ICVvPk3A76edIb2J+ssFlRtuu6D09p
P4hVrMpqrT64y9Gau/qT0oyfWZ623lTW69LStubQKqa4xVcWCBqWVkSrvCp3jAxyz2ymr7Kqbmsj
Zr+frlVJ7Qrm2GFf9ddxFg3gY2ob5XT01FQEH4EE97oipQNiNaWHb7JJcQv6FPapM+wYKj6lRY3n
MtskkiwiPSzRUAy0iFyzXI9DsM/V+LPuGjJknf4AxcPwcm2iJVpjTfJJwcBwg7JnrLMtypzAm/1a
ApBhspJEJB8QNsIyYf5wRbwh13Si4cj8PV0mX0b2OlIO0RRVANfj1Ess8tNgwp+Yy8V4GzVnHWr1
2qwq4UWWPNUuVAJrdDS8ohuGTwvBoiFpLSFTe0TGZuVue6fX01qDm7PBFEEHXkv2DSl/lZFpaN3I
UBpba2kVn108umfVvsW6RaJEn7ywCr9qmf5iTXTkWihTzoy0Ioq13FP3Vpo2Jy7WIUyhp8U/Iym+
xg7dBzAysqohN4ND2xsCQ+RYMpFN0CfWznybEHDjoaNcqM2HIHLPpbEJm3gfxe5VFNE7HQbSzczP
3OzICHGqL2kHukeqI/AhqUNlGMwVOi9APJs+8gme9IeffjndTYC5a3ZkpPewFSh714q6kwjChshu
S6xhTjVe62/7MuB1tKsq42o/OO5FH6mpqGLX5hwSWei734ksHlnpNlXOocOwJLTyhGmfz6iMS3sy
Es47sYvxtDdBYI3jpgvFi8qtlo4ycSeyO4mY40afVZ8pjdJ/niLpqh4j+yaz1Xgus+g9oN96YzT9
S2C5jpca2S6LknHD1PdbyyscOtrPYbRf/OZOpQXuzsw4piibWN67EOgwqJvSegzmipKqwpMewLyr
rfnDHOZ5WxrJBwj9DezwT2m2B5lEuje1eNff4hfS8xKv7Nqj1SKLmtv+avbGD2PsPnQ58DW1V44T
t3HbXFuJoTCdEPior76kqhwdwj1mJe8VkMN160A5HnTiIJvyECfdk2vFu0owv1SslY2pIWB8k0kL
HjozX3wGm2YVbkcYVdJftXpzKlvrlAmsq/2sbnLjkVQy/Ebdd5KDTYqWX2J0zjaw7S+Mpm3Zn5gj
octCQKnkiy8EMrfS+YxlKfZN0qHuCM37Wb0XOenQyPMIEckdSrswPg7pfAWatTdo0YeNjVe3kaw/
LmFhljrnRfbhmhG2sCp91UL7NMTRuRqGLTjnbsPrE8Vt5G/DTBjMIH/EAvu12Ud3BhmoEYxBJuWH
PtcSb/nqE25SGRfEGMVGdbRleZ6r+Yku1m3IYCeY5nNYl/vlzaRj9ULI1S1Ib8g8j/pC6qpF/joQ
ZbSG6kHlo5EU5VRPeeJQ3KqM+ITO+gqY01sdp0PE2ndOXH+5YVDT+bSfIx49LUrPEMs+hpCMxrYy
NvRaPH0McmKPbeeYFj8LTPr7ujGLQ9cPq0o+y6lkCqXyoxDzqxGiE8m4mlk4boemPVMDv2jpkG3G
4puwPojj/i2MfvfgVwQpYcJnI7LFTm8GugC2cxrb7otow5JOQpkxQGdC7syekb6MZfxjHHpw4hyx
Le6Dbe0iopNzvG01buomrM9qINM1sD6Qcj6EBvGPGtqqNIXJJcBNmiIhP9dn2Nla1M529RwyAewz
DHEZeTsDm8qKJx/eSCDWgiT0tV1/9vyU1ZPNY6qHsYX35mvW2xL5jGYIP1uwREvBDQo3WcZcv+lM
Krl+PcswvjNam1Gwk8IxrPQnZNYX7IQ82CCOEDSiGQym69T5O/4SnZ7oqThdlBQyy94UQVGVEz1F
UfLuAihsYn9jpukVhFC5p/BuiMNCgN128XiHLr1HjJX7z2wQLzWnr1OklqNk2Uc3YzWtg4CHx87i
HoxnzDiP9slpitkEwaM/0uh/c9zdVKdXJyxfC1mdzKb5qBlSahEnPZukGVPP2IJSZLBtED3U/mvV
Zm9utIyOhyr0mO0ew0mswmABAaniI42KXTwXPuWUexNYPCYxKkVwWPG3yvoLR/L7YJzX1cyBMcji
1xzg/oooemjD4lD4GaSE/kQrpkNrOHRea5DihDv22qe5okBKb3vkAVxr+k1aHj9xEGpXbthvQsDK
iFEgf6GR3DThU+BCEdKigieXCSAP9S7W86cKHG5U4dvOhwh3G0CskuzoVafKczQih0N4UtYEnIT5
JZPdfmLqqpMt2EUIJB2JxuvFKbt160enWmQ3fRV/0cCHDZeO305YDwdIp3vg5e8iwI2h5fXRHNx4
O4V3aSEXF7PcE38Q34B7j+4TTjGYFO1pK81hFzshTBs6NLw1DQklvS5gedlqzBCn0JF8b+XwzEjW
XUWZ+S1YBekEHdK6lmuXUcvKrb/q5IWffo6S6ZW5+96x5nebNZ4BerKdI/yNMSXQWOqxF0l5qLt+
n5oVxE8MGiQGjBbuNQJX9JGDVoBQxm4RHM/EshILJ62u3uQFpXMdylvD175lSpa10OtDhqiG4qWG
Cj52kPqskq1VI+Z21J6ASvHdL4Zup7BeDLeS9P6aO7fIXlFp5HFOLn2Y2RtkL7bj/nBatAWdEQVb
bW6GlVMK6pjgCjOmWi7BLfZoBgfIMeOiQyrVkvFK+ecjgFrXtX0mJWcl6oEvoOUobPFh6wVa3S1h
xh0KBzsn0b3A46vpHH+COVZeucvLJY5Ex4wyNHcW8l5i3SpgW0zIU/EZ+LZHwyk46OqymJmpEfDp
EFQmURWSeks/zh24T5URQ9ngtLLIbx8AWOQgXRKQAX5xagyNsAufyVoYvGYT8Z4don2vSzWCDMDA
8wy/zgXfE8UIMcd8BFI6ZRVF66qMLrmKLg3t1IqrQlLaXZ2093GKFsZOWFDsDC/sPIpnEmcrymJK
nMCHp2Fbh2AGdK+G5z4kQqUSB+Yvd0k3vjZz8NGaLCXLzMPOt8IcnqtofE26YR/xipCk4288VNtS
mk+DGZxCJ/omxI05jcCYSJIZuaDBqhuT61jVZ8ERpmuG/dhwTaPZPGhDezcWFsZa5om2fOniu6kx
YA7q3aZ1dAOD6PBDNe3OtaOLS0qrGdP9o8e1cUfzxpVrQjidfdlk3S6KoFCVRreugBAefr22Zo9E
T1c4e1KbxovI2NiJEdBKthlNCVIlXDLFCpKi5fTezVsrHPay0x9pxeLWcBHbBF1+axMmW1gkb/Wi
8oK6Pob6vhVYnF0+CnWYvfT/5muyGKXq6ZGkCmJtsWQZKJnnsn2Mhze9fpm0+XGaw283RhAXj0Xg
RWgpnDG6AayzTVzGAjnCH6ekv5GoXGLnpHtqRqfSGGnDz49SMg2brNZYxbnJ8+DjzNRKupI2s7nU
7k4TkwMwwAHcTcYhK70ZX9Ok3TFbIB0M2t4amFhuHaVPGqDuok7ItftKs3hsav2JGgVsW2YdQp2Y
9alXlARpuo4kj3JY1YRbJ92PGlMaVn3fU1aMaXSkG+Dz7zGgrcalwz6o5WkkHFkbSlzXXY3p5nNw
1LWc+b5JQyCb3EJoJvGfT2lf08OB1ujia10Th2562BrgMAzpVpc8XsUwbJhAAtiMxhddjQhLRlpt
EzGSaVWSpmvPCDEJcM195x6lDpIUEsxH0lrN4/KYmfqz6ctDQ1TinC0xITRLvJCMahQo54qWiS7b
HTDbc+82N2Y6vjoqEjfBXcTRt1EXFcuFYDzsGqdr1qYMze0cHDIZ67dOKJ8wwwy06ItvGuJHX+fb
Wzou/q43pvWyQjD1v2emYcHN8upGHJYVQ3crJuaJtotjXtoOe0BVvzy78SWr0Y1UpcCBMdtXEyqX
4ulyADNoNBF4fgOE1vn80BjTgc35tJBCvVEui1merzOUMZ5moPGi96NialIt/QTyQCdpAkY8sBTb
cXkq3f7sp099x/KucIPoU3NHTBA8aOdcd+GF0Q26OAYXSPJXCZJuT/JysXU75+EFtC8Qhpkq1RR8
O+10V9IdNbVeEkA/vvYuYeOFrZ0LoFq92b+Cg/b8obhr6W8MYTPTNnarbUKw5OxEMMoyZa8jukbR
dyebm1BHWkbhz0PVInEfuFXGMTzNPDWFK7AxTK91DgW6hKcog1MaLGW72rlS6MfSTffhPL+lNYHR
yZDQ48+td7Tbyy/uIm69ldK7Vz0faWEP+0rjJ6b4Nk+GdheM2XYhMsRGeMmRjhlGdBrc4RmPeb/G
YgbghKDOIPIZPAQ0heOdm6szWvaVVbFY8ILgUK5Z/5jP8hOR3V6kBA/DYGO0/enr1ifh1+99BI+4
bu4C0KVD/Gr3b2Rs3o9QfRjBvzPTCrwyZqtylxaQssNLSKi5dDcGYFw0iwyJumZrK150uZMClreh
Tb9hLpOKwRE+d/LnjieCPYUFyQiXrzwl1zhBMmYOr74dfOs2yVQU/F6ehJembHbGGFxSbXgWZnPD
EOVgGPVWG4DvkkTNFob3PJ7fEcP9691NxUEPQzwkm4BibFvaDbr+iYmWG1pwUbfkXEqvaPgnLY/e
6KL+ROxTrDAzWCuVOWrTOyNnb4uwxWCPeCLcRTHfc5SrY2ExYsnZeuNlJeWUCRTHEE/Spx0Zx7uw
1N/VwDl/tLIfU8LTmvOF2pQrY8K4LH0q/E1tVhfSJNhrY6oAQrc5v1vhroj1H75LrkHMbzeC+NjH
DPTtdH5VEajyTqRezlbAIoft3bLuc4N5BNZ2ww2BfIF3Cy1zq6keetRyU/ZAm3DRBlfHNM8pvn0e
ZRGhZTvDZfDcZvp2/fk967h4/SxpIRvTMY8EexyvU1kPM7GhWIkYojYaStLwuw2mLel+DHLEQfjV
c8vtiGtrTj7Zt85C1bfLN9MPNr+8usvj8YHt0RJvdkQc3VzfGEV4kxU1GQjdpux4hrQB/AcCPu7f
QjGFyacfyTSvSyP6Nsr50c2b58Ih6R1IEgmRS6NRPbTjQNxorj7rVr72NDy4aa9xFJ4bv8bH+Na2
xcYUECbi9gXkMoa35gZl9/7/sXdmy3EjaZZ+lX4BlGGHw2xsLiIAxB7cKZE3MIopYl8ccKxP318o
s6aysqenu2wuZ24qS0aJDEYAjn855ztezKelCHEZEGZMRvapQI46A/N8z02IE7GKg5Yz7qBRuq/j
9KTHw3Sui2TmzqgjVFlHt+VN9eaSeofH63ZsI+kBgS4s8VxakB2M23tujsCl6zq8PT5JVFV7Jm4P
qdP/KFzSAhsj/Zkb82unO4+JrcKKK9qO9UvBOlofpwNjivFwe2sIADoLyYUj1/FV5zNCjVpB90we
y5TdkuU0z93Ybg1Nf66z+DaO0J+9ZgiH2nh3vSwCIgXUdAibhRc1e7x3t1MI2vsbU/hxs8bpFlMT
guHFvZQON2q2rM+zIS60Dj8zdPZ+5zyyTMSCkj+4nJXst3mpvsUGpnsh9f1x9XARpCVS0XJ69dly
oSw8jCYsWo15gM5K4XYILKV58J1nAhQJ9gOIN5oHotWXrdJx7GmOGYhK3XX19P12UCDWh/lmLc+1
mzzHcm/06YPkQdiq4SvjO/fxWoVDbj/efrNy1d/X2fnRl+auUyg7q/6O34R2hXvOd8b9bHFC3b69
wzI9WJL1vXNMwFC3KNjVdOC4yAh7y6rtKQweHRYHqfOhMfZ35uzB6fMHmuFnz9GOi2D+k0yvDLuC
Rf7o8VmwI7AfrcT5obqKfF6Dhk5fL/E4vpoL4+NMOn4wNYQAU5pKyUXbqh3j93drnl9v7/DQ846y
XuBBtS1owIuZO556m618mpziuMEthuJwJZodljRBwuRm606jImCUZLraQZ9RdI6V/z2VibyW83FS
A2SNDDe2ng9EZJhD1LOv3+BB6C9GzlMDngrFF3E3ERXVHc6h/68Hwgaulv9CD2ToiFH+c0XQ7mP9
+Lcn1WXtn3NRf/2j32VBlv03x/VMEkcN/mv9cob/LgviK8hywDaQoPcHsOLvuiDL+NvN4YaR7ve8
1Bt24O+6IONvpknyE2AM19NRcf5Lsag4iP4irXFpLF0WFoj68GpZ3l+cUyq13KTtEtZVndmSTIqO
WVRuvNGVzVzKn7KQ/OdpXwjUC07VprtSWcaTiQKlpW7vB9TYRpp34Tz487c5r+J7bdUO81p/s12I
gaYRQkQnpQTuKSgHOeUHbhJob5S9rnWSDbvntGPtVL5URu4G7Jt2HtNms6aYmxyW1fWY34/LfNHg
v7dtfa86GVX98lpoSLwttZxRPZ05Rp0NyqugKrF+jlX2Qk/COd93W5uRBfqPei/nPN3knSQTXflX
0aq3oURFMap5xyyVpCNyLth9N98nffTD/gYLbf3eD4pGVhtpOd2l9RwaXV9FfkUzvSwvyEUizd/j
lJx2qe6ZW196TkBXSRey2jP1CKwv44JAgWSIfmjPQ+IRgrmGNj5dL41qRMt52PQ7y6e+TABn6kbE
lOwoTXebpwyXqmuV+EzbXTox8cbL3AEBwV0dvxSKcMN6ceMlsiphHbOCrFdZDvnFrYH6b3qFnXqB
t3GGMsQyiLeiUN0LYPkUy7rtVVGs1FIQlbI+tHFiAEVNmiz610+N/5tA5Ztc8bP5B4PnD/li8KE+
/uf/+NMfwl+38sPw8ybp64dS/TnL+L/7xX/7+d87ENDv/ecHwh7qf/bPZwF//x/IGxfnr+NxKfr4
Qg3Olt8PA82z/2bDxCdyDBQHEcm3W/4PlaCpA8pxLIsMZNMx0RFyD/9xGhjibwQu34ghlgN9AsPp
v6QS/I8qWzgGnAU2MmSyN/6qQtatbImZL3mhsDJK1MVMaHvNUGnk8Zq6s3d8+FM3Xoi3npy86beT
tolXZ76vCvcVF8pPz7XGHSrEePMr71XUlPaTA2Uiz+poLYe7fsydSIzjnVjW9SbfRkHlMZsRsRXq
5YR9J5usw58+gPvfhbN/BueAReAt/4ui9kYx5gzmvOQDMP4iIGQq3OhatYJRW8YLOYvbipH7CcxA
xxp4Mmn8Hw19aE405hHWZv9e3XqSkS0xpeh3mAUs7HU8dlOXcDT6I8t1f3Tx0JbrXk48sofK2Jnm
jQcQLyvwd/kzy0QMYI3pF7R3xCiFhc7Ndg9V65jbyW+8h8JWv1VovvzFrh48im1ntQ5tS+2mdT1H
h0/4pEMZypCp3d7yx0ofb+OgGUEq7MvovSvXvUublo1ca921gsKsFgcLf0iW2ttyNq4QuH5mI2yG
wtqZscHBV1PPvceTfspTUg0989r0Tz1TkjHpH53EuWQLiNcGjaSlHh021mC6r2ZXPggib0ZHkhPh
XfNSu3Nv1sbM9Q5E276ORvvoUyQZ43TDPjNqaczDND/l8hfK7NGvpyc0Fmjx07MNFj7bd6Nxwgz2
uBbxl60/xCAJ6bLUp/TQVGm3dUfrPJRVb3Js/tbm7IZjPJ6qfcVysjXQg0Jobn6oocq3DWJAhTwy
EBMundGvyTloadzYP7P45FWZsBt4+82HBqRJ49JvCP+r5/hf1vIRNdN5zNO3dDiWuXOpajMYXBIg
JUkxhoeDz/uWCIKiUaEcjQJzHXPlwCWml13/UAXupIzoTpKok4C79pU1bFiTPnQp6/0kiT9s9mS+
WhwedukPdqCnTOKU66wuFC6fUTXPV4/cFVLhkJ8yRKDZNeLvjvhROP6h1q0g0eajK77MG4NSrPZn
3LuXOTUuN7aonbAPjPUntZRvNbVvP2ukahvJVmWdu1tqSvTCWaO4siJApp7uUV72beDazRxWdbyX
CfEMFYtaz7OOndS3bLas0NDJ4rNX/Te/6T9zOYRdkyxhe1saqdQ4zEneRosrMeU2iEDS2P3ekFRF
tk4OCbzwHiCrZpBVB+RgpnVk3b+Eyh9v5Cx1X3tkakJuNojQrK4ELulsfvMqMA2pBbA0ncCRimhz
EIBD3kKBgaepqdnZJ235UpZYCkuw3szLXT/olWOAV5X6ZWzs46T3xEbAoDqM1vITPkHBoCTndKoo
kjXNmndiuf2Nln63smj+sbedvLzu937PPHDWPFxPRXuxb8DczBIHMaM3LNY9H6WDxFiEPtqTfZs3
HyJuxt2UDhB5tU5jC74+jvTRm6yc3+esznaDhgnLNkb+Z23PCENIJrBY5Puri2hLpKwR+AXFIPEW
0+HHVc9C0RmaGz80I1CGMIp4eR6n+tin6Ke6ynidlpbNniwYKBdbrcDFWZQJppAODPugYwgwZJiD
zdiascjJfSmW0E47uh/D8vEuy6s/QxIRlffeJWm9Q46+06VmHTXxk4i8+NQmFuc0Z43V8clO9tOM
ii5MzbUJNElm4GQ+Y8lr73KEMWWjfLaTgxcWI3OQaRBih1W3CRA7F4yktCTMY9/fJCpegpXogkD0
TIKdFjMXXHTCdYoRBeTY15LwAounSmN/z2OZR2aHqEQvfxKn6OxHnx8uETWyvoCa3w+kqbuNYwC4
tPNwwlkVjQsXO7a9mXH/Mt8LCthuqlChJYjkVK0dmjElb6fsg6bvrzL2xRkUHXEry0NiIHGmWG/P
um+eiJlyTgOWlsocL8PEp1DZt9xxCuNIMEjEXekY+yJuecjtdCWtq72k36opzXZM5V9rZceRJvwg
J8b5nvnsZkjVqWoXIhBlmZ+I0OyLJOB5yhVIQqmLWA15bW5FecUKTLutCW1s7uX84LRdvrel/unJ
RgVog0l86wYI6y1TgbwJwel1UefFv9Ir7xcTBzqvL0pWj1oRUBjSoypTRgjmnqurL0+ahXYPVAiH
SnL2E0zt2S4ZrU9Xriy+kAxI00IzxAg2mytOJPj82YAttLSgmQw/tR4VD7jbZOPg1k5j/5vAdRnA
4Xwp+uytVaq8g6uFyGF27N3UkdGmifvKG1zuUrzSTKX3w5wMr/rwo52s+Bs3IIpdW8vDUWf/jghI
+zYacRK20sVttgxPqMymEA/aHK5Qbp+KQXSP/Xj49QeXNDUZm8XRF9p35za3GmYyYEq/PuV5gpjW
JPRBVOmpmaUXxcCQpV9oCB4d9QJc+EFPtJ2vr+QGtumHmzI4UGtN3CuG09Af4iezEifHSu3XjE0G
UG7kl881T3SGcJVkmD36d9KEpKsN3q4piFO1YDJrtfPNWxDvo6RkYy9mtnr9fdOO15ImJehtEjvN
GlNxfj/lrgrbrN2PEiev3mgOvUn+XlDq9/O8VfWASYBH2MjakGk+HtI4KVgFLt056eIumt2emZ9Z
3qVylg8WEnbNER9CupFdLAyRsHuSHcrPc8jY3OoCtY7VAZat6zeKUYtFHBcAeiFmu448aFWDoakf
+JYgnebcWM9YeVdGqy2/A0/8tCgDIfBSx2ZW7Oyk1nbanVqQQxtF/zwga468zPw0p3E5kC7d3EXk
9k6kn6Uk3HUz2ODybTDLnT31eaQZkkCP6tWaLJP9WboZhpjlSCL9AxNnVPU5ksa8uXqOItTrF2EX
jDvOFS9YC3sNmhXb6UQYz8zCllVtv7Vi/Kc562r6IOd+5U6zKyXDomZEKn0UOrfjYrSGO8bPH1mW
E05qYqPrf7M8SlbHvGeziva1x/dnmR4KVgKfHTZFc6mubmkjwpM9+4w5JUuyREURzu3etJfQ0bIL
CYvHkpWYa/qfk1zgqkwPQm8fCGcBclLLO6Ot8LmPYj/Lgsnf6HxPff+UZ+4XODhcHQ75auMKvZAg
ybrmHXOd7rAkPQrldPqJS3i/ZNNRQGXfIALCdey9DH0WZrGg3lnlZZJ8ZUD7EFZd+uhg0FdOHb6b
5vK6tGI6AIJ/8bXsFY7rg5aonSmXtykpji4z5gAHsjcTGea6m2bteFvVem3y8aDNJYeX1j4KkOzu
8pz5PKC0hTG75v+gtUazzgJhA2/q2CT5rrAJu/RK7Wn10czr5TFxsn3d+UZgt/1VIC3ZyKJ6lxpv
Wl04RCXYn8VNVJPVSE2KbpvOkPLKcd0jYvoGQAB7UnePEOVhQdzaOllYZuteMweoAqv6nhQkS9rx
25gQSKQr7eeY4UhZzY2rs0rLrO6hs9SRYX2FmHGVZLKP1A9xuW7Txg9cK5rLlGVOrH9yPlunZH7O
kiyy0D9uqACAWjJ3J9fj1tuX9rYb/afKlBNTfTqd1ckgN5jFljALu1iHwM6WeeuMXIpFtvf0hOCu
6kmPO4z04lzlHiemW16E5SEVLfZi1V71PH/RjPaQGf6jYjIbuKQOEpKwEZ3CXrxY+7nK937bhcjS
s6sBM5OFH0j8hBhekaAmkp4WGOZvbtsiaC+5GpThvNVdzZU6od+3lNiZNglM0mGjZRZI+LoxTolB
csqIZMcYfQgXpV1jrDCUM2+WlckAqwXt6vrLJdP6l7hU7dVsmAuMFEDNDCfByHRta7fjgcX9vMPj
+9Da01GCOEGUuWEtsBOq/TIc1tqDz+an521luxMjWBEsn/ImhnIS5fH0vam7A6cmElQpxUYsQFeS
UlIfVJjjeX3R0ITKRIU7sosivVtDLlKEY4rpBYHpF1b6kNRarpfqrZ0lBWiPSt+fPyqzIh+jpcwv
RsIoarKWyZf6ZNWPCbzsIvaKL7OlvszW+ixEvust3AGEBpbMq0LDSJHqTB6KVI2q3SoHKN1d9dzD
PEPESh88djTE+hCttEy5nnwHpfBS6eiUk2J+pxg6KDZvBSKBqtvnHdwVvcgh8hUoU5A3PYlqUoAz
lki16VUv0aSwJUQwXSB5XZIFOGXf7Akx/Jawh3OYBBNiDqbnxuNoeS4MYnEZbbEeFV5BU7LedRgU
ilIuG+xRP3I5wffAj8exTvlslQ+Yvl+99WJ63Rvf5KmpyteZ0yHRdKASbopSxpeo6ikhPPk8EJJA
WLT+2+CPR0/Wt7ZhJrkV7UKR3Cw53EEK0TxDiG0/VXDaSSFCWXzGD/PVzpWkMxCB6mpBRT1+YL5K
N8ViWxtd821KjVRtGsRcCMosiQi9lydAZSio/CfoCSC0W3mepMCbNzJNnG2MU43xbaiGKhr4PbAC
5IgMZIdCQCniSzX3M8kJukCMsEaZ0/00yBy+JDOKlVKzDnZqbaaYO29YJnTi2XhKjPxDAxdgzvTm
eUPSa1IoJOumvksJraf6gR3Dxb/ub+lElpA96FNvozOkiyDHvS1d7aIjhByVtMlzTYp1QN5MgqlC
e/yVANa7lB1r0zahZ/Zc6AXesjpjpLCKatuOFZrJcrz382SNVMEu0WwguWae0+0WFkOynduDDjlj
aDUnmA3vJTenGs9QfVCoMgd7AM9we4lNlh0IiSjBDqzflkT8AMKz0t/mQCKQhOvID2FAmJuF/O2r
dbt1+q6Po1wshxRWUpBDOgltW3pEotRmVCo8Z35rhm6jfblliiGtKtZLvc5s4YyS2MiZmFDnER2z
hdfNvnlUxqeq89SRQNutXRpozHxgb/JlmXnYSdTFiTVzCyj9moLvZvdHVEo6ZQezqW4nfHysTQbD
mvtGBlZ9Rtr1OCYO1OCOfyrJa6ir+WJ5RZhpZnqhA+C22CaUCByhCcMQwhQOSzVDppXIc6Ur3J1T
l1DsOzI76FirchCEiXAsEGWlDnUf+b79GydUcR6iOGU+0M92kGTOhy7WD/RD5zirqpPlPieWIuLT
JqsZuCHxB/3VI1soXNOeWl/Uu8mqnKNMCBdypIM0c3LbwNaYNXQrzpNGjOQBIgWCQVOeGKxMpl1c
dCICd4krvgMvdY8W1KlADOhnXa1YDsOSopav42Zn6Kw1vWSPgE3gKomfxom7qWgqOqoFBksW61lA
fMtxGBrClOIWFKM9dudpUk80meXDgrFSxd0hRavku2y8bh+C2xGpUdXzzrkF1CPbBYHDA1NYGtXl
yr2U0rORPwMwBjke+1jV0DNabnzMiWlx4NCxb4Snb5bcTpydH8iHuJ4tF6SoQ7A18cf7joFm5LXZ
/tfPcHqT+wKlWOkLcQCXCGJMxevZsJ/jts62Qpf40kZY9L3tHTKPI8zKz7MVDUWT3tFzuFtjKoNK
Z3aGIbm4rENxXb05DsxlzcLeuwXx1N7FEbG35832T0zx14LUkAG/Dw2dpodxXei73kUVxDM2mPV4
3ZvEh4dZa12aWldRMhhfULp48FjEFbNeyYP8BV/csz1a2SNaAyR7CMCdy693xmZKgw4UT6QN+PsA
oAF9jjDQrNDfTto8bYFOxg+lNdhbU92PtxZQtdDASLbhajQ6fb8WhYl3SG04MeY9luJ51xKt3bir
/+DhEkBWV7DkR+YAsReDpxyv8LaW76Oh713XXACi2nV0a9hf8pSttyEfawQRL7U7MdAqlweTgJxn
iPj7cdLJ6Kmys93ZTTjH8cnyVvBn7WO/CIhxBVdVCuMtQLON25BlZGoxuqXWhc411ufML5ddt/D/
RDfuHdHPQZeyeogR9ptGGSKqtnYD81XMXFw5GBbCpGzjo+B5kOikclXosyDz+DvbIh4FiOo5i8k7
KdjIDAxkArI571YLWtbasZ+V2WieHQu0llfcSFr5gCoRrlQqeXFjdU7AAnEo03zk0/LcUCwEpWa+
8viebsJwGQ5mgszL6N+0mwZ00qZL3hh96IM9DpMlxvnjierO6qleauIGCi6pxyXLnsc8/2ilQdrl
Kr8ZNc9Bs3WLAK/VGtHJPU8xwyhlEOWOYOmL2AcwdjZdoe63R1up974SZA7VgJgaEVnzaB9bXEIk
EzZBT2TMNtZsLfBNWnyWYCQ9jrO5q5a43/YDILJML94aBMDrmtUvZWVeQKpNJ8c/O4johZsv13pU
aKs0HI3Z1Dq4BaxkSwTqnpm2exfL9c2JrTLifPiajBZZkRy7wAZIsDUU7g9HqZ+TObyImSZR6yyw
qMa6/3U1r1icVGftJ8u79M7c8kzngp69etk5WUckbHZuVk1/qDPNOFicyRR3FEhZ9T1BUHMo5/rV
GjvnmFsDa/A+Obc8MVrU5cwdT4IzjAEGk3E5N0+GqWA3u0UOwGvdFrOZHHUNNFdRpKcbHMDRPCJc
+ipYFNaUfpzjSNpu+pT12xwcxk7aabsbbVugo3U44Ejz1aTCUGWve84Rcsw90LkxgqzcqqrdugAK
lIlNNu7tGWsIPJLjLXYWgX3YFGa8WRZpbtKJg06qAceAP/NAWrovELoew9CB0pMx6Lkleeo4vNlw
XcGzGTiFiphHH+kqU2yxkDOso8qwHQ2F+1SfRDm4R4jU9qHgCCY0KnvI0xbJdBEfZSVhejbs6aF/
zduWkc1uLIR3j8fz52J0L3bDlY4eto+EniV34jMedHuzDl1/Kcv4u1Z2kgc+iYM5rPmtvhQMeGDu
Wal/RNJsbdoVV6NbOWrPbXxvoDI6Np0XQIBNSAWEKbbQdpKBN+I/ENzwQ3nDuV0VleSViss8NiMp
aA3RwEcp0e2sFBdrjDiWNw1bCt1B7OjmSVfWsRhHewe9O93KW7h23VaIgNDaIwJOHyt+pymNowVO
0wn8GT4iLY63fr36e0xwKOsFMpoWHxcq6anEa1RzQWf4co+C/qH0Yuu6LDQ3VAvYV0nALFh7+hX/
mri1fd22bzBu0SnebLlsUzFgeYPPRRy/aswyAy8fAHmh3KJHhSlIHg15pI2wt7mnPMS92B8aF9vJ
Mq3yFFdYr9OO01NVR5e5gJasR1El9+q2N1YL9ILczq5ZSp7M3J3040r0r2TikSxpvKn8BfCPM4Vt
N6ZH5XbHptScJxEv1AFZtpKqOj+WU52cm8ElKRSr6FtntGUAjHHGDmlOmzHR3uMUxajr/MYVMIel
Ouf9LTbZRw+yIL6vMY0HfsouRGU+s7CmjdyYrF1CqFidtOCLU2tflXjbtNI5N4JcmzWdgmG1oTz7
s7/7/cdOXb3X0lzhHGNUx8v/tDNXPJkHi3IU0IeznEVZ7LN0svdarA0nNa1b3asfqAPdszO7OGDc
hvH79NxnZRc2eVofdM30d7x3CSUELfA8luXVJdwvs1PvzhisLHIwTlGRqozcc/ur6kcZia7qAkpJ
tW9RIXfWrVswut1A9+Xc2MzE/sZukBl0h365y1z2OjQ4Qayorlg4xIEOcX9jJpYH8Hf5FDfJZ6VX
OLpBy4GcSlFfOnl6HP005ag5+RoHXtmNX6mZYWGZK+w4mfzQSAErRr+JcjodeJCF2Chop/uVB5p/
K4Nm5rZ7ZaoXVvfrPsNOBxwt3uadeGXt2jJQt57ZNLhbQp2ncNaYJqzmSN4pOeZTxUzBgNRxcjyt
fYsdlIuL+ta0yb7q9QzdHLswutSjVzJT7Hs0h4N4R9INbUs12glh575E+RagQ/Ii1yBAFlGIt7Wc
YjjMmvHkQFPaNW2WQUBNsrBeCsRP3A6LZMpnraFfxi+tZM4Aap+uPdmhNhW3jQPCz8n5sjGJHWet
O2r5MgZaMhHKi6xkKzoQlHBdux1HHnHSPZ77mkkIfYf3XJc/lqFODpqOoldTxC7HtfWdiqV8MHwy
PKfCPyZCXzaFUZTnuPaPcy2QyBc0d42rpwF8wDdM9X0olQp1uYizTrePh0QLwGpt5zGrd57LeGC1
otJmbjdmO1NfxE75xqvmKyb56Zfejp8QYfoNXfOyr0wTNF1COsBYCxP7Wv1fwK2s/0j0d2CAsgJw
PcPVoVyxRf4TZgaQVSKt1rXDeJH+zqD1sJcqiN3yVOJNCQ2JvbLIBp6eOcu7aRjcaOzUUYDkPNnK
C8rOweZVTmy28G7N1vzAneLH/bpv3epXMOz7xAYuslCE50JH1w0sFJQZSZpi/jbEcZA4085B4bH1
uE1PPtdCmTC/KE1oNUKrn+JqPy8yPsHtPP6fl+S/mGl/hk65BIEAnHIcS4ev5fwVoUxiZDV7XAHh
hFsYybC3K6d205TpsTTrYg+gjAXPOpF6BQaAfMchvsrWGe95BJodxnDhavsylR45gCQtpuX4AwyG
u5O69aFY8l39hhuiFvwrEHNN4VdbsDCsV9YeWbmy7uOuO8l4ovFls23GP+smS4+tSNxjW/22MrP4
zMv03rzrVse6qmLtwgQ1/BZqmxs4BnlWPdjAk7dQQU1LKkIXggRyn6a+JEodR/54zarhzaOcDMgS
+DFgRrnIytF2i1mtl8zOAnOAHhcnun111RenJ1WJXQByqPN1jowMb4plp5FbLNrZ8b9WZ/2dufVP
uVL/JFT4C6YJqPNN0QUunGbA/N8IMFJ/9bMx4x3Wpf2j95sXA8tFiPt7RRU+UG+VBZ6B5uB2UdnK
+M6M0RjlaQI6kw63E9XXaBFEOCxsE6nuQxv0fOCIpjjoy7G4lYO9vt6M7vm8m7Sh25SF+7BILXv2
55EVSIFouW0hBiSG99SbU44SRKiohwaNlqidz4UEltq6XCWTI4K5KT6NRNoIG9QHS52nodfTK+b2
ozbA/kwmMQXAJz819uShZhhIlah/9VnGfCCgao1KhMPEHZG2YNAL1gluU4tHjH/v1WLiZyAtDLwz
7CYnXvNdaZlvVaocWD2szVrHOFWsajcDy5SnmJ06623cI+YoTmJ2cUPbzxQER6obLBm+y9ADWRT7
nmTr60xF1WrWW7vRjJOInU/DFUvABmw9m6n8keSufbCW9Z3cHeukOYqOyTOGg1l0Bqlka7MzB2ag
nJcXlkAYGoyXJJ82llMvgCSWOnIHy9oy8WCo3JhtqOXFsi2aaTkqADwFuOC3zD6kBreyKFp+IWt9
ACeUnjSzvnbpcIhHw43mAVk76yoRymqewgTvYwCMoTn8umKHNNnOg/qm5uL+VxsjUuNjqL3ydxzd
H+qpP/Qzf8k3+8sf/5+MO0OI9acj9CY5+0Mgdv2oIMhdsIP+k87r9td/13kh7ETIRQwQXYohDPJS
/pfMyzD5munqPqFaHkJOl2fQ32Ve/4C/GfrfDB5FoC2B2RuW7Xn/iqzLc38lMvzpcL9BBAkl4ieD
/sRXZP1F/6TVKROEqieZuijxpTI+EL5/gKqOzp1kxbaJ3yBjezt9RWMJnsIlaJKwqxtbPf2R6+hN
hIuTt/IPa+3S4hpQViZkLwlV0I49Udcq4FHmGo43pExOtxWZThO2egVO1S9gqcZv8GXUbtat9ZDM
L2kJESXPuweE6FCvUuOx0+xwvd2cudRVyAgODDkgMKgQUQr44LqosQy7HKEGq3cNctBOGgbjcaT+
a+WMl8ZUZdSOBs4MHYXpbPtfs7KjEqy7sn2PCBS9e3Jv1shMvs/wtY/c42KT0GgOPtxzPddjCA7u
1r3xLEkVAT22tlOIxESGcog/iurJA8gtB/GG0VptdZe063n47rfJpRPw2Osp0cC1DNs4g3JT2bQI
WC+m5DAiGdwofPFjmeNIrSvaNf0Lo99jg2jc5rgFQeIycxU75rEQiAb1VOP26+vyZJn241JpTO1t
eD6yi/qyO1DQ7uvcvAfzAkuflAOr43121o1XE2FdTegIJAuocRZbacgP21dqu67zkYYExJrRXUx3
+AahZ8QWax3hsc1HptGb0uzfhd991nF7iJuFoVcN97gp9zPCFBIWqzeSK3lZpm5t8747y2p4nrGI
jan9Dizjx2JzwDYFFX2CF9QvojohAAI23KGF0xWkMUb1eqImioexDZnxMlWsffz4LbTsjF3rEMMQ
9/WmODvNgmxWr49wtp+N8Zb7urFdpYKkG1igjNDbxwWqSqcD2kOeH5MmKZws35e28CMzaUBvFHs/
My6laZBO1QOjdb0ymNoSwIHGHNe1++0Sg8Val8TaDF+9xg6l6qr5+cbColDdGrrnY+TyZaDa6mUU
cPFAoJeYrnio8URY/fLqDTareyNej0Oj1gNoN9hWWrrTaypAFfTGblwy/wHiSCR7ddRuagOKCPbX
6XjVnRJIwQiCZY3tnxa5awx/ojIr/J2eFXlQ1vn9mie/gZUZQmcZ31auteMCkRoO71stPjoNIIXd
DnaUskLmvnPR/TbD2Z+aZx4eQDLq5S4dDz0GZhNbSro228moT9NII7EUGJZ7ATvaWooTckoPuCi8
GxwajNoS+niVoIpiAbnkbYiGeNcO5WktoOusCcsHMzZz8ALJXTkUdzx7zgtMtQpelp9Zr/5wA3Y3
2sEhndRa44qncXtOyqgakYN2AC70m9owV+gj8MSU1k8zk6xSXTbcZXem95s3bT/cDe38rdH8j8aA
Ojb5Ph2AcKKGMTLbq1VRSus5DU+z0YRx12si7Mz+Chg6Ofh8lUn7QRk9oRCZfmmJjWGGvTM6+aY3
pRmWQ/OelOqES/A7sA/igw1Wp5hiltT9zMH6EGfV0WWyzHOFeJtvsYvMMnMUN/9O03k1OYqsQfQX
EUHhCl6FJGRa7c3MvBBtZvHeFMWvv4eJuC+K3dmdNhJQVfllnjxSKPBqrcww1vqL7W1DiHMLMKak
RtJp59mz2NuLkqAK4hwjCT6VcU0PmSvvMiRLnJKnKqnGA5snTJ45FKJRWohuHv6SubmsafmfS9X4
Wq7P5uC9T9O20/Xb4WSQpbSoQSKhkj0mafo+zmuyb2zFOAl9BCkwZ4K5C6z+qoaB+QX5MY+pdgnU
UMTNOWCDt6Yz1Ee3IzcSfy++vnVrfLKU/7ZNvwTHkd0i8rcBpuy+U5VgOz1EkyIiT6vVYsUnwNY3
Yrl4hDIPvoLVvPfFS5BrLAyNRFL1o7Qi99wgkjPOTWwm0e6+UbI+51BDNW4Cixh3BjTbaoYJb+Ic
yW55D5Bj2zU7LwgJHI3PI73Zl3Zhm2lQDobQbh8438Okctqzlo6Lc6Eqop4JjT86wz4x+wZ0CXYl
3H7NgQfVpyWH6VRU8h5Xtc2NC+TMbMW5Y/U+i3o9j4aPjDkO1nVwzV/J6JPHIkwFwQIACk8Ds8IC
KoNoqEobJYn1rNv4DCr4tnUH5L6xs51uBKe7caYgEupU/WzZUOqcdLLDdfEw4OsmgvJBcCthBO3R
irJapzlLwoKBepY9VbH5dxxYozyDDiztPw4SYR7UkrEnLRV6JansyXhx0LptkbJy7qHovCd+e3Fn
4v2FCZ9GJ+Jlziy8dtanBLmyT9rxN/ohDgqYgqFK/A8DYiD9m80llriF5/zViyX1y2sCJolhTd67
r0tVMfLUA5QFFYy0vZhIpflj7eKYXBXVIgplbACt4JoY+VT3zZQvzgP3To/tM3Q1KsGBghztGXdQ
SdY/9y3OUsmVN/O+mSuK0TOAGiJJ2HmT/NyRpEpPGTcN53DScZZyd6aYPwVHux1l7yMjVhUZiqPQ
PDd7X0BH1OBTdha0KNFkYb111zSqZ+6eux+LjK/dusfD6DF5H99Nf752hYGlFQBZbEMuUXlAvK/H
ULVGvat+xoAnJg0tlwHbNdFDTMmBf5hXG5iKp//QIHIzcqBVbsdsySjw8EmcL0s79Q9dSvH5hooF
foaXmg1Gway6LOwiHBr9UTfTjUmDCk36cGBXvk5bvL7L3T/xcrEFrEfPHk5D8qFpVsjMBLADHQDE
4JLfXs7+rK+Ux7QuQWX+9+KmJFSs6cOjbZES5O5mWgDXjHmFNuAxFkQLrF02bHOWEh5mvuLHwReJ
WSz75NgBSyXrcFstYEgeYcZwWGw6hOKbaZeRj+d4v0AEEJ744ED0InInjbwsO3qB84DicKuLMsdQ
2a6APiZGkwN2ZGG+4cEowt62ONZVvgCra5f7RtDw0Wcnikjug+JVIXfVxjKeGle+eIZ/5c//TLl8
HnqH9c8m6sKB7F/TyJ9RUTDA9XEtlAuQYrMkISB/UMuThLj8IEEyMAqI+1u+w14h71UYS9E/mPUQ
XMYyx81FN59v4aOhYCKiAi1+DToy80FkjGN76dGRD9mq7vvEPsVs1hhQ1znuQ6/c2/ECLFa697II
TEIK+Jrw7/EYIgY4pv1juaBGqkZKmLVwdQWH4sSxKfjjx8mEMKNCOR/+dpcsIj57SjdXWXX+aTNT
Bwkmh4kWmo3CSJ4yd/dzzgdnCZLRfdm2GJ4rJiWYL1SDzoR5Ptk7Ojv489IBHgul0WcHgRkpAwRD
qPmvE7BidKV6hHmYG9YlbVHFPDt5bnMHaJH9sSj3TA9Khn2h/GmY+nNI7++qQoWy6/tj7s56Y3q9
9zNVbbF1TQMHF1+BHSmobk7Fhgij3iNoxPNAkpXx6oIT6m9v4MH1VEeHWp69+BwQ4AovRy+PjStB
p1df67+9JcWhy/zHpXX5gC3jjgvpFAPnDL2K39zFexjM/i93ra17f4bAwz5loJuIpT3Im7NDupGq
AQi6XgGh0OsZGsgn/z/ZU2SG5xuqS43pbxbpoWa8uiwoHXi9fQt7QwlrsTGYdXinZHWCvZzaG73D
6akN2mvnVA9goa8WXDlkbMifDI+8Cm3Ke0/mhoK/tLqpXlAyKRckxuInLWLaAPuPwOhevRynrBK0
O3ruF/5AjIDmnQsYLyVD2g5vzW1Y4jCV0zvFH0+qazCMxNMURoFnt7vKdc/BZAAhQWNfUWsa8KQD
/qMsae/WZH73tHgKavmtm29fNPx3zwKjY04naRcvw0LvlkJgDnTw124Sh1GxPe9JuWIac/+mzfjf
7Jg4p8vFYWKVgPLgbdtKihzGFLj3d5KZ6TSVRynE6zhgZGPx+3ZHcfN9JuepI+7LaTzLyktgJuqI
mvanvknv44YHfasvXJQfC5Rai9trGMRn75Xs2XHqJrMFyXl+MLr+VAUNCh2OEreOTCMlPoCTvNXp
3epQ0VGlgoFs2bEzcPF952Ws2IQ6j/lj7xoeKEhBs4JO91SBEniz9SNqyh+s4RBmdcnpb0qLN8y9
9zCDr+tKiNC1O35YxdPIMx8dYwm4UZKzDuoXInHP8C4/TECAjDnIwyAXhW5Ndt/nvVjRH/HeIG+6
cfFiaeC2oqs/tP7MZ4sq4eKhnO2Q+f2bqbLnJPUunQ3XfACDDpTEe26wOB2dXsB6mniOcifi5TX3
ZiPOa2ayBxTtn64OtpDzGNo+j41MuTS/eFE9c/TpMHLIYHMpbzYSCH4gnnDZ2KDZLzayvM8wOVIJ
GRL3RfZ8xMOC9xdexI92vbsBq/R+NjjfGi0gGjO4jqXDzGs7uAlZbRkF2p5oJFjtmOcdkNtppZ0S
r8mDiWg4il5GfOO9r6U+OZ66F31K87Zts4U0kK7f9PCB2o+Po8I2GBOZX8A6UAkaE0hP/VnvR4/j
sMzEd6Lz38NI2WbHFbuTG7IuNhv70HrlpXOJL081TD35PYuhjwy8qoAMzHDoEQHB8cdhPFXnpna5
mAv9IAJlk0IRQHP7/dBtgLNc/ZDghpzAlkoYCUWafJQiqctDA3mJ5knvYrVfSmFQTlmdmtmPisCI
YY0n/829/R97+L104ZXMEjhTvFgbQ8s8LImYnjpvSo89n+gGlwxTBlpsOguF8Zdjvq3z57VR1IvV
4F/ynKx3tbb7jv6biNHlNyCVJLIUGYxylAmWChTUdQyY2rCPafk9R1aDJuWsnHOnd0sG5NHs1cEO
UrkHPPPXrcn54Equ8JlmdPu08X3bP+s26RhvUGcyl7/MeEwZThrldfYh9jh1kh+HVGH6bWt88W+x
zfY4qCqDudlQ3wUFVJgyeS+skad2j3aD74vCL9c7EBr69tkXlFlWPUzDtvOrMRJnvo4qu786Zcdk
ZQRwtvgD+YyFh+6cs6gZikODEQQv+B/2Jmmp/ervbE4Np3oMHJYkdjDtAD8toaaq9zikU+50JfX4
xxNlFYEzB/MO0qSs4730y/epACVqJeBzvIT54dBIdRxVAhbLnLksHH1d8uG1TBoO+yaNlRdEe3YD
PDosGoL2bdlfSil/ae811di0y6Ydw77LAVXOwMI1ybGKwjzRbZehixFGOvFhmlhs0qLdpwt46Mzy
3hKRYWrtavTn7NXonHoTex79ISEdsvbHRqYLWeGUunMvB8qSp5GscDkUOXwyKYOG9UadleO8kN63
DuCgAea3SXFwaIXFQIF9r4g9kMBiKPDslDQGBCrB0rjKTWo4GZ7JhVQBpUmMfO/UU3UVjfpdVxnU
K4FYkNV9dSrz+nlucOaO9Ogcsy75lfwRfayfNa3L+2VmbVyc+VumzoGAixui+i1Ql8AM1HJcT7mC
kdO1lsvHRhURfuk/dqODS0C2I0z+aIt1B15KQd/A/NCzrcCmAePYxHvlzx7TPH5Yv/hI2Vux03Vp
BRw66H4ZOxZ7cfprGWRPY8W0a1W84SaPVHMunAOuQjcFuz+pFcSUIgRZ8igvOEHCkQEh24LQ0Mv4
yaEbW148g+7KrmlpRklu5K/26pb7oTDbE6VoHy3OjlNrkhOr1u4gsMFTjFhGXOIfaT7lEL5Tk54x
63NOoUxZW1Wv/9fuCTlSMv4J9endqvbu3IloqmFK6A6GUK3T4ZxcOfh7+4EOhWLuRdhyP3e4mE5Q
l38GiT+sMMvzP13Hlp9UjRLqi3nBxrseaid4H8z8knh2deq9LzVzcK18Vi3f+8WSxyEto4Eq4SpC
d3LuY1V056Od+UCyF2ibNgEabecL54MKPk03PxuMYNMxTu98pKoscI7TZiACBdaElpAjrCDcfADE
T75VPfMkIB4YUPRQC74x9MmW4Ir1nvbPtsLv7Qzdee3a6sQ62WOwQC3teS6ucEV0ZnKhJkODMmk9
4EOKBiDzpCat4aB4kqSzJaOW3ElVAUfCG9Mc0sLAXN0l88mrGL0o1bBgY5HlRMtlbefMCCk3LAaa
pM2hel4C/zzXZXassJkDddPzkcucgnijS36THnZcZqnQU85NQoWemzoYpzM7OXNkOW/JFXvt62uW
WyeRNbREAy7iHM2X87pcPZbJOu7t4F24XfyaV8UxU+SCTPE+AlsIpcjKsOEgSnb+5vIoeBhW+w1d
+XPqO+tk1CzKs5HT6RDo4UQs+asQsQfU1z2mnvU9et1XarE3WvMPNqjgf9PHoZ7UYXa7J5XVm3yD
LSkxOPgFPr1GeDxRPqcXuNHxrfDLs1lx/4CZ7k+9DUSX4ZYFNmTX6uqdW/l+LHV6hVCIu4to/+we
iR3dicAG0NsnI8y8gL4Qv4WOzViJkq3+2hNW3Svc3aFjpMY1qSJ8e/iQ4g6mPYnCaRgfB26qI3kI
aFUQDZxSiiP3M+DpBnnVt5A/2U2wmh5ixR2Ybw43x7cGFLG/SyWqC951PsUWm5yVs34HZWrw5Why
YCxqH2qweq3r2zc8Qrt06/xIZtScDQwaE1tsbPPsO5m6esNwli6RmbZlswuK7QV1JI1aoUl0a8RI
WK1HZ2ivJinCU1ovRyNvJFFkWrVGh6KOcrMlDwOHxKz7Per4v6SD+VASCKCGDdcHgn6YiIYPQSbo
evBplHbxu9OBzHTtJSgHPKm9eeZSb8J5PqVaiGNnsIJKfLJTaph7mWVvg42Sg5ccM+Fq04dYqX2v
84852PBS7GoLi4H9mnf9PqjtL3qXqx1Cmw/MWPiA7rSmB7L5dJT45VTxHOZ+3EUxrqZd6iKi4j28
y6BwsuX3MdJninjZCB4xuFLaivFzMdl/QDcMEjXejLFhBOMXeGJqHgMWqCO8iRzPJVaNBH87qbU1
LKdZYHC23hselQgYDhlHHqcT3vPb2GFLKrwDG2nqBIPi2cmTf4R/iM2Wa5zY3ESr3yTks0pst3iH
cunZvEWZt+fIiTvetn97gplHlzAUF48AJ7BE4ct/WXXK+1kUu571Zjd4XrZPJ+s4Jn5EA0r6WA5P
DaMJaSxYiomeVIich7nn+nAGQdFkSfpocLHlYDbdUV5FsEaTbuq4OOgZIqgu9SP9kJsP1jgTTFqf
nRHSrTVUMhTevJnJmNak1cZp7K45TMmHsXGeY0iBN8oMzLu4z7/itrUPg83G23So+Z3FkROzHToo
LfSq+C3SbUi6o2C4PcvQWivz2czMGUGATeZoOt69Y/jRPHdoA2Igf5Cr7waBHsqZHzwW0rHCOHZh
6yi+tIuBLBQ4EB4Hsx8ueZ38rFtCB36T1a4UzPIvEWZoMkG0Sj4hcKv7MgDTthT1eaCSjtURKJu7
Li9zzz7MWk03qgOLfVhO2gHyCis/T16vWWscqcO9bSC4F6m6uCImp+27/hXA0+/Wqg+1Iac3LSz7
BVwV9OKKyrs5uFc8bglRBd4J0+P7yp5HlUzRk9V6tmh3edExGpjpgeRzkvV1Rkl5ShIRGrNun9dS
l+GclROANXwo7YKKu9rGAxMSRbTNjLxOi6hujBYDAhZos1wedZOR+xlhiVQmW5lBtR0LFw4qdOk7
kVER4xkA0AoMW9LrzOsYX+SCaSYZq6d/Lzxs6IjSmXFcvpeKS96SOcb+zlDRaI4p8/j8XPZmcSP8
tJ8TMd9btCs+VXkSs76UZNRNI2p7f6CLBCfW5gBxTD4rQoNp6JZNExViuKzddL86dsGVS9TQMPtw
SiCvBLE/PvG90RysoT6TJfzxBmRXE/NWEVhUW1jF3ajICUy2j1sTSM3qq/zl38u4Pq7CTI9UEfuh
Ae2GYL38U2CBb3jK4cLSRqizEq+BkphRyuSotP/SekF9kli3yXRsHrXCkpe6O3N0o7jhllrausvZ
kjoL1aY1R8cNfSZRjTlclxMbtMDCvMkm3eKcMRpcKv6HWsv4Lkt7/67f60qmt7gLINEFTVQDl5Y1
btfMt7r9xCoxVNlpKYI1WtK3nrh2RAbJDEdrwuBtAm6meRWVK6W8Jcuc+UElmiOw3FykdJEay3QK
2KJgw4DWWTvNcBpd8mYLj3InGT9qe8rIUIFg5wGYnocFi5rlBeVHjMVkrdVIes1jgIqhcNcayLp9
j1vDKIHhDBwOIhPrIu08J9slmOC4lQW5vP7AETs/5Qb7Oav+bxrS8iELsHWm1BIxiQCSSuM8GcUh
OAcj7kLiuGzo7fLc2jRbTXV2qqamuMR/88EbLx7wJXB+S3v12qSNXLHUJ7b35K6d+iJTc4cfbrmk
ZfndDwEK4Xif2OSHlmqCbWSS9sua6iNoG+saZ8I8dzFQBWO1X4iXhXTxBvd84kzjEmsfuGjFhEGC
QyCcG+Cn8hfBVMXZTLu3sV30Cc0MH6cfEyhgmFSo6tZ0sXtXukjpzEQHBgdI2RnKONz9naUyPlgE
pI6ExXGuFv08yAQ7Yd+Gapj3EJgWvjjLp1XY5t7W038SD0mj4wMnkFfAfRNra0SqQ4dx2LkYNON6
/shMmLuT1D4rh/lRcYRiA2piBbdnENbceNHgH9niGztW9b3veNSML2yZAL3/N2xu5LlYf2Wu97eZ
6W0p9HJejXQAo+19FUHdcPKBYbFKsoDzWLNZtJgIFz4+bvyWIZ0Z054O23ZnmMlXYKUERgiOiQRx
sppLFBJskeEq6MhO+AnkGjeXoPAf3KL08TsRrOolJcfbj4FSTz9slZNEMA382xN5413sMG1Zgv8a
aygoZFHw071quDNb82ct7ew0i/84ZXUgfQkx1Hl+Rjp/VUGPqNmx65kN6RLFYT+9pn+Kikm3L5bu
IfYo/p39lEt3JY4jZlJwzrgVMyCBF8Z2UOw4shvGD8eb/mTPxm/TFI+gBxXSLz51IYkEVsWPLjGb
eeg22VztpqxWtPpYDA82cd2fizwsdqA2fnujEVxwOH1WW7bJMIGuMyM44E/6kYnxNLgy3WtrfTGh
uZAQqr85e9InhTVwUgmiABSNFrrYLmNIfu2M+A8NvZJ2gkrxdohTM6wiMsy7wRotSk5IXqoc2zHp
bwyvLh1IVBbY+8FNy8PclNm73c04CegU/FXHnP6mCJ1pePA9iO++bSI5EWo1/PJV2+m9TXZ+Pw0I
2eNo+Xeyo8u0MJCxrXjgdFSkwP5SAkio0cvdsD60UoKwLcrg2C9Js58nzfwytaixT9snHs/5QXd2
B/3ZMx9US9izsrC/1YG6xuP0EaxI56VfROCvWLFGz4uaOabzr/CuFWtM6FisUS0dWMd/e+ts1Zst
fjrDOnl3h8uSJkBPS5RH5v88KAsIj8dkTm9zjKbetL51sMzOupb5dOmhFp9ooliuW3kcjrvpXHdc
CJlvMHBsSDfVE1vdomyvqrq6ixlc8K4tVxqq9bUv2TRLooPOouvIEcsbC+TvxCjs4+DOf+IZiYfg
GmeNhBFxb3ImkPr676V2/B4KeNV+WCuySbkFWDv2IumblRMiLWYNSIHkYlLI+Jgik3Cu5iUpizfq
tJhX+StHeeiRDtafqDGzH8Xh+5BBBe54s644UD3I0WvTbtpiBpNwOTOs806zuyqOeUhElVo/A7ZO
x97jkbAUMDfqYX7D+GAcM8N/Svp1jjBWY9EPMHK0DG/uuraZyH4Gr3je2CoqCqlG1TvXOED0bCmw
Kzar/GTGIrLX7mmuKnlk0vA7ZXYbto34DkbnbSlJ3hu5/PFq1gazpk27YuAX/vtKjQXGzFUN82AE
86vOSGDOeUAnqirtg6FpLmErX12lZ/VhPjNRc13dXheihJOcrzN10GhauXkgP8kZV6NO2bP1vaQL
yOjWk9EC2WKakb5dRsxsWdKHf1+vnDKDWyA+N2xmo9WcbjKno8ND8kUmg6fge7K9yv4BD0zHacg/
g3cxAIDwMlT1JSNtedp2vhcGWRP70ksd1EtIDWTNgushK5cBk1kUtIszO8SOCnpseLJLrBk7GsJf
Oqn0dpUSvEep3Lv84piJtYbpSoyP6mUO4SLhGJ+M06fFHdJTFclp3YlSu36q63mK7LiskZ0Nuc99
u+Zv//9latkAF4xHomn9bavBPMwtD691CjBZdINP7ZYro3iMv6uxj/gf9qP7Zq/TBM+B6IoEHp6U
z2kC16FcUbyN+BPf7W+vaJvHDd7JoTZLz0GLDO+4K2ApVv/EgpU5ZpwoNO8f2kiwRFy64C+7FVpB
uTkJcJiZVtz9TZf8IJfkR3S+PA24PcEOIRkAmn72Uw5Ltk91F8bSneUJlDm+hRd7b1UVjCcxX/vt
CsRMQmoVTWI39bN72QqxpEXgNRakF0olfZJDqF8DVE/pLNbRcYmigdHV8DiW+pWPX18x7NFSomwX
JFO4EE8/DZUKk2xt71vtDDfHqBkKjLjuKcsIMlxmndNUt5UfEB0t7y9Vyc9ZVwhzQXdrbSd5GARN
IzZNd0VMd0VdNcgaxnhynJoaSDRMxo5pDdmcsiefAE1YFYDGE5k9JCCqbmNasATEdGdwaMdF1bgb
lEAU9sNKBuHg5POL1xmvxubds4eBFKlZFnv2jZp9FSORNnhceK6EtQ+Ywcy651aUy87PwTZwZZk3
WtWutbLap9iDYA+fnLlWBgpI+xpev5s+10psU1e6Sy0HscTCqhqupsHHXI3/AhzMCrwxYhr/no+5
xtii3iiy8UG5oCMqMGuWMDetlWF1Pryk+YIenHPsCcawqcCe2SC9K2F1lyIb38ZBZYz+yycmriyd
lTjLNjAjAXCpTeEvtgzreo1viT/e2Rm7URrhorJd46gyerGniqHbSUSvC30l1JplXDGOjwew6zBY
8FO7HciulA6M/TImfwtJhmHWcxz1BieNf39vjcfLv3/KECwjS9ooxp2+lD67n4mxf176z3RgLtvk
TuExYBI+iUtCuPngMHA+GEWJgyPdkvDOzWxpsYcohS7s+5T4UDN8KmVgAVEoNZed05/AIthUornZ
q6sJSTMDcYATUN35wGUSn1w5YAYxHIPDWcz50UbtdASDYolpfEIxkwZ1QM8BvRM7vy4/wZTnO59h
KZtVVk0n946TLB7HOY6jZvWPmV7rS5qIt6pjbaKGj8E8Uw+dZlTWSq0v8BjEoRfpF3gZnj9BCUua
Y+TOATd9cSfwX0lZ16EpEFHagDmKXh12tmPKECC0ervC8oUzicDRScA/45HeXsg+P1GFiW2LMt3L
v883zsxjRazPTYuAiPLmAdv+G0zPkhsdH6ugqBAjJ/+0AqA4LNhqwrhCaK3otxpX+gMIDx5t1Kdu
FA/ByDOvXvlAPA4k+5ZLh9r0tjuz26E0GGxB0XeEN5OUKhUre09NbtY546s5pnWyW6O7qBSiaVZi
2a6Pi4P/gezOj9YBX3KYjQ0GjxDHDiDDBwoeeOJONX88V76lNfyd0R8Vj4aNMCzT9DQYPSP06rXM
0vFo2M16WczhwzDY2pZYXEky9rKAONpT21LgMKjT4t7FMnwcjaeJ0/P53+c0OUVzaSdCc2kON7n6
KSsAjJTxpfvxsW9ldQaWF4LdW/CwUCvhz+kT5JnePJAaJRxcoF423Bt2Hkdta2DZsTkx+MI4QT7t
DkghOAyaob841YLdRLrvHAX5t+0lmyjA6JA0Qy6N5vLv42dnQvJimM3DVlzkL9oDuE9WKN9+pX8v
zZDVF6f112PFp4JuOV6SId/+9hgxAuSHn1gJE7MUJ+0QYS+oxWOv2nYXUjuMV7BjmogdF3NmY4yN
9Lc12XAZ1nvFVXzW6Zuu0+WGVCn3FHEK9pQG3V4teBThTOcidbF/+cZtyVe8pLQ7H7Ng6u7Z02oe
F8NKWxp6T6tbWks/GMAVt6UyxcXJrHPbyeaeZ9wxV4m6TsYIeLnMv2ojiVyfJggUBIJNGJR2EM1Q
eipGQds0f3NGn2oinzfhlX+G1u1O5grZVZQ5IAND/xAlyK9KtYehoLrP1O60N2EdFnaeYX3GBrOa
hTxsUs59muPdroLq3t864hCsickn3KL8fEcKChJ6m5xnx5DBHd4AcFAxpjELQYEmJXtXgbk8rkEB
51K4ME+ycrlrydeWgVHQVMd+DxSJg1GqfF5HfVrRFmj9SXbP2JvK/ZTU3wXpMsfrMSkYvj5x9t6i
lAeT0jJm+bj1uob4sFLVS1FeW2XcgQRg51IIRk9+UqGEQkrMisOojRjQyqD3ysJNMpIIlvO0nBx3
+WqY43c+NaHmkGQhv1ZZgc6b/e7RcNsfVT/78YxZtxLXRaX4lP16oMfPeuB/+c6M+GLGzXGcvbBK
q3356KGYJewbUQ92DQ9grZgxJ8lL6m4uvTV+YHzrwi1rCeZBOexFGVYyeC5op0Y7qy6DJWh4WzGv
dwm8UMAb+EGzbk81Vej+6klQEgCmnStvnYr4qYeByXi02S1TWUUzcRDnf0AqMdXgGzJctbrDMH+x
FHLp0iG3FyhXTA4rZIouuYM5B8+sW/Z0VMZh78gHN/3MRMeqhXGLcDm+cOG/pUBhQ5wMSNGVFQLC
/FsAhlvm5ZNQyu8xs74swzzXXoqzjaK1Is5igrIYdh3eT8qmqX11iewzrAaAjJRsefe5JoOPCXeJ
znh8KEPSxbej6SNwGnrdKpp+Ow4jLKXip0hwKKzWD8vmSuVZ1uOXzKhWI9qeH8iyIAq0V3sYc+zn
pnGcc1oXjPQhXpy/DfwpzBvMoyZ//MQgtGee7iJQwLAPyvxXUu7TXLx3ioBwz8IUUtwUHMGQ8Din
ahWs/ToiH1ko+eJVlNPVMKq9Pbtvrq1OceeyKcIBF3fmUxEb1BjobM9iGe+BPhCq678BKFyqFSsl
mDarXsBraJlEy2C4R5+zJtu659m8S8wLgNyvUZofftV9JtP4CiIxbIUTeXJ4j2MuKb4xAof31yN6
tMsVdoeBqoVm6g4m4sDajzfTC3YFm3uzN3BjtITXW/XNTK86wIZn0eu6vz6758gy5kcvcM9VU2cv
wcwGnlixeTaC7pVMkHc0WMYjrNKQqyFfc4mZbF8mQRcI6oYqcSFqnBepzF9SRjWH4hYQ0Q3bsYDH
ZdLI0jrZMVu6l6SIBFO5Q5UJI1Q2XnV3IIOvMllEi6qPXVa8Knd9srgrKZuiJ5GBcX6saUO/W/30
Vch4Pq0p9WWoFyxJY/LfVLgUzy/PuuCvAC0Lwl5/NRuBrpp+M+1PD4JVAagpt3r5zvD2glWRZJjG
0W9kBxkvTxrBc/BgsFkWEkhvMrePMZnia5CMlsBEIY6B4TnYAlBdX5mYxAw5XOa4uMHXjI+9w7rg
DLq7iEEcEUJEmCowUQEUC0IxoPvMbNrZUtFfxCnILtcoc5v/TKfFF66AUFLvEc4lShI8LqxBiLAY
NBBz5fSLmCT7pyDucSeNw84x9SduVIvHCAF349dCzY1Dwr5kCYDx/Wukl5no4y6WBNmrjmcUHsyD
svkNNkpwXLoYvasAB4wNZKVmg8aM4TkXJetJZdC8ygU+u31/i5fi5PnTtRslnMSFPnWLlzoTTdgp
sLCFPXRhRrUgjUfwkiH3MZmDJm5VWt+tHJP2fbmZyr1xQRjxJTg+jsZJwREkE1V3zSzKPHoMKLQk
HLiHZTTa3QfGgebc5NeV8pGSXm4cSXz8GnCvt/wssflpdJvj2eu+ndg7MvjgiZNYV9WVw7FdiAPK
gOSDfSfZIR6dzCgPQ0DKmkpxNlLMZGLc91XwmabtI0EJKlCR/LDDQhbeOtKRo3oGkiGNO8YRtkO0
wkbAPaj3PIjc0kiPgaBftC+tX7T/HgZO3kV+dugKanJmQCNBA3N2DoFiqE2TXJ8vyKHpY4xrnpgk
5yMeIb1qwPgkvFumIuC40DsjT2pGqVwC91Ov3sXpac4Ds+xWb2qm40mi8hzvFx8FHqGhD+n/RdFc
wtzKBGMCyB91TTETOrl/Lf4ANsUr1bYXUSHbmJXvAl+bbhiw5qiw0q8GyeEootEClAmLMg81KebO
G56LPvjVGcu16JL2mCzFcgjcB4QsmrJkABWP4VzTpWCgy+QXQKfytxf7OJpcyAN8hsdG6PaOkHTP
EGF9m0sVXAVGr/3auFgr4mcr969EtGLc7jpKkHvOKpb/4+u8lhtXsiz6RYiATQCvJOiNvH1BqEol
eI9MmK+fBd6JqY6O7nlhiJREiTBpztl77fKsPKdieiPdZ549zK0ZuBagP2s7Y6p0u5KiEBX4tdBx
J3Wi1dYwfuIgM6Y+wF6EVFjuc83ot5Wg3lDqesuKNm/XXux2SFkiwWEZ7W0kRE3QVU32nYNXR1h0
XFJMGXPdFk/cZ+jPjoNhfLSDG63jWDxIzbLX0URgt5shocrL7EP3LN5IbZwxn0kkQI4uaoQEQwwA
FRs11hA4TEPPtr7iGQx1iCydceqUp9ZcfKjotHI3x5Qv0X2vcklwMTEcqMXmEE3FouABrbPODXI1
0Sjasjnkfaf2BJp8YWUG3JQjOkL2B7EILt5gfBPnYu+jxbdWw2rgYzJOuMQMxc21jiGnlQZBlXEJ
LqlIjrocAUqhSCNRk/aCT2F1w/9y0aDSweiFoBNSg12NFBnvHE/yL9WY9YY+Ga7NVEkwK4XazP5v
PGDzwciaXYyLmDoy6Ji+rCjE9MaefVigQoAyoRLnrh7cjaEVp0wF0wiKZy5RNor8vgAcfQmz0xBz
qPAdFABNHGdlFuqChn+fVs5iHXDNFfr2cgfpg7CXUZ+fRKSdJlxBHwYgj91YmNz/qPpOoSVY3Ufz
MpokT6lXO9epAXmEYi7+UBW41jB18mM+MNjPRVMf1MlIZ460EtlJJ7LxGM+YN1y78t8tmsIotAYW
SbpGhF9qhc/w6jZTPkzvUJ/SA54FUuewDEE/+0DS9zufJ3Hva1p/v/htKdI/tGU9foyeOQRQ2tVx
lrFCjj3TaE9/+2zcPmgE5QsVFkonq0wvjyG+8qlZgomahspY3uFvGU7Z3P1C1PgYVob1Pk7FI0GF
1jqy+oGdH3+CNn9gO4Dgq3godw1ChMtUcUXiQSZvnUryJSpwP+uAW4K0McixINf4HZrgHIvio10O
BZtIM0QYOHvE7IKoyHXjDzon645g3dAFrMP5/1L1ADQ0rHdsbaMdLFLWmVr/MCMDDAAV9wC22kNq
Fjtk0Cyqc+QfEdFIbu5Uez8GkDsuf8+fNWNtTqN9GgyoWrMh6IMhsLt9OrtMnIOujXpgz9V0Nwhq
YiBHRjuEg94Zl5b+1uX2FSKgx8JI6CYQHNt5Haqh2FVXqT0mCMFx7fckMA7NEVR2vs+YIDYRUnSC
FHFlxNOwx3CTfXU0nYK2QwtUDnRWqGmyYW5tqsfadzUOwMrE8XZZKcbfs9NyPUQ1q8NqYKWpMWTH
3Fkzf2VWNTZIgUQJawbWHglNNrTLT6vmdMo5P1PNoMIJYAiHGusFpT/7DsZEtPp3wB2/GjThAYhh
fFt6ROIHOd77esg7wG33OmSPNNN/Y7KHVC89bGBIdRV1Yuz3exiWhB16rth4GctOApB/kGipg6XR
hfIxYm2yjsG6qloiZNM7VtHRSoM2fGYO2PtD9wRy50pCcwLECp+N2WsTC2xz2oUMr2Ok/TYHjgMY
qumCvB/sDUD9C14VWnf5oI7Sf9V4Ay23op0WmtEultfElCXCDDWdXOcTZm11V/fpidlga6TPvSCr
Kfa7k+dDjO7sotnOysbxpjT07kNcX7WRTKr6bKd1+zR6SL9sAukUPn/KE809OHWaEKxkO52/Agu4
O3T6lBzDwmO9P0n5SYmRYtrQrfymsk/e0FmnqXMJUyQr3Gggc5qTyB4iKZ5LU/OO7BN/UBHAw8Sa
DHi397Zu4XE96lxc2lU61OzcUGgnvMrndEquBG6D85b4fpilFmKXPp/Yz7LwNvN2T8uMjXxX/IR5
9dX7LL8RKcarZuIoLsrvdTLPGnyktl9ZS4MUt8qlM/TusRL1ewd8g5m8UdAEyj0GYiSyPj5+Yzk4
cZaVT9IwXslX9z/RRI9rEdflJUNWdu+7D+yaWdq3g/iIu0EDyFJDmYVA209M8AKl53Q794SN0n8g
lTpy2s8IARZGo5I1pEX6bzJrakOm5J1Qm57Z1jXb9Ex5CtZughFuBkWr19GjUR68oXAoPNDFtdts
lVNI3OeYK5ZKbOlF5ptmpfSoiW3dkIo2vmkEtQKbOJmWdF6MLkJJuSz0a1hyuSftSxzmGfJJ58j1
Nzyn5ktjAC2LRm5ry6K4QgN6ZAGjRwIciIelQMByb+Zli++y1NHqX0lnHKE127ux1LEEDvkxsRQO
5eTXbajNDH49N+alcFkckI9fUzFOBzLH9ZUzkCnZZ+GnbxN+jZdLrsLOIDyT80PIPHvXmrKB3Te7
llbRIUNqiO6P/nQfWe2uoB/OLE1wom6xw5E2+30v0p9ghwX0rF6gN+dbVkdmYHpsKNLlGuDcLeUP
7UertK2VxS/WBJYEPj3mVp0NC8JYJt6WeVza+huc4YXjjCqnEkhGjVKb163pvwl7fAN+v9OEJBaN
Aaqe++PUR4+2GH/FtotGg+l1bFmu92PCMrUg5a1i3bmeOVXp5D46Jied7pKi5+1vKisSe0SRCS3Q
FpBjn6FyN02Mxc6TifVzdOnZtnpxCp3KZ0FPcyiLyg/Nrx+MkUXTsBxjP/fTa1N2/WOaNS9xyEm3
NcZiM4HAJZI6KJzwOZm9dqMvdj7sZ9gp+jvLoElko26lGX5oDdyUzaJf8MJfXkaLOvdM78O15mPb
6dazX/neSSkWdbKZAn+ZsEcNqVfT2u+Rzw5nsHWHeX1gKu0qCHY+2dReTrq7llK9a/SCzEDftjZF
07f7LNHlbnDTBrOX8RoDoQUEpjaQVqlJtyU9e4M43HTdOSEy4Z6hjOGfImNuPKXJXD1Sx/mtUhsa
5DR3q0ZZzYePR4WSSA2FnykhIY2aDlAxQier2NksuchxfoqYJAbV6CuWtNl5TmmlJ9N3l3OSJg0X
dNKq7RzWD1rLuoGO5C/Xe47zRnsjYOqJwAyWpEVxjaok2nX4LT/QRwMlwGXVKyyOqrSfJ50b9vaT
E4ORrjYhQQ+gZ1lYoUagFFfDYgI3HL23w6tDYusrSs9tOs4fbcvBrTJoA471ZS8zoWo6Avmsjvub
OgFX8JEMgwMNCGttuZa3t1VinBi6wYFh1/F0/X0y4dUWYEE3FU5tljih8Q5Ua1nEtO1TEds2ezKG
wnSIKUb01xhbyYeddPeohcqnTJXjpRdzREqx4h+KGI4kfbKLZmUoBGV4d/t5wulMWqyV2LedS5xO
9aRHyl5Lx2WJX2iE8F0MjTWNjgdmT9YunDtbMz8kRERs1prASiaHgVIAql5gL/NTaY/Vh54xLLaR
wcVhatVHydnkrKFBRc20LeuMCXEkg9Cdc66MuEJWrpjWdRIAEyv+1iXRC0kq6gfmqHdZT3D0KDFu
JsNF+JFF2nsd2duJau46a2BImZN9V7AbQ6NUy61N4B8FZn1Jkl6yGluXGtYMao9bXbsA9y6VP33C
oQjZGRLRB8dtY/HJPooSEjctuBcbRc+ZwFryzvM4+cja6ivyy0tejt6Zep58AjN9f7ujlG7Q2BqT
mZu9yt8z7eefl6Na39k2tdVaYvkjNnDbh1m8s1qfhM1IULL3u+tAWWqlZCg+hB1nROHk/SUj9fvR
aJJ7dBRpRi4PQpyJHb+c2Lvz/3H7SAokY/yWA7Gli+18DGP3nbfgFPRIf0giUkbYysqHFlA8ouCr
j5rkvdIbelxajNYI499Tks5PdahfodbS9XskH2Xa1zmL3c6STz3N5h2XC9AdxCxtSQ2kHOZoVWQs
/hFS+e/9W1aL9iVSzY4DjnBCxGhHiJnd0iBjEibacDWjar2q+RGtdfQAWDAjnGlOr2aug3yv6Di0
NGBSiy6g38TsOCRjM1Zv1aIPpiz12mRy49EFxxekOMMpkrNJQM8m7p3Gg0OX5PYwdLSs/tNrt+/+
/cbt5/6+9vfpf33t9o34//7Q7el/eu3vW/3Xv3b7tf//5/7TO//X125v9fev/X37//+1v//B7Tdu
P/xvr+EUonTYgx/EwEvMK6g0huVUOwqDgoaW+GoNkDgO5qgcztSaFLMCXn6dVKBzXtsRJpLlyyLF
i4zrbxjOmKew2sSwzpZf+Zef+Zcvb9+KasybbkjI4O33asP1GbR3Iw3tk25hOZ4K2PGV9Fn9ahaq
STN+Ib+eAsxS/aAFl69EGWGaVlN5vr2Gqb483556cx0dengbHcVH9Ix6BDaREJrVOOjhhpLoeB5F
/VMOyDEI6A63gz/89hwxBdwf43oi1uxEbXkFjIfSfmT+SQag6kM4U5kxKK3GWj4AILGv0xC+GVmF
pUzM5xptvqNcblDtoNwlLDdnuxZNDtNm+t4p8btD2Er9pE0v85SZe+knj34/E5s1pRVTc/wVWr+a
WsdAPXfZynRioODzqQdsEHQGoNmwE4Q1ji2eDIkou9rYHfKPcvnjnC+BV2gRFrDpYiUCsbPwA0yK
eYCSsgvyLgrmhdBI/myy9AT1DTvpjwUh6xE0VM0ORFfCVNZWowEkX1dEhG9Audgw3OXJqEegl2H4
sq8L5DYhwB5qSM1umPuLnVCNNcbku6vsz5AqftH8liP2B+pJ9rHpG5RJTgSRJr34NgfOEOGiJ2VL
4cpi36f6O8OhTqauji0/1lj3zd9TqthbEDMWZG3Nghu8q1UXaxF530ivNqk9+num0bNrS4d4LG2b
sUEEYbuUIue9hbpe1hbaGw6jzjkSEusm3UkK7CqENlM2wZyohQOtOeukF/euZZ/QpLVEXfQpgjp0
hYrshmNHBW+k9U0nFUSP0pqnCmrROvSp0DqJuLACVKhW3Z0aMC7obryLdZ+Fc+Q+z7nH9sJCG0Sz
lMouG8GlBoHCp2l/cBkTDTtF+1hYe0MfHwGZgGmQSKjiPL6OrkHgppd8EhVAliYSdXJpuGr7vh/P
iY5iqAoLZMLAGrZOKb+4uJBmC37JoMGv983AwUshGnlszMpKHJyZUG0yDwRaZmSdYdpa27BbgEP8
hxeTVTu7HQ6wA5t6bXVGG2CT2pqIOg4t5ElU+zhfsQmTqx1TrHSic2KojUXvOfAotrFTwE/ITz9R
PUFtQ6eHb44JnYRsN6fRlx9qIDgGl3qBm/sUFPTPUWclZ3TuMVnuYI9G6ZoUT5y4nrGy0/Kk+2A2
U5CpBBHx0W+fP25tNhu353m/aHoHCnoQWjqBacmLPjGfccxtt9u0ps6IlPVPmixXpu3+aRqk5Dp2
+m5cQoML+E5y5lSym3CCsaHm1jdYuJlU7ePUgoRQ/j6rjW/cgiJQZpwcuCAOXU3NJ2Sv3BJgg5y5
1zazHO/Gyj+EAjxo3iEM9HO9Y+gr+zNbmZ3FnSFo9AQitq1zS8DnJrfJf7EcvaOBthx05M5n/jVr
W8XljyeG/ox1pFk5EAW2A6UUpFT5Br7da1Q1yabVq5Ojl2gUssYK2D4EuQefiKV5zSi5dO/cN8p9
TxXmc0qLnA9t6eNbSg8MW+l0WDNmbkDWK2ZZuuj90DnUASckTiAdWiCZW3R4n4hrq72ta2eqIWbd
tczVi15yHB8bkuMCvAEnapsb2yskyrh0PFsEM0J6SANV+0/DjJ4wnGm8CD35Z2q4DfsTKeWB5iQZ
OyhgeSsJruxkMOBEbGSCNDKJPzez9GyL5L6yZ49tDW5TKbkWLISOkadZyJybo2fx1lUL0yXUouxM
eO1jT+TPijXjtDbq6WQASNtT53ofclKYWW1vhPXLmVJkBQ61hEFHR5dn9NJjO32dCNHaJUSCmYIb
e/YmuaZmsCH4ib16VZFbYvVvU22s8CtlK2tcREWfiJRBGrSMsiBa3upCdkt9KzvYsoe/zLR4e8hK
a1Ezhf9Mmq6YFegApsa/P3H7yq2n35WRfNkVd7JJ9/EMyDRcwgWj4Pa0Z8N9vn0Fx9Y/V2MtdqjC
X3y7L+g12+F6js27IXQ+9GYY9864N0GCspdSeLIqDp0HTGInW7x63OzOi6ZPv9oBbNXkar9joJtF
asMpz54iDTyQyaCJt2DlNb7ONZQ8mRGThKkzmqX0JBKbiViPvL2Tczm3jv3gjfHr3MV0iixS3eXy
MOkYyaH7e+bIG2WYIfqKEPdSH1inEo4eN+kahyOJuuZARm5aEuegvblF/01F6qU2hg194ejod6GA
tLiepfpZmlg7J6zePAclnCvc7TxMv4qFAtK2ltjAB2WujUj5WRYXGSXbqRwpTBRMY4l176TuWoNF
ezSXCae2FVvTFD5FlbRbcnm3uYFO26cyFUZ9spGkNfkazU6M78jJMeqSj95uFTr2LCmf6VFjaNfg
5Np9WJ/7agT+FHaBbubiPC0PBZLMlXKICZ5NSawCxOpt6H8OpVEGtKJJOMxBJC+lVsHmeG0YkTo3
EoqdCDlxYU4zs2+ysyDd8FxodXoQuXVsxv6i4NDRfiKOJqT/d2YljyQkUQ1X5mUq2z/N4h69vYsc
qInU/vPtiY0YbK1YUe3pll7TjunHbX14Bf4TuP97mHouFazF+Bt352Sy2vPikj+r0bGOjoDmshxn
cyIVcsp1PFVJDVRZ4OEQIRCFrD40VE/nOCLWytAg+/2esY+flK/XZzInfPpWRqAlFK7q5b4aSJgw
Oggltp+cchftJpuGqaDJ1qITO6fLnybiAsvXYD438xhMlROh7GGFoc/L2U/ThnRDpmV/Gh/TmfwA
wMmw9fjnlwJuXyXn25Pbg+yyHlC3hiUUG9y+aJMHlXewMEbfXYPyRs+2jM6Kbkijg6Iz3YzZWnuL
Gdkxve/5L9WqW44r9rFltIqmo8bZvk1e06AVZ0uryrOduSRy4ZPZ+G39nHizuUMD2RwiN9wLn1NO
/OUMuZ45wJziY5Na8lwtD2bZnLB76/uG/hLeKPCuisUL9pnvtl3nBeI76l/IPiZYZH5qf8XS3+sO
lGwWpISaUOVmt48CM3pSJMHAU0epMM7+YUSTfx5H2DBEUC0t+ZEEwCE7yvicDRNduYndGxs0/K4o
0GznM04InNL0P8K0d+gQ2M86jH4sncHV68m5U/3FhI+8huwS1AuEKS8gX6HUkxkuhai6s4VW7+Kk
/45ZjlgVvT2PHMN/1v/+FOEyzGGZ6GHxWJgjBTOHD0JMbILpbFfP2mvBHzz/ffBhOZxN1p67kpHH
SkhcZEWBRTrMWCj05E4RE0Y2r2vjpq8vdaIdSR6gUozHFxMBwJlUe+nIVw39sDmSr2Bvinl4bIsE
PVztnePevp90bkstzYOm22W9TI+IZencibsCI/SemVk/y2VRpYrXFInqOodwwqaBCf92dSeuxzIF
Y/QeQe0ZAA2d+Py71vEUQ/jwnJDk3N7+cgaHYJ0IvpAvu4OfzEGEsnaN0IEFuRMe6FMYIA3979ub
imVUuX11m9n/vnZ7asIgRnYv/vnZcbnHbj/x9xf+7ffr5fKstiZJIqVv5O8lnPhdE1fTVtMT470p
9TcLzuiDp/LmYa7F6+1lu7f1bW2Dhrg9nbz8ATdihcAqq++LPvu+vYzXHjAHa7kd+I527/kcvX7p
gEaEPl7RtWMUtjAkOoU1XG/f+Pvd3juNUWdfbj8K44I9D4s8Zx8b8effnxJdmh1r270mU2VeJ7yf
614j5+b21Bh77FeeII8vDY1rU7Tl1fD+eQJ+xLzeXr49aFioUlSTq9gnjn1Eo0SNBm1waV1NAgX/
eZA0zvciRmODzXNuVX+9/cDtgcqMde2ASQYNOXFB2WPNiW0PyoFyxRWPw0vrqfc0GuiffCkMYIS7
lyeNdJnAycwXX8cBorf2pXDY7eAgff27h78VH9DzsaTtQWwKtm6rhljJY5lg0EhAH5q9250w6dOj
LQDU9cvbY75pj9JAF/vPV5ZECDlnNJSX77r0g6D/bIlbihwkklpb+4HX6ePx9jAwia0tATTTJ3Tx
uCgR2Cfrux5LEz1xVlcz4rOoTM6IKEHMWXG3xLIsj5mJvraP3eZYJ/0mA+hH3i7Pbi95Je0uiVJb
64UTxNantfghTFfVR9hhbGT99sEfzBcW0OfYQIBbNAVOtOWr20NL/stxHEB+zodaUhIu63YO5CJC
JZLNx2xFjRK1CdNHZI7uERgTYclKvarO+cOuMcZgXP4ZDTat8xAr1qe2PGaUwTeJab7fXqI85fEp
ODlEVee7PDKr4yhJpgA+BHdleUpiALtkIqS0NS4e8kGX4lM4Jvo+6klomnpstgiDO1m3QUx9D7Ed
EIWGtQaTClipWPCcpXl1ZHDAb8+JaEnUsjLlBP+1iDM34r2gY74ZFx23KZtyRjlCESyqnIujtXSR
wK1syEZYbiqdK0QmxBL+sANE5OTG7A/UlPN3FweeVZb1MfHcX6ZpLcHRDV315Xj8cwTES90DPo2s
OSf/yHohilwdbw+uFo6EpE44HPGfFSlCUXyVL7cTcHuYMlTPWaG/hk58cOAAI0Nu2d/GxEmrfTc7
FzHm6R5Ja1bxVD7kLAIRiVpv0aheQaF229vRZMFPFufyAM1zXDlVTiIdoAeixJzd5FvvoYcJdCSq
YMMl7Fi7qgsZ2iWO/uWY/K2MNTInQSsz3kLh/+QVVUXbR5PdAqE4eqw7RovqzBiF30ZWPN/+NB1o
EmBAyC8n6HY69DbvSGr0ldwXyLD+rVbW9RS0qZ4DjjKq+KR/9+Y4L2J6CUbCsbZC085zlchtCr+z
sI1DtnhzWI4C14qTNzrx1fH2Ur98BSq41qxnAiznNVHfHxBT0A5mZPBtZ0aF21ggcbfgv1s+qJ8C
/qCBYx24ZYFq6IDQoY2ys6MxkniQJoeottfhaJTXCV/91TJ6nNNz4W7MNkF61zgXgCgJUin8otp3
b1F/TyyUq05qIv1P670FMfmHvScen/7stiJ6T/X+JYx99wsz/p9M9RklEhbiGDmZOcwJRNcMJzDt
2UNpaIKmkRSkarNsrMqEvGa9Sc0rmXrzZlq2FNxXG98FWmaE6f8+qH76ldMJh5QEBXXoPHBi0xLr
qTlfZEE9ew6MkXAa41Osc8jtPPwYqF+sEr0Pqep9dL4UB/SMuzgNk31dRnDHVD+wxWV4PUasZFZd
yE6AtjDaaQ1jjfyhcEJLJlwKFc+4bwX39wyoYwLsTD9yxSi5AmizHlhY7w0Tdz816a9KYgJ2p8U2
P4L3mKFokkmDBaQiyYOxt6VMhVMrT+QuGorhMIXtfc0p2EocM2tXB7RD9AaS7dk/mpkJHC/RTr7j
l3gFACxVgP/XSdaD/YB2x/ry2AK1OLDz53eXCWPx6YY1bxLml7TLjZ2NMPbaul4gHM28xpkrr4wZ
28E2QH8qCQxuyV+uQfJR0agJ1kRbRfdhxvaJgtz7yQu0Mqr43UUKSk9qsR+tmb6I8uB/B7SNdDWj
BOjotLA+C4VAkyXtWNKUJU30aGkKlUb4bdMS3yAJEhhLupNmdd4OLWZ8HLP3oUCPGcY6XL5+ZNnf
1V+RN5IbYjz0OmQgFk9vaAjH3URg07YcCZbIows465TusbzTvV9YtKwcv3+hLZgXKmdBAs18NRT6
RuLrCwyKVA2tpd2QfLKfQchtNSXBdx4uN/B4dQcZhYyloLfbd2UszZG5IlwbDfdaYGrJZ3oN0g0H
5tLt0HFnjUZ91zr6jn3dnUY8GoKPpTgycnlO8c+wZAqr5hNgHiMi/U6ydLa23tsoVuvoTLqdwR7C
A4oQH0p7PtZR6SMLSttVV2go4FuqG0l6ourIWBrLR1yXCa1/AOolbmJbWkf8TdM2B6tWaGzYbGe6
A96cAGWyznU3ImsqCAdtjeGk+YJAVwJUIwXzoyHGnOXjEqyOpaUecQE2rvWMMOidkvZD1ghjF7nz
khsKyy8iLNFzKaw3JJUhd+GmILcgsIlZxM5SHSfNfmUKQGyeU0CdNQggBSsKCgQsHuS9ZRbaRiCp
Do3CP9WqPCqfDvGQeae2i58k1VX2zUj8okw7ZRnDA9uP6aJcCTlGw+nhypSSGJiIrUz8fWe2D32P
Hk3rMesMxiFGxwBbNzqW7ULgyie51/34RGeoO2YZbCbNvuY66OIO0cdXFflflmWX93ULGSjtkE8V
8uR3FqFhpYguLvKJwECOipfSvQtr7BVe0/9p4cOsSjdcgvVQ3qsij7dGl3yqWbrof53yTOBZve9r
KqBjRKlHL37mrHYpYJoUq5d/IzkPYfw7SZk/oOYUG9gJwO3q6KWBCoGo0QRgEqEHqTItKCwV0skH
YcttXrNvtYBzjaheFurRDlB5QZZSUwPpDY2VIVD8lqjpDhnKFT7E1mCDyidu9myjrgVtyl3ql95x
UvhnCzdHRAre+IQZILSIjqS7tncq43MyGCLh9EaB3ukvXaeMvVeQ2pzPcL7Y4W5hSBFY665KxTKz
9Dw2fdWSl2mtRJHouCTKeu0pZ2914nGQwy8nE9AoTUBtBZWNqU73kYKPnaFmQydbdru8vDZyyXLL
RHiJ73oOuyi1BxfAMzctUiEEHpRixnzb0fJQA4U0Jbd8e2+zrUZRPev497xul5IK5dmY2bzhl1eB
oqC/4C+24GNDjXXV455AnZvhKyyadRE2F22uTFAtMt94/vBWQHs34PSgFjIg0ZoFIDEx3LXcinfM
Upll+7Qg+O+6MivXFq2EbTbi7vAS7cPRxbSfjPmHc4F7r8Wub9DMXvGeDHgLD7xBjbeJ29TYDpLl
ddHufPpnBwp/S/6VhAMj8TuTvQ3rYNhrBjU0A/fSLiuMQOC9RrYNjDYej0imUAW4hBdasMtqFk8u
GfWrbMhpiDpZAXvIfciT+nES3isa7nZEEwC8ndjyMoVwjUx8TtVqbNBNY1N8xYBw6dNl538/NGyi
KP6++lH5hQQnC7SFhElp3MdBvvSvf4l2oXxRKEb19mn3dbwl4I6+kbsEilsclz5poBgSpQRkvLkQ
3LVXurUtpYNQr8wbDC8LRsrSL5aKnzX9rhWYX60M9vMUAR2Y0XszsgHwY1/BGSSOAT09+Nq+qyEw
o5gFJ03Tq0ECdB+C+80Gv7yqYthSjh8Z6Wd9Lc3XCDMKs7f8jtFbU84Y6YXjC2zm38kAxtWd+xdt
FvHVHpoL29J3ItHMQFgWblrDPAGFQrwWQeH1tf4Okz+mb6rSgEJZyBUWwJ2YlGlbky96D3k3BI6S
a/Y3Vaz7wTeRj5CVBgprHea2PJUg9996NHlR7l/InR/eBkM8981bjCJtrfD9YlWrPhRaJ9rY+T4y
oeqFNtJj1JkleBLE1TRgsFSW4lKPQ7r1iNQ2LOtCNWTEvovydqq0i+kNx6oQ3/osMBmB9kOZovZS
qbsG7cfQ/cxmb2yMPttOICa6RWAyjGw5aqGdgZL9RhhZHsaE7Jzef7VF8+ZW411zmAbnuYg8bos8
sTG6E65YFth5EvlHuFFBIpj3Qyk0kt07UzgSIBd9eBFrbDKNh2FI710ualIt5RfJpvy1VAVSZHds
A1w0Xz0aWb1ptqA875pWh5QMbwNht0azCl1+rUz8ZdrF16ajTU3UtrpxZbdjvsGMnIn4vmgIkcoR
r2F1kZAbML4bp4zjn+hxtsFN9YQgDjeG4nK0nozGMC5u60GPdJNp30f0QGuQz3Iy35WtF2sTU5ti
swMYU+3CWtwlQ/2Fke855AqkHDMex1T7afzTUqk7jZm1g666UdmrO7GzxZx5tl1S0fx9M/60Q3Zn
scVduf34q9OqnUCfMPkaqQA2uKMJx3RdQwrrCw2/OEYoeIPIjEFny/JPUnCHSrHIJn5RapK5vM9o
z9pD/+23bhVQniUpHP1g7zcQwR21EV3dPdwe9P6+sY10k3rkc5upvW9L65DEVKEmvM77sY/9R6Fb
j2joO05MaAaKzSG14Ct6eeeMPHlHcEGK80s/zWE7n9s++5P2MyIpOh6dxxXAwAkTVKS/ppJZTbec
9iRKdjmYcAneqBygRx4dtrahvmoOcmNhw4NTSL2sal654NJXC/934gGUTqmFzQiX16NDPpMAMhfT
f1iNLso3YWvvJdpD6Dg6ObbwdnGLOCZocr3eWNht10aoB/3gjxu3z9/oOg4b4cZvMcA8ZX8IKxkA
obrGneX2DvDEjgCRtiPkkHV9WQv4mwhX0chaABLbwHXVnv58+NLa7kYKmHzh4H4zni0xvOBPoK4h
MQNAth3TCVpCLdZJND61MR3SqrfDQI1Wdt90kXdw8TvrA5kZ2LX3ke+n8H98lkYl6B6rprrX09cM
HAPnSB4jk+gd80yvF9zVst6BjqVvYmABRAlEbbqrRUQEYm9TxJ0DA7gUZRZyTLKez79IJD1Nxidh
vkjfMY5+ZFnAztqLHeNcGFRCprNtn+Uw3fshrmaWmt5ahzxCEu64VTPQhRn7YSNmQgAkJdwszZ4g
bKWt/xiah6mz4MSEOAg733WCpkGZTjdcCRSYLBWCPuKWAvioGflBi5YZz4A5T4jJrimiP4U+TmvP
cyUUbySZhsUw1i24yjL+pdl4y92O+m3CihSiYbaH7keAxN1MPsnQ6yxcmvQ7x6B29ET9JTBTIzzk
EnLPtEDpNcrqt9uYeOLdDkC07RcoPF0kYiCO+wFbmWf8cSzaLAbRwZASaA9nte8eSP9hm1Ko+0Z+
tR1EQM9jIQ2cEv7Zu3SMefPPPQkKGeGGzzVNCaW8Ez0iioKo4P5D2c6hrPA/j8wmhCdmD4WdHSFE
vKE+J+M0Y53SDjafF5xkpDWPIvMAouXUnaPqYCyGWX4b5HyIdpHdVeuW4EhAOiI4g2IMZW2PQWaj
UbEuGxrEZnsewy67U+z97bogVpylXc3iQKQ2Y9USbFbm3Rl4Fim6Sv5YYJNgBH+kcch2ZvJoc5dt
oI0RmsRWj3ZKT189gJMEOj/IXHyTipVxEtl/NXSoa+pEUDwwic7KPLSgvSVRByj9knAL7vFPY/tP
Us7DNgwzFhVbzPY0oxAcBKhZzn0J9qwn3LtH1rJ1OzS7bU+1IFmyWsf2UChJ9ia9LgqBfOA5eqPq
v/jdow9sBSltr+5l0sdz4UScmVpiKc0bFk7TkeLFY1zCKEtmd2NLmveZ+m3/D2PntRu5lmbpVynk
9bCabtMM+vRF+FBYeXNDyNKbven59PMxT01PnWqgMEAhcZRSKaUIkvs3a31Lxg+GMTxbYU20QrTs
7f4nsQptHTzpNEstzu2ixffj2TDB43FjZB8w0W7IWSWHiDINgsccrD2CxsjQb3P06B9Y5t7quNq5
9QcdEdngeLKTMf2eDA7Vqo8Qgus3Q9mz7aDcIjtlExm4Z1xk7MJDRI6hZJMHxU/Yx3DZY0cR68pD
nskJWxjJv4+BaSAmXNd7Bj7heR0j53ET48YIKcMKllLwXr5xC57DMDtbRXTEF6WherdAyWrPoKRx
B0wkK6YsuRxiHekCn/MU+IBERIddytvA1rvP81ZbAdBhCpMxty6YLBvxTWUotso9q99ZJF1kzda3
PSQDKS5eYSp/WYJq49go9nTWlpY+0+BAwsq0g2ny7cbquY9MOsCMg0oPZ25D9ygVgoQk+sh6fkQc
fA8NT+o+cZ+GHmm1noLfdxCCklK0HVWkztit8iVEacKCIyvHXjfM0kEIVQyoDRpMopFm86wsvZ2X
neQgH0UEASI3hm2u6i0P/Otolu0GruuRstxdDMKnEmI36PbizYdXTag3v0XjHxmjfAhHOutpqHe7
uCkugcKwKkz/nGSgMqs4erXDfquL7ht31g+Rq69xpXaRNmiLLrt29PPWhAGCZEUQQ3bwXvrRSAIZ
KoI0pixPmLNxu07GGxk1P+M41pyOMIy60YaYZ26qwOWAll+W1jNbLUC0s5K68choZdCwEDp1/nwN
kFy90Wd23Og3azTxn05Xwh0crZesx4ndTcjLsqw7xFElVybFvF1EOxbM+EeDCV9ynq9bO2FnCl6z
dnnUtg5iFZi2i5hXoZrslZiQIYx6eCIN+qu3YrAhkFKyzNyiF1undnOfOdW4otMJPRuE1ti+cyw9
igblbk9xhrdCm4NF2oHSWre+0Po8RjlB3miuU9v2KCzomxK22eCTeWV1TZyjtXRwz3g4pZau2zzq
ef6FkosuscmfRrwPZl1HC0JuHmpfV5QPJVrrhHN9KIios9rke6ZL+dNg04a01dEKqsXIHEbpEtKX
YncYwR0IffAtXsKlBonogzN5M4ZNvR+F2Wz0qtoWMToVGzd92BoA3UocByAGUNCnCvF6g9jcS8lr
9QysaEMC1s2a8bldraCAHazWxkCCfnbRGUN043CxokJQPLq6fhuqaO+0CYNFvCq3tnOjWdr0GSTD
iybSt6iptb3j9PUTNOU5n8mvV0Y0d2MgZfSmma9Qb5m6Wr2z+qimtWj1jTQD8FaEwG9EJcnLeynd
6kisxw0KaqQFlkenQ7LvugtOPePvNRq8/diN9Cu+95xIhMslTtTaapBpmT+RiB8nxz4h8WEJDQrP
MWOCP+i222h8HFX7NSX5Y0EVMT9rPyrBBWN18qBNxtklXQo02cZz7BkU1q28UkJVttxzlkzo4BxF
D+SaK8+1WOx31YdBJ1nOlNJweDbYt24ojDyucNA6uIKERLwQ+qiP/HZjNgyXg2m6ETQ5wPEFtZjx
Gps5iFQ3+mmqkyUTbWP0ctPmjLI5PxfOkG6m1JuN7y0jNROFUGuuepAzK8eIbm0XT8kwcO6b3b5n
+cOUwMcp75Tcg9q9YX3naZ0u2wpIGSnYiO5pF1iIRwiB9E+kPXeDDRdfHzFSQr1wvOzdz5Q6lHB0
eLfSr7aPBtSQyeMwlunO9sUtdCFvXTkW8QytgaMG3HexmUqZEaEBqL1HCscMQt91rrTWEbK6NGHs
1wbbKQ+PMiM6qCRepNdJIPfwHcUeFEQey6CfW64yIWehVPE6KIcgHALESi/Gc1C68Qoym7WEd0J4
sBWfp95gKkA642jqX55v8UuU3pOUgDDo9OUuyLRP4rGgX2m8I6qXn7l0+LURqnZa9lpXUO6S8JMF
Gs+EhGCYQOE8AjMCquuny5mrFeMTGNmVmdF5J4XB9CUvHglyTTlPOS4A2+9OU1k+W7mBWyF+lZ0L
RiDR1oxlbnQyuRe+4b3lGXc22rSrrtwHk02sEF9QU/jH0axBUbrWOXnS+vw08Mrt5DAn5zxDak9m
KxeZIAeQ+BnXVbvGBu2bQlZknVonDa6afDzEVb3vIkLXgebxrKL+WAR59GANEEMJVrtjVMgIitom
GVxBvIJyFzK/yXSGmlrCvHK05xIlWpjS0ReVqsCyBMFRZBiOCLDgfCcH2I5IBi97KufJ0ZaIxw6y
ys4DNtKzg3sGLtO92Ydviq3Lppc+6P7iYkRstWEEoc51uEHS7iNlXb0EamSSgXHV8U9oAah2+GIM
Vi5ljZ6iD2DREgWNZNHd1lHnb8dWQsfUATcSO9G47Yy0IcqhLE9NzJBHdVsjx9c/ZWjeTNK0QtoF
htR3apRbzeehUxYvgW6HNwkqrnjORWDOdUXY+yEOuW4SvBkPH6CxvpmN+aPzgUVLrUm5Y+jcaYQG
JO4dcqubHvnoQlXlIxMCABDuqeUglDAHtvhuWLhp49Hvuk1gGfraefTD5hntwlOtwVC1KAxKMpUI
ptM/BOD3s6XSXY4/vQpWIwzCHpX/plOIKVwc6yLRn5pNYwTtsm9RSdSgD+Zzd1E30aNLtkGk6/FN
RIWd6ivV8EL25gXJUrzKi+Rgnn0doJrUcHIW+XkOWIYFHaA5ktMBjc46ZMa/TSJUoezTcW9fcy2p
t31nvumBtW5CRWpdBc1Tj53PQgSsp/0vvUK55YoSvm7p3EMUDFgM7bKufKhj561MvJgSCldqlNMA
oCX8yN0TQ5gTmIf4vUL011nJCp4IytRu3LgaTyWPCcdMLm1VkUJ/7Mc9AS73jCEZadjpt8smhCGA
Zq3t6DWcyC9qY5MmLg6OTDlG5plpcAqQ3TVuc2DlO/uOXRiuTflklQxyi4Tid3CpRyyaZDuavnom
lzkBLpYXbmwLiy1TwRtwKAIUJaAHxytt4no6FLi1PcceA7Op6TIWfmvlUOSZ05mYvrh6ea6HkU1O
5srqve8U35bQu7uwGksGfcZPn2hn08eRXZWknZbfpnQBdwrt2PizNxDcuSYSmB9DdB8Kaq3en547
YmOUXTyAHahXQaDyQ2UI+LkWeJ3WCOFpYuP2suc0bO8GrQDlXfh3rF0vDnKOJcyDZA1o47usGQRP
Q0Ep6hG6M7pzElC29h0I8Rj59TFo173LDMDVsXAmEttP3DOTf4aZ8lR3QG/wFp85ZDt8+sQetZ2x
LtW46ysYXhWBmrtQ+tfWEG+YWuJTHtSf7jD91IF3b7vDxUOdqKanxGw6SqzuNo65MVC23NQx83xZ
mwdDuxkqcQTF92HXVPiC26j1X1qmTVRR9L0zLblrjUXH28I+cT+yaaeEphCMG+qrfM0dt/NE817R
gHIj0NxEhHYzPaXL8au11zSXmmCmzn0ISbxcNsT82RWDmALh0qp3mu9MJSkHTn2nBu+qQkLmmqqB
n21vIdsgDzSK+7x0d4DTTcPCG8RZacqQmQSwwMAB0GaUGAIJUsIAdpYuU4Qhtd8ID10WoVvgabU4
9s3idky7cFXrd+RcqMl9JhL2Y0q7K+f5KcTjuyanBmJd1+3TtjqBP3IfAyJvDWb8vjmegVQ/Z1oi
NrJHrQVl8GiKg918t8PE6QrqN5uhrbY+O/qINKwNa+u3Jlg2Sz50SfkOHBw7Q1edpBtQMRjLtjEr
XrhboHwsLoPLALV1Yctpq9WgfiDUTshPQJGkCBDoWZ8sXd0K9AOSFK5q4AmPATBcdjzHoTZ3KwtN
K4EUTB8MaV+SkYBIdiz1Rjfgi1ZZ2qOgrbZeoGuAtfxTVRDQooOaiAvyQQYCGyqW1k3cPMvO2Xjk
5DEbJqREY2hSNN0q8XE2B/pPX8oE9yWrInO8L4PuNWlT+2hnbOoztuSWxsuY8eANFOo6x4WNZCJ3
hSzu89CNl41rUTIIrmStr37cyGB6bK804iPXuUjdVaNWGVIopE3Gh6o0KruqWlrkKGtzHHutH0Qf
5gt2VJ5VPbME7ha23XNY1c0lqMkw7PM3w0p30pN3FcBu1+fSajMBfBpUpYGVHWkRN7iAbae5XMdG
fxNMpD15t64pKqg1/cRA9p1aRNvmlEvCI+IiFNw+bTQceqd+YJWFd2KyWBML586rjVOCxoGuXpvW
oW+9FusIWilEfnNB/PDWh1sDO8EhRbQxbtIOgrbbPUIsS7YlA7yFz8Pdcx7sEfx/d/XTludhnqKA
JTeyRzkwNldAFMYChUzA7BXaN2PUjc0Ah8FrRQqt5u+xfnIwhfAHw7DeJYEFR4sAJwhRBo+ZlFwr
jSRDdrj+oVP6Fek5F9RQm5sgzMUIr5PEpmQ0G3Y6Maqu+Q/HIPIhdOtxo4+Zh560gP0VcGtC2fK8
FVLYFmhhCEw+RRzAiFrjPehXnEqbkEp5KVTB4qombK/hbdDqcZ2J9ECdw9bFKkK24ia7KQ+D+hBb
8trI4IegRH9FIyaXI3hGVNIRNoc7/FozOcwnliZGJuv5n7wjX7Kp5Y7ldwh2gqWuX9c3oy2HBXod
mHc5HQ5Jkbh+GEuCce4PmIqyNSsVgVySTGqzW8UBFWtXoX5t63thMVTUJqDrUXol1gpDSIeoUAYx
yWSspzNbHroCamzk1d+8B7AEE7wirWiwlPDcb93mCzTGRsuta1dQTbJEdM990x1MB5xq2OVEfuWv
/UQDSiqYRhxnC3jGZnAlovhTK/piGWIvhutwN7bDi+mZRI+Q8xwgTcEJs/bqyoNTf89Ld2vXyBkx
L/HlKn21xk4/hFq88817pA79ogmGMyu2cdFtGjuETGOB4raoGXXJDK9JesjB1R1FiFw0k3Mt6Qsa
m2RhDFobPYgBpEsAdPRlggq1veFuUttm4nYlldyXT2zK/R0hvoxjNmqqrw4sOTOfdr7oyB5DfLUI
nNn9NhYs7MhFzgv7FDBvNo3RuojMvMCvWsacjysJ6xnRUQkxG6BX2b2CaebFpa0vunwLauoH1cVD
mrKN9zxYfN5oQMkjqJX+G1dBGTLOrrFgWo614SAn2Ny0Voz2LFyb7jsbcwUuAsEYIZxAwQBmCHQl
ehoCzg9e6opcgTxRH+VYfJOGUS0Jv7sXo97hTcYwN9WtvzWb8qHUcfBVnpgXI6xbE3K3DX88yDCQ
K70lKCWFaiSi7j5LkNrnLl19FZTpJhH+xSHmM9LctTLYArWxejRV9Cm8cFjpHSHJRQFbqBcvk6k8
iGsQPSLjpbDt23zSEghU1i5N/aOWYOQY9DZhQFluRV3ZW7eWwYpbsYue4hqVHYkPPzZPlaHKX7os
IDKSSWBxFdFpqrNnP0K+RnYdhy+Kgar7xhn7qUXVJobYUxFRmdT6m4Hqa4nWjyg8UT0kEQHMQ0D/
8jsljV2DobHLTg2QLxxLFcs8yTnCEi3nPAcF5gY/fU9r3kf03y1mozgYP6g8GGK6PBJKL0NblnFB
N6zjeN3rfZrA4neYnCQdGPiBHbKvzPKqr/2KwLSwL19Ckb7P/oqVBYO0gaOwdOmg15xb7prRKq1K
MmQ0wROrYXhQbpBvzJ7pneHQ/YKFfAhKJnFAzfep2+tLo9270WfCZQMFQq4wMLS41YmH5A5EUxRK
FO34gpsqeLPIlEMmsHaxKl2G157AqbFUYuvxdEJ8kcJICny0s+SkEQXlnvPiFl0IFGAveTWhy6AC
qompjEncFI5zk+ZtcHQsHhU9g+nKqQlgMccN+N070Dh2BUK6Rl23it1P19X9pY5yVxvMcu8ieYN5
q9Ktw8NaJf29JNRU1cZFy0YWL95tgmxnHQmNrEYd754n0q/5eYrh3iVphYV37rsXM0VY1Fd7S69q
TnTKfVxCGf0IlM6YQAqCYGi2WXzxLxMEbfT+tiICdRl64KZcB1pRh7fNrk45GbC8X8+BaEo090pH
DxcOC3xT1loysdq2Un4aun8iIYRxkc/9WgbW49hEe+grgmyQ5q6u21simMMUj1Lhmv4WgeEb+9wV
Ct54L3TYUgS8N6Lrr1VOP+KyG2ajQfBDIXFoaNOPUTEl1+n11yYO3Xxslr3DHZkk3a2ySOZrjHgV
0HKvPG1cC5fSLHKrXa8Nbzb6P6hfXPq8v8qKnU2E4ClwqanzqrNuXPApHHqQsBpKpy1AX5BELMXo
EonM9cLpUGfw9KKg97niUU5UCnhpl239Ua/YF7LfGsgkXPb03QhTZEWrKjek2MS7vHJtXGSc2qUd
miyb1NoOGALYVmVvfMvK0bYl55aN4kL3daQL9WCey1Y/ADO/BLABY0WMlASAzFgw5L86MGNTRNbT
1PGw6+iq6lC9tDZBNiShw+msk4ubRDtjzmMp/HdAy+qYhsA6U0FQW9hmp8jfJ4oNKvz37KAm/8Fo
UGGNNDRpmv10ImBYayJdsbtHLWxPVeYaKxVEPyhj00WCVCCpLzFpWVPlF0uufbHwOsQSAPjhJAaE
Zw/hDsOXti6a4UVK88c3HB6xTbGMRpDHMnplWuwQtEQivP1GQcWUiOhKhdwoG+ShaNqdNjZ7ZQJD
U9p9Iptg5aj0nBEthohpTZ76FqMq4znzvQ/CB/jPz6EbvgRF8F3Y7zqq1FTrv2MLNdMYnnQhMCxU
0SEHeZSZxrkM41PXBywREfxmLVI2Ixb2WVb+haERyhkiIZoiG9dJ6jFYcDSsGgGLh2kwKfVwj7R5
KRbw37s5vJ1SoVXRszVzwEZ5jwD1GVujyxXRfKY926neg6SWx+0DgWzYz7XxlWXIYxVY05GQgk99
29m8hJIy6KyP0YteJV/8tkjbp1DfNAGXriJ3emOb4svk/mDLyCvpgszMcwJU9LHx8I+Vz/nE6rpt
j2nj9efffxih+EYn2W9MTVY01MWusNxNxsWIwDoODhpyrxoY0pKxkVjmPkjYqyET0L6pHq9JdmGw
BVx4aWkK5he46lOaIQYDxnpvkqFeG1dvTG94AM66pmmvKm7JXIJz1LX9IHNtk0v9K46cd6mZ7dlu
q1WqOY+dgbfdseHeJC5pPeWthwjgYBrai3JQkra9nm8cC+sXkTIfLLDTdezTio3+65hXXCpEhkZW
3CyHqX/FOwMULrV/lFGCELQzJgj8SN1A35rlKQR/vTz7bvEokF7fiG4vYdGcrBoZrqZJvli/s5jP
rWCKgOrFqbscXOsr1Uai6OIQ3FPD6lAGQDnNChDRr7/9x3/95398Dv87/C6vZYZfqKj/6z/5+LOs
iDoLGbb/9cP/eihz/vf7//PfX/MvX3KKP1VZlz/Nv/2q7Xd5fs+/63/9ovmn+e/vzL/+j59u9d68
/+UD7sW4GW/bbzXefdfMsn7/FPwe81f+/37yb9+/v8vDWH3/8esTjUgzfzcchsWvf3xq//XHL8Ox
f79Qf75O8/f/xyfnX+CPX5f8/X9++fd73fzxS/h/9yzXcxnU8jD0TN369bf++/dnzL/rOsZST/dQ
HvuO7v/6W1GqJvrjl+n83fIEGkbDETr7Wcf89Te2fPOnDOfvjmux8zAN23ZdYfm//u+v/Ze37/+9
nX9jjHwt46Kp//hl63yn6s+3ef69XMsVLjZDfjSTH8azxfz5z/e7uAj5cuN/qXryBzPGNGJOlrbR
IvCk4DkJvUfk0yoXxDNqKoZv0t7VcjCZUMSPXiyGC2BcCg9N6hcAhF/QRqz3tkBUnmY7AuZTiP7J
sPHc6NxA3ANtkelMFNheN0V822eqvU3qk26/Fpqjf5S2pFF2JDBlI96HzXg3tYm6DfSJvn8O/DQ7
5mSBL8CaadSycpgOutk+V77cxGXdnibpr0Ulmt1ksMyrve4IFOYb4Ul/CgsGLsKfEDSiSSbVOn6P
gFHnjYknwO7ObF4geiuf8t8K9FM732i6VeG1i8BAdsxQVzEdVxGSNWem2YOriNSSDQ+7fPCKlQIX
iL/SumC451ms9cTYEkYQJp9DyTIiVADRwzx9HKOMQJgiu7Kd+6jN6Iuo3rUtA7DRgJVFMw8+oE8t
LG/YR0VF2CArH2wvy8aL7xCfs7m5U/ReGy0QtwRrhKSpTjT3Tqx2BY7mRdgCT64kbP6GKUVXtc+Z
nW4c2V+02oa2FhbmcipYsw41CoECkICbvo6zWbGpBPBfCp+6+apGw9jSFbUrDvuflrnEagBkutR7
78Y3EFLUiWxX+BzMxfBChrmO4OU4xsXBcWAUJQZiJw9IoPLIM2ZoBlK9RK3hw3/wAixZoednyxGk
AtEeq3CCw6O5JYoN36EES+WhDlt5CBPzzTTzfBNwEWwb39naI2g7ghHxN+FmZ+fqH4RH0Ecg3Qf0
lksHOc3KbW9Y7RQbRJSn35xcQmMSoYHZ6atNkaZraAzUmexMPDTzy7pOUf1EileZ+o1Icn/Zp5g/
ocyDN5vJuiH8dRTUVU0BHdTzmHCI7pRTdVvTLzRmnNWrzj184R7awRftjiTIHXzdsm/1gHGmTlgj
00L/prfsRcto4MYfpA9YzjyYg2FfRFA/eNQlW96DbKkstfJi77aQyrrCzULp2/kfbYnU3bKMT2CO
2aINYDB1TSM3yvLlscMHvIzsCBpmMChIvNEO08OSCysGGbcesRSsNb08RWW1sRQgPLCwlc721dIJ
X2j7bjeW07S1zeizjDnYrAaVc1WwCcwtRkCadi5SA79cGd90rb1nXA3XrtGSFxEEJ/LU7a2jbVq0
T0xIytceMyjIAGRmNWJHdlRcb62REpc277cnFpqLyXSgdwV4SUHHofgCU+Vje+pHUi3RXz027lGr
mKPXQWc9eoz9icdcIVYNkVk0J5VKsQ3pMJJF1OjjSvf2g3lbKiu78XhQLjT8+3NXX3EJutCW+dfW
qe7v3XIOYc7LjdD5UZs21Y4MrKilLYe6qj6yrNnwcz42nXVBtYboDlhUo3zGyG5lYk+L2aUyvAsz
lofpQ6uAjTWdDu0rG74HNwB2kBinTLAxGTz/yJgWy09G6rTX6w9hqTMwyJ7yyLGZxnZMGmJ1x9qb
a6NTP1oV/phyOCil1TROGr2NJa6+1U+bpCXg3vfZ8rb+02DaOiaycxpY4xbw2LSYExpmLvkSXX0x
5yJGQD5SwaS2Jo4JN1xCtiSiN+vGJ7wSpj+DPrc1YWwaE54r8jN24TSXHjLdhumjRnrTHoAK4aQ2
3Vzkigs7LILU28KixGaVF6rXgv2xqN46qwu50jCZBhRy26KZJWphWOyTPFZokgkeSvp2r7V4ZJPe
WMt4yg6F3ZOkVfZbUPbnyunpZxwMOlPv5Se4rcUpT4cc1z37NU1sLLAnG1dWXCAGYbQQFc82gO1r
ke8MdAhbqbw3Tad9qSb+NSVGivU8vg/Csju5Ty3KuWMtzHsB1HWTm7F9oycMOMoBpk8yLAUWNOxt
MbEushI7ct0ILmBzBVEabgnwFaRtqXvQghj13OWfCoN/nMD/fOKanPd/OXA9+iLhAU5yXYTRpkdh
8c8HbmLDWyQCQ2B3Q1dWSgQCIsW/MoSOvLBUYlYOpZpwKIIeqpr11FD/yHHoebtYhKconVsNlV7G
Yx435fwhs4gVUVKZW8YPvVxX+Wx9cZP8PI1ddPPvf3zL+OuPb5uOzZZcdzyTH90E+fPXHz8ULOls
iU6/GriHYibHv32zDJr7RWn6t17ZfI94FF03e6F+qJa5NV8eKUtImX346fRa9Rc3k2SMyQQCCuHQ
OTppaluix+lMe7QEHFVsi9k/LIB+vjZRfODYJ/uvW3tJv7KTWxsZ9Pbf/2K2+J+/mGEY1EBIwH0K
rPnz/1QIUam1DHqZFva6sTOC7MOq/HVUF9qqL8ksD5iZLWtJhLbg1rEIbooy01wLO843hjXetSaG
A1K91tLyjJVwPJ051nAKJc09eWbke0WSUmiKdkVMkhesmBkQsqrKiI0ekT7LDKXiwiwboJgG2/TU
So+ZJpwTvhxiTBHK53Sxg/4TKwOZ7cDI04j4tu3IbjOBtSdM4yEdEaZnCD4WzJ3+/etj6P/6zluG
7dq2qQuqWcpZW//rC+Sz28UMw0BwZDlyHb1WPA3J0Qjfu1aNuGGcg3Ib4m/oX7b9OgnYfiwSHlCN
U45fZoQczkjcT69RzTGsS/OKxwHGt4FKymOillR2s6NS5lnfD4joa/MrKYmVi0LlruDD8GTrKm5Y
4kqRcb6J1gvWmulZewNwPW3l+ERWtPfezFKonuL6osUEeAVMaygPsnyt96l7iYNZiIp6H6/zj4+y
ZKVrZUebqoxlDDZx08dypk57csPiMt3PHmyAhdPRc+Mck0QniMpsLyN79mNgVWvdIUUyTyKxsSco
SxM6t2Wng0FLyB5Lc6HOVmLrt1MRrBNueeL0AnOL0rljy9B4x4wifK13vdqLqvb2mKEHIHxKv4Hu
hAGnRLhbRPY2R1e7z0ziYRWweaYZcY9yUvUMjdTsMoUdWo51eHUEa9uYpIFl5prmTmaksJNcpz0D
3P+qk6LdZIWpr7wkJHQvsiuMxIwIboiwJZ4x+aJ6//7314xpOv960ZiolOc8aN/3bMP33X9tL2zE
lmLWoTGVxooR5OcuKsRNlSrImulsx7OpqnZ/fqzsT0e17EMyMQJrliWzowGVYAQ1gfwObbgOSo7X
omUKqXqGiMcy0B6mUR6qoYmvHBXOw4TMGnViNxxCbHa6McbPZFe7UkVvnNfG1kGnvS1x076VCHMm
vbupSK/izlb1xUJVc4kYCsTPCVv0/aQIJ521hs05LcmprkL1KMO6OWcm2hgSNUFmoxy8WqUN1aGe
ACGBKWFW7uosqafsyLoRFlOo3ZUt+Ttseb1r3SjzwDtz65bOxCJq/jveJr9xrzrH4M0w6KztaBb2
XlqhG/bBwJeJg2k+hCnHbnI5MDCkRq5IvJiqo9MTSVVrQXhsckA5oJRG0g2n+ibWR/it6BxYEFkh
MRyStAlhdVell+0O0lV7RGGbuoF1DpEwrXQknauqqMKLzFzAVZO5yxAYbLuQ9C7FAgpEobamHphW
hZQogmc2gikJJctxipmdhpqbUYkmzHg3e9GPFGqrUZTkEs4fMTGHouBP6f7329T5l7iuUb+g8ifr
Vg/uOovI31IV3aYI+9l9biY7V9J6pL43IY5hGZTkGOsbEgbUGIsnlrsdgsjycyT98DiE07BjriuB
Q/V3qAGLY2aUK+mEznJM0NlA7rmpBKm1gSDkB58E7QPjtlU2aRLrAGGowm6LB4T0cIL81r/1Syoa
f6ovODPrS26j9fGiErhgwS49McS21LSHnCXNvgSZvDeyUCwZKfYGRuqu0O55zOcHY0xzEEmZvolG
rd2T+0Wnk876V89yjoZIFXF+/RPIorzWwK32ZbfrlH9gHWsg8DGGCyv/96rp+q+6rrX7AVMlu0o3
Phn9xI8t/WOdTD6nsZHedn1xiDQY8cJyxNr16nwft9pbSxl5hzc85a4PYK9hr1o4YwQHoJaA7ZLi
pgIivpdQGSBKRgezrbgWCbJNmZr5s8IydCz1kJL0W2k9g7g0Y0juIy0cPS7mZpB8q3h21xlF+TQP
b0FezbvaqSme/DhFzKt3wTqPgtMg8Ik7bQSQEAFlg9MleFW8Mqc//84XAYE2Ub/HuedCfeh8+4b9
UzUeNDh7h6jUX7WqYb1mHxT+0DsXkfdDYFrPVmHWJ38kKZ75s7NMDYygK6kcfecU1nGYE86oGwe4
8PyX16bQY7P0lWVTE29yjkvSKzOw/ZV9Hlp0CGPMlLLW6+kUqeJ2BgGTHYERNk+9jeoKd2N1zQuh
F86nYTT3ZVWWT+lsHhiM+vLnV3pNSlJ7CMwwffPsRH930oJMSlXBcYrH/J5E47ciTpO3SCdmkgB5
P3bVbT7k9W0vkDzo4FJQsWOuqMAdVC0zQTX/IQfDP+K7X5SZe+SrwbvkvrqHR437Wh/qleNmFTbI
jBc483T8qRX0pBZ6rdE6VNKTTSYJsT+bdvTJzYGAhi62mIZ1FybpOUnQx6Aqt/c5B8eRVLZyEzR1
eNf0ORAe0/WfA84SV1fVm9swCw+7qxeNzR0Sy/jqVs2P5eAJM3IiyIqa2hSurfWCLXkvXTd8wIE8
nWMfNdDvLyswL6wNm6tU5Dy0g9EUSCZ9+5QNCGjZP18Ny++vlGv9Vc1bA2XH/f73J1LTbvaAo16k
Hg+QX1hoL9BENxyODPQbyxvPiLLHswgZuHP5su7MDIun//yX3fxpNaoJIc9IsF+v7IMgGRLMA+1W
nU/6IUEZtZ0m89qCgV7HJQZGMWf2/f5jbGMaSQlg4+bP//z9t78/VkZlrjkGP1nVIrgtM7FrWru/
mB1NoQbOgL1dcQCDsITv2e3tGI8hAS4maozu0AJ15RVbiEDFKxkgGYvMeRstzZDDDI6TUO6pGZvp
VBPWyzZEEKMxR/xlGZpNk2XSfiqd5jHBJU50ebuKTX2CEDQlF6ID63OdHX5/0A7JcBBtfEO6UXGN
agEIkoaPPo1ezE17RHWDe2IB5J3CyMOIH9Mn8y5szT7Pt4hipldWFkMVdBds/m/pvLDwey+Ebu0V
u7qUd4lP5Mrv3BX0t83e8/IbXIzOE+g1nKCOdXB8WA5Nj6uuxp5bacFnTTr31nZyEKdG0kATbJYx
ynVf4Jz+P+yd2XLbTNZlnwgVicR8S3CmKJGapRuELNuY5yEBPP2/QP9V/uqio/sB+oZhkgBEkwAy
85y9186m4IgDztz1OJq3VE0xI8j60wsYuCEK5E9dRaarSdIkpfilPzilYLnLcNYP9jS9Nkbt1ygo
n4LYLJ4Q+/6i8uCQUs8z4DbqgCaL7I86Ke7iAqH6HitBp/r+vlkeEADWCJMyZ3V7envDaqIHu+7d
XaKgVtwevJb7pMSPee5hTJTei4sxCXn+k4vu/xqThAe3htteNRKhVsii2VZut3fRAyH8LX90RIjn
C/olJfUH7x1DYZ1d+n4BDnqCdnucNfdYuepDk+RLpC1Sn5ZMpyfdcaNj2Q14Mzv6aeA63H3tDTmK
VvHoNHCBaCROZNvwMPQJ6PyQj5xh3/Vs86XBdbcOw2CJiWMxYbRiIKKK5ghohww5XlhdCE9SB68o
ALnRPNgFdY+DyR4+ZYrPvEn6iduX49siuGJGts8YF6KtW8fE2UW2daJ/gYPUeXW1dCNDAh0cy9TA
kuC6qIKTQrV6RzWyTXum1wTdnS2rL86zRY2ximT/tdDdqInWlnYfinHbD+b81rehbzg65HGX3kkh
mnMdOQwtgyfXiRJkfc1ate3GShJer1P+F8O7Al87Q5S4A85SI5qtTi4DPeNkHz0ZSLP8EVnaTjL5
vOpI44zWS65zDFnCAlJOs8jeeOkdsFSHn10jN5s+15ccdNJ3YPKNQqmzStP+vnXN/p5ES+oSZe63
EWwI6Heo0Emg3M4NEigvEfJaMQxA3SBxvAT9IUDKvE6zJY9O0iDPnSgXRaYbHcgtgB0W6fCdJQq1
Fq3jEQr8ISire7OVwaVImoDKv1bfFd54NnuM8m0QfoceueRgkIiGzJeKd+W8SGy+a5pTwBc8U/eD
jjgym3rqvWgUxiBLudshYlkyepm2HsxIfU10VlnrGSK+qK41t41SjPnB1ouGhPA3Wv92NwT3Iksc
Aq1ROiMGYWpjm9Gl4zzYw4bW91HRVBfLRXQ+kfX5Kbz2mHlgcdKQxC5bA+dfZerd7BQ0QnIlL7OB
dzwNyWpFk3XHpNPYt5VoT3HaDIcu0XEzt2NB0iiEXdImwxPtxJjkRsM+0VRt9zg61SZzisGfMj0k
f6MtvvDo3WUkC76YRqMO8CfwT8dO8ZWIS1vZ9NjrZjha1pg/DradbusxQBqWM0n0p4YKRGFxfble
ZB/FlLTcVNxxb6TT09LLYGFWfMmpQTA2ecsCn8TXuuwetX6ZilbtnrQ8VP4RFg1moOjnquwp8rII
rzA/EeN8tmvG1r1KMkqNMtqPCew0JL6LaH14amstW1ueqnelwc+vc3L97mZtuqry91wNzXtZ6Fe+
ok98jt0nmE+mknZjvrEgjFEIrYm4ne+GVhovZeDtk05u+rCKCaViRCTzcHgdY+bAdJ1Z4sydBVrU
IGIDbf4+dsxvw/GEr2kzqLA8fG3xJj9kBsHjrmzoKjOaocGoUMZTRMc585KH1Q8RiOI9QWDhFxJy
g9FM4V0RIEkiaqdfo+hTB61ApVd1LEypEb8zj3GfkTztaFLtqkRlb22tX1jaH6Y8ni63h3BW89FU
4+Mtdu32MFXwwioGrHC0UP2YAQVd2v3SaryHEIicG3aIR92CEW0+TvCpTtPYPedWLK+2npR7oAWV
39ILWUfKmXdJC607rV0LBkowY7rq2hMVgH3rTt0JG3b7UOEd7bJ5309ELwb95JDilBTrZDSdeVV0
88kNlXVpIgxNguLo3mtFQ0RQ+MzvQWekmPjfE4z2OdbNQwJgY0ceLuQcZxy2oV3IU9rrCcZN5xQ3
uMpFahd3qtKTY1gkcl/lbrUp+h6dENEsDxiEegzHhBo00sUfPNEGVwaeVnoxZPfg9PqhGfNm9vDe
RPajUUwLjBEQ1UfjOONbqYbwmPeeINHC+WXWSXzMsyB9kGM7HzDYj91ImndbeE9mOIqNA14Y4pue
wEMfvJeZxjsipvg5orAodQtJYMyIoXkYT6uBcr7NHR0MRV7uIisHo1HBHR7hNaxzVUy7mwMymZmv
J3abwdBUK4zooR8jo92mg5teS3AodL6AaypQcphJ35Cql2siPpONNpTluiQu7NJBp9shJq1OTWIl
O41D+nmTnaIpTC5kUsSXGZEaHB0q7+iIEwx7W8cMcb4Oo04U1iIwtOd5L+RI9WCmKYCNG0Aj/3UL
ifFrmDijD6tzZ8EL2UVBLCFYdRPxeVoarKgUghHr9e9BPALxMCC4IaQuXdPDTcRD0hVbYUypLzTg
OKrHla85EmYWyjskYPjCLVuRUdMMsKJ00D0lCq2WQNHJuctzvI1t1V4Hq7qiskkuNfRKy4mT+zLF
Sg++bJ1jgqBNSPREqLfJPT0AdRzjiFt+tvhABa1OJRG6JiDID3KmmRHYxvhcT3n7IAP9XIF7XE0p
jSuY7+4GEjdIukSVJ0eWYHQSwkNF89TqE3ZlHDYr/MABXyRLlQWDk6XSIZi6JCqDxFlzWW+MO7cn
vjxwoqOFGKVmkjvvDC3rNlpliHVW58ZrNHtQ7CkO77L5MUwj47GMS4ASXgOsAQIm8vup2RVDeIgJ
fj405RCcxpwuY8qotcHkAdvSDMmK15DH2bY13A8mdfoKre/Bnpv67JbtS0FbEfl9Mj0hYXob4zw8
t1oFpcYwIdfWyXixD6qt9Eu/PNz+NY8AKqvMiP/xBgzSaIuynIbgsh1CS/1SEvWEmdw6ORnnUeOG
6V4tUMVocJN7CxJYpabm2hu0oE2T5iwOUqrXjlSP2mRROcqJH+s51V6rTF5bZ6y/mwrymejd6clR
jBcdDvIwSGnHpUl5b2oJJMWRPK0yKIjitMhkGdX8oWex+iVLmo+zVbwx8YeRW/p2PTvfRV0iwGva
7FKYBmoV4dksUz3yvfPim0Z583MURLJXlf0emR4K0zwe7xZ9pDddUoj7qJsi42PUiAgeyMkFYTGU
rw3Z8XVVWY/UEKj2m+H9GFrxW2G43QmLUepnsSHuOxNvDbBdxGFkKrSVRE2QdOUudcyHSRkxM0OL
1mHVdd8WqMFRxO1H1gcdwACYISwW0Nsrmb+kCR7mxuCSKhIvezFHuvApdCBKNqSYj1HoT3oarwsg
qbsY3juKUsopoVVPh7pIyleWqjY+gXY+hZZoDhh3S7+sFmS8STwnJVKF0T16WiDs5K8yT42aLHj0
NM98REJAoifLDm1ndx6ghTLzIS19G2Af1qHW0MSb6hXfEF7o4TricFtXFv7TskfZnKQ0/U2c5qHa
FoOFCq0GDZxrxmdX/qbQe+5naoPeaBZL0sxdyk1lJlNghQwg9zPL/BEhjO8PCMXfjABcVDipb+Sq
7VphHjar5jUV4dOQ5ofRntW6H3uPcmr4kUdj5huyw8euk2Zc3yEteLBDbFKstb4LyOIzOJRwMjej
wfoAqCNo4LjvoRaSu17owNRL6k8O7WLXA3AWvujd9KFJ9GTkxbCaYSY81eJVD+VDP7jvRfuaC9wQ
capFfqS5aGHZoogp9THyIuFATxfm8Vq34JMAPvQNVaEOtLDQGhghRjSKMHAMyka0j/K4+2V6v0qD
BCjPRuUGZ9SkRcTNODHWY+6uPBZBqTXtiTc+mukmR77ns9qx16GXPbSNFdE8JFJngPVXTxiygIBd
XL6fLFDPbSHzlR0CssBDbwXu1tT5O0GPGRP1251FijP6L8aBJH9P8L0R/Bk766x7chqddfYbygR6
6K54tZz63qZQ5QbE0jeZvQTvZGuJF5fWaAwAcCRIz8r2hIArMrjWVcOtcHYSaOgTuBJZn83O+FHl
Vzt9NRua7JDvxl2GXYVJNzINhUoXbfljh6t/nXbZZzfn9xQVx40N1WgVksuqz865dVxrE0HF8pu2
bLC/0PyrrAYZdB4Gay8uPi2u4GT8JMwZnIFXv+g6NY8Kfyb/NT71QEsCE9RECuMEWydOLIxuF3QV
hMMWTgp1q7vDYJ6ti3gxreFjAy/irsFiExvNOaLQSifhVS/ybpsbzs86j35ZuULLi06na1ggtTHS
+NHGIOocs4K696h3MAC1jDPPns9jbJOGyPVLn56fLgrfTAM4eEEsDCXqk3RTWjAh1juRPwedMP0q
nclil92Z3KJNmkfE9S6S5CBAq80E0GgM0BNz8IkD4snWTQJYRXpvAdxcoblgaidYsFrjJ/jRTVmC
LxdiNnGuee+xVZw8I94Ka4IFhJnazxfrjzkT2SCM+6BwrnqLvKfos7duyIAGQp8ZK/xjzAhzWp7m
KbATaprhhl7uxyisB/CICPIKnHoED+NXjQHVy+m17FHaNhrEWlAq66Uxo4CFoLXWKWpbOXNvpkxB
bxCLpo+vFA/ibZGfxiEMN53p1auByDHqQdjHG2pfaCXBtqy1LEQhwezH7+sOBoRGpknVHxJaSDjh
wxCTIB68mkAR96gU8sDA5DZIliUJ5n0YYjggxhsT7SbSKEcQ9vDsqPlnrZpXl/VxFyLg6AKaMCbr
s5WfV+1zKbsQ+0IsCUAUxCrbDiYm5bwYnvZp9qxg0VyQm9EEx5YrqkCEuEIdwPDXkSvc0LAwzWEt
BOwFMw0hWcThykWBnjNF9G1W0n5nxDlIC2buNkmvLmgDwH90TJs94NFvk9ATins9qadO86ZNYBQc
zMw0bzzWAcGM8pZ8PEcrtq1jXjMFoBTTqspyLA4GOdZyAvCWRvckn73FvfG7d45O1MdrZ0T8XXDj
dVzkqhL9j8gN+EAtQipiIncCX+iGTC5+NAcFzCgoIs3cJBrsaR21U83osV9PAC8rruus6xkjdON3
2pJbEOs/YnfE++zM0/rNMJt+IVzq5A5M77MzPw0Ew96Py4PZDQlaZyCCmR0zKae5PCxKKdiVeEZ6
Wkwt1xIVtMSnav40IoxahRVGs6rm67OiYgOWdtXxge6EARzFRHXNeExzo2TR5QLmnzoOUpYBRZq0
2JHWlvrmhCQ6oHUzTkBiq4QfyQzL+CTFFnNFuV8I05VbJWCF8DHJrvssszLaQVIhHCflwsozlKmM
jANFJB9uwVW3xwPmD6RhUnGnsMJr7Uaveet4e7cYv8KG0ry7DEfjAN4wRK1sSlZX/fCUyOF3XWOW
MLWrURZ0azUyV+AfAUBkoUSjDQcc6Hw7wN0NLhho8BZxmI0OwI+nqdvLMO82KLPvsJds5xjaQVlj
ZDdybIfEE4JAhO7n074HrYrbDBDdipp5SSYPpavM/S1HZO3gdc6WEuQVQSRyiNxesQNUS6v4ae9F
+tG0YsHfQf7oMpoEaf7Ycl6h2irQkFgVzLmEHGKR7epQgsZ6BCDF9a1mdWf34PnAb1HxioivDUM4
y5nYQTIj7t1Dna5FMa2Hbg9TtjqOUbdJbEyzRtPs5h4zblwiHHZyXMgeipuu5KY/uvSSjXlmMGN9
3mkCKreQP7PMstZ9nQHsmEZMhAauSlfEWxZP7dFtN87Q+0MYJKgT5biLvSXflFHOQ2dfUEXf9F3+
ofWzh65bamydzhgDLH6QBdqKKoIEqlQhnO9j7QEzjdfrE0MVBVWZ31uvoY35DHqrIBkg8uscw1Br
01WDknJHW5E+y9ITs5JziQORwjRYgiJLiZrSfmXL/SaEYsd3RQh2rNyVUWZXYn84w1rKKwLHMy0D
ErRj7+wa6jkt9XQP8QC+YZq9zbZwybUazK3zWxNUy+hydZR1NolRP+D+vaoBAC05wsRVAeDMa3NV
yIEkVVnujaD75VguaJa2XJjA5e+cyvymtvQEbtv80xjQUhmZ98Oxgl+hm+tETNWv0xC8OWNiUJpM
f+seKLsy8FWBxA/PUo0fpaZ06g8e7jvYESe3my7DOK3z0nb9cgofjABbXQyRdp2b2g+HG4TvzeGz
VSsKaZXMYSV43srpOOmsOL6fXAd3c6l/aKk+4vBoyE0XnMYL8p+hgcyqDYuO2lesVXwZ9dZ2LMZH
OBPpU9SN4bnDAeabaad92IzK2EbK4QERWXMxB2CysUMptJBe+MDYhuTVpWLmss1zqMy72lXBBwS4
JURpzA+6qYECb/3AwnFWhZ8qT+VO5+oETcLT0ACEJO34bZzS5JjS6FubwPvPoe5GnLblo4z17KkO
hXan5Nz8+UyGBMWIj109qEnLTkYlrlng4v12O2/D7MXYM8qh8E+QmhZJ/JBRQbiPm/wc567zAepy
3ngwug4AhdIPFyuhIEuU6vN1zBp31zWl3HqqTT57REceadvnvsCvt/Tbepghilrf+fYMH/6flwDm
WTSh6MXdXmr/vdXt2e11+vJ/dvz7EpXBHZ1Q+x/HWrYSFI3Ot63kEOQHT6HAxc29S0XinScWxJyc
Oo1XGUL+RbZoaU3OjDNtrpmXsgTSxMnz4LtNYqb/aA2UsFJFBZnoK/1z9GZxL3StvI6obq4jSuIU
ovs/XmqjbKdGp1tb5JhgVfn3/6m35K4PHefPR7u9vrzkOMo514EgDG75kGrZ4h/fDVsUGW2h2//n
9rpN6/L20t9D/2fHKOCKLFyBffwQLF93EtlAUlR8f9vfWb7ukKUIc2wawLf/skLHK5yO2S/HTWvI
sh44PlC2/37657Phavzz7u0z3I4tBErS5Tv9swW1XjpfPP2z//Lu7enf/8yyxbi0Wv/sECawLpen
fw8Z0BIIAsM7x5kLO6nPmx2aou5aAbvXtL67vz0jDj085DoalIkWt+p3dAxb32ticcmr5xxu1xXx
Sb5l8pisb09BlzdXKjGg+CS0xNtrGflKV8qFzK6tKPBbSbaTD3pq3LYpi8/bNpWn19faLnX6K63J
wpFd/hxQgBuaGgr7f4/VwzXamgKe/Z9Nbp8jsonizYmJur12e2BhRBjDrGGDWTa5PcQyrYhlaRES
LX/j9neB1qHWcAGu3Da5vVGqfNwFYsr/8VpaV9SvafT5t91uG0+pa+1YwdC3+s/fcOco2NUjcjdI
Kx2/MKFQ+2CAFX/b73b8RDPyPahke/V3P6WVzT7rTfMfrxleM+whCMo/+942NrpC4LrGv/j3e7Kk
MPfc9qY/+97ecDFZ72tnUP/Yl6QRBIz0W/7xN7pG5Ae1LIv/8Vn0oD5gUmQa+J/fIpnt4VBIaLy3
7W5v6PMgwBeyIPvzu6boLQ5MqOkg/Of7MJo+OMi8Tf7xGtWt5IjWmc737TvqRkQbbRj8/ntogIDd
kW7Jr79H4gKbjoXyvv++BEDfODK3/PH3c2JOcI/9bHz+fckg7vw0R93H38NXCphIaQdvf49V0GgB
mSJe/77UTNl40uzy5Xas2+9HWUiehBk8/T18GzjOyc7Nx7+HnyMHeXsg/px2tx1lGhV3pJld/h4+
rNv2Lm/Kh7/HKtJhvEtsUDjcRQiMlKzScXFwKT+jndOeddBOmrcMcNWkPYsSskJqDjOSIN4EJTT4
mOXaw+1dwB3NBtWdvr29Ww25uWsyb4C8z76mY+tHxiub+y37zp2XwnuVb7c3h9pNHnWWAL1O/hwN
Uso1+dA+3TaVdX8BIgf3fzkO/Zl+pbejON3ezOQiFSyNcX97N4qpUtH9C/98hsIoRrrQsebf3m0C
VsjULOgML58hxrz04BXicnvm2XXzRKV4YfzwGVJWXUQvpI9y+atWPr01wZjd346jKkVodhLIRWCo
PYOoHNaVl1i727tDFvIVDF6zub2ro/I4ENI1+Len1MvI1KzQqN6eGqxPLyq3/xzJleb87Ir//Qi0
3/ezm2t/Pl8RJL87WaTn2x9JOgNLpasD1F8+Qi2xknus+Ha3p0FoNpgKaOvenooqK45Mjmg6LBvz
u81nFWhft2dJVKtrG9fb23/09hLEtw7lATO9GWO9rcXrnpYtFmmajaAg/DFn+Tp6rAaGQrKabeSd
Unl0MGRDglwml0RmRSqNE0LwSdvwJBwb3EWY6MTH5P1uLHv7+fYvrSuJOFme3ra77XF72o1l+wAK
niE4sp9rIdRzXVDm58ntYI6XkaVruw+3rfEu4Y0UVn+ab4de4uw6fbJ2tx1GOo5UIyXavGV/HfLu
scHO9edwc4ybW9PDx9uRNE0gNUAsvhzHGro/qvX/7/v7v/n+XGTgGCT/D76/y1fzFfZf039ZBZdd
/nj/mNr/S1L8N0kUo4frCtP5t/kPSNm/Ft+dA36GagVZIO5/3H+a7v1LeqYw0FlLi4QQwXv/a//T
pPMvVjOO4eEP9IQlEeD/++P9v/j/UG7/l+6dWAuYE8uxTMsWSN91+79l3bhZvCGK25DOLmmxOuVy
RLf41S2gxAjudBh9mJEghUDAm8iPHMh7aC5KOPcJc5yVFZmnUpv2uRKXQrj3uBbvcPedoYydXDpG
K6JU3yaLRh4SIhIku0+IVIeEeFdRqs8ONedKjXa183TjyNj+OkQlYPFOBhuWaDrFG6DxikV2vjaV
fAxd8wcN0CdzcaEnrE3NoPoV1vI1cYMHsip+TfOR4eIDDeibbWbn0QAEysSsnatLaMAaVdUv6ZFW
MnUm4RkxLqGEtVL7EIYjlPZAdOs5KzC25BKsc2lla4YdWBSf9iL2IHEDsRwwxEAD8jqYqEI099ON
0JMWkeXj1GNmVQNygBW41moqn0kOM2x02m0bJxAiPaBsGtBlEgoyv5NMsFILX1eauNswuACe9J2Q
oqSBvJCFbUVixZKpC2VEWfLD05wzON33nrVgZ+bJdiJsJVaIhoiAvJiCkkYzDIB8bDr99Q4xv7WC
E/TT0H6RUnoJgKFpjv3Ro9yHNEav0w2LzWJ2SezqPQ2bL9UFYItrcjHEW4i4QlY0CumIKIgn2k9t
EQnJ8WKiwsXZHL7HMerGMjl3VvQbsc2X0YuPBLYl3CCIbPZL6HhnO42OhqU9WcAma5g3Tm6/plpw
NhvvA7zoR62dDIopvqU6Uiqio2ZGDM0QSmRDjKpX2i9z5nywShLrgO6vh5OgW2C/PfMSCoDDW+1g
dE7H8U64HXYD5YybGNkHKXLuQzSULVWi4l14Jqr3+QPlWAOxiluui+VR5zxeqg7bys5haRA6Jgds
81bNT+amBUPhfFAs1n05BneT5TKoEb5H4rh2LTJ3RWzPPuO0jBuPRXqEKAu7krnytP46mvW9FOgq
IpZcJYrZyqw/Sk9cxBEk9GfgTW+ElZyaUn3rKTM+igUbSIkf2IFD8L1qy2IqWSVe+IvqY5K3X+MY
wocKm2/idMUiHT5GhIAMQ7SwUyaflPNHLqI9oNWXrjNfnVnt8Zrdqza9Wgbpqil4vDR4pQv2Escc
wctRsrhevOrhteh6yFWaWz9TxUXltKie+3k7Ll3YkbNktuN3MlrOtL9YywGeBOYAeSdv47smMWYi
hIfHzr16ZsUFUtGQpADsD7rxmInhIcnHnxSccx9+BSyU31FjvU6luS+hqFbQUKHKNikgWovwgelR
2vJ3MhPJQBIYHAiUxpnxPBvxm47VBB07eNZk1RTjE4ujVyvrP3X7V9XP165xLNpYzo8h9gikHe1H
z1J+NtLoUHr3OPZh57tU/2ey6ADqvKJlCldplP5MdA0J7PDLKHhhMu0XNdt3o2u9lXP1aMn6Ix7l
y1K1lK520g3UmYn+HmvNdu6etdz+Nsi5bj1YiIM1rBvs+hrS6LUy1G+hPRWB85PuNX5LakmrtIue
Y+xvIAW4TiNW5AXdXrwv+BxNG1sHQQiikvwSSR0gAaWN02Qo5RjTZRRsStxiZNNDSvSacWuYwRvr
Y4RWNLmSH4MkJrXN4Bl5GQlSQ01HjOagjwDHgV8Z71PLvPTj8nv/Tp3ucSLGA11ZuPLMn9lsP9kl
mjYC6X/NXMpB++Xa5rUtY9yGQNfqMHrBiLTG9HmaY43GIX/B08y1J8gBBLu88G39CQwpRpRNZw0X
0zGeJ8sjdKNcM/aspkG+2Pb0zTT20OruBcz4Q0px1jCFCaOlfhgQYa4QVNMNLXqEbGP12NnDS9dS
SodF9ZLUwxaPxcYqq02tcBzSRQqr4Bfgni+9bL5G3QZqqzdnlIFx47SgYhu+mTl8qT6qJamry6sV
eOvWTwSEL/hipCpTpSIXwl6nsvrCJcIJp4fclNFzy8zcUzzKu9/p3H0nFeaTTEe1Vgb3xaKyciQy
wGJ+Czvr6kBgWOlLBVhX/T0FakAP9Qk9ItdVY0T0KqHrG857mY5QdFjJ0VVj28F0maA6uLJdGPiy
YdzF2SHqH2lifjst9BN+sbrP7VWPsRPZdMf5mq8dE4QJcXNLEdbdtuDLk6z6zLHAIkS0GHvzSzyO
L+Fo30lS0GV20NPkLdRHfVVP6jPpm8uSV9gaIHjtnmkl6GNQga6k7Yq3rMC8ZJ5lvjF6+ZVpzH87
7SUEXT6E7QNZi6hA0q/ApZNkpCaAU5SuAcVpqeELjUX8zo0SWVj+hBv39+BiCijBTEYuIowOIhDt
rznK0IFVL4RLXpOqODsiujOkkfiT1h5HNHSxjRSQCn0MsyZluUNOkW6r7zmi/Rephmwa4FB6G1yg
1/l63MALR6vgG3V9iUvgF31WrSsytHFumy+d/sZNGOk4YnhzAtxdmdbeieS3FhDM7cyJ3+W00KJQ
PFg17BhwjmTHlai8O6dGo5hPNOe6F5sWXOf80E1mEdSJk4QJSmlX7tYOp0dXo6WWzv6sEy2RjQmR
FooETx0ajossbiyqfVaVRNpoEA40kFyEWqr33KFzmoWBC66PXJb42x3oZUVgPeh6/9Q058GMkwqU
mwIo2Jwng8QPPDePyGoBxRdgu3XK1czT8FzMn33H/SYc81Vd4qiLBTWPfii/Nb3a2CL5qEV3kSiH
YI6R5+AmsZ+o4lPF1ehXFbbMEf0Lpvi0qKeVTeOorctLkhJEpTsMdM6lkwsVr2le22V603wb5UdI
xRHGIONtAPI302n8FnmwaiN5jFvzR1b2R+Q2B2PkGnOtTNH7Lx5l8NTk0QcdRSzZpGfk5qYLiApD
OU7K/S84T6eupRKNtH/mVjcDAQ5o9kc/g3qhpiODQetgQPl66Wp856yxQprS7PatWc4jVJVXKYuf
RAWeMWVTXoEhPXy3Sv/UwvxjAFtRqi9mpHQo4eXRqSCXdaSBWUrOKst7caPwFX0XKF71LAyIffb0
7ibGC66Si3DqJxn/BhDzBeVMj5pHp2/fndZqlsnT2QJwPmNy2mbxYKz18lCH6i6UgOuDKNwgubBW
AokU/PNw4wCl85PCveuydj906gGPiBkPv5Is+mjS8VQjEhPKOHhpuwucCf1ujIc+to44yDyfcPuC
wARrp3c6rffpgx4o0XqJcZGQlE2yedLmXvOKrVvJcymYDtZj5XuxfocK683Vab2IGRqgPeZPCnaV
53C3F/lnRwIvfQT8Rcz2kow6xqjTislzfYte9QcxSOd8yoUfJV/oGZ4bg1lqMCD/q4erSoniGoRz
jYrsTjXOXZ+jrLZc2PzdQzbkF9e2UGcHV8yg90Fr7+sUl4BVIkNOIkyTRjfSB/jWm5FctqL+lEML
RMPN9pODObQT9WtPZwx/6ZMZ2K/B4F4IkH1uGqYaRHgAKptf9IKpXEnLI0jCT3uBmRtVipIzeZm0
4gcLj29ZBqihtC1zh7y5C6LqjOPuh+tC3Ig681El1jHKSuyo7TWqyVwzhXUhyfdFV9lDbELZShbP
R66MtxATaBOFPwm5eR4t8JbisxbBPRFCpLQF6dpLmzdonIcIk8aqSYGOdsMjgvmdl2trb9CewgEF
o0G7Li4RwdVHVwi5rvvpzRqaZxW5EgUz8d8A9rE0RNY6n/pD19tL0BeVS2lsMWYH/hQo0ntir7pQ
Cp2DJXssXGcCJ5jo3seUhUPZVdWq0S0ws4Rc5sAzUthnOb+IT9n5gMQMeiGVGwIgrJFcN2bhHtNM
4FpbSL/9CgWZzpgXnSmb6qumA0LoJgfhaEj/clYzqYouMm3GfRBqAwsq6yoHE2qfFwo0cDQ2LQgF
cNXAl4mu2Dg12kaB4a6nVrPWxyTZtPeBafJ9AHgRevXLi5MMjcAEh8rLl9O8/N0kYb1iFtP7rgmg
T5stmv8eVN480LFsaPV9WCAbbBwe6J4ggFimmtlFzePHxEptVfdQkqqsJGY46FdWaIq1U9evsW5C
LyRCqW8F8qlIe3Em7Udro0jUY/QRFTOVaG72KIlfFffXwwJuT+lO4Vkti43qGjgbIMy345CR7G5q
KFF7sWt6x0Ik1me+q7vzRshqjV5mVuAIDGJ7UAjXkFhxKBeyKdejzVCrTGntDNA3KNZe4kYmO4mF
Er18kPmQMRkVBN1XWKSnDOHnilYtTXXfRVToz+uW+DjfLsgnI1Hi2CiJehSaLSr1Gu8QOiO6bh6h
dKtEDyKEvigJ5Ki6Y6Rqgs/77KliMprVZEMbJuj68aemk5FS2WRb6Pl7jHdhpc/MuVMd2i8ihu3Q
2RdCHO67Cp7g0Jo2d4GHFnL5ipibj4V8qjNxZK6io5xAPxD1+6RYriBwYokJdzcdpkfH0xGXReh3
gmzAQkE3vGJV6qO2RYjk7Yq2/er18ifkj2yN5JjWI3FH8ER+Zm1F3uHIUEPy10LNoWVLFi+lWlM4
HKi4asVMWFtkc4sTBA0AjkXGN/yoSDxk0coIF5EghBPHqVZpAJh5CNIP2QgKuOEFc9jI8h+9HBrB
CBFjF6htN2nIQaIsZcQZSHDgLHLy7gzeHrJxqz+lEJRXwOattP6wvPgzTaq3xGLo0OxDQ7SIT9oG
ydlKbhP1Pyydx3LcSLtEnwgRQMFv21s2vdsgaIbwQMFUwTz9PdB/Nx1DaSTRoMvkl3lymWt7HFcc
jHBTo//mCQrxXDR7CExL9gm7VBkXXPrFrwiA0BS/loXFL6P8tBhasa59ui9sv30kAl6Bpyy/KxuJ
gr7iR6s7uvjluskiZgMm2+ueYJCKXZ3axGavTcy8WRKXR9Rg/6kiyoRou0WksDZWFj8VY77HDvdF
vnPdOMV9zN5g4p+GBBWV/bMW8jdrcbRKRzyPbEpED17NJop3Se48EzTEdIWHjcAVzhjETdMy/xgk
4M2M4gj8JsU9TWrR1DByeSBwgRmr0efG0wZwRSWOhPbtdUAhLi6nek9DsXeRYIESm+9G41lXmtm5
ypHX2h61MjkgSzjFoaHXyr7z27lbI13NW4wyD1JP6MulGnljkYHikd9x6oOsZgcepZHJiwrAlvcz
ejrzJp1zM6tkFG/mvqnWwszNg4gkgOxM0Dl1GWzi3OjCF+B5R6ei09XpEVVa3lFR7+GMCdgU9J3R
dQHmT1bnIDQ/MPf/TI7/3oYVDUYWejwzbyiSRU75lBvSntD4b2ZsPmZj9RTW8jx7JRKLKXZjMNf0
clYo8KF9jA38ImC9nIWL/5t1IeF4H+JrBh9Usnb7Y/EYCLowOpD06I0kwHJsQa3zK1z/PimuIUSx
lRUIfAdVCP+/pPqCo2hWmV+2rpfIDUdg+LQfEQBPrMMQDic90yjskEv3FRuOqoNVEXIpXb6uKU7+
MwYKnxkKrcCW4MgffnRVOxcftouTCoq/3UzxDIf0M3FvVS4sT83RxYXTusVOdqBbgw4bHGxrwmMc
YLS/c3FK72KH6PowqfcgJ+Wl8+a7LEOMkdNICbzOHvseGQav/GMlsev1GVx7SXAFXr/1kbNImC5t
EPFAFesIRJoqkMXxulAmsY4U4Z2RmXe1SUJnIU7wzcG3M6HvlTPhOuqHI1Kftc7e7MF9YlPjzETq
c6Mo8Cpgsq/1+BoV9TJ855zqKPXmKwOeXx2fK/RUEhg0kxu5u2nz5ZTuLXTLZPiocmBGKvgAokjt
W6iv6UA5fUvrzWq+awoA5VmhTmY3fbnDjxmC+4vEZ24GD2Pbn2xbTNt9GzTvfi1JxzTu1rHBPIwN
5xwvgXEb2vmPr4P2mOfihSLrHRDUdC3C4qkG/jLgcQLo/o0dpz/7wQ+2kY9+ps/aLkcidlQo28ud
XWhvk3AuMlzqdMQOWy70I9P7JQnoafUbmRT/BTZ6p4Edi2rrjJgfe3dutHesWOYmwepcNbLeGGAG
jjlBrcku7maDwmbwJV9B3hycJP5U4qxN47nIW7FDyHyAJUw3wlKMZf/E/YsVhXprUUZiLobqqjlz
/wzJWVhhgfxI0n7bEiqRPn1h3FOorU7zowoADfV5/gw7aseJJSKWQupD/0mHGqCi6cC62h9WRv4T
rLhvoRNP1OvyttlNrONUVIA6Hmc2nVgZWEenxjnWuF+7IX4eYse7mlkKrsInvA+6f7gUCtq25tld
sOL2PJ6sSbXbxPEtrjbbuuBg0HbdplNFcVQWlztRDi5PpDFSmAFpXsESGa1zR9Eh8ZaPWTuC54VV
IV9mfkZdvjlG47M5yb0BkwgxC5+zU7JLsVS/ysw5BYHqTnMgnvrMuFeqCQlZYQzInv3IxejI97fJ
yFVTvLzCAgxsE0Ft1Ybloz21zcpXdEqjj0MFjZ99G/p8mHMM0Vw47GZAF4GL7CgKa7myfdH8W2Pp
NjDSxHSZeOwVyfSDl3JdjyVA4a54SRmMceocQ5qDftKiPreR+0Nz7zkkorpx+lptcLivoq6NjkfW
oZwfcL8VaNrHwbP8UzddQas3uyzo4RX7EILw7qxl1vwgSJPTcVKKUy3jVt+BVtPkh/ramQHecCgo
uhvkj+hQVfyKMf0kUIfo1sDTZXt/YsQrGrJIAOue/GPXTq92pIsNa/JTryIs+mC4BnMKNl0OYVwk
/nQOSeYRoJo36ZZBTbsHsvI7jZhYhcn7Q/mZuiOwsJIWTlOvDfc5nOoIdOomM6y7nAjbKvmQ9Aye
S5JsY6W2WCkheiAnrTJlcEXiB8Gg+2mm7manavMyBBzBrOFutCN4z7U4uxXrbCzI6Y/PlI7QctfO
+OnTFaJtfagFVe9l8iqMP1y1pId0xiE6K6musji0x8lkog2Hp2AysqMf5vQyYT93NWc2Rr/NzRnc
x1IF8rcnMJXXgANl7ryVOqQAM/kVioxZbEzsy2aO5cQqqU9rEDWGSLc4XsO3TvWbyMX8oZaVXA7I
IOZnGtnrhEPYTiTA++fkTkZCXeaMMNDUyeX+dQLbwb2+7I4VoSqw9xrOsGu/TPWIpmH2JyP6CMxi
WEeD6eypBXonjQEdISE8BpMMM6GLdnSPDBdSphCKE/TnyBnPg5099LJ9isKCgISk5yQImOcbr+QF
nLuhpsArKZ0NNfKc8zTGk9qh4YzE3Jb3wDYcbO8GjgE43nMiKWQpdUFpVc4V1FaQqMpoq6Hargxx
g2gY3dEXFPbiVgQzRXlmQKcjdtCMko5U0peBh67a5HZ1V9aUXJMXtYl6KbnrYglkRrQfQPK3g8Le
VvgDKLt0QgrJib5rvKdhI38qCSuU01NYDpgi6UU/z8r/BAtAQLGwbiE5wx0GWRj3jGJo8X1k3Gzt
E8aKGMu7C6yJkxmTZnEG1uwuJRyDpgfJpDpIrkus1nIT2sB2gyh69hUpEQel1FXhOdEM2aeOg5kO
5Sv0SYbmaC+5n6AID2Tm8urRpPHCb8LPrqUsLgPswNZtXZOc7VPEBzOJT/jX2gf+ZWhyBJGK2t1p
B4r9TFojdJ5dvsI9UfC/IDgSqRk9teqGLOW9rG5tX3/QrMIFzDgk2NhIU/iPWGQ2bQ9jQuRHMXlr
cMYtM7Wdhf2ZLEPznxvlHKF7SHazTvZMNmmgkS9WSpFm4rYMJapqJojEoU62PhaAEMCAhObeLhbG
7urJlqO4kiiBLbkPaJZ5WUybrB9vqQ0Yhk+OqR6ZZkYdoBERemsSrP7Gn5AJyhFflj1GX1r3HzK8
m2WGODdlqFhxcWDQVfF+MpKtOdBVuPxrbPwMPFt1NKVB2R62OVVggu+aJZfYSHUA24XhV46/ojPO
QVmVmymU71P5Fcr0fXLscOOkMwGafDio3H3FcME0eKlA/e7hxuy0cd+5E42D7XDSXfJCIioEOhXB
X8zUVXb9i4kbzRTDc9E9IsWmyFxUsTaN+UJ87z+nNR4C3XzMZUhpkSIu1c2fgQSamZasnyYzWU97
NJC59XbymGVa5MW3/QSTz1C5PDTafA0SSsDg88DrTwhCOUxy6ENxYovTmLK/hO/QMpt0n45P87QY
FuA5N1LksppbePA52RHhAO5X+D4iWrfWdo5s4A3m60j8DupXyFlDvyZmsvc8BtFF/oQAcDXn9oHi
xHHjNPUt1M434ip9rBzF5waDeAYcdrYP/RwPB4/6tHDCqN77D03cqxNr00kIiTPcd3/CKln70BDs
Ecl0SNwMPDYzHDe7ZKEX0MVCzqHAM1qNlFEU1j6gX/tUAAfnbXJkoGvDpK4ecAEiojJnhYgHGFY+
hbF+LrT/GmJMnRvviwQWS1jYMUGaP7qSh54ZMw5B5AVuLQoBIyGSyuTY3hteuPXC8Dz4CyByXEKy
9KlUUrE91xXDaSL9rE31NwlCbmN59gv9FH/Lb2ZPb5mvWPfN4NXq4zsfGSrLuYEzV5jc5tcn0iOm
JfHi6i/cpK+ZNtGJ6wQ87ExYrCWqU7kc6SCStP2XEfbPeRb2u9wyrqU3Ua2VfnIp2sVxenPiJVyn
f6LGeTcM+8CxotfWFx2J3aq3mmc4NGQ5lrFiGlJ67XUnrwgId3WUhMDKXiHEMRkLvwZublRG3SZr
0LtOeB9W4x91I1g+LE5CRLzMTdZlNLIHiIVxRvo88N8DD8tzlB1VC4qqz3Wzccm9ZUtjj+0Uh7kk
UZwgcDJG/7QHFr94a9smkFo2BFLjP0O3bPzpierWnzF60iZJ27WKwy8h/S/PipcGKOoJO8YeRXpv
j8O1tRy9d2qTDiB3JVlsskGCJYLob5D7IRJHz5VlPJHJeQjUPJ7zmDJUl/tW5NzZU3MyF3fXFBbF
elTqGtPgjh9jHwzBxe0odtHzZ6mH72ws9xOwCA3YCTQ3/WEBGjjEqXJTDMOXwVBqzH6KLrjjHmno
c5nGKZ+my1ilrslvxO1y8bA5jBfrrlyqmx1XHCKmcMc65sSnfvw8JELX4GSw6ZWjmLpZKyUuwCrf
pphUCynTa050XYjoAxfc2xSQjO+L6SZmGwGoVYeWlYAqtf7WdDZ3VqjsnHVHHm1NMwSjEWuP5Z69
ybOXs+5AI5c4jm34wPDwMoIV6yKHxkpPXVsoajHPCukUpIY4Dagvd7/x2J4Slb/kDR6M3OiRY9rH
MZTPnmCC23fPMLmeirAfD54Krn4gT/YSZu4DbGImX5IR+0TW8m+h7XNgzzsTlH1iWduhCFvEMAtd
kiC0i5AtOnBEHZo8AfpnQ6EPZibrk6vu7QagF+/iqiyaTRuXbH/M/gDuVvSDeN66WiIqNkeP9N3o
DKp4q+q/SFU/GuiInSCWzUAQQfl67ElZ9BFxRPNqhrtjHgG38ma1K62IgDj2AIOMiKINd+8llOG0
KRvH1Hr/waKQK62onSnumyBo4A/pca9ddGvch2uHfMLKd4LrNPgD9Z+sJ7Gvd4PHV1NwLAWatEAY
PxlCcKyO6UuqTP1hudE5KoBzCIJCzBVdWz7F6bKEoY7gAGI1bbFnB0b4Sdn3OjQJmBXFXG6DketB
Ft+0F//U1X9qpoFPYDedkcHhuTKq9h7E1Iz3Bvr+ajeGQ4RmlP+He+aFS5DaS3JQdREeCRqjwyTj
naGDZ8M2ofaQALCjAGwA5xnLp1Yz5O2qFIPRmtYLibd1Ywp6Wge/2LndeKKdg2i1WEJRwn82gX81
YjrA2lpUkBjxkVilZX5jAIFEQnGKbNn9Ky/+i6puC0Sm3pmOx/Grcb5cslXr0lJyO7gOodNJo4GD
A+TPYF+Ih9d/PUozxlFOk9XKTikNHGoqVUz/qUvNh8j32p3dDcWJDly4e9384nLkQGl+n6eSxvco
e8G5hHYqzSfL9m+AL98Tk142nYGSyRySeCOxyJK4kHINoHogkyDZDZsx4EdGH+I2Ens7YvZmCxfP
X4Ag05aSut2aVj1a3t24uFVNdR0jhnACilaX0/jdmzhySvZtJ4eZinnkmT262+b8qYnS4m08ZMNW
pjXDue6tzj20umFLGueTCyM/Pk/TXhTSGUK41dnKHjQzF0gkEYd2OgxXN9oNJHOJ4C1Fe2SqLMdN
iWDWlvRbJr3VgibqBJIW8yGvp9tHh7docspDyCQx1XA2rfAwEOyhukDWa6Nk9balPkn08HqmUAyf
Tn0oSRSCJk7CNYUmdAlSVOoZZMHNHLYSa04ArDjonft47l7inndaVlr0uc6ktpqcnGaUgsxAsLL4
ncjH44FiEhnBUzcJ472jJmHLyDb0w2cb9ujB39XkJZeRFS1+wSZoeIxye5lpYMw0ZLcbsvCdS8Fe
aLnN+VPRUN88GJubCWQ81c2ptZnIgGfoAEdnSJkjiDcgjSC5o/HXHGC6VJJiFLYJYp8vkMBfzDb9
EKRYVYnvzpnNVdwXd2agn2STj0dL9e+hIKfFHvOlvLMzgU1M2qsRGoB/XXaP+S9meYDsVayd4sdp
EeCMdMD1Mw6bqap+4ZMnG121S82QoGLLuLDLIw+nE31d/VUlM/VGDXn0fwkq49cKo+/GUX916dwP
lXr1ea8QZ4bZ31vZY5HO0Ht1vm3B0uGCA65pDtRsxQkbepGQXYp94had+07l5U/bs/uXFffn0H2c
m4Xv4Vf1cqxhQD3cO5QibjlEAQvq9bNbl/f9CFw8bcknzxx/0nT6TpbKOC6vDwOmk46SitVY1R/G
GIBfQNfzMWTJPLyvCI6gXnGen3wDd3Va/1AGQFYb1T+1DYoN/egEy/xWykUVmP6gPC6OGdrEquTc
+bgqkgnoTTjS7uUmIFcHH9JJljC3Qtcm1uyio3jEEiUTmThv1iMp8bHlnpyELbHrgDhubt/LWRrr
wkYHG8yl/ZdTVsntb4Xl61A5Ul8KZt3Cbp5oaQCvCG4LEL5Odr0ia2sQlEtN77NSdOl6jmWeAYzU
myGPAfFzVYAdQq+36/5w0ooORKw8DfzEjXekpa19WaNXhpDf8oJbVxoZLB+NuZ0991sYjFjRcx5i
1o/HPNS7RBqKnuXki1SPVWf+uvDQZcPFZdK7/qnOHbB4M2nSpq/RIgZ8SLLdYld7omaAcXoMussc
yPSMOCi9DICVa2FLKgzhrqieW9fFiOsgS6BfsQ/G4BQcPR4ySrYNp3kZ/Du+M5zDaEZpHd49ga+f
gki/d9hPaczLGFOlPHYsZdRsM05tx+bVKApna8zTzaNjrcHfv5fMOvtlkIGS3lb2iRgiwSl/WsdF
zwkp/9JzWB1bq3QWDaRD/Ks3uyChOtytur+a46cXZg+hYLJmZfpKnZnp84HVgTNLKLYg8G6HOLSc
l7jzKHBySigE3NtCT722BFVoFMKGjWbFFoODqsYDm9IicKBrm10f7j6GTf5W46stnlGDKVM2I4N+
Km6/ozWfrQScvRfl7GfMg1WFyQS8K00FEJMISzNWZEGjaQwwS9pwuQs7bqlTc6hYHJH8pm6rPftU
FOYBgie+gjo4seqGOwAtUOud5Fh4S1y94LyXYA31Rph4knpoZeaPUaLDi10kKWCbU1XRGiiM6a5v
ZPzGYX07zMp+ikgEPlVesIto0FnHjmYQMb9nCsxJwbmgC0FStGEs7sxkbN9o5SinLnxVnYNyk9oX
XZpXOp+S1y4ymzs7VnvPJgVxo8LRfIyVw4s/f2pgfytKlfKD51vFuyujh7KgA6+BmLk1m4o0pnKm
M6ABVOEka48ch5nwighZ3hmmS+/cbFNegx7TBHD6zzhSC2EYxFU1h+01ihgkT+5MW/VUIrSwOhCi
n9KT6IHHMJA7oWMisqqkoGWnMghyJU+DY+Yvqi/ixyZrtg2MxK3r02nbFKp4KddO9SX9NntGMplf
dLPPmjx8Nlj773lM7vLw1VR28yzs2XwZaTLEkjo98pzxZYvbULRHs8/NLUzpfONa4XgoEuoYzRIJ
HwVK1QCM7foMdQLVqyzmbe1M8gw8U57t0oFSHfP0UFfLJz3LXPMD6IxNs/w/vufL87//Iiss9+Xk
3wvD6M5403zawug0dmkKOP97MWzPIpW/fBxnTk2Km/t3uyDmxTHNsa2hW/bnf7/w70U6nlhnU031
MfwvXJ+eUGd4w///Ar263NRVnK3DyFDnfPndTPjeMaKAfJ4zmt9q17rV/C0bP2D3kWlDc0LXiN2/
38V6bd0osTJvHAcefWfWJxriMPgUfHu7PDNvFiCIG95yt03g/y3/579fiW3v3mziec8g+WR4+Zxt
deHnB9+kJ7JqnPlmGZdZZO4dZOf5VnVev6XpHpLw0M83WiymW5f6xaWYq4PDl8wWakKZBJ5wF3LT
96pRXSn5Zikwcp8VL3IwjGT39Vxl9qkx+IS2QnpPqQz7a9TI/mrIub/G3jKCwwyMT9iqH4rgqQa6
eQ2NCHU76Yzu+u+lZbzGsDj7xrR4EQEQ0Fm1jCuWl4XSeR1wMxykN/L0TNWdHsTGmQj/dzODnaYb
k2tUu/baMA1zKzImhFlokVsho4J5L2M8bNvdTrDQr8aWuaassSjrPopAk5EexdzHCzIQF0Yryba0
bAWkQrldGb3A0x5Xhb7apdZXD7M0VBuWEDHRH2IKjvpt5aurXF6A9NrsLUa+KUXxDZRp3Kvyi4rt
YSUK88PL4LnWbn5jUnYfELxal/GgnmNloizO0UUjAa6CwYBN1ULRx7s57rImJYbfuPGjb/bxY5qV
uxI/992/j5B17esYcAIsDzLT3r1qPe+eamzvXpq0oF+6noI3GYFt6CdmI5DqOOPFDXN5s8kemXHs
mZm6QK4Lyglb7Txx5TMvvhV9FbAVD6Se4o3plAuYg6kK5BdYucUQ/wAHo17Y/A49i8rZ2a8vbnxN
GMaxvOKocX1ktbb3A6oZh2+UXOfAfSbbWoY+KGld2XqtV3j53qq3R3UPtqA6x8C++gygvW33r1QL
BY+pdZ+CrhkDNmOmFnk93FAZuAktRtVAY6/rAkrHYhmA+NB99c1B+gWHqetSNVeOWHi6DoEuShJK
ql3mUjMgPhGS4RxKkljm+BbGGL2xBOOX4Vx/SnwwRz7xCsmw6nu0P1Ig9KcqDsP/vRTNdNAkyg8B
SbydJkgGxvrVE3wAx/ddOT4YeaAe3KG6HVrduyMZ9XqVFlQcNbgb0sz6MSfAJmPyRnhcHqPgMcJF
Ar2BvrQuApY/2hzvXXjw8Rif6mQkoIjr4KTtazyVJAvYg1Y6Yd5sZd41mhRjFnLxPFkc/Q+SnYJS
1gJWXVSlgLIHEHNhYT0YnvdYeihPjoNvxG7ucowE/PHgUGvsJ77j8wT2EQ9wR1GtgMIY/PyL8eLC
VQ+5W29AFQFQ9pJ8FUXcu0py7YfeLN8jiKh7w4wubrOELY09B/t4rRL3T+pmPAGrje9mcsnOks+e
+/hlTFxj1wT9u+OODvQ358mS042h+BfaY3wODSyFpT4waIObVLb+cai4EeTL51F0U06heEkpIAeo
GXrJdoYFwAh8xHXKoj4aNiDYZhmh9/0OXHW2GUKQNVT/rF0GBtDGa/FgqdF6GADCW4P71YRoKl1Z
t5uIqnF8iPHSWJmuJrM2r6108BH596UYBob9vSJ3L7wIwiWnDnpv97b81pLW5ZJ5EmnKqzTcdWT6
9i73BQ9iG+pD2XMgjP0GlGWk/hcRHwtue61E/dDOBxOgcQ90Rq9Tmha3UxmTuAjarWp1fSyD5krs
CMumnR2y2CRmyCQkWJomkTfMhA7u5WsbiOLndjJc5rraKR9+RFhRwgzMIdvGQXspUZBXd5LCmfuJ
89M6nBzIpm0i77N+VyWRx3O1mLnG/yIM4Gs/gCnVYekYJowJvsUA34n1R2HN5R6C39aeacdtPBZT
RdMKQyR7L+VEz3X8VybJY8V3CLuFVQ7H2KVocDIAvHTtkUkSDI+H1C/FIcniR6du7l1p732P9072
MWVxSIdj9ztRLLI15GBsLC5jKzTXABbigFWNNlC71tRjOvZhMqNb0uiDLkdr3RlxBZQHlgqbb1Ln
MOpACxVDzeg8WirjUeGO0dbPBdwi/FMMheg6xUK2FooOUG7VIRXD7GQv6FyEAzz57YlHy62/FYQm
Dh/iPHnOYWjkY26qL3+wz5U//9k++JSk4QZkBu2eCcquLY2J89qUYuPxWwI52TkN4j9+tBeme/lm
ZnKZYRtwhBkewE9QkFgbqO3oOvgn/EMcfMbjiOoWbJqJKULLlUKYEVi6xfhBbIhTOTYBzV0cB8Kh
NLHWM0rflMvUHKTqO0HzT3CoYlPyGZGLOsw2DSTT0j0EAcVtp/d8aPdm9t6XU7yLIkU1wWJExiXu
pgz2hP0SaMo1+uqWN803iaz3evG4dz2gE4uIf+DmHPRz7z8sJzhR9m40633h0ydQSJ0cuZvfRX65
r2kpWdWlcdG+R/uL1X/3GDaQYgMwxXprRyxStdS/WWQVZwfxROJa3Y/bMSbsUsW0ARfDXekxJNbt
+JjG5gnEOqykpv1x6/G+K6rnCDbkHjOXJu+gaM10gUB+2SzHW8dX3xqiLf6uxVlu9W85QAUjEh1V
CgXeQNqoVwrpUnLvsSLhUG2u3qUsjHVtgf5o4M1gCQT3oQl0KJtPOSVg7C1oQm9PMAp7Hk28DBGT
XWeF1dZknKCNgJkdTSpZW1EEPDLTynt+jFpwX6zvbZfoFrXkHnTxdWXb0UPUPjX4cRnXxPfDRDki
vW91/1za2dZU7rM5YZbXFLdnegQBNb5S99SsHDZhdjscma6PaOxHPEu1ol+70+tgjAF8GrZei3gq
OPh8CnDnmVn92F57TtLZhuQic7zOpD0yZZ/pjCGF1W+mIjy3ZfZn1p13jWt72uAVPOZNV+5B8bxn
TpJsnbn6DAyMChrECjUBIa7gtjoELnfxVivgx5yIs2Hm5G6b36zUJzbxAYI0BjcahCAE+Zchm1+y
DAhvqosKJwu9naEYXibnM4drjWRUv7jFdFaxeJe2U6N1VK8N0Hz6ln/iJ7+M9L6hJB4WgEZhaIqd
rwIgyrwLkHhFgX2aLg5cEDv1JGg9uTDNXdwWXEoZ7bGIwOzFM5q8sExuyrnpz5N4CduMBt7IoCKY
ijMkkLjfxjnq49JlZrVJwuwa8wZX2ZRybczOY/Mc+Gi2YWF+8iAtM/p7S9jPfV7flwhlWRFyZZ7h
MSFAxrQHg1wllBC34cYfusOgkHeDMMiuRlyf82R+Ra55cDzKkB2iSjN2RIh3jLEKoT9DiwxnSGGJ
xexglSUPtB2jokzcZScCfmSxmzwarpKesTUH0daY6GzgCkVyCyyjwu9E7Gta0wvCZpqeuWxGvfU1
TpbkKcbbnmRc4aPSA1g6iM8Jds8u0ks9uNAPA5gJEhv8McOR71aq700x+fTWBcfWi2HeBMST8klY
XETsJ4uw0r7mk6v7t6SIPn17eppdOGthDEIpsHdOF3vYdtBkhKwukdrZS0kz5/Bn/DJvokbSFHLk
3BOfaO2lm7sc322fpxXLGAi62XqxSrfaeQpOmkEVJI9fjMrVepuZuoLFxCQ3jSeuJneyjde3wBKJ
ckAVO4bm9Anm7hmJzybNkm4c8pRMV+p2K3PAf8ajablgo5GfWPkEZN/A/fG0fuhL8lJNOx2N2DvY
OIqIsmDjlVij5qTkXUyr0C2R47GiIrA1tjRWM87Lios9ODahN4YehX43CxBuusVSPHXmIYzqZ50x
3ImCgJ55INvwkfB7BuWE7Hmtdf3k+Az4glZNhy5PPgMz3ggiD6unPgAeFCNHbQ55HvNeGxEzZ+nB
f4oaUnIjX0OLruSQFSrCQwXR4Hs0xDZ1w+kw1vhOeivXgA8vkH6yu1YWR4d0bD2lAzZ00XJeoQKl
oR4vwA3TEM81jPEtDnLeAvV08ht+DgmVwYD0P8J0YuWAzbbF103/X4cb2XQwDNrGO45sToBZy0Pv
2FeeJ/KMQQtPPRU7t1dsaiRWSFTiVxfAtFROs4iu5l0imoPRVqs6sK8NZ72VNsJnmgrkjhvGBf93
vJ4FBqtgYhQ2A1gDaAfnOqYZnfax3YgC4MpxH8bpk5fHN29Kf8qhvLH2dIxy5m4zmQEEMf1gdnhT
qAV568tHrDI3mXJ17DCJdkm79SeAKU6ZGgfI2FdR6FtUzS/kVMLtjCJGJoO0YETCU1uVtfC/djj4
jW2TOQwF+5maprEbdxaXeibz4Jq8KroVWUuuU+Ma5fqxldpoTqPB4SjKDzKiM7MRtiS7FDbrAKWG
a1JwIJSkrzQ2co+qObTk83T0e1iHedm5R5ohTn29puuFOYw3QpPy6L1i4tS3E1CGOBj2c98dprFz
d8ZAtb0XdKhwHN7HAcKh08dnw+bl33+Zbo5nM+7WKVv7idIgqscIncHZdf+m0Kt2qBTiXHIL9bsH
q6jqixzb9ja42FpsNzlkah8asYl5o38NohZ7qMjzXWCF/lvn8dymfBrXzkz9t4Eyk859C/3kpiZZ
Q+zHt0ghmfumkNJ3weBk+2auvLceHyfT0sa+q72m3VoRgOREf4hpZPpaqfmCvXO5gfPhoLXHo5eY
+6ox+I45DoxRaf6FnOlvbuAD+Q+eMRvTXpm8molrntNkfPdgTiVdot5cI5Fn7VGPoFln1sQFk5XV
D+42akgpq6IURzsJjFdfd79gVfHfLKZumii4TSL+W87BpVaCZbA4AXpejbMALZu0JkcP489OOBTZ
Nbls5NBNyFsHJ8VUb1Ib2rVdpNNu5mjBhOkbJMymA7qJwD4jYbUuKgnmq1hkHsZknWKzZHREZwpq
DX/TOOZPqI3seh2OT9etqeURY4alnP6BqT85WLI2sejp0LGjU4y/EEgftdr4uBqW9NLcVMsdp55K
qk+KYK1tq1yb2hRbJNhvSlreVSiDM3TlIQo+LFPXZ6IBD/QmDptl6o8zTh6n3ht3RcfgW+PECvsb
70trJZOJQyMjxRkqKSPIE7eMi4eMi6+WuaxXsHXlpd6qvrm4cgkPzTQI5oP1nwMi4NbPNM+gJbIW
dS99fmZ/8Da1m93sFFAjKTq6alS+Hhq6X9xk3hQyBjDDvVk7fBMGK/U2WV6fk4KMlC5CtMUke81M
cTeOc0DUCea8Y82n3g//UxYOznliUJDKmIdmNkjbKsO8xYQCB7jgqxR39BaN76kuhzvTyPaupe+z
QXBl8dFW6kOYFmfp8tgtrZmbQciPKgPpjAPDPORjee46Lipe5M0HHtNjIezpnAHR7lxsc/30f+yd
WW/cyrW2/8pBrg8DssjicJEb9cQeZMmyPMg3hC3ZnOeZv/576ASIRPXpxt7XHxAEyXbi1VWsYdVa
72C/YLBSrod2TZ0Og9HJ/qKM6TYMIgRIATp0vvZV/lEMVdseOTD1jn7DesLLIaBHBcOeUoCfWI9T
bjTbqMadL9Ksb1j6Ql5wFA7dVGxSaU4zfhNtg4HqwRhawEVl6yaRVq5jK2zcWaPeCp7GAsIUfMSI
EsFuiopTEtgoTxmhvhZF/BTjmry3+/qT0aTBxkrs5uCExXoy65ei2EbN+FPRZica9dS28YmX6n0w
0IEYLRLtGhk/RFUzF8UMygtIt6x9SHsZD18eBlAhXQA4JNNOOd8KtX4SibiXVoDeJivfzqGoD0qG
XV9bA+KFozvFhyKV6GmIchNE6ONNKQKqafap1US3gSMCtT6nPo+CI6QomFJVcF9kFOHoFmCr5hlr
Patuoen/RD7uITCNQ6aZjYtL2gn17wl+veRxAk9hi7LmETUShOA1Abt37FayjuiDV/PfxV+oe/oL
SsBbI1WmlWeB7pElZG3k/csCzH+QIA8+OOMvKk+IEkQYZzR5ItZO8gDOd26T6J8qEWa7HggxT/lM
bnGA/jo0tFDyVvlBZSCKoMgY0W1gkUOBjsCnsSu3WYgKBuqUCRXEaAuw9YSbpODdMp6Guevpdc7v
UNGPetbtRzhXrrnRETxlWSd4zPjTi+Ic8pSdb5r5MUtNDBZ7liSCD13SZutBRcpandB175vyQeJD
QAsVCPBYW0BsDXa7hXx/n5lHPSlCSjKfw7mhWWdSOcAcrVfsDen36hGRupvWBhakhLQwurJ2PdP+
rXdypRQjNQSK/pRh0Wctx5PMAHHpg69sQjDtU4CFE6IMHncGXLwwAIle5Noh7xA8kNDkZ7Gzle09
BfUYbvt8D4+QZM3gNgA2BZiz/oLunUb5pv0sSRrhP9BJC9SZhsWOjmz5m789IAPUtspgoiliU1eB
pYU6LXJwQ5PM8hshLSoOz35+nQxSPOM7jXVa37nkSKRT0vwgW4ShR8yKViX1B8NPfmLpgrUm3cYW
WVvQBVw5EgUpOhsrtCBx2NXY5BHam0AHU8y2QgzwmNkvFUg3oPL2j7bU6acJxEYLOLkPdo9wSZ/9
cBLjhZTvc5AUj22aBtCj9AnBZ5CrfWbBilP2IXaem6bmKRE03gagFAQBDkKZKM0pyLUKtBXWdhid
7ZwJbElf/tAiG+qY1ZmgpvGt+PNfM298GkeI5B4qzyAH0P9UvWiN5jXglRP3+jZv6QUmoYb74ZA9
mEh5cf+IrVlyNEFacUlMUgwe1wEg8g9JML1ovADpAE8/Ap8H73YsLJMzlA4FKJS12sNEx4I95l1L
t7bCpu1GYm8Bqc0oy3Ab6VRHPIunuo/iwVia3jq1ZHYwI7U8oeDPnlQogcK+XoEppeDKXQFQCAK6
CbrPA0ewClSYiY6nuoFtICeMMjhvlYCyVeim1HoxhbAQ3PLBWmacrAWgZIqTaGv6yqc2BSKUCzjX
uUKvXwaNa8HsNTtbIe2SGMr4Dawr6EdGHluUh371UnnODBtRc3CEu7mwNJhcf54Z7J3O7EmmcfhN
aFEBOhMAwlg7LQBkODnxzv5Qzn1HPOIBydoUqvKG/AePnrUead/rIKjvRJbtQNr9cHrL2IK03EdT
Bv4OBYtNWJflKrEtOudj+ivI1E+jRboOBwbzjqBZ6ThXogAcku1WcFprtI9uY5xIARfBFTOUfXrK
dLTi7ZIWWAnXa7Jw7YDS9cMR0LisGnhx2ikozhWHxuCgrWwu73H2tkmiKQRxBxJQUdkaozl8z4fw
S21A/AFhXeuSD9BRnWtngBGmkPjB6Z9EW2LsFn0pWjBEnhVCZjCNYedHNo/+wXrw6HvjFrrOMBqD
jTH91ByQNbo17IWO1qMDEAkgevIQ6XJrWwWY5Bh2b+nBZ7bUaYUQP2gsPMZ6xyrWljDaVRbnvxLL
6F2l+8kpKT4AYWbnrxBoKFfo+Ku3wQ8N/GvL5YEzQo1okQSgotAD6aJOWXWhvcl6WvEABB64DL9W
AlpJbmu/4sFp9iY4jJ78kQd7tW0rH+M4+vzkYycchJBRjtgYZVzdDppEhi3DaUiY7echyuZGlOG7
oS9+9dp4A1ZrB3koHygeF3ntHEuadc58/DcKb8eofKGht+nIfNYaha6wHpLdQC3E8GiMR8AVEFTi
9eujNYI4Bj+Q0wGDH/QbKue7esI/Jym/DYGi07DABXFyap441k/TqPpVvu8HSWoU/9Zt1PkgtVjA
3dSdD7R0azSmtpoBXH05s+BIQ4QuDx0kx5XSe4jVU6mCtl1muCDq20FnCcus6eeaMT9bLdeq9OGc
0J3qcDrhNqOaNPnRJ8sXgAkUDtyIZg/Z2JxIh0CoCinHncAXOkIuQ7QwRhv2hmNTtfQRX7rJNewS
+hWam7/Iud2xsdLVUDv3fu/d089EELPv1og1AABXeHHTn673/nCvqWT6jq0A3oFS7AFW5QpMXqwQ
1/hkCjcd2mVQC8TGMObang9Lk/tMNa3o2JtgkAwkOdOiy9zIKA6xLp2tqfOQtb2DxDEPFGk0rP1+
rhY04ossHCSyShw1Zy2bdZBSrZ6vLwNn3VUExX/XtfBlkUXsDxwRs0EWqL15sw5dZnJghK7Vdimq
0OkdpVAXIthnbaCOpgT1h8o3cWJGtzkX6oOtcQIUSn1ve/2T9TWounoDUO2AHsMzW3EGKeCf0BVs
ckrW4N/7bxy+aR1DpPa+NZTkj2EKHQCw3W9hOfju1h/KJhy2qBh8QCyNJpUFLE0vaBJgEmlpKO7y
/vhcoNRxaAeBk0hI53oAwzHV2oOsn+3ES/aFwTWUaJRMQ6F4Wz+6cyxVAcqNOj94Fr43PemP2PfR
/9SGU57NCFtEZIAuiwfTiCWzh+iJh0m6xFV5hbxlsRZrs7C+tchk0+4CwkKa4HcHBIe5GnmZ6wE5
uq1lbl/FPwZe7DBRKhIeSnZJizPbBClsZXrjS1SqT1rcgrOwxW+8DNSbtEWrO+uzx1aUlJjntWsU
Au2pIAt3Ye/hJh8rnO+ivq+x496LsKHIrmENbOA/wiF89L363pJtyc4IHF7kwbjqp4Qu2eT/8hD1
3fZC2gfF/5x1MFe6qPgNwkT/JgwLigBa9ZYAEZXBRtVrRNFretJaOTyGMcBDyijw2FDuRhRmui0M
6oxRxj4wvQ+FL1hifduessxEC112pNXDfVkZ6rFEsj7CbVmE7Udd66M7CxKnCkPxdmxarheFJdcZ
VXsohmjt4NpajmZ9CmyqlnCUv+nTt6kb9B+lt0Z4RMcrT3iwiTjvkRGqaME/OInw71IbPws4mbw+
auvQZNTp+mCMXNIERrPBF6p8skLBjpbhtEVPjKeWZJhaimIS84JSztCNt5YceDg51biOTdhVukWL
0i9csDR8m5Lmj5cAVYXroCsvVQakpjGiDp8dHa0WQ41WcVDoG9SG4ntLpaMSJ7ob0TL7UBRoV2fJ
rZ4Mv7Aem7YU2WgfdG6PPn5PRfAQOveBL3pXlMNJU4dib4X3ijm8ULToPnEAJ5vW06KNMbIIxrnb
lNmD86HRv/a1bh17o3jhxe+vDVHvlbyPNvBArfvB1ECn1AF5ZSba2yynw5/SPNk0+ZR+4Kjrb9QS
qEYhzSNckxpuTLFloT/SOVV/VG3xiV3N5wg/BTkcP6TkcMGI4SXoA8WqSlXEQdF8iLABiw03wrpp
Uh52+DOYgp5SYYkXE/GzwLT3TSLsg26BxZHN1N/aRWmsfL3Hrzg/xUGgn8oeq24rzw56gVfjaG9R
WqFvHKLXGdizcE0b7btwBDpSbY2xefZ6EMrREPwQANg6HqG6pX9Emo7Ce2U/dvmjROrIQxjqpqnh
hY7+tAn99k7puidQ78/CnPi/z+AdQ5/5sfPbe9C/xj55uGBpG/03J1Qxu4ztZ61Ot4SjXpZRcRir
okf/4q6Jxl1qUgtwep9mQMvlyx15zOSHuG5a+KScrB7/ZJ22wWfwp65R979aXz/gZsKh5GCnPmrw
asdegThJrc0O2nrV0zYu+/tSgxGsaPIhLNsT6cLX36CdvoQAvwtAhS1OcbSmvdtMNJu6y0n5jfsg
dj6nRQkXDvXXTqhuqWGGappoYFHEzpzgZWgstKPQ9wlxSlf5FAgCQTrxgu9NVu7+KG/+f4nSx7H4
9a9/POdtRlHz4ZePuu9rvVEDwc7/W6F0FYTJr+X//D/qpKb5T2ziUN9BR9QyNUtDGhS6YfOvfyiU
YP9pSMM2HGHoZKIqQbIceOP8Z9Y/pWpoJsqlhqZpunilTirNf0rd1gzTsYQpTSH/ijipWEiTQlVE
+0YaGv5sDiqlkkDF84+HkBrtv/6h/W+bgyqpqFwc29W4Gtb2wTxM22lNt+qGd+NK2WCEs85PePWt
tRVokQ1Ku1v0Gm+QPFpre33/aub+I576P1mbYpmaNURArLXIE0xts/3Lv/4BWXLxc+af++rnDGOq
BcqM4Rx/a4J8rQbuzzkdlXs7Wl0OhWTsmVB8lFkeFjSN8TaUmvagvHKIbGE+jBRqVCUdpidFNcfi
M1pC1u/L4TT1XDwC8RTRcc8zxNt4UqQmcD4xHQOSAgWgVBLEa3P6FMx1d/kU22Def6CpcyXsuRnl
YHYcTWOd4QTwNmwUdLrvqdi7N1vt2T7wtDmITfnRP2QubbfflXmDss1B2ZubK4HPjfd1YP1t4KpD
2MH0CRzdBy/62tzXW3RnNs3H4N+n0r/1gM+sGW1eo68XDZLy7CzTkiC9JICYRaQISlAF6sw+GAN1
XXgZ9ngLIwaiNvJ2PNMnJJ2QBdSTgzDyrcgfMx4FGvA5o7PXofwuR7SebG19ZQLmmX31s3Qkph2h
qQixIKyLIfn8ZV6t5dbTBcqungn9cKfbaB/c6TtBspOsntR6I6cNJaorIeeRvgrJNKAvo2tiPm6E
Cg7xbcihMHM7D+1mx1tulvRxjlFS6ased7CbMUm/4K50L/R0p3bNLp2cY6jENdUW+nG2kh8u/5jF
/vrPb7E1XXUYvGot9ldV9kleNg6k9h4lcgsnpVTrn2PL/nI5zmKBI3NlUa4WGqerKTVLn9fhq2kO
LdEhblwObu3g9eTEKLXAQ+yfcipiKzSLmmcaYsmVbSUWH/fP6KQtpeB4lo60FuemYvnhEBRVs0Oq
CcRn+TuNxtkcuHgYsZruIzqA0dAVO13TjogNQo9TdqFqbKZqWA8oLzRNu6Uxf5SqeQcP5USihuax
5rkiNa78Vms+WV6vCiH4CBIzSlrPpKjG/KVezZCOV+iA9EnqRnEMXyD8YOgo1qra+FjqJYke1gI0
Kf1H1Ybm4cjuzskt9GiGEJigA7GsRmdkMvKNZSQK+wYKWsY7JaoA7dnT58pU2VDlp94xFfq6IA4G
GNsfHAcjX7OIvW+OUhkrUXZUkh15K2KkC7y++FiFsnmATExRQLGHrQVSs4S3gltm8qEfklOlOU+6
hiY2zd/6IdCyr2EE+T6GvncTFP33oEvXTtjeVmL6BBmCx17qvzSzmLBSdpBnyg0uDcARVZooY6J8
TRAHSXPk1dClR6ZHh3+RASJWsxTOZQ4/CLMxlM2sAljHNB6UqXCpNrsBViOwBiT/a9MPrhyS8x54
92Uwlzd1rJ6td0dEycsYS9AsdWEeQg391jXfL28ObbkL528vxHzJUWOwkD56++3j2iztLJFAekNx
r+hRhopi/wC24nMcVF+oJaFZGac/bSe87crsAQfnr96ohri52c+GiHOKKtpf3LA6hyGntNTJhsz3
h5Sj1arWq1brZqEHxszyaLa1jQYJG/RTxJ044Da8jtseCvnl2Xh3VHAmsnNt2HxiPikW2QXmXe2g
aB3QMJycUErAS4863VBFNY3ZdviYjoYMNmLAPOTKhyaXe/OhDSGAYMxZlilI2YxF5D7My67228RN
ZCMfe1ECPDHRkc5v1V4t272i2TC8L4/2XUxpWRyOjoGMAf/Rmv/81bbnRW9CmvFGt6LnPXfrsdhx
wf2O6k7rgP1sqxqZmMsx382wziVMdmOz3BxpGItsIx08MRW+Yu6G2vJ5Jk/huu96/GT1OLhXqrF9
xi3J/7dzwv+ZACzXOINEx5gEVgrT5gcsJpcTU0+TuU1qwg8yy2+aAy0cMZLLQ1tkGfM9w9ejyc+/
uGH/3AivplOUdA1gd/IEM4C0VRhnhl+mYdz59MnLpr6xlSvDOvP9dNJF1YYHAKdjeZn39PEiGDYE
VHHTcKjfqY+O2t1EyrC9PLR3X20e2qtIy6s6pVPpRETqkicdyEC/L8KvnX1MFOdKUnTmU9HHsNgC
IH0t3j5v16RmARIKVQu+SQO80Cyd6YjwjL0u9C7ZXx7U8mzle2EKMSfcQrWwYl0MCkJAi6ZITSgZ
J67aJnddTOX0cpAz34gswLRsdW7pkXy9HY8s8XYQudK7A/3/EAV+L4vg54du1RvHy6HOfCRi6ByZ
jEzVxPxTXq0/qpg18AqqSRJDSFrUU9m+2EE03uNsntMJbNDY24C8S658Mu3MREpHSKlCijSkKedv
+ipwMEkDinTTu2me0Vz1dRqgKH84dJW3XqxDsi79j/1Ms3Xsoqc/MrTFfd9RBOes6TjmjHRbhFS/
Ls/HvFRe353MgnQMAW+dBxVc/EUGZjWWGtdlMbkW7jqNpx9aA2x73dH/7rahA/S5BVymfLgc9cwC
ZjGR0WsqD3tztg15PRmtCDsjsDtowJGA6l4mDuRMYHJQcfzm8+VYc3FgOURLQ0GC7BnZA7xI3gar
fScIB33uL6XJDJ2gE4lUer4em6makY9oroVJeAvBVz6nbcaPCisfCZRvKc0x56ZQzf4wge2BuDEi
72M4TY1uEbo2sReoT6nqhPd/9Rebhu1IleORpzw5/2KtqH2dzJhkMPlYKwJsGIP+EJXjx0z3P+Ny
8U10NEILB6Pe+uNYZwik6q49cniqiH/ySAkCAJkYJocgWb2Xyz/u3V6lgWrZtpiPOp0du/h01K+t
tjCh3ZhxdIKq8VJZyXecSO5UdO0uh3q3SgjFU9vBKtsGVrs8FkQBhQhlmMlNOtOzsQIpB3NF9qV8
DSzI638jmEaCgUAPmeTyoAMC3XnA3UbXBlhARkdmkQBD1uNMuXLanR0WbwhBP8EweG+/XY9liTB7
O5BRlKO6L5Nx62jhqvDUKyfOuQ9lU4xiKDSKSRbfhmkACOgj3AfXi4ePWYzOQIs/XdD6D5OVXlkU
707V+Uu9irUYUuhPuTcqQDkBaj2aqXMnreIlCLTvdtieiii4kh8tq0DG3MV/HW8+bF8dpsjpTggo
M4WoJt6ZCpCewgeyqoaPAwBsAbqmAJ+ap+lHI6MRc3mlaMtX65/ohmkaJtnSfJy/jZ56RkomBYKX
txJ2HsAFXF53ZIJBY7i0XmZsca4+dkM7rDQjVnep1MV+tGGuXvkp7+cdHSGTpJj0hpqNudiMcds0
o440j4sKB4zVpHrSBuvkG/qdXqfH2Cg+XR76+6VL/k1Ak3IndVVt8Z1pLoSIr6rEqzpxsJUu25Z6
mlNzK8TfGJrDThSk39RWnUUoDW8dLgPFc1FR4XIImq0h1cfaNz6MBZ6NqBp7q8uDe79hbED+ptBw
r2GFLa9CHVugjKRAIcuJ4XArQqW8FNvwLdrwUxp5xuZyvHmZvLl6OdVUYagawBPTtPT597xaxJ0N
ZN+sheJOVf8MngmtCom6++UgZ1aIo+qqzRFK4dL4U9V4FcRS1EwoSJe5TZVC9JzlAcbiZDtodYTB
hj7ydOW7nR2VYasm+Tav0z+38auAA7TjGhNeBa2yHiGUYAQrnyfV+m8MS9pkLCbFSmNZripjkXhF
5yluWAxgzuC6rxOcrb/okYEKqxHT6qNC93A56JnVTw2S5ci1rJNHzInGq6HZaP6OOdQA9PckFt/2
EZd5OtMBrffLgc6sxNeB/hx/rwI1nmx9JQz8fTtrhTme9+xEFqgTvbpNvOHKCjn3wTTDsigwznf6
ssBqDr7ELd5RXLQp4o2qlepN50G5vDykd0nYfIVT6VPlbCan6ovtrOpD2IJVwlBtQvkL7swAabhQ
Tj6K6VsEwenaGj3KpmqpYtkMyfNy+DM3BvEdmkS8p8ldlhUczcHgzA4qFHY6+r8oABbFo55rarWq
zB7lamdAB2KtIkkzrGQ+MxgAz/boNcCi2V3+LeeWEYrBOouIYw2LvLfLqIMzGPlI9LsBdd0bDS3J
m06E8U44Yroy6+d2P3UriwYv8ShhvA2FDJJaZ2OnuDTkSzzgWv+kopl6S2beQh022s8Qa9LtXx8f
tRJq9ir/xuH2NmhV6SLPo5wFZfr9FzNu1Numi4sHBC/aT389lEHjba768bZyFvdfj0KOptel4oLh
ibYlgkCruIRXrmrIrFwO9a4GyI3gGNwNEvnIuc64yKecmqVdhYbjCuWrE/l4qMKwg9qg4uZgF8F2
QphkoELkAx1AS+1m1pqfRXbLsroDU33t55w7I/ig1OJM26CusdhQjW71No4HHsIkAAcqvMo1LH+w
lot5O4cwX9pZ89Z4HnR/78c/eiiOgKO2Te1s+hQuVz5dWdZnJ0jqzJFKCUnj/fL2uytlndcWLtau
huhAb3xEtX2FUux36acfPd1eKfEvx7vP2ueYCvBk+Stp6D+G0D+o8bW86EyKBuZovl/JibS5ePf2
t5RJ7NPB8TzXcJDbGJ1tZE3bOvjaOc6sGUM+gRpl+Vk6yZEy9ZVddzX6fAK8Or/9OkXOrHI8F/GO
Ywat3fTwXBHOXT5jhBr5ISyye1NXtqGHbCtsg8tL9f0BQ1ZK40xYGmUVYS/uqbLWWrOhLOtqOEat
CrUut+h1VysV15crlweQY8byNov5k8RwpJranA0va5WmqODmOo47aB4lBB1679OxBgA2wBuEkhlF
iNQiGBaCLvRR0TNa+1gHVqbMouXaS9rE5bcem3Q4ukbDK1eIFfbzcIGNvl31vpbu0zgDvTd5UAFk
Gt80EZjgNNS0F5RqYZSjUb1n92Pb0Tio5jeCOt/kFOb3sMRvAu5XKveUHMN9U/T+RovjHlm4gqq4
HxPLUOLw1pA++rY69CnoMea2Ev107+PXeIc2tvmjRigQZdOug1wMu1qHm0TLBBMoeojlr1rPTegM
gP8d3EVXw1CGJ6+36yeBnrGLQKfh+mU8t0noG7kmfYNNOmbFIUuK5BSDPMeHxxjvEj9y2McyUn5G
GNkdEwgpLkKFeCvFgXMi25Cbxhm/2VUKxc5Kx2QLeSneFH5kntLYGtYYNePhkTRfkL6Gblo34ISG
OlsjuxitNS0RaC1qGrqnKVtPSFQjAcH55gkWVrDTBwcLygjFcPBJCfxFAVUe8RNrPxmh5Kxruoc0
wtHlZsJPGemZXlgPMoAjldLYw19LIkCPkJkBc6lrynUz0UrKxqDZFwjq3MOj4suFWlq7ohmdfacB
ps0HDyUIHbLuEV8s8hxISA+5oWUnDdgHHBUcCtuijdAsinD7AlJvH4ugDNYChf8buOVPeI/VG5H1
nwxkUnepZ/YAmYKGNhfCWoOO1YKhW/ljUdSJi7cQLS9IY+pKT4BBgHeG9+Qgjvjd88BnK6NvHiP2
CShr8XMS/rCrC3tct+N0IsNGTU6iX6DQHF6Zs/doMrbantSPSjLR1rqB18ts+33Q6kjc20ggbfse
ppyTjQ8WnYptZVsKmY5pfATWULkNHMaPHmjpaKtZqKFC7stAtDfmWE5rTwOvy+LxdmHZJRuEpLuD
jmXobS/65r7PwYF7mpInd7ai8jpCv3rgaR8E6tH3/RFlLTVAohXN5+noxznIUpqn0Rc11KFZoPv9
BJhDfOqqERssuMnP0k6SZ7jhXbcbjbA65l5mPI60I5WNoOut3BhKByZsEg1ulWir1Sii+gjmVrRh
dnHW4hPo5b11QFkk+x3VvsDLvvcDeKEawgJlo2VfnHh0lE0GYByKbW2CBK/MUM+gbKKB9aSMZnbb
6H7FCg7r3rryJpnTgDdn1JwcgBEC3YCOsrQXZ5Rop4HuYdeiUJGmn2IduSKzrbDswfnqNqN+wDpL
w69Um6fNXzyKiUwxD5A6JzLQkUXkUkVpbmTG3YYPa8FT1rit7TRQKnKD0JFXBvruMAa5QPteU0E7
mZzGi3yvBokJqSwDPGk0z+pQoYEUdTcwmR7/8rDoCfDumkvZwjAWeReqWHQaMG1z7Rq9olbQFPA3
ZTWcLoeZb+nFd+NpDO57NqWeYVr8+at7FBUrpB9SsKBO3apo5LaIG6jY6F6OcmbSKIIzY+BMaO8u
Kw1tToGaJLNx0W1Jd51G7hT1OiIBExT9y6HeJW0sB4dFb7DB6LDpi9QY7VAV+7GocyMpweNq8qfv
KScDFUVN9T5fjvUu9wfYRoMDpXXGNBfZ305eYbRovkJXck09y37qE5KxsLI7BPR9JCfkHoQyWrrU
e+prqfKZyHRpGanGroJVvFj0aBglLV0e9C25KlFXHZ98fuG27k3Y5UgSZNdal+fWyeuAi1yYFrCM
e+G1bpDV4DvbjUivPWrOfDnbpmYLSmWubCxnMyuUUISOQHIi9otyaxRWv/XrKPwcIU8hN0jBqdf6
7O/WpQ2sRaPaTuNS5828SOMyNYx4muqU9rv4S0OifBNm8tQ7EIYvr5R3Y3sbaFluKKDp45ur6q4S
YNipel2zzYMKf67CVlxoQtn95Xjvc0ZLWHBQqDbwnGKZLvZ1QHrelXqFW4DndV+FrIZPskz9j8Oh
KF6aNNql0PWLeO0bzY2a+ykCZAiUY+KBsV9pzC0Zr3q48pvOLFpLOGwWpP4NC8zZ2+2iJlEGVTXo
3VFMxpfZmEjZxJTQ5c4KBsRnVQDjJ0XK/muhpOPnsYvzr5pZIgTCpoJlPM1mkhH8sGOP7TmADawU
8tZGdwE6aW5fmcJzvxaoqWZZjtQNe1mCbjIUIQN8592+iaPPUH1ScNcBWiztVDz5MjSfyJn8L5fn
6N2CnG8X2mhzYMeknvB2igah9Y3s8s5F93QbSrF1vH4DWerKefxuOc5h+Nt5ulCRMpclS0nLcjKD
pHPh8qx6M7+ZqCII88ZoiisL/9y5QamX8xHELMfyPMuv7pfEn2ozKJuOzmBp/VQrrKBDrw63f2Pa
eKJzMfMz6em9jdLbKJTQ9O3cnGc8XkR4lHiRvVPLbnM50NmJexVoce5mwJ+UDsknF/SIh3gcHMQM
i1FMb2SyyQf9Won+7PS9yjYWWyZupVq0fcwi9MPKBR1hbkI9vLYcziRvNshHui0Wu4aC0tvpg5rZ
xE6K/pxiwTnfxejGoNqZKRmYah9zRWSShZ9sQ33AVyxUwa5dmdZ3wyRZt2yKTJQ2hE7F/u0PqFoU
N3hkT66BGMsJ7Y/6lNpKeCXKu831J4oNrhCDvzkXeRtlRJe9TG19ctuxEUdnNJWP5ETKLmtL5efl
dfLu8CAU1yWzKlQSq2XXiEcsXD2tnFypjJBCpi6pf/Y5UATHqrzvim2Vs1iu33y7HPb9PM73GRAS
JpI+y7IuOGG4WKt1r1NAg2g7JNjhhYPU15ejnJlHQJo0xHQSbiZz8bU8xajToFQmV0/L6RfGBcM3
ZyrzbxFkkivFj2uh5j9/dXwEVSTR2QpwYjSLcFuGMkW82o73SFGM4ZWj6n0BG3DMnH1gnEP18l3f
fRKBXRRoz0ITjcRRVLGPPiI0wGBDxTNWeR4bMazpuZy/nYQT37dF54f3eGT7m8sz/O6Y+ZMu2MC3
WEHgDxenptYVptn0o+4mDdYWYXWKFHvX9/aq7M2Pl0OdXzL/DbV8Z/iakcCu1N0acwpUOPDNmK7c
Nu+Ol3k0MzwMVKFN6XIxGtMLlA5mg44qJC/cosPynhpJ9SB5z6fpCXGqK1/yXSeEgFwCFo8Nnk+g
Ct+uGieZ7ErxE8NFSvFYIR8Omxhj6Eki7uKhu4/osGNAvMTk4PJkvocg2WABwI3yOiSBteUi8qDH
aLohMuzGNgZIaJQpxQ5qKTokB9//EMnvcXMoteFHitd9eOSk2grQwZd/xGLxmBxsvAgArgExZBaW
Sa1fIRmJhdiwRy0amTWqQGUdbIIC/+AhND9fDqYvduh/okGCpQUq7HdQC6ufEOYpnGEvlbrZqo4X
3yNU2bij0imPEMPN4EbSnHzKZGbepnGHNmaMclqA7txHbPEaxL5DbF5Tj/J+UTaotfj6KcnV/FNA
IfGoN0FdU7eyqCNCFjxShuu3VhHUx6Ke8/UGXV8UE6rQgzWXqqgYCse7BdNHx2Awx72Wdhqy/4Zx
L7xee1SGBuHyUuGFeHt5Ipanx5+JEEw34BbkCJ0ljUBtsUGBSo8uWpl9zcIN1bgYOUQ9iE6aYZzq
Kt93k/dShop5ZdWd+wSc+DSfuMN5YS/OY9mVsqu8pN+TzMb7FArwVhphs+kq5VpT+NzaMoRjmnSE
HEBti+qHaRZpU6bIpiaoa94knnpA8ZMsAYw9FV/tysGxuEX/TOnraIuBBcDp8A7N+33sITkkslNt
mE+87qnnFo+xkM+XP+G5wZEDgVhk/wINnuf51WUzBoiSaNXU7ZWEzmFhIXLY3Lee8SVOmvpvDI1M
XzpAvBnGEvPslXknHcr6qAoqW09iZ4Ubgb8JKuQHS1Equ1LqX/7y8FgjjE7n6UXfZjG8AqVlvE2M
fi/Q/cCF0GmiBwi9zlaxlXHdYdiyvRzw/brk3IcuyAEMsBUkwdv5pLbtmM1Ul3s/Vdp10cIlz4zy
N4XpK5O5uMNYJ3MgCkx8M940Mwvy9YejTjt1kUKgMAqLFbLP7a3nA1X4O8P5b5TFcHBWi2l/tOXe
TANjCz8YjZx8rI3PDdhG68qQzs4dWRatUJ5qtrW4SFB5DgE3ZdAJC/2xtLUnPHNwJnOil78xqP/G
sRcvp3KyG7RginIfVM3eCGJ08lrMbrsqWl8OdO4b0bLEwwGKjwGr4e03gurSxApaBHsj1iEzJLC+
s3Wv1GF75TRctgb/rAYq0DTn5oXHm/BtpCDDV91Hh3tfozakVE8RWvLgr9Fcix/ibkRPAhXWBAQZ
JXgebvnm8kCXOcAcn7YgVNkZC8HxtRhpLFsJk8VK930Zosa884ZkjxyA2zglEsRY+anpLkNyzLKO
8ejdFS0M7BaXp/waf2Ve9q9qu//+IVxF3MokJeqyJl/AVspJNrK92aAJhp8KGqDBXWRZn0Ipr5V4
zwQzZ7glzxpw5szB21mfEDnkk1j1vooHDy84Lffx7xKK0+Z7ra4zBwZ6oDT7y5N9ZpuYgukGpQ/8
QlsyKoZKSbGLxzrXz0R8FENrbaJwlLcm6OEroc4sYErx1ILmIw0i8uKzGpGhoLzjVcxm6J3ssRI3
WmyoX//ygKj+QH6jMMNJvazbia7rBpQ/qn2Uo2pzk0EFwGuOn7ON2gHpjsvRzowJWhkYEq4DQEPL
uokNhLPhn1b7NMNOq5DpsOHMvobGPZMaQaEC0sXxzOSBx3u7NuzGDGTw/zg7zx05lbZdHxESOfyl
09AznnFOf5AjOUMBdfT7wp+0XzfdauQlS5aWtOTqKio84Q6RaBED/DlLkNWOnpyqfjFU+o2AERGy
8TqUxi+3//Xv8yOfA8AGtZOkf3UVFKbowngohgCJuuigd/p47Av0Eu6PcmMTOqAWgeF4SwS2DrjB
ZDSll2DumhvjD7zeDs44o80orXTjalu22OpA/z3QuopcLs1qYVVD0A02WB/zWZtRuhvdt9JctIxl
tDHejYm5NPTgBi+sJUNbnek4VWaZ99EQjLOGa1qHnMYuG+LmNbob/9jGW24MXjpQqA5loIU5crlH
8GoXjpkwNzPF3C4xnHdq0WF4K8yNksKNRSQPXQq7BHlQYZYz8VeU1/ROLXRPiKCYFqupTBCwj08V
Bo9VBWSuj7aS+eWpXn01UHlg4zT07ekSrTbhAMs+Ba03BLJR3TEojUmN/K4Zam2PD0X+y1ITCAiN
JtunBtT6l8xBn+X+Dl1l4H8WF8gtbAec1VwKCqs5Y2w02LnRBzO6x7sI662ALFi+apRGOaPQ/yBq
RJBnbQtFfuNRgBEGBs+AYQCEehXFYBotCiWbQI9EY/SFR3OewHAgbDJ0rb5bRE03qhnrAdk6XM4q
ECkmi1TF6qYJ4zYqY2+WwZy4yivSwuiVkIKEoU/ML6WOF/H9hb01nmORL9ByXEToV/Vg3SBIy/NU
pSBlZ0eKcsdYjnhB6sXLlJgbk1sfx2VyDkRUDgdFTALqy68IHBfhuypSAwOZpyetd8Ydwkb9oXEz
ZWNe6w3zZyhnESpYSHAclMuhEoHS3BRmauDGeIdzM+y7zjghUR6hE4p6qTOH77Aw+np/Na9Ctz/D
sk1szeaZvf58IbqBdZaogcDeFpc+5zTDXFcj461tf9O98Y05YrI4FNmrqeyJMczicP8X3FxigiVA
KdQC4W1dzls4FKPmooY0oqtiuXy+RnqLyUUPLOf+SOtr6P+mSo3GgPnK1bDaObndOInABDzIGxHh
9IWD235AJOpX3Q5vnVGNj8lsFBtMzfVVtAy6sEJB3nsLXn357H/dfVw/imlTEQlmHFVGpMyVMSg6
dOfjHO5rhqH3rihK95SWqHk3BDsbRZJ1vMH4Cx0NlRkavMTHq0kDjiqVWcu1oEME5H2Zx+OjChRs
Y2lvjuJ43LhLAcxc10PSipJqIxqV3Nqbkd6F8KdTGt949W+Owudbuv/kt87qWi/blLOH6HYQ8jse
XMRp90Nf/yO5YLnCFgafx+tLIMYtevnF0rZTypbSW0D/xkTRERdo2JvmblLxU3HoIOzVAvXW+3vz
xilgUCDNHpfaQlq8HLSluBnrkVQDHeQ4HYsTKroID6pl/x/WkDqtClbbZXrra6YocDNLzFgLgEzX
oJYyDwUfdoizvz+hNUFxWUaiGLQu+fQkZWso7+Q4qTNhY81A1PSHX3J+nckPOUb1Mvmu5BW6rs7e
zX5mjXcw8GVp4xcLqeIeNcfIfJKx5jc2NWvcwu//sBvvB+Bxi9Ip0knoGq1W2lNmB/abpQdE+8I3
Ijv3cyd510sUNXFT21juq0B8WQZuNfA+OpQO01mdv2GYDQD6kuHwYW+6LshL8+CG2qukcI7oZfxM
JO4Wmf61M7Xg32e6KKwsAQiN4PXNmoU4n5WFh9hNqbxqbdCG7Wz4CkAPMdvexkRvPF+0Ef//YGso
iWW0LmwxWw/MsMWBDHQAKPIqS5PvVSjD11hJOvVBMUXZnMlajfI/DI+KLLG6CsyBK+/y/KCTUPZA
RI1AzVCeRro6ek/teth1VOVhlDrOXgM26vPQbeFMbpxcmnIAhfGuphWxSHX9fcGXyRBOjlbLINam
d+HITo4c/bUtps/3v6ax7JS/g1p2EnUcas00jNlQVwcKZVwUtBMZpGo9hk9ojjr54t/nvUckGxxs
IZxeEBW1lTiX3mjPe0h7/VPRqMbPVukbA7m6KMz5NKir+KrRuR/cXNW/qYZlEx7OCdZgQD9rnKBr
LaSYb8WG+dAMChLxmVlNWAkooBhPlt2ZeP/q6Kjyl/tkc3vgOWJU1aewclW5b8AsY5Ztz3AG76/B
jbNrcKUsx2lh1VvLA/HXY1o41Wzhei6DPjN/U5Y8VEr0yujdT7LxNg7PjbeG+g0pLN+V0GRdpUsX
IG2p085oY2t8zCwNfAPet8d/nxCUkqVstnQe1+neOKV1Ixc1nBK6y15Jw3f0Sd7ppafuKhF/uD/Y
jSMK0uB/g61Wr861DFsEUwaJO4zHXNEWdWPAgRhLwDCJR/NUJR27RlG2ICl/KJTrvcubuhDyTbAV
60s3L8q671NVBlPXzK9EjA29BBZwluGyi8w8fVfWctoDr6ufTCTZg6QZR3+c0QsvCyU9/JeF+N+v
Wb3wIQwbnaaEDIShG36mV0Hb9aexRBtRDMeu7j+H8l87Rsvp5YW3lsIPkmuqfrl1pcaZqNDaCpAk
CU82RvWvtGj4xUpsRUk3wlxGMqhBwvpekE2XI00SG+W0IyFr8/AxRsQOdemDrWGgh0Lx9y7Xvv2H
1USdg4AC8CwFu8vxLAsoieUNEvciBU+iovLqzk+9ysJfrTI+FrKL32m1G6u+pSrmp/uD37p9kf9h
R5HzLmnM5eBcYLQxLVcGyCVJ6710w+GLK3K9gn6BXvT9wW5dP8BcyQfhFQKAXs00g+zS6+gOB40p
sOkebJyYyuMszd/Iv/xrJejPhgFQuPT8qO+uWclVJDVk6nMZDEqf7t24/+F0Sr8rqmzauFVvXXUa
BWuIreBAqRlcrmE4ToWUBbeqV9W0MLXW3DsOseH9xbu5LRGAQHMFBjQ4yctR5CQ9K/QM3knT/p43
7WOL5HgV91gNhd5vGcqNC/xW5AVImCIXh83j0Vwys78eizmBPkAhZA7gH6PcHGMSj/ZbtPM63cJf
Kq8CS0dedoDXn4w/s2gzo7+1XZAdRIfEXTAB6+KB3ZEVqb06B4iH/bKa+VcxeR/DAsAHLZB/T/No
a1LCXir+0F5XW5PETCnU0ZoDTAnm1xMe4C8NKiAba3rrGwJyVZkS1YIr3ZweL8o+Lhp6/BiKH4di
VgKc1QBjRzZ2mGlCzA5I6+H+xrl1xHnyQatRnGeDrranaPTUBfI9B6Gt/Irc8hmZCdqaIJc3dujN
V+rvkVax+pgPAtGaag5gh5inzMsTDG7oVmEPI4+eYpefhdLVeyHC9FhBk37URkX6etjoflxZ+X+4
bXQkSWgWuNTWvNUndQZZDFKGU+CYY73oDduIF3YLYijSD3qG2PX9db65XXmcaCnx7F0jArs0c4VQ
psB06qdIcgHoobq4DT6L0Ps3qZwlOSSFJw1zETEkol022l9nU1OMSZ+TYSY5DL0A02ILxcsc418E
KjYyg5vb56+hVo99J3VzVEjDAtupaIdko/q+UaYhKAp13soFbi6hR8OKajo6vGsdMCep2zb0GGtQ
6ydhWvsG9Ah6gunzDI52Y7vemhgfikPPGw+MdHWhRqat4K7kzkEGgtnbKTI1P1sW0u1+i6eh8R9G
o5FEqwXlegrbq2VMZaTnZWvOQYp8jUC7epTmfsIQ0MDcsSq3xLOWf24dMNJApfxCOYQdsjqKTaeI
GEUXNRjm8GhlHkKsdMrpmDzUavnGjLy3sWLt7x+AW+/g32Pql5tyzrqsikcqsK2ZJHvLHctzHOOl
dn+UW3sEvBoQFP4Gw7WaWS5xM3Vbggiy2O+tmrw1R8huUsFYrtrUBVveuKtlhAcE6nxBi625RmOW
inJEICNIx047SyXFDKS2212dInVvdk0bP2M5VH5pwyp/P6e2hq7bED8Lobbfwm4uznESSux1WzyU
+jLDYlQrzxMa7WezdvV3Q4wB2ziJaUcSpjxWtTFCZe0MbTeWRf1+RGzJ97TS+tE4CiS4Kuz2ZuJF
J8dubAfXKqnts1rJf6ITJE5ZHDU8xa78XjSe8XpQ9QizI3UqDrroMU/LqvB1LrE0xCxvfgfIVjuF
kUlYq0+tc5zT0P5sJWbmc40nH5RUU48ym8Qed5juUZncHEqDtHcekqO+IkYv9Rsxo1It4vmjMBdj
S7LrV52FVRI1TOi9vKblh3aulH2cZcqBnlLxUjqtm/hTOAhfU/ow6CLnW5umuAjrZR+47mD+aBCt
+SiNRgss2brfCmGIva1RwJ+0DDhgVG5VXq62LXuJXjzFZepaVLWMy22rpU7heYWmBNJ2ym9KK9N8
b+VZWv7r8WAcSPnUsWkrX2O1MqzFxrJzwiCKGm0PxyV/gauRbIQYV7faMsoCwKVqheb4Gl6Albhd
enNCYDHWWmC7Sv/I7Q3HlZxt4yRewUZMxmIylOUWsfSrZiu2b7nSRLgtxmGE8j5xHI7nBAD48zlL
LNXaZljs23ZKvUcHiU6keCNFfC20Lvrg6oMmjtqklgmNxHR+UIZe1luaKTdWgxdyUQsDHG1D1br8
tlhHh1mPQNpZalF7Ls05PhFw9U/NpIiN5//mULq5aIksDeGrbeTlHvygMjpHo1c8U1ef/Aa7+JNb
YBB2/wq8CiN5tJY8gOCYYt0fBfu/X/9W5EleTYMS6GpeHCdLiOfJlPq5jczwoGljsc97U9/QSLwx
P3IBKlKI5gHesFbHRM6o6ZeeHgZm60o8U73m14yX4GvhGltyoDeGQi+CBjTVb0Rlr/JEpe0R9y69
wA4THsk8Up5AEdh7pZyz9/eX8sbhR0l1Of00DljL1QYpqCBhbD56gUpfFA9y+PcG7sflPG58s1tz
QoxreYyJSa84vy1c/a500zCYMyd+NLwh9LEMm9CcEPEGQfbq7Sc5tCxavHR4ybXXuKZYWGo6V7hS
WSIznuJRr56waioOcAQU8jgl3yFLTMWqUjdZWtdJI1uTLAOmFgpdqIKtdonTTXHmKg6a9709nXEn
rQ8dptf7sSqa1xNJFh0KdBd5turQ8KfUGR8ouxq/7n/VmweEXHlhBnE7rdE7OnbUmQU2Frp/7R0q
CN6Humh/iqFVHwZ9Ns6FmJsP98e88YGB8P1vzFVcMmb55KSsLhV0xCvCrhUHl4st89sa76X7Y92c
H5+XU7Joqqwv+bYza8pEWBOXpcQMMMGHOo/jynd1iQxEDjbDMLLwdH/QWxO0CZSBrPGBr0AhgPGQ
cTF0JcjKGq9OoJ7+rOvjyxTW6sYOXnNBwd9aPMdkATYsRviXq2OJwbtRG12vBE6Owr1QuLyVArqn
PxqeUH2DVmm669PI+KyqfRf5Y+gtNhOj2j7OhVEcAT29zszxXYy1/dsEav2/JkV/fh9t1IXSDAxt
tc0RSaIMoYS85VaonVQr7HcVzr0fDRm1x/vLfuuVpf0MDQUIOxHvGsUHaymLLPrewWBR5LFHFY1t
B7+Jpo/2SixyNM5C9aAP7dehbay9o3XucwvD1i9bfJmEBZcDxZLuzf2fdWsLUpchU6PTu8gNXb6s
niyEZ0SGEszxYO9txX5b2zAajBYBm9iK1EPWQ9G9P+aNi82l80rIsVCfueAux+yFRBxsVpVAlHN0
cJ0RGZgiSh57iVumisH57y5ffCuzdgsFcJV08L3B5HGfLM+uqy9n469824G5QfGJC6VTJoS+hSGP
6qwnh1pGzb6osby8P9Nb49HFBni8CFTw0F+O19Rd6biTiM9tlxafc/TawQGnWCjnQkk6v9YqK9sY
8sZLuFBADKQOF5jZWr1Bd6dsqks1OmNAGc4Hz8Sw7YAiWLRRlrmxcZCIpLUNsp/i3vrolJPbUwSa
orNb9PoHWHEuToJT65dxg0xKiHGLhu7GxuRuvUsXoy6z/+sDWk1UDIMU0VkJM/3FwWh1h6ts8WaY
I21HZi523mQIDKtzzzk0Svsr9qKt6saNFYbZTrMT0CCo8jVFLkZDll2kRecstzu44ypv05gm9ud/
3jsen1DnYiLZwLrjcqpiQNPGbBmmHbFi9N1xzGAyUL0t2hEBMIrlGwPemhfbhlYJhggEiKvN6igw
RqVhhkHbZN2rbo6jl0FprI3E5g9H8yIXB5RHeG0iO452LRX9y3khowqNUlfDAIxeGyPsNGo/DKFG
w0mv4kTu0TxqP9hVoZR+kqbZTwd1oydhjOWnsdCrH4O+9MoyJR56f0Su5lSHLXDXkUcj3PVqNGN3
q+b4IIeaVccH15QdKtvujP6gLY3pVBul8rEdUu1Nr6BQ1ORp/KZsa9PXq8H8nKtm/iXOVDSWoyXV
8JAOwElt0eHlkrZL9XD/I1+vORA34mPqSRRBiPcuF6PQsxAxoio+y8L1PuqZpg3HSGAquhH1/+mg
Xq06lWPKmhBiro5roWGmHSZxSCFJrQvEwEfMsbmzptyfrbKZ/d6qrfFpcEh2TqaVDIbf4KBo7Vwt
dBqfXGX6JHStAa+StsaWvNz1ZcICUL2jvIuwqLnWvO/CFAa7osRn7EzDJ/QBmlPvmc3biZY0tFC3
gkRgFK/vr/2ytuslQcNw0fwkwqW9fbn2qjByipSFR51L0R6Q3kgyf8hF9hhOrv7+P4zFe0P5mlT7
6s5oZB8qhsXyE0kP5zGMtee0EemDZ85bou/XW4rElVgZ8UCuJ7BUl9NCVyobNYUEL5qS+djbOYfA
k8nGhJbFWS8e0DCDQHLh/a1vp7kG9J3GUxgoTVIhcNY1O7VP6k+tUPTHMC7rPUT0CJxYPuNQ3I8b
IcT1hgFXbxlURCn5ILuwukR6JxNuIYowGPGM9o3E/d409XcOuLNPMuyotViv9/c/4XVbBAyESi2G
mg9CXlfsGq3GSndWubjM3JYPcO8p3fVS+kqB6Wth6KDvZ+9rqBUjfp56fa6n5MFO0g+hXmZv7/+W
6627qP8AxSXTXQoHq63bC6j1jdLF50no71o8ir/GY2H5kZWJjUNyvdDU0jiX7oI3RBh6NVJZCszR
4JqfLadSffA9IIiKEpvouEsOapMqu7DT/pVHTPTCsWQ4Cl901K82V9/kBoi86AxqLPE7PKQO9tR/
1GvZ7lMU6bbSlGW3XG7mJSFCwYOtDBlgXYuOLJlkfMDknLm68mwhKfbQ6pl3IFbLd106pAcF2YFj
qprds9qmyl6xAa23hV1vJAnX8SIHdmEV6UDloeCtzm6eiHFo0Is900ooz1UptRMsedtvk8ZFG9Ga
NlC5t/bRoopFfYHDzOtweVeU2UjLrTPjc9Y3n0290t7krRnttFRpNhqzt0ZaIjdCRf6wypcjtfDz
0DuuknMxOcoB1crhlBK9Uj8EVnX/cFxfgMwGYSpKwERNtNlXQ9GzQ8emS84a8IRffQRt2ofdSrP0
/ji3jgZk9z99LlD/a3ZFT4ZT5FOSnHuJspBZ6vlDSuDxRClocYXH2L6Q6pYo7s1B+VJEn2wQqsOX
k3NzZL967PzOCCa5B2jC9W6IHXXnKbJ89KykP2IMbwf3Z3prW/7BAS+FSptG7OWgcnL6zhNefFan
0X7JJmOCKqzO6kNbSvJW08k29uWNTwiWZSk+ARalzL6swl9hflI6YTq2VXQuQJacQ6CUx9gYt1qi
N6a14LRxF6W6dk3XdAe02R2qD2fXDZ0O3c3eSB+4x7F9D0cducKM9KzbWMsbBwFRc77eUqkk6Fh+
1F9TK3OIuxoGT2enjX8VXll8Syqcf/lyxsbVfXMkTveCUeCMry8T6N1dOhMDn/Uyt49icsdXyH9l
e6l0W9KEf+LU1Q3KHcIrgYYsPEV79R6PWYRNBLqpZ03Pu3GXe3MbHybF7gtfTB6iybUj0reulebv
tLiL3iWj2f6GDpt5CCYK9fs8Vu6vqpLp+4S1a/xwikN1J7p4Ouqto73jK8qvSqVh6V6nqfGzjuuu
2hWmg46shFnfnypLV+i32Vqu/NDCxHP2NN/tAbCmNY07vI1s98FssuJHa7qHIe8mBFnzzG73E/TV
4ViKtEEuXLRZv0PjI6p928lirI1FjZXylJSp5xspktdtbAIcVqFP+bOayccCy3OxcYPdqJthR7d4
JiGBD0tyjRMk4k1FN80uffqsNw7gtMHcpzgMRvuphHO4VMd0ljls1N7X02YakZ4iPHnAn3A+1inN
Rj+Xpf1bNEr1BD7OzdDRL5ItG5I/NM3L774UcpYSBwhRKDur60g4UyjdLM3PHX3RL52lNifAb5nq
O6Kef2qjpcMhjYqWYnyhhOmOdojxyxS98qTIxn5snDrFgb2Lje+RmiWTr+MuPe9cWSQPCBwp30Xn
5Npn4F+D68vIKLdy+asrAEI4eRchJH0KnXzn8jTS5cz7MJP0DaLOjnwRtclL1NtPMsIHI+2SLfjA
sh4X68V4NLLYw8g3L7S4y/H6fpjjxpm8oBynb4NZxztctdPdLO3pdUS5IcCd6BmDXflBROlW9eSq
7rYMTsIDixh6L4J4l4NHdmgabVN5iFp0vXeagfH96g1r7v0pG8buWDm19WUEBf2lCPNNSY1bS21R
WEArjaYQb9fl6Au5OHHznqVW9b3QVRCmYWaeRKwrR70U7+8/WVcvyDJXANJ0aBZrv3WC0Oa1mcNN
9YLasuIvcAHlOYyRpL0/yo05LSVutOPBY5FDri7ztgNEYCcFDQovcnZDY5o7J292vdskL3MegQe/
P97VlY5fIIV74MOcWRBDKwyYjaQwkBTaMlDC+1etRgrJ/Trpz40Q6RZP7DrhQc8CPZ+FpE0sDknm
8otZYVvWpmJ4ATUXDEC73nnplXQ412HcPNQNnllIC7cv7dKoaK1Rw490gf1js+DbMi42Co43vihi
+GRVWAGg+LvGiFdtbCQtxaPAmqbqpZlUcwd6eMuF8sYZWWCDtJwIPhYS0uWc5YDpfUgCGGiphgp3
PE9Pdoh0E5f19CaNNMeHCVkfa4yeHv752wLeBXC2yFWxm1an05kxoNUcxQmoRpWPdE6zs/SqdhdN
SrdR6bveRov6C9c1DjwYVaxVS7zES9tJpHpgNP1CuQmt2f0mZdk/AaezNsKQ6zOySPYQjFN2J71y
V2ckFWOlNdqgBp0Xo2kteIq6Cmh9Zzb5M+TgLa29qwiZziw4AfK4xUDm6klyCmHl7jQn58hK0y8I
f467QTXHvR0WxTmnyuP3dbzl2HC1orzXBFqsqEZMTsf0ctsI9sOQ5XN2tqdEOSdFh2c4tUiIXXZ6
ur9Prtbzz1CoCizmONf+kG2Ws5xyyM5ZMycH9OW7Pc6X8xH/7mRnqHAY7o93dSIYb2kP0ccnZL1q
UooUPZgS/blzmgJjkiDHjtIUuZ9J4520OuUpg9zpp5nufLw/8NWBXwYGBKNxi8MHXlP0cjl59Syd
9Aw5rQGMJAG85XO1UUq5NQqIAf4sRhsYNl1+uVnoZUMhIsXwyut8L4+Np1GX5cZcbu0PZgFjicKR
C+n2chQFNDklKTc+h94cBe5Mo1FHXe+dogChur9s/wcMuAgyWDjSNZ6KhXNHXfVyMM/O9VY0BOP6
EKW9nzb6vMP6sDspYWdOfmKokDddd3KSh9hCMN0f3TQ+2PZYl6c0HdA2KxVtgXoh647Es0NAgLlE
9WZWy/JBao1iHea5Xg6YET1WLQhzH+ZX+F4advISznGc+3Y1ZlSNExHv266SWCwMRfdJiWbtnZuj
1Q4arDvlHcIw+eioz/yjnrUbtbF7QXi6B+9mmlPQNIp+8BAEqnw1lekzXI/0aRpRI9Lw0tT2kOzt
jxNAmY8xF4zczU4fE2KaZvdbhWjzAbuo/JDE5picOmW0vxRmM3q4S+TpCbJR9qu39TrEHCgqg6Zv
ps/wx5qRHyTyeIdpRFbuUCBVfuB+oB2b2evQLyiFwkUyJ+91/sH3c5H1p9jBwgAeWZMFXujqn8ZJ
h3A36Rg09xKXHIAS/fBQ1FV4qqDz/tRpsqi+R477NRv06bPaZ2CnVKco8NLifwpNkQZNbE+vSt2R
5yppwx3/pR6tSVR7k74HdNBaTA/2OJnvjdxQD+izFF/tDsziUZuVIfUnW6vP5EJZRA2ibtT9WCTZ
T2t2UDl2kTWj856O6QGZ7+hbCLvojNtExQIaTcrvqepT04N7oPhq79S8heShhkbvkzlpJ8XKuNa0
yXD3PSILhB/SeB9zQTxoRVKeNFmUCPG04k1MG4bMCTeAfC8iTaincKisBJn8fMh3etONH8dhCH8r
oZZZj25iVe/VyY4/VIA+cCGvxlfY0SknVcnwb9Wi+aOKh+P7RTbmJaytKkDcCKZ+L93hDKc8eYp0
FPCEE1cPpKlpeYQo4+R+GbU5Ru2hWWLHNOfDlO8yN4tezyY/z6+iuil8DVSLQcoJLWwfZQIN6lHo
lDi7TDlXGlqNe2TYrL0VZebr3s0d8J6midQC2aMLEUWp3vdiHj4Tt+GxpevS8/Y9AIenXnbDBxoX
CF1ncu6fepqpTgBQQsp9qVn96Odlr/vKpLi7SA/bN2pmZ4EtRgt1EGRPXju5kAfZ1fE3Je3Es1Cc
+kUfvBl+oj0GvEUq1dFpyj8XXYPRCbXU2O/drv9Ev1d5wcpX6w6aMw0FkjeN8abp3HDCSDB3hN/H
BljMGn3MZ7SvXWsfJvlwMsKp0V433kwd3YhHdT/kSoS1DLbuj60xTo92Eg/aCRNIum+lIuV5GhXt
1Dam9VkkKWkoUoix48/CbJ88xSg+5a1WG76O41mA1lt9QAqozLGps6v2TeFGWK6WYVF1XEFl/F73
6uKx8hot98VsTWcxDG16rHur03dd3zY/qk5BZtDWlXzflaL50qPW6D1ZYcZGhHyfO/uCnrv91izT
6dy0uVLtwC7KX/jAqgeEOQuuDrdWU1/zBH4uZquXD6GdafTA2qnc1bNmv8Jogza2IWN56HSwKnie
VNoDtQ37KzLw4qQMdndSaXXv0mjOD5lMil02ly37KvU+REXTsuvnLD0NXWL/gI3afRt6q3mGXlhQ
ikmTV2GIy7qvzI23b9M2/mAbVfqcTnVzVrB1f9OaZv5OGFXxfap7540rqnIHCyL9PppiesaQsqd/
N6HqkoSV892UWbksuDQ/GaExP0g1DR0/AdVVYM4x1T/MeiiOKVhhtCRq81eCxQ7+RG5hxbtMl9ZZ
imnU/dFphrNW0mA1Sp5AtC9FMBKPB6NTyg9RZgzYm6TZy5A0oKHdVJ4EufMhmVLtMS7Moj7GRayd
Sk16x0FUyrEzXAvPqrbvvo4wHrHkNgUWIXXFmZ3Yw4CcavssrHj4SKwTHmSCRuUu63PrrWa11F8U
IKidj/LeFPue6F1AYI35UGSp/lJ6jfdQj7YVlI55GIfvZvixs55TpdA17mOveqjRTRA7RUvj+mjb
SmvuMnx09J02RdjUNW5qzn5WWLDVGkCKHxT61c+91tiHUB3M59Ayo4ciVdunbra9E5ZP8REbPet1
EmXqW6elUOi3VZw9Z+MYP+pm3px7swkPfVkNys40q8zZaTYZ9GQWALOdHIHbIrcXIaN49j6WjqjO
lVlOBxcGxotl9c2pwlfxwcMr+djl1vxmqOvoPHZAbTNNl2C7I1V+nIgWnuMU1R4urnDcz5ndIZ1R
ZR/k3FntztO67Ckd3Ph1V0VttY/4RCPcC0ST/dKa9e/cIvlxSLCdd71BBIYzVTayp2YSIV1YbNXh
rwNHkF/QJABl/nH5WKVScWtS7Cyc7Ox4YX7SI9sZfa9r5X5SRnc/oa7/aLfZlxgZ4C1c1x810MsQ
iKoxAdACNCD3WIsYxmqYg0JuicftrFV2tt6r53zQjca3UlkfFVOaB6Nyo5cwJ01a7mHF+CmpXbwV
TavtZy3RT5lmyZc2zvVol8gkz/1eM7LHGrGCcm92RnKY7brb9xOlLx4IWZlQxQfAkm3oRsf7Md11
zL9khc5Cg3QJVtdlNruMTDlzIM6qNrUfexrXb+rReI/wneTIZFvl3OtodYG2k9HoJG3Ls3EZQFal
Zea9qmVnC8Xpp9mNrZMQ1FgVtLI2ZnYNTCAFJaGnz7Qk3FfpxThpAO6sOT8bU1v5YdHGX9IxyU+l
yQPA6Y93uhQ/XO6oj30ehb6ZdN7ZshBYLFTRHMJy+OduIL8IjBjMZxoD16BFx4kHt04kNU0MauR+
lI1zsObop4w7iZVzG7/OYxX/kx5Io+xxAK4GA5cwzxIbmddVsXD5IWxem4+uLwCyy88Q0lCP9W7K
z3VSuCfUOYoj1hrxPq3DCmF8gLdmHA27Qozm92ao3Y3hb53fxWWPWshC41oj4RsNJaSGnP2MPZrx
AjPXeyXqQR5SFb6oaZdfEwjkhDP/6tlDuZ7djqgiTfY/bsyrSgjerjP8LTLOpNH0fSaIR2stHV8V
o2ps4WKWXGh9UcDX1mkVgkpCnORyjRF1psve2dm5U7P0LKtiEn481/NrLMDGwxB68iDKPnrgCst8
mUnVjx3wfPeP962VJtVFYwslP7Q7Vh+6kUreVOmQnyWQxxdcybtDGNtKQgJVfTB6x9qlWR3uDWvc
YmHdOulg2NAAoE9Ev3U1cuQOJNetkZ9xR4JBN7rtg6j66EX2wnm4P8kbuxlpJSpBrDKo4/Udlrql
AHas5WdVlBmgVqDrugaoNUESGMWp2Nsndnl2EluDbVptCTrfWGLoARSCyYwXq7BV/xm/72wswig/
ZwZuhbzWH4wuIyBxMfMc8MfL/K5UPiWV3f+4P+0bK0y7G5lQ8G6LWdPqLo1GMtc8V9lgOfJshcvF
hRRV+WbgldjYzLdWmDafCWxQY6x113SY5pbYXufRU8mHsl7+8bw1d003fTTRbjqbJUKNXl7P+5qe
6n/4vgtVgdIiDxVyz5cnCR/qBQLeZec6L2tK4FX6JiIy3DulVu/tyBmebIcEoEyVNsAoLgrur/M1
NBTeF4vMjcVAWKfql+NrdVdwh4Jz1UtNMXeFbgEmBAgb/fa8dDJPLujuz7KtxZOBGXHnF3NS0/fr
8yreqNBdl5TozWPDgbgaOw5P4stf4inVbCAGSPd6SoonzynF4FMZbbYqc/SLbn1yrA0c8DKcK9Nd
TVq15IDIGP23RhD71cZgoHJU5Ef6LOlROv+PsvNYjhtptvATIQLebGG6m82mp0iRG4SoEWEKpgoe
ePr79WzuiGKI8e8UciCAQlXmyWNwlfRGAiPHunbjsiAhOegWH9jX/cHw8tltFQRMtf0IavqM0ewj
11A0C91o4k7VrTsNY9YkW3SgiXxOj61ozQh1lH7igZ50Q73rXd8kuKfcO0GZ793OHiN7K/nXPtkV
plnkr0tlPGlD8Es3vceZ8V7IYf+iDA1XJAwLwqLXVIJ7rps0yDM3iGORGYzisMl2fQUuEW8UVsdR
2GM4QWIMG0WxmvrzEmLwf68vOSwLeGhJZtYqnPqpi8ze5j7GtYuBDq5Xsd6xIKZonKpnV8FcbE0L
Ud3yhCeTHU6Dsi+qGg7Z5jvFVYABWFSLYDs7AKpoXP33bF4OUhsBHpzuNs2JAsW7dkscf3huc5KB
27GYEsYVB7hC39Z5NsK+Vk/azIydpNM+zO2MLgZC+4VaUDgADlzLMf9miuJe9nMa2zjuNnWa7uZq
QBypRv5JBrW5NnHlsqoiAibvwlpZ127vHP3GeZYVUZKtVWrH0qtwe5VqCX1XPK/d8oLLlv2j0sA6
mnRVN7apxosU/P2ILdGOwaQTYh7n038v5c6rpbNfAnchk6K28MT0GegMICtzIJo4rewi9NdVXM91
u0b4qDs4kXkDwXbtFMlABJGQ9eOK9PR68pcrS7OyaxvsLjZHeefbson00noFvcPwxM3WnR6M6Ify
MYitwXqTFF8EWhnrRdahDJX1Smiks7bJYI5zVBvEmDLD7GNP+D9zwywul827PWNhocQxOC7pT4+G
aKdQMqMJe72DcpNyYpaUxHGRtXWsVauZ2LNn/5o1i6TcMVNFuBJEFE21F7x1LtDcvHQ328ImVQ3j
nmrmJu+tu5U1xhTLJRC03ZxQRw+UNKp8G+vt1VyXIjRc7bbCv/yAJdRDs2TACd5yK6gMw8a190o0
+bW+TcynPK27zKxcRJ1di51nbEXSOd56ueb6nj+rWQ5MX31RMMazQIIrz/5mT3Mdublm8NiWH26q
L2Gm8rsVROLUUJcvBFCX3a6ChZEUhNGEfU/TiSF4H6+t6586EVy3hlaGOWQgJdpDrTuXTkebPVjB
dSYw2rFnvHfSwVrC3Dc8hFWl/gZCRbdTGj+Cyrxw8/kON8wj6uV3yMvePvCqJZKzr8dDi5WpM7nF
YfT9dxGk8hwFa0bppL8CreC/5QbDxaLh6V/MXpUEVd1Dwsh+rjlxQKCMrCBNEhqOiI2G7J/AL6xY
UockE0c/43C72OGgc2vL/k2l3vu4+W8aLscHvWv+MVx1tQxUCIXHO7ILgp4ZAj+Asl6mXmE/kxNV
73C1hFsy1ddSL0iWLeRj03PVXGZ6WDbOdwgB4LXl/L2vFh2yR1YlvWYub32e2btUlPw4NdRV2brP
29wOEe6DazJPW4T74ffGHxJcPuaYMu7GrNOTnvrTTcNzvs3UeCO65XVcshQybDVfYx/2hO3dnTvV
GG029OCwIXBo3pk5fggKSlw4EBV7CJrKSGqExaFw6zTSrOLdLI2x2i22V59KEptKt5ZJVgz2bb6c
mTWd6EOjs7+r1i2ifh3Ec5N5WZiTcQ+UDIGmzmfkak5hdJFrqfcV98sI6LyMgcLUla8MO9ab8npp
qu5gm34bwrxuwtHeZAhVSifbu9HidnSAYFJvrEPbXcfdNrR1pM+lfZ0vhhv1elvGVsNOz8d063gN
fXBpPTe+9x1rQYKDq1GAUmT6m65pHLiL6R0HRQjvlhpBqE8GxhD2zG7UZTsMN9qYaXSFM73t46VQ
2Ynqs27vb5O/U2adxf2c3bZL81hmrZ4MedpC9Q14K25+p63OvN9GfWU3bLzroloWfFiYcniT3lzD
qnxrwINCGgOgMnpYTWxlVPT6XbVkA4FAqbuXWcYBVszWfrL19Zaiv4raBhR+k4JRA44Bsy8GQOBF
wJwwrkxt+2cxc0AZswBUFP2NR9jcXUsulSclAQO13yeQZDljVGXs4O704RT0F7yR9n5sHGIwvG6O
MRFwozqzW/T6y8FQIg9JU3aTjJCBMIBZWOKz4q0gmlSrxtL6nG9AsuOw2nHQz/Qlinmqx+NBh/O9
mc+eA0y5+EJz7d4QZr03pqAOC6Xf6e16T0KMi+N0bobCGkzsFoQsQtPqxhvVQX/3Ntk9SpGtC/+L
QQZ02ydeZ8sIEsSUSHLmd5M4h+2An+zturhm4f+UdbmREWxwQOltWE4GUQ7NPISgsjKch2q8rdI8
R2lsuBTZioVbbi/GpP3SPCdPUO0iePQrh2/TaBORTd8JJmoODrmKIaI3L8J59A52o41UxB7jQWuX
sMYKPMyXKr8ZPUKjBM9m6dYh0jvqn1RPL8c2q6LBQNaB9XNk6BtZ1KWvRWbhdLzI7VdaAeDq2OZt
Tqv+af0WIjMGMxcWaMNVutnLeUxQRKUmT55VjUlq22xtreridRt/2WpsQzmq8XK01I2hq2eZW6/k
64h935mAzrIZk3FqsohFzwit9rRDywwl3Dz1y+lnNufAeQyCarjL+iEFfZVt5Awceoa5FBxJBaIT
/IgTXabvisjE/YhZXFz3gR22JWArUccqNtPmJOqe4ZprnAyLmfOak0ztNL0VUzCuIUiwOJFKROqD
ysW+8rPqLjU3PyL4qLot67UF3TDyaOq896ZNXyux4Y7h+AS05+MPp9Z+bHlG1rQ/BYkxNj12UTlP
uueAKluGXqUSY9iBOofDmvu7QpoMMrTpkhAs866Teb5bTZwWm0C8CRs8tgLaTCQRnFE/6oKNJV+4
UvstZUh1sN3grq/dPrJE9UJwF0OTYTtWtuB4pXPmszB+5ZotIk8OV+WGGipdJeO+rb6j47+hRv6m
zQC9vAB5n9nMhuwgTW96l/2yY/1GsDHrU74E6yGf+m035/U9HBZU1JWfEgiQdtM37Pbut9k0Hu0p
vzHG4Gc+l6dRqfPkWTS3aN7YBkzh7YSTtbuJ6fUOC3d8pqQdC+X98i144b2LtC/rxUVlGtpeVHyz
aTDZJ6bMHEduK88eHurFTXndo1e9BBPFGN253BVwlaMFbmOSm8REVZb9nfx2PQZWzCJ7cKeocUoV
WWkObbKtyuQMgkbrv4EQm0UOks8HmM4po55m3g4N/7SY+ag2mNCXg7f8wyT/2pzGF23Q053feFqo
GORGU9azORY6PsLrcNeb1T962nzLS1OiD9brp1LnGBRDUUYgMFZsZ3VD++TIS6Yb+BaOdkOBU1EQ
YlwIJ6CeQw+H5bDH1CYKhnkM3dUrw1WybvSJlPHe7C5Jc7psRfCQBVYZj36hsRyEfdGex0VdIJ4z
wqerrSrCqZG3WAxBaHRHFU2Vn3j6cDUX5jxH2zzaJ3xjsjd+f+Wsz9bnoitTlo5XswExmpnr3t8b
bTExje3nu5ShZqJ7sgphyU1JWfMN9dYy7lNdS5QqNrrlxrpXU9qdFrG5iVXPQ1Q65WvKkQB+PfHJ
1c6eI/PYaAUxjv4xC4obWI952G1WH3W+qiOj1YejXNUzzg7DYUJpeu1N7mXtWPX92f7vzeFTCjN/
3V7LxWiW0J6cKW58mhjRFtu10vwmMlfcScNuXY2TspzrqUV1v7jtSP9DpRu4qXGBaWP+mLoDxm62
o11ovch3y9ARRlblL44cv+mbOycp3IN4aVtwpCZbQwmMl7hBOt0yAGp3az0wHHOKlEm10Z/9x+3E
qI0fVVaezMrf7rU8KC6CvH4LNkbz64TecVJTIRMG18YlO1P9rZ6xUu6GxdtJsD0VjiM6bmgqyy1k
8Z+NYZU/GNrA7CzKNlmqauRz9qr9gDEvZNzmytI1ui2xd5bKOrRdwErrrCz0GLf0GwNDqpZ51xhp
ebmKdISgUM7ZjdC8HE7W2ftmkXTxPk2pFVDEBX712PXTdy81Lk1pPOSF22KS447XRrasvHnvTtW9
HmXucDFsgxaBTv8ojM07AB0wmVLlFNlOSsspaRLcKUX7MavTqttdpM1pf1ilE0Szo6y41PPX3idf
Cjb7zB/6aTT6/YYyKPcfRsbIR39a/b1VQCWVjZ3TOS0ywuE6D2eTxkcAAHOkVzIK5MT0ckX9XRZh
0RnfTLc/NYJabmq24Yjv1BiO2viOR9EFkTrBbpaETSmvfWrq8TFT/XuaFad5zExmbeoHLNYX316v
VpleblZwm87+Esp0zmiZNsYGpJ4ON22QnfdZnHDxkVgt+mtL07dXv8qsd/5C/aOXJV8eVLH+JI0q
mI625iPtDfiqsDHuzenNaHEgCkud6d8P4Si3ukA92HWJNRQOL3Drlp+60Zs/TW8WNQyUIWo4a61Y
7+yfpr7+QAt3q2WwgAMHJ63Zct54tTKpGq07+ZbKEDrIZyUsRmzmVh/akYHcuAnjNDgmDa7u/+NZ
6QEg+VDp/sB0y3AOXVpyLjXp++K1D54lOZCGt7GgV2Lm9xNwLG4Z24aL35fJ5lh5aGRWt6/KlE2o
TJdESMrmjYM8VKnmRJ1Imb0LcWjKlKVnGDcZ7I2wTpeHnGzwiPnay1qbP8qmqH/R5P2q+rK/853e
S3pFFTgu8JeM1r9bh1nbeUN1Z9aiDTvFmsYzgSPCeoBkeDR6uwxNtarEY9Jp5ZxKE5tRCCNiuUs3
0INK67ooNfNyN2fGG/KdIJH4xCQbmpd4ndUN4wKi56XSDgznZYz1knWdNiU5hkEDCb+tD7Ze5lGV
UzUZs8LyZ00RVyKiSXLdGiIG0HfzZFxTM9ZRPjPQV9V0X+QSK9jW2HlT+mpVHPqs3+bGMoe3xayf
cDa42zL3usvInHdy04o7fxgSr1m++Yt/rxPFcWFb/ZhMMid0ykmvVme9bRz/uCz5GG+iyEN7g5pT
Drp7gbCZKG66Q9zzQIXsOTgix53CGlFqgp6YFIZ0FXdyqzFrWMeXRuZeLPzs3i3hcrR6iZlD68dk
utw24/I0rFmw87vyNCwijfp+si431CzRss0/kS1ix6DIW+jG/PtIb3+JmCVeXZjoWxPEvCYVmm5D
xhNW7GXjA1urZV+XbhrBrSJJKHXLaCocGv9BdInX1xdgAiIZDKc86Gb1KmzzGjnQEFInfkOtNITF
Mhc/W3dFz4UQLemNyYtyDW8hwjrnMHe7NBlX81GrN4DiM0jebS7ykMq+9TST37J1J3Ga4oXts6Jx
KOZEeFgiYpF4kxbTD11504ER7+VYOd8tUfwDRlKGBVpaP+3bQ6NrXmK5Z3m015pJVWAd4/d9/msO
1qPZe7+Ayc27ZpPDk+GnXdIjQQvh/1ecbZs6IDDqT0s+LIdJyRvVQuoY5XhbqPVWoxjcSR0XdxX0
7FBrcMfXt8RdgcjaMvrIGNq+CPO69GNOHOoBn2wmGkt8gw5qKzI6o9Itw7rDUqefxm/kq0NxUSNH
Y12GsjefK3ijSQVkEvadcWvlzqNVkMPhl0516W16fVFs5eW2WdeNptOSY7Xmja6INIcfY/sXfMuh
UW3ZuMbWgpTQR5eA60bZJH7jUj6BY9xKiB5U9vO0hgsGl8dSwHTZZPkPyW7bQazFfekG763M3DBt
pyVshLvXEdlcD7STvFLTO3T4EGKeNnLIgEBE5L8AANZzEzaW0+xRUK7PQHlVmFHq74Ox8aLSKqud
gcUVyIfuPlTndEsDBlysApQTmlk9rJXFFHtzfgIAqWjxfGqfoLzKFbp0L+CDxFGjCdtNzhiil5iW
b16bjG6Hn8bSNFjLjE8blUBYFOJmMzczcha3C1kR5NgXZrsXJmaNxb/12Xal5eaL0/aXsJGfvUzN
15Uzm/EAbB4K5VtJqi1NwriMgsH3rxzZdDGD1OBeePYbkvGX0QrkbimC+qLV/S3JFa7sUBLTmBrj
fava21rXf2F0dbX5LadioF+VLhTBDLDjQpNdu6tEjy9IQ3hWz1tFwbzFK66/cV+Z9wVs0UjC9INR
4QVXsx8M+62d7qmnnsQ8LckEcBl5Sj/0rvMe1C3kp/UM6JaZtt+gGe07fCuuvRq8ASNoN1TLdgez
7AeOA4z4p+rdQo+/92pQO/vscwTae+vi8xRrZ/bc4o6Pc0qFm4n5pvcHEU+af6vSQCSOYPFjfjY+
KwWq0VEY7YE/3zN9eRAOHWDVkHci+n8FLuaI4XYe5yZ231u3jZEh1b0zmCIGKH/VC4O5lLVkr+SQ
VvsOdiCMQbBnkbcu+V4TnsGOrC+qtjdDR8hvZ4NUTAIh3A3F1PFbgRlpfoozmz8XSd4StoCtGydG
e9O50yGrysvFBMJbtfusnlXIlqhHjfT7y/Pm0w+TeU1DDefXkWWsOxNczsoRxNeuxU5WsPi2taJV
wYvjAvL4fJx8SFXuyJZMbXqpHCKyGcTR2buiPlm+xA6xKDjdSgoqsGRNTwwHuNwFTAm2toOEuT7K
dW52dRXYP91F+rsNbcFVaizvcs76gyoxgDWljGlxLiQU/XDMpqdVOGXkl754JwplS9RYmnS5hYpL
QRiadAPirjr/0VrFkJTMpZIh7bI7ds0s8gcao6VOj3W2lcmydLdrUD03k1X+7BnYhVZVZjtzXhmH
KBhByjlpw/Smy4ysNSHCVjU3QZs9aY1THTOYAlHhOmmC4O46W+lqWm2L07IsY0d1O21zb3tvrfkK
vComjP1Zk8WviRgBcBrbDgNTPTLmzS9tDYvbrJVu0tp1lWyKBHfIQ/Vrty7tqfGC5dEVqQesUtfn
UUoumFZPCrNHQN64MRdOdVPrk2XsVeL6y3s1Nf1+DJid67xuVJBJs5LRoLMLh1aq32SG/2NChdP3
drtTgxsVyySSDZkJLC3jcfYyPVqEyi7LFOIWaqwmoiEF5aj1p2204HRCPriUtfmtcZgwZGgrkhmm
1VXXB89ke3v8z9NtZ6eciWv6lGsupMN6eu0XMBB2xlsmFHe903jYfrDDtZl70lqovC5DmLgt8DuO
3aW3HmxsuRmrgcy4z0QVzcetN6I2z4fInafudSY5JKmc/D6rxJqsXgNJUPcebCw+8LKfgRKFxqS5
71wmLEZzKbpg7xVC3a2LySLdpuDKIfc03OaquaECVAc0r6YR2kpPJo085cXKTrPkULDJE4taPagi
w55TRILEbMxKPblpdUaQ8EHOlvxOnocsJN4mzLxfRar7MEqHF+ng+wREfjaquTXbM3u1HtZfmXTO
lEg0NjCgVQkBeNlrli13vZ3epH0FdF0EUKrF4nfR0Fl90s/bhC69NeNtq6DkroX70AIsVJFbUrnK
erF3ixRPk29iG8m8LZUyuChTPbv2R14emUtUwtNto8unrbEemah+7zWy4VQzNocJrYbIypfcLKNq
YZKMe0YeMTi8sGQe3AYB9LQ6C86ZXDlriwoCaOtX0eq/8C3c1558yjKIodrMuAWtTOI57QBqlYtD
d/aw0Sz/l8uZlKXTOYS9BPMqFoq37KSU20a4vN+yyzYw/9IXHEce1gKNkQfjGVMH27/UhuWW3b06
4gDD5l3OXkhBr110qRmEGJv9U2FgGWdIPY9BB6NIV+pmSN2XIdAynP/77xWU4cSb6DGsorovvfbk
FPq1b9vaRbWlLJBcmqfZbX7qtUUXgdoKOE+zd9YwFffFmlE62f73scq+dz3tnbV1D7XDEpkL8KMp
+HWWKGVGN+7FjIlVbWFRZOgUBMO2nvrG+DGq9H6Gzlhk2nVvjjtTWF7ib8BcW65Bw6+KK+G636ou
e1AGdROmp6/0kSXFXn5ZFf0TPs47F8Jp4mpjYkpGFUNX/wJ4Fvs0kD90rd17Ph4vi/rSR5fB9Qey
zNl6/F9f57PL+pmm9h/t8ra2xdhDpyQpcQ5+Ts04H1KNz+TsSXvRMjE+GVvTP/59sP8JgQIpH7pi
tMV4B3y0aZGmtXh2KfKjV9ndwdfEY076wHOZ+eb/6lGAWpCe4uwbjxGa/ofXBRWetN0yP6oqqyDK
G6yYwS2yuIHf/PD3u/pkcH8mJgbwYKC/Qer7/VEWldHNLfR7EuJLeK/a5ksAM9HVAHiWyO7ZrtOS
Y6zQl12fcchcuN1S6V/c8Wc/BVJMYnMRhmLkdf7z/7xQwx3tdgZvOPZWXyVmJbd9pRZ12VeW2s0I
jkFgIO+FfpHh02dqX0Uzf/ZuoZcFsCWQLbofKWay9scK5Kk4VprUo82Ccb5NpgSQJgf97w/8Ewol
LLb/v9QHUkYOpuP7ZIIcAyWrk1duwdERSF3SatTvVNGZX1zvs1vDKJfcy7PQ/w/zUz3tDGtUGKc0
ytP3+FTIQ4NILGPyyDz/7/f22bUga0L6gWEF9eXDa3QJrTAwfcMvxajSHyy6hwrVzf2yLF85s5zZ
Sh92gLMEE/8bx4JE9dGwflJlUFl1h/fZKrMIA6+SxjBtiJBn7C6a7E0J1X3BQ/xXHPXbRc8e8qhQ
cbyBo4es4fdViuQCuMtBPNV3jrqzJ/ydL9TWCWLbpqVwby129OVxqegWQ/iKjAgaaXFiKktvb7ta
g1G6CuNq0JgdXeEq4eb/K8frX5N7tI1nkiZEvg8cL6M015EZRX50UyQ6MBLUFs5aPe+ZSZn/63bI
tVjGBvuhh4fER+0mA4vcHN0BvmzaUJIZUzZXsSdtfl1opAnEf19a533o47O3PMtGSo2JxB9faGFW
+tRlfXXEUReuSVf5O6FpyyOa3yrRCgoNczjzIkzZXvz9yn8SurhTG2tqSMiIuDFa+f21a91Ut54O
/1SBD+5EfnYkb+vvWd73h3xtspO+ZNMlEE216zXnrdfz9AtC3R97xvkngP8cODiEnXOcf/8J3KkC
TcihXffAi5M5YhDUm8HehNJzYWfaV4lFnz3rs6MT1GOigpx/zRb+sxsX4AZWM5Z0Xcu8vNTbOv1D
7d2iRUHewiKzDjqz+Z2dOV+xI//YQLhR5/ywIfue1fLnn+w/V6aEHjc7H8pjL+lbtoyqv9dKk1ft
qi8I359e6uycSBbi2Xnlw8c8azixmSOqTlC8DGDK8s43hGOXAU739xX0x2Z1vqv/XOoDOU6zcaDU
0aocIU2/WcMIo8ZXW1IJhRdgN6gLNcn5ixP1fIx8/F7OFMyz7IEla52X1H+eZGtNrhKbhpyU8iiR
HHpJOrf5F4fLZwsT827/zMrWzT+sh8pgTodKX8/S2EnHZMwNGLxbpF/oXd4dUV9hm/e/P0v8BhwC
gEnNBIP4/b4YKVW+keWsTY0JzkCoHUklY4HRZuNGTY2WbVthl/39op89TJj4fHhcFZb2ByFr4fQW
fS3fX+UO7WFQjTwtzpR/sdF89jDPjHP3vPDPNPbfb20WjkRbxiszBrle2YvvQU3c8uvCCeBhKz/4
4q4+vR6fN1xojFf4En6/nlM2eHD0jTimYmou+8DMr0y7uA86wlWnrdS/OD4/21XgA8P6wamK8/P8
Qf5nRRoClModODAYPhYw5UQQaoz2YnSZ62EFbgnpWtLQwMdt97+/PjYzineeLerHD9snCQJlKaei
Og65ZMgCrW5iwCTzrk/+fqHPPnSCsOHB0powRj+vo//cYtoWWo9TNkDMpFryNeSrBvB2nAaD+Z4z
e0RemK9/v+T5JX38ziGsnL1M0eDDO/79ktjmd9UadIhEXE3cIVRQkZnXRVJhDLRrp2nbW5kGDWMe
i11bLF9c/bMPgzBTtmwmM5ipfHinbQrbDcdbcVSmIskLFx2mqEL74sP4ZKs2DUIXsKSArw97+/d7
tDLbRCXIg0RDaV/pLgcw6QjzqwlQvv+fHyems2dHZt/iih8VEBD50GWuU3lci1UdMDOEBetUZtzj
Cx+j7m0vWa2Xcp7GuCVG9ourW3+oQNiseZneOfQBBerHlbqMqm9RdXP5vMgNMq62+SXLHE2Eogd+
OtOGSgaRmZEf8gqHogtAtvY9G2U19tEaLMKK85GZeKzVZ9hozrQ5D3Oj7h9IeCueJPYJ/5SZmVt7
dGn+CtkOIlaIatLKOGh7T+DlkpMDTJ+2wrbQsjcSSq2XWlfrz9ntTVivZLxoEdSW9vbvT/6T7YFs
4nNgmskG+0fKQGB3Y0edieUgx9mLUaPB8AHlGN26LnwHGxCI8iu/sFscr/5+6U82QmI2dNQYCJ/R
mn3YH1IvrRrU7sWxzSerh7Peiwf4sKMXmk5qWbeBOSx2/PdrfvLlQJSnTPfO26/ufDjHqhaeRWv7
xdEZ3dHdpQhuoUhZLST5v1/os5sDtKBlOetdsCP5/eNZ8yHQC3MrySjYtMM0YOClm1190duySwpj
+Uos9tnHSiWAUw8nio9u7/frGQu2bhr6/eO5gX/s5mm+yJU2Q/Nllvy/35pF8YH8l5bzD2HYuuD/
oREDczSoCmIoT1Nc+Cb1uK2R6TyYX1U7n90aGy3uq2fzKpbM77emZ50rQKWKo6lv9hMDjf4fUsFh
lIJU9V+p/z7bCs7uODZumMhIPm4Fc78JTdcL0EOMMPJYGzaPnHVvfMkCb7YBHFP3bhIBM2OxTaTW
a4uY3+YhML/QhH3W9Zpkf3jYvLAz/qFYEiv5E96AcAhzFn2EcNfpNK9Su8waU73oQTNc9qUxw2Zi
2kKifbDcddUsbLKVSshrczmcCoCXHlv23PvCn/GTxU1TZlEHErnCKv+w2OTYFItpb+TxZKsZ9plp
QHIICCjoEGAUw5eWnp8c8NiZ0Fob5zgJfFp/XwGD1JAL1m521EufaK1sNAeCMycbxjTLbXxKiW/P
0IBYrfvFWv/syg425VgokqoN+vn7lfO2k2qi0TwKs8B80HURcF+0XesZTJBIlQ1zq3L3XZ1nyxeH
0icbs4VBE2EkZ6evP74yO/NqUG8vOxZu35xUay+PRm4MMfkM684J1Jz0woApZJHs/ffv+5PvDYdR
2jPXCoDlvA97ZGdO2dKjPT1qk17usi5wEr837J3y8Gv5+6UIy+QBfiikEHqi87TPWwpS8d8fsJbX
mdf0RXbUSttbEgZOy/OMNW5EPKN93+kLbNpilgcxyCVxVV6c8KivrjIL6hnd1cC5Vda7lUPsVGgr
zLS6fde1bVTodOC6+ZUB1SqHn7pX+F/cZoG9Ht3J6fbS74wDpxq+jjkLdus9bZ95XQ/BdDYZHDoa
tLxO5WlSeR6kRH1tJ1D8stEOpZPCgHDTbohJobEOBnvGz77N1fdWTP1KBoIP5zEnjFsL1u1oLPny
nVIO7rk7DQeRpzYgr8GRU4EPXWOEkMmo931kNo5DzGeYjq7NjI6wQ6YKM5x1ih9ri7J0Q78eBMZl
wcUhzK55jBlFKQ62rNoonTFp0Na1ji1kQiccXJakMWpUJUVdJuBeU0aKwDae+s6e7s1Fe7Cb1Yld
vqKbbN06GJZN2j+BqcGNIgVru9ODogunwoJpDwJ8PDeXW2hPo5kUs3guuxSLMs+D1SGVNe058ji5
+Us7UIPFjHB6HyLZeS2KTzu7d9AcRHbqB9/wY/jp9f54sWkSA6DGmdFFoiOxYOXf5swm9y7OnxRd
CttIFHbR2nkyzpHQhK0n3EjMDMGNhaIcrVavdi1PgmdeZpdaQ9BGpEQl4YNj8REXKBiSeZshP/19
4f67Lj+s23OWC4pVPhIEtB82BkxqoAHpKj86s6YeIJ5jIqLjGh0jhBNXJKcal1a+2Q/zCGnBwmVq
P2AXLOEVVdCxMdR4GGTf7Uf8Zo9Ba2bHyXPxzbS8Ce27gWNTL3S1Mxdct4Vr94lEJ54E87ZelVjK
JO0gZgUnV5NmLNc17xh0dcWFPczbxdx0/q9lqKxdI9ItsrQ6PYzzLLM4VS3OdnJNH6qpbG+DQaUM
hV1rD+9rPtXCMS/HRnrXbd03V0JDcA/jQ/OOvBN5NxkKOk9jm6e2KVeYxfUzvo3/R9l5LDeOdN32
iRABb6YArShbKqkkTRBlVEDCJBLIhH36f7FHt7u+6I47bkORBDOP2XvtYr+Qy8MaWlToXJTa9E1c
BIgRYMXehME4eZTz5YChuULLJF0k4kldOhl77/iYdJt/X5HlfOhtIMIznFWMiY6714sJnghE7x+w
RE8verZDVGs5Mq1sZpe559PXaeO7UB01tjUHndJjwDb/oO1q3KNw8Y5zHjhV9u/f+v+4DRiQXRHw
1CJX5unfD6syGEXiYvjAxtJgRWOJWB7nObSZOGv7WfhdBxUniv7/+2iGPZjDaXBp9v7Z3jqNtwWm
DNhLTVIWqbX5OPDi0ln+a95yfWb//kz/RTzgKLrupf641uMa7XJieCCNZiedKhe+VC7y0zoG32GS
0okV7XZQSufHGZXnr3//cP+4dpDIRtcBBWuxhLScf9wEJho5JspQ3PReHh2bRfYo2NVwY2YRnP/9
pf7oAnip2Meb68IATv6wvTerzUIfT89N3XXebz8pAZIkGIK3/3heGFT/8yO9vlJEh4MBnM/1n+N6
5a2dl5QcE/kUNhc7NBqhM6r9j1JS1aZgZgO8npooNeJ0kIIw1J93Np/DF8im5lxgynxq+dVDzMqr
QGIpXLwzLBX9tKJlvcUC17xD6HOQvG+6h1u0yPlOFkWy8/N5hBbVza9CFnO302YE4ebgSWbrjs/Q
RHL9snTVcDIbYa8OUkIPlSpyJ8QtzNfvQIBYIzEqfvfK5qPWKBRd/3vP8v3TmK665Ni7vawuuY8z
Pavy7IazFfMfaAeheyE5iBsGyQzUuE/scJgOWjsDudG+1037KE+ke2LAbLwsGQe86jiHgnG3uIWH
jNO4ImHj6LRxWlMKX0Y12AW2COae2bCO1tuwCLxSfjuD7zbL/BZ6RXw0I/CyXYySJ0gjr/KfHSmQ
IhV1dN3n2vWchk2cDMCSa+u5X6sWbUXeT4/Ohi8/K7wJzYIsuugbmKvtDYhd/sVytvBXEA3jp3Db
1cPoYDFPWpXZ9stWtMXesitsBuD1oL5tczTcU4/MD3m3+HcDGOc2UxDSEDksJlKnqJdBe0o6lmsZ
HiYDaqYvTU+M98SnP0UefSFqgtA6bQQ3VafQyqN7Zi7QmwYu5p9wvxBQGViTvwPO3e8zCr4voyjF
xWd5+zQ6gkHbxiyOGFkZBNliT40DammhUqY/lJ9ry7B4ZzSmpnQFtvTuret216CjuMXg05y1ke52
8InTGS8SLMVL4Dbuo004i33Bd1oGKUwUcTOUC2hvBJkamD/lv78fQXb05AMu3QgMcjKQ+8qO5UXM
dfNbtHXzDJNnqP7jh/xHI8LPi273ysIPYVT+c27kruhhazsqb+ItRsHJh2jjFJZIL7vkdQRI+l/1
qvvn7/kKZbmGMhF7lfyzzfap/HO+Du7sTS9pQLl6W+SEeBGkVjw5OnSh1Qc4Ojc0mX+lolRV8Gvx
F0T5LfSafz/G/jivKT+YWwPlZzBkAwb6+3VEt59P/qYZ0JVtt8tdtRwMQI9bqwkFgFX46v0DiTYD
w14xzFsWRct/9ct/3IjXCogZB8cbB9wf+B45jsOSS9bqRsILaPOu3oeLha61DJLUacyb23B2/fvb
/pM6zovylfOGaVHgtlxvkv9n3rvMhRcuA3FB8/xRN81vhOx16lvDARkeWJwsKCvAWPP4dUBymXkN
xacQybEanwJfH2zmsrhH/WOxFfOeBnc6CRXY9z2mqP9q4q8Fwd9uVP5SNCXgbMA3ca/9o2AgSLan
uWelR8BgfQRYWZ85auR+NMt2dl2S1/t++PS74oNUZIycmxUdXG9G4rX69jHcGu8/uso/+y3+Inaq
MUgCIMPeP7cdlNhKh5r9Gx5NW+zWxC9fJm9w36JiLn42KPeLdOyZT74Qn15uh35wh2/97GDmqOkr
1mwaHZ3sfVsWH5vtde9s7hsrjXqIoYyHBbL1binX8j8e9f9xYzMbpg+nDHKvUoe/f+VRiXuz8ZjQ
9nPR3HtwG792svsvRs0fzSgfDqPuIGCwEbMI/cerkNZrdAVE9EbgsN6VTTmnfuPWe7yjAvm1W1+u
3XqZMr+zXv79of5fb5CBmk38DGcZNdDf36BoLEbgiwODCHnjfi3wjjIbnf7jvARe9D+OzGuqLAsZ
YOxMvf/x4xmR1rhRXyTnhcGR3Kuuq4K7eVucA9b+vwgVlrOHYzGJdB4xK9LeqDgVcpXnkhHMPc7j
PjqtKAPG1J6HZiebyjkiYlsPMkmo5IUnz4ta9IE34n8x+CXx0bR984Nub3wXtaVf7a0Lv+TAFOT3
tiZO98Z0OYuvqArVm8Vs46MVQ1xkXbS07xafzH3FUUzIG8eNnaoGw80F9BWxmLYuTJzFwRJYhyIW
zuNmJ5r8KWU9rqSTZy7BwHAOde9yRFet80WHzfJ1NCRUpePmOjfOZnV+VpV566ZTXEUHY2/Vkmps
srfDYOSeULz6o4Zj91LVJg9OKDq7Lxt5dY+hcaqH3nj+zbyF5ZeQeMejcnviuhehwu+q6qwSWkqZ
f6mFN9ALJdadvw7hOVAzBs4tyvNTZEBTOGjhlwP5nHJM1Wq84UvitgJHWOnZX8J46N4RwEAwwOyk
9Q6RUykOMTKXDoGr20YPzexEqDo3h+BOl7eGsNGbH4Yit+XOXq+4S4sZtPpAtMmIQeGtB7Cr3MFN
XUAEXdo5iX4e50odgPboz6kP++M6rlvHUlCqJ4FX96vquFszKFEEEcXRdXtBGtHk7xePGcLzFBdq
zvyCAe7eoziZn1UorR9dhVL9q+VtiNnB/mxd1viwDnZ8mu24b7Bx+fuaqNEfq1Mu7dX5CuQ0mWM8
D1Q7fJmjOzwzo9Xz3eijAoHMDBb/V2LrHMb8oCxeL81jGCbV2e1W2UrKZKdNQpx9bUuEB0ElkFDG
Ujn3NTlikMDhjQ+nrgVIezQIiTOCz/ufCt/mR8Js4rln58NVgiMJowEQqsjuY/TQTayCrI9ivHXj
hFPGGT0tcY2FWAZcTRZmas3VdGNhepsy6qEVVkorYxg3lazvFCafPA0GwEcN/DjAFaPdfyg95lhG
oaU8SLMJ+wq8HN85XYjkc1CN3sRC6g8ymdSLXG18LK6AkrMmRdmn3URyXcoPZ1v2azV7D60/BG+b
meMmbe2xLrPcsElLXWm75zLJy18+Y7wy2yIBnGMou679mrTO8CzV4D3bbr0Vd8ad6tNa5vU9SNvi
ddDGwXw6Y1jOljbsVVbCi/kaTVN/UTppn/Gr9rAH3yFitCc0NE19dEMmtTsApeV74mE59dcif0km
sA+laxPDWOfSv9l66Vx6hX/imDPVOjjGVqfWjP6PKh+FeQR/XxW4ysvFy9ZuaO60xCZv2Sv2AV5Y
fXRz04fUtJb727Pbq4NFbm8Iqcu7NgRIwdYS30W+BS9ejo2gCan3TV7MxI5zhy39BvMIQNNVtRwy
JurRXs+53+M3cfpDo1r/Pr7m5TjYAlLb7Zvd0NbFm5j06zAowxanxDhQYtrGA922clfk5jWOhdkT
+oZziSnhfmJBgCOHTXBzBZYTW9PtPQd2Um+2+Uaua54ltoXrYQwvpSWqfbwAC9WrDO1dPibVzzIA
KtQxy1EHaBQGx0lJciUE2WbnDo7z6VTNfCY8Pr4fapgMxFvap4KhYJVGRbSkmPJwB7RBjzPT2Zrr
hSWAfXeKYWu6hHlMhoLkFzTnlmWlHSCms/In/jUA1NwAYgAsgSKIJgogLup5rKPhDXWgf6hKO3lq
riOZsopA16xN7qRhrObxpLbZ7zN07vHjJrwNqXy0+NbOjgkzbvXYPJbNSrJS3NI04Q+ePfwEc4gz
RPs4PD3O1pYDvrYuhtHCWzliMWDQ38mTXKsE/8kWer+qpcOBbJC0/nKEbW71FLq3RIRvWYWQgRlt
Z9H/NJ4pvlM023desYDe7jqHkibg1CvXKSxBQmztQsW+8CFhcs3vg0GJc1DK5hw4JBeOidWT7Ue4
3cPK/rLETmO6i+gZyMld71oi37lBAD9C033iqsRM+atr5y7BVGv8W0vUzfA7anSsd8T+Su8iEYqP
jzzt3XQcZF2EmVPL8bmLStQXCLvq/KnCZ1v/1LmZk7tE6CXCl7S2KyyYol+yqCzr8dLg94T/QGQV
9wq3AKkbzlyGWed0dXCqaQPLAy5wP3pecGeLNJqB0PJYdTo4l9ce+OAm7jiRGWCvv2sdOaTpkSzk
pBLeUnvmP4JFoiuXBNCtrFuYWGEe/uqsyXomIlTgPqINrFMnbsL3vCsHJq92cyVKz7AvibWGKnPs
7d5S9wk/qAKWD/ybfohRyZeYKuZ9F7YDAGU/aNQ5tCfdvAhXViQocovc5H2LG6wvZn6frj2t+h4q
WT2CPwkhsTvV0vKT8Fad7NqlaBK+JdaTu2JdKzf1pWV2ZgLei8kajoaVrn2ggyOJUuu4C7vFxWNU
M1AfkNtzWd1KoKbfCubiDD+26vdQ2PAoatGrn4Rhzz+ZXyvcZ4vmOZndIbZZFF9rijwWvLIxS4AU
PyfQAuE0+XwZ/ttxvDUWyEyumzkeUsdEUZuBZu3BK0Do+mS8O3wPSlseFjSPzo3IBUaUlg/KOU+B
6s0NTurteRlCDT7BCuf8CmOzP5LV8ron4Q6JQ0tDx3C0BtHPGUaEooXKESefuLuaz6a0OOhsuUyc
XSxtwawEC7W8BeArPhA+Wqudu5nkbQsDdO0Vxd4PYnjh4LSz06AvZFBgp7bolkO0JgkYN/WXr6jo
FRajIPpitUBaNXqzAJeqH4c0XNhqr+JETNHM2gHiErNUiJ2QnvttUU35u4RHcEF6bn22WzRidkJq
AhtALcVvOQQAqmExMvyYOu3dtwkwEbLgZ+xxPZ0ZHDXtJR8BdI6WEHIV/xYsKiDSevPGPUC9lhFI
VhGzOZb1r6TXnKcRwFaWPVqs2JdAJh2uP8puD/+vf6j52VzWJMdJV7gVEiRhEnk72KOE6L14P229
2GBeB0YGbiEHbP++VX0WIQTOaLMMjO9Zuw3e6g4KhU8WY7fro40zCnPT9ksCPqTu6gsXPJslTnFU
OEycJOvYqZmmYgeRuL3zunn7OnWJcwcZD/10jppNp1aA43pHCIvb7zdS4RS+L8nYP/Y9+cDLAWqe
fSyalWuRrqNGKEShJbmQZx60mxE6zQuQjfxpMMZ9nvJ8eu1mtWXtiA0Xq93KuaEBjymgNCqtbVLh
WN+UTfvZulEB696p8zqDgNx86TC63M6UIR8MXlnnCk4fqC0EQ9bnebiirCs/Dg7XZved0x570LBV
L3Jq6BDHwr4McS5uVexAtKGiKf3DlCiKCNsb1iSVfkGIV1RahXMa4ZPcir6K1Y7xDcYnv6nYm+VN
N59IKhjXdBNxDkLIaak0F1hbQVYPg1wpHXsR7F3PLPd1kTQPI4jaSzFG7ZvMhWftTNNaJIrJwNoy
1y3GB5mbPIY7JCkfchPPpxBhyyvu3Pa+GXDfgiqx5tPMDhuz4rhEPwZROQCGZcLeL07Osz0xcYvD
Td0EOt8eyiYhP6HgLjuR4QDEgyU9dr1pgnflxSXVXdEDN8Xp6NUHl+cCxFjTWw8t6O9HeHfbwhc+
yadlNe1zOU1csuFCD76uxm6JUbLybcduc/1GtEoJwK+Wx7FeaqBZmj1ZXNn1Oce7elMzmCwOwWxk
nVXu0B8h3vRT1hFIJXcOQ8U7jaL7Lram5KUuNjGydon9ExkEMcVy5KoHMCAu486YZIBgKsyVgFqW
Z3AC8w8qfgcT3jbwgVYVX4TqZfE4BSzW4LuhT9qxXsLtqqLQwryLKy+VJKKzNoTMgHcyJDUi5Tvi
6cYi79/CMWbwEUQl150NCdRP5v6VIylRqWt6Go0wUdt0chuvOhaytr/NTksmMy+3HS1u3DbVaq4B
UbDq2q9Os8BfbNzvgUWoXdrpcvwdgDW9Tj7xisHV8k02NF13hpobuxnnahlAEiRMvLIbPRxmDtAy
g0yiqEQWt3moQBxbWEVH77abpwRvt6f8exXE9YX2j8KEwOH6dhoFkqgo1+2tZc1jnbIpHd4HBxNN
2uPO22k2+Tjf4+62TJzmcRCxsammQOsyeiuvTDKPSNCU7qMmTaOvKsbaGCbSyZ0lLsStrR4BpAQ3
xewtvyrF47UbuWZvaXjFJRitqDgjcFR87jElX2ohk0KnBWCw3efu1Ls7lJx8NLPrw5tgzOBlorUX
lTYO9HCIqLF57XXtndi3L3eR6KNH0SXiuw/v4qOBgwGesi69vSKi7psgjuqhm9G1DI3xT8FUYTst
DAcWfAJtP5TB7F3ddZhOD9NCHAKM+hBmpfAH81Sq2r5dGsBG2Wip4IsmVvS4hXZ+3zYGj6THD486
U4zVr6kDvGMGDYcAB/x9uVXru/Hr+FwuZXI3oKON73JojJ8aWPHraC9YUI0jbSqpvqAyDkrxWVMi
vLuTDl+96ppGMykhHqnQ5C+kl9W733vlncit8SMkO+nq30vyG34BqFEXTuCOkVZVvFdOTzotOTlg
NsY18HnQff0MbAZKEJ/K1xULI6oA7CTgODeFlpYFeHA2a+C+gkUQb1FbgeBj6sDSfHC0t10/d3s+
BGPb3Sza2W4Jpa0/EYzCcHLmosDTLRFWpD1c/zpdeVRv0SGbBzK957PJHevBYbzTpS0OC0AlCqxl
uorBX8/9KFwWrxEs1gttcAPcqNRhvAOf6rnPS9uXxcVtopVnzc/Vp8WI+pwbJcPjHBr3h1ObonqI
fLa3x7LlkEo3xMPheZkdleymyBLyNyzh64Ab0CNFjiSDYre1W0Dehctbv5kb23JB+zZy/muphfHG
xNN3GQ3RnCHlie1sbHqAUo7drt/RiE/JDnYX16Wtra5Pm94f9U1AQaIRAJSO2gd+VH3rHeJ8UBER
W3Q07VBPR9Vqr86UGJbPwJtslHRlI197jl+ycKZlvXVYgW+7Sfv2spvDWE87TURmdxBY6poDCh2H
rAGLH9jBQP7HXzm4gOIYVdTdXkjVuld3/ODvXEnJez9arXqKN68FR3DVXe1GHZn6UpMIulyQSPve
kXIaAU6DMMjsxnpckKRXzps9ejClxmW0M+QIE6ZUvZE3QcFR3YVNy+Hgselp92E7YpyxVdt9ixOA
PU9EmuogG5OCVAcfBr6+AXaTFweHFYs8zZMdMzqQVJCgMxydZ1Fsze4xB/qR87Ho9TNpR9U+5v5g
v5oRlqYrXLEHUGe9Tfa2JWx5BMjPvtnQiVQ+kOhdb+LWPdDCdmi/eUziC3/b6GT1aI/zTnJ/MVtw
VUXMARiYdu92HvQK3vZonWbXWUIqU73qs1ZT0H/TfRv3PjqBSMTHNerq8tFp0EQeYiCB6+vEFBCJ
jZkHfScwllUXDK2gBjGx1G3Ggx9bB5s8818Bw6noWMpJRWmFNK+9q4nW4bFhxQBxtPIgEagk7j/m
aA7oRRrALThPRxQNTbUEy77piZZKA4AXMWYERjHZ2jsE+4y5MepQU15r3MURy3pmuCK+g6RJAzE0
YR0e2pJC+ritzkLTSXzRJXCGvLkDd2Y+/XGl/8TZyqt2QTVGGdJ59pWyi5P+ZiEZEI3eYJrl0kZ5
1/+kMcgx+0mCNW4NWLk5Kytf9Ac/z7fksYns6plJupJ77Woxf0kSuyr2ofCo2bqxnJYDz6z3AinJ
C3bW2viS8R1Q5UPv11ZxBHFnKSrkWJSHEZvYupuAyI2Hqiu53sukBHAFhkoSoKqsOGY4knO1l3O0
rCd/88bkhVAQ4Kncu4t9pOiW/t1WDq0+wJIaol032XN99jS1K3f67LuPDLgc51q0FMXOH53Bpb8o
SvOIj7+OTzFvttnLZBDLjnlUNFyYAkXvfS6K8XYl4L1jEbVSkzCIXcOvCcSW4ikkPau8UzWP/d5X
1Sz3ZTgV4xHUIUodsrykQCvSwXsynrV++KNfxC8s7YvoEPauqk9W3zGH4mnwmyyZFSHRwWIrsXO8
soEfh4JL7quKgwhDYGnyJ3Jl2iQVJUcl5taYGBSMr/V0H7SFGx77UPjJg1i2CvKh9hYgm0kuw7Qs
5cqFfo3cO2ruTPCwspm9PX9eXKc9YsTryKTWDRxddsNpNcN53tetcKaXUJbTk3BGKzxaXDJvjb1s
/T0L4tH+zZcxBBmufc86T8tYhWeCtP1xvwbxInbRsBl+nqqhnY5zt4W2VDk5J2zgT/rCzGEoQH14
pMnkcqOrIlXZbLvWJm3qyKLOdg4V6A/CAxhmgFEJoLWkCZYusRc24TjHhGbVPi4yH6kPHCpKpAKl
R8rwgk1yZxHclkPs8YIFSFou85S0JQAGLTnI9h6ABSqsUdi5/cOq827kUazWdnwpGkMWWgOnjhhy
7uBkZgoVONv3Iooh1qIaa+rlpkoYLl+c1Yvf6naVbqpEZXlvkRWEbyHbZd7M4tO3FUlgqZMNvy3J
BvJWZrh/iQtpQfhE62xqWYqjl4i4/7pwsmyn3l0W+nX6nvrM0GGEdc2VrE4iEC1ox3JmWQTAKrXj
IfAo3se8e+K5UPO+cvO2eBhGZvLRmZjYQvaZDr2rU2XDAW4DwbanpISIa8WkQ4RZTjHAxGGM4lZk
3MDgAcheUt9Vwi4cboVDNofPdFPCYojit7KzC6JmxjYmOQI3GmApUyGXBaLdJacOGPlVWTgu08kL
DGl6KIvLA6HPDgPWyoj4Qrq0HNKwn9b8p81rMlQukwrVRGoZN9EQy/JpzHW60uAWB4+Jar/3XTlG
FM4CyAFj6HzFSRC36lw7CRW5rnJ402wzNIuOuGoFUCV3m6aT3ABo7vEpLOYIHYpNng7GkZ+NM1YB
PRU1Cy2h2PJfFfZgO7OnWZvncJaBs/dBWAEB6SyQl+Gy1Kxs6gr+eQYhbRbEyDl9YbWZdvvK3hdk
qnnvcHUXmECJxaRJLTzDv3xribuT17s0gFPFUPEGMN223EAX1N7emkiXAqjaY8goFgN6x3SCJotb
WeRP7AewJdtMT1/9msSrfvP78KFrsTawGScc/GRLN2yP7dUP36Y8vKo6OqIS5TfMdMHwyDAh1HdE
8glymXJPTme0FIQZXqvzeJ1SOa3S/72uqyt2FfTA+n66Dvq/jxhTTcqPMnL3FrwMvTfO0iNf5LPj
bSSNv0F5qnzrJ/ETU2T2xmY8fNORDWBuCyzhy6UkkiE6zJ4T/bZWh7cNbNRbw0whtLZ+4Iuuv9LX
W945JDQJUWk9VMyXeYxrEOYND9JHgMXik+y/qb/BUYlcsLD7Lj/YVIUfliXQH9WzZ/XpWlWmOcVD
H6ibccstZEHFPAmoE8lUZHPe9Mn7MCsc3VVEjBWonJo4pGWbei+LHIf2h2GTG1pch7Y2n3XjFz3o
lit9yBaknEEftxGcCGA2P4dVsa4yim/nuCCeBiQyLZ64ddpuUjdQneb1CKiivK/9ahmOSw6jBu0i
QaKMyD0V70WSqOngK7sID6FyFTxGhgIw65La+RRiK/WejUzgHbw2iR/i0SXBZZmWaDwalcjhPbfB
Gx7d3oHM1SNT+oGqyBO7QnRmOFWgyPt3lE4xp9NoeXn3MsWIbXfgtnt4ILXkFxEsVC+X2sLaeDt7
RWLucjQo5tkFItZ8dTiQ4QSXhfXAMzk9ri6hU0CydQOSNi6reicGBcZ56DSQPeSestpXPtLqQx+U
1ieU8esMN+5nGr/UG8IODn7QImdcF0ZGaT7x5KVJDTDs3JbKLDuiLq1lrw1QZQ5EvYgs6cFHMOba
dAJ4piDaxEJmgxonybV3s5IhHz26qxqTzCEN+2fu8r+AaDX57h5dCeWSzeqr3MFHd6YTIWLdcI8q
CAYdj/lQZbLpI+tikQ3YXJYwYGXjWj7ITmOzi8gGewKlOMXX6LytcgMBsDlQhdm31cK+peF3cVHM
vst9PLT+dCv7zZH7VgRNvqs30MJ7VDJhy4R3s8m4LMfO2i3KxqcbV1ZS7jHVVTUzOwJidgBZl+Kh
ir2KrIcYTBpjgJYVBlRb4e7WUvrfwe5rP7PtxSqgIo6WkxF7cTXHW7yxH3MyF3GGHLijWqkQz+5s
yi92zhOF+z7Xrpo/CL5qKihjUTKDxts8UukohlacHh3rPlAPEjWXa8vXJU5Wtbv2lSEQJmq5246n
tKdFCr2HAggmfB22rx6Q1vkxGrwXPEk8xADOoGbFY+gSjqCGxN/1co3EL7EVovkdAcAWP9YQKDeX
z7XHfapVN8hdE+P3L1NkZHV4N6jeno8BUProyVEdsAwFK4oQAYPg7cCGZ6v3ObyY+djFFpgs0fhe
kuK4vuRVvA4/GKSzQw9IqmMnJT3A4W7buvoctYWXQ/jpQBAzcA9qQjKExeCbP5lJZaXLNzWVHhKv
ZOT8xJ3ofo6IyX4RJt+WgLrg/mex4npEXbY23bHzerBBtWeb5BC2GgU3gHy/JzaEZG3YT+3YvCbM
Krpzp6R5Q6uVrO8TYh1nv9IShXeT34bq6NmaJ7yzpXjtTZ7guIiQFTCtXzlMSDno2ND6R8LRoPNG
PSCGvWKYZd0AY2vzZ1Ij1u2oTRFZd/QE/nLq5baWN42wFSkAPjq+dR85SubQ/QuPiJJ6coqdiOzC
eu+QbAI1jruwefDJyLThpbFSBNNURBvPQyRyMIauhKeK2I0Ux5dCF6317i51/I2Wt/pKURh9JYRx
IL+yXlSLDNJqfcZmG2Ej6GjI+E68OE+OjZtwBtAxc2VBK1pPtHrsEixfrHe93sKYajPwfi7mqqmv
oU4VmRQJy4CQ4sN9bNkjfI6NN9FqT0G1n0LHUykOtwH16MTZ+85VVrRX0fXA9pgZlzh4vdfKg03e
oT5Ng9LzhygDikraNtifzNyINmT8uKivHuFU+WWi8zZ3foS0P0zBb6ntJ8bRKcbP0PfiEBouywPl
rd/+tiKSU6C0izqASGdLPQfMTASN648F6RGnDoTf+5zNpAHC6rtgrWItCVmXXvgB84/ogZpjub+f
JaTyNN+I3ztRMbVq18dcHntm215/0lNezYe+UcVdHYTDlZ+NpiKdLMLJbgCgBICbSfkYaFrzb32u
+t2w6L75rdze3VL6WPNZkX5b3XYxbNA9qSmx+8CFYIew/rr8FztTVmG1WOf2gFiFBxOIWxxdLBeq
F77tL31vCvk401R2pKn4XvmMvEOr3ZxHHF8KV2F4pPNiSWzooM1VDxvos0mQ1jhDIc0dbUcCxTtQ
1JIdDdaUIngDqe2jumL+Wq/WvAvsKlx3aIFWZEjaBxBoxWba18h22ILbpnweg4rtLqFleGWuk1bo
nhqFAaxJh4mRVIzyMrTs3SfM+5pwlTLfHotWhmZXgfIunwOsA/qaRLCuQH/C9kflghPlK9hscj3W
rdEpbhXvHbQosLTZXpcwtcZtgi8qBYgri1kFLXtTgJWsxPzqmm20UhIkogfNEcwZBAgdUlvYyBc8
FSP5qP3SyXSbOL7SIqlwuLjtvCABVsp/Q17U3TV+lTyNXW8feFEZkI8bgIa3ran+cMYyPmITigQz
sbh7RVuwnGKhZ5/ElHxadn5cr4R/xnH+rEwbOdcVTfxdKARjPLjqCn5ED7uk7IwTcx8Wonqo10Bj
2VEcx2lNHXU/dFb7vLWz91HLLfzadnOAlpVHRt51bUuOpDdefY+Ddx2YEkU7P+FJK+pjnHj9Y9QZ
4l4szxpV6gAOzTGg29Gj5TM5G+YhHnZ6dCrG8I1Z9S3UJ+stBkF0tnUzfUdOwrexMhd5CypAI8YK
eDpsIoRk6q3cjDsFUVccgzqwvhLfFzOtXufwGzmfwffFUjY1gwQkFrBMeQdzaV+mpmNz1NikSJ2J
Aet9LPJS6rNCIHqfx1V365rIRR0ia/EzIT4hp5O1PSxLW3FNfS4I4EaKY0gNXshBSMN5bm8Zr+Pd
cZIBS8skxE/RNoJZBJdDmEZEw7BA94MNY8SI7Qdrl1XvonzpqIb8JTp2hdd/Fdycvzm0vNfR4jxJ
J3vgn7uKq4XB0NBdR6frwFIQ5wlyta1K9E1Jx7VlgunkfRNuzreiqACfeiWa710Xk9a9roJpjQ2F
QwMVpqpZ9JQM7OqoOrLZhP6X4vrTZQwprTsVYK04rc7/cXQey20jWxh+IlQBjdDAlgCjGJSDNyiP
JCPHRiM9/f14F+OasscaiQS7z/mjyp/BAusrFzO4LmEJ/jWYiSQnczN55lHMaNXwBvT6pIZUl0aZ
5Z6B231uUBzVJ2Yol9z2NZDZhmQ8Mh8Xk8KEog1uOEnt+RpngUQt4HhxNI/3oH5XWFStG7p6mhOU
PhxY4oB4iq/iDBUqDk5vBCUGG4HioZtmxGW2SRg/ZaYqouGXq8Eu5+VYizS9Zf4cEzvf6eJcCqD/
yFVps19GdyRbE0lKsrrxYyvVMh+sruj3mWQdJTOuRbvDt16HfuH0RGAV4zcNQeo/y12UF6XAqsMF
7t6rNt0ILgsgo6hoGGNe4W23ZPG7WD2+YzMfyycy6pmsOaTAt9NhOgeunkALAsP9WwMDniup9Fcp
muBE9DO2tqxVCZGGS92wYvjOI+Ng+RvbM8miHu66A7gDRYxrWhqQuKpd/kyKkr1jVQc050LT/Mmd
Rn2jeFnBrjs3rklTBXE6E4HcsuGass7Qy/hmGzowfQ4WOCt9XtfefJtoUCDhd9HxChOd9w1z81DP
IRQAaLiYpH0q8nm8dYub/NGt7VNJMM/mwUBdZ+7c3oSGQlFDeYrsqkwdkNKrHLgUlbyt8/LWU7fx
C92e7xZYlwTVluOxQlNLs5O1jYvPHMV9besH46DXrHoeCOY3Q6+dB5T0KoGxc82wkPmAew0Im56R
ol2+Gk9bD/NoLmrTTeT/+JY6ydWHnytU3EXYT4vXsl7JBWbv5MdxZseqNi6/xdzXtX8SH83npmFJ
1/yq4r/3+LkXIl26dVfINWEqADyHcR0LSAwrlfE59deEwV7q9hBPjv+ERbCH85z1r8Du4e4M+U9Q
B5FGOKD867TE8Sfhova2hOn87F0nfladB10X583DRLDeuVtqXu5FFfJjyivm6r7Ivw38zwNquZUo
00JxPdx5qgdebJsOAIiQE790v743D0ihJqg5w/AQmfWeUP+JDENoyLwnCDNFELopWjP4rjnimY5k
/0tCP8m681oRLs3r+UUTYaMidLF+sV+5ahK0O411TWC4PcDRNP0Y/TsqPU1g3RtKz5Nz6TZUgnjt
+my5BPzuKast3iavdK+VtYoPfOCqOi1donbOIskcq+fB2ufkOuLQ0pZ+XHjGYTGChVpG4YluJTQt
bTRtcZD6YZWU3YSNbLIfZJ9wMJO0SYrJDM+cQKhexqBbX/tq7qmZGpoICYP5N7gnciSOPbFZwtmR
QZ0D6lM+vDQ1mjBd0HVn0HqyH02yj/XIxNHX3vTf2Cs/OzZEA/V7SZg6bu02iwMCuKvBO5nzYN+N
m+nqRn7CaLmraHjRGyWz+j+z9FJC+WrDf+1QRIkT3WoT1RhT5VDx4lUeT1NmehDZVv9R91mQRJxR
jXEA4tPV3m8U1TvkUsfziWBcwyT7uraL/FBgJTU3DhiD2ALGuW8x1p4Ln1I0IMInvXxDoZX+T8dJ
/D6npvXiDWhFNotOlH/mjZrPqVIB1KXCC28K2997XR/IUM5DZ4YBN0u2s6h9fksbpzyJfLURS02j
RDHMYXa3lIohjZDtUdBEcGostwhY9LI1Yh/Hjq7ALPeUIUnv2pT94P7IMTMzgsk5vW7ZVHlllAUN
HsnW4OKRiRIPwcCpjhcVtJj6C0evD2nnRVaC45I9MdmOiq9PW0IJB6YlVGNGctshKAZz3xHgF64O
5HvqEhjfdk1NP1zhgZeVvBehUFZ/mhbqHzZxogq0AqAWrMf9wBUZBI0L7G+tEJaBdXIWomLngJoP
MiPbECLZ2zEgocnCLb2++OnIvW4q92KwVYOqFlSVC3/atajwPnKgzKsfS3fDplgcpQmPRi0u58TS
fE1Da52qoBQ/ZFVa+7K2kk8s7D4GU+UXRDi28G1uoWVEr3NK7r0hqCm2EuMPT3kTCaLR4wMS6m5P
XChCJ98rnxVVR899oO6vtuHNv8JwdQm1sxAdT7Vg/tJ2U77gTeu1fhOzjRZXZBgiN56Q6mAU5J3z
4PZbluk18mG7+B/m6YdDb8lNQGDygUjGCTGJK+1INQHNfhZw4YZw5+bXXqCrXeC+DenJTL1Wq/Oo
WdflaOAXP5LbTulMMbhhFQTrqwHf/D5CebzSbYISjGKiJ9XK/Or0Dpge6qkuyhaz/Rskdf209DwM
Zek0PzUrIeoZbupTP2QQYiMZvhsKZqp3Qtv9/+RUr7cqRyacoaL8G/tUmVEKKQseEADj0Azm7q/V
xfAtxjz8M8mBiQEX1vJxSlu5F2hFwnSoBAe/jR8KgfBcPPRZQvJkR1Ir1RZHYtj9r2n1zU9nNbyn
kpm4CdEoCkaFZvlXro61Q4zNrXGXR8sNrAqlEAPCOsFkcyl7kw6FsvReBw6kHYjNupsbmtukVf5g
HcyOZkwyLbUbRAmhgXYkoeCGPlqzTe/jqJV7yJpOH2eNQV2VaxVV2HT3SY/lcJeZffw1GOm4kJWr
u7+9aQzkGFPSLQA47a+VJjYK3WgJ3hCIZG9pgKtwHwTW8s/rJhz7mMO/Zld630OV5zcLSHxDXK6+
WPfOHNdKk8/EQTQjXQRpnH3xKRua9NgEo78xUeNgcrD7dzZn1oYYNWxdAU8dCMyp/3W8P5yCK6nP
nVSXOS+sbdlLedQNLs6ZZq/vdfbS3QBr+JFwV++DXOq/1jDYFz5h8aFYwCSSrNPbzlnNsxWvJsbG
fPyNVdu+Uj8yYD2liGAq4o/Er+wXH6L4c6JIz1TQ0C62zi9kbMZ/fCIJZB3g6C9c+cWhbedChCMX
LZNhRRD8Ugbep/DlApGWIoInGWP+Kmx1nyQASA4JRvJXO9em4hTk/dwNQRfQC7Sc2tzImDkIYmU6
FwechtWrpDBi54GJ7lqQiyejoWoc7Z11oK4okPtuHPLIU40ooaRJK7qv2muyl1Oe2Q+VNToAoZM6
TxAxe1VPlAVUuvfx5lPEeZf/dl3YUPLXhzqedRT0tOpkaHr3laNQWjFq7vss7v4sll+FFf6JZwh9
96WdSxfxuGHxpwYmkMn7NEaFHqkdnDoqSFl9gcycTCjXhPBeZ4X8T1dvH7vpNwpUv9uSHjW960ZQ
9WBqhLjgopr/morIjVrT9klJOZyQG9TPsR3gX1wQDETeWHsfeu3Tf9NAIAzBl9ad9FsLZuxUJc0/
Z+6Mi4t9GtptlMjXpoawcEaz+EcaNYU+SLc58u04L78pC7DeyU/1tk6M1r+Mbdqn5RpzkcRD0l81
fa0v6MLUP3LVyI9dCO6GTPL7jyWmcHLuXPE2CdIoweIbiI7EEJukEQT2Snc5aPbV6H51X5Mk+V69
hnKUdOlvi0e0N5AzyY42VlMEcdYYQUGaDNj1BOZQ2AXB2WbupiEhy/K1m8dqnzEiP+L19BEkOPO9
MVUg5cuAM/dZlvgeT0Adt2xASX3SA0aDjV6a4mrm/bR10uA/H+oQBg0aGKqPqkkDXcFNuWN5M4uR
JBdROv6zNpz1IyCjf1PwFzEVJeUhqFZktbIcfxYvIcQduXRnmj0KKjd7MfK4PVt0BtxAxVToVNV7
Iiz/YQFS2o35jDgOAKDFkXtpWmCffJnKkO+zv5DNmD60DLJqU0taXFroDR6TuWBpokiOCyK9NYXX
s9nGzbnKMnPb1iLhBuqQu0lvam7IYOcrHWv6bQXFOlktZgEnq9Rwg83O3GgiBR31aOoAqBe2t72j
VMTeQbw85vzbsFEdL9PcGv3rCoh7lpztT+s8LleyMb3dVKQ9/di29Tqj6IVv8McHsxPjLbET90vZ
GS1eVunFwH1d+lb0wO3rwpzFc+Tl20QzxFCy0B1TiU6057J7kn2x7gQLlwhLtMAfFu4B+L/avZeL
yXlswXhy5yOdhBmNeBhZTxdZHPx8/mZXeqKqm8q5oTgvM0IbDedHMEC2nitsL5cAMQ1XQ2WEFBZb
dBa1CLmS0g4rj4rmuHW7gx8n84kg+hXdW2fd9+xTYeVUW3nZEPm6b/eGNfWXjOWW3Ger2Yje/DWd
IWUk41Rap6E7Kbaco2NqHXpMsZehSW4qTqiS8qkO6/RrTETHg0uq/8WYpBcFUvTHKuBiWAvJZgOA
eFom12QYRI5g8Le2bWcXtCJW+kxhhdoNxpyGWQwmnnnwbOlgIlgdqqfOlnMEN/aBo/KFw06h0uMJ
tqXbP/WCxoBR+/rgazMKsukiJGebxR7kV97L2sk9CX7fNbcDgt3x3lbkfyZU5CG0yZ8TrHtPpGuP
O4ZzjjPq0Z6AISnmFFMaEXk1X+Zi+JrzmtuPvIw8GJzIws59dGQrQ4GUdUG8Qulj5/gpdJ05gvjC
F/y0hBtsiQ86IzC/NTGjX8AdzSimdHA2kFXQ/m6Wz6Y71KFtJOI69cY/gnvoylgQk86Zog6uJM+X
D8x89g3og0I1zrZM2i9zgelrex4EohY5A1r/2aDJ4FONA1iyJiHJiOm8cecUTW8Ro1SWug/vLg07
b364mTDc50ZHYqj+nhub8prRMk++nT0zdKLuBUFAHpCwfLmoLEsKE4hxuEo45DNmrpHKy2HZzyKv
DzmIO6ay5hWbc7m1WR2RaPQHS7ufSnkjoHFxnhcyT/gkV09jo+/8QDUae/S7HH+x55HCh1DZM4Sz
MSuzfexxV0SxHdun2dSpxF+mbzFBgF1HCQ6hAy6o1BzcM05SFaHhw5bhcCiwTLO0m37wb6rWN+il
b1n3+jEBFA1Tj9YrOE5ME33yqb301aJa7BlwBxud3RgsAA5Z83s/L6p/VZXdKn5K1HEOPeXZGB8m
4Kk3d5XU/VmVpCA693T53HLz7+JsXbaTKYeJ0CB/PmZzQI8isO4mW9jJvYlaI4UI/6zTWIYer+A7
/cblVt/1g5wlf6vUQKWTjhE2OGIIsKs82CN2oPVO9ss++KtaPR/yTtaXPIXuwPBD9SNQ1itphv/A
86qD7fBjwTzFN8+uqkfytmF2XKefHtiozIOJg2zn1NkfJPHWBW3Ao21P7rYuXW8nSyjsChwsrNhC
H/CFoGgo0IlHbk934X1Jf/E8K94GNe4uSC9gHa6NlbMqTe6M8fjcj9TBLp7zQ/rz2bLsP2I0H9Op
5Etykd+MYPzWhXOp+9o6lINFACn72NalQg/vZAAuIadHgp95hUhqhxnsmv2oCZOO2VZ21TL8MZy7
g3St8IRggojXNn6uydbdZv24fAc1HiRD/udMLlOpawtOlpmoH7/nL9HiRHYiZTDR4EwImmAyQzI5
+gvFcLjYhgBwr/KzrRWbf3VnnceUzB3LXx9W+oN23MMKs5ab8C7i+GpHuFaQlbfWRStcFPR+S7IS
Z+CTgHPBrv4YVN5sKGTifRumEWiPWsRykuBUgKBczfCyLVpxg2kLURUOBUD2pdEhVOZnL+gycRzx
B5XWP0K6XrOciovKdfsDkhM7nI3ZPAq7VAfboIyYgGMcAdgDDmWWHisqNDjbYmhRZL9hq8tP7kxr
24sZaRTsubtXiSuPKPnGK0Ga/SN5HGmE0ijedNCJHLSJfRkCJmREmzXJW7F7QgMjInQz2XZsy1ej
mm/kg6S0vVT009fjipqtH76IyILJ1u2TN5fFDzqic5Y1Yocm+up1DgqmBQgwIUl0443j2bUQStEC
ScUL+uMwFaMRGoS5vfSi+R0q84VZ7j+CJv5ABr/bwmv3Ve/Y9PUYODPQucAINtV35SfDs4088xWh
k3oA7LotCL8wJbC6G547HJFC8bIvI7fVVLW4IOIyUm5OkS+6nnDh5XpJWutjrhFmUnyOlJj8Nu8H
xE7ushih1lASdoO4tiC57O5AXIRDQ4rKF4cNe0yOsve9o3JF8gZ6ID6EPcujExvyufKr8cEPxiGq
MHLuRt8eN2NR/JuD9TzVdr517V7tV0UIRTN1dbbx7To/5sFahkY90dPK4Lh3RQ99Mk/6CILgPbpN
jOpdUfo9doDq9t3MmwG+QZx/0Fz1gUCD6aPjSTIag+Jhb0pvcUGwmKvzD5t2OEoI/YccefNnL/0e
3AMCKCcOs1/sH6beKezq/FwTPFzQJ3qwWiTmVVeljInoRBFTnuI0+XaKcsuqo89Gkv1j/c0POU2u
qKLL4CEzurLCR8irFMY9dUMI835LRH5V0ZtPzKpgguaKtLb0xj9WB7xsVUu7i0sUT7TTjPVejeaT
Zy6E5miEDTYqcaIWOZZE2QJ/t7Mi5RKzeMUHLhK91T4JmPv9OI0kbiuqa2XMDzY6xEn0Hg/hWJGW
hiQZ76gvID2LHuF7Y93SuP+wym7BoNKp7erUdK11c35ZykkVSMxycWrN5RXd0btZWe7O0gT8TS1Z
aDSfkbtrUlsb9GOn4JsX3HNAA1GLPCKsGraDfLrreSx8atBmyUNKXSbaH7akTpDjNFfBU5PTsNt0
uPL7YvHvAWTl1kHMtU8D2W0xgJvYH4Jvu1x+SNldgdOmE+cNh27bAb2U6St8wFej6G/qJccQOA7c
eyKyC5j1XTvo0bdQlQszMs75uwMMJN4N+Wj1ZxwkPOfJ/DtBx1+HkTpr3CstbafBq1N4T3VgPvnT
9J4PrrFNKnVPStXvmDCNDWK0HY4IwK5YVxsqmz78sjKf3ML7hLlvwhTfCMwyuu5KQ5DQRVYCG3h/
Wh0/2xLZJla9eMM/QbRqGYSI6u8VO40BD+e3O+xLLK71rJ8L+gqzHjGKRGAbTSWYS9P7IA0Lg5Q0
bYqTSCJG/PzCTPc+19lldodbJ+LDDLywie9MSDGtgu0lXdg11gyVsXhYpXhPK/VtDiymSVz/TFXq
PWBWWR5q+X+F8qA2oNod58XQ7NrM+CWVAzzLIaZv6fTjhD6Hx6MotjnuspcZrQTz7DQ8AHFWp9ju
XBg8606CmCO7LTkopmH9I2zIxyLTpn+TwgT/hTw9kodHw2Y9fNclUa3DvTpbGMGWtBDc4vndh5tb
H2vuWhFND9O2Ym3hjM4R1yARZPwh1nXu408r7X4s2eKqjNFi8NoRkiiKiyemG3Xbp7UJbnU//sE1
2YRJ3rdH2GIRjZMv3nvgMiwKSX9ek+CG8OYao9a9t8iJkOvTCFvbuSV0RG0EApINiCLR8oIPpZ0+
2fXMrOSOmKm7Z6vrnrGtnf3Of7NsejBdyxk2LrJCPt6DEaZFNp0QhDQkGkJEKj4serM4aE1gOYYi
jAElzpXbyteGTXaLMRcdrmHXhyKIMR4M3oyeiSDBAOsnnx7SoWlx5HApUxpm23RQhymhK9Yhgeqx
cefuVutm3cmEMlAnqFckFOOKU38iz7FCxpfDygFWIdiJQaePDoT2ictUHxvkdj9jYPcHnXgL+0dJ
ACCGo9+UXjrfwFlj2nWzq+zqTNpXtUcm904oFUAiJDF9dHgXcwSsJz3nn3ZCKCKu6VvioBp1Jmnu
cseKOVRreg8yR4WVZf4MdjwcaqMIvqaqvC1p17+TniB2nuvfmE/YWLgA02icIfqNgGWMSIZ1F4wz
Olhu7ld77DLMbs6INTv3UJ8M4oJOs4yMpPpm90w2S43Jq5bJcMRO3B7R0ckt4JOKwFzq0BHlY6W8
5CBqd2FhzvyrZSAiS5GCbEneH0IUzS+E7oPG9JhicK5pVBcULfcpUqMCjb3vXtyqek4Wd4p6Q54D
wt83lKeVOBTAxjs7q1kr0y40e3Vum4Smd+G8Wdq8VCVrV5o1O8GDuEV+mkVmNi5vpW8wGLSD9+DF
EGHGmGu6pqf/CF9k4nYHa4PbqoJgsckhoVxyjMfvVBmvmZnXL9IwfTaPGYU05dobxiW8ufZ0llMq
Tlzhj4U22PlHIH0/TeTBo+rrYOS0xOE8zJO/QEvNq32X4gVrgomKNvOz1xnlkZPKO9XVHIcIwppo
lqMf9UmZHaFsrYc1wMM0jXHK4hlM0ewwXDZOwTUvg2ZPf+Ty0MFofCIb+VfkACdIB7C9SC5EYY8W
8nJEJchwOM5T9d88LeKpx8eCuMqZQ6MQj+SYErdR00Us1zdkBBR9z+KOx0/iC9IFnjZe+0NaTfJg
l4P/VPvmcy3t7NdLfLEra8cKLT3ycko3PuZL/qEMY32rHPhV21leWFJWZCUNCUNpnlNACUQI4d0e
5Yjne6nmCwT2L/HcV3ZGVhwyIAgUJX/WlCQ+rLaoHp1RDPxB+hdlU/eAQynewd5Me+gkfVsdJEfx
PdeB0KWrGfsITSZLh67jqq1sZBmqlGavggQRBs6YaFaDr2aJcXhJnJbYhD6o944/uZeSx/IlmJt/
sRjsx8Bt/gSmfmx9cJDRo1Uw1ZSjqoWAzGpB/Ian1Ocglhb699XexFX2lHn6uCBcurgGlzoKLYts
+IQiZ7f/9dvqWcN7U++5OhtZNt/IuhcA4v9XVNo3mRbG3uzHl1Q7zK0FJX3KgOTMUElHonGMqyH7
/jHj7e8Ftj0SERjp62ZrpTrH0OKOD6Wl0dW161YlJktuh1kQaDAcLPEJIxZsTRvX4mToAWsyqObk
jiBmOCjIcvBubtWtXyhHbtiR8KdkzK1VUTmhdd8qkqX+f1ak8aTNaQrrOSWVokpmIqCHDJEN0X5O
3GOsZImPxg7b48Za5v/yNi0Ag7iYHfJJFLKbRb4Z8Ir7vKANPfWJ7rBpLUaD+ojAOzhitK+/GmmM
fLpb+Z2QBn4ATJ6epCifMll+panaUwGv8VS0y7Wb5MV1mivHH8CrIkCWqpIjuZpAYzn9NnZPRepY
jx9us7C+FuJTgayHpdmV26W52wR0eXbjmGBF579MOnSTBwQAS5FxKlpp5Tw5pGO86cnqLnaZBtum
9PdzzzgyB/EboUv/jXnyviTqQpr9b5OBjpGHBKGT6Y+4xbGasBt8deY9wsVbP0e7eJkG2UX1ABlc
LWmxW+4oXMeevLXvwP5dVRUSu7TzezBUP0mf9MiUIjW7gkSktlsqv77JMv7KgAufRG/T/jeJ6jpO
IAcpztyT1w8sZOBuO0979xJYqFB3QKMR+NMFEfqHP3hPmFWOuVU8mmn+YjnGlng5F54Q7SmpyedV
5P/cHs3tYqKGJR1k3YgUxonEBFJM6voxaFIemqI7C1RGhzXmisDbT0ujjy0p5GfARTS5L1MWp6Fe
+e4UYbFBVpghj+dvKpphn5u0k1pmEzzVrF5w/ctfA5PktfOG+dSREvkgqfMihoIO6DupjKxhIpIx
/3K1CUQhrWf+Xh4FgU7enAXDQZe2zxgPCaOatPNY2z6QDkpLTPy/WVU/Fm1/czvGYEbhumPHL+Oz
XQYWsQ/aSP6iP/R2eUE/A7cFniFnpKLZTta9o0Wwr8dcPaIj17tyzPIqEgDRZjitcn3M5tp+YWvr
j4TTVKFzd4qWucDZNlgPrC+nsah/YjtJbr7vf3fF5G/TkYwOBADN2VrKy+JUEmSlb86Y8v+Od78R
YtU3bJ8ecSRuHAVtyxVtYj2GUcYT4xrvahRHEn5K4If0LUnA2uq41hERRDT2IE7fWHAlIfTgM1U6
D6lqmqgR8edaThfJN03Ss8artgRvJnNf6C3Ti5/dNRKubI4J/d8M4Z13oOdWogVAgaqEYUbVWF09
DHZbLEHyh5RB/YzFoLjgbCXcLp0d3LMJWYDsduVlFq3zZTj3OGamhvZSibQgZkumn+x26y5pTXdf
D3f2d55bpKOeF7yxGdpb9gX6fFE4hHUiF7auzpcXJaRDIsFizLhfiv5LEqkRoS+yN1ms6jBOY30s
g27ZNYmyj4Ys+T1c0rtlTYNQNXZzjeMhe/GVD4tCFMLR632sUoUPm1dAJXtyRfJlcGWcERsjD3fb
5Ttb6vZ6h1gfB3pmd9qVUxa2SULqWIt+ZkI0dzHxgV/ytZ4PuFTcCPeQsavrHFiOlzid9it3n2Fu
yikv/K1pqu4+Yw8vcETEu5AzsWHlWXcrOTIbhKTIHlHcbX2sBOALw4RrJaDmWya4d1yWP9WCUKAJ
oIbbHMAI6Z7vtq0pxI6eqnqPADMnAdXznxXagB1atfSxjIWCFNfEnoNic9l1RujUVNuv5chcYjg+
aU8WUaQdpSSc5R1SLa/fDZ6Hk2K2aZeixdQmMS6JrUhXqEj06mDdjy1QdMGgYaZ8VOfZCA4BqihC
VgmMdubS2dVEhoZTLZajnDx9AAIZz6mzzK+VaMmoKObkrIVnnmTWfpPpKbywtI32jHFGv3nFUN9U
QNFuj2T0yNVfvrqYXJ8GUiIxVjkVZSX3y0Eds071t8kyxIFUPX0QDA1Hc0S2Zxug3uSczxGfOSyB
blm0B+1Z4+v96boZ9UBWdr8k0doZ/gueUQcDQT4PbwIt5ndi4okWsPg/zogBir6Acu8uCy9tlrHy
49lDAtvGy0Pl5MtTrWp4tQQ+6Q172sj84pmPTPpqT/KEYuPoJTi3bX8O2s0+1mlpXmewwStJ887B
RNS/QyLRvU8ae23iTlTeIpOmEHZN/B9iPHqQZQeP1tqtf/Aa1BeB9GOj/eXTGUbzQTfZnU3v+iv+
V2wKgUMwg+nKjZ0parwGkBey7qafRNeA3QOSpXnTJoYJRzamvy0h9ayhpKhf4pjXKBq61rxyTZb7
xDeRi/RAclyyy24Ya8RFKIFOyKoMIgIG89pKEyJjlqDBpHQcIW6qCN9WdwHraa6k0bZvsq7iO4I5
YQUZ/QdFu9Af1a/jRfmx8YGPoidxrO00ls61arYsAv4Rs1+DRmZI2tvsqfWQuE6xy2FdH3SaqMd7
oTZIdOdu4yIYLhYa6q8eac410JqLnnDW5L2DjUXKsX6jdFx3yHTFAW93fUQXzEm5dN41ob18r5du
2unKHE/tYtPEvKbNro+re/p43kZ3+ve0JA0d1mDF75hKkfvMqFmvnrPcozAQSGAexKSDEf/mJdb4
5NeefVCzCA5S+dy0MbhmtCqFsdqc4/j17sf4pce+fJXrajEwOMX4OghoVIGfa5ei3chsuFrSFTsM
ZinB56k29tkQZy9weyuAFeGMZF10KrgKYafbOvGT1zwfsWY3xvwCZ79+yMSPjxwz1db3Nd7B0dPt
I6RlcG1HVWxTCxUEUgJ1bszRpRqaRWszEAZ/iQkGO46krb1oqdIqcp1s/dRpZp9nbkdWvWr9LGQs
93O5EhBTS313bGUnm1y2yCG2aetL1jmGEju6H34hdjn7tuIoAlvi0PeIlL/reYx1ZlAwuk+bXtjz
iofEJ23IQnrMpZJ/LrCYJ8aoIjTnqvyUZjbdfFCxC8gN5eyqAsLDfj+9wCuX78IBLI/60aBJPSeD
mjwUh7y5lHqnTT6j59tUKTvjxpLK3rSE8iEJ6kYEzg5AysYSSUcE9XoXQsnMJP1SdM4eLagV1RSG
b1XdPPeezIi16836wTSn+xUKxEVWJopPhGFoyDLP+TLdDE+3kQwR+mrZbJus6wrQAp/7uba8Lyht
zo6gK80nM5lHtnx7+nW8/O4Yv/tQg25wo2aa8r9oldqtWgO+BXig4F9FJOmtTEvUOWbpPBnK4AJX
90PTQGoIIGcVmMTNod8SbRmHCWvsf3dC4tULVtCd1WxLANGka6awxPAQ1QidtrPC0IBSQcdHosMI
QmvKNt8FqR7+LmtRntvAguBbZHtFJIm5HZxoPhKwQvNQ6cLJ5lqoM3JW2ChiezamkxMRN0F6PyRt
Yt96DE5bE7k/gRf0uOa+APTVc/w9BehSJrOurhg0s9s9QCvi6QGrtBZCJgLXAq4DLwERRxjXayWq
Tc2UGkl/WaAtAzVuNfwJzoi0O7FJ/AQd7MSifURJa5C/esRSMD4iiKCzoz2nPLNbC13ST1OPzCqD
0XVPbukYu97ErY9vLYlQ2KEfEphE32PXXx61b63VrtWqZOz1VhQdhP/Kq7BWPBfUPQQ/BgkCeIKc
RT+YQ7L+Jzov5TkenG8nw8m7ESQinVtBFEHm9XHomjr+S+59+x5Uy/jhVPMM69Ghf5gR1tNWJrcZ
KUxAI+TWEavTHPMegb/ZWs7JWpb/6G0w9/WE8YM43zgUwDCAN6mxlZzqv8DHoMQUNO2XgQZzFBxO
yIOTXrHvEJPnWPJIWc8j0mL15abODw0UrEhi5gBF0fPCmgZD7FpztKyyOsFK+CDNLIatNiaueJaS
9K6/SDJdR+jLNS7gjGVhcld9K2pu18o2uPYsnoqRzwhiEcRPmE5gsoNybh9rY015u8Q3Y4x9y/LA
7B8SQLUIxstAWP5/k1S7sPssa9yGgowJiugHzF92XlbH2pmNBySsAimR25cH4jf/x9F5LMmNQ0Hw
ixhB0PPa3k+PNxeGNKOhA70D+PWb3NseFKtWNwk8U5UFDcBvjWMPjZqZv077W+UwLxt9DoG17MvB
3ZRW5O9icB/7hLHhARwIQlxapmZrdGreLTYJb5+jc31Ooc5SV7GFd8DsrSyguZylIbzpWdXPZBHi
42F7W8DcJMX7b5Yk3keFRP/Q1qr88oMe0VphkOi6QhNOKouw7JOZz/o0YuqMVpHZOeiAQ8h1meye
kRyBg29nhqar3nc8bP+2xHzaK1IF8+qdsiLZZFmc4ktD9czPMjU4+CinwtoMnkeEg0dvoiKHedRP
GwZ5/UsG4PGYOJA8mrnpzviWGJA1TnsMy149zLPzkaZdckp9LfcmcMp17Oo5XudliPCiH+tDE/TM
C62iuWjIj7RNE0qgEc4WQZXYmjO0fRyOVnjMAfYB7LVy8bcyguHLqcuQR8xyB2A4/JL/8BvUCBHY
QbFqm9dDNTDS5gSiG+8Cdu3yp07K9Gwlo/+MkyljHmYWCaqvvgZO2YwfnSq4LcqJ8pxqc5pvODjG
hwFoyKsuivZQ8h2vcGrka4EK5cUYW30xDVU8Rst4Z6b9RKfrD0+UggDkAmQvQuqcGVEaHBLV8XoJ
6z41td4pKctjkIURqABGRTeGoYwLqXjOrRfJmz/bwaVFOney9Lx4qvPUeveKRj2XstPncfbDa1bE
3pWDy7nEbMVu2ovwsXmqFL8FJRSeUQTMsHoQ5E7D4COAZJiwYXxXnvORXLxNYCCiXmFpKv8ABzMt
DGSd2EDnFpsZoNK69kHpOAbSdiwpUt5QoTjlOsM1+8GIUNKgAINI0IR8Q98t/zDiMZ4zVny/hkCI
g5+P+2shAgrfx30Df/wjs8rwXnKRb2t4dBdUm4wvqhi5ZBDBR6PKvVFf2bsKFwNqH+UbF3tSD17t
uttmIAAGoh+ZAk6Zl+9I251LgPI5wXA+d+nJdD2ii8ImK5MdyOMIRBNN9y3Ay7pl0xQvw+amtdel
6cR7ibCSBVPbintpNrTRPOQMhRQhyIUwmFEq4QPnwL04fgWVlFvDmt3rDB0ZvmrYgC6IZmeNZzJ4
qUumD31PPdWblXoC3dAiyjKqXTj3BWhMR3p3j2XqpTMsLAGAlD+jNrZegQOIvYEYf+u4i1vPxi6y
c8yuW8VRbMI8mfpdO6j+Axh2jgojms9m+/8+Okm3oSaNt52Vu5O2/lZp/JefiJ2Gn/iXBtTRmhoR
OVzRyQ9vdN3nynTZSNpxtp8YJnNzFe1DyRQBjVicHRQCSGelqxr4YuVCtmVycESrgMsqdT8MncWb
mAptu4Ts/PTEFqy9qLfegBA7ayNmT4mfrfcsYHZZ8FSLrHmq26LdVeht1gb5rNg4QEx1Frx4aqBR
/7USHFy5LeYt9jxviycterFinOiNPYg/iS3+9VZcPcmiJz5L2e1aW7E44gXKn0ASUJnLtLk7dgwU
GKj3R1O03aLFI+GoYym0grDB8FFi2sS8DjhCBqo+DqPh8vW3cOVihGMHZfaq2dlNaOwVi7fFLzrf
h9QXNzjU4xH5r37WUxzsBoC0yVZMM82KLkKcRaMoOVsXwN3LwO7rPtJmfRhDyrpy0HV1AF8Q7HpE
n7sS7cE2jCuxH2BxwbEgSsS0JLtaoZljLWpHrHviaVwIxcyWyr9FjdFTlMZbgeRkVwVWdha+GE4c
NfhcEtSr0yjmd/YbcBld2UrUGoTBoylmN7WicMoJ8kyN4k2wE/8zmp7/FosZWPJIie2pvDhLw2jh
nqo2PuZx7a/E5GHbcqq5Ba2bIbsNXYRZmNUb3t/U/QnmxPw3yz65O2KM6bsiD9xANR+BZRYPvNfe
SuJy30/ZEFxIFJkPEWCXBw6u6tiXqcl+V3bWh9mwkVs5KhG3gj0BMkIrfjem0t+zU8czwUMHMtRy
kU3K0P5MBn+uj+XoOfsoIIUFnTIp1JSXag/EFXW+QhIDeYyFY5OMn8hCLIDxCkogq/Dx1Nej9S+1
suSumzo4eOSqbj281Cfc661G8Qzn2vOjXw9EzNqdTOOXd4cGX05NlaybkJU27TYisZj5EsH0Lhkc
ds+L4LXKv6reQEKVlZY4+q6iYApd9afs8vQISB6TimLecnEU1OWOmwctMmcZwkBn3CkxjP0RzI0s
dnghY7UH1sXacUwimWx9PuZzJ7rvymuyVYDqlmD6qb97tag+0H+2m4gotq09ej7ehrB4GZNKMXQI
GXbhJodgzIh/VVZlfZaVg58gxhKv4BnPCAwhwJw9ocJPfur4QGuyUNflMoZqHxGYpcXJgiZ6V5hx
r0XuWTduQJT6eY9Yb9V74fSCNqU8uHZY/jB8Gt9iNbM1x4iREwwnFnTnlOLfpa5XxZ2FA2zXSuXl
Cd5a53OTuPlXaJQpciE7xD3FGusKGCsImD1V2SPbImOxX9FMTiY8oJXbV+1bFsw0LkNdyDdlMnUD
pjqyx/arfT9ymDuzG/+CfoqvnSijvcdBum7twbgWAq/kFrcZ7ykb19XEUtzGdWT9kcZgPDoxhKIH
Q4YRgTpRYYOEH8Tj5ITepswKjTtaO/LsO6z9OqYEJy8CE75Ouig7FLKJjG3DupG1rbbPGYX9JuEI
fk8KLo6yVfGhiVPnA1IEvBurno6QctLHBOjjZWT5d5nMtmL7UepTMGu87Y3THQcC3P9REuUHhgsE
EJepc2NGlD7aZit2osuDTQ0HeGfOi9LbVXG/i9NOHRXTE2SXvo4wdGTToZu6mb165q+J6cGESP3K
90cTJoMtGV/NjeGT/0J4Q/Gqq76dGTyZ0QUdW3ronKnBuJ0Eq6DN0npTe8FfzUz2bFYMHDzPAQkX
inKjHQq7FfQvvqzElOwr4nbs7/B0s2cG/zlCzVQ8z2WoXuPQRhkEN+/YsAUtKUexnq89xg2biuiV
WyeGHMixG6/NrGOPZ7KJeGTFn73XtWm8ocMocG0DHidtqXqcw7aiH0Pm/OBRpb8YFFfvXYa9q4n9
4tBMSjwbYVissAlj7EsWcioTuPgp7Tr7YBhoTp2qRIhbUruywuRa8c3hyDyFK4+ZCw3EjNkSgPm6
9CcQI7mKtjzc1pYsRuT/UAF+I08M71hOBTu5AG03n+ZgZdQ7mdV1jKEB91Y+8UQVLIQNRKzyhlgV
XMUCBPRi51yNfvWc2u4UrLy0QxjlsTWJcdrm9j4VYb8fGkybOEm9TdSiiSinqtpmAplB2w3yhGIA
kMiA2djNonKPmLcM17PmUENt37fXeejnQ6qXlGlPdcegd/3DYCTKAmIdY5jPJiXtjall9sdilHLM
oVmtUhMEdUCM1wuDB3pDFMx4AeoAGarbQ5DHLP5i1Yl954lRkMaKiLFpwqyGc/M6UHfAZ/HkN1Cg
+McBRHm2mjL/JAOC00M3vDirUBC7nQaJja85qzZtYcd6Kyt29tDu7OzB9XVxBZ7S3FM6h49Idy0K
i3Gef9sygy/HEbR3ai+/UK3U94Bh8c22CBsKYx+IeatoweqpP3nkeW+cBA+Y6FW8HnG+IxPs9aPP
+b1GqWtclDn3DwXTsmvXtDHbtDIG6KMhJIDYu+NKznk8FTWE2TsMK1JXPQ1exDLJYnB3wxyJ4bku
2zOxIZiNSNjZRqUJFxlE2NpNbKrRAJNZsTFL4L4EiyrkklJwseVWeKlkeEPeEebrSWKdx2Q4MdF0
/dHdsuOr8ZQZjvHZGzLZK7tpPjxl1nsNAvRUmEb6NmCThSECTZMYQBzvvROTqmKE/hmHLa+hz6Xx
3aTlp3Yz/4tlCNYS0gM6wOwpwyZWyla/jQwnAp4Dj9CXU/tiktFxaBYOPvDl+Sv3ouzU4sLc85KC
8DatHg+1slFh8QRJ79Wji2ZLF8G8gVjT/2L5YLyGJ2nDji16x0IbbmIvgELpgL3Yx6pl2pNqVDHt
EDXPlLpcEJFhg3eBisFJWafzrZ3El53ZI0Ebvb0QfrVQTzXNvbnyeq8/uaZmTVGlUt0rR3A1J5GV
+ShAynhfYe5d9dC4bqJpkRxCanFxF6QNJQ2EM0q2uChOAGHGLc1biPehUVuOQyQzRms/ohhmb7Ic
5KuIJNJ+JbqYnT2HG3VLCdR9P6AL3LJIbdY1NmqctKmPRx9QYcEqr68OSZdgR/TRPT8ueZ3neUjl
HvQE0GJ3glSO7olHRjk3XSrWJYmM3qfKBSjQt6W9g1Nn7PDa81VlmkWN7Bn4BjNgCClz72bNc4Sr
sKlCZooxK/QpLD74aUqePZLea8IKDpMRs5lucw8NF1tR5EepT1MUZ8G6k4bchQDjzqzI602L73sr
qFpYCRgt9IbMBQKz9JwG+wXXQ/wa0WNvYJlYm8CV/aGfcrELDSQDjRLNC8dusFZSuwi/yvqhJS5k
h7AzumDkSDm4m+ji4WGEfKbsH0cM6R/lLiH0TSZ+Oj+xtmaTPZjafIPK1pza1kBjMxrNlz2WyHhK
T4PjiB1GYL3za/XjU0YLuOmccrkuwFtNok/ABfjxKzkm/FRTAXoEEfwB+uH86CY62FTcq+sKayLL
Jb89zjM8b/zSI99K6dOy2tl3KqSkc5TVxiWA46pqMGzYn+SZzx9sBqmjy2h5+miR07uNFc6N2RzE
P8mLaG+HChCqFBa40Emn9T9Puc6hEqin0n5wrjYG33U9T/KDayv+zeOp23dzJX9AYtuXoG3Zu0++
OFbp2J/HetbXYLaoiJLScJ/ZP4EbVapRX63XAJKaEA27ujbLLUgscSwhIpArwniIfKJKASKekfFZ
kz2yn8tpXYVFf0otDkNPd039NMdJcu/yBthb3WZ3jhtSa4J03AHIxkWWVZ74CWp0976fW8eeIefJ
Jx/1YHLinTWKiLWZBwPiP1iztWHFO8uCw8FgwOmvWcbzRe1h78deTHslZHpn1eDtfXSmrzYqTKZP
Xa9vtgKADrtsGV7iIh4c8bdtPX2qGD3tuUJwq2qm58YYubfchlYDhMqxdjkha9Rr83Ac2jZ7Kkaz
P3ppke5aq6u2jhNXzdrPwarUju1sDVU5dw9t8GPPAOZ9CjPzQFhg3fBNjeroqDC9mCXM1VYqNgN9
uvhqgA3onfajCa+5422s3MDOBFjQwLWRj49lxtyrnge1WaS8u5JFJT2y7LYwx7hmwAngUstDdfDH
wmKXVttHS0O100B9nwJK42eImvYmxKoLZMuMmdONL5PlVa+1bf4W7YK46hezBwO0bK1sLQ6T55bb
XlbmC2PYblNPs73zfeWRhejgccGYxO/vx8gqJRGdY5vjPcc7SAUm3fqL6dU72x17l+Bn2ETZQN0u
EOofGi49JjA9cikup6sXzwJxjJVGd0eK5uDVnfsORsE41BGrM/bp/c0AdHuwyODZVk2QnRukk3/z
ZoZh4rBq2aDAiQ+IT4NXZpf5D+M255J1Ezu2YFz4aOgrvclq3ivWEHuUlr/Y9hGFxxNeUOkyRgJK
XxxbgK8s7ZkFsEHv/5BOVh0KNxpWCfnViNhn/8RKgrMMTCWx0oDBGiMS7Kd6BogYnZO93TfGe9+m
yV4QI7P2pkbla7tDrqnMCGKDwzqLyQR4+sKe1sojLJN5praMHaTVkYJfzptSd/43UMj2b9XjGDWn
lOwTWtjmx6qdYlMX7oSesvSvEZ3Obsn2/DUUXWNXyOKUFlpDneZ/O4Q9qcqGDaDGHvruaHZ5pPZT
PwDy6SOHgh0/FYvfEdg1Qeu4elxW50cTat0B2Ou4z314GZuAu/XZmTqSTNOMrJFi6heLLJl9Jb/3
pqc/vUc0cAR/zkxJyr/DWHgXJTyOWZe9XBkG7srGQnzuG128gPZF3AmN/GyD1r/zgt2p8wdIipOH
+aoYOSezDMyH9B/nLM6viFvbR6CzjMvw8G3ZCdm3ZWWwLkNGozmGk7VncsQr0g8+8GFNXyy2S0KB
5sqk7+mh3aWm8yfx+tFeB46XHoMEexALK+3uILTiHWib9jsDCg/ktS3NLcJP9RR6DnJMX7EtxwC5
1ZAk2L8mabP2Ap8fpS/rgw4C+65YRSPbAne7yRjybqATv5dAltZwai204PRSWBmHre35mU2FVehf
x5bYyMpFihIkwZMOWXjZ88QsM3WZpU6Te/dmzgHEShqGFCsu8bugvFiLVbA0+bzOznRCJOMgCg6m
a5lUHU3F9aqG2GAKbv8C0WgeUO4s2rZSozPK1U2NCbhlHyMkjIXAa3b0QNOd2hedmjb1kU3s9CwF
daKWOvgkx0NtM1RMj346j1wnzrAHoinNjZBzex3dMd/MJksdKlF+TVvoA0YuQExtvHDkI01fEKB9
brXzUAZE0kzU+qtUSW9P+G57LCEK4G/UrAq48uuXCO3gxrf6Ysua0kBpQlmQ97P11Eo//81kSchT
6zk+vXCeoJ4l2mBFeegdeBiideRBAwgs1AZAsMKW5Bty83561twxA20iqVYexnQsbB4rNYW6eeVP
prPHUBa94cnLKfVEbX2602CT4Vfonypx2p2b1p+s1b+JfSkBC5VTsvICVV36PEZMicHwufTqZi0T
aCxG03oU+zF0hsEGHReZDUp2ikH2UMk5qEAAyBkvHk1+9o6/wn0rJId1YZoOc6+EVfeijRute0PI
wBnHdfNgTqX5VCujok5Ji72fIim0PJsXmAU9geCsPw4I8HvKu7xCtQ3fGGV95oCn0UN87nSCPxKH
jfnoRJ1mXIpJA1xZj/yzRw1CcATBzERvbskpH95y1uhXQ87lExNa3Nm2CEDKmGLTm4B2Boa7Ljdo
VR+ytDfdzRCxilBR/x0x1b0AySrvQxv1yZaVFbo78B1FsiIYPOeKz+dtOdfzDUE9yiHEvPHRGnV/
zpZIG8ISNYM+7X/PAeXWSiYpsEwPz/4+VKHB2w7PgpgL/rzBS/Ccqa47uFrEey4xmIu5EA9DkJsb
RAMIhwPv160H0uKZWtPIWiJEM5KU79xByd7HB/uNDF0/jEANjl0FP5xREWzgYPZ7czM1CLxWtQBM
AN8IAwx7cYSqyC3wO0i/+ReCxntufLs817lD5JInPodMJN96LsLnRDdw+0kPRuZX8pWBpkd3a8G1
YN0aHrDSZE8oMoqfUcbJjt3a8KWdKLykrW+z+2ssQx8gwiKJDmHv96veDgD19cOirrLDF7rd7MfC
+fSV54P9ihwEX1pCSujH4A72N71MSJh2wvkddrVDx4SC6yVEyQNLOaGb3UpIOXdjrvx5Y5Lp8DV2
4fy3MQWSb1ub4IYtSq5x20wcvkFeue9h7haPGQPBG6iieRGQOjSmXhQe4x5kbz216XHwe+sLAr5/
Dilz4lVTmvrDTiJ3lxhjdRCRZbxyp+oGnR/eRjsGb9UkVsgILxjxWhbZdV5ceqJb0hGMzFhT6ZOA
J/CeibF7Csuc1DxEB8d+6vT7kDYpSxHtdA9t26R7m1iDlo6wEVubt2RY+72Od3Xl819pYL7Iviav
Wmbejlk66Ajf8P9p18y/rKj8FYzdSHQAAjrDc1ozPPkEGwMWorL2bmWgM5NG/AGW+TLm8rUfNSng
wV+2r3/mLMpxUI8XnWn1aplmefKJI/hnjKF70gO6jzBXwEEjHl1tRc925FlrQa1Og6q2bQDtfOgz
lGu06/7OdcxLYkKurkx1QQD5Ehh8VkaG1pb8WfhP+MBJYStyehRL7pNaaKSyC+/LKutLmHtfzGK3
uqv0qkW92WhxS03ATVzFKz/ovjDf5Ae/Gt/Q4QxPRcRLmErKVN8kQKZ3rBcKrUttR38bpazHHsfh
TtcWUH3lX1qV2tjlUFUIDv/VkJNtF2bON5cPwQmdvaSBwwdTmrULaux8ByQGt0bEMseSETOQhuGi
dvQatMvF98Uv5Ol8O5CgtYbLUUAO5ffEx3+TQcuswSoAqURvOEU/2iEDX9LUD1p773bvsyBLSJk0
sbQ+FDS1ifhfXQUZClHWrpSwk2CAxqCIWAv3KTNd8loRFtKxMMI1rgbM1qAbzhTb34ZPtUwwk4eg
m9BImefwm/LuNUjNihcgEkcQ/ezDmgSn8myKFWYDqhrnwVWTc8ObVBx12NHt+OnAWVbYqxmN6AoA
1HSs2MwSEfBE/gRCpKh/QEd2TMPhzYwAnlkNri6Z+zy1YEzOsobbIlJEmInp2Kepmf3r4Pb9JnI9
9HsBcHB62QLF+kC4A1jTB+xz4iQR7WwW4/+WA8G/8moND3xfSBH11FyTGSTB5PefmkgrIj/wXOdO
CrUQxMqdMAI0m7PTb7Nisf7ECfq+gv41MxFNp6NLOBvJEMchaN2VNGb8B6OnL4ACrC2bpLcm5pRr
TPZ5ZZgxd9SsBhrHh3JcECWPIM5fMXbHFSPqPWXr0RsqQMr50SFvoXHsy8SwG8JNCIuqR9MVu024
G0v3ZHjAkIIm2geFyfYUuQkeavzuyqSh9hiYBYRArcIp62gg+OZ8UOHHIGBjZADhZkICkRiqwg8M
rWRXFdm/irk9kn+iIEyssJtqiIigI8hp66EePkqrAa3BLUUNG7/kQb04dbyMgtrm5C2YVdmjf/U7
bz6xwq/2E8EreeTMhHNAORkWg3Eb7XS3IBNDfwOw4GVS9dUU8HMhK+Dn/P9awzUSII9VnklMXmE8
+QUJJLY5G6uBgeMqx1r1aLnNK3yPC3fSekzZG0ygXTepPZFBOJOChdziYI9Lak6mP2vbMN/SgVyx
fEqX31V/ToH5k4zWDwmL2Tpr+nbvhuDgVer/IWYwYlLvLRZXOZ2GmOEuTpNfAJEc1T0RIjhBDOI3
yFSMGoav/rAkri0K9nTuelz6uBMMw3dZ20zW2U5yVqZh+xd+GumsZGhQeFcMmvGzsn09JNQYVzkb
96x2ps2cAAiPh32q0jcMHAU6qXDX0UryiuftLpsDxPKLwbpYvK1VfZ0U42OzHnqWpTEWDPHrCxIb
vTK9WTT8KzAQzKkGfxdwV9cJZ2iBghlMc9ypX1yGdwfd3GEciKAqdfqQmDTcstDAtYXtnOLEPwQm
OzJbs5tm5OtiujR+ohz/ddl9eEMOUFTYGBSq18gfujOhsnqlSqfbUExCYvemPXLwfTLUl2ZCnZ5z
Gzzay307B7+i9sCAiLxdT4YVbMBQ0jw6tOcQJr46F9t6UyuxtzxAlsIQJVuj4jO0ouSuPOb6Ko9f
jF4BOYjSfSONgxGiUp4zRkrS0VdZB5AnWvjecXpXFZN3375yIT7YDg0F/T7KKkgR9m9b63DnSLuk
uUD5LufwXAmxIQmJrJ0uuCWYPdcjIrNt6kfPCNVe6uUVLzg98XC5JBIXwwNZucvWJTD3hAFMJJzR
nCDU1ts+xNbXqGVfVGkHAxI24Smr+fhWcina5GaOCVpjf6D/DXmYGsRGQUnk71w9mo78RpJ9k4kZ
bFkv9+vIh6BRWrwZKAcFt0f0Pg7uZw4HqnTYYeQlMI/SNg+wYTQfhWQcXRkugW/JeQiTaEe+Belb
MVOnOQVBmFGhaliEgyrO1pJQkHFA7sZJOqfOmS+VIc+DaV+txFVI+MTX6Ef5Fql9u8kF1ikzJYFW
d9NteZ8zqzgCAzBp7WDu40B8FJHaBab+jBJQow1//8YyUIcxXrogkZ6Z+SQvZVug2CNPtsVxxl/v
PdiMx5EYcZkmUwslwLeqXQKbhNc7V+tIMmybyuB1qH2TXyRdZP14gJsxPsc6dPcNaVfEkH96rvsz
h7lPvo9Mdl2i/5BVa55KkQcn5mvMJByG0aUBZT6zHkJAIf9M7Dl7nGgAkj2IZk2cdzfGux9eHP1A
Sy23vmhfwBX8BTL9zy3NI0/esxmUz8LMJnAZg7lAchDEmwkdfBm4a6MFnS4MVu1BY0J8wpgb7PyZ
TpnF7nFg4bJQyU5yUpfBDy5pDgepTf2/nLfZHmsnaahoMNBdT8OKBcVTJz32meQZ7cZAM9APibRh
dMMbw8yls5lpryTPgpuELZbj5gGKCcZgUT1Kya9JqsCKyQaIyCp+9asWtUYL3D6MPWQkZB7tqeWL
gwiIQadS+OgK+5LYGoV1heAw9+OtC+BHImHYsBI/UfmgHyc0cg2RDr8j/eOmSao3kUz/n8d325gu
HIufgnEtFlEW2Tj2Q8ZKU8+4K4mYk/mCrt/01+7YDpsB9NvGKPyj7sRThuJC4qq2FV5GJ+uRBids
EBjPHmaT2UZCIo0oLGr25glIdriWpAsHUsrdUEn6M0BWGzsMb6wc9S5OMgJRSOJe41L+aNse/bDL
sjptrSPyqu6G+oTh60DdP6CNfjKakcPWcArgtHrDUOEFL9cVELK3qmv3TzSxB66Sr2VrjUuUOXaC
DlM7gdy3NOYrpw4+WzlSoXSDk5yZubPRjLGAeZpASLhGxo6ZJYDLADUIBYN01mhk1RP2RWuNXRng
WDwzJxwbDhE1PBOJWJ+KvocJmeAGCOru2dHpF4FL8NJSwmzyzN9aPQxF+vgHywoWA4z1MCnjauUe
GQthmN/koGjG0yb8QgG9YBSSJ1Gg9CMw5d0xcRtCJMsOwcSaxM3t8sPEi0wmipPuUgJyVnE32Ksk
SP61TvjEXIqxd/G6BGgCw0mxGfsskBB3fFi1KDYZYAJ0F7imkYSNq9ZN9cnh7QR1Id5sxb98lBaC
zVS+pI28YrAHp6oxEudqPCKkOVbG/N34Tr0eAjq2Pus/wyaZ7iIonXVJ4OPabnAr1LbzY5JtuUqJ
D163JIYQytcBfJrn5yToroJhLFpJnL4Bk2pmppfAd4eVSmUJVTf6ngdMXsFINVbKal5jdr7ZsrDO
k4MJLY+Sl6FEQUUAyrnD/b3JAvFLyBKoKFX8CYNSwyV0y4sp9YNWvGdAXnCDh/FX1oPry+KAqW7t
krdnYpKpBlQAsyiTh0KF7cnm4jjaVvWG3M0+MDHctkm2l2wONnE5ia1RZc2JEnx4Cyr7OoAR33oN
wdJp5PWPsAnrvYjCeA8PLd4liSz412dQeWo/3IjIOBlgm2iXGdlDab2aNq+sufTpld/9ICPiMBHm
G6G/VBJx2d213V0G6X8huI7WeTG/V2HN8q14TQwLtVF5T9q42PfchGsqegWZWr4AoECRW33IfMHD
VgBlMQKUO6LdsjMRgQX/bMwfOMYeyJB7URbt2ZS7Tz6Ola2JyX8l2iVS0C/+BTMMBKzur4AXh03R
iQdDVBxLOv+Z7fq1mdvo6MPJ5+TIz8gJiTlAub+JkV6cAKSdOV67a1e77V9QefZB6NovYUJotMxm
Mm1HjGeHDnUVayTroRDVnhA/wli9svrw09bcEqg+IGsyonUfZmcYHKAd8NLtZGz+qdiDYGA07hbG
YSJmQbU76GFgqWO/CljD5UhnCjc8dcKAVaX/8Nbw9mG0dH1aTjlWO0YchNZW3mNrTe92VL55Q3bi
rztg6fiEvU+CmltBURkuVT4/xpX7qYBLzgzlXUC+hlk8WYP55M7O+2BZ1nZKkvEwlNaGTjRZL9dT
CmsQ4SxalPwNstWVAgdqfQYXAFKZiyeESjKgAMS+LlXsgOz3UkxZGQ9rMm59N36wQjqgUe+QXC2M
bDdAuulBM08SaINVpzYqH/9Ujsm17qpg23UgUIMGfaYnmcAF1X5A9L+Grlrsukg8C9v7wMbOHGvC
oj8i2SXJslpjBHxXdXALLPEdGpW3RkXxZAT6yaJ2ygf31ZtQcaPHJhzP8zcJAH1+m/qtTJOvwO+e
ekE2TaBo8FHbdJPacQO5uyZX0wr9Gap5sO+IP8NVJkS8VknzgRAfwlKRf1sL6CabY5CPfbcdZ279
xT82BV24hphFnF/g4F7SznCya/cYde7rOOLMyG1Xrplhfxi0PHfPd34aHxyGhQ3INZjD2lpdiLHp
eQHaP3GVPQV4NbaKGQbS0hhJf3QB/JTcHDgWiz/4CwErGnE5/SsNueHQSRceL+J4mRxmpf4Sn3YK
4oAuJ6txRLsYBlLpH1XefRMa8hFUiuRIlURXegKLmc7w5pX2n7CWGy75bS4WMLZgk5+ijLZ89zG0
evsQs7Wht0RpPRVZstFe86kRwm3tRp9Sh+1uOGKr0U7tIpy2b+XQnmem9xtncJ8gC/wUloRS5Hs2
eETWKGusGnLd99ZFmrZzLrKWTTOla++Mb3bXPflm0m74FMW5yQF3ZDpyebuGc6zcl5a2ECnh36Za
FvVBxTvd8RyKho0gMG48EQO1iCDpu53drw7FMDYC7ISssd4a8njXvNHYevL+W4XOs/b6c4Pjnad9
ePMxAE5O95ra8d9UYMLKB3UzvfBK4YF+H2v/JEuw0FVJDYgimu4MpPL8EYcgjbTPg1+6XD5O98ls
mIYnxr1MAMGq4xzcew4Kv77i2fUXm2MXfjYV2w+RjGwAe4zqjVO9FxPA5Gxm3RUNBl1n/uZ4hJGQ
0v1pm+bbSNIZsePtGS/aIlhAMmgjHxo4pjdzihhtEGlzkGH3H2VnsmQpkm3ZX0nJcSIFCgpKSb0a
3L6zvrcJYmbuRg9K33x9LbImLzxdPOSJREzCPQy7XFDVc87ea/tbhp036NEeZTWf8NFfWpvAx8TC
7uCVmn2vap6zZGITS/U1ddJDEvpMzdLcuqObkm+gvJzR6cEjKqq3tLQB7Sf3FUrKbPK6Lap499CO
+iYiqxZVpo3Wvi/OcThd+bF8wCDJfBy/OGgV91YIlrOk5+3ymnZJPLQG+oWUZuTEvkbE5W6pSB6y
LHkyTeNGtHrpDLV77WA2cRoQD6nJrt60QCdl+45L85aIJWJ5YvMr8e39yFNE/EsLxji5IzznhXCl
2wb120oHhIp7TnwzCXE9mvGuaaL0gMj+ykrZlKNY8UINbFeRVT4OVrmJyPnDlbaeSWSicRohEIDD
0gmwTp4R7EMoTmhMJAsAmDYo12cOvNc2kemMfXFRjFpvWzWRIcrbtFVKJoRksRIk+s2DxVSb0y2F
/XUbt/emFWcXoB0fXauZARaI9oveAArAR52mzKAKo5tGatKKnLaTqCPiwiQjJDWlGKAlUa2ZgQYU
qvx9FDGwb9HPtLa38piyrGtyJfCK0ZZImdqQwsVmBEOtp/u1IWbnR2bXyYHAZR6lCUJo7om3PJ0f
fZcMutDggF+r8ZZJfL4OyxqJVpAy5THrhypWQIw4FMWKDDcxw1/RTf1cu8md4dIoibIovWoapmGZ
4zxB98MfHck72cQfbU21VFGdc8bsjGMdWtFVHXJglpiAdu3YYhZsbsNmpkjIhon/L/5Q4fDZxNaV
4duXnmwunI7RzTwMEh2njXJ8Go8Iqt4SyPabpGHK1oYdrKzWpZUyjhdznhBrTuX7GCNwxd2C65Qp
x470wxplnk63gDz8bUhG7GYaUmdDBsldk6iL1M0FUPcLzAt2u7YoWIn4eo1pYKeg03wBLAYSN5rI
rmsQ0xsgiza5GODVQG/ZTHCXWhvqCiMhCLBggcqZmcjg2J9SOD4e0d48mjHzOldBnUaC+pC3MPQg
TvYonQprPWuz30NmeF+GGrbQO4oB5wZHi6Jl2z8B6K9WuUk2Xrx4N2L0EAxP6I+VRfRVePFDOUU/
5rnvbq0ufG873j4MLue0ZPMmZwaA64hQs8f6oPyYEBImUCth9e46qqQ6dAQw+yrhRJUixhn8FUPQ
Zp9X9v3gA8Jx+/4eeAlHqxiUBkiXdRqa8jCUNCvMBKBQNTzai20obvwnaTdP6Ai/Fyn6wXf6Gjcl
oPJWA72CmXtq44kZlTZ/xjZ0LcYFw9YN8ufGGxbf0JuNhnuD/PPFzcSnSSTfymgQ1gwl/c+Cqbus
iS/rTf4KH0rWECKbDHk8y98KlP6D01NzFF4mL41Z/3BoWJw5o6P2H2mmR0o95PP04ZXR1ZgnZF2Z
QfcpuCxhrJS3TLfJv5nN15Lcl0dXpZhLcaApltU15o9F/y/rb2hAF0TC7Yqc0ncegfuiXuZ3GvZd
Unr3KcFQ2mSikdjTOXHn7pli7jpumGdP8w2HO7JLZwJPGsQ55I4cgUS86MLxbuKuD84t85WHxNX5
Gds5DKqJCDYSGYlAC10mCJkHHAMPnX3dMVH5jtJ2+ARTWm9THPvI7STZD3h91zOGAvrfPgGHQznf
mPGoviWVEh7UVCONQws68Hs4LWGvIzr3FWY577WftHU1t1gT2MZy5k20l7Y2ORsbUp6uXVpLVw2i
zzslWGgT8A8rS3DmgN1Cih+NeYzD79rxl9CYmsZz7qr9HFhiPTba2EqrIXQqxrag4vCp9TgVlFYy
XxhqB5vQZlxbsrdI6iSiHyQ1shIrMuYI10EiC+5GAFAOmUTD8ravAWS9VZHzs4GWoaAJgo3p9A5R
7DvaQXc9jKxq1mhd49jcVBltTHJArpyIeBJbmQiqQxoPbVnTsffUGy2g9AwlAF2RUTuLwzo2L6aZ
b2EKoV6U3r73oZzTp3hsNBFq0SxIiKoPutSPCFm6VSp958KUhgQo8maybVO2874DrvJThz38DjIO
EJOk95abvJh9G9/B4393Rf8yjPlnYzUFhlztHiwr1UzGNH6FtN+Z7vRRlPI8Vw2nffd5ihURYVqz
9klzS/em3meZ+YXb/KalKbQWCnEDxu4f+HYP+AzHa+Bh3KBI7tKGu2QJDiAlSZtOpZ+m0bO2XeA+
1Q7tBU6zzbF3aPzHJQW9T+TYIps/SJW+V664FTO9aO7e19iY4w1/8UKTj3EPfszVpOw70tmyE5jv
6pGQM9/eGSIjJ6Mq9biplom0gBHDhF8CCbRsDVKlJ0pxmouFr9HtpOEBmYTKWaQI1r18um9M6wdm
Kvx4UIHZyrI3TPDug83bsBboECr8Qys9tuG+Nd0Tzf+mE2N2YNCE+5QzBy5RDMaDvyZYEWRThVSo
efddL6tYGgzWYBxOm9wfkYvaUvQkWOTlbpirb+hQJH94j35h35kwQjYoxzdDTUBeTUpbUdU0y8Ig
Z8uOaqiUWOVYLJtVG4/kPufXJWjxRot0DczC8Ot5ndYi/AZv5TwJv6aZFZHtc6vJtJSbLKsho1XS
7VeDpvDKi/bBBhgNr2fnetPZITNgTaLVD3e0nwu9SH9gFjDQ58GGZBuvhnGk7eSYtlRbFTlAsROa
3hORopzXvcjOLxyRobzSuAvpUCdqy+TY39CsmC8VRP5jK02HNqXywA4IIKoSJGprImNuyG8n3zV4
YOJ28af8eqbGnrviBjHZPQviMUQ4T/cvV3s7RUuAu9KUBK1qoXCB63Bvkhh6IZyv2iDIGDcRxcvW
ysM3P/RpFcZEdvTztURIitElQF07Kh5Nj2GdUaXotVANFolBmktavzNevso9RCUxiuxDGPDUt5i4
djK3jnnF6hn538TEAs+sCezWh8aE9Ft6COzS0FM7N67ksXDQdSQ2m8cYBpsZnTF1Kfm1ZTdqpDni
MqcseZEGQObqmkWthSiJOaJap3o2LkEtHvKs2XVa/XAATnpl8975A1ZAVMbrbhp+TJKTRKGBg5Ga
lZNvanbtqSv7o0c60dpPxfRcZd53UE9YGEX0ggHwYnsYBAwWbSILQ8SGuIqQn3/PXfZld8zKMzq5
izEPSxEmyxUCDP+gW6t6c00At2hNkDVtC6tm+s4gk+wDo3PIRaHRi8TCqYvhLSeH2kNduSjWKDVh
HbSOj7Q/RqX24ZTuYttrrXTcQoZqyfXyreyewEcJz8WT81UVVX2ysZKye5nUYimayGCKmXXGSXHf
Jflw0LOG89SNbvKaS2ytp6YK2aLbJInKp2by+i0riRERduYiumghXCU7wxy7U5DEzdVA0QwLvnua
o/ECC+OJOfYO1T2Va2q9KJuPz4b4RiYn+XAuVU8nij3ijA+EqbfYKw60zK/I3B3fmG1yJghczRFU
PWbY7ykAUB86EFP9Yjq3kRPs2jLhcY2LjxRTEBgVEyAEeLRLTFXzmpBRdsCHHK2xLvXQ7IC7c+PU
CayIPjms76A3SSlF1BdOuNSicvjqWRnZoWYmGSqjKVjSlEdbUWnlb4gEjR5n5dTnTJK+vS5TUjsR
VxvzNgPL8TQYKrsDyshwhLDl8Uoh7XwoBHyoQ5f3+SNZSuCsSUp6I1LYuRGqSp8RnNH698I5G3c2
eoyfbLnmuIsGy1P0MbL0NogY3bG7BkRcgCOiYTmMWFZa4DymExNBr3rST5OElopp21N9IFWpzp8V
1Uuwtm2j3hU068cNscI0Ej0bO3xb1dR6lZTaQjhYES7H2tnvAD4asLUaFyJB228iTdWfqKJ8UaFr
HDLIfF9mUlZnp85h9jD3Ly+ahL1tpfEkLdl16UM3+yJcY6QcfuQI8xWiBdWe0HyiDufh3NdwYrYK
+9JJonp7i8uQaPhA5fWwccTcAtLirU0fOBaP3jYYZooMZxFcVsSi3elMx/AMCzMh7dnnfSYMp0Wt
3UgOFbSmh1f65NlN3qDz8ELbu3YM0X1mSMFug5EuedjkCHzsJXMQv0vxDo003aC05ktTsFYNvJVP
QCjCPRN51pEgpmVYNuneh4a1h1jtPppmFG0ZsZUPsxfF+xmVzjEh+fcEP2M4yKhy3kKHrC7mpTOd
POYPNQqGrk39NQ77GKY0qLY3QcPyAXcDy2aFKWuN76K7G0Xfb2AH0VBw/LIShNS6bLpha2ccQ8HA
26dqauQIrbiRWxVLr9vMORGjALN0+GkhwD3xrdX2LgF8dD/GuINGxibOWvdOxIwdmAonQDufroI+
injyOSh8ebYz+5ve9PIjOZb6FilusPOx5XMeGrvrNpTue1Z3BGaWjjj0Fbi11iihSraGIrqtd+LF
fkUenJCxR98EzhL90/A4Qgo8IJyeb+18BtbRJoO6qU3RH8jZjK5ALrYfWdtNH3gsuye+kvgW/R99
pTJ2EI2lbosLLpYhAZrkjrlXRLLCaqMzrAg9hUiUbIgiiG+JGskOwB4AN+AsMMcrohHTaFtj1LpT
edq/Q8qUaA4jPGsbOjec0unI9Clj3WR8lFNqpXd2zQDxqrJJ5sRESmtMGl9JBcTOqNzblHYArSPe
Ra3kWRac6ZwAeUObD3vm5uooSucngiqY88wqSwv7f2UtyYIDq6kYr0MgD4yaOFjDDbgHtYGmSB2n
Ov2RtuU+t0LgrbZcx0Z4XSuORmEQ5Wujch5jqDXIpu0P6au3UsLI9z3rZMEIWRvQdGCGpZ8GJrdV
04KxpmvGEMmrZmIs0EAQl+Rs4IMaJxYv+n++uuoHfzpGBMxQb7GcJG7Oz2eiUKyJ77qzy2CipraT
ATB27dIGjkeNFMq6iLBpSIUDohkbRn9SkweKrOMpgI5GmupNZutPTggcjiBhUVeZcOaDXRIOIaa3
3t36pnFbWp7zHGXhUwhRIKoYt1WVfCwZ5mykNJ6A79yZg2usLcE5DSAaqoLaW4+B7R4j1yf4U8Oh
k3aBB67VqM8RZTJAgObn2eFjM5jVhn1zONgqgja5RJ72AFK8cZpW7HAkyWThvfY1zbiJqQErnw3O
lBNzE0tYbBCOmXU1pKV6w7kxxXjozDCCFmaKbYqhCVkMB5qcfbY02O96Ed25LoGXGRSmyFPfi30d
tw1hvk3q0E5iACBEY59dVaHNEjgkIfZM/prWcbXvCvNZKrgo2EUuXQN5CJHL/b9BJYpzTRy7b9DV
aboQj4kYKScxg+O/Nmm4JZ0D/56Up2phmWBQeWCW+YVzRTJHhYBfmQS01AkRV7BxkdPIjLTJoDtF
kXzipP+dMeE4hby2a8AXH21B3TC26Y8OmzuHbnXnEVzEu8vpTWaDs+oW5L3Xd9GOSRL0qKB+mohu
Xztl891LY+fDoV2Jgimrz6FtKwdEYGFqvXcADSkK0vIACHfYhvXivTUQ0wTS/07b8IrKlfzltroT
hduvpaeY/sWK6MAZayLKt1flsnJpwpm3Oi9+qMik0tBjwQ+ooeZ7aj50kLQaOoOOjU7ZLpzvbkzB
t4AKnlV778fhq++FtxDLOrZNEgpDgTvLItZr7U1i2ti6P+ss/BalFW2qqjouZ3oX+yU+Ux5kbcin
1K+f2sQ/e0n+2pvjuZb1bgynzwSJAro/Coy5QBlcGAnFVz6vqwaZoiJ0Bl9YCJZVmgwMKXISB89d
lrSQJlgCXBnfuT03irYpNJCIMAeP9F7Y8cOX2cU3pVnfFZUipCwuLukY75Pe0LukH96zZklfldES
1t48N6nx1VjJT7q8pDgZWJekN5JkNakA/Ht4tsHGNn4iTw6jcmro+YbuKeoHtpMxBEtQu9a1TOix
9FP/nDXDriHjYkYhTcRKs7MMiGwmuIZ12VqQtlP/AByXYaHO3rImeA3i4nM5m3M6ejJk9GoTCrBx
I/1kavMTM+PrWImLyFlWIwN6omXlH6M/PeYj+ZSu/8w8I9x0EewG8r185A31ru7tU42mkKz5s0WY
kjG3u0JDOgLCeSWokHeEflYMD8M37tchIhx8pZ063irLgxQmu3PmDBhzqvLo4P2CApasxs46JIws
dW59eiMKmXrxxpO9zWEO+tXKrvpLvkxN3FyeR8RyG8g7ciUoF5F67+pyvEJASBMA3PhGMixeqx7I
qm4i4LETvUvCPzlxoCJt5b7LCr2VvDesPMjZSOkxjpLWvpG3xgqyDa4kOgp3zKs/CDhMNhGzM6wX
QA9qs9qmdnNrOqQiFHXGkKR+so3uSWHSwk7hsD9UKIuclPqKuCCOpko4W0LKTrqve9o8Q70FY8r6
kAvnHCDwxJ1X3yRd7MB1o36UNoqEzqvqHQCyb1riBBF04swUR654wR7yKO6vsDTt26q/prn3lIzo
QEXaPqjUgO5k8F6HONJgW31P6dJMMRuP2SlHUJilRQ/qR3kEesTYK2yq170f1j858iSrtEqe1SJ2
6LkBfqmPNePOnV1Wh8VdcaRSj0+iSwjuQ1pgZ80VjX4GsXb8EIMrwQmZ0ySYmEsHxrqSw0sUsrjh
Rnwza2H8tBN1InKnf4jzqj+HLg42v8x/pPio+UuZR9Nf31EnPCusgFtHuOmmIN1zBdUj3qAOR5xi
nJVWzABjcAeuv2tNQoZK9lDoLos4kYG9TvMHUyPMVbF1XcdNufK78YsZNzX1PKK7a8lBAK9QamZq
jYfNaw6/Hbe6XrIl95WB5EaZM9oHXmqr6h6AwzP8BTpg2/Ct6F+cZWU+lIozStczKghGkO6V0e6m
In/IY+t9DNTRzumiTF32TBzc/GwFqllbcnqJCkEwXzIhdiR5K+zq74CeSeCIhvgaoF/DzNLbmyT4
AhZAezDpa1P665FOCvuLxbFktmn0gwfeiTK5St3oi/b7YdJFtlbZ9JpGITQVaoOYvTW3mS5YiNBh
A7jQNuUJlwKi5YK7kNn5DvQc1FM1GLvOqlp+SH6WzNHf0qzchaWPt2KQZ8CFMDppQSaJm57A1G9r
G+2yNSQ1Nt/a23qR+c2/1tojw53KhbsS9wniDAaoQZ09EW1/ayDqGhYalc1/lAoVZT3Xd0YyPVhx
c4PXiCDkZAqxuUVnP3YvROK+9bmJtLideGjir9CzHnQioVJk4hbZ+x56bbH0h8MNjfaz4yXoFr0f
I8mCsB4Rn1mmxR5eEadAEM1BSxTS1txI/PyjSzIxux8SUAx+oIeMSVyQpugtDugnQQEOqDHBFjDC
S2b52PSluXFi9gqwZazapbe0x8Q3+awcR5IAdbUOVjUTx8Xnnb6kVreVsbnIk8pLj6EhRiS5+GYO
eQtnIQSOAjm8R0JALAqwAx6VbG26+kmZPiyspC82BPeRxDr4nwMPW5yjS0OxKVGg5V4v11jnrnOH
5AYvL5JdwzSegqXeZUNwo22P80qCJ6eOrQtGugc4d/wm9WRuOB0/D2L4CSx1XDUR0dFoz09EdpyM
oo6OYdg/SMPdR46Psk2X19SfSxBDBljFwxI8VKQIsO+z2+5p02M0MNvrPmqZwibye/b8E0osFnbg
ZUe3BElClPR9jg2WsMaRQMnEGLZBRj8pF9SrgQldK2RE2EFhbNJ0ZzAoonxu4EOZH0XPkVbm0Q0O
77fGKK9H139pZENCDPbPohJ7y9VXKATyrc9GO1WSlrBuTzV6kPVQOp9DO354cbmHBYA50zQumFu/
McDd91P0jFD2Brjbm6PrDxTpvAKZWzNJy0ksEOLAkGrLiJd338Rfr+b5I6o4VtH6/DCbBYMSIxpg
k3gPm2EPDp1IpCC9zjFVIAr1PohheAQ5xRkFkL3IiHRxuVGemZlrPVkd/UC44FMTwfOas6PVSHRp
8meeOdckbBg0qJONPXQ/dMJ0PV7WXxU/UhZe0yL/jNoJ6XtiiU2S+ctUyb2tmRnAWUlu4J3Tf836
YCMFUs3eLx+7aISFR+wM2rjpBAseI+5Yy7WsxQm9NGNLX/Z4XpeDahNdlV6eAOPgXmAm39u6BDTu
gTDsxaa0sAqnXXwuQv++0R7ASHovY6ReJ1HJpY11nIJ6MeR569hJrgLDvxPzNC9GkQfp14+REZ8Q
VxY7reOUzrKViFUNUIKmbz6f8y7F7pHTkiuT4hPxG9jAiJwZ2RToPBGdJ5F1EyDvWMUED2CIaJ5Q
5+ZMfTgt9nF65YDMzzTrRUG9w2y9viPDEhO+xtUqIioVGT+FAK0gv4w87gulM/IoqkIbmzrQzVo2
jyM3Y1MnFf2XtpwuWVE8J3l9GwPV3gzKgjVuorBP1KHyIXzmAXbLOa1+Yob6wS6M/qYw36Oyprhj
JAZU2HmZiALY1E4QYCLn23QSnn45If/woto+MD/CGGRaqFscakNlFP6h4f9YoVPDD+vlw4ZJ9LhS
rnwwmZk894FgGonvkoZpyQ8qvzpObwivTdqJovT2bZ0VG2fMUQaEdzYF39osx5M9tGRAK+4w9wxh
jc4QSVkoEofyCRehsy1s7znu+x/jAB2VELXPTgN1bQZ/68yE2mRCIEWE69tJ0kwK48aW/p3EbrpN
TYeGe5b/nBJX0M6q2/klRL96FiVFEVOQttWM7RZdBr2o5tzMnvcuPbPYJYVlA71Bus9IMWTEAQQJ
a4ifBx5lbqzwJtt1PljrOKm8q4S4lHM+Qr2guWbiEgEvKci8dKl611PZY3goDX7Aqgt1Kl6VT4IK
U6k2pXM2Cfp8buZam75LAgXvoiAxHK5n+YMtuL1Ke4PDNe0qwnzGUNo2vQ4z+0nLhyof0fBiI1PD
EruoxCEnUI22m24Mj+HVAFHETECd7qLWtv1dOGsf7wi6fXiYVULXKpR+eJpbztZbQSj4hXDTIYBO
1hJ1i5gtiHYFVgvAbcgZ30EEFB9uKRD8aT0QbwRQjDw76HZP2kRCYMMdAWW4cD3WWof+h+cF/rnl
8Q7XORCwK0l/o1mTyEUxHQUl+nAFmeV9TokAXhl0EJ5ajNL3XB3UAsmiN8ry058h50kUeX5zVpjI
CRHI5GIeB6KOpKkYjJRWveIIS6iLm1wI6a6/tTdgSq6p+vNT5UjnCWxAeJ3bhB5jmo2Qkls03pDh
eiFDcfpkr50WvBg8nz4UZDNiVs4iNZ+T1iMLElM6faOZU+srnWbMXLFglVejl8dPVmsbMMJSm+ze
rE8g3Yw24HLCG+hYjommDoYGYL/3IZgAUtLptC568vs6l4uxjLVohxeXPFwE7YzkEvxDVpuJ567r
Qn8186adCQO3dpNRVZ+1Yi1ifE05LYbGfZ0t3//yMUbfosTpMLdYvRzfpJOTmFknil5yU0z2wTOs
2Du0rsvUJPdtjQnBMBOyKoqEOl9nVfvu53S8G/qea83RYJubyrsJ6siI9jF5Ig9uPqrbTEVyWM1k
HFBWw6GcVUGx0TCFBivKKOC+Uj0kLHStcmkyIapYwUkjrsJBjHvHdyKpaXhqT0iCmO8Xnqb8xIcY
tY9uKHMfiUTauuu+C6tkS7grJXobkqFajrScInSRW5BRycFQosi2+Til0b6zMjZUOr/es4q77Kfy
RiRVTe4l/JlpZ4hACvh+KyOmV3+m02C9ktogxg/yGzjR0/Gzqz0wGcK36RB6yR4Af2SyrBMWtrJ0
a9rrAApMwwrotfZaFLJoiYm0vHjVEeD9oRLP+GwNJKVbejJYocuxYQ01ogoJfpXK7pKXaC0liM59
kGv6Yp4zhcFprCNWhj4Imn2g5/TF4OBySQd4bRTFeC0RS2i0OiERDU5DgY8SPYMrlE3EqZI2mxOC
IApjvQxSdnk/TKcZ6ki4UX0LqOrfYaetjQ4UJ7m3rerG2EbCbg6x3SuxpXaaiQVzyIYMoCqCQ6xe
GA43OEjoylFhhvOj8PFEwQjK/TXx0iOaGMtFTUu3BW32CHaEd6dUFaNCj04U4hNVbMLG66zjOIN1
QwVBoCb6QtzK4HdRq4Dx7YQmPMEO9caqO+t6mlvrm4ME/IUmV4Zzmsn0wi0MTwQtvkLznBNqegtH
Geo5nuGs3/Z9C5WXSHACAN28e/EwG+w0rKbTvzO7FL31p4Qgl+DKNqd+IABepBcvRr66aVzFQjnb
/OalMemaYe1M6C/SheZusGVIBEhioYyQ6HG3cQ6h6VpBnstX2ONy0IJde0V+O3Ih1ALvpgZDPTJF
XqTjTbDLcoaimJT5EtZdJ5e1IUkZZbqaRoKVDHO3zyPyowe0EDml6sRheADa4VwZddfNqF/9zL/9
F18eoZ8ijE4uB9IlW9JvfuRTPRhr1Kjji9OiHPsXcfNRwhAvPNUdPo2hQAUvAuIo8mICCh+5H0bf
XeiEmFhfDOg1CY+l0cTOPsraY2LQp6wTTzwRY7hEOzrxGW2hvAiRCAaZujYc9CFZ84pVzNtF4Bd2
cdWjSQe69lxXJdKoAKrBgWDT+DN2Iiq+3jeSg6NLdKS5UVLk+rRJbutR8LXHBN5d/8vqaT2K3iqP
eGXaEG0D7E1yL+bsoe2TtlvVTQVUR/BOVnSOscp4uWlba7d3u/75n//4X//3/3yN/zv8Wd6WGbD7
4h9Fl9+WcdE2//VP75//0P//vx5//Nc/4c+5Nns9//iWZSt6Ofz518d9XIT8Zetfddc3eCUMdQRu
y2wBDNSmK/oIvIltPRTQqDZjzwP/54vK311UUOGTzwf5UIi/XpTGTBDJaPSP0RSHEbLekXLPDkrc
nkjZO7n/8+Wc/7yc7zoWAkITsaRnLX/+3z5jVjlMRrLYPc5YtWGW6qB58wmx/JtP5f7mMr7Pp3Ft
k63Yt/96mcoae2NG+EuKtgRJ4lj3HUvMi4L/s01qIzn/+VNZ5n9czzH52lzHVI5tUvr+9XqDO3qd
QSgs0X4t8RKSfKCxHcZjXzQZwCorOHdLEiDQqnIv5CILrpfj6p9/C/WbX4LzvWMJFOautH95fmSQ
kVbTmuEpwGweoRHN0tc2ne1PL+/qnA5OVmWb1irZXrLREsXmf355W0jXsbmNri9/ueeln4JeJnfi
5BZDfM9m3QrKnJGCUzLiqNkqF8Rnf3IBZBz/fOn/fKocU6Jx+feVPb6Ev95+CqM5yo2c2y+8csbx
Zc9k4QJw9Ld/vpC1fJF/fUe5ElpHi44C43Lnly86EXmNjV0Yx5G6Bsm5l2KxyLGGvPhg9q7ZkDym
QY2q8NF3IcPKzpmsaYs81aU/MrnF3/xCv/vOpcfS4fsWsIVf1wzijogpSuPw1JfGXQXHcqNxph/w
MX7OgS02Xq3FfdGTefLnG/Gfywb3gZaT43NRIgp+edZsasnARO52rHxT32Dwni9unIb3jJySh//5
pVwTKo3lgWOxf32X6S3wbRo8V5GdsmlZQXtb+wKhbOVbf/Me/+5uusKRni0dPprr//U5qia/TeJW
hqfGsLVD98qCi4/0WBMHt8wxoLVkHhNIjPaI4/AY/fmT/uYxti3XtPGxoN+Tv75Bg2kj6qi68ISy
amn0g0tL9gRtGvb6zxf67ed0l8dXmABLf71QnwZ9JdGQMTrwGhwRRYwkmgaLbZYY2hz9VZlTvm60
rQ5/vvB/rstc0mFhNj3leL69/GL/bfnvyqmbysEIjgEa3hNA0PaFL9U7txa9lZI39vXP17P+/QL8
8sJaDq1XzxeWNE3rlysOee3zp21wLOJkEjvPoWrcTAHeA6ZfbYq2klSO55hynSBegfV6jdGMYyhg
+yWkhU4DLDpCsvpVgysRs4iNf2gDUZZMFElk3o+ykzcpo52rVIpWr1ldUf6NCO9XiS3h5fS0VaLV
WA/qFjIJproqiZ+NobIiTtQ1cmgwQWSiVrFF3ZfHdQpcmfuCHMKsrE3p5u6NDKhTNvTf/Ndlu3sy
KTTVcnLiKBdWbg8sgizY8RK6mUkSEc7fCa4RxgUQ08XW1HmMASAr/JcMceSt55CJUCUjmqwZcoq7
ssqBtJKJiXizjmTbHeg9UPa2eCHfMsibD/jtsMqp2rDoMcaO+QZwSBrHrkohimBbaO5ANyPZj4SD
WlyQqJW+KvoUwWZwuJmQUeL5XhExD0oABi0KinxmxkoFJUn1MhrY6o5gvrDO+7btNi2SgbsBlezB
rNPxi0Rn58pD/RTSlHIBEkF37HHH8pP8g8zxGG+NooT1VxU9JV3BRjyT/BBC1xfD+G6KOb5LDD9B
C1YSxrBuJ9k/ppFREzgV0iTKQYM/ZEyh62MMLBvkrsjlY0BY1CFPG3VDwYTABXYpA+aUM/yPAIci
9gH6/gRnUpCjlSCJ58GrGcOgLdf+PdJ9INxlDqD+ETIQFBQVk5G4HhgXftKP56b/+Tlflttfn3LP
AUqw7AMWepBf3isaG0w60/g06yDZgCOJyNxumIXWzrz1yCHazl7snf580d/sASwfPHC00EzB2/zX
i0bKLPvYUTHIFkMGa7fNR9q2jud9yKglmvPPV/vNR+RqHnppKWmuil/W5sk0lQB3FuP4djFlG1Ez
0F6ZqGDKPm1wFagGkJqd9n+zhPzuupbLedznysx2f/mUE1m9iKjT5BRpykxsIviAqWP1wa9Tjb3e
INFx65L8+TfHqd8slXRrPUmFqmzJXf7r3R3iuU4hjkYnL0GINQ65zKDWY2Fa+wnwRNoHc/L951v8
u2OssAWlhys5wElz2aD+2/IsAb6aHcGIJy2TYh2pAhVMwTG9dibY2W1KNxvpyCasCQNLQCoy7Wn7
hz//Er97qmyHc6TJFqz+cw82Qnz6aBhPwFvqg9SgKvFpx8tQzPibR2p5ZH55a4Tt2hbePfYHy/vl
ECPSiCeqquIT+SiFc8gMzpgXnnbvIs08fwKb07wqa2B6XswKuH9Z+dnfnFx/93RxcvPBignOlL+e
o2LH7csEedqpdeoeRod6TAQGeAwDnwKx20GTivM3p4xlx/v1U/sWc1gHQd2yCf/1S/ashc9gEzVh
NW50tNGirBKj/4LhRIp0tsBoSmKubCcw/+bCv/lm2Z54uFxPsViJXxapOKjROsXUJ7JBlQ/jdnoN
RdGv1aD6uz8/RL95eWxcvQ7buak4bvyyWGRB3/8/0s5rN25l67pPRICpqsjbjmxJrRxs3RCSA3PO
fPp/0OfDf6y2IME++2YDhmE2yWKFteYcswwAX5xxCFn8F7QLi5w9eVTIJ6ukHvnx5d7buLG9MH9t
hm1OYG8fKcK5ScYpu3ALR8GEXj5mJqxCB3fNxxd6Z8SyO+TbEJxyXGGfPEJpC2euDY4fKqCKQqV4
yTEN4otscl6nXlpExqpom4+QZeq8iD75Xt57qiaCWd21yFZCifb2Ngmh4RlaMJ8QI6lDaTpYGwrL
eRrhAu7tTIuyv79dWxjsTw2X6oSrLz/ot/mI/k8zd4UUhyCuUbRj30WkBqMT0qOa+u4nhNU29HQy
P4qzIM4ceMlpXffHjx/6O7ctBLlnDp4a5onThy4KV1XSqDjzqf4b5Vo4ZB0uaI2I+nOTQ93+48u9
85kI/uNUpesmqN2TsSt63dC7udQOWqpZx2HQi7MkLMM7i6i03ceXemcq4EoO78xV0rBPT49LWLOV
sMM7ROhPn4YGFYNFCNB5wwl4s4i2vrYFjjWdnusnb/bdm1QmZw+HIhCL69s320yR6qx51g4lScFe
P8TGlgxBfZNzUt7+w02iR3YszgAUhU6+mVhkgoDCSTtIgdU56935WFdts6nb2DxUfgPBqLQp28cY
/T++8ns3qYTBQiYMg5d5cmXLiqLebJeotcEZzuBAtGvg2AR0q667/fhSvwpnb2d1UHU2x2Qmdoci
zMkUNCLlM3I9ZzOGeXqWebstoXZp+sxCmthb39GOBLXf1TI57yJ5tqR8bfSgxwqIHSG0rj75Ocsi
cvpzllMex3VHun/smspyCsyUOO0zTbNuR4c+lGtuO/xlSUNQrUL1A4COxIi82U/4WXGHCCgVQf00
F/HDv/wWXr7hMnMaUp0seMgQiHQLM7roINz2TZTdgo5I15FuYMeFzSs5NxGNmCerZtRQCyKCnWvx
pUXLlsfjJ3OoYf75ZDgBG/ynUylzzeWb/G1OI4uQO0/H8CypjEX/jR4N4Z8L8jXQLDfaU1zqb/qJ
BF6Fgm8FXT5+sBQHGXSP9teCYLP0s5+0jI2Tl8XWlnMZFBJqpaeFQ9OdA1MYbLlEnM7f7bGOvtjB
GADHmTAL+caip5gGC7JYYGjWZdL34plskQQfmt8knyzdpyPZ5mthi6Nbrm7aNjXpk0kf/Frsl+48
ee1E8sdKRy/xtVFOfZOV5bMhuuE8BDy9C0UZ3oQaskcOv2IzYYa+SjQdjVSoTReuJIr543F0Mln+
3++ixEiF3jGc09Vvtkq9GrVq8nokW7sKruY5uivID2xjp/tBRvMZVppkAwO6+WR/cTKR/OfSyuYD
Nyz8uafl5YxNlc2WYvKSpjnO/o1yrKccI/fHN3iyzv3fVRQqAo6QlI9PHnxJQkFnY+ehjzkPUPLM
9vuYL17GEBF1S6LLJ+uq8d5tuYjJ6HhYvO/ThRWFxiRCjF1eXAPMnLU0G2kXBiEuNDuOL2Mb9Bkd
HH9L9sPPCbUbBbpoQwBIujaHVL9j85FcBpyIgULZ+Lr+/qlbpo1GhPHI7GEuRf/fvtTapEhCC3P2
EgGXDHUWWD+nmlazi9H940d/soFcHr1FE4aDnsHjd+XJ7B2PWNgE5EivStwMWnPX4W4qCYXX/m5J
Wi7ksOpKJh7Xce3TzUWMRClOOFh6OZYwSGPa17kgF8Ea+vDw8S29+3LZtC37fYcT1jIP/vb0aNFG
Lrti3dNqM7syagOkgasa6yntyUX7h2uxS0TKwzxvOycbU1dXLDdxrmOmGy5m+NDIWtUXkA2fTAEn
p7VfXwiNjf9/nZO5G5yPM5VWpns0hIH0TUZ2jFU6P8QV5u9wrkgOChr9k2H4zkWRMjEuONFwVrVO
xkZmNcaYBiY2AD8IZ3JArNGLEiu4Fe6c3uCoQXIftTbk+Y8f6jvTAcc12nSsmq7Lwe3tC1wauwPI
AN1Tbg1l0/Q13Es9JP6VHWnJdyeosruPr7j8i7+tQ//5CtjC0LIXNvvfkzsNwqom29KZSL4w6lvy
EXKMAOFPveqqM4JQlviOBqa0YQ+fzETvXVhC/Vcme1EKICdfetAZo+40hQEryLgZkXNmm5q/9g11
ahKsgaFeG7kEv4uB65MRdbod+HXPiiVFCDaJpnk66bZ4JFHw+YZnRIU/bnE8JtBlUEm5G1DXnDW0
TOT1piNYadFhDbWJ8y9BxT1pVF/XDaUSks7GLNc/mSlOK+fLL0Ml7rLicASz7dPpL3ZxWkyEk3mY
kzQ0J3Y+NF/LEVsrMqwl0CuNoAoZiZl0a+JdQ0LfMrQvuy6VFdC6kpAlFAWLhwYdkhsfUJaYNx0h
tq8dKu7XsEg0+5Np9J0hu+xhhGIDsLTDlmn2tzlnpvoZlbaje0SYDRt0itO6z4cdfWgUVIX7yU7l
nVFjWxZPxtJNUE+/qmlvrhZkuKNKw9NijM8bazB8QBWyQJZbktSOUtjOph9Nndb32M1Iev74a3nv
ZqmiGGyvmZPM08Jkm/d+mUgmvUaHcxo2xi+dZBWjb0zo3liTwm/08SXfWaZojtmubdDBp919cmpD
v5zmFvInTyNcdkk1jEJ15lSAfj/5IP+c81g2CPowWH0le/aTuWequr60hxrBqI32I6sBuRnOTxQu
cOe07D5MguuP7+zP1ertBU/urMzQJZSicryAyNbvWcnbki1BW35ojX8/y9nMNTCvXMYq2oO3g3TS
i9ovJfOqr5KloZMsIl0/qonJUnFzrIQ9/PDTtibXJQ5//O1tCuY4Zepiqf398Vxh1ZUS/6XymhTs
uZWzjwrWC2bsf7vMydMEGm0S7cNltCQ9zFZ7TXjcau78h48v885wXEoIjqnzteNLX76Q3z7AovE1
0oKk8hIZnTed8z2MiVn7+BrvfGVvrnGytaizOgkIElaeonuFk0Ygboujn/iHPr7OnwOQN8Ocy4EQ
+QhL0dt7KUs1JxYbKW904N2h1rZhAXbD9h+uwr/ChZR05elCJwkecTrRKk/4CfyL5BnWDbfUfnL8
f/fFMNAcHcw6heaTz9d1qtxOswZlZ5+F+0Gb4o1f5cUn3fp3H5lLWJy53A19+7ePLMgr6ivuxF62
7M5q3wWYa54H0HD+/pkJpWj/LI15tC1vL2PV4PI4ZCgvA8zXrvCtmzDFaIGA+TNzmiAfX275Nt5u
glBxICZCgUDxj4Xs7eWqyO/CTGaOhwGtv5zNcAmJRVabGaPAGQzBA+QShmCHSJouyox/OAVyBPzv
7Vpvr5/IKjNaw4d8PslNioIFOoOC7Geo4ZM7fW+UCE6uEJXZ6/2xmugzZHt9ZMgbw/iiBQ4Ba+aU
fHKRP1cSdgP/vYg62dp12HFm+nTKA6wxb4paQw0/fO1ZqfNxSVod84uP3997o3Jp2v3aPKEtOPmQ
YexZgjqSItzoHmDVocnvsyrbfHyR9+/qvxc5+cDgO4L2YpMIpCJ6Mg20zbMcf4oAvH46Z1fgE/7H
uzoZlU1lTxUgPtbHoN+kynI2OjQdQnmLf1g6fnt8p+8r7g0XIjQX6ukmONYAegD/cPTt4+f33qwu
cI4uNSYWkNPZNuzBdekagxwPHbYbUilG29kZTeyu/H6+/fuL4axdtojWsp0+fXZt2ltg0JQX9A9T
eWsg1C6zRwnt5X+5DrXgt1+uG05ZaLesukOpX1SqvoFecd4TWiHi3vv4Uu8N8v/eEtrHt5fq0DqU
WWiy8kZnGYEPmOCIsv1kKLw3yCVFW4Nb4VRmns5EtNt86EfKq2MbVHIyPLS2WOh89bcBbyF5Np/M
9O+NCkp0KL+Y7Dlwn3y6gCymLplZ600zhMDqrB23xteWP8FZ2/39A6T+wsbFpW/4h37OdXPyEIOM
HRLpK5MdHdyp3RvE1n58mT8XE4ACv13mZJ4IMp5aZnIZkyjQ3nnV5DHq7onzXuX6wzQ/Dvk/DAw+
J+TEywFBP+0oFUlNnuhAfQmm9wbspAfFbC+g6Xx8X+LXCHu7TDJL0N6le4QM0ZEni3+nNblW16n0
kqKZrzUQ9KuATMeDUpm1CfuakLUEc1dkl8MZ3uNxi9uHTSLM/a1mkRpoDchFCVQGElL12bMZd9NZ
nirzvrBRI4+F9I+FS+KfOY3ENeVl2WwyafPskiT8FvSTdhPwsR97mXQvU96aV1Ax+yd4qcEudvTw
Wzc2xkMBYGsT82f3UTAOa9wI1rZuYrZ3Ex4UrDK4Sz1c+QHxMwCh7dQKzqdurr1cg+Ph54UiKk7a
UF7q/Pss43g/Z323jweBla13wv6rQVkGw3Fp3DitZQKrI7EXJnywgTSEbiFIouLch7pzi/C9Ppsz
DUJtxsMjXROQPDCqiTRpQB7HMoyMa4VHgryUibQyYTTuLbE31p6WMsA60pLS24j0iZ8Qp6OLtiAi
CG8ljmUwo5e67yJkE7I6WHVq3/amH1DF8AVB9VrxWsMU3wd4YjfBGJODp7nfq8Qo7sI8G3cujoJj
0Lg0sJGgr7IQGsNSoVyVwm8vxxHwB/V18jJBcoRXpBuX3qhUtOs1SEJVJiAmoSnc5xMB8VRJgpUY
2um80eZuB1FLO7JfA48l+vALOlL4W3Q5ww2ISfliIyabd7rZ1d/TToZ3bdmYODMnEZ0PcV96VqpF
HrmS/q2WDd29cPG4dIJc7s5Ci6+oQP8cgAHaG7OayQzqE7dEi5TN+yIU2YWfudntYFM5A6fUXQ9W
a5CQ2Vffu2Ti2VB4TnF1yUd6+iW+jh6Er18F+z4JmnXErmWVUjA/CleUN8QQOA9zHIGfb6J27/eB
wm3uwiMmN+xQiMrdFIJ8v3F2SYgPTEgIUVl5emk1FF4rYwVwFeuHSZL3Bv5ufQgSaJqwU317NZsp
3GnpkMBXAs9jDCodLVWoP/EJ1GSlMFjbqtM2vT3Ye5ox+pp6vsQtpEJaA9L157Wu0nDTGGG1rwNS
GCZ3KN01mRPJbkj76NjribWlLz9dD4GNSS00GwLXohgyI4zdWwzDyX3q6JihJsMyLvIektEKPlu0
lcZcX+iVW+46vViOeXykgavbj2hJGpxlWetF0mJ31Ycm5KQJNuiTVZf9GkohAY6g5PA2peXRtyp5
E89CEH2bdwdiPqKNZqXGoTLsaQeSZPZIdNR2ThmQ3g3dC3ftHGnjUZhDvJEQUeBwY3ZpZD0eHCPA
UKeZ6mXuhulLmrnTZS3RXsCZLPca9KldSaTwRRGN+hesK5IsJhvj617nKe+5m2DriIHwX58Gmsph
xhJ+R7e2QyY+BryxTJvuGVJoO7NoOnZ6Hz8nTjycz0ufq3ONGl66fxskbb8L07ncQngA7CwqPjyX
AmmPWxZBqVXr43Xgx+OVQYXmOMQlrwN8LEG0ZsWgjIqRQ0U35xfm7BpEjXXgfiOADNvKSmYv63N9
H9javMPbUK2ixpzMm9rsgVLiqjFumFN8YhqEfdYOc4tpKXVuylBP1gYIqtu4HbUvsqVSZGq+9jo3
VAQdQET5Kq378VF0DnCjnIxtk/TCS5SK7b3CMceEFAcGmV6TeYadk1jkaJ4uu6LSCKfv0vLQYVBd
Vdid9xRyo61ITEgyke8fKd48xmE079w5lmsR5QhhRdFvskIzzkdseyDKaqdbZ7M1bFrL6byoWygN
NO53zElqHYz8mQs4YWUbeXxvWYR9z3ZR7RO6fudWqAd7pBQ5a1neP44hcQiRE2TH0FIamgln2E1B
VD6JYclq99lP2gw3BLGgUtM2E9umnaobPUn8yybH5rZKVJbe9Tk2dms2ASlMnfxSl5DRzdbtz1o5
+RB1HbEZcje9lgWuT9ihE7tTJ1qyL6E0EDeoPaM+SffZ1DYv3RC1X8YpMnaYQQmuAYa1y7KJg1vO
argmq5OMlBncJMvGTOq9OZ+bS47snFvjl05rYyBwwj8YvJDtmKr+WYFLexIys37aolaCoBBRXwZN
SzrQ1NQ7pxmw6cWYVwlYCw4JWU4PTaVF21B36p1G0WcLq6yD/YnTHXu6HzE9JdWWeixZuiNEdL8e
2ms8myGBJXZ9b2lR99Q50sc6PfZPihQBok81OAG2U18Pbsvsk/jAyXBh7bTcipqLFgrghLArD++J
vOWTFiQBBwR63lM7JAmxILSqD4Aeqqkx9wnRg4ch7HwvNsEz8Dc6T5vG9Mq33IAsoyLL1y5rxLiS
VQfMrUQhYWsuvJqArD8Nk8WmbiSQ7Iq5tTLD7tyKAysBLmiTgRFL4Vl8AGt/tvp93lrRfpx06xBM
ql+nsZmuJzdG1Z0oV614V4S7pjjsRaBNO4Vtc2tXQ7MljyPaqDLjX8hwAFR6aK+zujZuw6BzzrPc
JwLVzOuD1XbJpnMshyQZN9zqQavv/STLj00N1GeqfBvIHrlpcLMMstEwhBN1GIXWdhq78MqdSknY
Xekc3SBuzsJYWs+QYWzypss6AvDtaJczlJmFyhFBsiwrLbyv9L54bcMKNzU6yHXba/FhcEYLlhty
QR/r98GXdXBRyo7Z1ND6Z5/l9wvOcXst3bY8gsZOUXsbxrosBqhUdPkx6jYuL1OMj6RPa8RrGvWe
FCh5h6vSIOkJP2UpIFJbPu4EYvGcDYmdoOmrOfv7A65r2DZZ3WzbKMGd7JT1jHi3vq9Rgc6C6Y78
+MS1Hyff+qSy/c7JiR0/DS40MZTtxcnJyRB+4Oh9Z3tmMXlO0W0V6XvFnH2y8X/n7OTSl5AObUOl
nNMDWsDQi2OLy4yG9ZxkrDtNAYYuH646zfmpavOTx/fOQcO12YejfZTUjtyTsycgnLkCOM31miA5
tn4uzG1I9p3A3lCz66qpRsYbKIHzY0GXM9v4NC8+ued36km0qjjQC5xZFurPt4fSNnZiofySTzf3
g6cOhte+aXAHfHz0eOeQiIMReiS1OcRrpxrpMElD5mSIBm0A0iYcVHktIyU9kQ/iWovb4h+e7NJA
V+jHkB8K8+1dLf22bpwJ7DOGKbrqspq8gFWbQx3ZWUhjxjWdfuWvMKvD2AI5noiLUhvAfn9828v4
f3veQpCN/h3TEJpp57QLrUK7cDS2ll7mQpwZSfB15WXOZ52xA5F5dZAjpeSPr/nnt/L2mie3brOd
r0dftz02OBYhu2BY7I0z6OzOXKzTw+FvL4cY2sIstDSdOMQub/63dgK+GWuyWHm9CORKypkm6/Xd
pAwkyuzb4+e/uhpWUTT9i/xc0Y6hEn9yc7wjs9Fz0zq02qRg6ATldAdL1d+FWV//XWXo17XoivJ/
xEMWBYe3dxa0A2g0XuGhQkYEd2QmAZDariAco2Of/ZpUZN5/UuE4+Rp/XZMnhmYJUxHukOXl/vY0
i4SkartK5WE0S0UCMV3REMrvP9zZMsUtdmKLltrJtN37c18lZSkPqYDF5SZFSzvLAkmZQEfMk/Gz
ZsCfBlCu4WJD5Ip8izTw3t6Wpkw88pweD7J2Ww94OniPypK3wDbI1ERzvsI6IY8peP2dckriB2PD
2iKTCT75OE5m+OX5IopGs4uVTtnWaXt+pPprWokGMnRqS8oN4FUNo8sfXUJ695neQj2O9eaTi558
kf+5KIWdxapO+fT0cbss6wDHDADOUdJ7Rq0RLZmyL0xj6iMffx/vjB8KSOiGaPA4un7aJrXNQauB
LSvoSAYQuQ6ZwQtIqMn/ZAS990ZpH+p8GoZF7/OXSu23gTqRyZmBXVMHveJZA3VX5U7vHFariNSM
agCr42d5cdGEg7Wbm0Bu8ek7O8Sz6hNBwXuvdBEv8GIdfE72ySKagi1nacUcHzWDvaaeREaAgs4f
E0gxsD9ecawcP6ukMV5/m9d/vVETQwbjiCIrH+vb8WybHcUWn2vq45DcqQGqWynC8ok4kvyTrc97
b9RUAFqRntGEPjWppZqKOZNq4tCPo/oyFA10wyrULz8eNyfr868bEkzerMyIPOXpBxoiKgd6PzIj
1C4UaGlRW2WTvUl8sJKWivtP5rlTBc+vC9K+sg0bfAJjaHmrv42fRqvdqksb3tqQNJKqHUdoYEG4
7IGsAdtMUKR0u2YSxAdmyK2DFb9amGs/6odx5Ucgm8hzoFv/ycA+2ZL953eh20Xw5ygLxcHb3xXo
Bugp0oYOyvH7Mzce+2tKm802SMJ5H/rWS1ukEfkGerOOYSndffwa3nvZ/OZlaDlMU/Jk+qcFgWWq
c8RhaJ3ysRy0cJMTWPrl46uc7Ep+3SMqRtgV9NsM5/SLwRhmh7Fi+qcylK7mLCXnshhJWq5qvOIm
VLgVIWblGjhp98mH8+cNIulnMTUEVXyQAyePF6ypU6SxEgdtmPt+OyTI/anpiP6TXvqf45kyukVs
Nac5SlunvfTagDw0EXN/KOX4gy+44SQu7yeNsx/ba/HZoPm1brydELiew9Jm6osc7XRfAgs9pqIY
WYdegDly2/x8CoJtmegQZ4bSvBgHJS80aF5XAnhqOwWcUAuih8BuUVoSU3zTUX/aWLm09/2kbgj4
vjP8jrT3ALgyLOd+mzvDKzWmcpuTvrFqxRKfi7sW24LbbwM90+MVYW/wn2RPDyYKzwq4N9CCCJmq
fBeyzKhTrjCgUgHq1skRJIax0SqgY44Lk2Ho631jyrtCVmfsVrtNOtTndVHBKov6bF1M8hv9hJHQ
E/tssPLy0poJvNarylwZmrpKrEG/iLW+PhYdLtbJqBe/yNeYyPBjHDrfa52EZQx9OxJv283Y6dmu
jIMfkANxhPfEt6NMBxsaTs9DH7rH0fef5zB81Z0WnpDVIPPpU88d+m0YheO2su0zoLbljkP/Q1HP
AxBrSNNaYTvbmfIHCBhY3fFshdCdtH1PUoyuCpOg76nYJbDBrjmEg5udwoZ0vSLZxLyHTWNjWwc6
XuJjjx9m09FwlefTdpTyNexd3bPzvLy3bR14hZ/vTQqfVGEECYKxjrUWYLxTVAkYzlltWlHd5waL
3fIA2kw7Di4cfdFczk1xqNoe6lgN38dsDICz1AnmcMsXsYv1luxIDFy7uE40z4nSl7yFtxlV/u2E
IJB2QX8Ig4h8M+o7gSa9Yei+wPi7rIhoWo1p9jOlv7CV+tys4tG4SKnb86acvQ1XEOhvZEOnG29U
1z5SiiOegzjQCI+CzXTggInYq6IgVqsoDpY7iJ82ZRO/VS8qrwntRr9T6OI8K5Q8FlO1n+HJIzl7
CLO0X2GjqYgfDoVHbJxG20bChs6w3KdG8Nz1pKR3BuEFZbvkVEBOusDw9wqGzyDupDubkuSiVeGL
M864dLv4LoqSYUXDnggxEA8bUJ/zNirL+9lma9FnibtKoAFvO3NsdiM96a7q5xXB6e5WdZ1LXjhS
wpB3sjIH/cVvI8urHFejJkK0hPSJ/BgMR9tUnZwprMVP8eBexp36zhZUYlsHfSOmc3J8Nuxp5x35
RjwG8Bl9Q528ZcB5vh71t6kZAsdF7aoJ+wEU2zfVkCpYjKJZ9UF1PRlj41F2OR9E/1UmzUMZUgQy
9fpMR/F83geGfwzK/LZtmi/GpD/2FZCvSJ8ASSqwTTZTslGbJNYQI7FamhVrDEgdJfruK2Ce8362
riimn2limhZcsxdoxZllZ9UWx/+OImS7UVlI/mWSP09dfmum5USJqv8miynZmsjyNwiEaYP45rDT
RHnRJcUWE+O8NoO02o6xPIsK4OUhWex7WhFIWpIpoLBFrrqe2F+sXG0CR813HMJvRjK4O9n9SMtG
wOTKyIBq/RK+Qx8x1+QZhDH/SIPO3zbBwECZg6fQ178zdX/XHO2xG5V5cFX6QFMnXg1Fn+4wLL40
FZbqVC3NAIqy8CQPpCFc8gfgfSUxKXoPoN5k5vDzdNrXZmE9uKkcjiMSrbUxT4eqdq7FkJuXnCeP
SW3dqRKGT9j0j0OldVTWYrJyyhffncmTxC+zInx6r4v8Mpkw1lkxwG0mpp8ltHA6ol13BeDiLu57
vpHY2sm5InCMeIx9UkYXdKKfGuFQMQJEuCZnTAHenJNN0rguI03xi8z4WWjVuRDBa+7P1WrQ3Hzv
gqVunBLWceNNXUy6dzCgUy8hLVPKi+wRdGlRfwtk/DJZIYWvxPhmmS3WatP9SWuDRDTzdR6raZuF
2WOgqS9ZLrElmTjPo/aAmOEYJ/K5tdV9Y0zQypV7rQKyXbK5Hx502cFNzqRc2JJinaTtcyTHO1vn
ANY690L6alsz/4Ams0fwlfHjmNgt7pPE3IladhcKFNZFOBD41eR+dcEk31E5p7JckA67roLQ2eTg
FPeEsdhHpwdtlijtbrDJYfcJG+ky415F/ZOpIfthRLc5OfFkJt5pgX7ZUvd1p/qOpedLZ4/2yinJ
OSIyShCXsY6hF61kXUakrhlwRevo1Y7TYC1KfmA12DfVvMTHCUK70I6MELwxPexV7245PhFqC0OT
1iNtKjIXVyh1sl1rB9tojlGKGcawFY1NIg4a13XpFsZqgoPREFZk58FVUzVXVIyvJDWPydLAeITN
dV6zhvd6/6K3zm3nMg21Q4kbxwnu66rmn1Li2BXuQ65Tv7foCKyC2L6P9OJurOOHwSnTNbDSx1hV
GR7hot9q4RK0qt/MdHiYZ9xj51Yj74mR0zvuZZhlWznPZ3Q1LqVhH/ow/ubOxhU9m+8+1SY/i/aI
7V5JNClXGjqJUPhPbD1fssY9o3RvrKxe3Pp97okqI1M0bfeDTXxWb2vXMPR+FcK/IiWCGBsVt4UO
9T5gVm+l+ULF59kcmAhKf9wZdba3O3jUMwizfZ2zN9frwUsqcV6p6UCx/b4gkmBVVbRE0AvfyYTO
Xwu8egWH6Tio8dnO6Pz4mXmTVfXXPNLw9cVy3xeszWM+etS5z/1ezpsZXOTe7VjLS6u6cnr3CaAJ
FUSbLlgl71qVtStNwAtvEp5mnBXXoQoDuOD+DUkv1kqvzJswKXY1yzgBTvXLCG+adEIk6HLDdsgb
Ca8nMvmZTuFDVXT7YPqFQ7fPNMP8Zrbtt9wxOm/QtDMn06gBwZq1lf/D1P0AYr8G1DuaYYKahM2U
qZzPjSm9ChKGYV+oM3LoFgr64GygoMOMVTMxoNl0HXLOXsWO+MFbI28uaC6nILlJXHfNunRsWkLD
8ypfoq2cPblORNZrwU/HIt/TjGV/TF0fDmwgl7R0+yK3odKuOvKN1jwb7VjCZoL47rY3gekE694c
/fVottFVnwE7JCfphz+P8UVC/Rb3RP7InivdddUcHDBsX2uAHSF49CzNQyu2HHxQFpnlhtNivVLD
BD89l9E9bKuvoiSWGdfNdIsSfd2VebQrZPwjqAey6oKGsOHRiPf2RMxgLcmCZAi/DB2vXY4S7POg
IzMA+ap1Yl73I6EUtUYqVFfU66HL9H0l9XIdSxV6actwGAioy5SRfpvygoQFLeoPZuforwII+42G
DHQXBfFlIoa7MmdiDYwYrD87X/ir7iXYape4obTYDnFjbeTgu2x43M5L2tY65KYtNoZvwDeN0sd6
ItE5IoARTuLXus9jMrOpJhNR455ZyHQ5QZGOqyTTdFMQeMvGflw7SbPT9fR2Rj/kVxbBIDG56CXy
jNUULMyImZ0K2eI/1Gz+BCFy0xO1sO4js9/GU6bvYj5R8gZnZzVg9fapwW6oLlXrodebsy7P5BbL
5WtaxxdmAtYcjDV3Z6BTIa/snLIHAfSD8W2aUxfk13zwE/esJhPTaAlI4lDY7VHSHgB6AiyZyI/i
H60k3NBOfMV08yoq4F2m7wwXtGHHjajL2QNkvCWW2iugxEVRF2Jc0b7mORIImoW3vUqJPdB6pn+I
xXhIyv0QWgQJ6YV+JyZRs6nCYj3oXj3NP8gbBqdcGddtgbwqnfV1JtNgDz0tuG+tnuANfMCgkyOD
rKMSArIpQ3r1BA+SQwC86IGq0nMZOFcl9ZfN2GZEmEfWZaHb2bY0WqZIZd53pfpCoA8KInQzNwwG
eF2le5OS/QSHaAA9bqIKYAGuDiJyb2KnZN8lzWKv1a1Hoxw/THhm08IE1OpiOra6ggdtAe0h1qG9
CPoCs8ps7YOhoZNcacd8pp5XNxO+iyYJdjMhEDxCH4qfRnbeYDk7u1FECC2pOnL0iaybEQmkRn0/
GTLYUoHV1lGY3TCJytXA6yVnnZNeXYUrLSFNQ5AAohdbCiQLDz4/ZLMxIXd3DxDYikPi+8bZ2JLO
SK+z20bS8SY/ndcZeTqePltEIwZdvG1l8R3XtuFZAjdSPjAqA05c+1SNJVKn5sJFvpCSglQAv9a7
TaK1zaWVGNmBrtAutbofSWuX677i3Yo0Yn+sMWTNqOGP3BqJlvbNAQiMWJNoC1e7FFXDtBe43Pbw
ShLEK8Tghg6r/0NzO/ILi9qTXSPPkyoDUS7YtVt1Vx5M+N5NU7YvIHw24DbZj5cH0gL71ai3N7QG
4k2KV4K/h+mEuuCtmYhs10/iJVNsmpIsvJh1gijiwt3HnUmPXBhXBsE+KxZhT+9YYSnwe/XcPmch
diBQNsOOFjcnbqZfT2XJMR+yZ9GYhtc2CIvcFEntYPTOfUFzjtiv+C5uk2wVdjIgflg69QZUwQ/C
bKghh2wNTevc0J0X1dGYwBrMBNC+BI1hEgajmee56V7S1Dc86sKXjp2SIE3CV5sHnDnB6C9wLH3f
aL2zY3N+03UIGLJqZJkKxmcpo5Z0e/dJdeNn8nLjzwIYv4p2ID1ugAj6aeVEQLmr7TGxDiYrDlTI
Rk75NRoLYjyLWX4tqqZKr4XZzd+pXUQ/zSa1tbViyJRrJmhyC9iIju02rhASoMbKe0RBSIHM1QD5
ig+bmMYbhC1TCYQ8LvVP3A3v1Jf43bAjMGvQkj4Vo3aMQ5IVM+sgS7/Yt6g4jpGdWJ9c5c+CPlZv
ZwFHGPZCPTwp0/V91Asm8YE4cpcjbTSCINwDBlIWBPcQ7/PH9bp3iqWGrsjx46xJnRvr99uiZDQa
hUydxjxMc5K7Z3PiqPwGpkGggKMGmnOeDz2jJ/VDw17V/ai0Yx8V6sZEwBqd48NgZ9uo/0faee1I
jivr+okEyJvbdCWV6+pqPzdCu5F3lKGkp9+fauEcdCpzp9BrD3qAAQYzTIpkMBjxm8ncqFZe2SqQ
L2k2QCWiZ/XWI/ijhlsiEdGoyDUHPdrcBKrMe5SGMx60xGv30M6mIxaq1Z2BUeCxysNmY3jnymIv
GmP8QXYLAuOqmBhFToPhea0G6JeCwNCSzrIPpheN4x6vP+fj+BbdXANfMNJB0X8crLamrKnR6N3l
CJp/Hxs1Aa/RYtF5kpODaa1aIm9/bB3OwM5JS4E4UE0aJmS81Ndqt09O6CyY6P9JY/peCVUAkq2q
FoDo2OJNYgtho3vZDRX/kRjN9xiCiOe4jLMfNhpSuCsgPfSN8gf66N0kigrBCh0cZIdKPOhUc0Qv
zdOL8TuP9fBrjT+XupthafHywDxnPtXSEAfgAvWnqYjaHC+zCdnAMZW/M9csTG6YNsPxMlrskMJk
FDxo57E0D2nY91xQIYSfatDxXhhnUR88y83vanyH7qpqHB4Hq8JxcSLj+0IOnX8xs9FT7jx2ukMx
CSkLhM0i/b4UlYnfkxW3/X6mPSGftNqugBJjIXhfVUR/9FRT0s9YEzhX3D4MVyq78OMdUCeqifzy
GitNdKkSO6tkAPQxcT6nqEv/EiIObR7XHnm8AcQuCm6P+cZWWpV3EfuhJq8aCBtQED0/gJaJv6Ym
azOYFbOo90hIGQ+uNuCkNFdw9o9WKqf6iQ5K/qOGT8CHnXrsloY6m+8xgwASOpmNWAoIsXsUkTdA
8ppjW7tPMTn9R8Ut+WVsXQnOpOnwrizrKZxf2tbC1xUdmo3y/5VjY9GLXEQBkV2GL3o+mR5wN/rG
bR9IisMHmsH062dvSyXpyii6aiLkA6QETI21rOMfwSEqq7ZuE/wfo1iLP6gZNae9Ecl+S8TxsplB
DIL9jraW4QKiWX7HH+MIbzZDfQYzNqqR+ywspXtMtBxHXapKAMFDupgH4MFwYkQ9FOaGmuMbsWy1
M+BYgBkC4eGZ0C7Oh7cQ/axlH1vBaJpZ/M7CKeTRRBxC7HIoq9iDek3ovih2qsWPNMHtz6JIQVr3
etXKQyEGnnusQo+3Th07PATcWDklNcZ6j1LgMJGXtAo+pIld6phuA1QEqWvhJcU85Zc6MbRXtama
36Bc0mKvj7EQvKa0IkVtsG/rO4ty0Rd1BByBnD1Ia0Butvau0/K2fZJ5byqHum21JwqI1vOMMgK5
fDa6X6xhwngsG8vwPc4Snb43y9kp9hOyM0Bme6XC82ruI6C3mtIgrGLY7o+OknLqI1064Vrd8t9u
tHmv7CeLv3iEco5tZ32zi8rgCKop6uBxVCNq5qrUo5Vs46q9NgrHGzEd2KTkQKtdK7wcqDo+yAH+
1lnFq89zcUWKa9CZt0PKm5LHauMYcEl1lCI0OuRr2YYyErNdQPQPUgoi7qM5a1WOmK8dJ8+T67XR
S+eA0z3wqgSeGeNZPpy8tgFqn6LW9QFigS0OrcBB5llmg+pSxBWTeUhCW30SoKLbr7k5FBo9DdF9
7tsQpLzaJaaym/CyAKU3KST+Mbr13b+5zIp/eg2hAl+Jc627q7zR9U7Z2NITgVAuk0/tCDECCHTP
86uKp9jcaKBpCytp9TVMmLx0g026ws5a32mgfqfIqOsCCpTH0PoGOsZv5+zVsaIjt/Y9lSYfO7ZT
mTggNOgJqN29x6Py9qJcuVtgB6KBYEKPWTA454cZDYRRkcAuIfkO1AmnfDrEam1+qU1MnhqAq8fb
412JXSjlLL1mZm6DAjwfD43szGoNxsOepX7qI5H8nGIsHAe1GQILF6BvDp2/vZ3nW5TmFWgCJjNq
iGjQIl+1nKm1zoxXNwayzdLyZ41SPzrKCuZ/NVqT1nHKzNE9Rjww4zscr7Vmf3vS14ZGuQONDLrA
nLPVEYtbApHTtyZUWZn8KmcFn7bBy6kHdaGJZAY2AHTHCo8a4cbIa6XWZdYgHAhHrCRa/2usGiW6
yErsQvFnJFsb3zPAdyPDjj/pvlTGzzYdOZD6Ug5Rv0sxlO5O6ljwjFHrNO43EIrrLb+QydETWJQ2
QbZaUBzPF19OWhuhe4HPoSfNEHceC+lhA4FxE4BHg8FzpZg2n6NJHxIQ0qnqLdDfIvSyozeHzUcr
0kX+qLdlNv/dMXj7ZcDdPBxIIaWB8jn/ZaEwnRI9WUQIzIZ+kQj6rn8FArcovm4pBVzuBmRHSKuA
ENOvv8BbOIYMJ1KrNCgdgaVxI+pw2OPPMke70QtBLnoJinjHpqFvt5HVrWL92zSRqISEDgYXBO4q
qTOnKrQRsEiDmc7GoXCakJ5ZtyVEtHorLqPYmuuwzyFJIoi8xIA/8hMeZtRfzDgL4r4pf4ciix8n
e8xgGw/VBlTo6lALqgL8srpkJOdDZRmXJLldFhj0LY4jxjSnpDdBtuIk8+VvD7HjwKLiouTtZZJK
ng8lnbaLccZ2fdzI3jv1BG0BPXKhJEGS1L6zqTRyZZughsUG0RClB/e5WiubItQohgmCs0Fhdawr
cagqDHdqlA+PptG3h9qR8nB7kqvrYFk6xwHdRREETWWAUeeThO6eD0UnPJ9YEHA6faWjq96Z4Xek
Mbe0PbcGW77AH/sEess8ukPr+VPVfOxV85847t8h3PWBB8e32/O6sk9At1MmYVq6TZHnfKg4nFIt
0TrXjxNFfQBo7n1uR8/2uXa2xEaurZtLdg4iBg3Ri2Bvj1JS5q1chEDklzLVNNod2VNcdC8S8gP+
QvlGmri6Ut/WDHgalyqCcJRnVhszhhmT5mHu4kYNxcQPJSwpmsDz6OC5pdV3tewcsfBYy4iUuBdb
XieX3xZQ4FIVoUyOGNf6YrXtahxtSzp+NYXhex712qnNVOO+iKDi/O0yIqgIinUR4FpQyqtlpEBV
u5M1Ov4ssRgIs/wB+JjkxVF/vT3QlUDpktkTUMCkgdZbDSTAfvDWV0MQFAZAl9SyvppOs6V+evnl
EGAkBySqoHINUON8Vw5zpkd92YU+CXiBF9pk6u7JoyHyw3WcSGyc7WtzQnwKO6U3Oe/1cyKJS+GC
qAp9ORXuv+nEefloezjDb+zHKwfARYuJnBZhLS7U1X4MjaTJG2yOfKHqydHTYg2lKcG72xDzdNS8
RLuznHTceJZeH3WhlDiYC1nrJz77hcummRSaNtzm0JRFVO87N61iyI9Yq58oTMifRhMbn29vlWuL
SI71/wdehcyldYib4az4FobhQWq22Bq3DpRLGqYb2dy1oYDDOmAYwTJenLS+jiw9SvXQL03QNQ3F
5fqzPWR4P6M26Gws42VYwbBnKSuTry11k+WD/xGd3cQQLUI2jp9YpfYDZxHx0tGsAr2QNFV7aI15
+KQoFQVAmdkAPf7+q0INptiFSwXKQKt3ArgAr5CqqvjwPM37uHQMILplwjNYncUGEvjawVgoFiQQ
3LfqWiDNKcwYjYpc8TGksk/k0joUkr+Vml/CNPKrFOih5yx53+qwj1nu1GZZKT50ZDGfKswWg0qh
vzmM+XeY87L5u5L9fwbk0cHieUvtfvUJVSifIgEv4+OC2p3KIrXow/QavfVuK6W93CvMDQi1A6Wb
W2hd+eq5ZnJTn0gbKjAPdT08GrVyioFu7cZa/jsO3cKC/XR7i6wB+f+ZII+bxRHB5fW6CtJ2mDQq
hSTyh+7HLBAOi/VDj2WxSn0SHF3yEhbuE/yAoBma+4WSdHv8a6eRywim0/KupERzfkDqph7cHHSX
r7lp+NN1kLibuSCL42xRvdoI3te+8CKBSyHYWgoGy4/54zQK7hDbnjzP1wpaoemAi3Wdu/vEiD6Y
yXTANeidTp/s72fImxXC3tuduwbiz0DN6nZqPD8aO2svO8u9s2gz3IEzMo63h7o6P84erxNETNmz
5/NT2wQxVVz+fPx73W+YdBoqkMfcfo1dsHg7rwThasMqf2fNjfn79tjXFhI1dKj3sDocpMjOx8bH
11LorHu+MZjOkdJmfQgLqqcE8GRjmleGYhUhIVGFhkliLaHoj2VUNeAYNvRkf068PDvURoseZ5R6
NmjfDtr13z9rMUNY8hhMGOwLElKYSomLk+P5ZgxBWknd1wH3vc+DIvsjbQx9I2jrVy5hj4kBvKLc
zhNCP58eSvJd0eA55edjEYf7Jh3iJ+IpGguekY8u9SUn/NCPWaI91NTxgIyipzHspNFo3jGUpcST
GkzYbhCuikErOJV/zDak0ZabMjwVSaGjKqDoIt7pYP9QXBhnp350jVlKYGp6VR89Yc85rea6oF+l
JcorHqjoTyVQ2O/+etfAW+BIwofhjnJWxz/NhzFLsYfyW120mL42+n2YzDqSEna/sYxXLiiG4nQA
taf8uibp2hNIumgwQl+nLvtYN5RmIPhr7pZa2JvJ2R81ySWiorBGBYTFg3O8LoOYnuDtZxBRNZno
qGEkEb66rtXtI02v+12EYCMQzNIB6gff4BU3ZbDb3RAVpZ/iwB3hq46LvD7YjnIQBs4Nd5idghSP
h9TW7ugCPE9dL7fKSpe7blFhghwJoJWFWFewRzlJpRrQ5Exizcp9kdnZDwE7nGI2sA/9NIAQaSh3
eaFvjg0dEmDu2ZOTJkiwSOys+30UZ82zUdSSjwuZdJdJZ1EZiWLxtbOsbEt+9loUwLnVQR4eL64L
11GpQojTQ0zzBKQTINtKgWpVbx7N1NA3ts6VNzb309K2RzZYxeHm/ESaZQasbQnhltPHrxb0Cb6P
iVo+xwyKbvr3uuGYZyCMvFxScDnXcbzRG1xMzcrzO8TAoDnEDwl47j053sbxu1x0Blp6Foiu8xHX
hWvNGwe07h3kD5vox+AYn8xQfgEi/php2qNXI9hz+7hfK16iw8pTjS2G5dVFVUuC4mvj1APjGTrv
azGNgaqW+Svq6/euO2p7Wt/6PSnXRCt0CE+qHRX3ETVpPzfSBnNeXJhv/6Qrd+aih08VnRyE1+ry
if64TKAudT2a06EveiDzuPjZzSlThvRxSB0PSGiWH5J0zn/HvVFtpCPXItKiRk126dAFXPcAzbE3
tU4JuVh0Le32sjGJr7mXEaVvz/FyIMId42CoRsnYdlZJ7JC3YS8RwfTVMWvf116UAZe3zY3pXB5I
uGeLhByq3sR0Y5VJDnWVjaoQjj+kU3I3oEF/GnSpHxF5mzcW7XLfng+1mhDlV09pR5RVcVt/79ZG
QE7+nKbdU625H4SOCMjtD3h9PNqUvKKATK4bALlTJJWZaaiS2u6HrGkxh8ODUJPeO2Sf3uFFufEO
v7Zg1DR0Q+eUUAVYXYuNUjHIiI5mXAs9sJtRPxVhLTdmdXXB3IW+aS/vjXULXC1TO6l4a/mTZk6+
hlfxU4Ot8ok0SPxXQ3H/st1xQbNX73vMuSKjcIAvSEg5e7fPrKMq42nPlWFsBOtrs7IQCcfNb4ls
6yolRGHQwh7bEH4CFptTFd3ldv2dLHFLpeH6SKwTl7zF3JZ//0foQBVC9bJFKgu+EAg1QWdeS5Kv
oZy2GoxXcgqiM+EJTQHqyTznz4dCh0hRlN6wfBFNz2OYvas15Kz0/mA07432SS+Uu6rPnuHAHW1I
i5gw7QGVIHiV7HtgjW7ysXbKQ71l1nXlC6BA4iDsSfbGJ1h9AQq0INgmyrRxrof7xIX05pCA7oXe
1hsxbA1mIz5TXaCzzr3Ig/HCdbNrOggZrjB8r8LGSGAYPBX+PP0EF/Ucqs8F4kRaXJ6smf52DyDW
6Tf28LJHz/I6Xv+L9jUsX3CiF13XrEnNrFB7w8/yfx3le5Vo94P32Lrh38bR1TirbEPWhFhjZqIQ
D4aHPDZoKla18pFTmfh/GddWQ622VVNUnpnNTMlu8TVIekwXfs8D+n4qJccPt8e62CuMxXHEYxJz
rktHn1K1BvTZAOviW54A1Jbvx8r7pSXu+9vjXFsm6qbQk2m9UHRb3w1lNYepOxl+3evHsfrawRWi
OgWwuDreHukiSi8z+mOk1UJZaa8CnpAsFO4u+TydkHLc2PVbQ6wWqB+gOvVA6Hy3TfzYrh5s+JS3
Z7H1vZaf8EcUa5U+c+qE7xWDMpyhK1Gn35ue3wz//t8GWgULLwWbPGFZ7qduYKcInZHaCm8/Aum9
PdBlv361MMuU/5iSo6jxYJeMhELnB6/nnmmmGTE/9c40JhgvsGdqnHTHpDyFpHa3R7/2PWlD0Fzg
b0qvq2mO0FYbkMumD6LpVTMjP9TCEBWu7iMX4PfbY10kr0z0z7HWE6U7btX0RvwUOs9hrPS7aZKf
I807aTJ7SgbjnWJCtLg96DKBdRy0VWOhrav87ayqTJOrFn2kJJavDHDEwbDqu84VH2jtbpDxL7Ku
xR0GkSkMsmDk0xk7X8a8Vqm8Yl7rW2ryJXbcdAfsKWrkOyQ6n6PJ+/v4bmDpTMoFnoCbdpV0mfD7
TDnqth8a3bepdYcddrjpuwGu68cmNzZ36RKIVt+RhrTDDmE89QKZ5iFKJE01cfwU+Eq0R/FzcPDB
iFV5cKepcXdVaw8KKhaTzHZU7HKkWk14c95wyGw3nv5+WWlB0noEUkLDdY2vEch0Y7WGejGPbnEg
NfT2DpSkPfJ2W2pFa9kD7nKc3Xh2LY8fDoq9eipoKNAifR/bftdbPK9+TYM4ZLk8eYMFw830kcs7
6rgGThPOrlB49Ejdl/YX4aFkJxDKd1+iCGLD3B6dYthFQAdvb/EryYaBPDCueOTeJP3rV6GhqKhx
lr3t5/JLWLTw5cYcgM/HtKqQ6Yv2Cejb5ivYzZ+WfM0hUt0e/62tsN4bf4y/Rvmh5DQmetnZflW/
uNM3z/qpoZVqVDDGw+hHh96AsLqdY0HnqlGnrO2TbeLW0kQ7r/kQ1x2qpOreoCgjyBGllQITtR9K
zfOJ9uDEI8zBYCk32U516UVhqxfav+P0nzn/eXsiV46wa9I7WSxYkKZa4/MaaEKhKkLLryc72QnU
RXxLKWO/b0V9ArGVBKUpinbj811bPhI1NjNOcssNrZ9HDnOeEsS9Sssv++wdb9WDvfg2ef3BK9pT
6XRwSOsTkgSH1hqPRhJDj9sqT61u7oVcQMnorWTM+Nh8n/+EVIHsGGEeHsRmVH20q/BzJbX+5fbn
vToIfVNMghbX8rX8TlFFg4Y1UR6oBZqrvdVqJ8NGker2KKuA/5+p/DHKKgnJhNpkLdqdAQ/5b1Yk
v5e69r5XmnJj2VY359s4xB4qtDyxwZevbjMdszVzVmQeNKVo97a0EDvJ68SEhBHVcPOsfqubv4T0
P47Zf0Zc0Nc8KhwMelYhP1ahKUmK7YFAH+Fjl1iRn5tN2oGnc2ZvNyLACRVMLdt6R4WleMnDyvl9
++Ou9+p/fgOq9BjpAazk4jnfKE2eIygwL7NGMupTK5zxqZo9QowLTrXoFAPYXry4gKHeUnQmdIm4
/2oOUwK8T5pfNn7NsparL0ILF6V3IA6LTekqe1YkzOkUWG3gpNZdFz3kqnzquQCc8dVAFHXK+rux
+Azc8JAYyUFGC89lY7utW5LLF1ne75yaBUwNFuH8i1DAGlpYlVXA87I90geaPqktfMzBG6GJ6YRg
zEzqXR/q9muZh5xq2XsEvwmTltufY5Vfvf0SSiMutZHFoG1NGjHdRi0a7LcCtZNITNsn1CTkvvGs
O/AYPyGzfbN08f72mMvs1iuAZCkvXEw6KcmvThtsA9hvwmNMFwI6WdGrK/N3uIEE6SQPAjbrxiSv
DmgRLEnnUNxY99QVz21teGJlUFXuQ5iiRmshhS9D8UlDO0NEdnz4L2bIfgchR4y+eMmrIwjiJu7L
wM7nL2khtOcqNF/7mZoB3JjfTjd4H2+PuH4RvC0kuQavQepp9ApW0bhvtRnrArYUsg3dAeRa+65P
6xiVZEV9wh+s2sXVAEd0cOWTMdArSwdHvN7+EVfC6FLAIWHlImTuq6PlmS3+jkVWBUrnmne9nPX7
AeHvfValzn8z1JJWLicY+/DVUJMUeZkYYxm0nskpbZSQ97xNfgWXe397VleCNmVl0lhsZQlhFyWg
NJQeIswluPP0axS2v6Q6HzR9eEBt+Nftoa5sVOzHKP5Q2fNg1a9OxhiZ8NOFqFE5GxCKBqIOO3F2
7tuI2x3Y9XCin9lv4FquhACeIQ6ByKE5QDQ6D0ZYHFrYFg1VYKvyxTN+GBU9vLLpH6diOkyV/KxH
2haZ9spO+XPMtb5vNHVNmIZws2O3+K6F1GXIB4M2zr/d/qBX1g4NM5o/wL08mJDrU1Ha41BmDZpN
woh37dA3u8Ko7oWR3sGD3HrwXJ0Vqro8eJbMf40QiCpEQFCJYVZcHcew9QbIkJAIcnTt/35TggkE
3UjRlPr5WiVQCSu7dcKkCnpj/Ay/ytyZBeL5fYYaA/ymcmO4KxuTBw1QX/ArVLfXhXQTMXO1hmsV
oIRvhb6tZKF1xPdD2PshS2b7FOYIhR7HSI7dl9tLeCWDWXhywD2AXHFrrE763DSZPtTMNImzzzl0
lx1nFameKsHLVCPtTh9FWb+zsuTvgzgDc00BGefP+nHeq5gAW6NdBV2XngwDF4Lc/hVVabJwxfal
ph5vT/Ta7gGyAzqXGMOgy7//o6aDCWtBPaCk0AY5DbBqXizabekutLyNT2peXsCY3bjgsBYIBk2E
85HMxGq6UnNJgVoNfl3fiaNaoY13ez5XF44nArgnOsocivNRHKdrXAi1VVC4CSpAmfXJSeYfqTfu
EZdlw7R3EIqKA5IM/94e+O3/vEowXO7ChcOzgPCNVURjzWyI3RMJRr2Y2oIIzAW69yZbxsCaEy6f
xZPfz+ameF/ItrH2op2f2ik/zBRdDnprYvtu9jCnpWUVHSIg6L0cNaOvkdRQUY3ZyE+uRSmbg0V/
YYEWrpvUQ+iWGVKsZTAqYXIY+vYD/P+vRt294I0R3P4419YeFDhHCddV8PurwkQp3TnOXXIhtS4F
uip5yNsfgw/um/9ioEVIGLjUwvJYLX8rcOVo2pZJ4SpyEH1a7tI229jJ1+6uhaT1/wZZxfdBKTKB
uEYZKBqFFNUE16u1fjYYB126T4WhvE+mLZ711S8I7AUsH9kkDZvzfd07tiJQBq0CNwXxmuWIIUpV
2Hf/xeejCMk1SQp5wRJOIwyPocKXwWDm2j5G8AI+pLA2Yty1MwqgDXQJUrPORfrfu5NT5zrpP5CF
eKc1GqhMNE5a1NFQivmF1NOxDZ07Vai//n56Dqk/rnn41lIVOf+IqszJiD1ZBnoH1y2ZIDrt0syd
NuZ3JaYuADo4TEC9eWusNmGn62LiqFcBjDLfUbTvpOC/59TdwNBqy89dRRxQLIhMLeArl295Pp3c
7qI5pWMeeEDIfk525b3gJqvszBColz0Df0ps/mnC2PrOteqlYpWn+1qNtX3VDvGhawvr3VgNW/z8
a/O3oNGRJJPdgQg//12VUkWtxK4oGNoaEVU1bxAgKBAVSqd447xvDbUEuT+urzTSe6zI3CaQk13f
aVlqfrX0PL4XgDRPtzfPlXhJPseTlRckj+g1EnspaSYmDuqBo0S/08mVEDR5M9uiOkHXSTfusWsT
o1QDJWJpz1KqP59YqSs5cVkuLilW8mHSnelk1V1zMOre2diuV8IZ3EJm5lGiBh212q5J49Z1NzMx
6enfQj39hH32nT2E98gDHUPHOkTwGzcun8tiBCdkofQuEMWlprfau9LwGqFGah0UKcU1F99Ua1A/
efZnR0dfrFCPUkY/ZhS+IFPfuVsGJv/L8GxNAIVLR2l1WRdusegwmXWgjPZP1ZoOFbZOapF/VUOA
y9oDut7Ps5v+1oevnRAbt+FF/Fvq3xQ/8PfwAG2tMYGy6LFQxj8e1WXzWKf2C8CK6Q5GkrEbRzfZ
uR0yv9hQvY6YOW7sqwvtjKX4jt80lzHPWIvG8fnGqkZ42knqJMFkFIX9oNnBPLbD57B22uG+HMcF
XnzsTO+xy42XMkVN7m40UhPdWBmR8HeGKs1nN1fK+T7JprnwXaMXParETndKZa4EmoMox0GPwcAS
gGDbHBptVIqNJtbFpgUcQY+M1IUAw0W12rSVOrXoN4TIzAzUOBa3CUexvqqxHiA0/1jmOmpq3sZB
uYi3y5gklawZJbQLjQAvGUo42ozpYnp156kwlyWhbuNoXJx8RuHJAfSFpSKfXJ2M0JJcfnGWBu3o
Kk95l76P3DR5yNGu3BjpLYicXSDshYVPCXULhCpPnfO9UCQDhFRM7ILC9vwq17VdY4zvYSEenLa5
p8C/c3vrWyKsJ9Xr9ug4+Y6efIMxsdWYuUyel1/C4wAJdJqTXJznv6QXhT1qTZsGdtG24WEewhGp
bree+33bTGp9H8tIOLtwhC3Sa9iIHYQ5JWhV0wBECi5J5HPsIAa8w98ljx5stBpNDOld61MzUWDZ
Gy04m2+3L4Rli118Pci9SAWQ7gPPO//NLX1FRIRLCMuDfVQGak9zjvQOuCBQRSd2Z/G3NxAfibeh
QUrBM/8iaLmDo3eKbWWBaA0txKQrKpDhqyYLkzEQNt1u7qv84+1JXtx6y5iEIwoMYNmIF+eTHDWu
xMWBNQhzrUWzovlXS5sH5BrzA7I/fwkyo0m6cETROnPgV2FhtRptRu0smlX8IA2j+J233sNMIQLx
gWlL4eLKIQOxCX8SLgA92fXaFWGTaGGlZcE0yPC+nVLzZVBm+aDqtbMBAb8SNRiKzU3qri5Y5/Mv
2GDdTXV0ygJP7ftDYyM5mPKE3EgGr00I9BS4vKU9hqnK+SjcJghj9SINwqqDHVKGBMI8LGAZJuPx
9pa4NiHQRnQCUUqgvL06qyric7Er+zTAPQkFct1BadWmc/H3o8BAxaWJBueC1jyfUAqoxQkbe4lN
2NGqWVwehe0OG6Nc+2wu/38oLygWcSmfj4LyU9bmeYu9RqVnu2lyrWNJwrCLcVD++8/GjUVbhSaQ
iUbSah/kFb6Usbvc+rma3zWaot/rBajo259tHZSgJVqUrRaIB09tCi3nE9JBrkBFQj7VgSXxWBup
em/hcOhrnU4WPnrqu8mdho2LZB0klkFpAVDypCq+VMzOB01KYw5NqblBUcXipR2K+GVW1YSE39BO
mWaHG5f/OoF6G49NbvKHstW6aKXhKWCOZeQF2Kwm2d4KpfMimyRCxTma0PbNtC4LgHYl81GvrfTL
2GHju/Ghr/0GXl8acXHxNVkXea2xbz2LBllQ2RmOtwk4AQdrkmPhZNo9mkjN82CjakmvrTxIM3I2
xCWurDOZM5IBSCLwlF1/ghgpJOG6mRcguj1+ANgwZ3sHntjdUrD/iOirCLB428pNriw0sGkmjIsH
O3gNAtRiSl+e9Jwggmr3cej78V3vKsYHI9Prd1Co/xITZbPQlJlpTtgLgOgi1Jgu3mJ1NblBLMcP
pWaIf+Rs2r5eqn9boXobiU4EdTAizkW3LgcRjnEjWxhujnGXiaZF3Fo3G2UjCqwhx29TonMEJYJE
knmtDijuWvY05Cp71+37dl+BtUR4IROagaWZxNzSbEGmTlpNi9xo1dHH6TrJd2qUpP8oRoerMHzj
5FPljvV8lyMRON0njUP3EvF9pAb5x/RB9eot+N3ys/5Mdvg+vNIWeSROHHDp9RH3EmsQcPMDUdXW
oWiK8kGMBQiQCLey2yHs6lALK5iEgwi2jiYdJidWzdYPsOc2P+Vqrx2nth0eZbjZltcvZ0UIAaGA
CyKssnX4V8tM6rWWu0FHF3eHGjU65iACjhp2dvDKcGoeEDZ9KZcMVIQ5MhKuXfv6skL4tG75T16Z
+MIYoMMCX5kdsnqaYUBoFCMCfoFTa9PD1CizP5uZtR+tJt+IXle3IXxWmuFADWF9rtazob6HldHo
BiFmTrhZmJP43Sqt813H/vExQu3+azdhZLEL43b+WYyGEr+f9S4HstdDCcvjqn1vmMmIXHEUzygX
h0nWHPok8fBS7uQHRLOr19v7Yp13sAUhNJsqyqtUX9COOr9l1NAMGwUIeyCMEHn2sopfZ63cGuWN
XrDa6YRTKOPkHW9t5fNhChY8odHkBJ2ovWdZefA6IRoXzkOUYnK9k8KpHtFLL+DghdMhhAVxn4wm
PwmpmO6fuayyd9XUTdUuZDoDTtNiSDYu3MvLhzQZASNgmhSiKWGc/8ZZtfFa7mebIEJhGKlXtX2p
PHrwuxA57XSXxa79rnPc5BuSj9h7OICmft5eDXBfSwq2+lILEAyNECq5vA1WvyIfakw7S2kE2VzU
D7ozG9OHQVOqpbFDYXIXOSWUzFzqzsFSvGwvaQ8tztuJFvNtEgSkG0v+QKS4+Oo4aeE8tmOa6kco
GfJo8Bb4VI26FoujhfsWa7Uz6CI4z9IQwj2OZTV91scMcyzZqs3Rcjo8iOVk/Bqp0dnHOnHnCZeU
Eslus54Qs8ciTmp7nply3k86PaiT3TshAuU50pT7RLRF+GCDmpM+DgXJK31U5aGesKnfZa3e3Zv0
o9Odl9rG/RCib3owwN1LArWjfcafWBI57GT8mJUyQ2JcS+QHVGBxWjamRvtRab0g/SrioTzN3qTl
95nogFoKdDTmXeu6af7Vw03qs6LrcVBHMIfumpzC7aGrIzV8UGgYvsPw13gcugYNvkodverQuBN9
wQFZj37XtB5MZt4h7c+xGHGVanSk/Lmsi5/IMXUdWvuR+VnFyfjJCefyUwwV4mlOQ/SglSmqfytz
p3xQ0ixqUb0GyvTM+ZJ0kqcaAj/KS/uyhEq760bD2Me9B/zaLnDBIbjy6C49L7zL1Wj6Ic3Gxt2j
jE8otYVjgByHwNM+Mq382BpTBfE5p+uzr+2ws8FNNMkvTMb7/eRM5bOpo1orusL8XA2m7HcUfvKD
hYBrue+c2eRx36NuHGN+8i102oohaGv6qkoqUrhNdqpkOPxQm7F/6HNbQaq/bKCRl9ostF2iZfQx
bMIUrbZ40e9s29n8nehFV8Osi7vkMZlGke/NoVKzp7QfK781lei7Z4XOV8sLe/OgDar4mmosLqA5
q/rYjMKRuzaevPoucbyyO0a9IqiiLPJN3aOiDXHy2CP1nhy7GbCXVjvez9IpSzpTRarYGAqgN/jB
sdj6Ave633MUKuNijtEloA4tNXCmuf3UNmXqx5apPDWuGr1mcdPkoN+d7rDAnOUp1sz2lE1Ji42K
o3018EF3DkhStx/xTy7KnaJVXfeiZK2yR0Jxfhy1ohQHkGqt7udJl1cnO8uMZ0XkHqDhTtWfwymc
Wly31Mh4LTHRAhmmNXF2yuwu2xddlZ36dNFQL81MT3cOlmf+MDVYwyhu+ajDvt5ZEAD0b1Sxoruq
icsHnr3yXphp9qKrCeYgLI915/ZRhhyTWSDTUndKdu/ITv2R1snY7ueutF6bsIufK9GBcS1yI/yG
yJpnoQJqmD/KFFcrsBWd96PPZ+01jR3zpDbINSvukOECVTXjuDNpnHvUzMPJOKjTmH1xx6R+M2Zr
XtQEgTuznDw8nrPuN2oZTrqz57Zt/N6u9ecuscVx9tT2CVFvs91rTVYeBnean0NNrT7G2HQ98SQa
qD6p6PKNZnnseuFMuxLSd7GoQtTdMczz4Z4w5r6Pp/5/SDuz5bhxZV0/ESI4D7esuVQl2bJly7ph
yLKa8zyA5NOfj1r77CXTFapw75vuCzuMAgEkEpn/IG99Qs1ZSeR4Bw66Pillp6xk5Rr/tE1elI8x
Kj3hJhtHlLvRXBlYrxztDCDkB8eua4tDXVgvSVdWm9RQo12NIuG5HTBz9jLHdzwbndfGMwwRHc2y
DCwPSIj1YA3DGHnDJEFjBZIqbT4oX/R4SFAc9SNoBn6j1o/mFDb+XY6ZmDggqKNFNObSfFfZLfI2
5TCEj1pUpDSLc7ENyt7ECl4b7jGLmPC2wPBkrSH4uxlbpXuAKlhOHl6f1NK1RDr/BEltHCKlnlRP
pknrWYasTxF6Ad9S324tb1SsBj/0HNOCYhCHwdeNluy7beKzwJ2h3iESk+vrzpm6z/oYpXcAirJd
iD/ljR1hIm/EqKuEvcTmKcmSaBtNk75NCbMnDCHI1UCi46lUBPWvyU5eSu6o3ONopVscbuC3tSgU
Q7aodKDxaabpw8p2w+JzNun2T9TCAOzXjQkwMtOqlVb0+Z3hiMZZKfBRQNrn6hFfCAg+vhJ2yqZz
fXl0Q5KkjV449g6FyLD0sCPJQi+OFP+LEvnI1kWyslGK0IfCWA2DqRJqdSO+TUPucFQl+L5lKczv
VcDsEd4et4oqXpIgxJVkGGz2YNCYr11P1TFoGmOdKAkP4dgf3SNci/jc6WHlKZKK5L5NzGQdgFb6
GqJND3e4nU687+KvSjNqGydO6p5w3MZrHw7pN4QM3D3GW+gO4Iebb7RBpq+IYqCcI3hV7mdM5wGN
SKu4y4Xt27jFGcNwQNnODNcJ+ut0VOt+OkEN499A+DAL112Ma8SplZb1oEnbfhm1RPwwxqCaY06w
FrqfsXqYY3gDAsl3/VD12moIXeMxC8rmMNV0MnMrdQv6mVG8KRp3/NL6PWGmCZBc2iNr1N+3Cu8h
G4zVjZlY2t0I+zzaKLGerWOkETeKHlpPOjZnG7KQWF2jtdnEXyNzsn5EIERIdKdIl/YGIj2I79hX
f7oJlmMrUgH/Vgul71mx07zqmt8KD8EOULRx5RyVzi52Wjxo2b3ZkOYpGiFvtkuu0zWNEZ8RtG6r
RjU26xkzfgKhrX/C4rjx2ZWZ4mD6xffapgPuN7uIruWD6QQ8/QpRDju1dvp9huPvjUXd19lNqC1i
7dTWYCqrXCF2ZA27yInpXK3wgLHyOyuw+6OCpcUsbZ+239WhS15sZAHi01iM4kdr5Dh0qE0+7iCg
4uHXJ/pupG96bzmN2IPJS/ZFZ5mbTI7KXtN8YxNaabuRjv0rblPjc6JETrehb4GEihOx7QtDTc6+
TGIiF4CmFZBGI11VZiRe1brpjG2fCMJ824jC4y03HvHMUqJ/iiQEUCWJp+oWs0b7lSMytSszVpJt
GBNpDAW7xtDSqwnkTJO8+KyEtYoTzD96S8F7qp+i5rWQwrG2OQ4W3I4UecLGlCi2lhmGx0Bq+icu
5CC5sfs4OzdIVuN6VfuQGE2j3zRCDw66nNr7VgtpI8hKx2agN3usWuAgbjutVVd2VMRH2II513oq
1HPMaR12bOPomCiVdmNaosy3MjRktBNWWG26KEz1lchlgBMZZmnbwBi1Bxs06m2TCbv9oqUSqos1
5exSVaGnFrdt9i3RIhzuaCe0DmZjwu0/1U2ffMVCMd5YeJr4a+Hq8REClQ+4pYgf/CyuVlbTaTsk
q7WbRmm7HzqOFClMmra61wOsUshToy2HrEr2ovZ9Cwyi1sYHPS6ac5al+Wni9t3pIZt05QofZqfK
h9g1qZI8WAVmFY06TDcpbYEAN5ak3gkkoIi+RXUDEw5nwqxEWALH2Kq7U7TJwCctjXHLGRNMFz23
kNiJjs6AzeRQZPum6JSzMxjlg684g7UaetqDq8rAWU1RA/0lps/lGfyCo5WArFnzPIM2VSr1oQIR
hXWCnte1NyQC/yfbxZaQv/8pjP1wW+WpgaRfYJAI90X4MORqsiszWnQrWpm4TqZBIfeaaMPnqa76
H25A/WQ16Wb9Cf9T46WcpjFfdbljre1+6nHT1OrnwmmabZEOmDIVahzt8OStmo2wuUsof6enwNd1
hIDUtPvUFbkbnVBJaHd4dfr4rSEyeadVWnkwOmBKay2xo0+pLNSzoYTWs4+h06qwjIioYHXjzxB3
XCwIaOQMbthzWCTZLEr95FEoPZgyQLpHi4KDm0fTind5flALvT1qyPiXzC0rnqLJGE7QJ+sVzFPn
BasJc9+WvngAzjM+Yd7Zk9mWGGpYY3Py9cHflJ2bPQEyTtY2wWdrC3vkmeaPW9W3h291zXQ9YSTK
Tk9d5aSh9gqwZOwij+eBuQd/aXxxVal6rZamnwEMY22V9ZyvViuMI3W7+pNa693GTi1jVeWhelCd
sN2JqZp2Q1DpK6kMWFT29ChKhPhf/CmqSb/8/tYNp/omVHFlazQ3WosoNzemj7/uYIKihZ5Qr7Fs
6H5y68LRsmP9RqjxeE5RZn+1bVL4cjKdk0nWvLbsElafGYVrM66nxzTsuu2UNwYZy2Q/qL7kZxSi
WoeCUrHB0Ro3mArj0+kndFHivgtuq67vdo7V8Axy/OInN5+VHHOnbu+nIqXU22qti2Rxpm4p+o3H
uA20YFOnRlJtJ5iin9KR+l4I9vqZy7HIPEHHdVs5gX3S2Y8nPanKk7Sz7KGz9WmbdUkee60Mp96z
lLG+a2Bdf4ol0tirHKQ2dktmuJkMdMA9p1a1Yg2ZvdwlySxJnYjwi0xM4xZrgWT0RFrzYm3RQPmi
kMlv8rRXH0m/v1XdqJJGh6QeEwapT5WJCoCn5FXN3T3Eu4A68rq1kVsHdP7ZwVQOqijfVa/MFBs9
SrCrSQUq6mmBjnOyGVNVpac1W5z07PgMSPIW8wNsR5xC3VmiMb/j4sT17PpWcrLwIG28etD6o8ET
5I78VX/M3MCdndbydUcD+KAO2EvJXrTA+EtN3ZbgUrfq0Fc3JUAoRKhzvViBDklfdVGkPMym4dGu
4/geX1AE2vU6+WY0puYFipbusU6pDn42UjqtRTf0KzvX1ek4DYV4qioRfEtcFbdAt3CoFVQjPmob
A+X5+1bt2B5iiJ4bojAZNF6gBxYtwecQZ0TuLLF1M9Tv0wEQgEyd8YtrO/2m0uzsSaSIG6IR1xOR
6sG+L+k+8dJD/C8vK3uHbAQgVNwTgb0U4dkPzHrtt210LDvyKDvR+7tgMCM87hzYnE05/GjbUt/g
qtdtVE30tz6lj6M9KMq6GF3502nc/JQ2tvZcDamymmI9eGjrAMNlU5dyg2VeEqzrPBGrvEmbVUCh
Y+/HaRpvNTeNfjktJkorh2YKZoudwFGv0z0Nx5MbBVYZxRaZ3oadHZxqCzcGT6M797mSbCK7ybSt
q3DhcYU0Ny3iIFudILGexomHcFzozoMqAvNAHmTcuzSRv0ICldsJytZDXxdKs465GsPVqDT5Kppy
KakmaLLdDBmfUlh9dturdr/OuylbUTyVd73jYD/Pa6rYRqitrrS64Dw70lpnqlndpk5V3kN0Vde1
Vjm5x9Lqs+mvAUCkm/yV3UDIBxM3RKdC0fwbBaHzcq11as8l7tuHBHPfE7WTYZcS5W9JNv21jIts
1aNSf5uZVXgIdTxrg24U0kvywdxbrVLnN3YRmhvQkuW6idzq6yit8D6v5azQS/maN4/Qb9uZq1h1
BOMMQ+WNmoX2Dbe6mnnRGMdfwHzV24jMaY+BkrUNfNe+k5Rhduy3+kQKAtBm8i0/8OJpGE9+bEQP
auUqt8SD6ZdmCuuZRsYYrLgIi30XwJKXo+AbqT02RUGeNPhBdu0G823jmYd+d7aETfFb7XpkotCh
NXCGvaFCYR3Z6+JFxGG9iunMbE0rc3edrutn3RDOxi97uY5UvaL3YLX/wALk9ZlraeVVUk/O5vze
Tn0n3Go1CaTQBGiFkdOriVC5kU3p0towgApFNl6RmsyL11ztcDFWzOkcqFAKitpoDnZh1g/cLM3Z
LkN511BjPdDblDwN+V2ljJ1Nq3XxA0a43Xm2n37CGCQ+G06AOWyt44riiPTWbQA0lfAnPKvhCQEE
PNhR1tO3lG36bR/EHHoDY1lsuVNs+rroVm+C2MBJrgmTldJbNtcBPrV9nRZnrY+m+yluzK9kS76n
4zd+GCY3/jTygr+ZS6W4K+sURbox1S1Y9bV4EFGTPBLSne9aPyAqU1CYrBEBGLwqLM2HOE6Ms1Wa
pDb0O6ZfaGR3P4yKtBwvCP1Y+FPyacJmeauETgOruFfSbl3HjQ9Mxuy0c1A38clIC8wmMzmJDWwM
zVyHthqsjUJ/ycUkjkGjhCvLJn1xkkmsjKjpv2ooOaQA4Zv+wU7i6BWTqpZnm6udJaCk2It0NcAY
OyeWoQu5zVo/vldKffoEWMLfJyIjtEVCqDtpzg2qJFHdp6xLA9Kspj+rrTMFa4XK8MafYu1c13p2
39Q4eRKeEfKJsio/wwXPns1UCWm4uQ5dr7FLtyGFWsIHFrertrXM+0hL1X+Stog2iWb636YIt/Vs
bJRVmVtc2il5T5uWVBWM0G+/TEaISafVdtONnox9uBKRU1ADzOObslKG27gug7WJluZLlkwGjjym
fQs+Kj60eqvdR0Mx3Dp5Ua3BI1k3lS54tbfk2LdaEZvFqgGyclMXrnkUnUr9pKuCYpfZadnf5HDQ
dmTQLFFEjIlWBWjtXQ/q4FlFPeIcWYa1mURU79qytF6druVes+vS2uRxVW0D7MEdrHyl+NnWmrvV
wiTiKQ12hExmULArTKrn3nLLL1g68jw28DRbCYc8akpNimwyC8e10zrVHRoG/S/QBfGmblwAQlGs
w0nvuGWaEnHKMpvs29iZMVzdLBziaZEa7CnaazsVUfF6nRuhfgS4ieigOQKdsoaOXJk3hf3ZMLDO
qjtS+Slp+KpGHSC8aPbiCxVslCWx6rFwWrLSeA7a8IEscPKPQSKNx3jK4YZbOsZnq6GhgE9BFe4/
uu/hKebwYNXG8/tbr8ZNSFWSYsbgyPK2D7R2L+C67/Q6nu66MHDvqOqKXQ2qc60Ip7s1ByN9xWrc
eM5kOqxSo2se67GqPoF/pEiTqCbR1bfMz8AmupPLviR2+/XWoNF6b+VYrOAFq53LolfW2K9TD6ch
vTFTLmhT7ZrbOGniz/bYBk/4KXLIrHjqMSvFXO2cu1K8BPHY3zhFVOQbqw9yryYwHYOsDU4hLjpU
SZwBz+xQr88GldFiM+YWISfQpOkZk96dDbC3JjuWZojXRuX4OPbY6WLnNB24yhqK1r3stlkcVavE
bfTHoC7az73RscWyngfnKg5GsYvdzopueujHXjmBl9ykMJfMLb7f4cEJy75bKU2JMm6RdhE28bQE
H+JGjuukCoftVDtjvQ7pLm9yhced59aiWINKbYvbrDKGBxyNh72K2/mznkObWiWRRj7p97560JFP
us9jh5oFKN4ov8mGur2tNMrbHPx0W7a1/o1iZIUrNKpafuFkn2DcRmc/zIpjnmIkcWyoiavHUQLh
w/U9p0eUkUwqVBHv3CEenvPBRcb04/7VhW4itSqV/hmisKhDLxqgdWrmtdYI+zBrgmwKnmH3ghft
FfDXHxDLuW8OtRLhXuAL0JIW7f50iqOW+50+a5TiMDxxqsCtqL08DLGybqeeF2Uw4UxuqLBjXCfe
JdNY7/A/5WVlkCh/POs/G4f0l8HXaZY5i5Issd4l9cahtWr7IDoU/j1yRWHilhq5j7orxlettpun
xJbWE4/y7lcMV6C78t2XwF0+CB1uwEnUghBvX+KPK7vIkmHqTJ5+020GMJ2ySqPM1VfCA5HhGRuY
bk35RFxByF1AzED8RiBzNiyx/4AV1G2XGqXamAcQou4xEY17KmU6blvbCrZjVP/oxHBNCvAPgvQ8
W3q05oz3AGOwBPPqKTpjGrHxgFdaLbdmPRtdIHGrJzdGYKSnzq5Jqnuq2U1iD5anUVC/GYMJbaWP
F/4CcsdFdVebnQZnEd3ldgcma/VKZh0cKnzYczftJpdGvvKFma2o/1yb+QUsA/wae2ZuIoQIdvT3
DjWebihU44F+iHzzsXEl8I2sHlclBnVX1vXiSMj4zTqjOOAsofxI1w+RRX8YGK7O1PIpDr4IKkuH
3jfFNd7CpcEAuQEWmW2KQGr8Pi1D6yqlyVhPaUznEnOkQ5fr2C/nyON9vGAX4hPQDA3ZYDRroaEu
AocTSrId8H0HBTcubZVGNe9Xo6G9v/l4oEvngtwDncVZvVlf7gwExqmA0ODAESlR1yMPBpyQs2o1
jV2+7bAZ3TeS6/njQS99R7ww9JkkNPMQFtuRh3DVGNh/HbrOMV4o9tAT5sWU0aI0kvoalvRPF2WO
4azmAqCIj6ovKe4VrWgLY0rjUEylearrWu70KM732AmJO1mS4ngi7rIvnemUCPxEQ7qzkTIrVyV2
jp9CDQwjuQxl8FSz5INRTqSbiSrzzynyCoc2bvKzE7TXDNIufiTw1QQRoMMo/P2+2UQQuEJTc+sw
5GG3MRJTp65Yyi0gouhfhQcVaDmyZrCeF1COhie3lrWEB5H6R6OCi9/IADtw4SrbvtevOQYsZgag
3EFoHsYBwEl460v2Bhg7uLDICe5RNwAkoPqvoe+XW9tGiuPjjbY4Rn+MtADp9410UzJzZ++HwgnX
08RO23ZmUatXEFWLAPs/A0H8fcPJ8yb+fbHKQi+soBQ2L6OaGqkxHfACuge38VQW2jXh0ouDzVau
nFgbjtg863e0N2lJRTpp5+yLyaJw09Ex7k4ZlWiBZ/FENcqljB3uP/6UFxcNuwXXRd0AQbP5z98N
6vIsAXpYOvugorvEe5UWU48xXtcE1w7sxaFMrmoV2Dy04Xn+74aKEhonKU+zfZUNxioMFSo8AaiZ
qLgqanVpqJm0DcUO6z/afr8PFU6NNZmJ5vBsddzHxuyte1vkpuf41TUJ+0urZpF6IemhgmJbyrNl
ZeF2Xacira5TrgVl9CDM/nlsxYHe+fPfLxZxgKg+c5ZAS/4+rRLuTK1087RmcxHfwBUHf26AWMXV
w7y4QN52vmXC3IFwz35ehqkxNWI8CBgqnyt2EZXr0NU3TTPexq76LfCj7cdTW2SQ/xlvvq/m9aKi
stj8JFQpUI7Gweyub157W0ddSqFBC/sl2xuqcI5lboeUHZLhSpS8FEwsfCLdOdkANLA4AaaeGWJs
0OVV8mjc1pE6YVCeleuP53dplJn7BfcBTVwG+n3pSNqjaNYJ3FsNHSBgE+XeDXr/ymm+OIqBajRE
b5dn4eKIxW4PcKBFMj4wVGerBH5Jv00broxyaW+QAP/vKIuoqA3jZHRj6O7rzLivKvUT1zvYJt+9
1cbm2fHLa6oGFwfEvQDkJvuDZ9fvH08zad07E2fMTIZ9pbY/yjq4mZpi8ipF3uhluvvrxYLVQ/vG
mq1h/nhGJk5dJJY6cb8YbXDnxKa5QaohvrLlLywWcHsiBsx8Ttmb2Nm7eEh9Mgm1cYCkZ1bNmh5+
ugvr5q+lhNlw70dZJGV+2qWShh8atRkPZ8ApGax8bITq2370g2tqPBei4cwVmS8SEL0g739fKRUg
OSWgDAuoFP+XittuhzFaeJvkEBooWl3jb18IGxrQAyBw0Eb+FDDuM95e+WQ4yAon2mNaTvG0CnOA
smg+mtGjSzb6VQDHvIv1OFGu5LsXJwurjYfnzABYvht6Pwg1IV1nX+WgzJJJu4eV9lNq7kOJ9czH
W/LCjcZE/zuW9vuH7WlmUsrxiccthaoyEtYKVtovaV1jUV/alURgwgdx31KWJDqfdu80DgRiGfvK
RgBI2QSA+TZ/P53ZF5muMu63fxDB/GAyJLJ8c65IqPemuaTiFWmDbEQPPi65slIXAsgsRU5WhY8d
5Nh5G707alqNkRPuVfa+pHih7kcj6uUKq/f0mx5ZJlq5aKU/u8JttStnfFkrmO+12ahSUWd3x9n3
+veRfQSbogY5yn2NH/xr3Y/xseqH7/DCseA1QvDUqR9skkxm6xoBxS8hbdz1v/jWnMhZMhGW6dKR
pQurIAfixNXaqTVKR/7RwslsVSX1FfmvS1sHYh9cT5SOXB7Sv88VWA+Fv2hwUMVFf1eiNoCGytBd
+aQXR+H5NDvIU41Y6rW5E9SGIRydPcIT/a2ZhcVO9ZtrqraXzhtsFXYNmepMXl7MRQbDNHTkxVNt
PGGC+M1PtZMZ5i8fr82ljYkPCOpJFvHjj7XRlFZEAbiVfasGP8uk/4S+4D7ELEjT29qrXHnl4y1K
hW/b8f14i9sgiUpN0igkZKlUHsasuJvU4mSM5SO3+kmZOsWz3QalSPXh44leXDULIvhsuIaRziL/
CYCnpoXDwBL/jBUIbbC3YfL540EuLRpo4Tmbm6VoljqyTdj3WHsn1t4c+mTbx02PfrnFq36U6r8I
YBAksVZ80w5wFzUjpS9kDTvX2jtS3bntgLN73d2rQv74eEqXFgx1G+ZDggAFdBG5jHAYdHATFjir
Wod4KD5FQQQlszxFhrke/fwMOOUgYXH9i5BJUZGCLqwZSlKLCVr5OGp9k+FYTML6OQ6Bhnup20Z3
vmWHDzGOS5tMoIx8ZdgL+wTdmzfj+rm8s6yQ+XT2hhAq3x4dFrlxGjrvGlbX64+/6nx635Fc3o4B
pT5lrsLAe1gW8DvpyKiKkaxuzTC5RTHb8gpF1HelEQORH6xrIhPLjsF/BqQkgjwqD22ecL+HE4En
uWsMwty7PPFBlDYM75VJBPsCZbbx5yxMWW1qIKi7FGxSfJMB13HXXUXX3XNkAykFJKTyXMPhunIy
L15RM+F0Ft6ghrxc6QbhckdpkY4HJn1oaFsYztYq231agU1XppODqhkioLlHc+Hrx+twKX0jxgLv
wdcOIuLinQ6RhOfQNNp7U/ddT8FHE1oJeAggR5vI7V5qs9lDk/n71UeLY14NHAPRVF0EwaCAIjg0
vrUfq0gccxArXh362WOvpurebmT997EC6S1aUty/sPKWCttStlWPGZy1r+Pglynt8qgHutg6+lDf
f/w9LwTA30ZazEyj6embdUCJZSqVtYDQ95VuVLx33eSaM/aFpfttqMWOllIPVStkKNye9mar/5N0
tHeVAYpB6K9zsBb4IF4Jhhenx1uJGO+8qZv+foqiRsqymnABSNsqWsdNAMpZhaGjqEl45aK8cDED
gpqtbGclkD+0JEA2mC5i08GhIvH20lpfVxU0HV8+F6oEpRD9/HjlLo1HxkRagxInXr2LfKMtNRds
4xgc1DqrwJ2BdkEn4Tyk7V0UhyAzr23KiwOSDJvzwQMMMX/rdymxM0AKyk01OABq3Qy+36yySgZe
TVsVImj0UKvhr38xRajtUNpwHydB/H3EzHFR0QNBfZAVsJBEpMAVrbzeqI7dnHSgF4dUb5r9x4Ne
iPQYrFE0M3lo8CJaRBgrzYwyLozgIArxPemGF8uSX+HbHeLp/ziUvUhxIHtPND2d4JAD5NwAAPtp
K0l7HuYOvGz1f3HU301s+fgsLb5VktusX1F+C3X/px67n9JCu+a0fGmfcFPOJTnuyj/Y+jzGhB4D
t4cP6g5e1ur1sQsN65WNEqbrou1teOzq8M/Hy7bU8povTJ3ODp2k2V4dI7TfN8vgww1JaZXscXM3
jm6WZUdFDMoaGwRxFFmuH+ALgAq16l/AouEFIGbkDZof7z7+IZemPwvOc1vocCeWnsumVmOLMKEG
6QvwzG3Zj/ctT/5kb8VGhtdsNYDLSoXiiyu2dpfiK1AGNIh0PLwJQ79/AIkP4agKZPzQVP7W+dEr
mcA9uIzbPgdnIwEz+eAXP57spcMyt0GJelyL6pI531LUGXW1YQer5hTtQE5YpwFkI/J4TRFjtVLF
+bVO5dtLapGL8VpkwTW88vAOXiSaEov3oQ3L8CDsKgE4iNKfssmiNglPtTHF9nk0nby9iW30AzzL
aTeGFX+WMRe4Z7fT2Bxgw3eaJ6awyHdQF9por4BgU9fTIIv8718YPAgh1zsoo9u0cn9fFVoopSoH
KzpYwHfXRV7o6IBkt8qUXTne8/L++VV45KIaMDs3z9vjXXh2Q5O0n699AIXaH1rHLbdS1NdcuS5d
qMhmcqypDMwdoN9HMVEwwj6gCeGkUrhqxl8g8h+wWLhyb1/YywbvCBW1iUsAlRFGLfBCljjysy9Z
ILYSQQJPKd0tFrg3FsDgVhGfPt7Lc2BffECEEHA1Y6m4v5VlNC6UNOlFGB5yE7DogzmK/sWYePqe
wEyIbKVIpenWkZl2NsDllAJ20vpRsPn4V1wIH3PRmjeUPdev3fnP3y2jHeLOamCifBibHCl0Da5T
nxwDqUEW1OOzHihXpn15QFRyDYp3bJ7Fta4MXTToTcu0oTSs42F6aPAMw7x62waZte60SFn//RQB
atDY4CGFDcZiinGfm3bSA2/WZeuqK4hBU7HSB1ClULoymnz9ADnWkzN3Y/vx0MunC1XXWTAIVy/g
OPOhXOxfX0kHNORU5aDaiBVtdbyes+1YRu6wDvygPBaG2Z3CWNZfSjDM7WoqoWLsy7AxrhkevsnM
vttv/BRQSLN+DnU+TtMShKVXddY3Zq0eRkQPQgCFdStWae4WN2NhREdDSb7T8VTXiW59rXIruQ2R
AnlEcMRd27IT5ySgGFkivg5bnKeW70+vtIrbQ+qm+jcMF8x1MUw15F9pbaoqbMcVPvVGse7NUQWd
anW6v05o/UTb3HEydIPaEqB8zc94srDmsoBiZk21Aoc6fTbjAHmQHufyl86a4p9dVvSfBDJWI9Bb
RB28AifuHFRyVB7LydVv9MjJvuppADWlkI56TbNwce9QxyM4gBl4k89BPWexhSJ9CMupr9yDux2T
nZMh9bgxhisR9a3U+n6FlqMsQirg49DqhtI9DGgTb7ud+J5trJM+rpRH//t0J3795eZcjrdIPTO0
0Udkc92DNq6mOyycMJwa0JbwIEz9ujra4sJYfsNlH7pQplFJ/Nw9gOBeD5qnPBhsRU8/M2BMbdvz
Nw3wNO/jSS7CzduoHL45PUQv5I/4Ri+CCKpF7sFoElRP62ejrW7Zfid25XoEkvfxcBfXcAbf8Uwi
l//D23XURqUYotg9yH+mu7b3tIf/mWCxTZ+vf9XFJfI2vffDzR/9ffgO+iTrRoajZqmdxfcQutxL
/Bw2nn5NLXNxFf8x1CJww0OXRSr5koo2UhoQB2QyvaBNrnzBSzMi0aIRwQOaZ+0i2yoahDrgcsFu
u6OyFLy+fT5OW+BZ1/bGpR35fqhFcCZH1zDGYSipHcfoRg+vTGX5RvjP5ns3l+XqIPI9aTlbfrrj
iHU7/Ry8csL0s/Eyz+eaL/O1+SxWqEodPRQh8+E1BMgWrXu5/3h7X9oD77/YHCffbbe4MsuEa9I9
mO0R8Y5w2gAl/3iIiwf23TdbBEGMRYegT5kEwPTkudwG6rrYtruPB7l4TGcZTrJKLkVr6fbcpmOB
qmn9FmrlP8pDuX1bF/4zD3b9nF76cO/HW3w4J20TmSQN+mvl2QjBuh2ya77wV+e0vKTGqROV5Ppo
0uBoa6hnl/D/g6HeR2m9yeFd6rn9pOriplWNuwmC0qqy/SvL9yahvbzE3s90sX7+UJaQJFg/1KC7
tVFWKD3Dmo4jKC74bgS5clP63bEr4hUSMZ8L56nwky+1W60Lcu82l3tp0nrBg9sS1YZXTuEVwAE1
QF9XroZra7K4/iZkU1DB+8+aKIiIdPura3JliGVTqZb4m8iBbRZ28Cubxhu10+BsrmzmOSR+8MmX
quaz2AlOPCy8/oIiCdfp21XO/6cHwkyxvXqVz0+TjwZcBM48KXOjnaf1Fte4enxBULPLlX72vxdX
cuh5w3w02PyN38WcwkwCV4mZXVe9lKHt9dRT+Yx6cPSVbdJewXUvGyFvMVtHlY9COC+zP+Bywu5M
dGDYvzfufr7DndEb7yrJ1N4+qPh1NUW5vEn+O+LixsuEOcbUBtxDGt7X1jnQv/2ruP1+Utrv31CH
WDtW3Ry3k21s7TLtV++/frwLr81isSfQBFK6ZmSI2j0X+RqBA0/+Zfv0j7VZ3qd5E0SNn/Glsngd
TcpMjr4z3frvaih/DLPYca4edBAdmUo2zcE6HJ+y/sqmvpgavF+RxYUwimmCacaiJ89cdP2XbveW
Ghgv00Ox/XdbDFQf6vF0FP/Q8I4KCE1qS6gT4YOLOThesYZxJfJf3AD/HWPpcybg3hDkGSMZ76yR
PUbJK3v+eJNdynDo//3/eSyb2iMoO1UvGaPVViEY57C9cicss0+oI3QaKOnaIPdpBSyKMo7aApHR
sx62dYRC1W2oJycj6V5at/+nIfgkpvweBtOXj6f1VkJ8H+MY1mTMuUZh0AhYahrqgYT52BXDYQxD
C8sSUZY/lCzyq2efV5rcBFXhBBsxuGPxpUykbLxmmMZ2NyqGi6yd05c3aj9m/n1u+Ch5DIk7/UpT
xe4fk0apYeI7MJZfLNs349KrqyD4EmrFmB4RcK9fk95xi309DSpmZ+4mnerR9cZJ6E9tmx4KmEpP
TmlTkUK5J7TXwkfCc51WmCqtEIuQiOtNGK9uQn80Ji5x4ZB8WmP2aMZx7eMfIoIfWjL1yap1a3nL
v5Skm3BEPMEr8iH0T4VvZ/84fitvMsN3vopm1H79P9LObDduo1ujT0SAxZm3ZA/q1mhbli3fEJYs
F2cW5+Hp/8Wcm6jVUCM4FwESJHE1yRp27f3t9ZFk5TyOPOAPBwzgx4OQ0C23irbF8UFfKr8NtSzx
39BRJHJjmEMeB0WvinbvIzmI9ouE6bVRGqCRx8+/1Ycwi29Fuw/lbtLPa5fRSdhQGzU8FF8MhwbY
0x6JjnzDbJtOEisjWgl46HbfpnnvhHaHi8C2cAZLPKRdNbQga0aXDEpVxpeEtR8yTfwsFwUG6SaB
zBtS+vstPrGkx3tS/YGlrrTrDJlLRCtxHJmbMpPVGwJ96ZGMoY0IjsFIa30ARDe/jwrhXGg/XPeu
k9m8JrxWbxrUykjc3/8UhGQgF5pkONgqh2oC6xD+4jS/0nDmbinlmxdkXec+CY5iKJTQ1FCSOc3Q
dzKC6BaVPZ8E4fJdhnbhwY5gT4ZZSzYMFlfvP1hl5HTXbmFUybGCooI8Ud46RmMKENqae0l2/3En
oQ4MKZskyyo2PS0m2p3e2y0ArgNQQjg3yv9r1N0U5HPk7mYXLaG3s/v2xWwoz3w+Q09vUCQdqOQj
ZFrrpisp4/3rT4xaJ2I2aOStpB8O9voCjFyFiWn1mz7Kbvu4u7D3n+7LDMlnJnWOSn3VS558cTFU
uROX5nxA/ObcNCQN7xXdtNvPH+z0hFlHYT3ZK6mYusNpW2PVS0z2tE4/xLnWhysS4lgUwKtz6S6H
z4c690AWRyVLykRweary8VOvnIXf6ofG1rBhtEWpnsteogH9fJwz32r9Uh6ScRNT4tPNpNQcX+vh
JBxMPekOC2Z9D97QTmygQ3rIWtCxXUEJ5/NBrY8LlBY41DSYhbFu2Anez5C8pFsTCtRy6LtZ67cS
h0QgPD4e9QE0DWNFF/q1Bk0ibf8qSVNuOBvsquHaW/ejdDr67xXwFm1D+xbm1kOhZ17Q9XS2R/1g
7wZ0qn8Ho08Q9zsGwIq6gakRuFXriaBiG7IO6KUdQE99BHC1mkpN4DxtpU9SpeO3RevEXzEV935H
njrJYxisdJbw/4oMaEpbLuJ5mXPZBABy9Oe6zZyb2V2Mx0YX1bAZOgc+lDNHGQBEAAcP0UjFMJws
zXhAI8bTxbo3XPIQObMHsdLI+SEOoyQqTo0YIVNlauBNHKB2CRnSpA+XPulJEoZe1kotxGEmT3aA
zvMrWMSWCGsRe1+MTGbw+lUyL4FbY9dwYYKd2YYwGjFdGsHX3tFTZwZBWRNIT7YcaFiFBGG2410X
YTcFuH1a/pZ+nSHuhfuENzRIuus6zS/ptT/cqNZluw5Ni5pJT/pplx/kKSvTasAC8Zw3FiQnlT24
kaV9g63ALmWJPDnkVVOPN53Wj9Dl8+gtka75xPIUJvhdres5XDP70hZ9usj5TTRF4YS1rvK1UvN+
GZQDQr5hveo1OGAawSKt+dkcJveSuPv0BvvPOJhvmJS76AU47TvUSn9q3WTCtMGMIWfoWIsgKLdq
wi/mK1xIsZ/IRoUC4smFjfl0f/lnaIQKKDT5izXy/hGzyBu9Chgo1opO/Ao5FzJvOgG88jw1Bg10
oGvAhHb4+QZzulEzKqc/IP1VY+0R0r4fNXZbt5CYHiOBEMm9byfRQ7046L1QNf4/hzp5QM2fDE7+
PDp0S1LsDXwFr/QIk1cLK5ALZwJxFL/734HN+lxMGR4ItRzorJMM28TMHboMFKLTGwMCmgWm2jyr
3dDX45vutvMeE7V8N9ZRdoOFGXMKfkraBakJgpCqkk94iqfET1PU1hUm7VOop3CWUP7PG+gE+R3m
M9UedJ+uB4tWyJwQsp/FvgFIkgZVbEAUtXIIdRXgSfgv1UtZWtXvNPKXpy5O5idpAotLorn43nZ+
f5XZaeZsbL0zjU2nzf7vsQNVFji9RfFMIkH4w1VI/wLEsSRIxHwgVrm+mej9+lNnwrjWEVXsnUb0
YAORPR71mVLhVaN11i3V6+IZNZ93B246urasZjgOVeMeXXSqeQDja0EXmpvqoCxs0XLAF1drWFhu
gVclPQQgT35bojEOvcQi0h+W5aWb7K4MIAQ2D4OuT8fCr+bfRWqJvaS99a6fnPSPoWBb1Z2ZPYGF
KTeQaqtrKYz02sozEJKGrva+XUCk8iZ5N401qLJZtnwoJxmMB/q+i6/8Sj3dlZ22yJ0Li7jczC0O
UEE+aNadEqnzp6uM+Sv02OihkRonCjrib61RzPfFJO3vZhTVoTt77g/dsdqrRKQAgRFyHh1NGmrb
lIvxxxp69y/pCt8JiqQyHlWs9/uWDnd5IdY+s4cR96/X1TV+QJD8fqlheS/oUhnlsXTr+DHpe0eG
iQsh6kLMcG5JowtmRcOvITo4CRnGcaHMKhZ5zKQn7jOT5DEqQYHupr/UhnsanayrDIk84Tzvj1jy
5JHmBiSeoS3J0alzgKVgOWTxIOx521v2hQrNuaf691AnyeqxtXCf9M3kaI7xd7ROuwghjwcW+fP9
8PQQ5okQ8XoEXbQS0cF58kQ58JFoSrX46Jmze23Fcb1x8kndAUbQv/pw9+6Kasp/Tcni79piulS5
W//4022LaE8nxOQ29kEhx8FXrAoyeUw1zQGWlqdds5uUkX/vsqa5axKYRMGoR/9VOUXcQSi0uuuh
rFmhEicHrNvmaZ0DqD4Wox2727xT/lVbm3p31dcuCHB7EA2U1DlKj4PfmT8xKSj++rPe/wappulh
GbUpgiuNNsDNBMbfCeMiy/ONQbX48y905ogmfIMwxhTHw+r0C5UdRgwKU8Lj1EJUJ/iYn0atpWfO
TqrNpFnpDoXqzzZdugt31zPrF00WvWwYDSEyO12/bukqR1SJPEpTj24tZAwBE2D8jxnN9UPQA06D
BisXl66TA3laVqcmh7JQX0C1npYI6vPMfgkZPLqwIZ1ZUgyFdxrBMEvrtB9klqJAw5PKIw6y0RY2
yvxYDVMWqvhi39i5d+fQRY9xPeaYbH/v9z5Hej2Gwo12APbf/PY9aO30AcjEuhBjfFw/CGZoMqFQ
iBYZFcj7cZTkJphDtD1YsNhx94gM4vuo10K/UWbYNpkTGtJpt59PSWAbH9ctkk6XHJ5HLwWb/Ptx
F5RYfWc52qFQUEf3mWfFb6PfVDK0zX7yQu53M8vDTsb+i8jrblcNWVn9MpPFhSQCh7gBp+LlL52f
4yBTp0OCl2WamX2Y1llF+qEXD4ZHP3tAA7FUm6TP2zvItuYDN+0cewxle491AlufhkVx17pwhXYp
J3ODaW3qfp8wB4+CvovGL0CvxV9wom26iRPl35pFij2P4WfqpzZ26rWTXfJYz3EuA9fr0h/arCMl
8m2t7QNhdMVbm7qtCJveLqdALgoH9STBY2Qz5DlEOq8vVLSZuGc8+aplC6urAfsGPUndEMhcynVm
7uBdJKbfRRCsVP1V9F0mQ4hg9VNWNN7DMNRzEzbLCr0GnMyFE2uDMUT4U6zRIkFkMLYiLzednshs
U+uiSzZRVqXw4a0iH1iWuroBPdyiPuLGAwGZ+05/qPtmSG98UM71dkn7xDz2Wda3QUW20wrZlbEm
0TrCwu3syP6qH9wOczwLOViQa22iQeMq7fFKylaloR533k8OimKAm6uPv1p7xXqQTdSPSFuHMvTT
yX1pgIODcMXhww2aSBu6kO6qkeuwZg7GzvNLgkV6z7EbKPOpJxvrkkBdBl97QPNWTAeZeaMbCBEN
f2wY1E6Ye8qMEXKZ5n1rZFMPF6yOlgDIr3Vjt2P8kMaygfs+ZW0cVEO3/J0rfcQdRPUq7Oup+/P5
1D+3G68OWXhx0Q76IXdWLr1nDKACjnlqTduoW7w3I2n7380CtTMAgJ6lwSQS6wX/D+PC2GeiD5Ok
CIgYR0cweIqQyq08KdtpkkeMJKqfTZ7OLqJEWX0Zscj9WowJ2prPn/ajKxa78+poSdKUG+0HGEhU
SCdmrcdHlad6QuWkMn8MXjTeyMW1byyquwcrc8UtFopZfF/4ZvGrws3teTbd8SEi6rye9BjxVm2u
9MO2EGWycaYY1G1keS91r4lLzaekIz7sTYQMVMpobadD2j9Nb7bQerrGKj0yflF1G9UlTma0u7KJ
ZF4qQws+/xh4Rbz8ptOivE2wvNy6WMYdtKGxjktRYCZgLK77vUfAtKUnyHzBL2b6JnXQRqqQy05g
bJWFVcn3CEhhtLf8axfeBs6DuE/IuQ8Ke3B33KNFhH/PiKTQIJUG1g9/+do0YqCrcbaNgC8/eU2N
lcJoNEdcoauvs9nPP4qyElBe/Eo8DnV8p2yBEYgavHUTMdFxkzstpNveTtm4gK3WEcdhssT1hFtd
uYSI1Ms9FS9sSLVefQMIJsun3JPxfFAOQMqbiAVsvXXjWMFqbvFbCC1nVM+VPrDz2WLp4is79npY
yWia0yO+ItlNWraJFw5epvAacpMnhb68Reboi37TcmPfYtIR+yEfV3hwS+P+tzkN/a/Wd6tv/mBG
R9PPdGMj06n5rVSBoLcyALbmuXXwSm8JSpyCru2q0h+Q2XjPXdXJK3jwYjNNONZoC+LjAd3GrvPn
8S6h830zyaK4igEVyy0mTK8ULb3b1FjUgw29qQpHt58e6JbpruxRlz9I7lcYIM/Z787Qmq10FjdE
ZDj98jk/X52pm7Zc2M19NMfS2OdpUR1wHFrTZbEo7uPamN+KPBlXfgDluSBWoqRNy8Z+w5JsOZC0
EUlul8xGRGKn5nYhQASbjBkxf67rXunjJB6ywbKZWz1kZxm1LxVUzr2w1XRLStq6suZ5vhPTSDUf
Cxsg/EOUbYwIMT+emYA0oeUk30SLpdBoUyn4fKl/jCTIyHN/4jBf8wenADIuNrKxO6K9MfZ/1w5q
DaaS2gIBt7/pTvWLLv/0Utbi3JgQL0g7IfSmm/AkinBjgjXU4/JYg+z8OmnmTubjQXISEvSjtwE6
RKD+t8emhW9Xl3N/r5VDQqdlDCQ+E0la7Qa3VRl9c276BmU6vs2BBMtASRtw9udvyDY+bCwWwBF6
9OnmWQknJ6UE1Qy4gylsmSZjyauA/ivX3UR2pcdbnBLETVabgLtHUth3KDXGG5q5+hF6qt5/m6jc
NtSFK1O/cXoSntcDbPIlGIoyfhzHIn3KSzd/pcLQUeAs6XHEuI4cRqA6zZfcMPw0C5Iu0a/0foin
QE9mccCYaybSY3lCgzK9Gqv6KMdJo+DebQbF7FgvZK7L6Boc+3jlmJ1IrqNsSDVsjqKo2syFHz2U
SuufnIT1tc0L6vCbnC7LJzXY7Z9ROSTFJl+MMM+c2K93VWL3095Ylux5HMzp0M6LemE7st5Msk1W
UGOI0u4+f+3iTCwNn5KsHQeQzfQ8uaqVVTu0lp8mR9U2RfNdUUa+cmG6zptC2vNrnen5Y2za8bVh
QGUvswEwOhYxE/ZbsUyv6yJPzV1rLrLBQL1rqs3nv+/jJP6HfkgczK+D3XYyKyq99peEIPVIq4Yb
dIC5A2mRLCqW0cPrD5TnYKn/iDRZr69wFWj/tSiS4FZ/klvEcnQk44WtFRQeFaapsO7cYvybqnG8
cAvkD/447ekxpnqA6Ij0ymmjSz2N6TBUHvYunT+F3dg4GzDi8jri+gwqFW+1tk990Gcz1hJd4X/T
4KzcK3qxA0236GcYSrDoNI4cPHsYt6gNfaCGUMuB3ZOqSfGEYlvG72klEY7Zo5lZ8eMgNXdbpK2g
LDjUgRwb+PM1WG2h4mJb0UJ7kynL3kn6c7Z6XSt8Q6r7lPp/AENax+tm+urKdr6meoFcXyvLnWpd
qldt7wQIDP1ASzR1SJTM75ZOTsdJOi9upk2rUUEbcsd4wira2o6xqFAFqp/Yent/dKPyNo41OdBJ
G7kpNUlHxEJooVXtQz2Iv6o0sXGrRrVjWRFl6KB0CRL1O/auOTCESm5N3GdI6PXuHYBB7ZiWbrWr
denuppg8cRgvNcBFq3XCOh4oYLV2tk2zKblPZ1/HE0urbxOMl0Iw7Pezjv+OZpRPWlv+ADf+3Az1
eGfJqYehzRYACtz5aeMau3dKoM9QzrkTqnriFc3RPafAFBJa+Fe6P/9k7XyJKRTxbSd9dQAr8IAV
xjc3HyKszQhkYp2ykZq98q7WM/dKK1Oda2bl/lgwA5PBGGsdN5ek/O4Lp380Y9JWhOFh3eDGZvB7
MMGz+We/1396Cw5uUID7rVqmL37vJntZJMguW6+gMJ7qD7mrX9eU3+wQMzpq0sXimHc19qE7RBhF
OMeL2GCH5mDVlfXeCx9uld5F6PXttnrUVC4CU9bjsXGt23I0SnzXUm9fm1YSxI3/MMBaCuDGdzdJ
J6abZmn9rTn6dWCNRElV3feBuZSv9NIb6MWUd5dpertb2mW6WjAqxPNPvRSFaQSNWdrP4+LBly6r
gTZ8t9ykXt4cI5UC06/65ac/CPsXMOpxT/yrbeq4HvELocP7q23Uzc26ieGVoOEBURsPZQFjn9yX
uBpHPpkcEJyUGLJU9NfTKOBi+p4pLViqCj60wPeB9EkfujwvEaI9BQ4WGNQZTfsKVWq5McokCfI0
9dDDxEbg2vg1DvlbaxjeahGBpUDTwEdIsY88wDSKN6ZT2Ps+jpONaXLPAngcbRQp87+T8qzQdcFS
NwtFTFyeyp1Huei2pkbK8dMk27mQxTbJkrLmBqd/mQv1zYUDEya1cLa2SlTQao34k1rK/SJVSbmn
KY0NU/ZLNzv5ViyWcbTlkNz4afvWdfyxWVNgCFamPJxYaHkWOF9momg3U2GOW+EChyZiwAJpBJuc
5MsvTPuMoAajFUJhSEOsuZ9g0fs3KdCITZVlf4VbJgdOrfLI7kPA2SfWjZJldTe3JoXGdvztteWb
XQ6/lEsHEc1GgrwB/9k3wMQvrkmyv2yznrNz5udJ29rmXN93c9M2YQdBILCLedynqZ2H1TLIrc8k
DaAXtyFJQptb70wp3WJJa+7wkBf9kx614w2oRbGbTLvbLY72rBuq2uJ/ca1cmqE1z8pCviUZRt1I
QkwJ0w3vnOCyLka2AWd+loNNKMEV45fRZultUvrdlSWz+CopElS3ZW7uqrjQb/1FKPx9LD/oi2IC
0hv/6bxGpgFXeVyPIhASJsqubQPET/Ly6wTLiS75Sx8TyPgO9xeYk6+kBH+Zjbvc5rqJp49BG7pZ
1jM7aKG/Fk1+dIfRuiocbIK9eqn2Vo4T2pRTI22txIffh89rPlh4xXhzcpV5Co9Yj1KGrtywrR2F
WW9lBr7XxntbLlDUMRTdQDTJtiAQWXH28JAQ1oROkVWhltPJ0rb9QyrV+PXzk/3jfZt4i04PKqM2
OdAPhI2uiI1YkMQrI8vZ1fi9bL1Ou2OS1H8FL/U/Qkw51LmzkgZHQuKSpPROknn+0iZT0fjJEVVW
sen1st363tJuXXsqt1MdDRcqsB+fj/EAjq8IcDp1Tkmf1CHNTlMCzVGhGT+ljauBsg22d2OctwLK
1oUA+mOkxHhkEgjjKKFQcH+fNPT1cXRqh0Bi7EnkeIkc9/0yzo++33RfSyqCmxZN1IVBPyZ9Cco8
BJOwqCCdn2Lta1e5+mKlOSWwfvoRl/QekLSxdmmMue+Fsc69UAy5abGycWb58EIdxxpVKyfGcrun
JPH827lJsbLw+mTfm+2lDuR/WkHeV09oHAOMSUsStDk8wN+/UBH7mktnIuN14NhwGZ6f+irLScI2
mrxzjKyevzmZT8MC/Ju82OrxUtziyuOorRJV/It0GbZrpRa30wHT4+rGq4haLsTHZ14K9D2qLYAr
AByfSqMiTN58ozayY1YCc+hQo2BphRk4AX8eROPY/OdVS2ZuRUtR2ES5etqIHzvoOcpYz44VwSy5
RGQTeTCQlf4xqVH7jYEtlpyfbxQfI2RQ6zp2GR6TGmnbSTRe0tqaNRrfoavcZlMo291whGtxoLfR
SzJzNtuQyg6+1xhvn4/8sXzHyKZLMQOZLmvrZAbE1LI1LL0APLia8USBrr4X2eQ+THHh5EGTNP11
YnbDbVOznQQ6h8clzPPH2xmjoqQAgsw2yW95PwfJK3dJj1n50dOycm9ibfmQJd0lYs655+R2xVYl
WGAfshNG1ODg5aj86Pv1qyf4p8Aa5vZ7a+vmiz/ZMQd+L50HX02Lvtewnr4wi889JgJCcy3+YqJ1
2siC6aF0scTKj+Y8iFeRuwTxGJ53l0orZ7Yr6p2kRLjnQrI53a7Syq2HDOTQMSvcjpu2X30t6ua7
ufTRw+dT59xIZLJXhCp1X8dcn/hfzSv4zoCgTWivzpWOa2eq0cXkYIq9XQqZ/fh8rA8SNI42g2W5
ysgpG1H9eT8Yxq9yFNigHZ1lKIM6UqMB9LYt7xJTdl9H3IWvBn7kLdsPhtF9S2lBzFkS+tIjCdSX
l1JP5z4nQukVP4r6iWaq97+HO6dte1FCUdVr071Vgy5Dlpj859rmqrD9RynAGjVOS7cV7mxI+kcO
2AFmVU24+2OshXcUeRFdag84s82aRA6rZszhb04FQF68uqh6ccbZo/A4Flm541aTHpXG9TSrLvJO
zrxB2DKrSJOsAEvzZOeZ8sLWpZZnx9g3mq8dMf412Zn/yIBYQyKIIYjH4dkwc06TK8Wi4yUQuTxG
3123uK/hlU2cuClLHQWSSfaJDci4kJc8szIoe5gIAynecnCdlKRpXI4G7BfT1QKOsDapbTwd21K+
0a6N/+bnS+NMUMRgcN0RKPNCTzM5Kb6QOXnn9NhSzdxQ28qezSwjTE5wCks6bPum6VJD1Lm5wndj
46aLeVWzvJ/9E1bDTelM6XHMzGfc9aIbgNDFXdxgDjkpy7///BE/TJU1wYuKYJVb0Hx+eiLTyh6J
Yo7yo+E36U9Z4MO8ISdU5BdeJR0F/PCTgIj8FWewb1IiY3K+fzC3rd0iAuJ9jLlHiQ3QLGg40ZMN
GqseuSebTt6oEEuL/EYYxJrb1Fut6XotBSGLf920mWez1g7I0JfHKMvSeU9huL7L9KoswmTCFS4l
QlZBPE+cr0MaNa81PLoXMVi48AkjjzDLcNvHuJ+qZ5EJewhrOB7FJiODq23Lmgw8Dp6Onx9ryguU
i23sxUhXK+0bJq22CmxsT/vA9VXnQqbI+ftqWTqqQZiwFcFS9PhIjWlK94I2m8vjOJTTmyYzPKKq
zC7dHX6ZGcUVu8cEEs/atMYs2c6+4DLfXhEFeQokYuT/nPoOzqyKfAOJr9lhFO8gWYhDVRfuEnCW
+0eNU/dVaZj8wqONJ+eutCALhaMRz7edZ3Bbq5Icy+oWq2tt45qm1j5MReclGzFqOlaYnZqXa2Xm
CZVwMm6HMZrdIhj8WnbBjLj1NoU+jc4QuScBm2hhkKBPDpC7mGWwdKn7IuK0e60g4nohWSDpUku3
hy+JhScLee9q+dFgzyGDwsKsKm6mbufFOh7lLlVuzGzLyg7QdapHrhXmczyPnh2i/rTLME3m/hdV
m9raZ8gFNYTeeLZu/HIwcWzm6vJMpipNw3FO7Ff2TvvWjU3rCtSQc52SdD+4aH2+24WNg0aWq+R+
wqsWbO9i6LsOiw1sxF0xt7tyHvFDrCMvM9HNZ/1On8bICDWplz8oadfNtiswMtvq8+D9JMNjpWHr
9sMvkvx6RhLSNe4GmmLMXTM6iRGK3M66MJJ9n4e4tQ0/qmJs/1q5PokQ63TSsc5k+0mY0Tt8Oxnx
VFylImbCpC20l51RRYIrPKk9EpA9CLRAn0Wb7DvGrIKcn/lj0JLu3ltAsa6qlhBLvmlT5zhEBkmm
kpt8JNrjfl4aD5lrV1dRlZlvZtrhCN3XWnutTxhhBgJrGcXkneqbeMiXB/a/GDFxN9pp2Bc0hC3s
MTG/0mkeAPnrz/0o1A3F41gGVg1wKDfwJgmRTuLPuBjRWMLUjPsCqz6L/F0tNP931SbZNQr1VfJA
MoBUq6g7N0TZql7dYqYKGnXu/FSbVTyGhRfFyyYliMspkCbVz7oX9fgVr+9p3khsxg/4u03qyqQw
88q0cpm8snDflpautI1bNk51XS0gjgJflViQ9UU8/tELf/qagmkv94CB6CFbLNm7BCtWckg7w0zC
NJ6YcY2r+voHG0b3x1pq/xtCyNml6Tz3cdBVOepO6cg4usZ8zfg9eWXyWHBRzrZ4yaVW2DiifbYM
NojAT5rpQQNpG30BeO/a4TAVuCWaY++Qlq9QvARtXaAJ+Hz3PncaclYAHzYIFSFxvt9TZwDH0iYL
dtSsxvuS0oMxIhSn6UQ2TvOfNdPrUWEQlOkm1xm28feD8RNUO0RTcbRjDVu9po4rLQT4TWZ90kt9
+/mjfTguGA10msuxy2lvnzZGtOCwR4kP59GoSHA1qpcYycYmeJshM48URNuQTql8k3v6si0K95In
2LmDkbMKERWqHB0K0vunRRkAvy0quDeitjy0XRd/h/To7z9/yg+nPU8J0AqNI1EhYrGTD+hqUeEq
XRVHMx/qPcbNw6pY1PeUVLqbSlJEvXAd/sf45t0xvI7oUTRahyXmX6fUv64WkqRTnVZzcXRFO9ys
GZj7WpucV6y7e0Qy8Fzb63Lwx5YKfNvSflP49k3Wx2RTq8UsvrRObOF+yFESKL8fnqPa0dL9xOx4
snss7rsBf3GgTGvPQjQmsxmIqQGQoVEW+F7HRXxnY1bTbRYTo+Ig7cA4mVq8d5ASBLiif2m0xanD
AvT0Y+pltBk5XRu/Ou3YkrTO/QuywzNfGX0u341YC9nw6Ve2DRw4nIE7OqWnUSeRp3kmKhRdvHz+
nT8s1H9MpFa3KroqKFKfZCGkXNKqb7X8GFvJtCMVAGTPSygMqbK/UBT80COORICkmgNMluswSqST
sRpECLGJCfmxtjEFyzXD2dPiiR0Ybb9ABhO6ZhNBPRhR7559a9wuLqJ3Atvxwss989DQULmQ47aD
B83p5K5R0+QRjqZHSMzNimBt5oydsjZ/0ZGcX8LYfAjWeWxAiyYtpOS0eMvvJ7Y7WhquEUl57D1B
whz2YFh2NcFPktuhPU0tiSb0e//9u0JLB4KH3IxC7Mn6pdowqhGW6JHDP73DXW8MYos+jYCd0t19
Pta5D4simkvP2snxMeeNyif28c4qjmXR+8EgnSrwFnKmkm07LLP6JaLVJDDqlFK3PaLeKgcaJRoq
fhfSeP9cWE82EZJaiNLRtvrc1U8eOzLEbDstXzbqbf9buvTPji0zfDHHN1ufUzJsXb7JfMNefatb
ulaXkWU1cQrGfmJdqdLOr4s07bA36atdZcd54IqqvfBxPqT+VpOKlTRJphGl72l/71jAnytywftS
vjqOyrK2et71V1wvhq0xL/YmQWQdDk2dXTiXz8zFFTVK0wPNDKyBddv/1yZbZ8YoDZrZj7WHR7Of
cbHw/MgJIQZaO30uhqfWVBe2mDNHCSlOElTgKGnbOpWEFxz+mj7UJBlom/wbT7Wehks9qO9+XemP
C9zjiwrED0pjXjDZe8oGyCxIqa+v4V+POVhW10a6mR97ewp9pxZ7vKCy26nruh9pHUcheXiL4j86
/FljojZNKS6cZ/aZOOHdb1gnwb9+g0Nzmu+SYDl6sokf7JhKMYVW+Ji8CkndM7KK/Sxy/UsCXuiu
mJR5jw+oseyyxbEyEsJeWf9s9Kh8tYoq+9pXdmkGVMmm/M3IsinbTuNIdXWZDeN31YyWt43Honqd
qhxEOOqar8WQeTq3NfqEWk3SFi6SvK63bBp0LfaZMbjhUvj1W9n1URdWxqSujYWK65dlLtOjT3OP
RQuU0FFnxm19IEFrjoeiLnwnlFwEMCOnS3pvyri592RkqB2Nd5Rr0Ww72a6lt/aA6jb/1cV21VLD
1PC6Nvq+/DXYQBKDVDhFHvToBv3A74RCKtBVMabFbab/suyZYlY2WvIrbvPqQgR3ZvsnLUhOgawX
mr/TvVFjVWcWpU56f5oW3Q0WllZtjTvXbofHz7fGcyudbhHyGCsS1bNOgrVuyIZpQr981Kd6CVOs
FnZp0foi0KNMHBzZ1PuyrW+suL4E/jn7kB6JPZJ7LITTCNyborHlupAek8Zwrtw8oYCqx6a3Z6Ei
8P/8Mc8tcWJwB2E/GwvJ2vdz3cjNzE90yidGRJuLRCATNH7+px27Ytdz/frx+XDnno1QgrN07UGi
/Pl+OFeApNeNMTtiKN5+7bC+opQxGBsU8PGFDfPsUGxbxMD0G30gAZTdhOF2xJONmERe5YBrH/uh
EyscY//fH4pnwluY/LrzIeE1TdxukkZSlRm88aZ2Jw/WmetdDbIZLnyuD7MSXyY69Cn/rQE3lirv
3583mjlUVIFZLTa/QTOpKJzmZkCdaFTpYdaXaBPREE9ve3bpAFqDnXcHNPUzSuO0Dq891P/XI/Kv
XVHFskNap+GgzAH8rZyL9LvXzJfuSGcekPYZELWcsby20zBginG+sZTjHOYEtyLDmNEL28hGROFi
kh01+sZH/XblTFhSXdj3PyyF9QFhOaxw1TPXM+LpDIxG6h6Q+Ra7tBmHXQ4nv9twR62rQJC7ufp8
4px7WBY4C52NxvlQ0NWQOaejwk25RHZ7BWHmaRLyphXWGBSG/2vqhb1H1N5eWBnrmj75kmuJHCnA
ajAEXuz9JOqULUVf9+YBidwKQ4gHBPvO1yiNx6Pg+hQI4tP/ukZQc1J3EmwxPKc4DZwWT469C98Z
v2h0Y3FHk0spnPxLFwvzQv75Y3P02roAXpnbCkPRzPD++RIHD5lWSf3Q61SfImsinvwfZ2e2HCfS
de0rIoJ5OAVqUmmWB1knhOQBkmQmGa/+f/B38rqssKL/k46OdluIKsjcufdaz8LQH6aDo5Ny1Pu3
JRlxO2OmnefqBE2OiuPyv7/av1afTb1qM1XajsUUNBfbxzxM0qE6pdWUYSxKmLlfNSYHQZkE2u7f
l3rnxWQvxCHCVsVc+nKkALDBcrTMME5VG6SoDsdZC+JFugSb//tC732wASM0sF0Y+DcD358fbMIU
CKldap/mnuSZKSGYpzBWN5ZVj/a1pRxDBhSEvTO/1SMt69nOPmo2vPOS8tSaqFNR4/PDtmf7f1Yh
9irlj0HtnEwh5qjMMz3sGWiG9WBNB47l9n+d6dGwceilEP8RbLbmi1vONR8QiBidU1lp0kGXWDFL
WFbva2611s9/f77vvJeIitmL8fYHf8+GKr/CX+DWNpL4VIoDncmsPw2GOVw3FiezXT5qRr9zkrS1
Pvhm/36ENlYI/Tf0E1uQ7cVdEseXGlK61iklfPI8uwHJFdP6UaLa9lP+XHc22jdKJwbdHPMuH9RA
0G6WUtinRvfyIeQUaNPOrWqJQrV18m///jT/flLwA5mwqPDiMR66fAOd1Rz8BW09tv9Zfmn01I+a
vLcRqVFWAxQvdv++3t+LOSs58xzqgG3QfNnLJOS6zFMsomS21FmsF8xR3MW2905pv+XsnTtdy4LY
JNjogy/v78eGC29dka1XQXlwsdRojA9bcy4sGDqDOJqrGPYCKXRoJWJ+aXS3PWuW/1EmzjtPzAbV
2qzx21D4shJvxeK0nVvpp7wQ5F1pebc0Edaitdj/+2P96zDm8XkSLbjF/ZAIdTl4TiBYlFM76ifk
BAyPRGQ04w5ea+iufeisUzhbV56W/ffPdFN90Orirf97lA8sxKOnnxonZ0ZftValeyXQKt6hHpY/
ilZqx0lqxgdttneeoD8uuv35/6xtgxyh+TgBiH5MoFcBIyk/qp2+Ueizif4KQQDWHL+G3ggLVaTz
6d+f9OVztEHY/5fgvb1Q/3P5fDCUU/lgtRdtCofs5AYpiv4qBhPLrPSDYuvya7282MU6Xmt0CO00
h2yJAtRzRKTN61VnfNqu1Ov3KYLlnBHYv+/wnQWIrcvibfFQgfxVXNpj3eYN3eDT4tZy2OXm4JwJ
AvM2WGCnPhDcvPNtkgW0JUtsJftfvCNTCkw0em2cLOTKuyUYD2Wudd/sVLj7Jc89A9uc8VXNmKD/
fZfvLHyUPZx8WIy2gcfFYo4fCv2jWI1TOSIY14283GnUtRwnQaog0/3Pir+togMwj5t/E0Je9mQT
IFdIy2cob16yIp5Wy7HHg7gH7VXG49osHzw679wfDUs67C4v6N86VllNBfnxvXNq8tZ9qru6f2Fw
bg+7opm8l3YZ+o+OPn+3SQkJcWx/i+HFwIa4589XY7KrtF3XwT61o+1fKVdf9tKszdhHw7Ij6Sff
Jvjejezg06h5WeLVZiSqJXAi/vN3CxKCgoRCj9/kcjUUiJjGwlvtk+Z4TK+CsioD2Jt1CmIZ1c6K
6wUv7OHfF/1oYbhYl6Z1xrdd8K6mYvhktqxBtMCinMSpoaExG3xIhbuoE7a1gV2UYxjVJnKFy087
XSdkCNCwvAXbRtGPR9+fP6jrLu+JIpb2w9ZnBhbDvGxbn/5nscuaCglMW9onI0l1wgOaPipMEuRq
2WLZzJ1XU47/lVn/+5ps0XyDFNF/OdtK7OmjZmrWqfZ6uwulVWU/9XSu68jrkWp8cMp75zVxqHw4
WqKM/Xv9SdoAM+zE1dIc0cs8y/ZhRt0SMyrrTpXefhRH+t71GJNswbXbi3JZma8JK5mXKwsfdq/d
QitpYrs2rTvXzbL7xmr9n//tqdw+zS3dwrZ4WIisu9hBXDitY2t45inF0X1seje5Uiu8qWDGopwt
2FyyVP9Ig/1O2eNTw+mkUzKdsS9ld1Vi2qU+sLbqW2c8mj2Wt2gY7fT7v2+Oxfpyh/x9zCI1l44P
/QjILH8+oWCzfHIiJ3N71fFp5/M0R9PoiHvd7uoILgBKJkI5j2a5WpE2OfLJQ9wft17bwqqYVFgO
xnxlQ8QMAx1AOWmQMnbtsY01WA6ntMHepXkGLMVllnf8fsNhntzzojQQ6p7ffnM7Tm81a1BkISeJ
OBVOr1ZSPUow4SWByIQl5TofvV/Qgud05J/KXtSnkcIp5oXzwgaJS4SCqWZGk4vHmllrtPjr8MMz
m+F+NTWGTTldR1o7aZxX8t4rjDeUHgHtq86IDLSaOOct8ebNjXzyq/G1GWo874Fq4sluXiodFIQz
aPMNlCzuqO+WvZgX7z4vx/WTP+MsSrDhJbOPUKgbb+qayANFW4m2boJDqqkju6rUianSl1Xg/dac
9MtauvrOTzpxMw++dqsqTHoiG/rz6GOIHwxb5pEPDcy18R0vQSfjwR6WHwQ7+bs0t7BIVgkBRKmX
n9ZMrCeVJPaLsrX1apmNJ22jbTRG+aXSmrfcmpKozmtnB23hJpdr+poUg7ZDmNaSFcrXCtKg+1FW
1XSVF0H22Zi88U7myU8vr6uXXqH5YiLqRYOnLX24BS3cGpboo2Qolp8SFuZzmkBCNoT+3LJLn+fe
ALzjt9ZN6edltAbym+jGZQ5b0S84b5TeRkkvp7hRVboXWtrt8aDn3/Ji+rk25pc68/Vb5ETzjicT
w+SEm8DADjWhcL7WuiY/dQoYmYG5/Npy5VurgYgzDIzdHIluV9GLCOdnclWZ9i0B6C3FSVrvNFcT
94tvN3uPknpwlidEAsVJzekxSJMgbhn23NHhN2+aor2f4U3EtacPOn5fWit5UXzvq/pz4uMqhCTd
osMp/T2GUrH36M5fsQk/cNorfmFUMY6+cqDFAUa5qjWyUHfjWi4PpRtUP0SWPFpdWp3o0KANqrG1
1W7wRSWpcUuYabJP6S5cl5PvAmMqLF4jy3KP2KEOmm1MR74z88oS8llH6vhLF/690jznBwJv57oG
LnVEGjZpcUIM10mpkbwhYa7l0RZ1FSqXXIoiQQZnJqr9YoFjDzN2yCiwmy/FkH7lOa6uNdeFlj4n
3XUtdHR9qS7xwybjCcTuG1lUT22SWFeiTl6lL+r7YnDGJ9ALxS63uq91qmhDJcHr7Dmtzb/5Twgi
mhB0SxaSp4Oz0LeSDodG8YPk0SWsdP4hA1nthMkLnFadFZlZICNahQgi57l7aCdtxaBunDXDa9An
tZn+2ndGfqwykTKW8r8ntS5TaDCudhYMnR6ENOYbfV7aqyxv/U9ZOky73CkhnHv2pEf4tzmke+Ma
eYihYjDnR63wXKzwbSLwwVafgSkMMQyALybnhqsxtUW0qlVi8nTzx5QgLEZvDePXwLkK/KL5vJTq
fpzwQtjBqGIE8C+lCJawK7M5Lie92Oeq+bV0lhZ2FUGnnv1qmM0LnEEkYUxhPy9VNWPXzef7fiaZ
Aw1/teOedMZr3nEatQJHWh1EMtUYnKBkau9mIJu3Ae7zc1Ma403hTrIIK57LOIcCwvPmmyEjiJEF
r8quW9Pz9kNq/ExSYsrGltkm4qwqBuAqHiV0gGvZW3T6bRw+R1hWyb5L/Z++PdR828CBJn8Uz27i
f2sEZYQunDVyFgB/yZChvZwX98ukN+0nXTpd3C25uGVCCUYsARqOCbsPJzRledy0G9rIBavEdNG1
Yw4r+fOUD8NNoXR5LRUcxnPg5OfBNEkkTPSS/iIwETlDWM9UYLP4TLaKIcl5Z6nW4gHEQf22ONr6
iGvHSkO6XcS+B9mS8u5WPuSvRVO/Bt1M8P+5fVJHSWb1sZMqawc5fo4Me3SjfsZKinaxolgCaR4v
NjYbBAoYrLAny66IOs2t9w2E5lvgM4gdW1lECKzr3dgV/sMiAhN+fNPsqrnUNviROBep7I/IwQka
YweIffyb15Y1LVe51WMb7gM4Vjqb0iqSX+gW1ZMa8dSWNM3YNpw20mzpfBo0s4AMUqxh47bej6G1
S8gxwg6rVYxRZWKpLqd6kOGKF1eFqkz8WJr8VNUM5WfORFrkaTaMV73PrigfNmXwMPvPSVMi1tTc
tPqJgxwehJ23+Zn7Hc4rBenAT52N67pzzTvHbBVJ58K1Pq2Y06POShPMXrn5TZDf+MupDDOuUQXf
lra27PCN5Rg1N5gVKumDtrjz85KkKGqdxdpXtWIB6N3JfKZuwgTeOcbdlJTfkGSe0kLTHmoUiG8t
R8l4lgpWyFC5J33GES6AbN6XPQ7cTqs2q339ve+r/L6kL/91XuW0x898n4Hz37cEKf8EDDZEaz/g
CNP0uXp1VsooUVRQ8ycoLMBBjWKXFA6pS4s5fivSzN2JZMaf3LnXw+oTgjHNL1NRitBhOITJXf+Z
pplzHJwioS+UM8ewCa6EGHatNb32CHlgOAitPHcByX5m2po7JDXGfccBK27piMTaoJjtTmt6mjW+
0XUWb33nG7EDJjkuu41vmn5yWsfci8Z6rOUy7Cihu90i+k/L7E0xkX9DaGJNjRNLGmFvrnLfKp5X
dy3MB9cTwS5peLi6zAEqWqUbhND5ZsukDsGGjftEK0mfa3X/YCHDCUXdz3s3c+hZsr/5vVz2+jgx
5zcaeZPZ3msj52KnjwJTnZqWQ5dl1rG1Zq2FC6TAoPo56cOLVsW61iLPMtf2UEKIPyASQdxoOAMy
U5XEwnZGtrglezC1ud/Xa1fvq6L2bvKJFLwJpJcqdHMvB/fRbNMbXWT3aTaOVAhTE6tZfbJG5pul
NxexQRJ8ZC7Iyg2ZW6fNor94BA3NmtEecGtNLPXWGmuM9iOwDriLtbSlFpAqDAzuA+DL3gHMG2t6
8ehL+WlKSfyclNgNorBYz5V57Ohk3qWDlpxMad6XnW3urUD72lb6sVwK82jL9nbKHCtCgn7wk6Z9
UElj7Vxt5AfQZgnl9tA6znBGu5xEQ+LmES7jEz1FVi6lP6WdrPka+v4zfZPx0Hb9E62ULoQ5oUck
6/ZX3VRZBwXz42l0Ejv2Z9M4LmZ5bu2ui4MWOFCnDOPX2GXyZizHH6ok24DVSz/BmJMIfy2EJKz9
UdtyTXZEP6w6860pE+J6R4PIBtul30Y7iajqciugVbvzxm5RgCE0nbQUFg/oG7thYrcwlXzzvKbn
qSNhIdTnUt816Evi0RWf+x5sAT+zihKzbNBZIpFe+Ruh72aIaylnpmm5bxNjCcXiNfHI/xryhjRA
4xCBLHllnYdCmk7kD25zyzGCTaiskn0iAwqUvtoNo1tFky3ao9F0IHHU+sOByxZOqb53pnx6LlvN
e2wKPIkT3N8QP3X6qKGmuwFkAlyy1bM0Ym7fAd+rIRO307x3FgTerp0nT8Fi8neMVQb7omirYyDt
4pU93Dz0Zjt+kd6Yxq5IPKIj0KgsXZXfKuXsN739I8Z2rDVFv/1h9+i7S/fMSfDrQMUUTprthy0r
hA0n415XKqWmB+1Us03EoiAXwRuWN0ubzes287uTna90t7NheLAS9v7OsqzHRkA/mDJph2JN3V3T
bnXU1N31BNvEul95sUT5fXC69sXUJ+z2PQkUHFa/WE5uRk7OjU6jSDZSIBbzwZVXvT8dnLxP7xLF
kcnoTAwRBr6uopjheOTOfCSDfkPdy3ZHl4fDGCSzfBm/8XSbIWrt5kjm9Sc0tfWuzkUQ2Uvw1rey
O+X9Ohz8qlp+yVobnxyrUJtWND+5ZlvcbnahcGn89quW93KMVtakn/BZ+SsUZZxBXEhds/e1cBPY
z2v3JDgrxWmHV6BdLMT0MDtC5eX9SUlXhAsy6tXHb6urknpQZeoFmIN27y1JGeIdgcyyIhTiuTc/
w68TIXkDw+u4MooGF43JIZFa2FYpPbV51HaEPM77vmr3uj80j7ldTkB3oNMbfs2pOKWyK0x9COGJ
ngJZuncoXAhdHTGbe0mTnKhR5duATfXay/PvbPRyB/7feyvqGuiS68s40Hx1DanFv12cOrnLRTsg
wKI0lOvaGJSEVrCrW8oXfSB5oJbjV8NSIEpWbX0o2R0OTVl7IQlkNXnF6xJ37frcqfzJkukQ01bG
HmDaUFL8ro9Tt+hDLchwvQ8B27/SVIieOuXJqU+QyRIAHb6xE3XmRS5UxRN+SMoY9B43hFnXVBJy
vqJ2vy1H3ziY6aAgp1B+FWOWnevZwgU+EQpRtyatQM9SoVY34znv6+E2wbdzhqpwM80BD9Gimces
Idy4WXluGkWrQGb8rWnJnUhq8DI4jyEvS4FweyoCr7Hs9LZ3w7E1tZ1bbkoojmvx0K0vvMjfWBCd
M+AMXnGjJXY+wyMy69dqMq6nnifcqVijJEDd7Rfm0vP8nS3LAW+pl4zkdPqKQUu0dSre6rl8Bnte
4Asxf8nVE1catvawqHNzr0z1Sxvb70VSL1FTrOu147DczA5ulbWtPqXdclZzDmokxavr5wO1ifuD
ynWiV9HNMJtz9eZkur83Uw5NcMWgjw7Kv6rZqjdr1BcynZhBqCI790nyGaJPehjKCS9QRkasNLRw
Q/5GQV+2x1Qzs/tZNJh0dKFd0xa/yZbMuE6GdYks6dlx2iQ/zKkLIi9P9DvqLWDBSbO+BCVgKkPy
CJpFvd61I8z7itDvENKOGyZ19iQwjoYEKFqR33NeCdTXrkrv5KKc2HW6ogmr1LDPBNrkkQ3oKOod
zpGjB9pUeZ/mbrx1PCBNgNOaKBsdl/ln+YvK16XsYo1rxnymUFhK8g9GkR8mo164nfmtMPz7GWiO
JGEkwtr0FR9utYOq/AX23Z00vPEw2VMRQYD/oml5HpuGGt+0pHio8zwPE+h1V33iNziztTMG2Pkz
euGX1Z4e2n68cpTW04cij81E1vIJEIQW6mbrRam7WLtstEQ8rdvAqVrqfdcxUuw67WmWdro3FyQp
M0PAJ0dkJgcFb93ZpX3wfVj20zDDgaeLccxRgV1DbpTkhmP/GfRZoy/EFjuWubMbmG9H+Oa+Mbtt
4D/nzTVHyCTExQwaZ+rBtnBOfAxaaLZZ04E7IgkEpJp7aIgViJViK6g4nUp2gKgSVbprZrVGVW9k
dzkpOMx69XtjGK+drJKxkQjCsDogg5AAyigtYPPgW0I+3gT5fl5mSjrOtLRYymsWmJcMpdqJtJEk
rsum3vcO2jiejnAy1Wtra1txXPbL57Sad91kQUosndcunbKwYjdEbLaydo4NiQqjKKYotZaX2Sh/
WGb+LWipgVig1NGcVH4wPXFag2LdTzoBWh7G0HByuzEOMr/cV4P7NqCvD2EsVbs8SJaYTkD2nPSL
9TMpTN4SMeRh6QVHrald4Frzd2a3D7hY733UH4+c1SPh52I/dVPxahj9sCsJWY+IyqlpT2kNI6/f
SEVt2TdTMOzb0v06mMOTqXfWntPWcrLR3YbJor6KDonsMAXl2Ulqca1RGYaDtXXPpkaPJ8fYO4oj
fe2lJ1Gk49Hi2HGAQvxTE/a899JOHSurZ/ssuvJtmtxir2c6M3IbuGbbq2/bQfimr4MxdlN9vmZT
frWThUWDNYbDmP9QLoIO0FCr+6BxPeD5nHLtiuFWQ1IvtNvMPuhm2h1Mv+OlmeyrhIZPmC7JT7x7
nGo1bzokXrFErd3gixxUfdvK9WtAx+e4lOsQ6U23hMbIoZtDnBljQ5g5THNCLqR3V8nqrEkb6BDP
Weg2GpZQZHlh7gfGbhJGss/q0T1hVtuTTdNHkypv9UmT8aKC/rpzrRfdmgCdQ4TaCwWPKdHqo5yN
JiSqrsdVvZzRR6qQClfEepC/VAY5qKpCT0xzli5mX+pnsc5NqFu9igNbjjGkDXnKbUUXKzOelTFY
B3PUvdtEEWCvW0F7nyUBYmbPqQ5wc42b3u3tp9kOXjUPKT+yIG5wgLrFg8GzP47yahzEtKuUvd40
FSjd1Crcq86e3G/z0rj3I80JgEtLeetNVEicNBLmi+KhsKpn10jxzer9tV2U1zBO6p3fD3c0KIFx
4DOnNT3+GoNiCoXfljG6YZyxTV/suiLD4LoqF1dF0T1BuzViqKc1zfSCZkGZNw+y1Kxbq05p9Zi2
FzvCmDDwEPQ4N/UXzIfesfFo2PUlx4SwLyhQAoEZkeOPiR83yB+KgklZVKgeRa01fZ+WmuZZUIjh
tqjJHHfm0TonudvFivkGJyjZ8KY7GGnJrIq6ogRIK4cxGvj4OVZL52jYaREyU3zagNFPpNkvt9ZS
U1nqdEYVjlLCvtmKQDwfIIpRqgwurCRpw1YAtgBaVqgdahg3trzEEGFnsA77dCAiO0/XA2ER4xvk
oWSX2B1JZL0PccyuxBFMWH9j1u6ElLUErbX49cMICfnGoavFp5Y8rWl/x3/IrhU7bmwX40OPsvDc
mPOPUu9/VPOy7jUHCDUnTDbRqTGvyl6RyuFxRtbrTovqsq8YwnXyx5zOLGp9w1ii9dI5soYJ5TvA
iE0DmRx81yyf2rp9cDPOQ2JgAWqgPB6cILG5f/9FBJINBIEuvy5CaSypck38nVOMJ5cj9W4mjHrv
MbE565XNbXrBN57e5pH4KbIGrbX+zEDOY4ML7KrjOdPwCA6zeoLi+5D5/g/MMo+Gx7ufMNi49wzl
3VZj/YozPTkysPWvhqauDjmQzBvKZP2xyeaFjgSxrSBOzgogUATa50tvJT+SKjfvgEJYT1Lv6GHq
3tqe7D7L9k0trzsdALlMhPewWFi7gqkbQ9HDm56ntbqWOQRhmwPPCaYHCSy40OM2sDi6prMRchpK
WB1pps4zRKe5zF8hxgznWg36Syr0NSybudvDmCv2teH011M7t7sWqDaQ0dI8OVP9whY2xhidutgq
F0w2EOaPU9c0tGbrEnzvuuzoyVHkMRqRRqdACrn+Ti/ZhJHuiZApWRYzGOArFMZtmcjlOLYISQIX
C34j3TY2Yf6H7jSSWkN+4AP+SxnKaRhPtTmNx6G2pr1Pjz5O+8H6FOT03maffcns5EvBWGo/GdLZ
5+vsHDOj0T9VS/6aaiU62sYiH2Gln+zk2YM/rn3U9Nz3XGd7NRfBjTbDrPe7hDCUQMhD6lJa0PNA
ftLM7ChaBpMWuW48YayNgtYxXqS/3JhL1W5HVQ7jpEGE49hB9AWcSwmHI3dM2NO4jXs+BUDti+dF
c9oA5llAEfLnMPDBWrr109KC+u1aBR/bUydLFdRuw4gPPV+CqJpsaJde8UsY4oUIzY7gLuAFdcPE
i27yj5VCMUT1UN4YbOQRzco6YgKkU5FMWOLHrD24fZkcrdHJiPlZ6igvKzozVg/+zXbtwwR75UDK
5ldNH578gkrWtgugkb1e7XSLY0qPupDWsPe98NVrLZW4nS13iOhYsvxRXXDG69XBYpBG/Can1J4m
j62eSuHXsTL65JYP3oj0icZFNUzW2arp9phDk151s8nHUPceb0c/HtZRUhPRIHySC/mQovw2puJn
0LJju/onwsMLDrHVc77AoQdJTV9+6H6iB+h2jqbSvbJ9GeYlYxhIy89JmTEEIo7toTC69t70q2fQ
MzSbTQUIIFEH38t4Qnvj10QTPRwNDt7oCtwXryqvap6XCB/uhq6js4Us2XnL6ib9lrpC3y+eOceM
L60jiNIk9ut+jUgAOX0w6t3kyBeySHQiWDhRtRL8cen3oEJ2hKBrfxKeR98JBZjpYW9LCY0ci6Au
4mYp9TYkQKsAHdqUWMGNlqiSmGAp8xaXqRrjerLtD2TUF2Ip9OF4Sh2yJrgeipdLf+naZ5xW01k7
akzDw7I0xL1vlWksGnf8QCx9IZX6fSkEPUjvsbNi670YdRd2nS1IKrWj3jS3XTG+tUMsEqC6nByv
6h4w0Fj2x39/7O/dHvosbAacwQP0/n+O12du3aTvrR1TM3NuyTKtu9uxxc50pWi4zR/4Vq1NU/8/
X/LvW9zUtd52tU1p++fl6tRNePfM5KgZMumjWStXxoXVwukgs/SBt30AssvQKYEdMWY6rU9Un+KQ
NCljUMtOf8mqoJtItN9yLIWVX3eBIlEB/PWKScAkVDlubLd76lrRPlsCOi5N+SGPCV7rrf2Qpbir
E2QfFcebqv5VBET/sVkuuhWC1+Y1EDguAtoMLMGcvezqA7nGhXLi9wfgIuQkmBFCH/rtPz8Al+Y1
2TZ5etIM1aGwSQs6HPn6wct0mVTy+zLQZ4Ai2Sb+MOfC28AZ3wQ55WpHtQRyPne5XtHOKSD/7xKr
7p55ICYAeXx2DJDtRJnBHn6mlu4sEeSfUZYVzdc81zhK6WmR3NEtJxRxwfk1n900XYrzKmfrADdP
M89i8bF5IjZ0tf+m3fl9F+TkoJT2UUwjr/3zw3Lywi1qrUqO66gXPwMHp+AxH1MqV0vNNbXculA6
/fuFuNDv/N81EdO4QK3R8Vxie8p86npTV8kxSMyFwzANnqalBzdSL6bi/2Nx2czV6FnZGXG0/nmD
hbHMTQAih7oieLOnqYCkLaxz3Qf9B6La995zcrrBPSAoc+mh/XklTbDtFfaYHDOtZEo3aKjB6fZ6
lDOykR/Jdi7W8t8fouPorJfUdOxgF6851BosVKj0jqCs8iru1dB/9Y2Sd28K9NQMEyVX2m3s8Vf6
OqV2aJSFdqNNOtT/Xve6/opD0ux8/vdX+85ngD4K4RmSOho2l+DIxTcqw5ABwoO+8R4NA01IDlvl
mfztj7hk773mPhIpC0AlpIvL1zxYoI+WfsGyOij9xoPZvzdbqAD/+YZ+c5+4jucZ5BX++aUm+ky8
HKSLY1+ODAEFPRLKhVGaDCQ89ZGy7UIr+PtLRSa4vRicHiBr/Hm1oCvgZ2NeOGZVqT0gAy+XcF2d
1j2u7S9VLu11MXjjR67CS7fNdln6hpD0UJ5unu+LRaBzWC9T6s0jbUkOc0RTlAbjFcDUmtb+7CDE
hoYCBNVr9QlbxQcCyW3PvdiwHNYe/JObfYIa4M+brmtKdmxcgjrV9GMrQ4Tg+ENMCOJdVQUEpMsT
A7+HKv2IAffOE8SFYXlaPK8oNC9eoYSupNSsRZz01uA59WdME3YmP9j+LyW9//fpUmtgEkNV/9d+
lON4YXwJ8tgA1MQc36uCYoeMw51OBDHNZoTEqVQME8fpV1dK54FOdEFDxe6HW4J/HfFBhfDuL8Tm
aKP32zzs+gWlzQNDpTSzI/3Igr5O6MIPxmS/QeShxGZJNPK+1B3kftYxd0mAcJrzv18qxNPvfOe2
xc7J+o/t4vKJq2yjpF9pZyf8uxV9qMXxPjNS1neI834Ec+HeoW2zzvM0oi3ZmCpwX9o3ZTjFiwaP
86DTUblZ0WtCfcnd9UjbPns0gdXe+QujeFIc7DzMp2p+RTGgk5VBzBeesWQbCCvp7dKiBaI+wJSm
MgueZ7cu6oiVbXxwe9Ve90NDiDvyIH1PD9KmbxG0T/ymI/b0CindWMp0PrLCCuOuW3P/mOXed5Nc
qsjMe6z1qCevnbYKYL+tKQx20nQ6V65hX/WMsnq8i5EO3YzfU7XxIJzu86i32kFT5nd/NFy6hb1x
ahI1H2gs3BBdp33BqG2iAZklbXOH/15hM5TUelesEYykyVP6kXY1xrgl6TIaP2nz1IGp+YX2YQQq
XjlB1C2m94UENBCnroPuSKEeYSzfe2ddtt5VU1vygK6As3zAlNkuS7o4dOKuh6lsd1Nj3OpUct/9
vBsbdE2u+bOzi+U+q+zhk20a6b5c/OnMwRIgeoasDkwuKSo5arrVG+s3K/ey/dp3zTfL7so7YFsl
/jboc7GnrPWEHHrSIkVdUIdzlnrf21rAZdJWvftpaubwkTV1240vVx0E3wy+cPfhnbhY85iVNE3X
5vnJdltNIrLPmhbyN8f2kHx6mYXZtEjvsGp+8twPsko/2FjeWeopSDiH6Ky6wV+ycGyWcOjdWpzo
HN8VLaHn0rhp1jLO7Yp2Y/0Rk/u9N25jvwZoik1kvherrEyrQtbZLE40A267gDZI1U7Xq568zqq/
RWm8R4h4rpePAuzf3VzI8/M511Gu/MUw7hIRrP6qi5M/Gy96WUlOeOoBouixX5lpultr2OrPkM8e
hZ5/sNK8U2oCG8D/wSsVwFC+uGudEC26J1p2auo+Pfog8SJv1e270XHc3dAE1gff6rt360BU8DH/
cL/eRbkpjHaVnInEiUiJk1F2LfPa4XNm6vdVENzVpvbooxnNf0vW2yz897r6/zg7jx3HjS0MPxEB
Zha3Si2q00yHSRtikplz5tPfj+3FbVGEiPbGGNvAlKpY4YQ/LEVf7wefzRa9CqvKbRov6Ny2jueC
OxCmVzs0CPyv14da2r5A4aGwQ8VBZ28W7AYRzRyJgqLDASPL6rEV3/qNVD3XXe4d8NxIdkLr1yKV
pc9JhwJGJ8o9JA+z1Q2NpoCez+oGrf2zbEEF0/Gjs0shSq/qNfrP4kPJSUEcBqED7sRpvd9RN4Tr
GongAXZ63bxFXC/bckdhxJbjHeEFP/NY4r7MTkIPnprOvOHVfr6+ynOLorfYAeYI9GMgv5cSXzqN
r6zBaMZBLsuWDqlNo2mvV5q9Q4jHUmn4q5m0F9GQvVa6ERyUGLIJvV2Uw7dUQSx6l34lhsl6d2q8
UPrYXv+FSzEUQmz0gogdUcCYLZFBNUAren4g+Io42ugaDtO7cbDGlf229OV5aRVYknhkUcA6/xSJ
NBoCb6oAcRlzFyI/D76x5qYOn0Uyvv6HOXEla0RHUwlh2vvvPjtarmad6E3guGabddOjS1ZF1wG8
xPWBFs4rWgwEYDgvwnGd6wHLIGMs3Lw9J1UrY291qnsrJHrLKTXClYtw4TuZbGSN9wYqCy/A+Zxc
KVDAEOeeY5ZdvtFRy78HGiFW9uvCVzInuiNcIJIXbX7duuVQcWMEnlMh7kYRX70F+npISI1BoIS7
/7B67wabbYkS84xJMoopDWq0rzoruA210bwpMBpdieEXPxRi3mQocCx5Rs9XT03cvFRilPZ90x71
fVLX9JgIZTwCJgIMbeUeX1xG2pZoHBIboCpzPpwUDXrV09pzMj1+wmEDPP0QHmHtPmme/u0/rOK7
sWZXqkBCatRyVjGOE/g7TSJjN1lBNYz//oeBCD/IMFUdYb/Z49SllTVAYZWOVlckWxfmP8WtwX5E
dFf+dX2ohVjHZAiVB5+i64UfcxUYIpjwX46QYx2TqVKJXoEb9TpAOK/+QU/cTQ9a0BUjMFQ1Fvek
x7a38iMW9szE/EMZgBoNyI3ZwqpmMqD1PbhHjMLAPvrMVd3iO55/Ql1S+/3xGaPLgWcHZTyVyZ/v
GCp4bZG2rn3EWDcKsNqSVB3WcVSqW8x8im+IEg2vaAQnJb5OFe26EOFldX/9RyxtWzTruF8MCjKQ
QGc/wksqa4QRcSwVOf3T9lARbgxjMIyN1gPE3mte263R5BbH/FefHp0umhrnY1pWgDac39vHQtQH
vWlPXm7XG7cy92a/phy48EXRc33Twn8baza/0UsSiWajfQRMqOzAWY03cCZGh97jRwVQpoefrgjy
Syhm6coF/S9JPE/FedsGNRce7LQHcJbSFksA8mDvVCWP+EB/lobu4KtrmdHbSZylRhSE+H6TQgcS
SbPYblQ8uRAg+I5AoOWdp3YaWFw32vo+zntZBz23HxqbxqfdEBAN+d6KUqD2ylBMGOV2pYC7FFKz
GPZUGUI14MJ2NyJVK5GBsY96DQt508h0L6qu9ncdsP5d5A3GjZ9n3iHOodaKpNOeTNzrV67JxUWZ
YgFCMapFF4o0WaDhK6tRtAbzG+HFElEv3PrDOAz7PIjcL32K7PSu6CX1Mzi9DiY8OqnRxoLNDQKi
KPJ4L8IskA7Xz9wbD3v+sUjrqBbyuqOqNvtYZQ7/NfN0+9irHc6UsOJcaWeizyrAYdTSSxmVSb+p
tIayXiOJ+C5RQ2B3VDBk5TBUyHxt0M7xILMMIPo+HnVM3FkqqBq5EKXa89M55kWvATJxj2aQJsdi
zINjWUXRyhos3AGWaiqA4+mpaDCtz0fR9d7sBrlzj0Y4lDu0BuX7wSVEdnUcCeNSUj9e6Cf9QLea
CtbkIDG7B3LdRQJcdcUxs4X12PdIdkQ1GISoH9cUIpemBvmeTJIyxdS0PZ8a8N5QLqrQPqIde2sk
UrWFvruHi/TUul6+ub6XFu43/hrkMFlIiiLzWrfatFilpb59BPFkvIS1bv/NEr0+JVEyfL8+1EL6
SE1g4qfbFi/GvATZmGj66iHzQr4YN09dfpL68gaaEIgpPK3UMni5PuDiQsJSRzcH5w3KvucL6VtI
mCqZLo59WzsU/r4OMtUmqe03rq9+vj7W4uRMFSEgMbW139y13uUPnitRaEsLcXSrRCVTRFsxhbxy
kFJv+EQli5ur7f2Vx3c657N7YOJvWywqqg0LJO6xqhKvw3NTGvNPrdchjC8GnD7GzjikCdxLVNeK
m7I0X6/PdmnXKBw+KrXkMuzU85WNjNyCxJTxWgxwOBRJzrZIbXcbzQYedn2ohbiOisP/h5odPM2P
hcIWtY+dLL1qWfdVGNl9rCavcum+CjbsphgCROUC07k+8PIc2bEEWAh0zIVHrK6Wgs6I7aNmQSXv
UM6Flzq8KqBX/8MZnHI0uIp8TjLq89V0O5pdGUiaYzK5LuiiVDceJWRP835en9LSWk69MzouGq3Y
ecTI9o+wTuI9073kh5sGj7YU37jCuJe8+B94Ngfcxh6jKlgBYCydDdqCVOJ4EMjkZ5+QRkMc4z/o
HusQirHe2EcQhC+9nRyqgsBmiD5dn+bSsSDdAPSCHphmzbv03GbwgHTZPbY5ZSpFa46DTzbvFcX9
BI1SEwXS3VqwsLRd1EnMjaYaFWZt9iABYTVFmRXuUcZ/EjDdMJrpPsYj7S+NdRw1r09xqUyFyQBq
MSirUiKZ99NLfHBQdNM4gVnYIBIx+PUvuc0rdGuhB30Lfc/GIFSkYcmz7/s/S2M0SjQr4uiH53nG
ypu/NHka7obCN+YlmU9+IA6AsitNUbKX7xPfdneq1+a3YQhI7PrMlz6uTsijIt0CpGdehMw6ZNdG
0vVjY4p+2EA5yp87QwYgqblS3e4rFfcqIlZL/ZOqVhTtrw+/9KaQn2M/OOkucYbOzypgLhNbzdA9
Dl6fgttFkoEGFWrgcb4rlDUdmcXRDAJzndsBaNas3KFFhlYOMMWPHjSSrZx0d2GuP9eN8VNq8pUW
4fTL548Jqthc58RTMvqH5zPDRS3Swj5yj4AYsyOaoR6iC16x8vmWdopJbRWoDoU9wsTzUTCN8TLT
5J00AHputQyX4UpM0MdSKVbOyNLivR9q+invnmTf1V38U3JxjMP4ua+NV7+w4GEU9qdeESuv1NK0
KHLwBPP0K6Cwzscq67SuZfC+xzINbCwnPNhbCvCHJspAuFzfgkvXqZjE+IDuiKmVdD6W10exnxER
HJVQ3StFuFf64MmI+503CGykjGzNM2DpyFGLNoCeECACsj0fkPhqlIwEuQRv6LVbk2L8sxoP6mMH
v+mXUWjKU5Z29qttN94HhdymlJj2FagSLASwFZzr0vu2ZzVTJ/+ILl1TwNpu+v7gWUn5W7jj4JP6
4P+yqyC+/ZlM0ZGuozO0st4Lr6bNxFWaARQ6L7JADeZ4pKGsdLSaBuK6qMxdQMc5xvy4jr4NZqke
fC/4jlmVipqdu3ZilrYxOMIpmcJBDgTn+eqPvW+oruGJY5GO0NyjUD3mioVShp1EuzaQtP317bW0
lYGGTZVPYmcuuvPxEomfgr60dURgIjs1aWa+FllTHMTQBysVrIUrB3gW+4psEVjAHIiGjXla8sZJ
xx7xikMHteuGVF5bCeQWFpC2B5pKKi8lmpLT9313DygQ5u0agc4jxOn0Pm/zYJd3prcNecjAq5MT
fHgB0QTHykSndiHwWTsfT3LtVhZxYR3jvnnwe/h7nQnZSEaz6PpASxMDNUSKSBhgk1GdD9Ri9WcX
vibI3fLX1G0frDI/oHV5m/rZ1+tDLWwKgVgUgvEE4zJP7/lQ0MNGD1CwOJJeEJ1aBgKKZWpgiOev
YbwWbhsOLbPhwuEfc2VV8EBKMAUAxzjQwTuoWZW94JwGlL7RsvhX2AtYFFZQ4S+OZ7u/siWXRuea
4V4FwIL61LTm7zZLaoCATLpOHMch/qNG3bdsmFSXXPkmFsHBbpuvqp2v1BaWviPtVJNmEPAAMV9c
u++7qIlHAS2we7HLUYVaXzxo1nBwAeX+h93Jy4saNGdB47k6nyAGfDUmz2yaxNKiW4EuyCbB4OjG
7rhYPr5pKEyjPkYCI5NJnQ9V0ugyupj8G0um4AkCWk/ZqelOlifslVktxcMCoDVN6Qn/TEnjfKxB
i7q+ajnkgQ+VJYIAIjz9j6AlXvvJRoP90NoKWjgp6onI1TiJJLmH69Nd+owT3JTiF4+ErM/SOA/2
ZVbmikR9IyugsavwsJtQu0XEOj/1ib6mzPsWVc8iNmqkOjg5sgBairNPmWmy2+RJJR0nKFWAKI3a
u/sCDOo3N9UM0NxKgdhCLPr29zBWCCqmSa2or7Hu83Kobo8ghwKFkRusho1OsbdUu8+i9zJrr4+I
/O7UoQATWDS22SEe4ruCBN92b6xBRWLJ1dp8j1HW+KcZbTwlR02lTSaUygBV1YeydlC1SPzg78z9
g+WX2a1u5/zA64uuLKw6+PpJwJccHQjldKDfH9igsfMulj1nGJEQPdAvSWLI9MZQb6oR7NVWLWtP
0LKD2LTt8sBob+SBv41AsPD8Q5V5XQaTuVZkVP78rtooAkoRwm9A5HSQFd2X6z94Fk0QItIHU6ZT
wR/ZJrOb1Ch6JL9zqI5DlauZo6FrNjqlSGoMYVwt/oGMhvQ9BjyoPEWD16mvnd2isnX9R8xuuX9/
hOAW5ZKDxjF/Obym7VPZbSOn7FwJC+VCyp/5LyhDjWp+RF41vPWsuD5VIHo/dkrehualR4Gc292w
59/LyiIl7k3mr0UyiLL2VW/UB4RQHl2/WakDzLbGv0PxiJNsKBTK53d5EoUJ1aM+cpTaCGhThCl6
WmBWROtFODB48j/XV3V+Cf07IGAFwlU6KBdcm3jAzrusrMiJSnPX+tZJM4eHoJE/18L95CbD75rC
4M7tzAPc1/t2UJ5WfsAUm727Ed5+AB5OMjgk6Lqwo88PQ5tDaa85s47h1nb0wGsWfRUw9SY1EKv6
66muete24ehu/cIzfyeliYFo20nAaPRGgOVAt0Bbqf7Mgrx/f5MAa0vtnH95U6J8d0CltEcOy9Qg
ZEiSBVtRHbv6BnmY1lvZWXPgzNtItLAwQ6ILDB5hNns/mnAIyhA7qlX7+RYd7TS6iwOVHd7GuV6c
sjEw4ievzewXuRuDca+EYS72ucjalwZXh4hrsLT0bdqbDWpTrS591OB+Ov3Uv6f+/puu6OyZUhm1
xYEnBszk29ACkd4c6qJZOd7THTLfBoYAassJo4s9b+YFsZKqnl3FThX40dNQQDCXKj2GX4je1fUt
N0tG39ac3GhyGaFLSmx2vuNMVaJw4Buxg/wZbHgtjSHjDo4fAwgzqezXsFCvj7g0OeIz2iy0Ruj/
zEYMbC1P5ZYRSXnVZ4Wviy2aAJUKx9rrVwa7vCh5W8n5uKrpklyU2dDJA0GQDImTmdlD3dvhVg3s
alM24jbHVVbEXbmpdavfXJ/j0s31fo6znazb6B25mEIDZlC/EChvWigle7Rv0CL065XY/g1HNd8u
oMAgA1BPuwRmm/FYI4zAdiGcRnmsi8c4nKQ30Sz1UHDrN5yN7JNtZ+jiw6hpf0MHRaNV8ouULrEH
FwXCgiIeBz5atE1aM0MCxKwKdMlJepL7QG61ozn65VeQ7uZ3qamyn2rn5s2hLjxVuyt9qOAr+/Jy
l/C0TdsfQBKYqjkxJ/QkaP9akDi+1ePRbIYIVm5RVUJ0VnhZu+osN+268zWkYccGmWJQBpw37cIm
Tk0D+Q0HeuiOi/BZT2FzmeOdkOy7cRj3spkmQG0aJxTlSZTjyuV3uWPOx58luXXhBzHKP6GjlvHD
6KXQz3SV4Mt2qnTNNGFpLOoQqM+DigKlOIvr4cOwXXCZd4rpJUSZYDCbo9v0SbQdRjo0zWAm3kqF
+fKeAc5LXkisYmIkMk/iUSfFv1xxQwcjZwM8f2uwxTiWiHYRoNbfOs3fXT+D7JeFbwqMZ4LrKQAy
54SFxgzlXug4X7VDPCIl4LV7XBvLm8bT9bsg96MXGcjgAeHB7BZd0f4hzY1oa7de/jAOkgBFMYbb
wsqLbZZx9UJFGLQdoWeO+ID+xU4V7VaMWrolZ9CPBq7MT+MoqY/AA4NTodrpYczN6kZu/GZfIxy+
CxITtQXPqPe9rjV7Vw2MYmP4HbK1phx9HcvSuvMgu8Ovs0mX6yoYtp2R4giYotCcVxnwIDTm/gb4
+j7j5JE9jBEixFIV4x5gWz2OOg3qlbWpoPpR1S9kkOVWattkGw5oKKNP1+7kZrBviLdQT6t0cy9S
FyiqYZX/tIrk75rQw3Q8GNLPljv1shT2yq5NbPEK8H28H/CkfxFB034a9dxDpTPTYT1pqAPqYnjx
hqZBynmQsG5vhl0gScaNiqqY2zTlLu2LT6KjWly4VrdHH+Y1jCq8HZQQtU8gu48Mp2/zSC2e0TUE
FmTU3rGPeh2Gh4xLghZo34QbT1p5NNThFxU7YgRxRDcj5/uW8T6qDGOnJgi0Z9BWtzpx+MGURvVR
oIN00NWJq2FIyPp58BuQlcshtRfemK8c5IWLi8YcXSt1wodeJHVC8lPq1H6L0Xua7Q1kpNJJDNXv
4mglMFs4xqDkJ/YilCCSp1n5iMJphG5twY3Uk9kVfvucuoLPZ1c/oEitTGvhITUBg0ynaIJszYvW
SVYqbV+6jWONCGMG8g+ramRY/gXAVD09GC1yBRL6fdvrh3hpNcGJWAT/WOdhQnsenhiAGlCIjlqG
zffcvndum6MkVsvlym2xdD8JWqsgM0k1Ljo1roF0nTlCaDNcVAPc5nmIvT+KPhyGxN8lbXD/4Xnx
1lARFpSLxAUEuzbaKOijLkSiJ94Z2uhv5cbEx85Hf+T6SAu75Gyk6f+/C9/DMMt0AwAYriZF5wBG
D279LPQe8qLsvQ3U+h/Xx1v4YoRZ3KNU/siO54/LkHhTxRv9kVaMkIpge27G0ghulID24vWhFu53
HAWw4IL8RpY47+XhLo34eU62lHYodWwp8qUDQZZO+IKFeysflSjvxMFHDOO3j4zj8NxanWesZKlz
rBshND+CBh/AX8gVZI/nK2wqgxmUltE49Kianah71OQQ3Xpo3eCbFerTHa/Ax9wQvYw73cAnDLLc
GK+EnMrCCdUmdzA2sQkz8yJbBl8SobUfO4Wkd19zxFH+EvH7oFjLEA8/lA/l6ljXzSjfpbVb4GYf
9imqjECysxsheR1iSjmVhRs5GO0UxYG6s1H4Ar63By/TZniV94lxaLtQ91Z++8KewRICSD0I84mZ
MgtI/MHsOrmSSfTTcPhjDQk6F1Jlfm47dS3QWzgOVIcpuKsWA0L5Of9YBJyVhDd47JjdKH3mJkj2
lFr7fRuZ/lMHy3/lkp5++iyuZHNYTG+irVKVPh+PTo8sU61pnNK20htz6OLbyvDrm+snYaFywR7k
FcBllEbXRUiXQUJrWntoHKWq/Md0mOS8uiDatjCLboJqbDcgKJS9QONn66aSRPBPhBGUxge1Cf49
DJwCecpEEDeYXdij3Y7IpPJOuEH+KqOA2CBfsckb9VaP7e/XZ724ttQN0YsgprzAvBYRGuljzdom
lj/uq1JOD6Uliafroyy8DMzj/6PMIvNRQ9F4VMbpC9qvqYREDm+SugmsMTy5UqgQxyVJsnIiFqeG
ISZfkx3CFz3fNpXWx5VXyI0zmqicTppTjq0O4cq2WTgM8HPAYYBCBU80Z/7bqdUEdczHQsEGeihi
r7B7M0O6l5VVH6iF60nQeKLHTtebHvuscjL2XanXZd46Si/uIqvZNa7/CJrg3lfiJwztHTfpV56i
hUXE3IDnYcrrIIHM9mLcmoWidQmHws0kB0nDbO/1iVj5VAuLSAGbdisVFJLw+Sh9KcuBK2fseHQ3
DpGb98+mZLqf0tH8rDT6WpdiaVIKBWj8DyHgw/8/3xl+zadJ7LBxpCB0CXqtYdd4xNUf3vSgZKeN
QUeAGGX6Fe+ihgTlNrQhu8aJlWgrq9WvSWVoY3TilKISHpEn7K4PuPCWMyCfieSQlH8eX9aeiwCe
UjOtVkt2Bg6CqH339skF73HMhw75uz6Bn+jp0aFro3IllFj8iAagFihdMkSo2TWNHH7Tp5VdO5Xn
7mW3ghc4BKfWRWIuN/WPvwk2w0y3Fq6slBzOF9dEPxI1V79xjKSZ9B2HqlH2RaFr/Ursd/muqgCR
p+uRyxgXpNmZkxtNRhlTIWgXnYacvYTslhEpJwTE1mCel9uSoTTOAQcOavb8+wVtjlZv1zYOgM/0
KYkwZajMJv98fZcsTmjCpLN8MGbmKO4m1wK5SPLGAXKk/1MVg96eArx1HoxGcYcVQNXCYAp8CmJY
OqATO/j8M1nURTyvHiun89B9KqvSf7aIMKmJ+rX+9/rELvcf99S7sWanOlaz1keMu3LaEXUynOu+
2mgx9b4iH0bbPlwf7A3MfB6UTD1Ok80+hSWwrM9nhmtCEbVmCQvGtz5b6mTr8xg3jj8ZRAl/P3CN
gTu0y24bIRPMybiN0nAXyxTAIqqn13/NwjIDVjPAkqEkgkD67Ja2ZD+rRGyODoAr7GSC+rVD8O1A
OLh2xyyMZJFDIqfGKEA8ZiP1SaOUIZZcToos8K4oDArBXu8fDZ1M/cOTgmFLxgraAujsvPQEbB39
gUQdnNLtjNsmBG00Fgm0NkXLVh7x6VfPPiZAeOjVOqxFeGvTrN9d1aJzldrrrcExQuMmCqzvjZv6
mHKJw9i0/0i52q3k5AtHndiZdIIm2RTbzvaqkNxG0QtjoDuBBApyaADW8bhYmdbCiRAs3rRFWUhI
POfTmgxNEsUue6dFweJODdX6RkZz+zRYCS04JV077QvLCLYIBoWOr6B5AXZA3pUjIZWD42H4g8yG
9rfJXSpiloYJUaJbJ0CezvVNsrCQDEmDB9jIZB05u2CUfpRQ0csGR7TZb7XOxQ04p4+6yPOZzgaZ
fa24wHYnY7mcxNN/V6M93CJXhj2LpvW7tEiru7xr/aPsRc/XJ3eRFr/x4LmiOQUgKjl35x/QjNt0
sPswOlFO9jfItY+fPQMpcBFr7a3c+bdyZpRbK9aMAx4kkH6Ksfx2/TfMv+n0EzjntKqJzpC3mi2w
lmeSxv6PT8SZ7oEypHnsDBSkSTPrvaE0Fsq17spHne/btzFVaNsQOsA4z4EskGS6VphJfLIyyb2j
dIAZi13q4DrRnMdZqlsJJuZkMl5BJgkQiKa8TJyrT4H3u/NftwpdGVRzTxXmsdCpDKzAe7Ri8YR7
qTVkalXIZDjn4Gri2YDlfKsuXt2oD7+ocfm9QABz5X5YXHVCAFA0/BoQvOc/KBdJksWTfqZaVnGw
idpc/PEsX3y2dOFWu7LIi5+Ka8cfNn+fFgIcInBT9LAuQkgERbWkVPLkBNkrQ92nKJ3aHuw73/X8
hwG7iJvru2uax/uLd1p4sidy3ek6vAjjykGgb11KfOnQ9beKaNubCL0QtEqSn5SbfiIaOxyAuaLG
5Gn2SnCyOPhbGxoMCnqGs9DOxwMpSXq2GViUkog1JaHKpBItJkv7SzEq2LW56zotivlo1NfuStFr
/pS+zd2m6kwXih8gzzZdiXdToulRfJK12r/TArf5nMjBSx3Wa0yJ6W+arTKFGjIek7SAWHbabe+2
tzm6Cv58eYzlfFMfhyIct31hu96mCURt4x6nWgg4RYgLD9Wv6x94jk2ajtZUlQIxTWUNQOHsac2k
BNlhFIpPiTCbe8XL0fEWmUcHZZCoOWzB344wp+QIRXeyKGmP+hNGJ4jze7cyQCH/mBcmTknU3DCR
IS/W5BO67G4AXb8rv1//tYsLpXDgiIzpPsxlUpO4JBON7eiE6Y59W+lusR1bXynRyzbCu8aQ08ci
xv8nFvkHxWD/XSeLR3MCOMNBmF31qZ7EbpzyjWR0sRCEFPXwyxj9kaHNceV2mZN6/x3MnsTnkGKy
Qcucbwg59cGohWy9sKyyH/ZQD7sIUAHvW1eCZxPtqaoVY9N7cretqzjaW61Kq7/OJ7yS0KT99WVf
uO/BhADgA5iObNG8UT1OzA4pYe59jhzVpvVqsQ8Us54U1I1XvEnk4/UB51HD26Z8N+DsesW7h2Av
LTgQNATRJcAxE52yL9cHWbjDJ/VNsmH+AYN79nI2klk2qhZMr5go7mWAhPJWLRCkxRKgGHejCLoj
ErMrW3gpZiALgrI9NYvNC5gy4ETXj1HkPFWdSZt4RKR6E0/c8aLzwSaawV1pKeUu10wXf1uj0b7R
2BT/4YtOOSwArAkEfhGWZcJXuixmgUfZeA1yJf+G5Rceuy1muXoVaSs7etqw5zfcxAWhHmCDpJ/w
4OcbelQlIMpFnJzSClgK4Rwaipmv/6qTYs2MfWkomrvooYhJNfIC5aDgJWZhQ34aXc/+W+aa97lG
3n8jsAjaXd9BS0NRDwBAQDcUBaDp/7+7twdDzTrJ43WsJL8jsK0lVObB7Smx736wmabTtdNIaACN
8ScUEM6H8trWbIfcjk8qCoXPNhzWR700mo1ce/9cn9TlHctIU1UWpZKJJzg7FkavYJznZ/EJi/P+
VAERRiYABzA5ynZ0lva2XQ1OGAGouT7uRX3/bYr0l0Bc0rSgRnY+RTmVlZR8Mj7pRtlnGyOqzK3h
4/PR5SW25EWAk4UtGfhPJqVjcojAFRjcRnKw1ii9vH5YAmDnvMXQ6MBVnP+StMVILirD5NTWmvu1
wHoWJ+8oS4P99Skv7h+KnJAWpqR2Xi9GeTHx8jFLTj0B5K1ctX/b1IUHKblrkmGXNzjZHio20IMo
tyN0cz4jpWknwzzB2va2jUtFAKBWBt6A0CiwuK6rDx+fGWkRRSyTMpY955eM6BIGdRkkpwG74E+t
wDAZV2V1ZwMRWCkALn0sGN5IJbJjTXnOgR4aNWv0skhOlJbyF8VHIdQKlX7lArt8LFhA0itw7AbS
J3P+gz8iNuCnRnwq6rHbWHVf4T5XZo91KuNeZbjNloBlDSB2gXqbjsSkRQAUeap/zBFFtpeHXuQx
qk+Nv9gKVcXlOh1wIgl8M/1a9GFVbIOw8V+zPKYH1dFQqW4ytEC7gyLhhLTzEeBs7tIiUGUHLE72
UwRqZzxCmtdJR7OUyaRj/xiMSLXRK2vdfwJEh4yN3sG12SAeUqwEnBd7npiGbuNbvAmEZF7bx4Eg
DOUB4x4hKdJOrjzxKKgWP9RIsL9c34SXNwp9VoInYLaUWCYk+/mubyslRBbLsx0p6rrgPi5KMexD
7p5yq3t6jOhCJIqnEHqStsVgyB63mBolyaEPytg6ech3rEFMFiI7vihlFBA9PE3W/MhHqpnrnsLB
qFM7kzc1rs35JsFchcX2i5Ju5lDjxBWA83+V1QCLF1sQk+ObZyIjYHZSCagxzcsVes+bztr8gZ7q
CABtOEk8NedLxZNfhZ3lpydr0PIKs2GjdzdGL7Kvfliqn3okWT9FaJZrmzGP6mcv6bGgUftKwyev
LcNt3mG9vG8VvJc2RpvRmrUL+TSCraQaUqvmN60OypexC+CAigINqt3QZ+UOufkS4xS80p7dvsu0
jR0bWD7lZZCtqbEs3RMEFsABARAAtJltBgNvmlgyx+Rk+QEIYHyCg2/gJdawIQs3LRqdPNMgpGj2
z1tl+iRbhq1yekKVJzhZMFG5act+M1h2dStCfY0KeTEtnmp2Eq1o9K2QAZqFyrzVTZENvuGUKgYl
eYmBlxHp437lKE3pzdn+oHxNE5oqLz2dS+wQuBNTxKFtOh3+NJuugGDqY3eMsXdq+zdKwgup+T4W
2wgWHwx9lJE+HsaVOtDCXMHOoyo0wfQnru/5JrU9ikOK4VuO11btvWQMNNAkDEWvz/XiC3JrTCKe
pPw0lC5wSyNWdPEAqMmR+rDdVXrwx48EZW2/7G7qql5TJ7t4WYD/aoR0RACkViDdzieFZ1ZsV0Vt
O77a588Cr9atXbdPoZtYuwpm38lDDGsl1rqI8RiThjGMZZ2Mn8T/fMzOtb2ST2Y76oD7GNdd8HOw
E3HXqeGXlM1710madFfG3RrP9fILMjBFPHUiflBen002CEK913BAc/oq1codrpuqepPZcfP3+jec
dsL5duX0kd7Qb6VxTTv+fIJqYhuuGDrLcUPUrs1U9J+kVscGuzPWKB2XUyJ9QkZvKr9Oid3s5oS2
B8lVz4RjSbXxIIe5+VTiIrvGMr/cJpCDJxjWWz0AXuT5jNIEllBl9ux9L0/+6JndHUMpCq1NFwn9
pUri7hEob1Wu7JSlheS5hstAVA5RcraQSTSq49Rnc6xmVA9qEmHtJBBltvSwWxnq8tyB7UHGjPBi
EgOdP0GR2g32mOhsSiX7jrCbhwNXq+9MrdScylLWiiwLM8Nrh9I99xkV1fnMDLVV4QGOthMDZ1DB
lor8Z+lL1mf8ZKM19Nfluw90D/QOvnugtIlGZsmNBKZGQG+SHKTQvV1Wxj8Qj4P4WJu3emCLB7Op
84OkFdKLa7XVfRZ2xjbODXtjSc1ab/SNs352OqYfw2VOxVEIpC9nb4Yv0kalWOadSIOiR6/T+l+e
qSpftRRc2o2O+x3WcWOKB1nZlWax9zJ6INsSC1BilUjL5U0cCzQjhBJ11iYIcprTqa3/hkcbP9UB
Vnb0jzGVxoZXQWsuisOi2mWVgS9FJJnJL5xIx/yurBqcQOJedhUcwqToC40M/F0KwtnH0fAsUjt9
tNx95UZZs0vz1L1v41H7Useh5+3wo1GCbTHAQNli35e+xHkYPEgQ97RdjsT771xR0O2PZC2FPawW
mFgXHvBefi5Fq62USPw+z256cwNWHqNPbEji5IA2NHd9VNaTE5DdiGQ7qGpCqtkmRDK5p9p3yF0E
q8nvxS1CSkElgYofVwj1zdnxbtOy92vP9k5jXWWYbqqP6oDSgIJDby7teqP/67bGjyT1Zdg1RUa2
Id/W1mSQGjYvFrpM1+9P9eK64fdwBKcHlZzxQiAAskpSVj5bxEjTh6it9lbdHNsquslj5d6W6GWZ
XfxgTqLHQZ5sjdrf41N2lLKUVTLNuzoOntrWJVSQAe7kWj29JjdViRIdtRKEjmK52Ot2eWyxvtoY
uN0KK3nGePvL9Ylc1renibwJdNDGBcA6u54Hdwxjw4q9kxjVLzGe7p6u4iieK4eEU7APfOygjOJ7
2IlmK4as+1SUuoMwEeg30OxWVt8EoWJuabscVn7Z0idHfmFSgoUIacwLLS727LmpYtMtY9vSbgod
mfJ/MIAI2m8+fqv6xoXckGy6uPSyg8i79FmpTbs5hnWMzDSuigKDO1Q/NtgDw2Iz5YK69PXfeHEl
U5+UkXAUQL+I++aL1/UIbZZJ4AK/F7C39TiPHgyjGGtUBkr/VjeLdqXpclkene6mCS1uUL+7rEyq
btBYlVt5py4oq00vg0UhIz3ktU9yINef1coPt1ScMRaN4l+ZYsq763O+QI5M2T3gG8h7KIhcRtTE
hF0hitA/Bbrxt1D8z3hAPgxy/pKU/v0YlQ10betIKewGl05H0xH7TGz1lCv+g6FxRm2x9osuwjV+
EYUxng/uawFc8vzth+1d66ituU4UZh7UgFbu7nAhhyCOHTVeXqXt2iej9Pu/dHLKZoNJtvEwQotS
UNOy4h9BOYQauqijcau2wkI6PNEzleRkRC61qFUYnvXQD2s/+yJn4GfT7mERp/TkIhXKPbuLklZy
Ha2xCPXcXWsjEh/pOwg0xS6vW9ienfwXeox2iIPBcK5/yIXNSzQ2YThgIF5qECURPgBerUqOVdfp
ETpSoeIw3/yPtDPrcRsJtvQvIsB9eaWkUklVtqvs8vpCeOWSXJM7f/189GDmlihChPsa3UA3uoFU
JiMjYzlxTvepUbgwPHNlJv81dWC0gmINZHyEMMBOF9FSqyflpHSTffKs/ruNhs/ZQhX8gde8edaY
O9064fnDXzzkDMdD+0OgSz5CN3gRVTi0www706zTVPFA7dyJma2wz7PSd3vd+ukKr1N2sqTF51fw
JHiHkCf3Uz/IVgIVCNRo49kAo7n8RcBf52yG5g3C4RCCXZpqbMA8S1E8OJW9U4YME4IC3BtdnjxP
09gxiNrCteDreltYiPhp6pPqCfdLNCBd69fA/vVD6HSBu5eehbi4kcdoiLWR63wqXZk/o4ZsIzTe
G9OnSGk7Rq5oQP9qtVaM+04WTn5vKKk5+UVjmCWvZwGLLBq77bH10mQ8Fozhf/eCUjWIQ3q33wVK
yICI2nu4mgoRB1poLY2393ErgJMbU8MIadDZ4UtYDG18l3m5ojPnqjUvzPeKBzVEZndPD5rSG9jf
+rmLCqOlZq6q1RtFq4JsxySBizR8Odr3Olys5kOnx1l8F2lTo+5jb7DlI+I/SflEcab/FNtK+H3K
muxdBMFRvzOG3PujD2OFSqk5WGf8JshR8LE5haIGWonj6JQwSsVW65kUr8bpRaa28jPX+qHYR7VM
xnuyO/MedI86HXRFy94yQ96j6hTQSt+rWdwPqMVPSrkPhNTyfWcNlBhjYfU/plYSUPVRCWZ6ADYK
+XuQQzNTD9adV1ghai2D+KqnAj3RsG+xv4z5x+wwVUpo7UVmD1/zqWV4H7I/JtaIinsQKZ2SnCcD
LV92byj93lASD7RKqbuNj6ZH+1lFbVnjm4g081V3ogmWwR1i7/RxGMq93njovXuTp/PPXlu/cdXS
nHZZBvTE17sqebntRMwre549GNQw9HhAuy2p/CynEWnX9OapolPyeTQTDxkio6q3GIWundVMPYmj
pN5LIduan4BXraSpcVEm1ivtJCO40VWIIJh0w3VkozIwVTMU72/v6yr7wVJAs9LKnls8wLov16PU
AElMY7onq2jzF8p9fFqqpdYhjLzm8O9rsRguilIVMKWFV9QTs3SitPJORoFs91AZxaOpjoHnK5Yd
bkHV1zY2e0MwMtR+KRVdbswrwZvF5eScerKY5wFVrc9W008OI54lCc3tnV09zJwirKuAWsnsYPBd
+F+JFJa0mb86eW5SBydwJGjoeoNl3yPBlXwzKN0E/ojXIIihR7Hlba+CdJb/W92m1DHzei6WV8ZE
OglRzClLkXc79IpLQjW0TfTFKBu92puhG0WQ7ls6Z6DkzlFB163djQoKEQdg8cFhcOrwTxxUie13
bmA/aeFYD74WNNFMUJPJ37fP6+o28YMpemPoTJJRal5YOZO4hEs9BXmISIu3epnXXz3BaOXtVdZM
gNcQZgmiDjj/FybAkEVueqntnkZvREs906YfxEYZ5FyhU2z0ZdcsgMIIFXNYsTC6hW13uaaEkTW6
gJqF+juJo+ClMKX5wphcyQtClCzu69FpP46xE26Rq61sFA0gsGDofzDpvqTBkxVddTD87qlJZDXt
6jGkPAOks3OOyNjpW+AzY+XzARQCWoyvWnGGXaWFjvSoqim2Ih50SVb9o8wt+ylPehWO90oN830I
49O9qjWBDdG5StRe1aFndnCIZIa3K0GSaJlv17ZapL6Q+YA2nWKp99KuO8QVqQKpj2blFifTaBRj
n0Rp8xJDAxT5tlSqYx43Xn+UttVgpkPTvG09ozrBHOvEuzDu7JJX0CbCDYpavqiEIsxf61b2scrq
TNvlCArnh9vWduW5yVWoIJEmge6+xiS5hiiz3s69k+3O9GgmUGFiEO1hMiZjR2aeH//Denx2qFMQ
972KMaNQmIGl1N5Jgt1HINpJ+/CMYhiPayRxR35RCeT2bi+69DRwwoBxoPiOxABl8WWXQeYTxN1m
m5ygKzrUtVr4SlZ9NWlNEVKbL8FYlBvObXmsf1ekHEh9mpkj1r7047qZtgmjVMnJyOEX0GJG0GC3
dpD9C5ts45Gf612vw+i/a83oirnmz2Dfwi1hkGGj6kNyso2GakSjVPpPJG4GShW5+z5PiUd7T1R+
C6bnmXrHuJGpLJ3IvD4sFezTAOxFSe5yr0GoOBVtDXHKsjzU9kaS6XdWDRHyI5LRg7ery6hz38W1
bNE6TcZ82GLY/+umFidgAPYA9IHcKRTxiwyz1BLIC9pYnADSjQAAaxe5w7RRrN4vaOnEfiXrBNSb
EVOdcmEnKn3yVcl4JSMjxygbH1pVbQg2Q54cpn2m9HPbYJ87tmEnL1CvJO8rAxK0o5Eao7t31aFJ
96mIsjejOfawQcAiHMG2YCkatZYk3+IAuqoDccaGjX+mCktTADTp5RkneRMLKiniVIaZ/ZzCE7NT
q2A4eLE+QSSjfy+7VOzqLIr3Et2QfQAN39EqJm8/VjBJKk1o76pIZndiDmk7gNUbOIalM59/IBOl
8+nPqtB/M6tXESBica0DMEOcwsmeBa5dl1FqEnclPNp54Hy+faFXrpehzpRIdBVstHkWH5z+atYL
T4pTQOH/mHStMA+d28bdDjihUM46EoW720uuWDlRIC0nldYo40Zz6vhqg2aRMSgvi+xkdS3khqMO
z5g5xGr6Jiq8oL+bBrR+74tANt2DZ7X5/vbya+fLlunlz3Eo0J7L5UHcuV7P4B3kNlU67nLdgBK7
pUhQwo4dR1ulsxWPyagPFDNM/FAOWO4WwIVSlQ6fM5H9SVMrirpu9wYJlj9i6lt4Qr2NytnqgrD/
Eo4CKySkv9yfBuFRpEYTDlM1cz8A2+HrGR3orGDYygvfxqWz4bbWbAimDMbueIgAjC1W7GAKcxVb
S04tNKt0uY1Hu41y3x60n4MxbgRaq9t7tdj8Y15ZTz8ZZEKBjo8O3CfUR05MOnW+5hRvu6E72gWa
i7ftZRnszPdxpjrgRaC5hxLe5YJlnCQTuZE4mWFnP5KPV8e+qLutyv+aWXKEkPKDO2GoemGWKeBy
O1UgZQoDvbhPHKPe563jUfmEnuz2jtaXmpHsM5geHM7ljjK70XpLpOI0iCnZ2yiVH9QpIEDzFHvj
8K7qQH9Pj6cfJC+nCD3Z5VrAXDoL2kjoDhz9uVY836jNQ2MnNfrZkFZAgDchrJKm6U7t4PtTk6Or
5tXGr1gz0FnG5f/9iMUn7AatjApUkE5GIo37VDckJJ9t+2yKoXhClLjbOOA1DwdicG48U3K8Gr6j
10xcinzBadIjKAvrL24ffkB5lbJbcd/J4VjFzvH2N10JXUAOIs0OIh1I8bKJUIgwCAc44091WfZI
mwbeXa10+gu8nflet+JpryrR78DWP+S81Fsj/KsHjMuZh+uBYyz5OFQtUBvB1M8pyKmIKCI+D5TO
9pRa3zic+O2tri82i/QR+VJeXNwU05Qx+XYEc2XRQ4oaQi9SDG6/H3WnvIfCxttwb9ra2QK3pTFH
hsfY3GLBQYMnv6HXd2oK0DFoDjAX7E99Y+fvkxFkBjMPmjocAwfE3MfYaSYCBql33RutH623jjNq
EA268fgU8uCHxyyqut9JkAYPKvT0Fm2nhlmLPlNIjpIgrrJ/DyjmeGcel4DmG9D15RVsYVZNyEyT
E0x4rV9baXI/1d/BXcQbZr9yThcLzR/ulWtGLTqw4NiC6CdBS7wM9CeSXyiqWu1t4E3vwnTaG7AM
CavduN/zB1hGrTPygvlvis4kwpcLG1Bd9WVQopVtFQ98QILVPL6DcPxn4xLHk3xuAJDW6DuRMkSo
lP4qk5tLFIYxTebY1ahz6w0SYme6dcHAfF9J8bHMwEe9ibXJHfYaLEv9wa4YQX5UkM38HpqVotLi
C3pnJ40oCPYTwurmWa175c/ta7Lybs03BLsllaB9t/C8hQwaW0QG/KqG/Fgrek0FO/tHLQkoUEjJ
ZukacBr4nWV2NgBE7RidFTD3OXq8Gyy9/5CMcSpPIsgac+PtX7n5JIAEbfSQGEJbBqulV9m57hKs
Kk63rxTn7GgwQQvDfN+UQ7JhVCuvJBEqQwo8/NB0/y2CvLJm9CJqtEE4v8QhvTYp6SPFZRdc9mFj
vm31S0ECSwmHY2S26NJ8i4SCSKmxkhnq36w0eA6BhG7sZm0NWANdwGUkuESil2uAZ03UcMyI83VT
vqnRuvmY2p61sYoxG9XiJhIhIa87g3uBA80u4tWhiYa8krY0L19dJq4PL17wqyr1KburQFF8U1w3
9HaUGZN613RBcJ9qQyn3tK5ieQd4uk926jSCpAbampoHcsOx/NCBjO/9aKwccLluHD2i/sjEd9ah
JuQbidt774JayntrIs6+t6NIje8KuF4y3+no7/vgforf1RTG72xmJH+BRR1+kyKWqR8GdE02jmDN
CVJGx5PD8E3fa/4Qr05gbABh1hkVEmRPfg1hlO2pBd4LXf/uttm+7rKzyPVno202jGgl5iC8IXXE
J82DinMT9tW6USnaRhN4eWUIaZU0zgBzYHEsY+NrEsfgL+r0rMX5xlu8ZlZM11DDBYbJBNXCyfQO
qjvYAcLDtfqSWuEnqyi3IPdrF5GAZrZcLiSIwcudlRHteVS8ufVNUfvZ5P7UIeXzoQLY8Oprnw61
ARwZxSYS08UR9jFvYzYJuGU785DjZqbG+gHE/5tBxOGXHjkN7fEPDayo/15WQ+eAWbAZpc6zsghQ
W6vJi8SC3a3M7M9qPZ2zON4PlfKrbuuSoGD81zms2W/r0P8x7gbmhMz08kwbqmqGU3Cm2RD84r4W
0JtHZ8Utmv3tV+gKx/F3JbKMmYQMA1m2whtNG6euUMSpac072+52FGDvVNRSmdf+kmrhi+FVd03k
oui8lXysGicYb5vCBqsvn4vc6c2+y40QPcWQ16/0Zlkquzjd3uGaecLbAGgLfANeb76Yry5eW6uy
sdQxPHmh5j01YxopvqsMwxs7TWhB315s7QW0KA4ylmHT01jKVFD+q+spaFhsUswdugfBnZ3H6CJE
nf1AUKIfb6+3ElnNCEGQ8rPICPjIy81Z8egoo4Yse2EB9/dJdQqk2phW8rEuRgTp8DfPmRm01cbC
a98OhLAJaIO/iOkuF2YcBEqOHqV2zyiKB6Fb+cFMrC2FtLVv9z+rXPE2dEnPXFvHKtZQ9r4bx19Z
91NAxL7x3VYXohoDCIbH8SpClVPbxpNsUA8avU+Ra0ok4dLhMZ++3v5eq8f2ap3F98rREoS+F5kN
ihbu0Qa4fsr6IvgPbxyjamh5ozdNxWLhkcPGdAZERBHz8NApAK9rf9AQKz+qrVX4CKeXd0j9RLuK
WvddTAnw1+1Nrl2CWfIJlCTTUIRml7Zhj7YSRwkaIaXaMlhmxwdD1LxArbNjHP0/ZE9wHoAfo3aH
Zsdirx4eWBDmKiiY0RFthdodKpmT2yqb/fG1fREwwExPKY1yyWJfalIXjZLgSXojeyyD6ncutXtP
pvdVqX2/fYRr95qhWOZ8EGOCqG6xK7f1ZDAMtnIfSxp2QwMfHcIk2RtdU+TLHGXc6SgWbpjNmnEC
T0L0Bv4eCFMXxpkkqVporavc69Kt/FIbHPp84Rbj2Oop0gsFfGVjJUtdCZWhF6seZQi5Td37Sdp9
nWR0yku0EsCF/Huxda7zEFdTSqNHtXi4A1Rihoa20QlVvYM71THdSf3Fy8zHauAuGAWU2be/3OqD
+nrJ2dW8em/UqFK0ENLykxnXs5pblOz1koUbgfCZTFWyYBFbp8EoP3dNAjF3VpkbU2Jr3owaJckR
xwyl/2xdr35CKO2yniwrOhllFvhtbwQ7q63PgedEG37zb31wkVBgKFROkA6dhcoWr6veAP8abZai
yqzfIczqPg/VWMPsOQTFsSdtfh5FMA8qJnbj7HNDpRzkwsbzwxq99ksfmvVTI4RHcd+AruDkWNJ7
6mF2C2c+bjfa2QHa434Tq80v3Zb8f3EzyDPJffwJiAI03TB571OE2V6SVDbnIJn6b4lw+yOgCuWl
Ft5z2Fv2x9jQk7uaeTbb11KaGJxc/D7X3LbaVZkj39ZaXn+rosz9mbdpdFL1LnlgFkDau6wJ0f9J
A32Su6YCP7WPtYhBBE2LnV+BJsJPU2xr0UlrFNXeJUpQPCowIbyrlakJfZ2t/rLDsHgDngtcXUHz
+xsqEH2z9xLqnofG6KLv8VQbfzyKVag0OE1fvVUq0/4m4WrN/bIU03MZRVOxD3szasjJgJTdqYFL
zJZm40bGsHI9SRTAsfJ40Opc6n10ah3IcXKik+wrh/TECt5YMpV3EfNkd0Qb5cZ9mQOF1wZERRJw
jEOUO8sd0Nm9tNU2sSzk0Ri0lFWpPlmlLt9PsZeNfqAoADEd7krkR0FfdPuQiknuJ1ortxATV5cW
rS+yCqBjOIm5tbq4MZANJ5k7A8mnSsTHUZQ1eP7GRp2uinctdNgnYWDUhlSnvSZj51BH8RaPzdL9
zicBYSE4cwuW0Ct2GW/IU4K5UJzjpi/CQ97n5M+iMYaNt2V1HZ4wMBBEqASPlycOaWYSmirpZjj0
wRm1M/Md0YG1v+0Hl3b0dzckneAhZ4KCZUGDyKMVrYCLBLqrnkm5qjuWkGr6npE1dw4iWxtxwPUk
BMcH3wsFIQcFL9RHLrdVm6XM0plgK1USSP5DAM10M1SjG/b6kBuZP5mOfEh1qHpPIlSNL1rvwTuW
9PSoWsTWkAPQVaXZN4He12+F0qqSPCFC084pM83ccd/K75miKo+d5eUD2Ngsf2dYefwzaNTprI09
BZXAmZpHRr6nD6PaZE8zGd60cbCzR11eGBrkTANR9QI3vfC4TgZUJXIjJty9uH9Dq8Z4st1a/+LY
kf2U9Y74rQRSAjiZknIjlVqzHN5RevOUj2BVn//7q3eltjtUlyJFwKY1lW+jEux92I7Vu9uWs7JB
DdQS3ofuFzWahUdIU0uZFMmHLHJ3/CSpbuxrD9qcgz6iLnXAkijL9lUPnRBoPnMjsVlGXtitx1gp
STedi9mkLvdY5OqYGfTdzgJSNuMUdWGiMBRsFU95G47FMeYZZJJJhvXz7W2vHC4KZkhvMk5BO3pp
v3T28yCptPgc9DxGNIZBU+3QrSy30GhrO5xn2oGVkreBibvcYRVmE7rTKLPLuhbvERj8E+hDy4UJ
yn0O3G+wqP7d3ttVPX4+1dnPU70hSCdcuFxzHHOYCzzJmlUs7pTUVU9ACko/soS6F3Bu7vIeBr4B
qXO0Bx+UqNjXuu731vhHQd7nY2YV6saHnpdc3CPyG2iiZlZm0ByLn+SYnHY5WPE51kJd30vFU4kQ
OjMjRbKmsNuIlFasGngBFVd06mjEL3nlM8tzZGy60VlN0zcZ8jQHfXCSOwhwan90y/AN5Cn5HZSQ
97ePfuV9nWENAFVm+qQriqosNIjJPDM6905Dxgn85zgUqbpLWkf4aUu5N0QYYZe4zOoVg7pFwLd6
ynOxlZusgbxcJDLFZLlKOqTxWWkcd5dLRXtHz+lPotdbHdaVB4eR83kqj/kbbtHCrO3OHoy4HZOz
1vTBEbBdcii9TL1Ppqo4GA0KUbcPdnU95sApeUL3c9W/iVKVdoM5JGe7ir23WR1+A+GvAZLsxJMZ
9ls98jX3QBXr/y+3yGQaWRWd4eKXDGi9Pld2mx8sPd/y8NdWSpFFmwXB/wrILktyIumlN0lNnAvD
iW2S6MzsfWJCtcVqKu25HVK19WUdhJ+RiHK2wDjXm2R5Hm9cL9EY3uLSTQBYQwQntMXZULvWokfl
6sNO8TpE525/vOtbwUIQaFBahbGQivzlQi3KZyIn9DnDZCnP2oBnUlA7PXoqcmVpzawSDljojJ9Y
waOopdhwPn+9+aX3mX/ALNQLwzf9gIX3KZ1JhLUcofPLu/IOMaZw77SaOGqjLvfGlFp+qBauL5Wo
vnPTVvg2Up+nHGJH6Esbaxfg2P/dSRMEz1DOWcqTrG55gyJFUyO6NmcjAFzoy05N9TdKQKP1mId2
fWZ41H3fKpb21ugeE2KTg2J0zVPrCesr5Hr6gczsPcI79ofbH+vah/C74O2iPDdzsizLWW7X55KZ
+eQ8gmSydx3iv98NkaS/gQPmG6/w2gXgPs9QOygqrvwVA5aOitBhcrb6Jg0PVhtqz0K0IWmXrSQP
IKmkDcXlZBQ7z0zU97d3umb/8wtJAEAgQPns0iytqes7GevsVFimPIzMNZuHMnVDa8P+VxdCm4XK
EiHk1WT5MDDlJUHSnnu1mKU6cV8vnmjaLX7m1eMkQmOoBPn3K36HvLWDImwkTjlR3VNSZSNqV0HX
MfNUgXeTNMF/GYMp/LaI2409Xsc5KPHMdA8aDTeDjPbyMPumLIaobhhjyobuqewUZidgK9wz2hT5
rlFMh7hs+/+yKCAUOilU0K5eBTWiUtnCvnhGYc7YVZOinj2taJ+joHxXBGEB03C/kc+tXQ+SZ3A9
DGq4jDVe7rNyQjGWsc0L7+byEDcZIJIyGh+0OPhXKvE5TQZPAACawHFmSbhcyqyL2LJFx1KyRrBJ
hsZJSuHc13nUbeRzqyk5mBFwqIzSUrxbbAseDVPkUxmd9SoKz0kSNCcF7pN75E9eaPXRg57/rSaK
eyMU6GWjsqj/seE4b9cyXAvhCRv6hSWNqWh6I1ELL4INscvM+44Z+3cmBaf8CMtAZD2UTlD0pxQI
1ehXuYmuUl55zdYdWvm+MNyB4ADGQmVimZGE1NdMiSTQOXa99k2VMRuvZJDOVkmnHf7Z/8D3gvPR
HbBIV/zNqteGBYpLgiHlxnoZGgdBvmDYIrVccQpgEKhSz3PHxIaLTL0TAY1Pvu7ZtCP3o1YG7qHL
cnOnhowPZm3LxIieNg9wijr7f94fLRGagMysUxdeNuELIQoeadJWYZWwEdbUnNq3Xegk+Yb1rnwz
FiKKgSkIveIluMco6r5NnSg6e4rZ/lErJjZtuGfeucOWsMzaSrSl5wb/XIddwqXbKkDdiPm8s7C1
/KQlQX+fWUF1Z6LluBEg/C3NL4MWZtvn3jsdeLzr5fVX8xCRVZX7IMoB5tUkEB3ioCFjyuJO2nny
2VZ73b7TBj1Tjw2uUN5LoRTnviGoiYX9YIfRrh/Nz56muN9gJlPCXWJCq7DjJ5e/zT5yGANSCHz2
PUTij4wLq/mxYnza2UBjrLwNZEQzCIbYXb9S126TlELxiKFPVhIMey+NgIS5QeLuzEoYT3RUoydY
YJrwXy8YeaaKjAB3i94OWOzLE0x7J2jr2AjPgQ2i2PdCRUBmy2znVkXzKjthIforM1MPb7yzTDf7
LDYrhrvgrxsn7U+ZFUL6aJmVMMBNlof2ZgnF2YZ9XAUV85r8IcmktwOs5HJzzWSETKXV2TkYxrzd
dTHj1X49jPan27f46uOxDt+NXJg5cDzjwgzHEghtGELqLrVW28W57fpTZCknkTklmsqwXsfOprLx
9Xs0rzp7xhkxjPta7C5AAtWZPKhxswJlYnT2FL8ujO4ZV2rvIpgdDnDmGi9eZ0x3dsGAp5pFW+2W
la9KSDEPn+BWViZ0YeEtp4pieZt0Q7oT0MyNOyM0FBoUZmH96QLV3Frzmp0RJAOBFA8gjWubgvHl
Zy2FZUTwjUPvngFdVmwz2Mdp8V4kxudCVYIfo0FrWSFXeEKN2Xw0hvFrOwRbNFArxsVzAb4XOceV
8liBZQ3ZNIlz5Hk5gwWF91jgozZM+MqbzqgN5gjAZAKnuOomN43OdEtH7XHoe7nvir4+O0OU3AsL
coLbVrz2LbFiNkOEQ698YU88G0pJdskriO7Gt7xSrZ8m/VdICKoWKqG0tOWv2yuuHSFIU6CS8wAb
9F2XH7IT4VjWOQ0GOVZV4jdDBvNDIqovt5e5et45w9fLzBt/VSUmf4GRagySc6aUGZLOamE2+4gY
r/ajIoo/h2UPXUPu8Rb7XVWY1d3t9de2CZSJizKLcV7JyHdOkOlaqiVnqbeZRgcuc568YYi35AVX
3BBlVONvvwhl9+WQdNvLgqCNWomjF8oudoCHV0yHHRJnLHadHL+hLLfVLVszmtm3uhArUsFd3kU7
aPqSaWxxVp3e3WcmgWcZj1gq42GPxhja+9tnufYtIdghSWQaa2Y+vPyWReW4MnNLjFRtlEfbqBp4
RTUc7BilH2Tuhn7ZZxPcW2hs3V75qkJj42kZmCASnAfBlsaadaNOhSQT58qVCgxl9pRP/lgRfO8Y
Oggo0opCYUqlqr2XNNW876GXWxt45hVvwAfmvOfJgrk5eLl72I3iCD775JyIwniSWPAzvPPRHq6q
reLLitEyxASLFw8a3MjL95rpAKOFMAre8MGQP6WAX9KvkOLemiBd2RLroMvJA8KGlseqmaMSVM5M
pj8izpn2inPXUQp50PMh3XBw11y1fELWoY0yz0oyXnR5fIltRl42UWTLPWJU0LxunwHiKhlvwdS6
p6h1mo9qn0TfKCZ5j16WeN9LYsofPVwhb7xSpp5flMqABt8EzmlnWV2oMQ1qJLyysfxg9oxJoYfe
G19zrW3Fsdez+ndfmV68b7wYuRnDSjrBeI1hP4V9Rq37to2u3A4o8gHfkRsCCVpWGAYdrlFRKjki
dlYc7Oy6sT6okas/56G0yn2pQp13muHrIbx0nvPx9uprJkMDl+cQswErtEiQqYI1TVDoxdmqCoYY
lPILtVvrcHuRFSf3l9OaPA3AE8Qql9+wENAfKswUo+sQpq3fGV3rU7L8brDFh9Lwsg9KZvy6vebf
Oe6LPIPuIpcefqa/Q+zLnakDVUiqlMm5Kqvxj27W3jOl/eGt0aZT7SMy5D4OQVlCBmdNz4HJPF6b
h8ia4Qbo2ygjZZ5d3cTV5INIDoSvwxyIwwBt+7PvujrzQ/Jp6eNjtGM16Qy2yh6iG9QBwq8Ws8el
b8NBOPpqKOsHMynneLnWx4yIY3Bhi2gg9NjVAfSvvl4lHtr0Zd9/DxLiQz+j3/GxVpPqwSAgFr4R
CeNLaUT2uOPiW59SO7UeLeYizkA2O/eYak7QgAuaYE4QXEV7PyRqRBTQKMy9QhVnjBv38rr2zPFi
tKSljBbZjKRdflNDyxi/6WbW41ZWL6owQHspRtt96PJ6PIDph7sILj35LvOkpvtWUAcfIssov7uM
Wn0apI6mm4Ng81ah49rWiEt4aIg1Z5j130D0VeBgoPYq87yJzk2plLHPhy1/92qkt4cxrfvAr3MG
nmnl5//BKWJr+ByLu0gTaf5hrxZO7SgYSc2oFNqZ8VgLp9/FGTGYCqvql9u2vfKAg9WFewvHSBKx
dBlhl5ZBzRj/OZ+nonxNVmG8y9Q+fu5VWX5XyNM2IHArTmpm3KeERI0ASOjCCzvIyccaHJxntXPT
Y9Z37SEPKtMPIyO4swql3zEAkvtULH7f3urKU+NBdkIeSHvjeuSRAaMUJHKUnIsyhOsT5kLE5Vx1
F6nDVrFwbSmiBR4qotuZvOjyAyLg1Y2hOsXnshuruzweJl+MPRo7AwHEv+8KlBJzHPyZWWIvl/JA
sHUJgopnTzjxRx2m0yMTENa3ZKi35HzWdoWa2gyrm3lclqUdN5lIRsYKQFCbd2/1jAEuz54Ty6HQ
Xv7DrsivYHqm8HeFNzWqDhW0kl0ZagGjBGqRTs0o4mB8cVVIyzfezWs4AB7IQ0l6FhqkobLcmTfZ
YOjm4G5CgSoDBQCwa6/noQWXrJJO6EQNnvyhJE3xU+hO8L2bSug/NfepH/Rk9HWhAMChfd4DzuFz
aBu/7/rgSf8glpyx7WCxlpe0VMe2H1R69Wkn5dGc3G4/lO74haA++nb74Nd8Ht6YWigxtnp18F3i
xkHmtfFZhGLftdkzlfyGlD5Jj7E1THdRKtrD7SWvXRD0CoyyAXwgGQSLcGnBQxaHfG7wH15f/6YY
Gu0ryMBLxoLN6CWWw7ARyV+vx2o0YigrAx660hTyUICBs4QekB7NwP0a3dxhJ+HVK/08hsQP0ho1
uru9x+svOItSs6oK2uR6nE5jlnOKc/pbpqiyt6qaZDtvioqjWbXin42FpaiMzNOmvKnLCElWrVoX
mkqw0qraI/R65h58lnngFdjSBV1z5TMcHJ0WeLkACV5+uUxmWVMkYQJZRG/+yAI9PQY2lIjqWI4v
49D9ilsjOU50IjaOc6X4NRdEcLH0Beby12LlVqsShmSr5OyaZfmjMaOR0NyEMuZtO3ng7j0VOjra
eXI6AMHPPwyiFJ9zFZLNDWO6/rD8kJn/htSa7GI5iaWEolOgPuTDNp5yyFrZHMzYse+idvrnNsVc
BJrR/rPxAhVYRAWNp4pchZrxbHX2j17J6jtzLE3q7KZ1gLjeeeyNeDz0FpDc28Z7/ZmJg5ienSeY
+djL/ojI1LAdJGV2CSXcW0YJE5BQEMGod5ow3R+Zp0yPAsWXNynKUlu+7/q2svjsl8FRMsS0BAFk
cEWBnFQIwoSKBDPwt4/9qPz0agcO6Hyajrf3uvY9rfkdndMgakALZ2QPjRLUjYjOhmgg+YGA9DTC
aL5rCKw3jnVtZ3N9mkCDF+7qe8KzazvEPOEZijAFwk9voD/blg+GtOKd5lRb9HbXFQwGeQll56F3
cqdlmRrWTCcwcjM+twYFIVMJw/tKqKpfJHF1hmdR33fksoehE/nBqCvv07+fLEV4bJg4k0d9PvlX
Qa1WCa3wjIrlhxCVg0KXw4colf2LMlT16fZa16kob9cs6k59nFNc1saF0WZuWOgx5N1J9K6spPap
RfF24wOu2Qo0IaAk+du6erggrK+KUAcH4lI1fOORLHV75mc6yy/rFjWa23tau4XME6GCMXPnYJ2X
54c55m1mjDGznpG8p/b9RwRptAs1MTOxpPmO2YpuR3a4RWizXPhvxAeqjLiI0INR4cuFoY0fQtT+
ohNU2tMpdPJx1zRWeI+6pLkXIsv2JgH80aRztr+95WUw8ndlNKABFSMDTT50uXJn1xrw3ik8KZBO
IfHDVKbduHfJ5B2jKPhhpdD0/u9WnM/ilZEWQ9rWg92xot6LnVG5fxhng3e2TAjyhj9j2r2/veBV
N+P/7pENgorEXJd7zNNmnGnNw1Mzejo0wslL3VZvCANfnEb/OGbpvk45XBdKQy075NFWQWVpxH/X
h3J5rhoRfy2/bqKHo0jHat7xGB7camAY3umKO3vIi//yOWeE7yyqRV69eLQtrw/jsmrDE/NcX93Q
HH0nzzJfq4y7STfP0om2NHLWNkd4wJMF9SSOZ2G6jjdKZRBJeBrV2IMSwPTuw0offbOV+oYzWHrz
+RxBZAB8AUnAvNpiKW9UEksHhg0xWhI/hUZXP9SjLY921/f7XE5bA69rd2NGCmN/FMKZEb20VLM2
EFDSGP7LNOM0DOanqWq/Jh0UeUZwsrTq/3B2XktyIlvbviIi8OYUyrdvSa2WToiRwyXeJHD1/4O+
g7+ruqIJ7YM9e2IUM1kkycplXrMGhbz6fLC3YMoxhuIhz9drFTOq6EZER1sW+Q6xDsf3WrMO+qmZ
EGuof698F0s4e9tz+7ufQC/NpQcC6uUi3MVplKO3BvUpo9N1q9ets6laSkHAJyHqOCD/YDNnfhPL
cu/J1DqYoQnJCvPbWy1Ook1rR//aE//7k4iAKAHCS2fScr4F3dDUk1XGMdTRxIb3E38J1WGNTnF1
n98sop8vEit5NBnFskiU135cI2/tmt1NVPaPVAwrvZirhwjUJ6Uv6Stw+PPFWrMyRFgn8bGa8pRG
pnwUmrlvCmNLIXhj5canj9/qtYcjyC0fCJwNcsrz9Zj2aWM4ejDsJ9cu96Vlx+U2icwo2jU5tl8C
7tW/dvGWtwZ5A5gYaCWQUxcbqhlhhfWcUA6N4U7BkOZfurT/KhP1M0IAj27Vr0S5q89Is5DuLY6Z
7zBpg1vm1UTOekDSUsu2blO1uwhxwk9UCftG9XDP/HhTrwU5+iQLs5k1QRCfb2pqJJU5NqVyMPPY
2MxT1hyi0XqJPCfcf7zSZQa5bCUDb9JVSoH3KOWqRz+2zzTlYIc2Cp8xoINNnZZAT3vLfRa62p2c
qNbgLnTjzzxK1JWgcC0TodDEBJKij4nqxQeoTGFhzgZbW2T61iuwvQmyUaQndcZ1rI5Rxs/cZnos
2PeVhPLqNf1//nygwZkfLS/hTWKgUP5ETcPSHkOeTyZD+dtOWkO6zdW+vh+mPnryJnX+Xeu1OgTG
rIX/peU0Koxgs6r+H44Y84+lGgI1hMzC+Y+J9IlPlLYJ8uHlq6Kbe4A1N1Ef/4j6YoX8dO2VLz6i
iP/Ry0RP5XwpQEkt2pMK1P3I/VUMmOc2szhMg7Exp+LWSzpMnvBTYmjwj4i15axBLgCPAPD7fbe2
NkxkgATKFV0+10GR6M7CwAQM76RrPPNrXyzNLnQbgQnQUbh4t5OcMfFx9ejYlm5/SEKoXZXV/Jic
BrBXU1srX9G1oMvLIxShvbf46J1v6aSPYo5zstqxrXELmps70ZVb2PcRxPo5wCVq5bgsUfXyKqXl
DiIX+QWC/YVOjZ1NMYUdeZeJhm1+zKsm0najQcqykj1fWQguEdLp0KsW18flz998JJ1t0pudZ0Jt
3iS3OrSxzZT1a8ibK/u3qPtQkXCTIOu1/PmbVfAbnVtvlspBRtOL6pZoe4evMku2al4d+lyJVp7q
yidwtt7F11Z2c2vGYY/2QRs/i6Lap5V+HKL8GGv5Q5KNx6w2X6b+n60z+QLO1l1+15vnRLhIFaWy
hBx85jd9XkdBjQdc3FqKHxuYphrJMVXKezPuT2r0r07My+pADP42tzycYi4OjVENjeelIjlOgKf8
TGP+z4BB9e28dVYusGsv1FguZ8qfhcd5keo5c42Dy1wkx9pMFUQIzDQgkIWnLJmTfdHq1tZiAr8S
X64tyj0GD4B18X24eKuqbOaiQBj7KG3zPy1Rvs5tu0v1aod7GYbI4xq86l3LctlQML4Lt49mPpfY
+etMSpBFU0gZrStFeyxVo/XnMbT8pgI1FqmFgU4OJqymoitf+7ROtgIR8d8fX+BXIh2uZtyefJuL
1t9FLqTqTWTLREF+QsZ5vRFDbRroGoSi2ieGGiZMO9xOroSfK7f2MshBIJ0Mk17JxUlqHLVupehi
zIYi9dCjq3C0M+/RrRtILEIoW2y3zWe4cclKtnktHFFALPBPjjHj9PMdR3ZiEmGHDmech/2jmPPq
iALbGnXq2uO59EYXuQAYwpcCBXlRpBGS2ylxtb0B6/E8eeWtULM/DHh/KXV2I2pz5TVee7C3S15E
hrm2G9EOE2qSjSV1v3V6675Im1V453IkLy4Ox4F0hNYYaRcJ+/kGmmaS2HhhxEe38LSgbJ1bLRrm
bbkeY6+uREBHGQ4ALYLG5ytlJcq3rsnXqA51993ImuyPHTq/i7r8H2Qa+doXDxECDZfixe0BGiY1
nAqFl7gZOPuRekcHbfa9QaxAuq+8JB6GTh3IOAvG68XmNa1TN6B94uPU6tqtIQvbb2q93H38RV8J
Y2erLL/izSVRNVUxNujhH4sIDBgq6XPg5NVXXRiPhYqymDbah49XvPpczLJAiNILJEs7X9FJY7s1
pJsfld6tDvi5qkfR2so/Qt2IFxASmWNR0UC+v4RA6LmjpnFh5kdJL8kKhrBXn1F8dmy/jdjzlSue
Lg2/+uKog5hkaLYA/Mx3ag0VoISsnHgqM1KnO/y05DfD7Mdt5+oIfU2y9Nu2ewRpU2+cGKyOlgGz
kaX3GMvmVjGRbYzMptqA9Iz3AOo/aXOs3iZq9N3oRL/vxqzf1JGWPjh19SkdhnG3/HtQ7E9V2lBE
9fVrY6WRjyDjf8gC3WsIvTB0uWtM/ZQCd0HJ0X5pHQvLAaWYoMBmaMEn1TDtZnOYdwyqdZ+dbBCc
aowAX2ZlU8eJeleY/eRrZckPbo3wVyTjo11UCOhRoeyqKo2Aq6mpb9Th56iNBz/pqxOHFIiSiUBG
ZETfoSNoQRcOrU/fC/0YR34rh+FP7HqPeHmZfus22k1h6pva8e7VFgOC0v2sh7nqV81kg96ZM8QR
0h8AQsUXu0ltiP2ZCABH3up2qvncSV4wdSk+LVFa+GqNDE4PocmIXprSPdDZjvxIl5HfV+PvJhy+
kbUUG4QH4Xs5yuvYEvV66T0VyXRrxc1XNyturFl9LlVvm0hlC44oOQ2K923o1Be0woutDp7Zj2YP
A7fMfJxn53b0ph9qYt+mADhjYf1XDd5dORSFn1WmHeA1ZT8VVlzsJibvPvOV7kSspKkYWndzPd4l
Mvs5DWxakkTYrCb41BQp0H8xD+oB53i4NlrUPcRywHOzCXeemI+9ND4jipYEbqzywuI2vOGQpVD9
k5dMLm+izG+sUv4I+/5BqZv2iH7P4xzK/oS7Rr/PM7XfMVDBpDq10bStc9wte8/FiBZldiTKk40u
3I5GyyD9JKr6YPTG71FVtRu70aLtpKbe3uZk7J3ZcW8AjU23TZc+qsKgnDQr9abty/4ObkYTTIPX
7a14bB4ssNOHwglb3wSgtDVrPDA0PVNvRZyKE6qGQwAOOuLEJUd0dOROYgvmm0p55836gyHsH00Y
/nTa2jzUVvNtSgZwa7oGKwNmzU4BoyjtxL1VvELcJGrMe7bkF8+T2MdJG4H7gYbjiEDMwXPFnZWX
D1rn3jcD5nx1bqlBortIOCTdq4H7z37oICynmda/OrXzHDq635iFcwCHuk+w73tMrLLztc4CQAeu
/i7VcaplW/Fpy3rFV3rshfXJ+NUwfPBx8Xg0cADcQbetDwzEs8M0R+lGdTN3q2IJDBoEiSjmmK/G
aHyO4tFEtSedH82qxhal1JzALvPHVjg3SlY+6Xi4bu2hGIMpL2F1awg/Jnmf+6XhfcPveQANhb+5
Uh7odiLtYmk8O4eizlXkqcdOPgC1HDG4i8ZTUrVl4MTV7BvU6X5mq3UwKNFPp0QgE5HQYRuOar2x
W/vTMMl6W1TJK5Q0YxONyk0zK9a2HObnITIPqOIWvmdm4FQd9RCFyRbU/G+lFHvXwBpS0xpz55Y4
GXaCbYGb5wtNfYpj3BNHLQaiJpzFbvDQqsPIpzN8TZIp9Ds3R8GoqG8SYb16WfKNdDP0xzrne7EU
5L5LIzzA6r6vFmfBKc7iu1KE6p6qqg9Cx1E3atlWO9shknVp8j0c8DJuo2wHW/J3YfefiyrctCgP
DEm5cXS93luV+9SP3ql0zIakur4FQIP+M+paYASAwBsDH6IjMUGuQ1H4kjLHx74sR2Mx0zYAke90
mrBBlsb6rkv0G1KGmz4bfpmx/slO62wjLCxfkOnVmVtYv6vceszstt8LM3b+OKrypyzi8QiO/OXj
m/dK9r6A9BAWXAhU70APrlMAbnDKAmopQKxAR7sx3SJzRgqNLZ5JiCz1WFtJMK5kZmcX40WCIfpp
7OkP5cewKb+kg4UvQXw/edWPj5/tSlbBsy0Nrb8Qh8txhmrVme1EojhOSToGBXpC6L5P5so9f3UH
aeCTzrqw7C4BKyomshiOaTxM0bZ3cYUupN9pan7iw2iaozOmyRqz/UqCBlKOuxfkDwpFl9hhPDkN
mfRWjgIrZOgqfDbGAb2V8S7v7K2ezCvZ2V/ky2Uig+4qkhVQzel8X/RI61SSl+W45SjTJIuDVnQd
OU0fftFyc3yoBUwFpW20kx0P4peVRCFHaGxDK4iKLHkwykh8Hh0pY+wRKHcCNS2I1W3PLYzTbgza
mSsUuhkaft0ezYM5C+ZssvTg4+Nw7dRB8ICUuOBg4cyfJ5kF9PEW0wZxjDtr3jhdqu+R4p1wfurX
LMquLgU4i04jVFJIsudLIQRsuH03iiMOVFqgJGjeYYfT0wKQ6ebfn2qZReIkBbKEZPN8KUuOzqCg
43AEL7ix6/ZnVSrfYRWv7d6VkpTXT6OBNGQBnF2cAcxv47gxKsT7WiQflcmOP/eoDPpR2cYbz+Yv
rkUQlW0UrxQ91zaT0S58ERgSYJgvan2ZqW0mYiSx+7F3tmKepa8kn6YhalfC0rV4QU+TxtTi2MmE
93wrm6QpIr2txVGMmrOpR9W4twHDrzzO1Y20UKWC37gQ/S7ORpgooyJDHscodLnHmvaTs/h3dE5n
7fQp6e/0sMyweA2rFRjm1cez6V1w/DDbumwqVBnonGhuxLFJoY3MlvY0Ftr/MEYAuPL/F7l4OlgU
s8B6QRxDM7GevLLg6wZptWdCbm89afcrselaKPRow4BfQQEDpZnzdxZWBNwqLsQxkfZRM4avjlfc
FJZMl3s4CrqsW+OKXov3vDucqxauyDtZHVeZHS+TiThO0pLHsXBoSGMpsLHqrt4gVj2tLXj1/L9Z
8OIRtanN5nmKODDdVBAr5y3ouQej7tbERK4sREcN4PfS24KnsRygN3V/Kmg+d05P1CoMjSlTXmi+
PfT9HlBStWYyfKU4PlvsomfidGWZYUtE3JITBU1zkxjKV+FN39FLePIEpJWuONrkQf9+C9AGWNQ2
AOvScbg4oINS4siaD4LBDIZP3qwZt1DzAIKb1Zoq++UjkizSZID8itAql+flDAhjQkMf+i6CgG/U
21GPzPtxzJVNpxbqU64m6dYy8UgqZzypfXiOa7r3lx/8/63Pun9lsvVLuINahHbX5mZ0SmxXfp8Q
mgrKulsD7F5+gaxC05fPDw4lX8Nl/iObMeyQfwmP/Zxlexx3o1u6lrPvuCEWq0Ktd6oVWk8f33qX
QZRFUXBdvnpUIaCKX9wJPTq61kxv71QbSnPI3GnYjVB/n0bpxQdFGngjWRPyITia/OMl8XdlC58E
lwTsvbtIXcSamRp1fLKSovzMrESdffRVKOw/fsLLMLOsw/kEovZXMPWy0WxY1GFhGsanNF6YtyRZ
+76YMbwMDSJBKNewOJcf/7IedyuIQ0wErmjUzq4u0mmEMFWl6gtzhcSX5uw94DO5ZiBw5VzSumRK
QpzBGugSfusBBetHuwScnznq3u3U/hlBirXTf+WBbJ2mG7NDKhswsefRbHAafFRrmFa6AbaxEwjN
NmOW33bkGCtn4t0kn83j7IM9AUnNWOvyG+jrblYl85aTImAPo1dS7DvLeaV/6nytGOFD7tSNfZbp
47aJO0Dko+JssEbOVg7NlW9xgRIsirdIODA8OH9mFK5aZEWb/KQS2AJn0JDCsKNhV3bxtCN9HDfl
FMnnj0/qtUUXiQrKEbJrz77IQLHSLB0a04hGSDULFLqVfjoBW41j1KFKbHO3pqrmm5VFl2z9bU2y
bDmRDd42x4iK/eJWxGqmbBUDklmoVIhaunWKA2w99Mnr0OKRSIpl/erjxH3Wc2mB88qs+TExMeDb
WMSVeCdDA46366bT52aW5SchEvt3q6tRvU0U6d2nlnIz9gtUSmui8hVL7RHcvyY8Dd0EYfa+sEN1
8qe+0mjCO2ET+V7mxnZgeKOXbEuncpttnHcNTdTasr546BE8lFaZfcm80qoDauwI/e/Gy37anRTK
DrY7WvGakXgtH7luPOlGkplBy/GNNnWZuElg5+Hs3Emtc6I/eam5v6JZn35hr42YUd/LP5nW1a+z
U4zRBpfb+Jl+3pRuQhn1ws/BodIY6ZxqR0xtagQOFSv1AdjKX4VRT93GkX3zW6vS+RZ2f/E1r2rh
bkoEaWm+NbKKfvWehpVR4c7e9OhomdM8ZbFFswOoxRDuMXZqH4Q+0ef6+FVfifUI8izga9I8jsrF
jU3+j4KaOxcnN9H9yOiKGyRCxp3dzvp+TjK/ioBweOO3j1e9EqRYbVHkQ80GgOJFMUC3OVNcfWBV
rfdO8STcm6ww3ZX09eoqQBsIGTzeO4lEOzEV2c5dcYpmXGo2ucbQAGxeH3f/mPbwuRCZmGVQ3iyw
rouPlL4HFDKhFSe1UOh109nR9rAz+3iXZSA4Vr7OK7EXdM9fWBWjFuqB8zjkqWMWx1lUnrJeR1oY
MQcTmJzT0s7EYdBbEwK6souUpih6LgIGyws7X86RGup3rZGfqkkor0OcdtOm63sELv/5TECWA9e8
kP2RiLu4UoTZxZ5DJ+QUWbF5UIVrH+Yk0lacDd75lfKuFugd1iKYAwNGuTjwwzBrmqiy/ETrH2Hv
bBpeXL0K7xtsi2y/xyS6PVRz6s0HHYobQxTLK3/UlN8PY5tlrZ8SLVeOz5VshMp4CbhcLBQHFzuc
p7OBBKFKPx7T7U3u2bU/abB6XejjvtrW3ePHO/0O2bDswXJSDQcTDe0dfkNLOjNXpClO6PKQzI3W
8JmRf7dVFNH+8CoTwfwWTQAfqHkXdFE3b1M9t798/CuuHeO3P2I5d28KIsWxEndGxeqke6F5UtAM
PJSdpW5CvU1XugLXUgiqSnIwEEh/vf7O13JD6kdnNokE1piNKPOj9If9tX2q5FD/jMNFhUzqOgz6
ObPCb3rt0XDOrNFiZqiOSbRGRHn/TS3J4MIzVqEtvVMJKqXMMo0RzCmvaeRNqE2hvcLs8eMdfh/b
l1WY+EJVoIV6WY0ZFGGEPBdB8F4z28CbKuNlmMG3B6HV9VujqKufdanBnw3DtXvl2hOCcwfChkTA
ewcRC0BZnNZdchIuKGV/Ggql3vUAMvP9xw95dSGuEMIG4eNdNIwUF+VpA0NaBrWmg6j+WG7nvrXW
QGXXNnMhti3IRjCAl/VmawAI6B10qElq2s7H0bEI4PZFn3uKqY1RZ68KSQt0HqP819YBFyXhHgg/
EETEXS57dAAt0h7Yd3oaTIkeEa0073mMdEAQoKwydyUOX4kO1PAL7QuFpyVILMnhmw/TsakX2rmC
j6oZe1Gihr1JIcWp9JAjTd+1Rqk0gd1M+UHPnOiT8DAqCMDqrKnBvQ8QgK+gMAGYRYBOu3QTauBO
y0yZ45MjrRD577F+sJGd3XWlmFcCxNWlICwSF1HzA6p8/sgKMk3wyaf4FEvX+Y8yvHk209bYThT/
24/P69XtRRQICBsV2iIef76WMZT1HPfUuBH9em/TJJl1g6tV99sk8Yo3XdeU26GemBd1ulurpKtp
UiG6l44/P/4l174cHnfRCoJe+C48uAnAAryWY4btk/xWp1H/EGc0Sz5e5f3lRgMdwUek9pbze3m5
9V2mJ1QTBKGYi21b2t0fHK+aoJLNJ5A90Rp29sqrREuLreWZdNomy5+/Ob2zMKwxhD10StFueE6Z
U+3xzVFvc0L6yr1tLHndeZlEFUgLAWYJjpLIgF+sFY/0yROCnFNVUxx05GzPQ9iWns8Au6uDvJRN
FOSiz1/sJsY/aJTo/WFvX80vPelW74eTrf6ArpuMO7zqCoFpInRgMBpJAuG8bjV7B7S/+6VpOABR
1lTgDwHnNTYwZO5PvwQlIoK4xvAlIAFWaQhbQ3U7UUAUu9BWq6PhhMr8LCe3KTbVNOFEpCDDraxE
4ffdOPKIRcqMRBF+06XjfCsSbSgkcpiIQld+b84gUEXxc/YStP7mBuoBYMMDchTkq0O55hHw7oyp
YCNZlPSJFhjf1vl7gDUWtsMgVLr+jL0TZuHSlTeGEKpvEZ5XTvS7kpzVqFq4WTHGQkTxIj66eej0
JoHoCCxGeySjOMgy3iWKLnZQC/Rt4tXGCqj/6pKLIvSCt0Nv5+KgjZo7o2GcqEc7lJ69RXFb3Ci1
KMdHO2lr+2jOMuW4mc0/q80sz0qH569BAYnKciu++ZqkqXWTQm2Aw2b1KffM/0pXPOgM/gNwVpuP
I8W7L5e1QKODv6Ma5TAtm/BmLcuhVPKoRY8a5jAU1jR7zHYATIT4y8crvbvLly4SIQ/EGrLMxKfz
lbzM84TrCoDgqh0+xRaMuG3lRdNXHE88uQevZZ5wvVCUQK9ll6zcAFdOK6p+INpAoLKzl99KZkPV
IiSMjBzCmyhzPxV5eFS04aaHLrxyVt/FeJ50oYoCnMQR5B0qbwzxQkZzdDxid8PofJRJaPtQg2Gq
fbylVx9qcYXGQMNcRrDnW2oVRgvO35VHPc8S4VuFWWCu0znowrXDEx3P//6H9RY1UUNbhJ4uaf+V
mrQjClLjsdA4Imlef2lGTA7myGmDMu5XKqar2/j/V3Muvj+4y1FdWGyjUcmf7hhGu7KXYuVcXDn/
ZF06jA8q00Wo+3wLIWMZA9LZvCuvmZpbPVLlp8lNs243z60Rr3wDf+HrZ5cXR4O0mc4FcZtTePFM
Rq175BrVdMSFJPtiguboN8AGZtRczMmN9qo9WhHVWI+wmWIn9n/T1Ap1k+BfiSt3Xtt3TWU7T0CZ
lafUnvsvmjp5uPC4L06JtruhZL9FNQc1ELNQ7+Q9oyinRn9IWEVgJSAWkOOSzddUK41vw1yMn2ZF
ln9EbbQCyJ5nxxjn6SXXp4YcgG/Gdfl7MRZqAldmpf6vDSk2A6jHoiJBp/Vd1iAN2UwR/nlosSf9
lzSHxxHQ0TfXpHP+Js+Xuw4jD4UDwCVMri4CaqcodrGgMI5mGKrZRp0663cpzaTZhjSrChqf9EU3
bZpm6q63e+aDxTiVDkKnbgfgJcvNAUrH3NNm0uRUN1v0o5jZh8C+T0YhtGMfen2D+BvwQm0e4ucp
mofKz4y5/qyUZpQGTqV47hbhQ+dnUfVqfvC0mM5jXhr6XnFy60s0su++0bulufMQ0ms/lWYF2nEy
wn9O8ZdtR38QDjZlKpYx50feUKe5QhJvOqLa6MjdNNAh3bABVg5ENCcF+jho/A2tF7vPVwzIgpSN
ZOFSvh1puGqi3TEfWzork1o/RDqlSyZ9mTtbw7jT4I+JJz2867v2kDXtvnOmu7Qegyin2vOS3ce/
51pYwVkazhxFB1PTi0+wT9GNj6OOU+d1YxX0NTi0nanNobv/eKFr0RlOLYFlSV2AYJzvs2uKkmQw
HI/z4CQvFbzwCMTrmEZ3yEH0FuLLSqOuhLMrOcsiMYukGvtMQn7xbttuapykbadjEuWJ3+fZ3gAw
zCh2fqrQQA10aP0fP+W17cT2hxuINhqaoRetvSKJO+gcE0+ZMyLNob5Cs+K7+HiVv1COi0O0GAUz
lCFivOcFaQ7gq97ttGNdQP7rZj+Mwq3ljXct/z8ooCS1z6o4YKw59DRm+Qddl/ipIjaNCpD1U1rc
jzN5MIaBXfJ1dtpT4vzxpPPiVq92jYyWdmz7Ry3+5+GqCr95EeEGU0kycEmkYOxQEIyFfkzjxrnp
dbc8RF7frtwrf3PRy+2h2lsG83Rk+Jvzs8ZdbY7gpLXjmLkZs5GpYk7oC3TXxqDnz+ZgwMTgC1wp
/kGYl+KbrDUA7knqiCCZy+ZeU8q5PsQcSv3QRvWEvYzamM9Fl9Wjb0xAAkktLLDnCUwoM0BWIf3c
yKF9SXSvmRHmaVTbj7u+NoImRG046N1Zu9V6tbzRIzt8tVtc4ymU7O5HYlfaH8fq8i/DlOnPjpCN
eoLLpUUbObj2cN/FXTycYi1xmfWAd5a+JzMb5fbchB/SUVDNhCpRZDtbKMpXTbp4izrN7JUBo15V
Bnpbja8atVF8aBXXK45eZ3Z7jrC0/SqvEi2YJls+KuoiADvim1oGpTkXP5rGbax91UBn2JZy6oiI
oUmD0q37agjySs+/K0OVwG5Qdb0NjDQ27lB9EX/STrfFRsur7KfnjcovmU+m5bui6aHKGlb+ioiR
mvhtDycbjL4Rx7sBSgAlGvSCLbrb4r8GjkGzEuu0dyWiyhCXXrOpwygD0LDEqDfpfWZEiufN4XR0
JuMmVnrf8/YNg1Qqm4OFPWYepXvow37v/Tdm4daRD3lkHbTa3lTzQ1R8zqJ6I12btuzayFy7knnZ
XMqEYhrt/MAlsLz5ablNztFG5Xzk1WwX2/M+1TaR29MGb3/Rig+yyAB1LBayxq8Y0L+iRjsVemch
Rl81mpVr6srPQdAKtMdCrVxs985/Tt3YZuWNuXkM52YISmT1gsmtH0XqvX4cyq6EaIsIjQYlZQh1
1+W10LgTehX1fHTlqOFolOnDDULLtDcBD6AETLqvfMHjUV+5jt7LN3IWlo3+y1Fnxrz8sDcbripp
Y4Q193CFMqLoLT6n+zHzlh7uVtRfR8fcWEXsF+GtCXlcov3i2kkw4wbx8QZcTwje/JCLHTBYVJcK
KklVa267+kDDYluWw6kM9ePyyTOQ2iY6sHEBa68BbRo6KNEXL4NiBE7zHaXgtc/EuXJXM3T/2/Nc
hu+XSUFp5plBUW8etVk1Umyw3bYLNGeIdKbfruwOXlLI+9wwktc0rMLj3FbDyUs900/HfIRzz5CK
W6t7nnuhVH4+6RjuUSF+SR0MXfrCMDfCxMcbi2/rm+wA1fktqsiBKCNl0w+ReM1Y82dlmeV+VJ0W
AldRlA8L4u8hLeN2044m9IRCr5tPEmTJnrv/RziaYkfnYjhiu5E+j+kQPhgIEt2SCSeRLwdHYsJc
YVVpY9KioMpN46904/zBMObxoVJ0/eCok53vJigqWxOC/SbWuzKw+RpeitJpNhLsw6byyqELxICn
qakY5jaOMAVwoS8EriEpO8lFHpPZcB7ZI63ZIBsuW7/xrOlo2T3SRU6fAwyAKC1fuzJuXhNrtu4w
hWu3ulPiIjYXqEd5c0TzLS6LYEnedos44lPnUikVw5zu69qwbxlZLZFrHIM5ybtb6LQi0Ea2uwvV
0o8mZ3pxa9e809Aj3gpaZrVv0Bzahm3cPNaRbfrWXFsElWEGtVI12veiFEDZ3WRqW18bdPnQeqEC
8yiH62Blnv2sK1EVuHYvbkdjCo9Njauehw3hPjILaxsb0RDYNO5j36TN94phUOjrXtE/NHY77CJp
TV/GPuk2InfcXZ4WSWA2DVcL8mPYJJZoorp2/ZzGQ7hrajofXlGoO2TVC5hLMaoZVl7d58yK6EeO
7qHz9G6P0bd9Cp1CuUmrVLunfBmCNFT0IAxb5bvtYo2O2uT8I6YC3dFgL+sNvUej3ameXv9H6h0z
Eaq6l3LKvB0uuY9FjRD5YcQ0/Yc+M6/zNaDrWJ5rrFOqkPgRhPldKKpxYNwtTomJglMQ22Ea7xU0
NoLKWCoHTbhJts8KIY55PiASqpPiik1YDbOxM6Utvs42enqFh4yO0QzCT9XM+zNDtda2o9kl0HfG
6E51yh5Gd9k/ZLbbrVlMXAvxsMrJkGiYLsiL8wCoG5iuIRltHlHjVE8FIse7riWjidN2JQ2/thLs
IABEIE8Wr6LzleJMr+KRsu5oD/qfOESpu7QtEhp7bbB+JfsGMLSAd+mK4vSy/JA3Mb2WqozLKLKO
OtQu5RTH+WgFcZWFWiDY23E7tWElf6ux6TKGbbWvitUyBPULRcZPmlAm44XRd5eSJnkdSmNakaxZ
QlwLrWhxIpy0mN/wv/Of2EL9LlRFNY8p3/QvU0uNozdm1te8acQTsNyVpsK1rQcwsTTF2X7Epc+X
q7CtrQols45SsUPfsZVk22q9dqjDPv/88UV2dSm0xRhCuKC2Lo21R8Et0TNtP5paWCrbbMSE8tRp
s5MEOIUaazJUy7V4kePTdFt4EUDtab5d5HKKKek6DKZxdJgVevS+W+dhUjqt2xdaEnWvuTZl4QYr
c0VuBjt1fn38tAzm3meTSLEsukL0pGmM2xcZBOcQ4ysjVo5FO+c+DP47rxltig39Oe49NSjm7q4i
YoAx+6ZY8q7J0kdNwzeycbwXs222la3kAX85lHpxbCW24Kn7ZLkxztzurYcUt56Ht4pa3+Uuuneu
0H7jqPGz15VPcVEFozb96eMmCcbOu8EEA6xEqgSo+G67rt1MUNf8SfRBUmb3bUw/NCO2tLkz+QOj
Kb/SPMYjw+cSsV9/FG3QxNGO1up+SL3Jj7zqRfOy/UBTJBgqU6LWVJ/MpNS2DR2evaih42bFeGNb
/SezkMcGalRuRy9DV/0GvQHwzsyNTQHALGzcO9QcEAqtza8Wbo6dKR7SIfklQl1Dj80isTa/qpX6
MqbGXV+JvZc6FhOi/AYY/LAxWvcw5+GjWRg7qMIbnGMeusKkYtLCXVs2jPRnb5ub/XcdYTW/FKkI
gMAz3YvUBztPtplY0AUJ936t46MgAWbTbxmeAFPe8h+6C6fMhq0dH+oUdmSVHcZ+eG1AwWAMhadf
96fLwyfF1H6jJLdXJVOu/0fZeSxHqmRh+ImIABK7Bcqr5F1rQ8h0413iefr5qlfTJYUUdznTfZsi
yTx5zG/yqD865fxRlaxUCEIti7PLBjFdt3d+T27jYODV/Rp7so5QH69Dc9Q8EdHdKfpNPHW9r6Tu
TkNruCum9ULu209qkE7ymKXdOtG0ZzscVpYZTcEcFiPrXBtwZ7vMS4V+U49IKTXdPf5HT4UzXJZa
3AdKav+Wk2P7IKO4AFP9F7jD5ykZ37MeOcreiGmA5q/6DG9Ytow3ymVTOCdiw3yXq49WW66MQbxF
6bLS0CP0q9HKoLQmb5C83+q4uoxGd9O07eEvZVBZ0NvX8gOQlhPtk2oTJPwx6dIrrPv8GcMSfzay
dRwNb0M+bsY0vEyz8kbmFZbdeb6pihYqr7isjMHwyjHdItabrZcZVFNSpqtEGo2nGtOmrkmq6DP2
IJ7CeudW8GbLMdt1wtqWQ3KtaJEKMFA6wZAZKxX/QD3CYqWq0jXpzo0MY9vP3FplUJm8uWF3mO0B
u4KBRnYeiuvIGF6XJClXIG2fwV/FXoIYkV+j1nNKQRqBAaEcNqbSBEllv5mtCwSUYwAzng1la/d2
HT/UtpPvC3c64Ol9UaQW8J1l3AsjoUo3rYDzTv5rJZtFXz4WyXUOOZqNWBwVslJ/pCe+GmKW0dSy
NMiEnLw+KtZMR9fVYN6r0dTcgyc5VKl57djda2UV5GKpclfnEfscbLxiZrthiUbfieqDq/Z3WYOk
yJy9FFWN+l9zEffmk1YOv5JOI0Wzfmlu/ECGrHpiQqq+Lox7p0AEwHIiX+rzSuna/TiRwC9G/l5W
xkvXpS98myNF4FPq2sfFTdkbnXk/wJQ3pQraeRz3/UD+JHEuqd3+RmbR5dzO1ykS4jZhIZhNG+cb
Hd55r3pNvlhrKxIPOFYknhjRIRFW/i6K+SrrktuukBQLcHNtUR+VWXuv+vyq0+zbNJLXrSqXYBEN
bkbRO8n6UWkmejPQJeHGJTdVqT8pi/qGt9s+KeNVH5sn6qJde0Y+jatoQAspzITuNW6SeHo1wpdX
SABMMx0DxH0iP3ZykmeAHl424RHZcrqLPn6uzdr0Jmnd9qDlR3kqDA0dpQRxNLXCDgx4x54Zz78y
B1fpqLqLMPPxUjN/pFNEjJ9bzUOx5gCYuFrV87BXbHoqxVRXq1inaeIuF7VApb8yToT05W2Uw3ae
8FEzJvtpVo21Tnrg2zNBVyC0XKEiSXoehhy0XkPFjp/iIBaAy1DYipfQdHeLoZVeWBsd1ifWQ2nk
PqpQePoguT6Fv+Rgv3AMVpzVEL4319fQxPYDSWbqma3prpwRwqmKr4YVDt6A8JiH97DfmCNc+ai6
OWmGeHE+88nbm7iiaF3Kiw4gNU2gZB9p01MZq8hVlFf6MMS+ZHVci8g0iJw2pFHfdAqnvu0cz2X1
dLqChI2uvmnH9FXVYxJ+UrEuLbqVHaZYK5juvidXX3FAq3Vmmx+jUt9gGLy1tNb2HK1SPPw6bynP
DG9Q6jcrZWIQ1a5HJoIanKEc3URX/ama3i1ZhXi4lXsc8ihXWnEcHMwhohJOfS+Vt1DVHzN0JsMC
1ijOz4Tw6jXsQj3oQ94nadJ+1XTFFez0F3ifxsZRJturRxoWseWspiR7dDrcd1BjXmmO9OFWbZsp
R2WjZwcO83wl0GrwlNI9MkG8crvivpqqa+kyc8qN6KJx9K2U5puryasQbBWdw2xnUP70pZN7cWZd
jCr+4Wq00dq48Cs3peqJh8Ch84YDztQHw+KsTbcNEJG8dKduVWtO4WFDXJwEILzZiDdi6Sav7syr
4fSbOFO30hh2vTZtrWhehY116OPQr3XgmY7MdjKccbJF6IQLS8XAOL8rUyPzQ8O+iJfqOaqNDXmf
gvK5FdDWR3qC2j4DlAXmzni2uP2oaxtPH5qnpqNYdutwWaFDa3hj1vtIMr4I7hYCjrGhGXDLDT74
tVLtSmW5R4Xuya4qc2uWxYVRt4+yLBCVjp67OvGTXl4ujYqyPLi7g2ElbBCxL1nOORutla3FuCJV
x0HU29qQtzHq5dGcrxyuvLnvd5j8beZerNKhu0QH/0kxumuTz9vqjLNK3bgoE/eAAvPB0DnVVtt4
hmz3bk+9K+vt6Ca2V3T4z4z1vnPz17KOLsig9vMifQWJubzo/EbG/Sodu2tZhJKR5fwRToCXS01b
dfCtGzNV4U/amjdUCw1RmvRo4yKblDVISuAQvTIXu9rpCHT6eTpR2+fIfakJQQ0BBG3KniZpFBdT
lyqXg9JeN2jrB0Iub2zyrdaDRMlD891s2hc9Kj4gLK8to93MQ3+PRPlr3se+SArDU0ZFvUM0AvGG
bLjTw3Zfmw3Dvaz2S6Gv0zCyCQLmNq7FLawP3Vcz5YB6SeJVmTgWbdb5U8F+7+NR9bhJ90pi0Kls
zHI10/g7GqI5ZHl1AKSOGK89vMVTuWW4t7ZRVVgpVISNFzn5hVCKh1oUm6R1stW0lN3JQarFi7d+
TTpRrztFvU5ScTVqseIXunJE7+dqsnHKSZz2vhPGTRRqG6Xo7ysH0Q7GLxhpTW7QDeGHondXCtwL
P+pALWqjtklORtzaeEiN8UPPFz/R3MMJW0ROZ11C7b8Q9qQHACNfp+mUWWbGS1g3MGDoqQcpwyTk
4N67priSXXdh0JXLIvQUCo1+KXrIfivS3wzQh7WbyGsmrRvpdkiEWGXh1VmCjsp4YfblcdZgacx5
cpllSMzkvThpNFy4ehWMov7Il+QKg7YKkR9zj908t2hoeHOWGV6nyL3eJYf45FvoROn7ROoZEPHl
SqQlytV4jK26xV0PS3c51A3HWIqdkWCsQdr8K4z7q6gY0kBa9dqokdSHp7iykWfZ6ka2MZ1xW5bK
a993r0sq7lvX+CPL5qHVUd2RqXuoE3GpD9j5ZJF6mhqI+zGscrJuevlhtsVQoAwKdUIopNup7FZP
11IOO2aPINJ+h6P9vqiYKSWgSZ02urQjLTCEcVlVSuy7Mm12aCftEI66UWhpqdLeZVN26E5OO7Mx
vjDMvXYVEuxu7n8tybiRM/oyDuqUNprkQZ7quU868h622j1bwNzTcQBC6q7MOr1L5/53YbhB6aIF
H1OqrxJ8uj2rYTwm4GeMQxIxISrtddRYD8rYrCPD/NBbi6PnGG9Sqcr1YOfZKo/iVdUN5brSe24P
2/itx3IfzY5XGw3pPgNbyDoBzYo/sp+3vRhfGFpdlUbHQtEyHWuVnMSkp6kHcRJv1Fkf7ipp35YR
VeVAMtlM/Qs2ZxtgywccsZuVFiq3qTnpnj00N2FubAWUIR8ZmqdJXyiU6sbDHuaQhgkjFYcwq1Nj
4jpQA9TN+6DAls6z7O5Yyfwlb5q9lM0VvUykG6pqH87GQ6yaj9XSkiIhmuJFSU5vVnMnkjz1zRzM
yI+c6mIYl1/2kKEDpF8bY3rAjWevm1kT6Mvy2kQTKRT0V99ZAPwsPUN8rjjErHQjRH/IiHa2Rnsl
ay20bKB1XtRDfm0hx62MJEsR0kgeI6ydkotVv5hxUETOBB4xf2uH+EOUDkQ/EkWvE0nil8gT+HYm
/FF3VtnYbFJz3iRG/KGp1RET0itpF7Tvx6gKOt18cd3qMUv6k8spmaGBW7s/nRan1KxX4GAbiBCl
32T2OsSvKnCr+dbGUchvnR7IfjX+NlqLjKCtWGVnehtT/m05kkAm+nxwSnQ1NdTaslZPaJjmN4pM
XmZmamPe7+ok/6XbBYIwYAqaIXmobCpBBjwPCH09FFX0RoIWrtCgOUSteohHbT1i8+7BILqOJWrm
kzR9bEQPs24dx5I4pNbI+SidM2xkYYePUaSsayrMbBxMz1iSIOtbJpj9KlPd5HJxwj5gBPMrXDIl
4H9s9J42AJTQNc5Fl+D/KVYddx1m+JY38hJ2f+03k/UWtngNzonxXnJfq1K/021wAmNrfzSL6al1
c031eKWG7c4cyt/ViTMXo4iZaMtza0i2qH3TcDbtiDvVyLTbkCjkhaV+dOQ0+r0aLdwYysEom2Oj
gyQfLXAlYkKzqGFs3arLfcVE1cNaYD81SO0KAYDT6WzuHjHdtXPCZGLKXnN4yV6iUuW3UXG0IJcH
U55t27i5cRJ1WS847UzVSbQvj55dQ3mKSnPjuslFnqdeXow2w79p54LtEa5y5zbjDb3QF6zNfwH/
2oB9bP1WCdeWOe+7dvA0hXZ96tJrxmNsqPCuLiZlJ04tGTt/ctX83rTMoyFNoqLYngwFfLvPLmUv
N0tTsoUylJDavl8DablqjPZ3Has3Zag0jHeq+85WDnE2bzJDK17zjItSNvndFE30bTLzhoLwZUKB
Zmv19tYekEHIbOBOXLfpylbsK5lKxGm0PYriu6Uee9+yetUfelL6oTlUs3HbDN3KaY1fmTs/ppnN
DGy566pxn4GhiqfqkDspXHLAVb6WWduktyrfScs7TKel38nkCWW5YwbKwUqdTduRoquV6YVxQYOg
I/sJ64r+lJz3Bt2HOuqZTE8YnA9sO3I2+8FcwkfS6n5ju9ONoyZbxW4XMF/1szFKPoK+alP+8cm6
VfL+AvHRLfTbDRywqwz5Edx7zWJVp91HbtT704WDcwR8R0PfmLqkEiA780BPPS3htLciuvdGJjgS
TpKiL0dzYqC6IMIkL0kW3QmZPi2yLdewZ/0+cq8Xl9iy2By93nAjLtTTIH+6mpPxNyRM6luXJYx7
BAX6FQGbax8Gp9cN/Qftwsc8hbltLDVCcVF1rVboKqR9WPhSVZ5VN1w1C51BYlns1SdHkq58M4v0
Q+jd5ZJHiUdr+FApqFZVo37XJdaDUaibOG+FH5nGNmFIY9M/iBPDXJc52quVkd7obnTHuOzBBF7p
6ygHklQdatkQtnTDB9cWkBUR0AiSpkyiTdknT5rerHXqLh/luWwtY+egiupBS/MXZ8AghtEodvTI
PhdDtx5NVKYXWiBwEVAxLNg8gVWZgRsb/kRBjfX3m2tGf7JMqVdpU29yq0/8hmLGR0SObIKJDd2X
2RuFAiHV1W9DtxhAe7lIDSlpio12lHOk3SBnEoXu0S9lye/ATujgo1D8ikOuuyVpkKtsn91o6tdp
UiF1G3UXrsJqFFN+wQeePGxMUaqL87sG8/PGQjW3PWmgyfXUVlWw2CZ5Eup6CyG2wwkLOfQ9/z2e
nBqS2pnYtnrHXH2xb+dWOjtR0Z1qekWsoiJ6pDz7Zcx/ygk+nr0Qck0oecvExJZMwlPhU/hOYz/W
Q73VzCmYFMX1orR7CMdiRTZyHcfYo/SdD3xgk0eC+iJ2Ek9WPeI6TPIOIwpPjBv2snKTzYSg7yac
0UfDY+F+yactsKwt+i6Z77jRFQC8yNci+gZ42ScNdWrZ0uCNymJlx1nQVqfbZjxMzAzHKQ3cVj0S
b6SP2BRT5GWTWe6jsHttVWfqpZIWf6g73vRee2w0l3FUtHXGPANokF1Uib3W53AvknFfhBoK4KEZ
eqNC0mbY49FZ6ByktrzsleZtkUBSh+4F0fsYHTT+ShiL17SeNXaL0ngJgdVXYut3VtmFb5GjBkgU
4kdYP1ZFNgUjiCwPicd1pzkHO1fCQ8w0mUrWJVuvRg8Z3iHgAaUHuqTyxVht9UTuHEUca4AntdOv
rCU7pgkbX2oqkKckemjItbx8Kbep1lywQXtQnOUrxhVHcuB9bzUXpR3/inU1WNjpFuKRiLZd0uh5
FCPig+awVdtlXUddwdy0of+1iMCcawoxOiTeSALg00bMfMOp/KIIoxXNH6LhNN42DSwTu94qg/uY
ZPbvyLRvknr2cyfaJYX+bEYi8TSte1hmpSJLVh812vdq477FjAlPHdhXBl1vjYIKMfCPxY0Tmp95
5YfR3K9IP6kANKJLPalPrR4+znTBNX14YEDc+KNdHutwyFZNJK/oufH/TviPU0TQaJRPwAi3rpDw
9h1qD0Ymo8GXiqajUhvlqhfmDYGp8FpL3Dck196ShrfQiws0VbK7WasKv60LxZ/DpQ/KjLFG17CP
lxyjoVmM1y3Qpr5V/jRyObp6cokL0u8eagSGek9tHN5WpFWkIesuXS45wa43tPWVTZ7oOaXZ+ciP
Ms8Zw9+6XjN5beH9O0LZaKL40Of2txnWz71E7rBptDstbmiLSzxeHIDLvmb219OgnMgI0lu4C+rK
fsipyMyZl1QJsn3To2alN0zdUhoJRTv4rbXQWcrwXHUjrBrCPKDrv28SquNQpJd2z66xkBleqB28
qJZXc+VuqqFAo9Eq7lLscIMi6Q4tUtVBZTYKRjf5wbboaFhgZKFENPdCqdbqwCU1U4N7Fq5Fa9E3
79m4BLOVvg/hwh/N7ccYwRfq7QlkZIQtKLBMmHYfNBb3tQ38Khzqm7qSD4MOK16lE1wvzv2pZEzh
2G5b+28FsemMAR6QToOO5s645IcFWVNcxcsAit+Oyyo7LmV9KUbiG8dipB7I18uYhywMXy5M58qb
ipifhhW1HxfFpus4JyiUTvF4X+nN7xZjNE8ZrFs5tS7JYVzvJhHtpTK8aHh89K550zXoNcrSQOFx
claOEb8CMJZrnMBWpds8S9vea61xmNSu5G50gX5Fib0aW/MR3YIPbeaglMuvTu10Dyr7bVqhlV/B
ckS+YDO64+CPS594tP9eBXQNdCB2so4345A+J1X4x+HiocFlX6qLcWGizOsVLjtXd3AEow9Du5y+
aDe8Yuy0yRQuRzdbFelkBFEyXw6u+acKIxy2e2dXjdmbzCSwCHPZMwogzTHLtaNrmyVcLlR6Ym7c
EY1bp11ZqowCtc4DxoJ7dx6fc226L3oKMCclWohhvLeRdfCqIrwPO/HQ9vJKE2RbhvE7c/o3jdvf
D1WGG1E5BDjy/gKBsBtEsYV+t6qMdm+L8Ciszt41wrrvJrdfK5N635vuBSLxd2mcB6ZirBBVQpnU
/bWUy8vcppeGO76dzBVCVTI7suePtGqGIJqX6zwX7Lt0g5L+RgnLmz6VN1xH91gnsWTGtCv0JQIz
qj9ZuU1dTwQeilMdAodLzE0goF1qVUkXWyYbCGorEdGa6svbUY5/UiMkbZzJZZbkqTbH6wUkgxu3
73ThNS8fEcHN+AsS7VC7Tyw/jvI7QM/kMtYxtREjjtpAad1VXjiPjl1vrLy6c08d8kanNVo6VrCk
gN8q+66xio9G6IEuMSUE8JpFAz2nTlCSY8FNbhxo6XgzdSr9xUb6mZVsf5gGnxiT/06jsTnBXBQk
Gyz6T1JMiL4V1YB8x66LXLFN6AD/iZP+rpvIQKxUt7xhSbQL0BaxH0Muv676gb43OfAPLK3PCAhi
NhQhy2D+ySD+jNkpexGbNFucXTLPUQfEPi4yQv1s/QTn1k6gjfM3hrakoeCMrCjsWP78/7AWWK20
DV1bZ1diXuyuiSHZTaFnpHliZjjnRY1w+nWHJN2rG+maRuHlau/kaqfU7WQa6ifklT/JYHzx/tAg
+edO4tbAhU5//n+/arajNidU2LvYnGKAnNOCdqse99NPVmp/bQ/O3h9SKT0BC/giKMIzpHc/Uz+r
Y+viMxiL0VeyyT1SBLTPap5Pw3U1JPp1zfD7SR/cko6pgayKtyAK8wuQI8ZZFk2LXZrJSguqJOkV
dJJc4xHeUP2gKeBg/ckRPf3fKKMobnG6IPKoWjcFuSppHHy/fz+jUgxexv2rpkqVcr5sihCyzrOa
qbQw5nViRTKYoqR4Dym5gG21PxyXr74S2ml8Hj6TC0323680yr6ZdDUOdyOCGxfzydDUX/SRPfH9
a33CiACrhB5rgStF/IhH/fscUcdz16rO6WaKswm+gTYZ+gpIYpsGhRxb4ZmNmnwMXKFcqG6YvX//
/M+QGATENLiEeKKcYElnz68FjqyRyx6xs0UgoEObr9PSeBWPy0/MxS/AKLBOgfmg9At56BxZD74h
qtScRzEVK++djlHiput1c+BOjYoxQBRGUnjKqr4ZlyZzUQoqfvLfOx358yMBqt92EcPjjc91TeoO
pALyspRO+D2tUGG9WPrpcjepZr2BKix+2EVfQHhZXtQoMa4WOlzKs8Ou8dXowxDslKxwAbogdqkU
0DrcodADe6KTW0l3La3FW0LjLUyG58icyeceJie/NgfF+Emn5qvvfRL+1CCPwjc/l8XJ57I3ExV6
gzP1NaCBqFwXPYjEUmY/WUd+cYSgtAPNhVspMGk6C/R5VEcR3E6xK1D5qYNF6216oCnP3Xy/hz8L
l/wFOaE8jcWGe5Li+vcQOUlcOW4nxE7VmfjjLHpCkk5lVkFPMmYku7081xL9ImkqBS2BSsHc1c3U
1zAOfztVX9nB9z/oc6w60YdALkImBWh27gncTHWqd+C5d2hguBuMLOZ7tIANJs+adlSbYbr9/nmf
PyrPE7B54K6c/IbOVppunwE4lcw5kgyvlXicD7iwj0EjKmv9/aM+HyAeBaL95GGBfuu5zBztnQVy
3mDvqBXk9aTKbD3k3fJqdKTk2cKIKVLM8un7h361nieChk7g4D3PT225QDPqndbemciUbwqpTzcS
eK8vqwT8ioG85X9/HgAsF49V4j8P/Hc/jfgP5BHQnB22kbd5pDV/ROWqT0xTdcebG7v+Yb98sagk
ZpAYWFoVQd6zy6bhVEK6c5wdGsbjQ5O0pbrBqBdWgWvHf+I0xHAx0qx08/1rfvXYk8+ei3SmiRnO
GejVBD6PG4Jm7zodBWwTygzHpTYCVY62h9F7vYt6N159/9DPtwDEQg3lU/xIkKL5BNzXDCOmJuNb
qnEAcL7wJ+aNq1nXDc/O20vCBgPQqDxkCgLw3z/7yxeG3ofGEcp9n1JgBVWrEWyrvbM64oBLB8rP
FQv7pFZo264Bl4jrzE8v/DkMMjwTJuJxGvrY2Gj8u5k0ujljTs2+7blqU8/ptcy3OgRTve9f7svn
ENoBSrPCiNv/+5wwXRT8avVwa2g5PoZlt4QiYD7z0/t8pl7gOuzAUTJpZ8ESPY/rsoBykQPw2ScN
iA4v1GSHlVkX1jeR0o/37pzobVAoTZWvAZmBrbFmHThAnITpzkDcP1yrej9avjGE1Tst1PQuiVsG
VIzvc8a02aQdLWSG/4CdjV46USCkvEB2e7VxxzPJLZd5J+ZhCjRrzu5bsxvf3QZq1KqTiiLAcVEh
QnbIcOhQpyG08H9gtvAr12NbrCTRwvZzVOcUn2yyeUOMfYZ14GSz5S+idRh5GMvUgo3poCiM2YxG
ByZmMvMLpVKOiRxmUD9hSrtOAGMLLLMaL5cQRTDwpfylcdb40N3ogiEyIcNZee34jjNt7C7LIqZ8
InvJlFADvLXUQuCEG7vgt2YnzvyIK1KeBB5n6RtFrsLqjmLjQVoYWagDH5RRcrHoHphKIHst6bnr
6WjUPmNAXR4tZam6YAwXEIlF09C6pToFVPX9LvtCmAddJ5g3WAU7Jsyks4RRRGkojMIIdyWEwKAb
ZxHkSLXcGzK9GdTWApNDZBaKidEHbvUHTQUz8N9/A6IUGkKfCMJxC539htIahJI7RbR3JxqI6ViP
6xYl06CEZxpYbTqsZaI3q46GIH4BufZYA7f+4Ud8unOxmjvJDdO2Epj+np+CSWlHBsM08vq4XC7r
iRmMgLN+Z6vM1L9/308hU7DkkAFPtl5gec51780+jCPMzJVdZCnpyqktY5VUhqA1uzRBAcDhUJdm
skorVd3kyxj+8Kb66fr5J2nm+aeoCceOQlIzz66nhC4V0yJH2WWGDRQ7Fq1xnyTyWUbRXmFiVAd2
rZZ3I/wF4dV1JWpqiMIFJC4q7alMOwOpaaWJgHWXEtCQnYQ4qjhoZkLvxe0JfZ8IuGI8GhbDkH7U
nx27FY9wIqbOK0nZ1B/u2y++HZuHlBSGu46Q4unP/68EH3qkaTViyq4hcT9Se8zPrRjgkZbq/MOV
8ykqs3bkSxwZrrvPvmwLw39Y0mOIDQNus2NXy8NQI6/3wzf66jG2jhoGBAo8r8+bKn3YgKCLaO6Q
gaXPRpL1guF0WOc/POeLchULDipxC1M7NMfOtkKJC1E5kxvtSFiibVVN2CAxNNkPTj9fGPOCHFqS
ylXau6BSvz8Fn15RhZKCsBxaUob1mScyRGmiIrFr7my9gP8YVd3eybv29funfE4RNPICKmKNzI9S
4kxsYIxhlRZ5Y9JmkCdFlq66ittC25qtkt7PaU3XdOnHH1pin/YjryZsleSAvOhkJfDvfixqN8XL
WzXxPe3oemrKvFV0+088jsPN96/3OZPmzbS/hMlTdnue8imNkupyaqYdeLFHtQdpM1vmxYR6rd3F
P/FGv3wYarmU2zSfPoVIPcJydM7radfmTeKLbjGeSGK1dWU7HfMvGd7995cjREIXQxmdwvJsc3aR
2pZpEvU76Yr6cgiN+LrqQB1vC/BJva/baTj/EEn+mgz/ExuJh6d6WhUnT0RaG/9+OjOMc1vIct65
KVZrf5LOUqxLI4/U+Ka2UdYFfJWlOhl2G4arDMbLjZr26R8TOMe6Kyn2GWKOs+VFWhILvGgwMdua
qmLDrwc+8FzNavg+uG120faKpd9Y7kjY+s/LhhCchZY98ZX3ON/yyP4vMep2OxsXzE1XDsV2mtr8
IIpMfy+lOT5//7wvdvspfziZcZ2ak+f8MgGcfOBb8Tzp/J4FNm+xAwJWc97/83PoPdB5APNhQC07
2w4NuthOpKIgNTZ5EoSd2W5a1BQ8Ffz8DwXj3yT+bBvQUgE6BR0daZzzJH/SmgJ8pmCrL2rFvYKu
TbapZ4ZV4MSbGq8TYLfWauncxd1nspzMu4FRqOshRJGnPqiyE/NUdbMsYPRtuXvY7VO20yJpmR6S
mobjmyNsiM33S/TFCeVno1hGGkNQP/8Ush4dAK/KtJu10n2lN1P6ItLLbdvP4jZSl/aHGP5FpwYe
HMcTNW3wj3RI/j0uHeQrBfjCuDOUE+JDWmPxYY7KqzpIy/VMaUQlfmOlBQpy7uQLyV9tYCdVKzeK
HZrVD8H+023Gh6JpQgbHhrTVczJmrua2UoZ1x6RVtgcMHI1tPeEVBby2hk2iGnNDnFoG3wZJ+N9P
nY0zp45ACq1BVuXflSha1Ni73m53upv9ifSclKleYLUhXAScIf4hTn31pmiEqjRfccr41GFoJ8sM
w3lsgXO3aEXAMVc/orjPXpnNOydyXXMhSreWK7tIkWT8z7sMCWUSIM4ghfe5wq7sxkl0ad4h2RVr
Xu+EcNfQ5p9i7PRU9weG7Rdpgs0B5EKlew+H6myH4Y3TtCo2W7tWj2F7kXEiQTD9pE/61XpS0dNt
tE8jgnNphhmv+8qZinbX1cbko6esbWSNo3dbgIkzZqGsOhqMa1dR69vvF/PL9yMdRx2L1JJT9O++
wT3MAffYtzsU87VNmMT9rijt6Ie09Ys0iP4k7ZmTMPFJieTfp6R5lellzMnoAYuv+ijjjORz5Pez
UgRskee87OYfvtwX8zpiEYkQL6ezU8+jEeP1ROQOj1Jgubh+E5uNBriidH6dZAahjqQV+rrc/IUR
MEAcu40+87kDwNwaEgp9n/plE6EZ+/2Kfw6SEGGsU7mLUtNnyjbU85hLPF522CNinxCPgAyWIEII
dsqN/343kiyhMqvxTNpUZ+teVohQMRNiCVx9QqYiLqJxt9gneCpMxNT5IQh9tZl4GAq7JJ/kAGfZ
SyqwadUVTmaBLNQq7C3kGsy2/uHDfl5AjYjDhqU7T+ftfMZ1mvpUy1zylCp7dHMFRl3jXrn6ix4r
PwlQ//Csv+2L/yvtbGVIZ7squp0l4ltSM0AK4MzDUlznCOquv98ZX2QyNs4SXJynpJMS+d9TUpbT
YC3CkrsiFRjPaWHjyAAV0mGBEaupP/UBvng3fCTxPnRUSiD1vGxt5wzp7dOhBEC+PHB+zbUqxgyE
iipwuNWnH+L259fjGIIT0UlsmZedJ1C09Uang2sN7Wqu03tIz0t0bAy9fB8nQP/fr+UXqQEjarwy
HfY/++Q8hZJLOmL5S1pI3YCnsgFF0MTYAzFcCLta53QneqJ9K4FrfLhQjd0glVX8P87OZLlSZNmi
X4QZXdBMgdOr75UTTEop6QkIer7+rXNHlSpZptUbVQ1uXQQHIsLd9177p+b16N3dnH/8Zc/85vbZ
RmiLwzwCCWafP55/vEpzY6KERV1yyGyv2vC/i4Ha4FdYRTX+5VL/3k5obzMeRN1kErfw9UUyU3OZ
qx6ziZiKcZPR/gwViaiR8IsFAlQ1R3o1WcRwq7+JBKxvLg1T71xTg9j3OP7/fpfJ6MGaa33nQGev
j0N90Kf7WqVI4U1Zwv1zY7uBnTwX9meapoQjG6kF7WfOu3Jb2gRXZ5jL+svBbVoLlMrY+aelot2z
E5MiPjwjV3OMlpzoXGumnTNIv5giToh6cWPHBtrkujWICmf6MFQ/sCCnWTQNZmrhHVhyopnsWfYX
hTcb85ErazZdUmHnYZf65j7DIkv8ceUP4FrhABxbqcQQmIRWPBqDv9h/2Qm+eSNYLSmS6HwyFfq6
kNHuHgeUTGib6G5vSN8qUSBqCjkl/eh8/+cP4nwA/L2kAHbI4nL+2s+KnS+LC6JSn91tcQ6T0Kst
saHrpVVAoFFVrl/UK2nnme6MCFd74y7J8F/9+fLf3CvHJ4LVeCd9ZuVfzhlmhpGjNjPnoNdrfih1
RtSj6NX92BJW/+dLfXOn56gWtiAXFjm9pd9fwTWnoWVDWzqUpt8+xqmuP8yTjYO94gkZQWtb5rWo
dSStaDo7cHyZ9/Tf/wJqtzPTlE8ezOvvf4E/jGOdTykDuMZYznJnv/209b4jgAxkztGYZn9vUYzo
gTsOWOFlnmXG5Z//hn8fuUwfsK0PfIkHYYgvH6LGe7SYDSpBT8Tznck1B7yUjXOzJg1WZn+o41sf
Zel/3zHP12VjJuWEI7N3XiD+scyVLV6DuTDdg5X3Ba6ohHiTMDfHpQxMIytuUUc773++1X8fO7gk
VQ9jJCiLcE1/v+QY1ymlHpdMvNG4yaVL4mhGNOD/4yrnH1OHDsfR48sD7VCGLzXAn0PmOuv1sgj/
Vvnwqf58lX9vytyLe65qfTqi4msDqG2yfPTJrDzQuzcCc7DxM9SpPC0Dvs827/+SwfDvy7HHM0CF
SEcpZX3dlMa2csVqzGja+ng6aaxSV8JY36iYs/1Q1clf7u7fv9T5cg6NQt5uVqMvz1A1S4L4cfSI
eXblpVFgsLL01N/++Rn+ew/i7/QohAmwdoj3+fL5oXlHR5/w6muNbyIMTuwjBw6c/XZWRYPnaNuV
rR/MePE3Sv1392efp5nnrvJ5sPX7mzhLciFnjQ8/ay2SRp3EOLlaLx7/fH//XktJdCDH6zxsh8n8
9eCWml7itwsLHANaS9/oWmlXEaqvtsZ0VnJ8+e+X4zTKUsY+ymD/SxEhTNlNlp/5NL7MHgSdEE/M
m5np+5zR/3Jr3/x0LJiUwiwenCHEl5/OWywXXTH9ck2AD9uihoG65s/JcI9ItwMP405jGwDj6Z0t
k5zB/+/3SvcGUKbp6YK/5MtSAnInXbPahwMogGpUiz9qkTNoGKlxZP6NRPwN1JY1Hk0TR08WFvFV
2IMSRCNos7MPTVKX/mtSD4R1aDJuGIAvg4GwWNNr+dQscgQ2mi6DGdbIYYAv0JNxozlboOmQTrBs
7CLPHlWSraCDeP8wyWKTvGkhr96t5Fe0b7SsBGF2bq+QZtQKpf9gGwmLS+YnMJT0xSHu3VzWF+l1
zpE/VZhbFNad9Z97ZOc4HaI76DiwyH0NXtf4vxSzXjgHU2j6NSw5KAycO9xAn6S2owk/xsjfVfuz
0zJYr39+k6kT+QB/PwVZQK/PUccsrfa/jiHYsRoHb6p3wI7d3TEJxVHW62t10xGxOkWcXHHCVbO1
S4s6nXE46HDXZ7cF0rgWPZZl+0Kl+AaashouUlqaOep47KqD8zn1uooIasOhssyzzaEuXoNO4VoR
lSgiYnMf4xprfpHMaAM6q30iKSrG7zyDPwIUWwZuRmSoA2Zxk3deHShiia6npmyC2W6w4a3I+3rE
EAHo+GnLjM5ELFFWe32NW0CSMSmVejcqRNYlFrx6TbEAUIabaVqTyLFUG81I+8jTEnefZUUWAFrX
opJpd0RaSbMlL0ZGHb7EDZYYcFYtRzRv8dvQ0BnJpgvWc32KfZBBE8ZZ5ImBabY3BrTUSPotxmnk
lZcJP8mWE4C/nx1uH2OFfTM3811VgKnoZ2+JJlfzL0ZnnKEAYZZv5OoeK9HgbBjOvBVEUTdFnBpR
apXao9ufVaT+WUah4J9oannDlSi2WVmpqI+HFKxI0boHYKJrlMF0CHMNhznuqKekQEi/yHTdj0iz
GIh0+cHxa//RTMoBaVCP10CKjwX3F5Zs6wcASyskWFJstFxb3qzYF+9ZmvqH3DHlzqrRsTdej/tB
aK7/Sm8SJ7k/XKH/VL+oorHsk36K1MizidHIu/V9nNfqh4VPPhwc2BJ6jXJcjrV3tExCrzsWucAZ
J1r5eg3XKNbz2zRtlyBrGv1qiI38FbYmYIPar3b6oI37KnHhHnl+vvUTO71vzQ4Ozmi0J8/jVEmH
QOK0deo4FH1lhQNUl01pOTd8XfduhV+zqgdzRHxixvdlVY4nAFMf61x+UNhouxko/U45gFdHlaEg
cQro0F4FAkhzm25Dgs18N0zqwU7H5SgancqrBisW9K3bRTOKutdaNg2MiPZ5ccp0k3jVWx6rV38e
0p3oEwvWRO1u/vw5f7Pbkj0GrZdjH3lAXxXAGjtrY5uLf9BbwKFhPjTJIy4xSC9/vs6/j9KWizbl
zFOn20zJ9vuuniauAqOMPsSajHbZgqYDO4TfTj1jV0/8rZ6LoYpkmuMR+vOVv9npPXQF+nkm+E1X
38kZ5JjeQiFhrmKn8OyzcqiZVTt3b/98qW8e5jmvBDOFwfGFf/5+k0JZCmaehnqv0u1N3uBa84mc
+UvJ+82j/O0qX6rQcolNAko4IAFVibfAxTm4YJKbAwE24j1f9SHyGqgvf763bx4jczsKBB3Ml8c4
/vd7iyWq/r4rvMNoiSFi/lNsK7RM914jxr/c4HeXAq/r0N+i7fwv5USb5ChBOdiTU6TDsyXgkk9I
ms6zD3X97s+39c1h6RwvBfiTmRuTJ/P32wLdJnFCC+fQgnna170DwHlJ03BNkoshY0UyeS27pFY3
f77uN0UDNTK1LfOuM1z8yyGtcI2GTBvXOYih7UPXW/E2d1qdHyDPWcGI5uf0ny/II/2fr+DcF/1q
1miT3gGxIbSDBFUHJoba+pfTCphLSSqFijTTqv5SPn/zO3JJ5jF06zixfD1jj1ULKKy20GP143py
GCYcPRviZO4a+l8Ky29+xnOZgmjDNSjUv45gVCrys+IcPRRgnAs2UHE1sKZH4xIbkTb4QAuZ/O+L
uMyjPz/Xb26SrwHrFJIzNKVfv4sEYDS6Z8M7rOvQX9tO9bOck/LaAqnw8v+4Er2I/xUsNCXPz+Af
XYEZFUBt+nz3JY3IY2+zuoh2Jh5TpH/72L95O+kyeRwxOWQyJ/zyVYy94cf6RFfNWJekCJZugMKT
eqp7nwg9xRKja5AO/nx73yyeJPrwYdNMZwL71TGAISxdZOL5B2TO6ZbsSO/Vd5r8Lz3t734uJlrw
oyjUic350kNbXL+qyMNF/DVKQj3K7uwms2Kivt01tfrNf78nGioM62jXnRXHv/9kQzd6K+mBHjPe
GJrcmI3HWML0+fNVvvu1/nmV85P9x4vRu0Y+li1XSWOxFgBdE2iEkqwm4siz1njqRyPz//trTxce
LQdyPZ9O6Jf1K87s1Z4SAEuaU6wvWHZbDNmx0WOjyee/1DsGwy9u4UvNcdbQ8d3Sd2Xy92X3yRDy
4ElkuXSAr4ai83MaYtY0wVpIUN3if7VntCSLvNLrDGJiDRUmqieTXNMEXlBvlX5oDsWy1Y3mA/r3
XeOKnYH+OZhwkYZT5hTR1BRpSLTMC+zJo1lXd0WDcU4VWJj1ZlpvlTIupajq61EHp6im/BesozpK
/f6N7LAPUVTVfhLjp9EV2JjXuqoJjams8WJRlL1GYeVbRYzFTEaB53QQhEbpnI3FTPgcEDzn8MTY
D+PcyLauHNWjvaTJD7dYpBfGfT7uyoauv28N/i7R3VQBtIREh6KDIjahU6dgAN6YlrJOrdnqgRz8
p0VB/7fpi4adJJnAd8HHZIstmRUsd4Q02xEeqKYIEBRlS5jMU/9DMTbc6yrVD1Pd9M/GssIXiQvp
21Gf1cPV2A3rMcZyvF0KMYZtZyW4V7HWYiUTkSI7Z6dnGVwVr/ZeBr3xHvnUKyqyAWkpEcX32BvG
YMjzbAfc4800+k9Ju2XXpuPGc8qXfKmzXbcu3Y2mnPoNywVQ0YI2xd4uqJmyjrUuBuXwVlpkzrl1
lxewlPz+mI4d7PSiznf5PFU3FeVNwLlXn3ejHPqtP03LYU1E/pYb/bobEjMHBlOmkZPp/qFf7GWP
D2s/Vctp1kztwuHbDZ1y7aOlN23og7rKNlY6zRvOQHhRDRi1EAjyygeHmyUnN8m7S8Isq1fUOu1+
mM1kv6gu3iiFJz8zqAL4IV9JJCi1oK0mHyxh2t2nKq4OuifHSI9d+wcsbNjHmSoiE6jBZior7ZKy
SACKgQjSIOzdVFBJXmKVNXsHredT0sflYdaAbGSydW7GuaUxvXbGcp1DMSPVzNWfXE3r7mo5uvdz
u9xq8UA+gijbyOs6/9a0wDtiNn1ezK6/AEytnbxiTa56zkqhwgmMSRWkF8O8OtQXdwj7MXMeNU3Y
H5AeRnxcyBLeywLnIJAqo8FHXo0iqs7fxqb1rHwC/kz1vPagz+aiAlirx2v8GaeCrEILbpGVYQ8I
J00zr8j/dj6oposb/rv61GJ4Qc9f5HoXlOM4PRFfAsKhACd+9KSpMNDPDo6VYYxyIkDszdmLcb+m
DX1RMmcOkB5zehFDkUR1tc6kyCzOj4z2yeWq9OUKQKO25QqoBjrZn4mKxQ+qr1utgTMwG5N/Euuc
Q8qJ41+OXrtvdavgWhS4Gk4ZhQ6AN73+xfJo3zdrtmyrEaJm54yvczx5F6KXw6WyCrAKHWkoxpz3
D2uygH3NayodP8mjPF9wV5rdtWkCF5u7Wl3VbMcX6NcxIMSOfQJnAMixd/FUdWm9B0TmvcsxKdrQ
Seb5IaeopXRU2SXSuj4SlVm/GhMgPS2relabsd0CW6JBwud4JaR2UwJqeyvSqbpkckTIqNLpOmhz
bgc+p5iNyyEmnGvb1tA56Fk0EHvAOJe9nvIqPjB+LbculKzD1KTl5zrmFTi0xa1e4YSyNug63O8O
7GG4jiP0A1sfYw7PsQMiO8U7wb25EZRhPPZrPrwnEoiA09YYajPL2RUJvxSmy6zZelbF4SYukqdq
MtPbpVs7iKkNwMg5FztzLLMLlD5qV03JucmjLcUxzkv3WDiotjrLWu6MtGT57Qxvvm0cDV5BkmlX
SVLiBHDtDqe5KWcXDrWpwUXJiMr5TKwOrlsN8R7ac5kB/Yqlz6JkJPIoxxJ8cYXXN1RlTnyI0ktQ
aIbOffQtPRpdtm3QEGxb7At3bIm2EGqPpKR7EJzn9CgZGt5UwaJ4WoySG0Toy9pv/lqY5XxQb/GJ
GXS1VIDaS3zapSav4QkVx0ofxnCRbX0kltzfG9CBn8eptT8m+mDHOIHaUXQNzRCrxbQcFONEW5Ks
qvR9WhL9klquhzNHn/hXKYYp1FfT39ez3t5J/pioSqV5uRTKTHd1MeTOFqn4uhEsCeeta5rMkHWt
3tXaUj9qZ0hryRdcgTq0/ZM5+0RKtn1xKLtUsoeQN6rWxb2uMnr4cMUyE15zvDohbPs4MoxiuExK
5spTjD09iG3HI+Gk9byA9M9xPwzTagTU5PSfVCve1BgDpxyZbOauqe2NaXzx9UpegpCBjywgF/Wm
OzxpuYDsZ7RZe5XX6GJrXwfSe0ZEA9D8oUZn3nWWsxKowtmEFZLBdwcmW5f0gXu7OiwW0gU7G4Is
c4YgrXHdrULdJrY2IBthgzbiHhylSrV905Pjwuaigkx5azDPzRXn2d00uC2NIf+xroYfVbJ8DBbb
bKxlB6KSoNNgXXzTp+YKuJMT1iNIWzHqh8EvXk2p/6pMvdoVMEaOwpFLOMeVv4Gc+WNe7LwJZDzK
U9UO8WWT8UtL0wQWSOQdgajN2mML7NGiLgS2NaP42a0FMZaxVV5SyBNCOfbWZs6bYZ9arXH00hnA
8frS2vmmpF92uwCY2iVu8rqYOL1pAek7aS5yg7u+CguS4kqkc+l4UgkDXylpVBnQiYKFjeSnPoPX
QXBnbO2ygcU1obbdJEWzgTCotk6fW3QSHbUvjDqNxg7kF0YMLYINBxPM68YN0u1fRGifn0V1TDQQ
72rAPya4IFzGpo9iv74BeHoLuxPnF73fxu6cB/aaZe/3cbERcYL8jbzOsJH5TvbWsbJc/GV5Yn5W
nDgePICfF12Nh8upACTnrc4mtMzyYOhIj3WOh4kHJXKRTgOtxl+iYRb7Ml6WO1AY00WRSr7ys6cL
DK6L82yn65w8k9RUG9qoDaKsVUXO1NtBaS7vlpXTAhUE3fidTiPeGq5ae64DCpiHyRvu+ZblThvK
y8lQ+a7xawKCNFPdO1W/7FPHW4l58XFfUsKmL4NQdy6t87CbzHWr2yBrDOlArNZFcaESPYks0oDY
Br34YE6xioq6e1ZVccxygggEM/IyaPXyLtZKdaO5g3s3EugBgLJNaBgTqrNYc/Wi+vStVI65b3jF
N4oZWXimhMCHStlOWo5UvYRdWGvtptXSW/rnTLxJqQMp2T4n9N23Y5L8XDqAzTAhz+jK6a2BHQB0
VirYEyZylVjYO/qKFTr26ZWglHrbAtUMtQ5W81r7JQBgo97IxckOfJX5QdaaDHU1a+Dh0i5EWK9H
RVpfSJDNFYFFO10bky3OsVNBLgCnShc+V2lqNJS7iUw+Q144zhns25pOVBpTe0M/rtmmszlvWxOl
hi1b/yVuOu9kt5YFYK7uNsmcrGEnoIljJibJlGnBhYI4dTLaXrvU9NIJHDIa9oxjso0+2ze0wQEZ
8WuEiYVomtHC8MsUUKnq0bhm/HGDLnx5ABWF/gwzL/TVYQ2Js7/WmnPIYu1sajbOF2pC8NZU4CEn
PGe7DvCyz3EooSR9437J3DIaLEsDV+RBuY2hHemZldMb0t4tZ4LKnrwYStulioyHtO0ex2LStuUM
g/Hs6Ci6BXzK7Mnioe5ZQEqmWyDKOY6ACdIvpiJNAs3P+PHSeOSgR+yxKiznNFrYGQ0b7xw/9Bi4
YHyCJpttcjz6kbHX+uih+SwCtylhoeb2skkYxUe5GWew2ZW4XmBGbTRsf7/axp94Fgk7ACc6N0k/
vbNkyjfPp0Z88dsBKVtoFvGtsnX3olJ1H2qGsrcsq/P9UgovTNNhjYgVPOYq/mglzKS4b8dTyuzg
ItHM9tmh4R8kDlFcq8PpAa7bHXPJvVasB9nr3aYqs7c+zrzLpnduY9VwUBhz/aEeeOe1PgXS2Rdb
U5eSDx3wczlW7yzo2cn1k+e0Fk/a4j2lRuJtS0iOTqnX+57sinBOY2C8bn+NV6DfFutZlsIuDr+Q
H8yta4RQiyLiw40Bd82s93nunrK2Hk42MzNTCdx2WjNuZOyRHdG7d3ZWJ8yL8ncYktA2kQ6GtVvU
943s/cOo9dND5nQWwzOk8NTHzUn3kxbpSyH2xJLIF9gvm57pD6+WeylU0T04oruYJUhGzKv3msKg
pYm5UkHRpNP91JvFweFwEJHXdyoLdZUL59NOtcfGXu4kkgxW7SLqF4ua2PVU/csqrSHK63beyyK7
cypzV1ol2lSrcK/aeCIlQh9+MA7lWGOWMPAhw0SqSoZQllVDHhkZFQgGbyvFQQrPDXZaN3uElKyH
hDFYZ0j6dJePxgX1e7IlCzULOZY2obt63nEoTJ8dBP8sx/9HUFJw8dfi2inMFxK/jo5ZAwJuto5P
FqyBKS2cTYLAMn8sN9KdPxOvKyNC3c711O1KB2Ar6tK+snvW1BROfiZNl/3f/VVi5HwtU3ycVpPc
FPQcyKvszJM7xlqwDNBlLYfq1V7ROjL7tQweKSokGVdXrj2RwkYfwIOr6NVjYJ5DkWXsP2qe9yKU
l4dmxlLplcneSqzH1eynkIrz2tXzZ0NrckpdOGAiSwF16sZyP1GX7uGrTUeCdtetWnEnyWW0rmuN
r8As0+60DrWKOpGb700GV4OECCf0HKVDRfPkY7EM7kWZpUdvEjYaMY+QIcbYoTZUctsg9jnZlvyx
EgcapkXrBatVnkjJIxuUQ/uI+yOAvvezqatqCwv73tBGa7OuOh0Xrxe8GXKfu+3YwaJ13Bttsbu9
YTa7RsVXxOv8spbyuhZQybxFPCGGl5+rYUFpbeh/iEbj2YDyh9FIwlbkT16o2IyDfkhvBmXazzPF
fk8milOeak2piKCBZtvVWqSUDQFLW7cVCLp9lvotXfP1fVBjsmk4vEZTRw0CHRBoa8L6W5jCCmmK
TxGf/RBgKddD0+YsQz1477VVcioMOSP/8B4wpP2oau+8a/U/3UTcObl9qZNSMACa7IOigi6aDv2x
iZut1azJriUA5VYj8+aRMvZtwU1KQEwJ895rH9DFwq6yynrXDFkewP2bd348lFtdR5JA4Uzd1GWc
ihnh7PRmHi+HhNE063MeqD47zg6rh5bIC4YR5f/+xStbiJDDpTZ4H9nsXkLbfGXadL9IY4B+PdjB
3JZ3/WxgaRKDce21Ki5OHiTbQPlWBePNmVRYzfnK4is681JkvvHU5GnFfLTJntI60bd16+lXs2uf
5ApGdyoE7nmYmKklwF4WHf9Gg/Zh9Yi8rmzKpzUGDuqkpCPknldFDKWehoT018QkMYoh7NGoRP6S
tMQaDGQ9LvFNw9H0btLj24QFlW9Iu05pZsepY+1ma2A9qeq9nUzFTlfWrd+pJaK1/7yIhYAqyzna
CB7iJL8wx+HVk+ttNZXikCa1EwrZ6JFdrrcjiNTQ1KcPCAJttCTlbZIn4oLnJaDx401gW4P7UmMS
Qc/aRsWSGY8EDszbGUJoMGj1BICMAsiv4dz1zrJc+G077JELCfq4yqaXkHp3BhqASLOyJvBm0uDC
aV5oWiTxXuXaXZ2bBjdWvKCXnbZtTZFNC1ULp96/d0fXC/w8nR/o34Eiz+Qj1NsuaFzFSdSs5KbE
W5YG0oyTiAiPIQ/atfgFs1fbahmnDNnIbdeqTzmgLki9+WfC2O5Sq4gCQ4fJztxmNohfJjssGtXe
TbJ3qL/pYUJMspPtJDfx6Fy3KJG2bd/cmDLvgqojaC8ZmXw35jnGHgsq92/eoC+vL/JOx2Ieayzt
LWfaWnhOmC/Oc97nRiBcTvEAXvexy5kUrNDBy8sDujUQjwPAY7+3TnlPMJSu8ot0nNUxQRm4oc/i
RQlBjEHmyxhQqfdptc5rim2bsfi4aUuHk41h4fvCGtjR9GxBcvESl+RwWemF9IGQljqkeAj2ZIdo
A6Tt9F5lZMIOuR6SjPTR+B1VSaqRCJGZXhkluPgiWG/WDi5aEkgxnin19DfxWj2KeHo1su655KcJ
s/ycyZDm+p04E8hrwuADgxxIeiVVf+en4m7VYi3imO9vW8149/Kk+MD340dTNs4H1FflBhQHhAtA
37yL98OwGGFhTERgTf3nEDsxEbx5csWM5adJc4B+GTyOAuZ1tbg31UxQS+pXJDCV70YpihATAtfl
p4qchkS2JSXNJV/ZdigBlFP6BDG14wY5+fwpjOwTmsU9pfd5R7JJC4tX4wM8A2IJKF5HIm4ehgLb
jlKuw6GZnM7crLLjWjg1gOCs3Bpmyemg6T4tLXtdYNPuCQDhL8qhyhvL+CE9IjaNZL0eOYmgu6iM
a45IHW3O/ENmDRW9765XmBje1mVor9zeeDY4vLSpmkIpUN8wh5w2lprmkJnaS1ksEUPIPrJHo9t6
M4EX8zp9Vih8Ad25m7RrGGgg7DrNa0tRbGT7siNS5xzJOl6g07+l0k79cHWLxA2MeU5uaDqtmzjP
BRTr+Wc52l3E4TmJKpfHCAg1TOOhuLT8/qrJq/eFooQjowYxc6rQx63eh+Muz15n3+imvGwxfyfS
Ic1C8pZReZA7G3tXdBSQfQGuehJVJS5yiwWgMozrAubxyVDDPXGS5W1Z+y69/lTbuQBA+P4o0gWj
yiCRfOoNQGeKdDKWkC8HxeS/l4rWckjPGmRIKe4XHZl+3usvoOiosz0N8bXZ3FbCohmeAgN2eaAR
j3I/dKV1qOlc0T/Jt1nLdiLNyr6F2ollwFG0YN15p3VJsem8s3wUdc+2T4nW4Izpwm23y41RsQL0
PfJAv5yNQzP7CvC1fmUZI0MIw3xZhPuT6eNNTOoVIObGoy9Z6jcgTgeCABojKFq0UE42Itb2fELk
1Zjvq9RWF4AmJMmt0Ju0weYgJb14o3m1xfmwsN5FSmgvvWx9U8n1HXkGYRCTXGJYnK4d6rWWkKEk
rMj1yvxqNcwksIe+PEw5iSdoUCkqFiehjw32cMNXMjd0whqPbPYu/dFn9qfXmPsiy7y7heCNI/4K
2lwTP9u9oD36PrjeR4PEN5LJZBw7v3U55EAzrOxuCmKn+VFzOBwMNZ60oYcTvTZP7FPDy9TCW6nX
mszt3LwrzpdVriepofDlZf9b+mNxY0zpGzAbElBqYGFkvkztBotCRYsKx4YXtlolaEfGhEln0M/5
HdvIhzYY1BmcHQuIdwa1x59f62pZ0S1qoxHoaV8wc6CJ2Oakcw5V1j6nmndZZCXu5h5/PfPbTTpw
3lcMBwNioPsdOqBfvV/dU/Xy6nf6kUNhFkBkIb7eRFCHsoPVKiakyDI/UwuUDYv0XabP+9WKxz0v
7QxCtszuLH381dkeIyEh5h+KgA/OOuISoyVCpWrVaA/nNeEspdquPOAodhFvJYkwKftGYpkteNhu
P7+Aqly35uqbUavLNWQ3QmofT34I+fcplzY16bpaELNb+8Xs5LrNx3OlxRjH3BJFQmTwMJETp7J+
OGmJThxdV/8gzHei/aHjluaXuUDk7NzKSdzQYiZdr5jpiy/FdFEXlneYDN18LpRHJIjp5/kuI4Z2
zwxFDw2tAp+ua4FJdAibu6RJTfEb0lAVodVUHmn09H4cm6MFelAr9IuFLGdQH5eMj/ygnYrypwDB
FMVtkW/btEx3q0L6BnZacfoHwxwbmbYV6/jWZum8MRteI023nc3g0rytSMOk3X4328s1zYcava6Q
22lM5HvS1yh8YqO7zUT1bHn5qzMn8jBZwNr50W5BUr4kObNzevit2hRAlTa+1i/bIs3AJrddfbRX
xiiZJwkksds5GHVafr7fka7pxLvKAaXUZ4LHYczuz9Erz5pC4lWcbrpFKP1ZVMRTGXAkbpzFm8KV
k8tWq+qTsgW4haXy2QBKyntRGT8dmRlR6w7N1uh1hgd5+wYZb6Gj4tQB9V4DKxnlHUyFbts2dRGR
q8kEy/KHH9PAqUGNQ7apKulht/LIMIJCBnr4s9PFe+NVMyHK2dHNJ4oC6T+kNeTjYqUzVHAy2Knc
ZslMrbN9yztJ2OJTrn/oRdw+lDMznEEImm+msKPc8Je96nu2dJsoBN8jpQZoUh5WritDvIvZvVdw
BuC0b20TrX70y+YAXulXXeruruhX825sLTOcfYw5gP/Pk4f2jtTGLMhiolpHnQzRhcb3VbESHbA6
hiC2lwI+VvoDLkG6v2guGGwuYm80APv7vhZg9Fj7YYFeaMQOIQVVOxm3FNSYHzYT/sBo0bmTlQFp
ZWQt8apOv2HjzQ4i7q4W/1xKlPwphVe4ZCK4P6Z0VZsFCvrGtfkMknpqQtkPdLZLp77t63TdLL5T
BvD35LVlyPVqSDhapJLTCBwvD9hQ9uBrvkV134pdR8PqOFKt3BBdw8Ry8M2TPtT1Shhg9aHl3QvK
q4kX3lc00Ovr7oyGpfeuobKPSjt/SETzkXogsxc3115pZSyw9PX+0kmlcw0fO97SNX73Kucq09or
D7ftbmyNPsrICv6VpnF1slIW6MqS5YXsG38zQs+76jQ0XNLMH7I1v2W3JWIRnW+Q+t3eWsSxKepx
S2ZNQl+mpBsty/7SwB13qss12edC8yJNlTrpJ8kH23oTjCPRMbT090Wnw0WiLg+UPr/zMGXQ/B9l
Z7YUOZZl0V8py3dVax7aOuvB3eUzDgQQRMSLjADiariaZ319L5FVnYmDQadZGpYeDgjJpTucs/fa
ZXkjuM2Y+6icTkNwRYyTP/YQAxBzEY6FJhjBLylCveFQ2My/9VH2RMI7JHIj+Ylx9FuR9BcDUoqF
YXbTXo9T+o30nmLUNlTd43Slew0o33r0BzclAaFU79MyHXyvGb4Td3dNCNdzHoW03Kbma2Hh50MT
RJa6maYUv6hwN5TohghdtdpFh6HMwYHlBHDZlciJyKKNiSTA0W5DfCBiMQYEmwDYpiBCQgPGyr6F
tq0VnSBEEHkr9XSSc01ShsxYspPKvmo4+W/JELMWRlKfpopoglAE6Ms0RAChkpChEF3B74EHRmp4
0pB/koimWCl2XnwVPYT9rGRzz8Dl+TCgroYsvI1CF/ZJ0bjZWgCsAClPTRdJ9s82J+RgdMjYKoDW
+apdtH4ThWI1WcFjoZa07Cu8xa2mIRpIdW+FrM7YRU1BilA4UsyPeA4LwkRgWGX8fVV+TebyDcEi
06LQ7G2HmX4VhWW/TEf0A4mInzQaDVWa3wdjnq5jhcJ1QNTdFt0zj3te9WjKiaVRhbvPlG48kqG2
gYzHGkjUuV+CB1HrlLozK6WcO5YnlQYCgXLXWjtvpYrwEUZXtoahf8kgvC/C9h4vekvJ2q2PiHZz
XzEUe6GUtb1R4zpZxbVFQHU5HUNNCUDYIeJ2NFaFZuhQaMnj61YlisWo48av09ghhzmkcCTCkgKz
oR8Ve/w6OWZ7XVBeY2FJmaU1mitCA6+LMHYWNi6KXUi3e8nIpm21ui/JLhxpmLOp1KPypyzydgEY
lCQpg+o8Om/C4Opx2BvTUIF7Y7FB7lNHMkNM8K01ZKvGnlR4BcBW86Io5QI5vouAgiQix9O/QepF
WU7yn6/D4T9MOnOGoT0zltlMWJRkqV6DLYvYkCtpdJcakXgKsyFl9UubTTOC4O+rqZAs4guydZao
6rkiWphTTMLe6OxiAi+dZRlATaExmMXGgizhIqWuqAyfMfzekaVh94M0BWMA4/q5vsk0c7ASJdo+
vRjEY2YHlrPKtSB76DN8Up+IJd8ezFRZ2OANwkrtIKd6rRcjKc3GzlwHOzOp5V6vSxbhIgqvkIIb
nxzqhVT0WrhlYqBkq4f+bQYEnokW0V5H1VQVAao+VlMroY7KoTLAKS7AODpgB0hw01YWbYZ4OUi2
s0tpUNomqMJQfybgM6mS5N7zpLgW2VECBr4HrnhJgaVM/DDRwnCdJv0cKGG2/CQSefL0PpbXvTjq
zs+BSzWLhGcvrHFm3irDpBknaQS7RFYE+8SBV/+yY6P51eP7PQTMeF8zt6AoWhgoIhainghunf8o
JARu4lFT4k77TFD/3odoqLMX2Dbx5p8bNhMPZj1a12CH4YA+mpoSOjXaxIE6rN6/fnwF3qrv6Kfg
yIOphZIXzOTZDSMMfazCUtkNAjETQnvMMEY8rtKSKMN4wHzeUT73Pz7o2xO0YIZhMkK0jKD+DY1H
Cqd1nczeRYUhtyyv6nXXqMZKyPgz3NZb6SkaZX32UjouuvLzQ1FsSFkHMJIECRFn9EZ0H1jhZ6Sl
N1fRYEtko07G/ofH9nxgsdiDWo3WxHvdHcaLMEBIkNhjsQzqqL3s0zzeNfn4GUzgjVmLg4L0mvF5
9Oze0J0I1ySGhD7fHqpSgJI9YVJg2UJm1dLopiLc6r1BauzUxtEvlZhRkA6Z1z99/FG+ID5ePUHs
TyHpmQ4DD0Dmc0tgniHFTNU+3KtOBWiS8k91Sy2QHA5XTwt0ZgTZsSBTIu2XrQcIjF3yWFRKnV33
ibfgjVZ2/kt0GEQOgxJZD2eK3KCtG9m3abgPTCJjCwMdQzwLmiyKhae0bMQnGvh3PnSiCmicA1dj
yDo3fo6l2gZgejhe0cZrvUivK8VhH9O6/c5NwnSTq1b0Cdzl3WOyhWBkByEDHOH149qHikxsxRP7
PDapyDAJr92ePboms/FI8G18SG1t+mSkf++g89g4I7OxQp8DYHUiud1ZvLkvTXV6QncX/kpo9JT0
RQ3x00imcVo4bYgg9eN7680wwQeqvbi9qW6ayNBen6xaD7NNq4725I1rCgoSN6HZZ47RRUuM8mew
zbdIlPlwDphb5jNkz9qZ1tqpzbJxupDTRL6xi0ChbhJypny3YkcdiIaWbmxWW5bvt4lX/8wKhWiq
jsidj8/6zYg1/xnwARzdgZX2xmMLis42XGQZe4jc4ZNVC3NN0naw+/go7z63JNmCnJkDAxghX1/c
vqaJTZp9tCe1jzR3NVPra2/KQz+bpomsV6P8ZYUECcpK7U5kthd+ZxbN312Qca4QqMAmc7IMY2fW
sQB4sEOGQLin5TesyTFxFnoSNw27Wxnd9p579/FZv12zgDJlfYTzemak4aB+fdZGKVQrDVgakdbO
xiMbJ/NaVI14DjUzoQyiOeMRLLzjnDJbE2z/yVkfdTFXNTD5/YzJAAxxkcd2Sa+Rvt5KA6/Zr2O1
1E8GMgUPAFI21mvVCkiCG/JoEH/7YcRrB2JxvjNcfClnZ6CWkLiMfu4jstpkDWskZEZNChBu1jIn
+h7hEeF26PztZxEIC4JGG6+DR3TJ2cCDCNiOMkXKPSix4obCNwIOu2pOqPOrv/0AWPAJsBTObH4I
RWeHIhawSEf01/ts8sShKMfMD8No+PLxrfD2McPizFQ/k7UNFFBn1zFRqZbbihlRE67GrdHlyN4z
K/f//lFmaxalbHRvbzBLjdJDV4LRvg+y3jh0EkyzTMvx5uOjvJ35sLlRYGasBGEDlPX1XT0q0Vj2
BveEK93w4JCrtoVvS/NHG9UbWer9J/fgfG1ez/kcD/kSGntuRGhmr4/XxIMd6Sl9Jby/5WYQjrIJ
FN3zEVLXn1zAt3MPh5pBNczorC/OPyazSEpDNAotLJsI6I3bi+wa0kH/jUaB8pK1nDR+KqJhWH18
Td8ZIOcHjXUdFh+WdOcGHwVdAiogZh9MDEDscUUniBOH2eVG72xcKvZ1zH7+Kk0p7xlxkn5ykd+Z
j6DJ8xTweUKrenOV3TyqqVmzvivqhBCMcqi8E6qM8EBVluI1n+1DxJy1S8imQ4EzZI2LmmL0fgwY
NszNx5fj7WKTJTtADUgohCcZ9tlmr1Ryx8oHAqEg6wfwFOrroqgUfywo+ldlFP1oGrPwI83KLgY1
CD+ZJ148R2d33OxhRkU+33hvUBCVQwkzbhV8UDXVZDSASHxFSRMqGzUYTURTC69IlqWY2GtiuPaz
BJGlO4QZEpF2oKpSxMtiGMdT0IieFOj+M+zmOzcqZA7AdEwwwDnOR63Ucxr2iKATLBYShy4uBXKB
Tm7zeiLFE+0y2fGF+smn8s6DT1WBJx4iCEc/t15HYtDpZg3ujj11dRytRF/HuD+XIMj6ZYXi+JOh
+Z2TnBe8PBfEURBIcTY0B2aOeKUhpwv9vDh6Fg2ASdGTtRvqzrp3Q3TAFpf341vPmL3VZx8+BHTU
kiwWdAK85r/qLya4iMpjE7desNPaOL8Mij6tV4YticApcXEcLSWzx2Ujbb1bRWAzv8nKNQl6JbeB
pDdtYvk0tSfVqZt6Th4kfp14UNNeigRE46KvWzNeY+gS5VezltUzgOmpWODtz63NVMb6IbBKw6PZ
MAU/1cFyvwMkcKnf1iRa4aYHAuEOS6La7faToe+dURbrHys0PLZwXM9NoW5odykRGWKPpxG+QWtU
e/S500Upy+YTy/L7h2JLwaoTDOn5Jg7Nksc6T1F2JBOKjetN43e8lOIwunX6yaf5zi00L1sINKKN
YTO+vv4wncoLHSouyk4fYjRdxczh4LO51Ov6C2U7cjQMSBMf30HvPSYMW8RnsLIHsHp225K+mwiF
OXpX9OTdbBrFsK8jfC4bUtgib+ES5up+csh3lhfU+ubIRXYUuBuN16dZJEZkyxp6eN4mJOcauMYu
RjOgcfPxqb3zyTEYg2wxAeSBjjp7NgryUpuhrZTd2LgFtF8NVQoEM++o6sNn8K135gC4+Uz5MPtZ
nJ2vAfM+Lgivy5SdgveGwkLgANOmoVKbK2rJxg2KePkrdYbpvrXGLMVOZvbxJw/FOx8lftt5azRD
xtgevr6uqqhqr9UmNsBmEu0jm6qKbrP/JMHFJdq81D75HKlg8Btfjz4sPlgm2uwXmIm9syMiXPGc
2PDkPpO9uqKQgU4byyZ0E6Z94huOSp5ry7YMv0npKbQnFep1lTd+JcURlVdBX3/KzWfiWRrySAs4
W8YgvhIWEWTzHsJZYebAITSFe0PU6spIBtBCgtat60blNpG5ivqyvjQUBOJBmoanKLQ0Xw3bBzGS
l5DE41OEDCHvg6c2QTRVE6izzkaFDjau9Y69JiFhY4pV3rqYAlYvnpI0qJkTcn7xDwTKNKz0KSgW
WurcJ2aarRIEEhvbaFFaFER0WHkwLgaSQza1UzirGnrZ5VCkiCDT2LuMXXoDjRvUYtGbhbh1Uzkm
CDxoQBPwg0LEcZW7UaGjsFAylYwep6v8PgtNX4xSudeAvIw0SxwxopGiRV9hx7yRcSZvqtFrAegY
6qk0wnZrV/n3nOHrOen7FjEhM7hDRPiPyAgwfKRWuR0avVhXrip8it/VhQdRHS2lY1/mzNdrDxrY
OglS62efpY6vONq4FrXQ0c3oxdKSRe9ntRnd0d1s+RTHFAWxJtsby0spguqJe1+qZk8NzR4x8MXt
iWLJQDb1HKOMjH1NkC+rEEOVJ9eVlyQ0SN9GmXucUnVcjJQtnhQ3dFe9MG2GPLBsyymnJqcaDS3Y
GiHIGATlJiRcBhKjmp1s+vGLblZdd0ngPYZ52t2NwwzcHLLAN4phosEIBooWf2E+pULV9rpZWn6L
spJmY6IcyTpoL3KcDogpIrvbtx7rRFVoAr5OEyMOtVqdAvaUY4Ap5ZXEE0WCNLLKRZUn/GKlgaLV
sFFGhOQq115czrKKqbuvvDomF9rJx1VCMYqg78TadHRxweljUUeikZXXzlRpR1pK8RZbcrwVw+h9
B+eZbVpEZXdOQosn9YS6lDZaKwRdtfarMiMSbxqn7i8R8Ec7SlntBUlO5aUoCbJd6DDVYzhQnf1Y
j6ldrOa0T9w1uuwWHa1DVDcVvjbpxKuW2G7gX7K+D+JKPjRIo5cFEsc7Ur57f9ID8uWjrllRQeUX
R3KYEJ9GxYZOQ7LtlT7bqpgLa1pl08+mQtmc25q3H0lrOQ72zL1opyZaxFE1HLswRnfUEeaJJjkb
+2VimO0yqmPvmVXF3IKe+r01ibvWrg/eyDBN7BnRr1IbsXuj2Q3b1sMkG4prBvGQcKXgPio9eeVJ
LFbEP+n70A7uWOrTMaNCzk2MXHcivS2dUAllATk+tOUxpdUIjULFNnwczVQH8xYWAkFW0FyCraPV
zgJu8o8aI/VSDg0LtiwO/HbKHrI2bq76WsoVG6Kt2dQo8Qw6AU0zWb4MjZOJkexYxRxI6aMBx5rW
70pB+nkdNLSBDUBTEVTPZAEXLttUeOgeRJ+dkjhnBNQEHX6SSE+y0b/0QoZrr/YeDHu0fJLjE5LI
PIxseStJ3hY6zpX22m7th4/nybdzFypc6IpA1WDvvkEP2sU4FVGbhXskNN21I9JinaV6sSDiHQ8Q
MG3iQrO9jZJAbVI0BR8f/e0szdEp2IKYpe+I3Oz1rJVp7GHzWIo9MazVVvX68Whqk6QFbgV/eykH
zp2QQTavVPXe5L7iYks8iWEFXF2SX0QhctFa643LmEL9Z1vUt2s5VmSkRHJZiZamwvH6tNSxmkVb
3GUjpbYVsx9ZBx1SjiFTq3XsZHhX55Ht18cX823SsjEHmWgkkbEbZTUwX+2/7Afwp1eiaoMAxVo7
4ZRROzQWiBJSC9v1lFZ+CYXhoWSBudeqxDrWuekStGslYbfOe1G+2B/QhY2o0m/7UEOuJCIUKyuW
kHhHezDwN7imHCzDQ4niiYNY2wwDnlwkJoDlT5YYb68irTCY0GirodG+yUl0hB31mdCSPQoKlhSR
gkSB4dE3YdACv1e8XW2FfxvFyTUkUM0ENwx3BvrT62vYW4VW6xrNW9G3zQkIcMy47Ayf7Bffue/B
fHInkrpBi+p850ZmXq/oBN7vqEsSem9nKGjooe1QxUefoFpfcE5n6zSOBccWHTnE6PPSLty7DoGi
ikJRKU1zk+oa4jbyd1vt6CWtvNaYYjq2x3G16XSkFguv0+yTBwEC57deAqJjzVt+HbWWf82CiGG/
Nb7h40fRKCJEbasgzDxrWUgHv3EgITaj3ZHNyUwLxGjq5Hb7Etf91qlS845icHOL3UReOiSPz8S4
pltTYNWDxWjZjM5F29KuyyMIwKseOwzFQRNJRJBrWCxTpGqXoyEsSeO5wssBk6Be1hVkO98sHP0x
xMVzqXjK+L3NYtyKtmEa5pYqv4UgOMUkj0ZAswCh4U5ZjmGh6L6O8CxfKbGdHkNLdM4iRdB62bgx
jiZZyIppCcn3U0bD/m4kxOexTSlq16i+2sVEveNhqkp7N/Q9NsZIDcodq/1kDz0ZxGIRKN9dGQ47
Va3sS7jJ0d/vsPKQoDNQ53N4WwxzgiTLkiyR+6jy5qUtBjWkDa7AAl8IiFcIonPzMrCM/rNC4Nsd
x8xrnxUcKjG8ZN++flI8L1LcPqYxXZaq1S/NlH3tcmT9kVAU7A1tqQeZJu4/HuPema7MWZHAhtWi
W3Fe2DEyMY5kUrKtiz1oC05HlvZCISHHusqsyjsO1JPtZU26dEcPClnrPm1j67Pw0beb2Ndbn/n9
vwy0oZmlUrNduQ9kUK8sKY1t5I7VJz1NWoj8nrNHF4AfKD/AAAZz13w1/nKcJC9IUS4rmguTkj0P
zmSsowTwZGwEI1ATdPRulSpbU0/ti7Lh3lxYjiSgcbTi67gnNiiqgT80wA5QK3TIVhWXWLCG5DgR
RuIo8f1t0FSUD6gL8f6yhwVVQW0ON3uCS2cAzUOv+qKeAm0rsrJArhxreyvrvPXQetaFOccmxmGv
LO1iKrZe4VU7JxeNX7i61Fci99ACBva4j/N5VejERbZkV2d/T0cMzL3JCOJFhrJu3chdSCqpGzuV
8U3VuoBPJ9fdAClBAWo0xsr2QvUQBaqxtga72WJCNp6UKMqugNJUx75qRxhhlur3eUlI1RQQJWcU
BTi9AH+0hxk2TEJ7bvRPm7KCAAKkZoQhwLTssyp4Vo0+XGlNjw0cGdzBbeCvK5VmbTsvflIbNrgM
KtUtfjZcg3HpEA+lOBsiqJ+E0UZrIdmmpbnpMS+pyr60DSwJ0sSH7IztNsgIDChcrMXETWHvaULd
Z7g1Dt6AwNnrvdGv5TAuNDFW6wzh+WY0yKAPJ1TxJmDSJVbvAPnJJJdJk4s1ftJykQD8XWlW/yxD
BslWFKyfmgHUhC27HQv6ut5Y4xBeWn3mnVxttH3Na0u/TVNWI6Lp7csA3sQzPm08QFmfL9D9KvvC
RvW2yLQ2w3qNXXXdVuGwiuoKoSTHjxc8lON6VsAuC0IbYNRj66ghKTxHiZM+uZQAl01Q9feVrYdY
T2Cgkmf1VGWRO6106aQ/q55YCasYgjuaufZtNWndStGyBMOSIeVliCtk2YNAWOKNrjallrDXSOwI
5FDTLEWgf0b9fvssM4CSZEIZlcmY9vbrZywfzbJ1CMjda1KaKzZdw5bMlODrx+PWXL17/SRzFIr0
jF0eRJ9zTQTbE6NwgkDuK2soNpkZ2zeuWX1VbSgO9PhnW6Bl4Y8ZzE9WGm8HTA7M+dHPplDzpg7W
pbbb1+jZ93Sa5ZECPbiaYWzvVFkovlYO+rZ3IQJncTgugyhKP1ngv1OjpoHN0W1Nh+tNDt7ry2un
moAJ3ST7FsZTBwa80r8YdYMRMg8VurE61iFSmWVj1I9k1goUFGU9ty5E37H6TJ2ryCNlYpHhLshW
VavF3Bmxl1s+ritpLBNFAVvdqVaxR4uTNv6II6qEiWGMa8oI7vcBCEKxmfupR2XqJMgSkbn4jWs4
WGWv3PcJtQR/aLvyM2r9m06ZgziEjQ0yOk6dszwbvksrTerYnpNryJOa2I+XwY8pmtja9WYbB4tK
m6tBveL0il8NZfC9EW2Wb8aAOeuTz+F8wTn/KQ5tfYSWTCdvkI15kFltGxjjLoi9DW7Rec2WLigo
/vr4Pn/nOPPdxnbYhmf/RqI3UiAlqCPtAaEH6tZLoJjEWTJcB4XtfnJnnz9SnBJZtgD5SOzQqc+f
XV3Ie3GKpWfYkRFhHAcepVWBDHsJZleFT62VxHBNKKG75NvH5/jugUEA0u0B3vTmHIuJfr8G3Ahl
94MmfwzGgxZ8qycAILbfgzj++Gj22cjxcpp/Hs2ay7B/WQPogCemwciGnec+uOEzgRzwIG7y+pMP
7nyzdX6Ys2GQCb+F454PO2duNXQ/cshKWc6cXf/QWvWPc/qvx+G/xXN+9cfAV//rf3j9CDihikTY
nL381+Y5Pz2kz/X/zD/1f9/1+mf+dZun/Hf+La9+gt/77+OuHpqHVy/8rIma8bp9rsYvz3Urm5ff
zl84f+f/981/PL/8ltuxeP79t8e8zZr5twmqHr/9+63d0++/vazd/uuvv//fb87n+PtvFw/yoY/e
/MDzQ938/pth/ZMOBctobmYCA5lWf/tH//zyjv5PCK8vnVPytuYePzTuJvz9N8X7p8GQgi5VZf2t
z//32z9qoH7ze5rzz/l7//PHvPo4/vx4/pG16VUeZU3NXzA/O39OV6CcmQgZKUihAddrM3e8vulA
trWOSBSIBWOKst7L81vFld2W+9CAbOJmt2VrdZd4zA4vb7IqJVgJ5zoeLuXizy9ZUJNWb9mZn6B/
XP75BrYa5SJ0pb03tHLaOrV6goltbMneUvaTyE9tSQhsDt1KrUx7W5dB6r+8lKVCGneilScNf8Ct
HcbrVkkHvKJ9snPaCV5CnXyyECfP5/VTyAWhFmCjiyFpHY0RxarXFySHuwKXZiIqslTuwiGODvSw
IYDhil0BVG328fwFex4r9DG5Lk2QFG0XtqveyPt938SXEyTIVdxFGDi7e8LJu4XrxM+lkmHXlanv
mSZkHEzzVeNFu6SXP8xEuYttuEZ2pt6MTX3MHVpyYEnKGoeTrMD3taN33dqLDkbUSi8srPvTRAQw
koxBgEgYsVzFhvFNaUp57OFQzbSbNZIlCRTBL6vYJ7CJfB0VVpiibTwVIOcwW39ajEXBiB+8FRhp
bdtAoi5bKJGT3FpWnS1RItV+bLJfwIe4G2CpTZOrLtIkGBZj2d5Wop9WdXTh4fzA586Cj/LxES5X
1YfQBM1G+lBgVnHkbtzQ3HUBJ96YAXVP5afTgD502kOl6fnRlaO7UCJuutDt/RR4Ao5rauGk9QAH
zeJVRiIDlVJgRkPlhw0bBygFT21l8t1E7yDEOKLb+MaObVGwasUa2mJNUaglWFFwaQfKYwT23p7y
hzi5VON0H1OOpAOQTGjzL/OcO9EaT0Q27ykT+rFeX41NNrANG1XcCtCKlDW776+GTVMiJVlgy4ye
ZRrmNfA90IuyvbAayn0a2Qhj2+6cNLihUoIfvK22Lhudo0p5+KXpFRWettSSyaLgEE8rOLp4B51H
zaLjMNmxb3clhv7AnZZsTO5mdCuQw5xALJxAftZjJOwD5UAlRQBDX/aSondB4qxPk2dRGE23iYrg
AqV+5sdK5y0LL585NMKvXNZhjAf+XMPeaQHHy8wkY5rRvzijcmmp9Fq0SFK7DwqYoWZ4MtLRjwpz
2Tb2F60c3SXJOF+dNFy1gTzGPY1qGgmcYuFsMyMh6LX64rH12XlN5mGItS5oZGKQCbxhY+YFFUfd
ygFBCI8B5FAgmaVZgf+q7XCNVWX1PQqdHapM8HLjurGMS0hUybXTlxc19pRVobCDCmanekFfNbPN
7nvJ3nWiVWMiEQWU2V6wHY4JuZ7d8cgbccKsEBktq2xqjhEtjslylm4xjXi7jUuTaCO/y+WTNOoU
dqVSAJMNrqZI2/XC+8IiFyN6s5xGt9pmOo66JCufnFRn4uxnGINR3iI35DbzDiRHHLWiLheuV7Yr
teE2mnjQkXPEC7dGDj94F2UYXsN8xfhrRXdycA6uN3e4EgNoiZfQRCuu7R4WjAsKqfnmRO0S0uNh
VKH6D521HRiJ2RcmdyIF4t6SDpZY/GLLEhGx32wtZKnusSGhTrKmeqlvTDGoe2hBpxY/nuLkyjII
224Zu/nRrOp6mQAD2Cqt+lULTczIVnThjuAchvhSOC4gIbsB3ImfLGC/KMzxNkEWvFJMHHywduSK
gl6xGCETWNUxCFoAqKA0WIU/pm1x0AMVC0k0J4uoF1XU3vQdHUh9IfZysMytGvG44zzG0xKEhzoR
Dxoak32l948dzftNZGAi7QUDbw9HBN6zA4+rMFIfrE0DiaMIDnUrggOlqGyrddkF+y7vkA+ogLgg
/3nXzgwdfY7CznX+Zi/LTD6ISJ0WeCJ6iCpWABVLFCtHlvkx1Wcmzfx/thnTnbVoMqlG/T2nl7+r
UFCAoom9dVA45IOYPyv0s2sv8tadcluIhnmKrTk1ywk56vx/Ip4JHLmyMDUdTtr8T39+ccxk5TaK
vclBWc50zBM+7Yb2dL8UxAbcqjXDPfXHYf/yUh/13J/AltIw4d2yEnc5EpJVOEMGirzUb/M6rS7a
qPj58qqKHeULyZlEsHjabdPh1mmGQF3pcSjWXaT+tKm6LCkYZESgAA2A45/tX/7vz5cawIR9VOsm
Lc4GPIqrLXHrVYdC6nKTK+VNVXMLqkZg7enjLkVeW88uVGfyu8yvbJZif6jT5oKFtQ3mFlikSiTq
Vg409uPIZMIMp9MYUgGOsW2yey3ug8b75tpJ/ov+syWvxzZKn/QoG3Dpdu7NoFJDwaVnH8bMzo5q
bil+2Gv9xuBJWZXEkGCTSrwnqz0NjZb+opbzCLyz/5rmYQiMTBT7eAgAesoWUHlBpzMYky9Z6CFR
MB6nunKOrm3ShKcGuzVTg+0G40rviOKLFoFQTQIF7u1A3bq8Q56r34aBF4O0LvIbpbIM32zM6UJA
c1gnjn6yExHucJdHlNLL1vdG3blpaPsxq0X6j5CjDvq4IMvijtGw/DH8xLe30Iy0fcIwfJ/l05dB
FMlOlVAMwlh57Lv6ETeqvM5wtK6b3lEOErLzXqd7siFRxQMdorabwantpSmhYDE7IAKM7Kukaf2y
jvOHbmyNpYSXsh4SbuZB6MHeRnfmK4NjfYNysXEiUT/yYarzPYvAMaJF7VSkAGHTRXQ4IOhuhIlb
+ZRbhdwY2S52+pGPnwulge7CNGspe9Oorb2cKBYWOUS3dlC1i1SxinWTCveqxx2yioM0QYWUQJkE
hLlSpD59STVoCuIHPZLpakrHcG2RU3oi8aNZ9FHxK0xwL6teUa7CeykAcehDP7dxaczChE61vTLK
ZSsduZtiG2ImFPe9BMq5TNr+Pq2V77URp3JhIOLfh1a0TZIEWKXUjtjt7S+hvixLw77Ik/yuhw5+
K9j2jQzkILpORdGcyqEPFvHwy3LlHXbxmUEOhg3SabpMGcoQ8PaH8FHUjXKJUDzcGH1BN540063d
FV+LPmqOOSDoBDWbUpmgJusgOYWZxOWf0itAXTIdBi+H7DdUS/50xKDwg6vEBY9ZwvMozQY2R3/Z
q1LZaOx7g266QMsXnTIzv4ksK9m28skFQLoBCPNN2mD9nJjqnQ5n80Zz6fkMOEYITVPXtT61J8r3
925XgqC2ysustMd1oNsgBZzT1I/GZSXdh6awK4h4ChsBwCoSTTym2mrwMxHRpR4URuPrQef20Myi
vcXvbG5rL/kC8+iKNJPiihghxgZ6iZpUxSXIm3FdG9ypI7KQU3/htk56mGRwIxQEiJS05iGxvwIm
ne4Jpv6WABfcB24IKDUL7glpalcvi2dBzfTy5QsdowsP7upOmj8LbcJVTp/+tlEhTEHK83CAR8We
D+6+SHNMtYGBT6h0q2M76XLX9vExAYtwWbhutw5Jtloadpks6rBuD8akdzedJTWEXe53MZY5KIig
vXn5EmFyQpt06LvGu1CM1DzJXr8xOqhRumJcCXw6K8Kdmo05RX4BleMqdczyRoaWA2NTln5lpv2X
aTxYo9Jch6O2SLs8PooUsm/GYH0C+PcTXuESUE1zFVAX8cMUZ0US9yxbkZuinimd63z+YpRgRgBi
iBX+DNC8tRJvuaH7i0DpJEuJgsjYNgYVRaITu/cTuafNnWuw2sLF9E1whQ7AeVUA+ar4FmrEg5mR
au1e3lXaaRvp3njjDnK4wgz/7eW77CIFHKew5haUI5cwlKx1V3T5KVCS/BSV60RkJsfnhQn0xsm4
nbvAkhdq1EtYXqm8SP2WOCRSOPmHl3+taPvBnJ+/qzQ1a61RYGZR/Z/vnzGhMyKU1398Tz7iWO41
3X/5tz/efvnNf/5MFGgLLSzUw8s/OcGok4QFTzNm4VU1tnOAmukcXl6ahgQJmGTQ+FxIw0Areefl
e8J4aqs/fsY0YvePbyeLDcFrSYDCy0nS+FyMlQCllsgQ0MV84ulk5ScXQc7LG82NhdX+qjS67ErS
qTiEOuQxPcmuXr4oDTkFg5GH5BKMm1i4zV2aWfFNFBFaNb/qEt0A+rspqSIPSy+9MKaouwWa0t6h
jV6GXsRK0XG+wHl2b2DoQut1zeuXV1oKeVnpAoCC85sm4/fOzuhf0NF1b7quG2/QYCUR26eBQ7ES
hRnBkxKtMjdwf+pi75ZT98WZ1HAZZzuhqRDRoOcP3A10rUwseE280Lz0RzXmy7IybvLWJKmMkScW
kN8MfaJBqbXrQag/aTs37KKXiP5PyHF+qBYB30FKd0b/NkygLbomPMU9OCcC3boWVZ39PJq9BAFL
h8RBeUluWbBvdOz2eTwj3r0aqI4DMel/mTuPHcuRNEu/Sr+AFWjU3FJd5VqEiw0RHh5OrUmjePr+
bvYMMDWYXvRuCshAolKF30ua/eKc7yC599F8+yBV6vOcLaM/8bvUnDI57GVxUuDOAxQ2bKy3nug9
gvVmcV2VTPVpWnUjIhWmY1kunHiVJiKi5i4xxIYuLLtv8hfyVK7e6NEKkLCjetq1d/hGP3NFFvMy
J2dnhtUL5oQj1wRrMpKZQM3gF4v3jKgMiVLNkcAuhljB3j1yRi+DvkfONNnRkMoHlpiWrxbteWrO
2jQ+ceucZmt5c2rtm4nEl5n3UTHnHu2TFFRy6Wlt3YgFOrRjLblBu3YQE+uc0t63KAMYnxmSLOwp
v9noAOM0mS/MqNvwHybazgJMgLTFqj6FKVHXEfyB3/+UPnKHra1r42tZVZ8uIZoIPRc/rwXWD1uw
QIMHAvQOcHhnve0tRYSgqp1nHSZzh2AjKfc7Z/2uVvGuEvqdjRFRsn8mqxZp7GYXIyXkQ34Yjfa9
w6fLHzZJGmLhdnjwhk+sZ+NhqI1QL/e/etH+Fbn6trvhVY4rnPf23pLzX90R8TRQt09e+8qm4SPt
8IO0xhpvOjkDVl+Hyp5B27Hd9Ci//Www7uzMaXzkp2tobuWpdnsOymYBQoS6hVM1WkaeahTKn0mZ
f6fpAhNFd46FZh7KWWLN4w2Zsq1gHdb/peL3sdPf8MfTnjJZsSzvNGvz+76P72UmLzjsZnKntstU
TpI3MQOHJnOLMCxSwxdOgcZ88EQ+HZSWP1XYpgMt0WEXTc39XrSh12hQkICXopE4aD1DApnYCPbs
9K3wOliQjsGHMau4flFstOiJexfS0oFnV10W2prLzLQhJnOFaI4cRK9sJ3RmTvZTCxRtbVMGZFIw
QmfBWa/9X6Zdml8ULZUpSseoK5wPzc5viTfM/dF0toCNIjdjOcfe/OSIvQHREqLnyg+DTL7TqnzP
t/lhGBFJcrKfqtrBfZG+gLxDSYlOVaxDxY/aJ7E1sNecxXgpNyCLrGnv9dmZIkcbW65T3qR61L70
ifK2W4Nu3M5iau0HbduPPTJHFKngE7NSv+Up/ZH9cBbdFUVrt0NUYWm8xqfM4JRRXUP4AhC2zAKC
bC4O3VDCT8Gtu5EYoZw9Zr+0U4xEFZgXtWv3VfmA7GKKs/qDOven9yB6Wa33VCXHjHSBxw5c/ARv
L2KXonGiNyx+k+o16/dnfAuk08+UubSDgVmmerAJUUVuOQ+HeRteAOhU5CZP93vT6UwAxG01pfB/
E71/c/i8jb14NYDBhR2kcCr3jL390ZXlylzH/t54/WxOwaBnlBZaO5b2pk8v1Q5ivDaOJDCTpED3
szkdGtrWvrFa4jt6Ygy0YZJh7sJhcWbtQSJkPTRr9+Om88h9Qb1VjTqF+z+RwMavhZ9LmskKVYd9
fd9JMjMW754zGgaMRaCgWaP7yWv70DnOr5LIgOfFRDBofrK4keelcbPHMjfvsYvxVOUug0N9DNhX
to9DTeu3i/GpBCZHkbL2vgjNGmWpNpD/3U2AxwABI6CBPK0DO0pSPTaboYybYsjidfmorfqpkk37
5qnxZl65NtzF/qUBEFQe08cZdbIHpcrPGNcS8LEMh2wFtd/3ZZAi2Tu1adrHOuRyBtnKyZxQGk1F
KVmVDFe7n77YGZ2guKgH3X0urwBiab1g76ZBLtqnbdHzsALIF9VL84bzD2pdyWvaOkmw7fPZsfXu
FwoY7lA3ORMuSiLDOxGhl6aGx+OSYhYRcrkEU5PfMXr4HPl/QN6oJqTjJ0ZVjOYBoVVkIIHjqa+4
PB0mayOvvFqmeJwQKo2gTjsSEI5ea/DRjhyjdQ282s6qaBW/Ckel50XaRSjEcq9Z/QvmeyBB+DsZ
ve2/lvEZTb3jO8AtYtnpMJ7IeLBHro9enhqyAm5Nm55hKzNYNi0UIm2T0VRSfthU+HtGllKX6yf0
WmEBWjWUivtKk4y2qPwZUYsRBIBiutZpT4Vtv46zEdY8yvEKQww8FzMSXOe+jhcgYn93uxLNd6d1
48uem29McJ0D+16NgX5BfWZ46Jytltt9vmapyInWuL/fvfH16tEJCa4AmphMAOAQ1E3zUXhwuzO4
1ESRaqcNw5KPEOYTSvqXgUg+cDPSomeACJvntrHMUYAvzOxSF0ooBHDkKYs/LbJ6GO3teUK9HaHh
fiwIWicwS2oXB97RPBpxXzSAUvvaOwrbeYEcvRWTepxa/bLO2rO2uOmxKk5OUahAZFoZt/A+SeK9
BinDhPSG7I5kJKZBOjG8RpdFu7u2N9Oevnm1+DWR5dNeTdWTtr45GOgCaKZvjfA+GbKRv1zmL2s1
NnE+2+ZJG95MoWD15s4alCZlQWl/MXH1MWH1F3wcYY0dExj88uSsS3/MPMs/WvMw3FXXfzHTQ5/5
h+6TDMMsuGD8Ja0sNkD+FSRnBzadkOpzUiFwmwVJ477KgmCDejM/LI1GgBcv6S0vLNCxQ9bT46pX
x6LTHqtkNiKE/aj93e6LuARmiTo9upp8sxz4eyv73e71b5WAdUu16aTVZnawr11+22e38zA+9UqL
mIFCE14vqkm9m6wuvheMAFE3yEd70149nfwg0SJtVJzJgZXMTizFgpLAZnuA7HfwVvtxdedoS69T
lRQIp/erzmn0Hc54EuoQGnyKq6U1MdDAKxO6p8qroCglV9Ae9w4ycO7wB3UF82nMTJoc8k3TeIMv
eHSO6Epfp2xhuuwzkiKrZZ2+PfRZPjp8xnfZ+kFmhXa7l85v287+GJA+S3lp7f1TNPIR7AAhBnnx
5iiaym6Xh3bO7jXAA6fc4oHfxuG+QSRBdoH9h84AmhnocjOPrmLH8Eo6d1bjuxOiCDMseKSq4MXj
6ecQ6VqSZ7SPcfEYtcjPQQmMC622BkMJ8WnQ5rM52zaYt9I8Nqq4NTZHw2ljvDDSZg7NUV8hWKpd
709pd7+VOzwaLKCuTveyY/ua10eye8qjSxYQyMbXZqWqEjvTuwKgSTiu3g+z4zrOpU7xE3DVCiRk
bXk2m084eTJIeluEI6r5+y1NDp3irtDoUENzp/FwVoJ2lgkspl6W9/DGZ3FF4TcaoQsMffDoGP1q
vLFiZJskruVyynVvO2xjYn2c2DbY4mdPbTccGRGWzIBCWN5JgGZF853SMKIU9avqEotr7RqJ45GN
wAVGflXMATbxmiLFMkVxK+XaXDqVH01qsqjRnTnuyVDIv2172G57lf1d3HZ61LDmL6YbjajLmQxf
v6G8rugLb3ozyaI+v/5kX6v3i1wtRkf6OHBwROswUOSWcvUHff4CP1iHnWHlgUkrMF37qey6IGgb
/c4RTArcFqKw3p+1Em7bWhLTBsQunBX6uozZYTN5vxlXWL6Fwo8m6GksTJ5XVJngO0jv0CiOymuA
1OL0hxKQgA/ef78MVXlbKGSVNfRtLq45i2uR3LTphlu4IxvBgOCQESoT5joytAX2KVG1lk2Ml8Gf
IZxGWIt0xTXWja7wZkuK7EBR0TNsyz8TOZ/q1rj6xrNzw2kukmk+Dx3WLAPMX6jtHB5Otwe5mHn4
cR1w56gQwGVNnBphCEN1V7nq9p/nF1cjG0NmvX6fEcdRccF08kfrPtzcet1aKkBSLMjkMDQgkdb0
OjHyIdAuPeGi/SJA5qUDTRylxfLagkHy3QbrbLKaT3m6SIwpdR8U+sloU0W+E4uYrgKxD4H6iTD1
x8rcQZ6b6RTWjfOVbt4r5hNG0xZxFuXBJI2dZClxs2nUtVsJurF82UqHQMJkdMJkL96LhR0en1Ee
1FcUZN7lEyYzomGy3PpdJ8PfOrfuiP76Gq3WeNBb26Cv7rWQuF4WsUxRlZrtkHCtxMtfcndxI3bK
djDY3nGxfmH2qO7yhYEoqBKv4d4pEh3/QY2pBo+e5KjQ83Q/yQUvknbT99V+7Nw+jy1tfyHuiLeh
TOO5SL+FZfd3CFCj1TP+dMM0BnRy3Ul+Ifv93U371w4MO8A/lgcwjz9oKs1AV4SC2fYcq2rgAzII
tzFoge8bZhm7mN7osb+MXkYstrfQ1i1U2BhDDkOrfiMWYKBpI0vq7RwXGRRLGF0nDNB5OCE19RML
SauZM9Ad6GiCldinJt9RRmoGy0ZNeed/flHcYYntpoC9t6MJ/RvB/xTvxS+ufFJ2FtrBopbPS8N4
GpHryXFn+7C02sxjmt6DZXrfEbz7+lAeHJOgBbLk7OKWaDHShqrp0zXSS7+42rleDiajunjs0o9C
lbEjOqLfYLle165/oJ3cFvUmTsOu00UWRizm8TFttirOrA1dNuemt074axxjP+Ws73bys8WaHFu5
hvOw8VokPCIkhTNZ8NL3LVsNyIqdAG9/BD2kQ2vP8oM+88ui2mfPcGIQueVhdrVvxgRkCgCYavTp
NZVYJ5m1hq6zWoE2Xb8muK8cu/cu3R03O+MDS+63UI66gMyuGxfBp1+ZB7yuNI+ue/T2GnNi2p80
sbyVrKM8k58BZO+nIYmFQSz/WrLfwYUAM32qzRMZnx9GOw7nRanYNsY8csFG+J6ZvQ/rq2Cscz8i
OnyAZInzsqqOM+0fHWJt+4uxPCn0mhTtCfThU22rp31ffhqWbjM9ebSkyzfsobs8L8oo7YCSerQn
Tcv6vCSU5NAO9H113i7RrNsPjU2t4XBSLLVd4WUA4ubSYUCrbeI5azvWER77Rp6sJGkvqTK4Fyyu
cVE7J5fU+72TBYebOq6y+2Nbu3YsFbiS3VgguAs6A/3v4PWgwXtg2pttHWsMkH5qEfu2jv3nbGCk
stYpD11+5l1W91jYBMQ11DKewyoGkjCDRQyHfXIqSExjcgTAtfQ4Ukr3LhuLNcxWE+2jJ2+R1tH4
q72MGskM1QYstnN+AwrFrQbR3c/vl6Ud3o2rDoXLFFcua5LFhZMv5iOeQ3K09kaLqn55lsxKYd73
GljtQVROIHsH0rbLp6kG3IMMykI28kyymqoPlHtfKkj0XWAssx5ZTfE7L7lUnmU6/srpTE/sSUkU
0xgmpGwkbxr5o7grcMna71Vth1umXjNFpYtbaBjs9Yl4bpjRZRPlqcvAaOb+s/Z3xAFmQEhRcZ5Y
LtgrsgmcABdNzn/shczuVP9aCMs4wobOQKaZ6aHGqee3y/i7H/srJV9eOEw+rcR63bsr07NrLslK
6w4rePY5N7jZalp1rsRXAjwuzvRJCh+Dz4Umw8YVwngqLBA4BL3lljGqFILRUg1xREbmHZaEwKNR
Rzg+B97quDc1w5d1RZSklSTN6J46tI5WhXkpKfNVFaKnt+NO22bfTAxsNV522q0+yKr2SW/SChPW
9OGtWR8YtWeftZQyFjN3tOp6FlU17KX8Sh9lI09QQHshmHQMmHER9Nql2Xs7ch6WAL87RAPgth2r
AP6guiPfTXpuCqYnliB9JmfVOVJvBE4zn+lsYX6g4vIRa+JlzreHaljym4J6ndbC9HNtmY9GSc1f
bKCUdFO9jKhqsbOKAfSTYETp0lP3S3MLbGZhEVk8b6OExOxakc0+jRhYgrfGoj6QifRFLmcRKDQh
YEbYrs/5Lb3wY5rvIuLSo/UE4RFoc8+GLSZ+rQmVJQV7lfK29JwbE2WGssa3nlYEVqfdOoxpdLvG
arKTB9u/Gl7U1kDfu6t12GARhxyoNrAcrK+au/LDK4o/DKobRYWIDeUqpk2UqpsHLlsUP4XwnoQo
t2ejI4oimzA9OIYKyVSL66rPo0R4O2f81BKDGyA1M656J2pSJn6Bqmcwy8QO3qZd81nThfmaR3+8
Iy3m/FRpoHkJyd7TxU2T7Zgq7Xbe1NuMDTjpveQgtHaMxukvctWOJ2X07ZXlpyee7NLl+WUxudLE
+UklfRcP7cVasFi1emlSTNgQzo0+sArTCYCFEeQl3fs2t79UlTGoKmo3ntk0UtuM+mNF38i+Ih0j
0xUX3djFcXD6y1UEXmk9gFfLfjHWyiSKorwifLwgdfi3LN4AX84q4oVMymqvLsSsnax17w60Agxb
ZRZMy8wyYKc4ECx8clFlX2M632wdelh64zuUNZfME+KYFg6tM1KcraQiQumORoRFfagvNkv3sriY
hfOEO2+JMN09Fx1H4oi9OcisMQb8Z97zpn06OVzjxND5utNmBGzAlA+mGFGJLJ5/uej4I30hqQqP
MpscBgsXEwafTpRd6bgHvWPcT1IiXxzswoPXmFh/24+utU4Yt9nCVfrPIrSgpQwNGZ9ggJutnhbC
9OLSNetbRizGsVzkvcqbijhoMo2yuS9iBP2oG1nRWXX6ve6OivfSxS494PkGdoZUgmg1aX6S0JBE
ZJVrYS5YJOt6WAMxCh249LGYzB+coUu8byTREQDCBFhul1JXdaQq6M7o+7/rqorXnCkSC0VN3/Nj
XT4O7mjcIISMTDuZDkYtUcPtpSTCyCvveMtI5yRMbi9Zxq8pbUAHaDcpZ/o/hySmhCOEXS9lmF1e
krS8XwpmomttxY1heZFcBHM5If8aTESZIBYhh94QydVMODIfpI2AfZ7a2M3LjkmOhTSo5ix0je2q
nyDWYJ+6y6w9IX9C92fWCAfGc6e4ZYaOlTaaq4eVgLFYZmS8JKI79IvlN3ZKE5IP3ASovUhgYgaK
Xkfgv2e2UPe2fbYEyb5GTARwUGWl5k9bYj8oUzs6q1aGMw4d/H8ipNzvwnUhp8AYyre2D3tTMT0i
zJOjAjEh84fxuIzD46KCEdM62z56B2QMKAs5x306vapgdA3l9le7aLcYNSU2giivdvfAF5U/WqI7
EhTGDjvph4Dsqu45EUvMvuyAC4kxV7IpX1P6e5K2TyvaIbAMfURKzgt5bjUl/Oe4pyNHtMcEhaBx
Jkgt8KqpVCsmo4Z3G1tFkFrp72IliSzXX8tr6p+j2QnzjvEkCFoHg1Sed0WKUWkS29brVP/mLG4x
HxD+uqsybHcYP6us/HYs93iaNZJp3JTWyHvf1xMJij99v/+yvWY5TCgJSJwtuZfpjOwGXFpSelGW
Fy0dUfGcJX0bNfMqTrWYLmON0HVU8rg3EADZ5DyJQkH5npPxYEz4drLM/EgNcozQMcMtBospiTcc
hwfDoC6encrkGvJodxeg65p1EUP/sswkJTXjb2vTP8z53W4LHu4JQaDBzpr+3ajpl+qnftP0ICUl
wxcFdWOi+ltv/xwpr8JaaUDJUc1JZl/HZHW+O3193HQ3kHY+x61RPSuj+92gmBN9d+L4mZjiyD4e
nJkeXALdnbbyYc7IkGffz7paNYw/vDEeqPtKVa1hMTloDFW7nMjLiA2nQ11QyV+GuHG6fDnkWLQD
15p+JKWn1+vFaYSMPiAK2SYcL3Cno3SQf5JdU0fyh7LrEtodwUwygjlCPzICqbTf9Vo9N4tXHvWV
YbXGLI74LzeislkD1rVAtcKllyKyMx7gQTsUXj0+Zz2U8mo1ehpUvvKUoJVrqDJOH2Ka2/nsMkfn
+VAsUdCQzLmrWGg+jFWNrAH+g+HivhJMHjVXfQ8mUhY+GBTc95B1SfPZ10PZ9ni0GDVm5V2t7xjE
OaPbdv9crxbgwXyeuLkq5BQh+cSoYBCRh6LRFWQUjdmQacGLiTJnfEPJQi1lNflhJIuUuxvUPkvh
isLHr1NSpqt9/5wXpiEbP2Goo1fFJgz4f27cOK2bzUeq8jgoKwD7kN9Wqw7cg7RaY27PG6wULj/I
H1WB5feaGOqwwlygtfeleoLI9qrbJCqN7nJ2phtDoWjJe5y0rjG9DwTK3vWO/VzoQ5xJCrp08drY
zFhYkDq8jLFDE++3BEYfaUtvZFWw/7sVVjKFO5vxoBg526GTHRO7ftJW4JgkSmxWNfrKQzecOPon
GWlx1hUbjsZioqLMbredeGocyT2lTcf1449nQTK172SDzpy6O20eoGBcg/XFs7gfmeDejALDodeR
LkkjFIImCbdG/r3GpawUMa4zHzrREJtCnLjoduuko5cirWkF0tU9ZVeSjmLAZSjUi3bWnHCmI1Gf
gGrvHqCbRm7nts2vAkPrOOnMzWT9XLjUfIgdzugofpA/GAG7Ojt2kOkctpV6cy+X5sluIK0oBuzS
FW+9y4InY88frDM9SD5svihJb2PPFrBF2TFAIiWzO52CletyFFY0oZFnAcMfHuKlZEjO/cTlSYbD
yRMUYM3QInbWPze4HeFmijIoV8Rli7c8Z934IPb+WZcpCyzD/DOya9DrMQ+9bruQfvhUW6DMSLIL
GnfmKiB6Zd5oMhMDWxnZneVk/RmS8cUxzF/bNVOTxVxk6XiKa1ouenikgF0IZSSnBNR7ku6PmdD6
UztwC7oTQWv29Lhn+00qN9Ka1goWI86ghjXKqTLcr4SxJzQOP906i7kTowc7yW/NlRsvW3mFcpcw
CmCloBiWUG3eSykHGcGGP0xGedoq1wnYalL5oDRkqGI2PfcesinRSe24ECzlS+jyPhkVREpiLA7t
Rr+W5t3J7lBBFXkLEk65HuPSdWG3An6r94qB7e/yUszvRqunRLdZ0yE12r/AzsdIzPkpdXuSVwf9
zhyCfRimiLUyfG2cg9XGKImvqnZRcBqv5uxaaPDyY2H2tT8U9LNz+sAyQ3GUUOA7046s1hovBLF9
Cw+Yu5Fee0uZERnDeixNhxhV8deoTumEA8LXEi7kctHXQ71a4dYPX5u+vCHgnC/XeW/OGjshvvs8
qenPhhTOH5J5inBZclzgNfT7TX83bHWo9HSJypYex54YYmhSDvH1rFn/2QoKvKZeZpTnStNvVOLQ
sS9FqNdGRzZSs1MvsgrQBxLFMut7sIgdypgGEnPrj5Y89E0Ru8RYyBzvB/pkEf5jBPsfmab+336o
fzNQ3eZ/hnZsf6b/2zX1b3/Xf+e++v/QWmWC4PjvnVVPf7v5q8r//Ef78x9T9vc/grZJ2//TaHX9
x//LZyXdf1Gou1fTlKQSlVcT7n/5rKT8l/TYzzDfuqZD/OOm+l9OK+NfWH40YCCGy/8gnWGF+t9G
K+tfOB0pTqhcSAnnH/0fma5I2vh3L/I1LMIjJFJiIDANWwNT8+8uI5lNI/K7LhYo4AI0VeKR2Eru
lWW0/6zFa2NOw19eYsYdnTFQPyJvQWVRxOTtvBvC0u6JDWgDryXJIyFWPeqVgTuFxt7r7gieKPlw
7tZSiTvAEO6ddt0BiDtADnqQuOgGvJSAo4euUPCcjO4qVukfPJM7A4MIHbq2orblJWc7+5Osdnbh
yCZrzQQ+7lbT0dPaUOmZze/EZNXLy4+LhImUWEKaqzjDExV7pdax5vDY0hFgfRk9t3yFY3uqh9X9
6G1tCeF5HphG19Hu7HQQufHuGORwpbUJ0Z0YvsCYK/PsOeUJm8A3ySHzifjSj1GxmKldLWZGVN64
jhzu7Qk6dbYaeyCT9VlvHiYkJ6fRSV/yGRhZtpi3pRwVRedyURRopHNcPSkQAgIsw4TvtH1yGHDJ
AMEUFUDr8Q3BKe6leegOu35l680VHIFROxhrsZ6zfFEHaaON7nWV45kvvkjBfjOIIfP72VWhxWzX
2yoO/NImL9DUn3f3M9vmMrKyJiOP5AWdaHuqLUZAcLewZTi5jCXB43LMaEph7cWWjO20Hi+Eqozc
4GyIs2L60b0XsfbPosPDnNvDHrd58WVuGRju3rpOy3txnm3mJHJ57G1c/Izbmot3/YVsCBhVmr3c
QYG6YQxofNU1u+h0AQNOR25eUIZ4BfVwsi37o0iPrJ6wLjfj/uIoWq1k0JjAN7DmXETdsCbp7+31
lXymEE0hZKksTGxiftKG2LCp3fcDHMD30e4PXloBBtieKU96oBBR3g7UROnnCpkrhdEHfeaqUxm4
qll4HtOuPrmKHR3UmrM9sMGVLBh9dE83IkNMIpTW+WhWxwc548nR1pzZF59rJtni7ROGIMGMIXVK
35wQH9oy18KuQvWmwaFbyjENjPxbJzObRoJUdnPkAzD27Lld/vSp+DMtTExW5ja6QRiQuiPMbbug
N2VOvrRvW+WFmCr/mmJ7MJrlPa3ljTPPDZowSDc9RdSUnXprefZ6KICEFTymI+Xpgo/OXyoWVfX4
WG7qfVP1j1Af2Vjdp5X5Cy/WUzMUr4u131ij/SsHfIPrmAHJ12asDxKPGFUAbRpBhbelvj5sdvLH
GYrfXga1vkXlW5z3yv7VWqheO89o8Vfxn9V3+5FjY0Afuk4fqtZuass8XOOdFlaNRyhj/pwMQUF+
I/5Un9ivU+0Mh70ixMq1y3tHWfe2d7uo/JeVGa9EqX33k/1o92zOtfzDHcdnjKfzoSB9CeH+EGtt
Nj1V1h24FLY6KcnK/DcLrRnDZWr/divjpWpcx/OIeWNDxWNWjY7aA4uRtYGUBcKE/Ifub7dP/QhO
zsnXg7ZrD8Ou/arWlbqcurj37Dtb0GWMuA8hBA5bzCuD2lfXj02GxgTVBZHZHDz+JixqZbFs/hXO
g14Pk0gO7bAmyysvUKxSnQyBZlhRk7XwbNVhSXcn0jGsQUmom1MOmOS0mMg3i2Z8G1s+KUvDeLDI
9cFLMbMRmPSWDtga3YwRenv1ohiG+5s0voxS/2pFk0f8TWyyI7SpP50GW9ebW7ArJub5bX9cJ7Xf
FHg9xpmJeSXRcaRy+rNu8bxYxi0Lnnc7Yb6b5n1GWhl/eSDNvbd+2qrQo0E6x3EqXwp7Q7OlujNW
OkLqCEBFQXLesRkJQ31hJHqwCz6sbQb+hQToO9VBeBL6+wVTxbVX2J4sSJCYvJnjn3XOt1dpr7cT
MiR2ZRrxbyim2OUbgdL7r9JCad+l8xHdURKBQFcRptZnXgMr7vTqeScZ9+Cu3UMysjmbl0/W5Yxs
6lcnJdYrS8vZn1KmMRoykFE7FZZqIcN0RBA6en5sbJSJadHqgYHwKO8ZtvPBdZdRpNEOVeNwXVP7
njXQxWUFQbBu/2Q5Gz2QmX9WrTnHTtuNYenJB9yfJwgraeBtK+S+UmOmOtMRMWlHnUfKKWsC0j4T
LY/7HllRMhGdacmfymrfG8Do/rpW3uEfzb8shw8XOSOr6DUyM0bCqex+b5lHSLtevhqslUfbIvEz
qcVhzDm91HruBsYhmOv+TgYaGMesf+/Fup5bZLZPKgFqKNDO1K9KEZSDsCqcHfMx96zPBm5utFjT
N1wLwQTYMMmEHgwfy8Wj46CkKUfzeZ9F8mBuw8ieaD63DjF5BZvOs0vEvW4KxFHEWAgX7fkycwpO
9HKDjSRL5A8LQw50gdyiQs6P6yB7CPJM9Kxt6FHFFDQUqzjytZgMATl0aleeQW4s6Bev+hbK9pyA
cXhFvp3TuzNojDa6V3jx5y1fonXN00gI8wtuQw8XzL5ahGcURJnzYNf2G2b0FUl0dicsliuyT+70
cWu/GsFeSjaMUnNL7IGdej8DuBxES+n76rJ+WKGJ3c5ftZALbqHsgHM5Wifmsc5iBMtIlqr7d+7f
tfrD7UhsRiG4B2obL9ZVrDPStTlYfBGbd1h7JSp2ocKdCGbmLMdOh6lE6fg5rv14YAFWgZXcIp6m
i8ZOyFFMSpJ7j8xq/CG4w3PX/Z3aKzGV24TkzzUOxqayw2QX4jht9Wk3k3gjxIp5nIslgJw8f6/b
X97UVjA7U3UExvi3SiC20yt5p2sgE9M7/ehl29eoEw3YeH9yr3HPA13h/K4nDEUgRy3hPnkH0Ugr
0khx8dne2g9m6zwws/f8rjHHaD2wPkUSbXTDKR1liGs03tTcBbNDBGPePAGAe6Y+RG8m6zzIYAdG
q+O9G33uHJ1FP9vuZJ9txV2tVqjbyXReWZoe+k2eTLSnmnDg/ZA6eZMeIR21vi5LL7bX5N2Zazu6
ekr9qWJdvBGfbXnqHjZ+FS4CXpCeyMO0qsM0792ldzRe87xyw47NIiMboW7bzD6vkquuXzwiauv2
mZ/5dumumdbmbjLKdMJGsSfBTV9eaGgx3nnRulU33A9kLK33O4CZkJxEpnZweCMKkpHHhBDFnnHP
PoiHTJwdU5cEdXqTbwFBYv3LTm4ce+cEgAbw7mdBVxiU/a75eoogsZTs5ZNtMAK35B3smSZwfLEE
c3Xb4K/OM5OHbTjr2/yCz/033gdEUwniSKFlXPqucXKGhd9BZrTYXkweSe2y7g3IzwYHY2n6HbGu
xw3WV9TqvbjlbYand6sKZIak8REnPw+wgsUnChwj9oiLdjGfMDZtN9/ACX6AmHtaXEheC7kEU/bB
cqH2rbGgcYAz1Uvo1AYzL4bU3n+ydB7LkSPZEv0imAGIgNqm1hRJVdzAWCwSWgYC6uvnoN9bDK2r
e6xIZiIjrnA/fmBbPWDJU9Y2Nrk3y/BBURLwhDaM+YOJ39lL/ZVryu7cuC0aqlEfOiKYn/OJydPQ
uflZoFBa1yCzItKkmTOjwmuKkpFL6ZRXJ+WCylPn1YzT6qQx78kKyK60/Pe5X16OjgFu5lcjL6Tp
rfhbV02Edi7BjLlXJHyOkh8wtNVwgGSToqlK+2M+OC+zuNBlhBu/R9dStPVzaxM+W7jySwb9B3dK
s54jbr1qMn4Q1kbbLi7nM5EZa0OnN1Krya92GYcPubX2eG6uRg2R2Y9LezuGIXvzuI2h54cYrvP0
b5B52VZzujHWFk9z4rrslBZSymjve9F01wHJypo5XebRI2Aa30llFOfcktt2edebKCrXDfjJrecZ
nBv2P4szYJMT2oy/mX3ktKwCAusIb9M82zp6ba0uPuEC3Kaj2uNesO+1Vc5Hvg8sCJR/Y5DtjTyc
bpU9M5VrYwhgZeqvI3++YTsQ1ygehmfdigsyekZ4Tv+cGRMK9jH+6oPwYPMp2CZTKdd5ynQZOUK/
t/vhQvpqdEy7qLx4CN93JiO3lZW2mj7S3hm9tk/SzVnC+nQdHWG3vh527RKyOifR96RMXtHU1yti
0GcKk/LXTJA1ErT94ginpKrMWCTlNLIjJpSxNe7jPFoYHYL64PMT2mgW27oc7zyXbzKN07NbjU+s
KWxaXwK3DFbkR3Lls7WU0yElePPFNjLvFrdoJBhQszn17v99Sf1v4TRHB17Rs9EaRHEIU62bfn6H
5xwfx6DnuMGNcplKqLdpCIYyaZboVy5kBgKwGrr6gUNJncMEjnU3BEDk7J3Jv3qMwKJv/bIDcLB0
L7F5jIOiRP4WYHoj2mnVoGEqej29Dql+zj0v22CqC5Fv0Qr3bj3sECdce+EMDyVMn8m3o+tcrBsL
TADjp4c+cpIHnv/OsrDD1P4rc5/hCUUxa8bsKCvHpIGYWUiix8Uy3J3CMa1XMRsPNDgl6vzOsDc4
t/iRXNntq9oaH6bWeKn8qd9zXXFlhM0V47Z9cVLUv3FH5C+ZelDYksYArUUjCi3urScYeR3NwRVB
3MRTIHOO0WTaZhbXlpCTi6iqhYI+pfeG3/b03xeRq0NY9fJEltZtqGO6tJ5LebDI/EtKa9u31U6U
k3u08mELxiFlzdcltLs2jteOZWrALigeth1O62tJ8uSsjO4JrSVaXWDQ3cQwWri8n7qqmUyClO8k
HrI8ZRzRR2m/6ZTUj/99Gcbinpv+K/D1H4bJrOfpcDd1ypLJzd359t+XoSiY8OmWFJuSXwZ+Sgr8
YBighnUD6/QIKalv9Kd0+SJg56xSZ7QZPKfJxdIFjhtNBnocmv5Jk8wBZoXFmUO94YW6f6AnJ9Eh
fddkAaxK4dc3H8fY+1KLyTTFf51Pxd0+wdy5tZPG6iUNGNy9jVlVU2PAkU/ekso5mU4Anq7uvgYN
qNf0DISKOCmO0oG80Nppe0dViZayXXZ0sTnv8h4tFOzr8LN08LWx3BTE9fyy8t53qVF8BW3Wojsc
9V4I7n1svdNRtJO9m1w7OzMXKNdJzyoEP8JT53CBlIlCEpJXzUm3b2HuRR8mSzGZoPIxVXKc2rcE
CdKmh3b3anRE+PoeXdJ/fyQ5xdgV5gxcY/mvbVeXuzAb1r1FbSpjX70uM/o9v3axjdEBv6rJweHQ
Ti0EEf6YigTYzFwgEe0Luul+erDKuro0mbjWUu6yhp8Gke2MCHZeYIGERwdwUV9Dl2ucpQT+oWVB
kmujPnpUopTti8fXgM9BKop1DSlbN2VulKjROFtN06IvFVb34vvwIG0Po1ET6Du5Mj734Zq+ZXpS
c5wcDPFTqJpkQ4M8ck+ZWJtYRxc6k5dsIpu9JvqSKDnmUQ6TKx1D0URlTv8/xPDeaKtUT9OJInNp
ctGtYbmi4h4dBkGVnx5tjcQS+Q/2P9d+G2MHaoJRqmPlYGQw8llDxpRfo5wfEmeMTs22L2FtDGDR
ynZ2uShmLjcnRDXieM0W1QPNAQ7UowqTe9Xr7FPgd55KHiEwPg0eGONqTbBBM8V8bIomLq7W2qem
2b8mCutGJ0rvsyvmJ4g1N7+DHzQVvLVmqLkRZO6/xA0yjSpVRwCpHAoBvvy0LP42LaWGTJjIsQ1i
Q7vzHXq9WMzeg3DaZ4jop272nlBVMFTMfmT9OAxN/+vN3Yf7a4jJupkjGuOmTS4Z2mxWaZog+NRl
8bZI0n1ytAnnKX8jDywpjI69j3P71HnDP8t16pcJl0JiTNNOYvBD/68m1JOmuc/j9Ek4bI3xvASH
PuoBe3ZMNsukv+kpewsxV1+MljUZuDG85EZJY8spGZpi60dxeLJHo77isoQgobpDSObApoduuA7D
4AhXLb7m/JsqH+RW+aw34qRMSc/R3h5Z0iUmiBihTTltIhg0ZH0xqHHyY9ghX8AnwcGSRQr7M14L
WQhng7H/0GFWPNgN/icrvggZquNI4mW/KOzzEGVqmNcXOZTVIWtqDW1zwtzjdf2FS9JlRhk6mypb
1Mo8lheXsvGFhFn/7jjGA3My95L7VHgKe8oQ+sDYHZZfcQR0O5TjeGkif1v+MyuzemIz3m8jwgi2
YP/jw1QxJ63af6Ol++dYABEBPX7w1HQzSZXDRNGN3zVWUomY1C3EG0mLJBwGOC0MI/4yqdP+5jb1
t2D134d6uJqyRiSZ5wr3LVd/PQPgdzr/mkZVeXZlZG+y0nE2viW/SUCNWKKRTdkb7T8d9meFwYRv
xeBLpgpXfhImZ+1mj21o8YHNHlTIuILxw+9oekyVJthLXWas0M8z5FoEc5aSF5uL8G+cyrd6vmCr
YRYmauepl1igkHUkqe09juVi7k7rozIYdDFDPsk4NU+zu7WRKR/pXNmsehu7y291W6CR8ExgaRqs
qwk3miKxOtGTFOuo6O+w9E6VW337pVU+hrGbsYBlBDSTFb11Gskq3RwP48hINjQhHYYmY8+sOYft
xM3nlvFBMHxczc2AAnr23kFk4ylcwP6dsvXF1urYZhiXJtHwi3p2uCt9zhILrfy6wn29Jhwdjm1c
+5CDxrXGogQuSaabvkBnieRrE1lJvG5Q/GfmoUEC9ifl09JhV1glUf7UpTxjVhvPe7R/ydaLYrEa
+jm/eGV/ifpq3eHKRfwjXng1/fgjKedhv0iG6im9cLEcCGjkBbK0gVl6cXHSMnUeqX1pUyHxlM1O
QzNY+xhUUD8BMqhtz1kJ9WJ1RLEUdlJvgznYRV47P5FntsswTOLT7lGidHLNVuXdaZ1yO3yFySB3
QTMIOnZ+f1a8W2f0nsqYf5M30ZWfEQZJS4w8GaCoxHWyT/wufiRbJ9/pyH5IlgI2tPxNYsWfGfLn
PRrOtfAyNvMIjFHGDEesmwjU5n6FrxaN14zJX9kxa3LFwA6Q9cLcYk4Wmf/CmXNWwPVhBFg+xQXm
jjmOih3RTOkmz2lRIKFu5hJ/vBDTChsRap4kbA+xY3532Jn3aVKezcyi7lelXttNs8WlInfhGO3i
ytbnzCqOqWXvdcm6dIZ0SyOo843bC38duH2xg59Qr82kYwY6KbwQnbW3hHMboQyfxr68erH+HUf1
69RNuC4XY2OAvHVHjsIqbY1riCKVN9N8QQgbzmwCmPaXe2GEDyxUYCjYTb8J+uifDUsrg46yMmwE
iXwCoYQUOHtNVB9zrC49Y+39OMbnSoFO++9LU6V8hImNocfLn0xu8b0DDvsYcNxOhYo2OqY1iqW9
z0YP+6FVHVI7xQjTLgSxBGOagTGyY0+254dHf1VH33Gpr32VkJFEVPs69hlmXUesKAfs+RmjJ4ax
9uhGaz2w82deTdeTX+zTONMbezl97uSgJ1FF/s5EqTnQeqJFf4jjbHjy2f1UZofH2GrBqoXerjUT
c6uKxlolA3CmDvysLP4jNbcoQ2vjM8vfl2S5DSTp1yKjcmuC5sOpKLZ88izWMBET3rgSwko2P5p9
q7aRxm6LfJ6PLhNGt8q9VTSH/p58B4QVI5YFm0jNTRpjuxrCdkUclLsmpwoB5qTNbSFnd+ckWXiT
zjLFmEnegbrzjc4uYqQifhhjTNZgr3Udtru2rS5l4MLOQzyLW5TPOCyywaTKA6wDtyWP3li+uZie
Gh9cQhuXgnh730dnSwZQVtRXx35ujbLmkzn/bcr66vslviUuu/Xge78T1+1xzPVnheB/1XB5w+Wz
VhMIhIl6xS8cYzeOYb3RRfck2hhL3ZSajwPyyVKKMxTYb4Txf+MMueScx396ar6tTVTByrSvqlf2
bvBIkMjRlmL5KrBNB+Q+mXmBXw39buYU7WsSmxR81qLlCL9CpGFqipnim1m1lVPac/B2ODgE7EOV
yfeWu/5qeNG/HlbAqS+r3+V/hEUZR8v/blky8gJ45XoOn7AQ2FeDpDL8sEATyxbmDgxiVKVGkG6U
V/F2zK+FB5ku8HIA4lVzNirbghLT3zqWky+kzWzK7g5iT6/TudkkxAsus9abP3MY2zElEdUuXT8I
j8VuqHrnOuCuwYvRrzBopzO4M8TpMcsOF70CvB9zIDCh0Cgf6rbiHEuWakGffSX7YxVmISoU7xow
oIkHTNKVF5jboJ9f//u5jLw5pksPGM/GJVSC5XGb5khWmvmYjWG1HbHqTGSLP6QoyDHqAvbgZcQR
Eb5Qvj12c3tvjP4N7/aqtmPz5EeYl7I+xjvjHC1Hb/lF5x2WJhZ4xAwa+DlXyuBPbWIfsMe9CXsB
LU0xFDnBQLuutq3HyAkaD/gla5M66Vs2NXwkK/igOYQh4+pgelxpf3yPHehcSG1KZsZtUMPYICMR
n1rPoQbPYfY0Dism2GnLrN7bZ6YMgFafeuEG+zFI/lU5Nu4AQFtX652WwacmjGiF2Zg6tik+8zT6
rSTFsqrDlyxEBoNYlTHikG+4P+PHQjbrEb8NM3vnx470fcDFjFjHfgZc9uYa+Bydjmo59I5djjm1
8hp4SdD5GKep1SS58E3dvftBC1bH8Xaj6p+1iRY36DAWDRVVjKzDT2EQPyosDzW03d4MVbM1nfwX
NWiFO4LRql/vZUdR281wvpQs2fUVR69nFiTZXaxpCjYkhE27sYqGlRVx0wjjzcEqwvoodA+5O72R
pfRqP1ZTzkepGRHuqWZvyWgH08g7VdPAQpSuN07zLTcAJFkU7RvPsH+nkv2DwaXgCAW/u9gJF4bj
aCbtJgckcYyn2uJn3+t+djnBGLV6GF6oL9zy3NmkRHnJgDLfuZFT9aGtoN2aBrPh2LS3xIu1yZ8K
f/durjqEXt3ZS60L4tlyB9ZznZWufRma7LGqve1oMv6HwrlXVka51A/zYuxeh9PM0IYur0sAE5Dm
mx+E8j4jGzVaJSqCPuRe+v6/2Bk+Ek2alDA8Bs/uX2rccm8KAwGYqS/ZYnv0YrgADXNWZjBnGQIa
GXsSa8C/pee8Z50vG+wKwRzvo8Z9bSacPHqYoAOlPgSRPSwkSCmU/TSJpDHnuyaIszVNOCo3/w3P
jT7TBwde/NJYVnhhMErBPo27brEsq4EHC3p2vDNm40Ra/K9EPwFL34xPeBq9y58omB9ct7c2UnLK
DRZ79syuKKc9Nz70flmf+SU+WYa/FJC/OqP4JMsr2Mm8ZXvcU0XS5a1bhVTQEyF8OD4w00j46JSl
6iS91N4JzZPuGsxY8bpjEhOLW+FfkpdixUTykZk9nj7zxYwpizEnhlsV+2gczeno9sGb0ZbuMWpo
7HoZ3urCd7e4Vk4mXI420Q9jJ1gJ1disOggUBNF74aGXbFzav4lXIGtU1Yb1xzGv30Q3kBjCDcRw
TOVsQqAKAHO0VylM0dEs04thvNO9PGUBH8IcGfVQ7NIxSp6dGi2+R/uE8vQD0MRHOoXfKQCVlWT1
nLr6mIXRWdvBz2T4fFSb8aZUe6aWjEAwzsqt1k6PVTU2SWD0uFfYzLJidyXMSt+6zwELnCBKWUit
tkXvPZhjya2p0A1M4dVuY0TCI37NSISrerSrYxMiJVW5264SNgmgw4zNPPF3NEw2pa0hoFbhcC3t
6ViWBLE0AgFEb2B1zn2sEVFSmht23xu/4OlMyaRdD6LbavLSzuggn41K9KumHtVO4kWmh8X41U7J
vZwhfNrfC1Lh/+yDpcQZGkmXq2sWfy30hlOefBF+82dAxHPkLoV8IqzPogmMg2YVhiJQnB07WXYO
KVyNhbkWzxFSajPR22zhsCH1tY4inY6jT7EIDtRmGhX5GF+saDV2y0ypcfAVh43Y2kj71sLmfsk8
kW5zoGgcUsm6wR6yjfr5iAyARUuWw2305vY0uSki+UmfDJc5S02SzqWACEt3ZT8zjeE9IGdy5aFn
ZTvTU5a1+9SZs2c+gdvCO+XpOL9JhLwWzE7cisVDurwZbsjgqM4RxwcNYwTNHuxkKf0QLLWXWRbW
yqs6hmPzkJz/+5J343wyw53LhBflA4IYtkjrsGJWOabMvZBJ2x6aASNNT4VXbaySZRiBEUBtC3Z7
DriCNQMEMu+SHt204FgY6C49F7canPpXlF/5o1aIfNkesjuJ/tG9cKyx+DrWQfJA8lO/upG4mb53
UeHc7PAVT9/rpN3pIe6cpwr9ETgZwC6qwKyJ+q186zTFWSTzYP3fH21tj/vOhIX83x99qDsrgLL/
yryzttpzadOi8UboxN9lCcD1n4njJKXxOtptinvLHchVGT4kRZywSZ6NveB7NPX7ZC9/kVWGRwNN
vm+ab6Y1zPvQ4vczfCqAcHC9q22U/ZvW2ZlP8PRUplb/puZdSBLEUvgj7RyHjg4+Sx7LqQCkhcaC
D1+/mFIDBEUe64R9FLdvA2uQph5eaiW/MaC/xIYV7dxp+NuJ4jQz42mqFwVQNwRVUgcs4eYfy7Ie
/RZkLDYZsHx8crJlbBhkjyNT1xCN8CioKoeS7XLjqIeuLXdjLOXRQN2rWrvbhgW7kEzhKoI8M6wX
GM70FTYn0WC+LEeLbSbv70zfY0Ryb5XcfC4z22jEvWtPgLGa7qO05ktbdVznjoVDUQME0vKYFaxa
Wc9Sta3y0M8Oql30zSoqD3YwrMPax63PNcXumjIlhXHbzJyQRfYxp1gmR40HGDW70KqDNoDRPDOL
vdGDt6iy5g/zSbApxSmYIRzPJov4oUIb26fZoTOql9T4KelnWJzjig2m9jmq5dEfooObBpep8ot1
1UV/kmwXWOTP2ILQDqaF9Y00yHVuo/1to/voBsUaVQpWv7j5MHowUhyj29IL5lPepneVWvSAatnO
RFzPzE8JdwBt0FWJsc5RztVC/mTzhHc8zLGNkmMCsuVIkYxRAVfnhkIH86NN0mxTne0Igl1n/QXu
FCNusbYtZgxt6F3ktyitI71Frm00MNBtpIdKUqcX48zGNa93aele05GMVd3qs/LVTz3heB0b7ydK
AwF+OUEx7PMyB3qGFgOigvxKhIAKZUj51pTOA2N2NO8ihyLa4uxRBsqJxqeXCwx1dBz5hxeGPkUB
bgsAlaHJmK80bsEQihPi9GorItb2c4n7HcTEwzAbgjWa/mAg90WxgDaByNqsO4Nb2roO50SeEY7E
NFKJleU1hwjdG/mEHV4l39gFUSPPDFjxmDPyoJ6+CWccdjXpOys4tWhW3GFHtA0YCYLFykywtC0S
sTN1jddMQcLGwbPlpUclaGesGloAUziBQe4xS28aLA3SQcAx+8mMv7b+nDFKjjaAKXbPQBOgfbnl
rRurahPDzITu3YRPLmG7gPPbA+SAx2nwln1v/B6N1UslouEE6gUqO8AM2y4x3xqcobYIID9m5k/b
FfD9Kv3hSapfgwxGs3dvds+PMLJLZqVT/eupNFKje6aauAdGeJ3J89gZYTC9tIXAEz4fSy8SANiB
iqAhaU4kxj+nFVVYzJivHuAXppB/qtrub4wbYlJsefS7kCd3IaDqGL4bdcYb3jOG/sQtJaLYoIdg
Ufs0FWgmZd1/trSDq9pUX9EhkwxM0Gi6JCTB2UO+DqfkNssIroP4G6NoQioc8egLtckNIFT+P13W
oFC60N2Hjnd3OnnJvSbd56i81m56o4d/tYXzPJgBLiNUkmzbEv727sug32HzOjzn/j9Q77fajC4t
CPwV1VG3s2vvFE+ow+hv5Wo/tzXwKQ/DuG9QhjDZX7Ery9duET0bAz9S3htrVrHubbBiPp/40zDP
3K1gGRgz1k3Z565Sg2A8ZiHrwXTPg8U7Frv5B2cySI9++KQRbUcLBcsweBTxAQiuyvwgKolAX+0g
WMiiv3RlfFCd8lTK5Fr8x6zctJZ4w3y1x3+Rv0YZnWh9T2wLRUf0XAHIHAYHQJMDsHs4NHlVrtKC
oVWUxQlIAgop30FiIjx1CbrkMGXEXKSp/u4ndMZoXph1l9Z7lpvkFHW52tTlm8P8oiCKkjdtQGjq
zY/e9AzY8cXTQ3adxgLBR10fRqa7iTdHe7RsHPISjJQfNagcql9+C6r9tKpPTcX7K8zLENo20zri
bDmPPvRkjuRAImOdR4YEatyOg0N+qJO9QodrDl1OSFZJ1+YUD31rBFs1JoCBgRQPIRV8FZdMenoL
+037weQiYE+fPogUDAzMCshbCbMAWbBwRcXoKIbgDaKcSOk7MiyEhGiH7WbvdaPc9/704booQsoE
Saz1xkzmm+P/Kqsp2ac1jMYqfK1ppGW/9oBtAnF4Dn/biN+mFMmv6esz1gk8dML4MIqguHS595ID
Up6D/pxK5ugo7DbL72LZqHopl0SEMJJmm1WfxewNBSVFF644ae4qRFU2R8qqbdzo4tIA5sEf30uY
NgxUt6Nml6vQyhrzY9a3ZyZlALnYjzBOq54C8Vqgn18Fw+wxBLnwDOdg85gausNz1s3LYDbGN8LE
HJztg2mrHZwKueXD/Q5QQ1ULPXtIWMwb2wv+YVCoUVEfO5WsWdmIxxCOJ7t/EhKyFqV2JCLjuQ49
SROm7jhpP0RZHF1tf/tRDjXDRBnZcMWZjIJ6iKKHOIxfdG8sE44nTTr1zoLlhusbWofqvbMgb3Wj
zZZg8pmsrjimXhmLkyQSY4/5urSQHhHE/YE6K91WU7DSXXBTgXjIAt4ay8aT2cqaE2z5ghYwWrMV
JhzCYdoyAaZrtdJHvw1WbiSdU4wQYlOQzolpHh72f194AUYEbzDpEBxSuqQO/q2hPscifSDlkcwD
A44K/WsF7I0vZFPj2CHVgb1jjAUt1+Wu48HaubBFJ9VVJ7PN1Yx9n39MnQw1UAl530WJs1GmYZ/I
tab0JIdnY3ooDank72xynodEN6dc5///ZVr+WEC6XsFppmqBnLL3ovyWIazBIT9gKcImBPDQ8MCR
I0JnKL11THQTliGsU2CNDKx9+rHUn/5BfbShOC6L7JL+fNDTJWGaiQONhAi9g+V+dufnaPpBbNBs
MRTdoyA+iW5e1QUT0zFRj7NrPqSMWWZZHTHB75DJnB1UI23mkJsBytn6Nkrn6sfNFV32bVbzpSOX
kN6yOtah/RbJdjWk3qnm7lvXKChWfelevOFP7LrXaCT5pWtB0SS/hsvqm4DPleHmGMergz3H1db4
I2X3gWyJ51lwkGZ+TqcZ7ZKclRnZNRF2rOCpJ45vbml7q/AIeqHbY1n/CHhIXVJieKTR3PATu9mh
rNPLyDaVB08ydUpe8UdhxkyjN+RZe2lXiPNrg28bORxJGIMpR5rd0MWbAHyKHbp0bPNVmMCAXPpk
MSxbI8lzsXSIkLUChsNWkmyIlOdZrzcM/K5lXpJMMjjfOGEfx3xeS/PmkcPEdzIfVdOdO8ieC3IG
ZwqRb6IP0FRx4IisWiPcZG8/3PPcfBRd3hI7YB3zkDoKN8WnqIaDqFltUHUd0bLQziBaG8UL6MuC
sBtqdMd7l9yZeGGOXUnwzRd6prco5CfGOwr6UfrfZm/uW7lnIn0mnwUdaR0/GDEXXNEunHt7YLog
ssd0fumK8VHVvPBMzZGnGjXukRYcPygs1CDBEQYI6vYYKmrO4jIrOTQt9LomgarcryCGTZCxKYad
lIEIpDxXHiDv8s55F9vZxwWOjbbwDs2EuiQclm8eM+uWQ/4T+LBJwqy9R3X0l0fzgTzUA9ZJGHw5
+0tBQ8rQi6HZCxB3sDXWmxl5pzIh/nFgbzIH9QcmmWUN91ph9bez9iRF+ILH7r78nwtnegDktwqS
6ASNAd/KMikl7Jfsxo2wh4vnKC5yLM4czqJ6zcv+bmvvx3TGN4AIm3JkF0FHxyNJnjyKhuxxnoJL
6lRsSoiVqBm2ZmF/VxxxOV7QTV9fpr6VKw5rm2P/0cgAOWn/e8654TxGAnHPXkKpGuVccVRIuusK
GVcm9K6Om3ugkGOl3SmrombBjn6J1v8m6xLemYuQP6YiVewECnu8eGb4Qh+00WPyGiCx4uoDjKBG
aG/WpSC0Bc/AMpnuYKBHIDZrxg6Nc5wW4b1Gvld38ieo8k/b959K/l2R5H81sxoRtGpdhPzz9KiR
zArq/IHt59T+SyAtsf5LzFUkyyV3CC37uS5JdojorwyXEJcG6vzKVvNj3Blv7nufl/9GzANNHjxN
Rn1xGQpU7XCheUYjuuYgvKkqji41MamADLDkKIuQgBC8jet2dz9vLyrs/3p2ck44ThqbBFuFMcZc
UBfs/2TCx10LfQ94Aouivjepz9bKTl6Z9WHtlW/MjpKE4o4StyVDKoHnAfl2ukca6jM+b/RdxlPa
p6dccBh2vI+jOwe0eKxtpyR9LpR4bVrnL6kMbOhsAqBrNO2hSTYqFFTcRL5p4fX2wp0iOHY1h59e
zbIy7i0+jUuUejXwrCFTd9izpF1+9CUfMRCl1PubhEqwRjEUJ5TSnhswNPbXgn3Fyh8Iu8KDcEKX
ifpwql+BR3ugiEAze1zL3BFez29BKjzzFmfvG1hgmiUPqJo7Elyqp9xHedy410HaZNM2LVc9GKIN
KI9LY7XnLvQoivByp6o8VqSnIsDsZ66xdkcv9l4V443UALRNRXVyfN7U2vpRLYikmfmGHJBNGuKJ
qfqdWcYR0EugiAHxhv4tybOHcpwvszLfjKm/sOQFmhCxEKRoWyHSTVYulEba2xcQH0uY15p5L6KE
iAwbC+JC4J9Y/n5O05drd49Ny9wdWslOj/mBR47RYrHxGDOPWXqwvfJQ/Ga8aUoODCldXNjSGXou
NQ4jNGWI1aR67BtEpX17Y+tPc05Ziyilk8ba91S05eDmm3CJOo3/E7b1u9eLkz/yUU1Mq4fvpr+I
rP6QQbNQOp6zmPVZ631NLt/GmMSJFRyX7mSxu6ZlsCX9gL184zH2n4y2555tjuAhWCF0vL9VOP8Q
eovQzFp17tAdLXlpFWoEMXT3gKzdEpmrY/DTa4fYE96yVbuP9IxXTfEg1eFTX39FoF9gViGzWgwB
hsjIOarY0MQpA5kQHKGP6rThWOGG4BUoos/SwgLHCBz9qg+WMZjl1eREImThNQnMoxy+ElzlYcd/
8z0u+eq/I8dLfr2MM2cEmE/w59eUjSy/2TcnckAr5l1Ll5OpU6QuGCOkHNRmvXPAovzsYs6GcACb
qrAODTkIoWOcAYabJI1Mb2mOPltWAcijfN8gwbU1InXHXVKB0Z5pz/4zROGTdjgivCB8M7JR34wi
vTYBksey0resmNzdDBURXPxVhfpZGrxShgP9qGuessi8RIKhIHajO9Tp70wXn9aE91z5f7qCdiUa
5J/Q/Fu5DA2kz1y9DnLEvFySaQR6RaLfx4fEcWb2qLaLaBPp8jQWwQf7Sg8+pTms1PQ3jMj1JqHg
lVXEgx2gpzfCzKTGGX+G2Lglfkpj3zfbavB/vcky14DWcFzlUEvD4glqbbShrP4AYcEu0Az+TDpn
vIHhW9kjbCp99YsBjlIE0rjrcAz8pPVnbtPnklD31UJ+ZEKXIS6RAggHp2JGooYECbjqehg4g1kD
G4m7ee/5dA0S0Su7G5TvFLXony34yBmT4DD2HpJxscMX995SACryduWHsGMtVT9WPW93TgI31C37
o84MTJDW2bOsP3nArZKCmTnGjdiTCLxYCP4A6O5OMpU7Rt9kxJahZhLldmvRoS0YzHAbpOVhECL6
JWVln2cw/Wz1OVXWcqS9JnMD8Vx9+F35iteNfD5hvrs8spsJ3K3XWudxcs1n2asdD0dE1/nkhj2I
5zT7FXE0Q9uVwaEdj0aTY+Wp0KZLy7mXMBYa7DWComOIkyWuLkm2Tk1j5XKlceJS6I9Gy+nnoQZJ
nRZJUf4PNhlNcWtvWrx9RmY/xJW1I526xGQ0uIhAI1Am6sHVqBONsQq3ddKf5f/YO7PlxpEs2/5K
Wz5flMEBhwMw67oP4ihOIkUNIb3AFJIC8zzj6+8CI6u6KtusvuC+0EhKGSlRgLufc/ZeeyaCpxIh
FMEifGoAymdAVas67K/uSjEMopHOHt52bPUyBjdJ1kGrl9oF4dTSHaorogv04pZ3mLpuP0h2VT9F
wTHJsDozSnumN3RxkT72lqvtmgj1qEJWTJ5PbT1GVvuBiEI8RF1jLTK3WXtChntv4q8duDbcRv0R
Itkm84V4beJdHmn61hDme4t1eRuH2REDBaxAYJSI1NTdmA0K0rv3FUwzxxuoX4nyhw67viqK4dyq
6dmG0wR/sD30SUuZDOUCmG73q4p/eWGuHSrbXNWgXS+ucs7xqJxFVM1If+3bs2DpZbNLsLRIG89P
0F0WDXXfWtWSIDTqazb9Y4jipw/HcFfpAEdnnwP0HjxSXjLdTWGu7snfli2HzTb+VQ7NL22WO7et
u4uliNZ1gC+tEqD++3pLM/6Us9SXCt9b3QxXnbNx0fMJ4q9tkteQlKY9uw03/mxwrmo4T5OKX0uW
49iCoqAzMDVUvMzgYkdBQ9/aVRYru/UwDWQ54Jp0gK3hxATYcugIflyCzIMETEF81xkotzLtapoa
ziwOACmiddroy8pqfpL99ZkHBXpLfqoy5rgdMLYPvJqxSgB+yENBV3kpxepiCMSDzUSnNzLuXuGM
gPjURpcpBNIHPl9tiU4kWEcobswKs41bEGQg1DHQAdcSmZQuRLLnvn6AUGosrFamWyOP2CdKzozM
ydK9yVoBuie7qzv3DWXZp4eHB5X/I8nRybX3Dy4eIBRhYD/rObtAWR79qTggfEjdu4GWkQjdfwee
3ENlqpdZBeDLmiLEXcazO+eOsIlw3nEGDhLelgL00U+Ic1Bl0kFSuXQaB0QBhbNFL0galLuaxjC5
Lw3qpmhMimVA7Nme4AJfhx8K+Z3x7AvKRXWxXBPpFvJebtNn1+nRI+lFctCzssDeHn6kyfhtxfx5
OUDscr0YGXhypIaou4wHleNaI2pBJygA+kf9K1WV+yiGelYIf3SGZxL5whwTgckcdMT5oUPCpTQn
ZA311UKnYYEpiF0nmtyVxAn4aJ6j1vDhErD9Y4mogI5Nz7GgPhBdbW/0XCPrMVDNNo2C4RANEhAZ
mqUFPEgWeZV1SB2c8AH80QzRm0XWASXx2un4WQeX/p3sIrFs8gtYk4veeWfHFc3u9jBF9pNVAVcR
36HFqlYjA0CqQxDBAHowMTu5MdEjrchNEbRy63hlMh5axKbzK2H8PVmy3qkpxdrixPOEnSh04+Qw
wdzlbfGUWl5KkmnMpu9copjpXzzggOoSMlJ9mAucDj0yiILyVKLz35IzU91r88G9Hod3U2TjM4Xv
/dRje6fBdhiS0r14oeVvJ5t7jWHXk1mOr4mZGockuAoLhmGoN0ijiPfrOxRuLXNJZB/0BMTFrVK1
riXpkSEtMyJj9D3swogtte02RQdqN9dFccQ0qVPDD8tOIilUkW4gfYuNfaeinyCp/Dudcghjducu
LKQim8QD7uKb3LmFEWp3Yzp5axSOAPyPYw/qLosrEvx4ABnpg0hA39rXgkCwrnRZyoJ7Z6ib/e0t
t3Emk8ZCiMYJX8Cya0b6c5hgaCYOp8rce7PkVXrFG2EF6zHy2w0bln4HvddexfMsfRS4yToXDqY+
x9kWLuttkcLZnFscTU0YiN0eXFuViJPIkNXo2o3wBHwjZoA/jscQjsG9p4b6KKMeTHGTM+qI2gWO
rL2bdB82YijKG7feOXn9UAvaho6C6VGJgEI5CddVbL4G2FFPKAVhi/r5S9c1KZ3x+AldWres2+wD
l6R1F54VDYllT793a009bW6wYnZL7Dnm2OnkmubrMFoPce2OJ5nS1iicDt2eQRdbQzXTe1kB7B2h
F+mgLxaMP9pPa+Qob71T6wyYO0IYCBOpUFSVZLxunEx/9TKdRlUVbYxcWaBZDwVEFNh7KBAn2JoL
rrGd5zHT0PuZj2dCTh1KQ21hoD8UfVPuq5I+2yCh1OrhMjVbhkpF8dIIj/DRFiEistNliWBp4WO9
dAv/2So6bHM5fbI4k/P2EU3Y4u34DXvxGyzHgvQL+jZDlb8hcbQ4xG1UMTI24nzbh5mzCQftAX2v
+anM7LGin+YWWXEfGD4Jj5R9pOaswzKyyak1R6RyVTJgYuCtadyS9zS79NEcp+ARualxPbmgcvH/
Fa+q6lMqCiC4UfomK/tnSDb2fUvypzCm8WiG00rmQFpHYWKt8sp1lzEcIOrv5Nd6vnEbj0qcZjYk
UvGDHWNkY02mjV5r4w97QEHeLGrRmKuq5D+D8X01SnFUhf1ZkHP9koEn09A/PKCyodiWizJTkNuD
vNkWSSWPOKcp/7SyfEHXm+yDASN2bE3FyrITCwkPecE1tT2ncO52s4Ey1Tv6vUkA2dKEFLvQU2OZ
l1SKfATPlExzyp2+gcJvbpMmJQd3oit+rnHeLyvPch40k+5SKWAjhlLiZA/3TtX/dGXfnglZie50
e1tp08TQLAS5hQSPumxYRYFN76uP9/Y8VIzARQmPMrjQ+msskHBQvuCScodj7zXP7HAYgiJDkivp
r5I4+GbT019r7ypa7tkM4/Y6cxmq2EZeU97hmSAowwdpAT+h0j+RMlUXCiGsWKO7J+4W6fFOMt88
Nk62LkmUeAZs9uKmXnm1oEBgWw2npWHsBYXqc4dwYu6dTlu02HqXlmetjmjStD3a0Ky/9zXN4ySK
CorAsW0NbLc2Zb3ISfNb27DsznHYP4cgEhwwuItBdOGplt+VT9s+d4xtbaoFgOUMxcV4KIm2XvTM
CfGRBt66X84a0PVYVbtyCritZopw39x06Fb3llbYBCZvwOjLOG5OceamHfAp4bDSEB+vGQb6KxLH
jWPbOc5WxB1Ci8SAjVA37xbMQ1wl4Ua0tDDqKFgCQkFK07AoOpO/jytr0enkqzKkoFzFzjRZArxV
l1N+iffa2SRG415A+p7azpj/DDQf4Kqc6nAgXHqi1+OMFuhSNT3lXgRVgk0P68k91D9smwHWxORR
jI1xIGjAONQNwjnH6LKNHT0JA5Q77Y2lZlfpmr0dEjXTLxmkuL58ZMLkg835bXMXkJaArJZROggw
RfSrRYRDGlCmMdkU7C0do7g0v3rLHu5MGP5Ux/2uKh21dC2SyJPafjQGulvonPfhCDog88S4MlIk
e2Ba7z29f7FVc6gjzguaXcxH0Urcwds9ajmwasNAkgG4QyzSBkNP1tYGfLJiZyQdmM4+0hBC3pmS
aJ9oHL21TirKaXIn8L12ARfCohgoh02EvvFBOPqp19g7ctV6ZzgW8dZ0Ghg3fbVRtEtgAMMSZtfu
V8yJrQV5QEB6yzzcNMTc0mOdfYo6RhZ4GojpozcX4NgqQwdwZ6RgLIFumByUkMPl4PkGW+Y70LHh
XdiRRGZBk+nx7mvdFFHeoSEBS4uzZmrfekizVwAEF/6v/dXDy75EvUFTjD0bMGRxMj36ZFi2Z6oA
lmLcZYYHSQ3GdhJ3K2FGDKu7HvWyhC7s1m9hH9SYyeJfWQXWQkJ1uhsIs1wx7F8rs9KRx0ysvMiO
m7IFZijv6378hXfHXchxZPgs1K6RrNBhaW2kRrdXRBBzIcFg7G7UfR2PEnuJyraEPe1lzPizR0+0
seExLD0juO/xEi8dV3+RVWVuCX9pL21NGIFu6N693XNCbeKcPl+uccwNtC/lV8QdxaBgicp0dlo+
mwEDbzX58S8KGPYGS1mHvgZFQWLXdfRS6y1trp5FspVrxjQavOJbMRDdViozHwAvf9q4eZAaItcF
HEmiiKN92cyWlp7HwTP2UmavTbgrW2T7RIOOe/r/3W5qrI/AtCMua3Tq2tDNnSiCgkdGUQoSK1GQ
a8KbjWXdhE/0C1iXHH/HSc5bOD2fnmvwobUhTCDLzb/aeHr3Cc/tfBeaEbIXfSyC+65sLtyhCPDh
iJVvtabEhiAQ7rBW0OUvwfdr84P0J3r8t9cV8X/E5drZtZ4cZ4XvhCOUlWJM5cG3G2aglo662BjL
E02k4KHXqy3E+m7ncLzYNU164CzAYufxr2jJ/TAeppxFN89cj3EQ5fzY+Br2kEKRok1fnQQtk24N
8gl9Ndocg9NbiIUVvSNbQIiPT2dOhmfen4I2XrUomvaKiXhiyos5zLrWPNyqlPm4PsRyxzlwT+p7
zIaRfE0O9pFpKF+7CsUfLRPgmtBaQeN+k65732UCceyEStaUYFG9IFj72m5ARb+ISKE59v5sxnEH
Mrv413CCZx/wy6OL1MsjveAD5o75Sk1bSkp2mqClydbVpPUEsBn7UNS0OFz5AulwnUBAEmAZnyxB
2ldBn6Go+AG65KVwA30JtX5hEJKyLwMIXkQ+bOkZ9Bt0vGQZMO4eR+cbJNEuZlhBeo259x0a+E4Y
r+qWVmWIjB1iY8QAObHfOrvFXKanv6rC+8b82hDmxByOs9xzk1U2d2KhM4casXMY3kbqjX+sLLAf
NdCIPGJgF/vdrkJpcsdZlHF5QO4ZRb977MC7M6zTWDKao41QfNXH+rRrDG1cxDpUFYgB61GH4lka
04umAbqcBhSJJXlPd10Hc20yXNIBOH5gH2gRQ10aE8nniA8QlVfLuA3yb8GO2Y2Bfg8d+1BOPYqV
qnhWTq3tnBoJtGx3ISoUZpjh1zh+JbGPFwcCJVi1cFklgK3R0NxnAH+zrM828HYRSkhkBU3dwmJV
PiqH15YQhv34iCFFPwPrdM5lpH8maRVg7JUrExjJPqrkDqV5+ATKTeHIhFnT5yp4GgLqgHqsT7jQ
jDt9OMRd5m59uKVPsV0hw7I65OaBxUifde1ammFwDSVi69HAChL56s4v7OBB5VCm68HZwB8Msfev
WEDeSz09x4n5kKNOXTANWg8J2Qi9OV6HmW+Lp/NqYLp/QgK5VH0dHkojW7mSuJ/REstiirAJBliZ
XBMin2QNRnXLzi3DLeNR9i53HFFqtQEpNslOR/Wd95XY1Ub17bNULmMZAHBF6DkNkKfos4u16dCI
bRBwYBILN4Mz6Lj6cxfrl19sG5Rqd10apivXKtLnBoi24QfAxXTbIWSutl/m3Ikmlh/0Biosr2gj
SPqivrShZMxRXkXxav0K2xAmJ+xputEVhtOg1He4IvvSnX5Kwxk+vQpPuBfgS3ToFxIogCUEvgHH
ZZeLmC4xIZPauBYp0s6W/W6pw4MPRg/FgCKBT5sOEKZfUcIxUUdxSnnBIcQsPOLaLX0fjcGnHP2P
so2So0PDDhJpge+aJnvFelCnT27gy0dsNto+UEjvyUwm8qfuSVsfcS3F7Fx1YtrPhtPjfM7DtdGO
P2rlc+MVRbWcZL+2G6N/VI25zXQ1wEAmaJfDsvnkFT4zMwl0ZVb+t9ByIFLRtUBFCQmGgJrGiU4V
LQ+mFN5yCgjLbhUbfmdwCPH5kKT1avryRYnB2pI4dC6D4kmRT/7qG+m4Hebjt2diTtbjbMtCy5Bf
ApAmWnGAS1KhlttAo3cXptlydnPT+yToHtI+UveJCqDA6o52Ag4JHwBkg8x/mVQH1DGUUFJCXwqH
nmlOQtErb5Zd08YUEY/PEn74gxeCGQiM9MEUJbk8NYMSADf2MnWHdYSkFfVefyTRbMfqSxDqBBMI
9ftwzChHzBEbg0UFsrL89qsvhmkbDYGNKZjUEmS3A8Ld0lpDFyHULu7MH7Aqd1HnXnqZ2MdOZ0CX
RvEP3QXF22jbwWS8A++4WxUmtXIlCb5rClPsxfiGSp70TgQtwIhDfgKLtN4ov8YpVyFsBaGQskuJ
qs4uaOPFOQcTMRIn2CTRA4400LcedTtiCoQ78T7ZwkvpTp0vFhQk7C56cdQ77FG2DeXGKHrikSL9
wmF+eq4Hb0Z0BACh23oVuu74I1D1Y94y0BdtYyF/BcCh9USOMQnO15Wt98+OZ4F+1MpVa2TTinAo
nzlP92WyiaLcGh5q38TpTGTiYzRugGtgzGZw+DiaBHSEMNd2nujUyqsqg1uuMc+pJ+lCOM109CNA
U1rxHEdh/+2UyP/MFOB5X9VglYyheMB2N24hBdCOri0MzUTIPEQ+BjHaAPlHBFEqRef57fXDe05j
9CXJ9SXpRi6F0pA95I3sNmPnq73Mp3TXGb69bfO8O5jOIeFwtOtT4l4jYujfca7sRBxWzw2S4jun
6K19bdpqY9k59om2L9dWqcxNGxiSergentAKhMQJkWqeefjgaLXRdJHoTLSIsDqrN9R9oa69IsMW
2Vu4KaqGk7bWAnzq7WMdA0dDtmeyfbTdU506YCfZj97suH4rp+TF1k3/uZTFW81p+yoCfIXz/WZM
WFaMym8/4uCO21Z+VEPOdIJdY+cpOVw9V/uBxSF4uhFw/z8p+Gksvv/+xyfz86YaH78R/2T/ivoV
zn9EBZ+++/96//5IPrKv//Vf/SYEa8JWf+Okasz8FiV1NRN4/0QEK+tvrg6fV5cWZk1pwgH+ExGs
mfJvJvYK20UGpAMSsvmv6Ig1wd//ALr7N1cq3XCVMnWHjrnzx//9b1DM/nd+zpORVa/+y+v/ytr0
nMPHrP/+hzAVCODf33f/9fc/LEeBLXYt1MymbQndFfPXPz8ew8yfv/3/tBwSjF4l1k+XtN17GoHa
qWzUUQ/rmgQWzd9rwuzZtpPoycnTcNlGxKiW80vbQhMVWQkifXuInuAdh48KXffti7eHFLQg8X8o
Gm7fH6MdAWfjrm4vKzCjBxX5CP7mr94eiBnkfjUeby+02FJ3mg9qMFOhta5NpPkyKeqHILNASanu
K/Pc4uA1NR0KqnnISvFjgL2Muzwztgb3+MWOacN16VB/5equ0zwFIDYlU6cN/vzWKeqMra7fu1Zq
bKxQ2k8BPok182QACbeXrd/c26WNvH1+Cd8pPfqG/KKId54sN5nWlU+iUDOV6X6yBw3P2Pz09rod
g39702I7rDPPot/HFzTyjpaA6VP9wSiZulgimM+fit7H7entQeAyOjhGyk+Ysx795VsYS9CwdFyX
SHlnUxvphghR8eohiNyQKx+zD9n5izL8g8Om+XOAZ7fQMIeemqi0j56NbPL2BQAT26gdqlfHG4aN
X1TaBsnC+NLG7u72Dfje2Gh97SUp4JREeDXuUPzzyxWaf027MtrnDtYG12hThkD//HJY4bJVE/DH
vKKzXbffdUmjKeMo+YTMEN0emJU95jvStl0M61oXa68NxYHv9OXptoj926X/r5e65Ib6lysdZ7uD
y8fBpGpZ1nzN/+VKZ1ji9lppdu/Ka1d6ETHHb31O/VQL22h0cPM0RCZAZEaPEIF6yargOISgE6IS
AUAq6uw8Z1WeuaL6ybQf/DY3l/Au6206lR2gd6r7iJPca5gbR6PtzQtRWs3ThL4nalnhjQpXUWUr
uh9pQkpe7464rAmwXGF3ri8CnCXW8Dg79plkYpH0FUpvp2xX9DONNVbJVyY/DimsTR8/mHQ+cYev
KTjLd9NCaEbruTnhVPL3OSls//mzM/8CEncN17KICLGEtB1bN4Tx76tEOTW+TAOGQ8gJzVNe69cK
gvkzqXqvRuTTLs9z6y6Xcvxh6t2ECQ9qRlpAH0qaxLqGgdUeVC8+odlaV5Ti/Spg5rysoSCBEZbN
xYRstC28yT/eHoLEAZhvJiNMTfHoW1HHrFl3IjwetoGW2FebIYy1p04Yr2Lw4nU3WQbgmAz913/+
zSUM93+7akyhFEu0ZUqdNVIYf7lqeliMuGqM9IMs1Jg0DW0Wm9jBT2KKGRa1Onwo217nMbhzlHeH
SYvaq4MlN+qSH6Eegbv2h4sPEnZtAJFCXinH85gSkXZ7qBB5hEV6HrC6LPs+5AZ2k7dc7/1XkXru
Ek+cdZSsATs1axqLcXosK+SxSeldh6LLT7B2qmU1ZvSkU/snjNPqY34y/eNJHnmEN3Hi4UewrpFL
3I0Pg2aDNIbx+uTgEPzPHxigo//1kWG0c9jY2PJsqARqvpj+ZUuBN8ak3G7ND0VplvS19dQTpbhG
FQBDbH4ZDpG7DctkkdC5uGuCRJD4GGOktHURbfXaSC559DrSmKNtOJxIHesPfKVGk/PnW42Yuu1E
5MJdMJB7mThVlS5zJfR19iTbyLj6uvgVkyJ84ChoXRsNk6QZer9cWXHBpj39Kl8F5LyWMSoYSVyT
redbLnNi/chZAe/7yzast64wp1f4ZvPIC6lqUHnTpg9mRn3qID1pcIwU1c6Ny/BnkwC49mhUnIoC
yTI4c6E2pefJo6guQTSln14BAMNOmvY0FjFOfNCfy0Gq6qBjnmMcoN0JXdNfbLvR9pNPDxSnSvBm
RHh4psk2D6GeT8+tka9Gvw3eZo7gNvHEQXidtyK4A0glzIMLXdFoQdx4cXXJ/Z7GJNnZ5HIatiTa
p+o0bVO24p14+nMKK/G7o+FSKXv4AFwxx+om4iFmwOO47cx2SYqdg3X9yByoXdEO95D5MnAlX0d7
jDGQI1cD5Zjk9i87tH8/+ec78xO4W3pPtIWK3p108J4FqR/4ofRpQXdj2sXFC5xiEgYC0sWXTotq
I5R6cG1tZGlwme5zW8vQjfcvUVNyjXgisZkf0EjCkPzDNkS5d0O7unhxUS2QdZWbwtNZKjIFgy7V
inLjFWSlR8BL12PYbMWUZefKbLKnZCDeaDQiMtWQkjx1lodxJS6erTwoIWdW5Ta3yvIw/PMZhPRy
C87m4loM8GQwmbBVJyKY2vqBa6N+6PMA1xgl/ybv8PXkznTNB8V83it2dUvboa36bk9QTcpVzkct
o05h4mUV6eq4vzf9avzRyRekGg9DEFibjvU/XTLly3fQr3dDTYgx3fNkb+vWtC8mJ9q0hWmdlSAT
y6k9/3WAL41Kr7GeFHFn9dppzATUaKNBHzO9fWDzcHsmOxifdB9fb69gnxdbHJLmvRsSuuQn7V6N
tKO0goxtV1iEHuhTPK0MMlFR6UTnxICOCeul3GfVUJOVUotrnWPmx5JvBfPwE447UO1/PANo9+d7
0qpXTkOkcMvRdwW5MoGAo+aet/tZ9P34EswxzoXdiidV2+Kp1IZHLWSyIedXSpFobBZwbm/fEcc9
Pumsx4Wquge9TgkFuOtqrHieUMyQBtQTSI/1RV1W9YMVGPyN6rI7eRCmtGsl+/ogjWke0NpRA9cO
JqMRyWOW08xfeVa/HVVfHgLdgfFmZeP5FkHX26DG4tvLEF9IQszzShatIiegMoigITncDD/A/eQv
fUpbt5yAP8fZCH9KFfVbm6PFkuUpLY3xXSb6ANS0DfcFuvan+f1R4OW+/fH6ygqOofKR2xQjv4NW
EcYriJqc4cBqM5J6v2XiZK9Kr+9p0M9GXyB4a8S29cXX63IPEubViuIBmmncLnCeJo8Iui7pvEnX
eYllN/bFbsDF9tBZ8HPzYcEy9Yu2SfwuoWrSUE7UNpWGvoQ4EI1zaFuBwQNPEFZW8zVH0bfgMiDk
YX5ZgfEbPY0MkKJANmuN5bJSnnmGD2ytfeBaBzdI3PuorB0oU6ZxnHKyIkkhTx67GrSBKPyZMIx4
HaNcdpZE16+TVhgLkZbZGdVEjhTHZ2QjkGn5ceeciiYMOY8b27T1X7UUrcY+DqUF4m8sToz4P25H
lCayEIwYtra3qyRax2NU7maqBB5ng+4YidtzHAZkJ/xtwxGAfXCN8IbgjMGmb/EOcpGFp3DeyMyQ
L0NSME1mtpH60PBot/kgTRCn+EPibUORcLdkSmfOZOTLMSF5jYZf+ShqNKy38oPgpsZKX7jxMSn7
ANMwVqM0imrjbajxkZjjO8R8b12mAzS/4lsjJnJD6gCsXtxFz+1UXtPRST6rOXad0XR7hU8scXE6
my5y0rPf0s/i7toDqkrPk9XZm0kaDfM7P10w5Eo/NcARVRhxJ+acU1sUfHKo0aML2wTTgFSew5zl
o/3yOLvHdkrzYrALwqGA63HwrcazgWiiMLOvPESdFXZxe9UkwSLOWB51tx0WLOZ/nuNuh7luFPTC
7W4WFKWINC3rFA15+tQEbbQE3mBvDFdPn4SfvnNpS/zncgDA03FNzZHmVA3BISib5hW9QizOmXCC
n85YqKXuuv0+gkh4ScIBp6LjtGczRC9VGPaLk7nhM2MwjO9DWG1rS4VPRlp9NmGcfpJvs5E4j41O
Gc9pF1JBhuTT/c/Lfn4J2EinAdz4F0gj3y3ew+dJatXKTgrqBDmI+8buZXxsQhHtHUJ/901lkogs
pCN+v1Z1hwCFy2DRWeQEJwnpaR5mtZUKHO0lF1UEhC0Y76uy8F9lJb9tU+N4HSaMtEn3HMfS20+1
E5BSZsGb8iYPHCMP0fzQTz2QnIr2cmt6GpMB/rfLQpJtlwAGOaVTAb2uTAM4+XSPVqYKLrUSbxF+
LvOdbkUV73oILvNkHIZ0PmXbKYcgoQrpPOVB8qPpy/STzMsPVabFE1OPBZ9fdYiVx+pvp0/Y6uhU
FyTrDql+wffbXCJGNI4Tv/tpo19VQtIPWZPc5XnVvbfd2xBq1skxchgjuqDkTtSn5Wkg8FVSXgcW
jq3Tq2hroXe+kn8H3nz+Fn2QiNrG9IfuCbHKlP2eIRFbRn3BVm+M4rEucnf/l5dkwM26S1n+7LT0
kdoBbNu8bGv9cMrCzN7f3ro95Gb0oaLmEZS6sS3DCNVGH9EGxdi2xUprkkrWlISo0s8c+2E8CF/r
HqOuRTmkBRdoiAKtLXh0JI7RUkeAjMLQSg/QorsVzKHslQ/0MVVqWkNFtdd0onp4sp59MpMoR3/V
rBPpnF2mimnW8SupFPl/WkA7G4huZLXJ2tPEFJ0Z9vgeSQXBz0RvAG5xWBYGttjF4JXFG9uRX3TG
yo0TiipcyyswRfZ2qhD45WSM3FUO86Y7eItkC8z/lK5tvYy/Rd3JcjX1OUsXx6B2LW2Zrej/eFvf
7YY9eFVtAftstjf6p9GJ+q8+1Ngnp/5Ly93fT8Z/vHP7EppXCSe44q5v9Z05VOXSGK2EjIxpb1On
PhqBmz2WTnj0Gmm+2lbzcfsVcssEZddBVGRaGVz1thseosxZsuXpB6Q9GKe8eqI9MhhPQ2aVhD/Y
8UMF3OyOCPXxvbFh9fOT+kzZC4TGWr7mSkmGi5iX1HYEakH474tMu4vGoXtBRod/pSTqUH+26gua
l1lE8HYtA4nsYF8L146OymyDa90xWRYtto5AkIKQVZDy52cwnzRMJWROzBvHlEbTLpsqIC6lRwIE
U2rMWTTM/+ehoV7HdZGTNuG165EW9WujFWj8vAIfcxpvUrfETFI4bxZ/glWVzgkVtxMBWujuYx6i
uFPnvWW0kImkaanfbJXaQE3pUbQ0sZh0xLh/p8xhn+5C7eJ3wEqsvjz/vpwcBns/Depo0EledMpw
0/2+iDC6bWEcsAqkZO7d7oMy0bMt5BfkmHqMcDK2FtIwNAHhI53+PKi0OXibW1vOCZN2JRy61jCz
Pe6ywH6qzR1CNJN1E0Qsty3XxNQkX9hs/GMybxNwpRHTmCSTKC9Ll35sy93gt90qKgv97AcMLSmU
KHF9piq5J4MH5oK7KQCamjN/32tmHnKx6sFP2a30uduFS+ZMEiZqFZWpr1ox6vTyLxXlWFaLYpMM
WnTImd0+OJ7LdTO3/xOz5brpGeeSXQNG5XYHjajdmGbGP3vPrS6hXjNzjiokhjUdtKWykJpYRZ1t
xc+uAGhiB2m+SZJ42IzsLkewrRW2RoqT24ls7KLDfM/v7dj+skyUnbffXuQuGrQYSFJ7+1MKE+Ng
hzS1VS6SYgcVv4XnPDDsjmkPInACaNwd2S/mbjLJImxLk1kvKlQ6AwDsReRH6O9waXlVPi3cMlQP
gQb6zXdIsy7FlCx+/w2kKd27yRnco5GTaNP3/fSGxvC+TceI84LWzXIAZFPC8fccUMcfKEx76kBB
2/qllHo154DVe852wRN+n/PgO3hZUiyTt/vAgmDrZ1Ny0atnzZb10fec4FR8oaekyPaY5Surfqws
oGGojC6kpzWPt7dCXFZRFIqUzwlCYTqJlGsSEJueutq5rrtZVcFutmp881fLkGSRxm5PvjhJmw38
/qraTx7JoWBMq5NPUPs6mp/lKZDkKIaFx1CTP1W49mjWLX8XSL/vLismIEMiVAOFGVtImmyOfvoo
aK4mLeczgU8RgOOp6/GYYeK5F3aVn25vxbTmVhT64zqOOn/tgMpfTYU1bwOeswJao/+wk4qxJyaj
juG21qMbFMSP3i6sSbrtfYkXthLQTiQXz9HDbHSdcrX3U7d4Y36cMKkNjWPsN+mlTNGaND5VkBAx
mRCJFa79uU4QTrWQmp3HK83kru0xG8E4SD+zAMVO4Y/n3180B63ZxCVyXycuLrfbnL/Z71fYApqj
6xZforPvBQLMDwYbWPQ7t3oMJUIH0AvNPuvK9ODrP5B++vtCL5mQgdB6bdCNrkadv1gAAeEsivDC
YKtmUu2TfTcaFjPdsNeuQJSgjtjkjxksg4Rf39RgPI1NVWzL/0fZeS05rmXb9VcUekcLGx4Rkh7o
vU3/gsisyoL3Hl+vAbBun64TV2rdFwZAMrOKSZi115pzTPlCMAchq+MFucPAIUioweBHT2NMUQi6
Bm9g72ID4opHOryDVvbxDfLjzsIbC2iNW2Ha9W+aqR6FkuTPpUMMLCtp5xv8ragUXEyjiYgGLLPr
XosRgHba3m/r9uCnHG0MJHukNAbz4WLcClwNroTc7ZG8AuJXFfdJLZH3J6Uv/YzcrRvqzjcBN/g3
+np4lvXoGfAoaVZNpB2dIBi2SlwNG5HZ7hmrM9hCVWjPgtE54hMv2/RZ6m37TTLUYO9gJs1NU1HP
xBoT2xC72aqIUloglP6dhyKmrpCpRSzuNwrkgEU2ViyaxF2eIbmZR868Vg268CH3KAbMX48F7ePL
7wJLu+i5TAJjST5dQfzNEyLQ5qrH2cKMoNJoKgZs8o33MUnRaxpoSC8VImd10eZwywmaNtPY+yFj
W0tSSFezkTvcosH9LhL9AyVx94Z8GLKhqVU3r+C6IWo7ORIsBIctdNGc9z1HlBfjsVG7jgss198c
k+NMlhNmtjUT5Xh8YZrLengCIC5YyTkRTntG9/bHC+NPNIn8+yc2hV7SzmvreKGpdv4RGYG1iAKp
PkRcCU8aZs2F6TrKV0fCNkvLHyJFMCTMvjoLvR2Fu8RyyxmfAP8ZJbktflgqAfOhBbxTVe4YNUkb
UGoafmmhnUC5AOFBzfueQscLdD35Vj3/HjA3eU3DzF/GiR0cU4P5c1zVFoxcX3/uiQakh/JMbdIW
+8Qfl/dR+ZIoJoyuQHqRUr9AYRmgv8h5m+A7V+kbfXW+zNxf0tJrgXOuRTRwQHMQAv33LzXKtJMT
+RopHnV+1E03xujZ6NWaa1K7D2vU/nbcrHo3NkrkUmm08xWvQVVhe8+01QJEd5iSaYN620JJw22A
M/dkayYdHeD9ceLKuxKRdQAReJnZ6NiM1FeeClQFBXmBnxm/fV7aZs111lNO6DjCuQxdYyGldXRI
4mYnBVwVjBiI9baIwnApTyc9x8rONXLvlBcqHagWJ4+I/PSE5Q0VWt9acx8N6MKuGDmCdTR+pl5f
7pLQ8Q54Ar6QXHQ3NeQ85fjPh0PHUuNJa1j0eizpDcoZRiL897ThTTXaeE/0HX16pXtys9L58uzh
sRGwMZXHJQSDZ6S4lRWV35JXFjPyvosnfYRv1CgGxCAfElNzWV7zMHSJsXkUuTgOI0Y9vrX0fcgK
8PKL9y4cI5IkVLQWYkFUtCtj3OXuvSQyIX4JdVvZFRXusultgTBfQ8rwmZSoJl+CVJy6hklH65ry
u3AdSkanRSRqyv6Tn+Ek8TLxTnp6uFAcjDbQKlbTnwHAOPjVcTcPKUAtCJ1zXwmZWYX56EZuD0wB
TGtWx7K3DopuZP41yWV6S9Br18Husve0zs1LKwzMmVGpnijf63uTZAeBPvNNiuR8HRFdhdOGXb7D
m1BR90hRbZwh5iGnHZ+3ILosdeLN1i2rndgMpatM/uAx4zwrcCddp6dSLC4bx7VRQneVc51eqEYR
B+wpuEaFu6S5ZV4xZptXgohGlCSqLrfjuekFTTi0iEP9OO2pQTZwk3s3tVpsa4EA2WBxfJUyTyec
tV/404IxKRTSdqbBx6N8fhyXrXDVZR+Y3cpthXbqSaGfg/thceWamOsknTssEKa3MHSugxMzbtZY
yOJEDsunFnfzPIyK4mnkdFPOFdLW7OFoEXHK+JChVEm+K8iyRFGMdVTmHxUIkOmPPj1M34Glxtbc
g5+k9ffUoGfGpZDlXn5pMm2jQUP8IUMo5i+llnp4zPz4Rmq3fMiygAURQkhxmPYRiif7EojCX08p
tUX2B2OuVWrX9l1DtJ2r8ZM7PiQ6JipFHdwDUxdpBIE6OysvfqKACT7HDQ3bzrThar84EqKfFU4Y
Vf429QaRu1f21KUAKfwADj8H73MONWsqOwY1WTxuzMJtYJNm5ucAa38dtkUWLxqj+WhdAFxyGBp7
kXhvoeLU8EUNjDWpGQC21aTgRlP106pKDsuZwPv/FKB7DiWNoW1Jds20hUlO25Ey+sxaHwW3meAn
bs0a1bfjzqehVwLjcJF4pb4IsbaREBrFz2FPanhIbiRgelagvayDrS+Mcjft6u1WaqHS+0QDuoS4
TRuwwB4b5MKupADLNend4KOGKLxJWvuuN428xxMR3KLYNi5D/jG9hA355BuZtYdHlVwa3d8pqVcc
HqNcsjIjYuoSlibjeNkGsLjNXeoIRAj22XK5oOWCmDZft1E98FQfptnBJ2eKm1m4UbCJzJvUdm+m
jMu3RlT12WVtiYyQtBjRds0h0lFumowdfoXSXggpunPlUTjjVdzcivoa2b3YMDEb85iq3TAupMZW
E/I79T0xBxrKuCjwzLbqUa4IK6kC7J0DeUK4ZG8u0tRN2CMnnXYbsTKni7wUsfKuXYOACrkhCYD1
E/+NYQPhJ0CdiWJ37/ZgvH1Vtq9BktcrtMDdgWzqbOcyFdi4chefHUJhFlJmBc9alRxqZyR/0SS8
DqLyqOboT1G9GOSwXSCoLw3TMMp5FYdXRp8oLLxuV+AyFivM9uoKmDkhkibL0ukB5LxzKnuyHnAp
KyusOjrrRbsyN7qKICVEa8Kqe4ztYSZwYxkd3gxMEHJiWIACeUoDAbAdHJWYFOM2HWXTkWfk4AX7
PDm5WIqXmeRpKyqoguRK8vaYcDav+VM0Dglgzpgz1UNb75VBhjjbJIMw9cyZb7sxgj1SmQ1N/SWI
cPPUXWMF1nOYudg4pSRaTleGROs3Gqg8In+SaleO03gRbp0Eckuk6x16MOLrdc/5WY7jTd8AdvK4
XZVJiDvBsJ+saWwJAnaW0KG96E1bwLJOSIL0sH0FchrsVAPR4sKNEWXUdcCNTMRPGe6ybOzOSo4e
kQPBII081ZgBR0u3KiNpD8WcgT1MLeWjkiNx7IiuQQhQMhA1rSBdDpYS/KB5FtyMPtxAuKRahUNs
UZBz3R8cWd9b0y+LCimnvUGgZGZY+6knFBkNKLTMqxYPrUkMvEAbFO0SN9i3nDhz10mRx7uAwd/S
sOxLj4AIVV4MhSs0ytdpK2ntasEPDKeOXEnFNL4qPU8XTF8vfZdj4JkmxNR+V8cKzSWhNPQtJFBJ
BjEuixYk94pmIa06XLs7P64PEErlF3LkuaqPW+QDuoRDF9De7IzQ0avtoRudJzr9ZKV0pUNaJOEa
Gky8ilH86yHRpNNDUeAI/jfzeG3UZvyl8LJZpOu2bSgEPpAPSuT837QbEc6BWm/l5DPMxolNWnTH
0ic3pSKUoUPksost5YUOQPyOan/nhYikxmeQ2pJ5GQtzhZBfX7pVp+7JSoXClRoywgRa81Hgu1xp
66JcYNCMGYVkKlYm+8wZY1LNEWRkxeV9GrEyCMM9nQXGAjHejz5ywgNdvd8PGuZNLHtj6ok9JAdr
kMkQGKojaSf2uRofQilrtkpt/zDomZyDFppmGZ/8gXYxg8nshevOXnVD/8tSgc92jqud3LAjYIB5
TWeq6mV68EyA86lrpOR0BNrjOWIp3DWup4xjNzHWmA8kQMx2vC89GzMSounnvkmSzaNz0lUmGuNJ
kFK6GfeSrlkxR8mWHRh7mgyA6OdabPxiMZlcoESg8FFN9UuDwK3LeryVDUgJdaDOKj8vvly763CT
R87ZouHep3Yl3VNLkJGYaPEITexXRWZ3bwU+18dBSIPqnbp6mygQYscNvzLM79Yot5IEWzHAAxJE
Rb+z65Q6T7EadMxDc7chbCwbHbm6a4TdcdCN9hgVcYQrbWDRbcvdFrqbukBxzGC99G4ZPeEQZOxX
n7gsYUvvJbNiBl7MPtYW/82TTirZDI5I2vTPQxQnVwBACMUxM9NyfinGph+8NO3gh24Kp4XLk9/5
v4Ko8Q8djoAznC7awLLynHFZPBeFfhtxDv/m4Lf+fuxTUAm6fsK2NW7h5t81X7gAkkyg7/mUxiNm
7DM5ZhKv9ETvH7tx3VU3hCkfpXgfBV3PAEU8wL6le0End0e1DIg19tqXaavk5JmbQNq2TlxWOzG0
31PvRSHWBsutR3nnDwyHPAiCNoXmF5cVLBGKJu62jfRBREZ9iEkOrWRJ3ejeGNeMeeQUxXm5EblV
HHTvq5TFqWxf/c7hG0QPxnGkoRSUnXQjyJSZsxAJyRgLSKqQ5JrB/EH3rWgvCHo5FSLydpmKNxu0
ldOnoGrwjTYECs+wOpRnCdH33oz1PahiCeNcZu30oVKep12/cPGnuYRTuCJYmlnPzLVRtHxNMhBI
BN0Xp8odM2jiCAyDignFLvFolhWifuQKaL/K4pgS1payisu7Qr+bGvAUxfQNrJLURP/myqZrf4pX
baEgWrENJFqmLVjTa/KfSiNZpFbk1lr5GWh+UpIdVYodHpHhLFMBhhZ8sjkIcGAZLsy2cWY2Pfj/
3Jp2Y333uDlpSbsicMK/E3zlLrQOeGlIfOS6TKphpaUigh001TcurdilXKiC5mRj7act8Ji/t1pL
8jeVzVdbByNSpEWvh3O0HecY4dhcUoCjUcj9iK32orUWcgM542RKKkSmsNHcV+hl7aoipWOFuMd9
VdqOoBaKHNbtvJr66lMWqG91ZVnrx63Kkcakp0g7T1qmcAAyAxBtGbYqa38SLT7xkpBP2UmvTohQ
tO8MJvl+GIzqotn0BhQ+ydIsMOJTnxB+EBI4NM3PYyKA9Tiwbv/cC1PVZGZPBQlkIoDr9J+JPuTB
fKH7YGEAJfwZKc5L4zm/4DgC22YstZ3OuxrV0CXDuDedmV2tLRHSDzujnLodPm49LnogFWqwj52b
3fO0cfZpngl/MW1mkuhngdX11iroi4xSFHJEBMMlM/z8nFNdHh5X7ccMFsbmqqBRXeVmeFdslxLY
R5BfJtG9HtKbWqEUkLP6Vul+sTOR2upcz/PoMNAXgkJDNrod3xG2yeeKDiFhd6juuh5ofhgps7K1
qm8+NeGCXv3sSNmUxGXubVOxDr3lZcuEE+rFk6EAixjwxTS5Izgw3CURAcRuUhfXTDHuSgYQXWxk
Fea0JLc9ZD0ARRlCU7rWoGli3+lmVlO3Z5/bOFUyh86kGyAPlL8GA/VzXEpgawIrhGTvIr7mWlxz
mbxAD9hPe3Sfsj2rZ+RWPQMkE4k23XhxMUyy6mF2DJ8Jibik5eTJreq1Yi9chEoePp95U/B5WBXO
5LFDq8KgnyGEA2BaAXmVzHhukJX1ZEudd1LRCXnjKlMbnwoqqMcSFBBODXweDH2DVZanULPHh6g8
WvQnrjgLq5s++L981SJ6lo7HTmpcjYkBcYoCLuVLZOjvDso0rLdjP4t1K15YFYiFkD3/qezAQLeZ
8B5bw/gcVikLwzO21r+9rxwqmzABKj5BIxhtGn1UHiDlLyAhl7fpKb2r7loZmKfptXiM8aFeU/YZ
gePPhgfEvM4GaTPtcoWqlkGQMaLtuuNUO5huAFUr1dF/jqUEPgCoQKZUrXDFKM/Tq3/tiqJgmqXL
lBBkYncsSC6iDiEmFEOwja00m/31nCPM9AS2bOHHunmZHlRC6FDB9fu0jg9eU5OdlRRSOgs1yr0u
kJt7I5sBKZ05UdoehhboWvl8qqjSvgY6OOSnqeSanpoeIHYS3ehiHW81x0VyEnlvLBkUA7s43W2U
R120UvRKfdYdNVpNu4NTDCVg6Wre2zVjbGjEFiCeNyZqfFVjXqkcMOOqsuE1ly4FGAhF0N6sKk0+
kEIrxhAoaHGMzFelrysrE4XVrh7gA3stsREM3QK0kSJb92PbgwUcHZCiAO2LYbvZt5ad7LgE+0s8
3/2HbmZbSTXEMyL1DplWIK35fVsxrl+5R1U32UM/3CEFQ4vFiANlPtBZn8FpFLb83qxutqwOnGtY
K9D9VLGMS8s5TXuG37SnYojXI7nADcvo09VlWJYdZ/C4RftIMIWozPxLKEyFpnOPMQ8l/6AZ+3I8
MYdx1xx37ZBTxWcVYw7iFZ5Z9to1qFx8UFcnPwc1FcbwraKYd+gD0OS/vqS4zdA4lfyLkP4xWic9
Q1VFxgT3JgVNeZ3uCkzUi+t+ktGGQMvAOXHUav1QLAkB8tePg7XRi6Uf2N5aT2QO1vHVNiPyPHLV
t+kiPT2E5sLXwDdMO0Am4KLA85kuQviVthU99WebbOydZcGc11GoGG7jPw2mj3iGBKb19Mkdx8qX
IC+C9XRrKZ0qW5IB3eTOelKSy4nMhTMOUBd1KuwQEg0mlaRPtbeMcREv3Szby2PHJy/7YhNlBKpK
ATLnWorirVeXn0ZnfHij9javq/fCMvNj6AfEBEo4NrrcNt78LLlngab9grYz4yxTfsYUg+hOlI0D
5XcOJulH17FynxW92eOsbCD1RXhQMotJr4nqmoraQ75r8XHBff651QHIAHaCY9NOGUr0av73t5AM
dpGQ72wDxXfoGmTaDDJk/4FihhOC8n0p0VZadIZXbyuGCpsgF+HVYBqN1NIuPx53ESr+q9ckr9M3
UNuktUsqOtYWHsANg/cOddlSoKl/LXA/LwY8sSe7K72dB4FnPTCuWvSDGa2I3OnmVuKG735RP9m6
xmEMUItKT/oFiuetCKsYpgXNCdmAl5SrUr+dJtCKPByhu3p0/ENckZgyj36IOy/zE+NJMAQEcRI5
X4bnnKw4KR+SCuq6cGtn0J8KWspWLTh/Y4X1gIbRhVwZDdd3CJalG2n2ArHnWgTY6VSzSk9p2ofc
v7Ro5Yd9O7PpyyxzE7oVCQCVd5RrHCicEEJbdnmsoM3F5j2p9gjYqhd+4WH+S7gnjfA3VwqUZWfV
mAx7AGTwBb2LrGT5AdUToWk1qKXpOJ8qFgk67jzVjQMLmmybGmG0lZsi3+MH/xxIAVxSuShr0OPq
laIfxbKCVcDq4mWREf8h8QdeTi4TFbgLOWiNe+QUww5pcAc2e6O8eaH3Ubtp/5HYYJeiqJUP9vi8
VnW7OqdfhVEB06TCpb/ViiMnBBcDCvjASKx7PhQPDVuQGfWqGkATgSpz9jIx9jtiEpHIRc5+espB
kbHv46wimU+xFuAMAFhrYbgJSweCY5/W1zJ4DQ1JjgmAS+RVCZt5EYsI/BD+85Vi9IQWd3a/d6NG
Pksu3Dp1HDcj1507uNSeNeIvKhKIuGWE+XsK4GcBD9mBNd6772DeIx9kFfZq+IbjndDwfGqHSq12
kWM0W0B5zjaSsMA7WXqfxtQlAHqaRQY13Chk6hNhLFkZWEfWtnMSkO3zENb2edoi0DODwyYjAlMz
+gFo+GySffdt5xt7kMxcbcdd0wEN4dk9OtzxOZy0X17e1rSx7LK8u0OT0qjkVkdrRb/34EuPEr39
6TIOusteok0Ye5djKSzYLUuzXk0Xs8Hh655eVUmuoe5BGEsQ908zLKRzU6XN3RP2tgba8cY8yNqI
AjdCp2XsltWYCOGlRzIE9Zc4/JieZgFESFFHFkk5/lBLjPe8NhJ9V3emi7CMm7lwAUhw5JBLvqYT
kjy7Ok1hDPfFx7Tlkrs9B0gM81ctNp3R99fH2o+9IiQyT9OA0OMuqhal8PXbtOV2hn6TnagiqTct
qbkQAmO0R8GIn2pbpuR/UXe1+9KI7Rls+/6sap57JDbLXaRq6X0lFI5pom+lIii++s5mqOR7P3Pb
pxtkjVr1gIStzquwc1iBDgIluzxkcNAIkk2kD85MJaeWPMg0fBo88Adt5KS38ENXSRSe9By6a3xh
CHBvGO+lwyTm6dJwPYhgINtcdhEotsnhsTxHQEPHCl7eTh717DT0GPAo4Pg7XHsLNWH1W+XlSu0L
DBs5ixWrlT4YiG9SuQ9XQwiTUGduejf9oD7IYLumBfokvVUjqV23NTQxxGjDemg6qMyj0KkN8996
2Gq0tbNi6LZtUyEfdfwBAkiRvEZafpj0lrUL5BadC9QM16e5++fbRvmXV+c/gzwv1s3o/6k6r900
JrffsqRLjUpE4kZ/13FtL+LU8fAsmwDlBiY804E57bqZQCohzFFn0zsMEwYtsUki8uACeXW4UJXC
OEwPQ0wYpUouOfmvjr8isNKgPu31p7ocim0S0t9qsDA+wZCvCCXNvkozIWI597s17YboMD3YuiCx
eXyYtqbn1H5MWrH7re2m7QHHf4OR02keW56+txGlMHa19E1WNsW910Cfo26KfzSZckOGYD7bIXHd
iqe/JBZGfjxS4zTLyo52UL0jXab/mKBi7nP7WU5NOEOu5V/VKLlzZqqvQR84G0BWOj94dqum+PRK
YGWJpP/MCtD5YvTTyIKVsBsH/a7Nc3MxnVw2DoyAyLgnrdh4MelGbWFDfOUC9s89dcwXzePCuHNo
f5RS27waegczpCJkUCEZbNPaFmLI4dT3EUwhcEHlggzo1+hRV5etqe86FCknGqebiA4jol9LPTEF
0U6VtQcW2h6F3PTbtkiuuiijjWznSC7D8SyyAPasbTionhM9pYq8a0e1OkQE4AWJXKytWEGgl3rr
ocvSWeVE4ujhl91oY3qxmjObSF13DTnN+/J1FfendJbHj2c1+GANknjn06eddkl4UMl41l8qULzP
Kcr+UA/l91iHFYYZy94+BoCKJHcXV06BZpXDpZzaZBZTUVTQ3U+sgvrv1r7i/NQNPk2jQgTpKgXJ
vNuNjLZ0WcPB4etlQeMCZd9N/cTYh20qE/9eyrl9ADXi3/q++JqmI/pAgl3kwt/xGHwudG7SYMOw
RihuuRn8RjlOT/UjdxeASLJUxuabX8p4UA3Q8ixZ6N8EmvVO87BCmkSOnWpJNu1xbXjJw2ih+q14
Fw7CLscMpBVBo/I7TrGlWUdonzw6D7Vontze/xU7mLdQStRPqoEbZNCg4U4vAuu5dzZ02yBqvccX
E9j2xpBVGTV86hwctG7zEgrpWha6zUzfTubKUPYHD/jXsw9MqMAp+B6XSrXRRAP1b9wth+AjMfrg
yqXI23BZ+7ADbAqQO8u9UafuCSsImd16obwj2wNz0bCOr6r30Cm8FxCeFqTy6spRiGGEc2Gu6073
nsnRzVNTKsK2Xgs7a37ZSfERtPVcYAU8h0YTXlB//Kx6s3vjTIHUqWVibWRZ/6bbwymniUUvG9Et
lz/v3nQI/fOad0y72lAUZ6NRHnve6AHDufL7HSj67Z1jGdFML+L4omkxVP/QRXYWRbgYcorktM20
G7dl7ZYBbgm1uro89tSIEArHYgagxaiK3Q7ofkKZVlC57HLSG65FMfpJ9KT5sq3wVStF9WT2srEx
Stoj6M+rFY0DbYmNkWPJVQcYT/I8LWwSSXI8b06qBT+SgV6FXmjeS24N2UJn8Edx2L+GmeafHIfS
ktVQxQU2w25kh4N/cCUE3Lby4kW5eOO8JGU3TaorVwdpJZncTxX0pfvAzKyVl9XKrELsuGXpBBav
dPyfQlYYkBTYcZkAE3tEwa1IAwYko7AWDVWBYov4nHfkMmBRhUbZ9PJtejBj9Ok0uPJNi1D01iQc
J/rI3kGKHhVC4urCfCXXbOucZmXNYtDzF+b43PQC3/MykSrvgFVx/ddvbbACLEMff//0HNpm+SYx
itBR/sCabPYE9tSnFpEldD0GhuHk+nPybjckLW70ImlW1mAY61KFnKO0YxLp8bER/McGL7XdoPyw
nWLrF85aiZT8MjlHMpW7apENzma6CwS+528cRZxqgzJxutyTgV0v7IB01clXQu12hlWvLSw9DhfV
6JuZ7uAEnX+meuRsy5wvKspyGmiJTVOiTVGvFS16efYsjqIVHflyhhe6ZcTJfbCgx4fQ8hi1DgXS
9LzHH9NTFIbnMqOpQhD0NhYDWldg79SRX0VGy2InXJUgW94tKe646oJMnnYb/Epp679i8Dfvgpiq
uVAZpjCZ6cmqLdZDkn1nTSOuohfpMWmjivxC1o0JHhVH+UV0onnOwjZ6MsmV88zGJ32DBV/sl8li
2q0QFsxVP/f2OZGqOzMy/U3hY/g3o/Njkqt5WDtdrdtOeqcQ38CxTSXijsb/TZKAqpxGU/T8m+Vg
Ws3GsNOPJBpYeclxRiXBuEEr7eDnPzcGiFtuUFVfmvcp2P7z1T/eNr00vmcIGAxqsVqdaHf4m1Kp
SVUf70cJ3KkN9WC/MAY+oxbpxYZc9QsiheKDhBKJtnQp7iTatcukzqQjfTR/C7M5x4YgkhV2QQQq
iOHzqyLMT1heCsP83l5gF8rfKcq+C8SHlwbl3EVXxa/pawkz6oBSlkD2RFH8joN9/O4Sn1pFBnRa
ZvwnyjRND9NWmjHJ+79uTe9D5ZwsqckupqSNsYC6ebA8wjWVOg/vdtF788zMlA8EsEeXpe4Z3gg9
N0YpnlL1z5CNw01QpsPaEG77wooTN7BWfwmm1rDrNRaynuYdRh8rTjTXyMN1GXb2WzM2Bq1k+Axb
qvPCx8qpWkpya42M63vky0uoZvnOGRDXMpKvbxhvop3NpXJJi8F5d3sbObVRf9nks+MqU8sjnjtj
4Y3OXmLqYIp3lfcOoflYjG3xrCFMenymG7xyYUQEusZClLsebxX8MxokTQRSDCZUhB8uECRPq+3O
ZMm4VsskZkRAEGrESPTVNupvDN3tt+x8OlODwmrqk14W1QfXGsLEXd+65YFvzq0eTYLW19pJGR8k
P0TVhQZ8Gw3ufShb7gEmoC850vkSneLYtaQMsBwcwNe37XaokxIklUvh3gTrxzQVhi+gQnzLWu3l
82lUapSajXPBpmyIW25foyTLtyVMCk29UYlIOECONhZqN1SLuscYwmIz3CdgkO9qlKlrFfHOqMto
5o8R1EOsKwVG+4bMCCMz7QzkWoLkhJAGPB2zs8Nk2DcZ51cVSuFGcf2ra/fBBjrJpp3cLlrA5SVP
rPaYp213bLPw3YrSamUFZjRQq7X23NKlhARoYsGWigQB1R50IqbMRjo/lgUWIxfcTg3F/9SpcGXV
PQoSEYxehMthHEoy3Io5M+xsZ0jRG82SYBbLub/SnHwTmbFzKhRHU2cxTMmTkrJ8Hgx9O72gqTk9
uDKLSfnS/EUJs+UcOF2y1W3ix6JMmBeC1ktldHbwJSPl8riDuMm5rRusTUrbEjod1eYVTxVSJ0W5
i3GY88+9RoUy+vgcdPDjpR/nGcnzeDk2HkJEBRX7IqR9Mqe8ZGTaNdWCQDPavnAwq4WPF+8Lk2Ex
U/sKFF2aMtGXKuAJSTxc0WzMG9XT7yXxd3Vi3IpY+T3edtI3UDod4oGUD2DVN9V0s1eugMkOPLRB
XGudvRKzWc0YAGGltWoSFx8DxcmdPPmUp4eesILDqFqz6NchE0ql359BLkC80Jz6KiZyhueitzDt
bBNo0PDobBHGpD6HVTWXYOWe5WHslxnWj//33FUdp6r/KihRLMRUSEqEsE3L1s2/CUpiD9wb4zPl
pyUoJkzRHWVXkX/abGhhby7NHOG+aC6MxKy3RuK4DAZhLiWBA7L0F5JKeLrPavPNz7G1Ypy9S3ob
XdQm/OxoJrxRcM3b3HhX9HEgZ1JQVWV0DAkZ+JeHNlLD1fTB/kuYq/V3evqMv8v/Of7UjzTrC58M
lv/95y6Epd+/dPFZff6xs0wqv+qv9ffIkyrriB99EGrGd/7/vvjfvqff8m/oVIrJF/M//vX3//65
8QP8r/9+pGD8Tr5JY/1XONX0Qw84lSJDmRKyLeP1xJY1Yjx+o6msf2i6QstRNmX4QhoQrN9kKk39
hw7FyrRtZu5sjDir32AqTfzD0oBZ2aZQqUVQ2/2XuFQYGv44ykwF+BYuJEA9Gv8TUzHsP2f7TtVw
JxIRo/OQEUCZHjLsXnLSLDL5ten0GbKto5DMDcq2l0SrN4xYr3YEXj5e+eSMzxATHmFhljNDkc+Z
bmvzIJdTspFGdmjyTBzEWjeIxnSDdAMyjYzc+tkKSajycVyiyvBfLQ8DJ6c+CRTBc1X3JM5WWDbU
PjkNEmxIAjnuLPLIa0KkOacUBWEttfs0zp7zSN3GRj5D0kdUSBy8VZOhk1Y+RfDFSLor8qVvVCsD
RH1sWS2j6nAgVzf207VvpJ+RG3G2QGK1rHhnEkk6Z/Hrws1LUWm9A7+5BdEQoCbLCQXxEe26cTvL
Q+ud5canVpR7kkvfjCbBNboJ/Pjd9Xq6AZjKurYBpAwEYcFopXnHUk8rNScWIkeZExi4lEuQXvvI
j1/dKnFeyJtpIN2BVxRep6/yGNwW4WQZ3vfkjm4QS0D55PnhB22sZ4REsyos3l0bDmaNOmWhtfwx
DU1aD7RMcInOah1VFRZGlyWHuGq98tx3GaztygEpVZbBOXJho9vq1qltxIACWqEXQ6HWyZ6dI9DB
S9RY731lZ6vadm4iG7rZoL6oxpdpIBs2tYgoAKLnujSr+GK0cE7NYS2Ef5N4l2ho83fAMeqQBALy
ZMg3V1OmO9FKdABC49656YP5ycwdK2+JkIe+k0uRjp3Smdlxh+dIT9B101Sgd/LDG14NPyZgK7/4
IbpmqxUZCtfup9o6e4QxKMIiYJ1oMVeKj2i8KemKqOk5KNDQRdr3IIl4OcTOK1kURxYQK2xFSBI9
7APq8GYbyc7VqmjeR68x00t+aUpfMHS3nvZLp+O8s0JaN4NCBHIF/wh90wq0xieO0COz0QWZbS9d
CQtFNqqfGYkCdjUmD8gkaNnOz2ZcHtEZiOZyWD3nHSmxftoQEpK53A+Tt6Eknt3rnogjmHM/OIVd
/lpgeLRkLF79cLQ75xNs6KnPB8TXY+NNkD3PPI++icwtqSY5VwqJFFG2faXuM63Ywts4q3iPASqI
H82QIuNN3iUD1WeUDTUii3bllu6xqHTG6/+HufPablvbsu0XoRpyeAUIZlIkFa0XNMm2kLGQ09dX
B73vPduuqn1avdWLLdkKJLCwwpxj9JG92SphULnIP3RzYU5mXt7oFKIbC4KbxNLPi+mz+bGMkr2+
+F2nssKQVFijN5nvcqRe6pSrCQtX27al/Tkw/v22U18TAo6oTmJmGZBNrYcp+EGNATEEkRxpzEEf
7vlPmzQ0K3qeK/sYVOzAHGigkejwQ4OTn68qci6HZ4eSPIQg1OBp8A3jxhcnpkVg31BEyTZ9Mzwn
VrUTcrAyEgrrcVoRLGqaF4Wthj8Dj3eb1PyRTt8bvaCL0TaPUt6f7al/TAk6I4fxQ+m5VNP4SPkP
SEdHfBfaSS9+5eK1OXYVANSeyHr8etanIyc+ZfOPvMBtLiGeb6KQ/OuyZwNZ498frKcyCjyU4bRl
HMZ4lCt7I1vivZqHfrQI8zoQs3JC0uooJFyq0t6QRxop4bq1ir1lUN8SlasMgv6BgxAwPOvpWUyA
d7SBUqXuV2EIlJ1sGSuhmBPiRdTxgaAPdYjjoxHYzDnuxZnfDodq2g7lhU7SqqF8SKwWDcP+2Ezs
26XAU6Vx1wfFrrdw+b8ENukuY3vksd5Gmgw3xlgt36kMus8p3kPBvTIArdOI3gwzxG4FGEHh6aiP
WulBSZ9N7Rvkk21a1Bsgh3RkVzrc+6R8G+ViD/35UsXSpjA2aidoqQ3xuQvZcBc4B2JnLwJ728sq
ldCdbo9bzvj0D8UBhM9azqidlsxvxRLRHPnLNenKjq4wEUoEKZZje+6Gxgu6gLQWcgj4cZaz2Ezp
xyktXmYtZpbQH7qmPnSSgZ5hYvM+Qy3MT07/FSSwehOM0ZcyjODDhTce81UCnwYU1G4SwnewDGX0
oYE3uFa/j7DPZ4W8rQHc1ZhabWp/c0TqIVcrsEccuspm+buXoo9ODGcp9Nvmra9I5RkJmAzDZznV
PbRpPoLSzWguoDG2aZ25sZNXuqbHtBrWy3UlL2EztvjCuM6TQxOnM1YKLgubAAunDjy6jr4aPYjR
2ga9tS1F+WC2jsXuVz1UMgE2U/k9EkQMWam4JFZ4jgrlgMpvUyeVr0g/ZgoiZnCq8OaRlZqdQvC6
BGlEdX2qmIlUFkjbAKkmRPcstOxNG4ZnLWvfl8/rVLxlJrgHWXsITO21FNIjd8UzULPUbX4iSPSi
j+kllcNb2+SXOgMlRe6G6hyFbZ4BbD3NJpVlp9gSQ/VsFc65VLU9uEImmexS96B6TeJ1sHSMY/88
2SE4jPY500a61i3pQME3Nebr5h4DtHpR5ugYouZsTHGaw0U7luS7znDrWHmVleCkjp+1yRBr5Y0d
N+8k2Xw6QbsaITyESngd172avBVYpUv4QVZ/60zlIJG/NmlY4PgZUh88ahUuvBRh7vd4Cv25awCf
kIyiyLT/UV4VtovplP3MtXBqP9EpnzY6PQM6MKUM+WxYa6FzNLPhNBEHbpPV03S3ngoReulwXWu+
rBPmY8sbMOjXpHT2kDNvCIOYRMMXJyx8sx18JyRFTJHxvolDXg+QymKvjxBIlxxGip/yN8SOtyyx
zwWtdbOaPoA637L2HJfth5RGr6pufqubtIQ9JF9y+S0qCVNoD2ArT1bVejhnxSkspz1L9S23xtfJ
psrNM2NiKTaFTj5o4OUhZHxZuVTaiBJ5PhBcFmuPbcuGw1ROtqV+ZtX4haRyRRAY/qn5BYj6a+pk
e7gH75muXEjydhDpD1pBLhMtVM3Q/CBujo5oXYXBjZmMOIhpW5ehryOyqfvmTITWmxgOsfOhthvY
xoHKDBs2ngnQKu+wpg9+xUVpJ+k2ldOpBmOvV6Sg4BlgazN6YS4OlVWcOothbcUELevdi5WmkZf1
IyS74L3K0Lb361rxoMtgBPZknCqT3j2SEgrxaX6jALob1ISkztnaSVa2HaJtnZFtWKM/H3FeJSrM
HYn3xDMX9A474wSvEIvjrHe3OFLZINvgsKiBeJR5CEZhN6DlUYtIPP2syucBtrsiij1E4wem8dkk
G2TBLuI5jIP0LYyg0jflg2OTKFg2JAPf9PxDGxplFands1LHt7hLL1NtbhMrZ4Lk6qGklhvlMKfa
AZ7cWSKfa5rTC9z7nYT/n8TyPB6fo8o+2zq3W8JybTyyAD5njfQszP5ZH3koCuKLxFcTSY8DPZEp
k7YYIY9OYj0zgTxSbrr2FufyMkScGDwms/1IGeZVtZNLpy6RYkRvqWzZEjiMA3PHjJtvCs/ZkCZe
0RS1X5Y4gTV5F1fqxxCzhTTwinozqcnosxF/Pan0gNw8D0JX4KSqw+iYUZqYCF+r9cl2gWwcoYOf
mu46YJgS0Y8Ik5AvJotwS7xhK+pSaxGwDDe06dpRdcdknA4tuiClsaihjVypeQcM5xTI9bYIjatM
WB8zn5nhnJnX9B9uo1FPbDpUSiuKPNL38qaEKBf23KS6EkPvOfG8rakS7yeHvY40xnvTwq1Ibk82
VR17HWyzYdNxQK9tyXVarNYSpcM+SzzHrCWX+dxa11Pg9gbiGD2FQT6AhApgpa802OYrmaGEscWD
lHkMAuNIwZY+4NATFWE8lGH1rTPCW5NPGsLSduGhPo8TMBqOoI4bY7+0QifwaPVvdWN4bswCCA6P
SFvk50LYOJJm0yZRhVZ8QspzXvu1IPtCRqJ1bElAiLT4PM45sg+dVAidDOVCseh15KXfw69yW8RJ
LumiRNop/UdgVusYIF4jo4CU2wrJrUM7NLI7r0xNn8apLxfN98YwNhpZfHOQFGcatfSA+u5bPZOl
M6v1vHG4zYlsT1sbJbo7y9WHM2RsK5zsNNK9pj3pYXXXcIfQFUDItJUtsR6tHm9zh0ue7Jow+1Q1
ErBn0Anrvit5GCnqVS9JgP2rjyh0ygkeKAkvh0PeN8syvXbrMlvE+RIxk60lR82PKeWxY1LXij/Y
zFLJTGiWoOrrte1XrFeZV5OD9DA4MtTYpBjRFVjKpizHaG1ZoeD+Dr5uDaSejOa4rUdIAhxKYuCI
ebBWlUmwP8coagecc3NSJlADkUGiMYfWY6k+6FO2LWsj9y0iMGfNGlCHEBOni97xkzGJD5WmPmU9
KAmN97qqReXLVQ9sQbmZNFnoHCfsn82xJ5Gu0X2RKPXayNFbTJLWrWhcEhYYdL2XF6DwmLWJBnA+
pZKhqGnmz6DpDtD4m72NCAXZKHmkTpwgdtIZi1IxECvPdsDNaJ/hYZ+uwsqCVagRe56FxA2SOTfg
DdtxE4hYGprBj3lsFCvNjmUcDL4m0h/h4KQrY5xcG1fSDsdjRYaPvSPyEiSLcnVySH4G6SjQ5x3O
SwoHvTR8nnuqCVpPGtGQ0zZ3iCGIVUdy7ZYIV0duN7JJZAMnQnIoo8iLtMU3YOjNjg5Xqs6cqpiA
crxPY5gz4cJcts2i2eggu9DUeV2OeL8Zio+uF3sL1Q9oQWJ+E9w4q6ovyZJLvxwTFxb4td6O+9e6
s17MUvvZ90n0oeMQgYCziwIsLe0IxjIJOKAStEireBSYzdN42mRO/JM5dXrgbhQcfWhCdzuT0u++
hhS3pz3810eAiWGi4LVQSMTk9svZug2KHuFGQ/MS8CkNo+BIW51qCd6EQz4VF01bchzEiHJsqasE
YdS/GEW9xt1OqK8IFQJL0/4xyS4mhrQd43jyRk18lnQnHi3nbBDpSBuPdcxMv0vCFi9hM7qhWj9E
jM19j57NDbH23vC8QfXPQ/khdWb6to4GoWlx6lLRmrf2ZCL904iyj0RCkrH8HTEbacwJmw+h5ttc
FEvgcOIcppm4klTX17OItJOJKPHGiWuPVijYSVgd105RvY0Oia1JWD1LcVdebfUnEVXSlR+tcfhR
6207DhVFH042pkaNPS1uUfQ6EE+0yazoe+FkzjfDUF5QN40/ibXxmn5+MbUEvcjiScXB1ztZxAkl
2BdVik1APcSRg1EIUkUjmndYUVcRS+zSN5WcvUdl/pO9DnTD/L3JSf/R4z2P91o080aoeHBTR7kO
NFramtztpcza96cJ07er1cbWIgPMKi06cHvbzAkzapynRpocr8Lsl1sl+wMD0aUEWNOlxr8VNT9A
TjZGuw85MbhmMBUb2uHfkbjvY7O8OUnzEwwRaay64Hd32arMYS+NISk1BGckrtsHJENpM2LAhi1n
5/f5dMTfKLkzU4rXRfZ6mNFIvFeDvc5E/CXRdbRRrTTzidw9Imp/OFn8oy7rNxYOX0d5FurWrqqz
x2zc9lPwPqF+R3mZAJak7iBNIT8VoEswjw8SMMtozo5hQkvKEMOTRHkB8aAMCGqS3V6ZTvmYf+aG
ulGJfye2b5lVNiZo4RPFKD8ogj3q/VfK2pmUfNWLaMeqPW1Q9lLR/ej05CST1W4BkMLPHt6YTbZS
kr2HyQj2siFwN6Qm4tTRF9XtxmVRvcZW8LT8rQWq27XhLQM1IeJPU2P7xr7nVAdpj95KwT7EMw5M
2jzj0Ts2RsNuaTMbrjZO65yzp4GM1y0/y5KvsooaEf/KVupnfKHHtrOeKMQ8OtDpgB9s6tY52cZD
PvDUOInRuHkdfgU2p+Yk+S4GcsHNoiJZbH4xCN/DJs/oEdk7LaatmmP7jAyKqcnU+mEdfaqzsYsb
DsJhABeQIDpyC88wImJPFBaB0QGNuAhulIwIypGfs4rCDvAyv5m5JkWOfRNxwJMkA/+m8aGxN8aC
i+QS4uZEKO5MAFJcVZvasryAACcGVvY4d86ul+PHKLbwbkarqu7Y1HAzhtgEVpN9ahlRUrxTyylI
WKwf67xGUllvpdD5oUwmCia032kh7TtL58ROoVO1n2jc73suVQeB27WhTFmC0p7oP5VIOvQLRF7p
r0hjZ5UxB5bUrCTfRMLlNjnEYB4CR/CWiEn7HAbDz9Tpy+Ir+oFrUxjmOm6inaBFsnxskzWUE09v
PUxjuK6mPWF3V9nOmXgIrItaRHmxYWwXTQsapQ/4v8MJdEQbY9rBVrEzuuQ2RLlvOAR2mR0JN9oV
gsqZOK49BrBVjaEjlmNcVbzWQg1hrljkMKTX1Na2Smv6OOs1nmfbnt1OF57NCy30YN9r/GZ4J5fW
4FWjXIPWW/ZbKQufErhMgo6jbUmuyA1Sv0cSG5VoGxV17y65SE5Oul7BSM2YJbXBWsnpa9vmjwHx
zezRH+a6egtlRlkh5Y9CaNdUQEQJ2qXWbzuPXcjFoa+fea1sQZ/hcDJmhK04lbmdFB9IEIynkddX
juYuNTmDiXIv2eOnRZoluz+woCXfE5fIsnv9e2ha63LmshuFW2Egk/TiqCkDirialHOFa2VWK7rG
pHpxlJoilarQaJzrsn2bmvQLJVdIw7p4GeXsgXraJgkIoNwPSvqlWt1qkPpTxYVvouwL3rTmaiYw
9yDZtTUveeqYZyQD2FWtrxTnp9bFtADA3FqgTZvPXMh0NiQOjOjNpPgzHO1zrGW+3s4vCrlCeOhw
YX2TE3g2LA4t+o0QaVrVFe9xqF7RqYF+JBPNYJxOZvoJ6smki9ifDqJlEhhibZ8lBPsqkp8Uyw01
phvlBk/Ss2Pfm+cuKB5rVb+yHhJtae+6rltndrQqZuY0WXygaHZRYi0+Xvw8bfUWyF28kbv080uQ
1tjOHAp0aT+l6jVnMGeyhPm54NqHjXq1dbh1StmBKCTvxn6pXiF87XLBkWPIB7Fiu0LWexr/yLpx
0xuSN9q0jYPwUE/lG1CoF722zmMGqyTgnD7aFscUTVw0TpIEIr9YFBTASbnLxWgphI7gRes8oh+Q
1CV7OcOv25n+f/God9o2FhaLCI94EfgENn7vW0bvNGZHrRrAb/ZeZZHzmuT7uJdG14jjT6q8Ob5C
19IGHI3fza5O11bDZKwN5lOQD4dAaXa9xpJmkgtkw8JyESon7BL7o/Q0TfpZDOKxj8x11Uh+Fpub
j7BOvCjTtxWlCDudX8hg8rXA3C1DVqjh5zQrbuKwXI4G+GdwOmVlnUvN3JWh/RTX+mZZvmOoegCm
tkOhXpnj2Q/YzJhSvwPfvjJCcVFyCrcyPyoOi8sUaRsSL05wkSJXr5nnx3B6ZTvMMwn3Z+iat5Hc
0wLttJSDUtQwgfaFhbx4vvQ4SylO2hldIWNdtB0tNFKsGAEEZG0NiReKDJeJGiSSn1JHdHXqO1Sy
OGApPkMfswCAp77H+5+Y6L/Dwe3mwGLzBJSqyQpIJCkycbTO24ZEMkMEzaXvt3HYADUr70FpqM67
VFs1DlWdnmcTz/sAmEEtoIor6c//fVv4CR6xyH/vAt87r/9qEf9PnePf+sin+DunUvHV/vmjfms3
/x/pL6t0hP/n/vJT9BH/GX2kLt/yq7usyMZ/sAsBbmCBm3aAL/+/9rJj/YemG6Zq2hpfpN//56/+
Mi1p3dQ48MvEjFBWW1gVf/WX+WmKLMuOacmqgZHf1v83/eWlh/03DYNlm47Kq9NVGuAkHwHH+L27
jM23dGZQiNtIwlJYxANFckSSXiCl4hzq/bl1qhubouTBaLMON7CGGjlnQk3hPLzMqUQ5utzDeZPf
x9b2Z1mlpmKA7hyWRGdah/FW7vrnNsbO2C3GRnsiARYbpzfDetmMfTdsKglKXfo4ELjwpLa5TOxC
rct7ukL2tmYqZDEbTwlxs/t0hMWyEOznbDqiIEweU3pkmJ/0EOj4sP/bfbz8UnL8PSlHXVrr/xJ4
LBeHapaFOEBXLEqu1hLw8bcADwNQSI++rt1iYIyPndnBFMd6CrTghHeM3gYVlL2OoeoSS8WmVfH/
szo3N6oQAeH1Q7d2KLJviHYFk5U402NkBUQmEj69/vU+E4iK9Ert8FTjgNs0vQ7NlqBzjzjdZEVc
w/CIE4PD2P2jhr74P79DZXkHf3+HOJpVmcgLwoBUGWjpH7ffEmzk+k6MG2PmD8vsy6OWRNs7x3mW
41f0EuU32JoHdOfCMw3SRowEDzeJ7DNkaMRQhp3XGwJ9NY8KA2cwJ/z659f4X+6CReiMastofBj5
KtDw3+9CSjwf8MrIQm5NC3e2SBC/x00Q0dAfy0zSdkDRUU3H+anizeA1U6IbkrqPGjQDOjq1cyUN
N2i1fKkzRRfbxAzRp4PX1Ha/bogGIQNUxp2ckQV8DzVoR5lmJYWKi5nQk5dm27fx8K4TM9Ov//z2
/lAR8Xwbhm4Zus00YCPBUP9gNxCBYhuEjxkbKREyxcOk0TY0NMUKD3T22HQmZSwrDDmrSfWtKEbt
LBezcSIuC10cZwzfahawpjzEbjv2PyYYg+wRyHwkBgvoTsuItSDHQaZrQPSb6UEhpm1n9crih4Y8
DJIXx1eEU2g9tgDE7yi2MA5075/fqLLcp9/GmqkyD9rqotGXFSQ1v99HIkEMVdhpv7FxxJb0PruF
2pvUSfzYCURe4UTbewgMLxyh4VXT213i3c3WQ6dW+SsK08Cv6eJ5ihRooN97aR/FZfJvXqb6O0uD
+4GaRzV44knGcqBL/fFIKE6h0cWvuo0WKlg3lcmgkD32xIWn1fo+B5iRykaarQpjDQDae9SG2wHU
GHXifrywS/0Moxi+2X0qK6bC2VSlbyns0KJqys53hl5ntG6VD/OjojqjB84ixjPOPNCMiur/84X/
U0HEO0KlhHQIV5GjObK1vOO/TWMqJjNOD0W/AalaAEmRpw2UbkyESwzCfKA7ljGdh82DXMYUb6u+
3ehFPp7sOXqsgXMfWkfDJ93I+bXNQqwUqFo2kwKNqrZr/xfgpIyrf5e1tYyH38cLK6AJTxYxFaVv
+4/xMmC0JJBZxiSCjfIsaQ0wZQl7FCiUVV6RWynZXf0cmcNepR96Far5QsU25guKz0BSKqrPUnCM
uhnz3zSV7wIZjox7Qjek4ST0Ack3verIDJtrZJkllVboMM5gvqiL6S3rDY/VcKtInfKsVDNoY8QP
/3xn7qGCv79FFnCTZ4GDG8SDPxeYKSacYIY4sNHuYwW85QLxdPKTOsDz57sa/+6rq6YGAQAtAxKB
SzeZQvvKKk1laxG3FpnyPGr/bmVAwfbH1Wf4q5phyLrKNkX+Y1oqBF78QcMoxWKv74acLLVwaJs9
LSyNaF8aVYVZ7jRQrNtwKiCj48Ycaws1BkJGL7NjatvutHA0//maaX/uWCyCtoDdqFwt/gYb8vto
Dk1HUbo2aTfjoIrN3cffsAN3yTY3FqQTPtnjRMJGwKFBmbZC1K2rwRsTlnUVZLoespQC2aQ784el
sP/OCD+diqDgWDEtGVT4n0paGvQrBJL0PjcPcqqeOSmMl8RRi10D8nCVYOVaDsTWD11/mHAdBuo8
niITHug/v12bwfDnnSAAk/wwfA0s1eZ/2YVEQ4Xv0BY99Shp1Q2ryZr2VHIJ7JYTZ18s2BhjfMQe
Izxcl5YbWBN22QhGRZXjVFvOEPnFdOp+q8uD4uqR0hPL4jR+K9N7E/LgqlWSu3I/vaiK+RbpHNOU
kIVlqOx1UxtUgBbggtyggq5itfcA2lvIkeLHfGjlHd3fn3pmU1CaYPlJqsVkoiIB09A0rntLNldN
iy9RUoEAd/ktTZXEU2WKnQYwADfuq9covkxalS18vIeQp8U1ysRHFg4zTC9+GKJ8T6xuiybhgRgJ
TpRVdMSJE5GlKxskJFR0Q23FOFqjMS7lJE7dk4JLMq8SPEsQWvDBIPugGmFlmbEGPH2Jen61kTc/
IHg9BMW8pyCHy1z/YWLKWjnjqwSi89jn0ja2Bv3BmC8KBjklSJulFD+hb5XoqySYje1IuYzUHW7A
AR6GuvXUiuNZN8XBLiaIp2v51QbmAK135KVQWvq0Xl2yyEIxo7PuhZcH5TLY4k1dk9oQWazXWq0e
CtqDDZnHbhPKSwQLwvkxrEibLFQuWix7PXu1Qkqe46b/HGYz8DsHc7+NiR5LNbWAuN8UyUCmWP0R
1NBR4gwGU2yVa3CSbp7IJzZz60lIz7LhfLZKsu7EzyoAHATpk3MwuUWq0r0mZoSsqkefqZfO92yk
YMsD49YsW26/DLm0EbSxi2fbCogKF124UmtCWLAqf41a8yKXtUo5kSpL2lDaVofKg7xGRcBIZKxh
iRtNxUvSUQwr9UMvD09yhESm6i6kwVau1VH50pPuIxqcvZkSQWIcC6yAjY7tC88l7sDSV0OGsB0H
J6uwPaLw1LU+LYM+qzwp7N7VBj2qqfUHFAXoekipNzsiITA7ujyvDWIkN05IbW8W9rYiPTV6N/hQ
23PwGNq3QJ8VL240VyF6B4vkdZog2huaDAlGF+9TSH+xn6hFNuG4JRAbwAT5QEBF6pNKp75h4z82
31FcRZ5m1K8Vk1HQ1e9gQzBiG/mqxZ9Or+ld9NZLPc07jmK+oxj5uhS4OkmQqkT5Gaad4SH+fA0z
uUe3Y2/NibQzgKG6a2TkyDpS6laDhGA0pViS5q3tYZ4lVbQmadHp/KJh5wxl+ZDjYyM3OzhHvIL9
OB6UmNq4Y8pP8MOoJwc04qROh9FLad5G8Z/beGmnlpdPFnvqwbYpt2NL0kR5ToRVbBqV+aEz5zc7
I+OT7OkEMTHFK0opVlaA8XwrUBAbupF6kCIEPGpORo35nR3puJ678OQIqqhSUPkJGPqbpWTUf4Tx
oscjQSNzQwhTCJ6RVKaPnDBesKxdvvhgm9naE96kHTWomHRrJZovofoAOyfeKbXcbAsyuC5Vo05e
U8jGU9Pma3a6SADCFpv/AmVLa6Acy0TEvCGBA44LV1dz64ccEchoJvFnNV7h3icrE5ngPtVK882Q
b4WuwjWPVZKNiNP2nEEz33pgQ4SGpaTYKGTXQZl0J5awtdLG5YaWTrcts5liJDXXbzMHYalLoqdq
QpuhtaLyxhC6tVxRX2pqtUJCI2WHBqXdlCFVxaJPl8ypr2Se9gdbal7BsGVHuUboUqWEgna6fLOi
SvfGoek2Y3BANaOeI3VoHiRDntZzFj1zTIBfsly9SZk+nMxOHvRKHy9OMRoc3uOXO/AauE3jssgP
ZOgkqBWt7PtgUQgsm/iYTqnMhDCle2NI6xUtGPXa2Jlfce/cSLSTb9IX2KWB8lka+Z7QE9Iujfx0
P2KYnaGte8pZLtaalQnBeN9LXX2cQHccJap8ycC5V9UJS8cTS7yFRqA5oLYU3j75wt49YanSmuRa
p8gdHPyIHbGS/qDb0pOEOSqS1WdhU6EFMb6bpBqnUSM7r+0Q31jn25+SgicI3PkBKxXkfpWUhZCT
rTszWE+zFmFCUUaxVbusJlWEoT9AHCGAK4BfPFZi2yekBDDkWOSilMQnW3mxSyX6BAVILxyr74UO
anoMAUtTtZ8Kr84tcXICNCYNM4MrDzkwLnSlHJuPGTRAN6ZreG2LQkAtR1btFLq8AQw+IOZGqaTm
xcdEs8i32X7CsGyTp0KSbvd/t5u595K8A+seUQEf5AB/4YLiIacu2Yg40jFXzdz81IA2IDmQD7T2
oqoVHSS7JBOE/uJlWP6tYj+wl2PoI7M2eBnpUaTNhPY5W/64f1SugTGB+P///1DPUu4zP5hePMdE
8NKhXrciSB4qef7rj9nJEVGQR4VliP9Q1FTCOJCNPp7g6ch4n46qXoOUEI7hKnEbHu7/1vL4//rf
f31q4NtxsqE8Sc4aN51ysYh0utT4Fi/Qd6mcT127QzMko8UZavYC3SpNUvtXaE+eKBwdyiLyIYka
59SoHq2KTmGjNkdBRwxJQUbioxiG0EOtKzxJjOJhiGiS2BiGr46AP13lkIdTocD/UeprKbEm3fe0
o5P8qttYBIudmlY63YObpFQ+pShgXTVlIMpBmviDFcgbLrxmekamrCpyjHEJz+8WWiTqvbn1pCJW
UPqp20pjqXq5bMOMWbYQAOlJx6CM2lx1w5jPAKNW7BAT1E0S3UM5Of36LBnsYpuzE2jzjslCWkIu
Y1tdlGMs+70Fuoh6f7iPelRWCK4OPDVZtrZsZFtxWaNRDkR1uP9x/2+Af3xaV80+LBHkRSxufQ6o
ZuZ6hCCyvoug1jqMBeYl6YzXYZCKw5AkFnua+mceDfZDhRgfTZbxGEy9mxsT8ZtDyaW7swZVHGVp
SOxfiiYCiOevmUjo03gJhnBa32227JILnwNZu7pTFmTJXBcSSnVkhIjwYdkQiF5p3+cRG8wiHSgS
CP9TwRaX2CicF26kpoyztLl1hprcVIsTgMDkSkOyVjnJjSpkupywmHHRxkE/AvhXH+5+5bp7nu/H
h0YCm2kuqVdIX5g1pMJ0cwmt4326CUT8k/0vtbIOnrNIqkcBlB9kr7FBV8iRslKDfWCwRCSZliBW
GqhrppPUwpjitDKIqkfy1z7r9GGw+ck/daX66jstfZj6uF4Zkw4kasCgOjZO9EAWT+73JYJv4Yjs
UdFVmuUYdnQMVFuzR9c5RBjGUJ+v9Fq5zVSUV8ieBFEYFuL25XdXilbvB0y5XiibkHWR+L2S/iTG
PtxrGUwhld7yDd+2TII8J4f7p32YA/RYvl0DH+/fM5waC4sCeEEUxJ3Zs79MJj+LSnGCw/iDale/
uX8m24s0YCz0nQDfuCranH16mzl7zR6ldVvTt8iLrgVikt9kpTOPLXGTjWLP9CZtJUfK7ZnTGL8R
XoXABZWGIIaTbWN8iex+pL3mEwUbQZLX3DmN41Ot94qviq5/UngN6EBiUOZlYJ8p3vxVQaty56MU
mvlDD2oXkiKbPpiF0CNYLc7XMTbHW9OGO3NZHxISf/66cnI+xMfB1CxPNVvSHSYUx7PYcWPU19lU
Qc8bSY7WY8GStLaOfpuyynLyxTSNu5SB+tSPmK4LI0w2JUCGFz3DZZrL2LV7hORhSgzNrEOOS3d6
AXLFTeVtGo90D63hGa1Qc6p5KNFi8cAM4RKwudAhm6LAkQBhY2CXby2Z7fc/DD25/ConWEpPDmqz
bNR5+IxIfojrPNzoHVS4qTI+Esfgm0073RBCTMpVh1YwkikRQodD2N1Rddw1lfNDaut91L3VgxZ/
awIzA9ibDJ5FKkJWTcbDPEJ2NEI73BUBmQ1TkhFphnqXXc3xfv9TVf5Sh1NptepL7RjTWZNbuuZT
trqXl9nFaa7cYQfN0uqbpcTTViE420/gDVOiLYa9oeO4UkdUUmQRBuuQSR40IZli7DtwFjSDQWYv
n96H5/3flFnSd5qjgs7IgnEXaNK8imagbPQv+9dhxlZQYgAv8zVIpHY/VX3ucWO0Z8Ez/evTWrTZ
tQmzK6lgltcEQAT+u48o9zwbpKce7muw1tnK1omq5jBy2dU4uoKLOhlhiTUK+ZprLMyk8kFbNl/p
YIQHvc4sd2J3ekBrVZEWliuEr07PiSZpl9EJKtRJionkIyk9QYbY8ygh/+Fwpz8Poim9hgiOXx/d
//f0a24mzhtMnEYgtpZoQODv9eMURoavFrNYw7tLNwB9ynRd6gZbkKXyOPWVTbs4hRc5BFPDKSKX
/WFDimDnZjXBgxhEcaTL+euQ9PVWa1ULYSqy3L5N/5Ol81iO3NiC6BcholDw24brbja9G3KDoIX3
Hl//Dqi3UUgKaWZIolF182ae3E4ED66tP46zWDOie9X4RScITH3IL/j6KVgZRX2jtuyXpE78Te6U
5r9/J8fOPufAS/u1PS5/lbIsn/g4kYlvlboM2Kaw5tyXL5vKCFJpe24gJfCg7o24hp0zMkxMIQ1j
s9vrmnpBh+0fDLt+ZySez0XXs8MgcDHkBm7mKFhsc72Jxvn/f0kpkPH+dHLuE/o1WKefP52cAsOM
3EfhOty4H4n+wcrv8ywUKf0DG3VNVSMq778nnJnxvtqJYSg1tGW18KSZxLPSrF/rIlVu8lb5ESVA
JXpsxfUKWPc4Ub7nQ9nswkVYZRBnugrzMCl4OHo2KosxeuVMzmK2sub4F9uHxg0HrjYHX+4FNzj8
IHRlkF29YqC9xym0e6wrENu+83I1r4z96MonfTrX1dod4k58zgvjYbY24txisbiuTDo7o6bUjo0w
qKjvaTefZgsCClWo/n/7CCjHvK139HwRGV24JpNxaBFcb2hfdHcTQ9DOZJGyUbH+6dPPVFbpU2Un
t5vayrCE9EzVsLMF/8X6weZlwX+iJUC9w/C375ptPCODMrDw3qtBDEjbsDL3WX6PpU+FuLIzp7ot
9pCQQHY//N0VYgvPwqxld51R2JyDcNbUGVz0H/6jAHiEy++cD7XxvPf7+HsNi4D0fymSqb9ufoRS
x5/IB+5cTsNl1gnq0/o54YQ3MILs1CcOQYLnvXNTt2nl2/v7RRmUwhOFTt8oz+NwgKLB1a3mA/mX
oM+X6fG/FZ7EJFKBB4HPk91tOkzBv+VTKWsZMqKu/oy0e+gpfubHI5/5cf4osWHQ2FKEXEPVs94J
xnotHfEGZtEpsXuOu7/vlpi3+dLVpCoMuT7+3TrFZu+hfWhb4AvNs9pxox2sPHtghzy5BIS2IJvU
zPt7IKKqev/7Bs5brV+qge7HWSWaj9zZ+/8dv1sKT4gW6IfGWqtDWbaATXbSQSuzAu//ZMIPT2ov
B7yb8/zjlia1fM3e46Wqh5w96PIpdqysWqz6ZVTWB0gek6t1UxcOfx0oqlKfy83+/WtE2ZAhYUj3
0nOQIM5OxE9+xPk7db1yg6voO1LR4bZEXc7L34/pb+X336MT1aQ146bDZ7z/wp3UGEZHOzqS2wAA
aAzODg+mnkgu4m0wFbq/YnEupmS8hbFwhpqYv6oR64QsB4hWaw9013U4eKIkyPdWmHXIrpLV5u6h
OE8lFVMgo6iZHeeZgNasvER6dWuWUXE/0XXtO1Zngp+rcyqysWfYMute898cIM5/HZ91nn22SZSd
kxh3d1xTdLTsyuvfbIEEtZLiHDGuFyC38H5pYSNfa3OPRqtm++D0XXYsypiiSdrk6OUxzqvFxjnu
+LL6yjzP67ad/v6usq3tNO//7u/vMPwXBwu6h18I9K82X7uHpcygcvKjDScxtrva2vPi4fxhZCtZ
ksxQBp5Tbf/N2cv5a9Ow/u1TpLR468/zYK4XZ5yBT8WVmMk9RVD8TCgapvxII7E9GFHanYqFkGjF
K+hQV4U4/X2dZgnVQCtyI0za5flvx6oZ6d3fEfT3lznndyKtcL31nc9WUrvEm7mEaY9CO1eYaWe0
8pt2UJWzWSnBX3dCbRkUB2cFUwzjio2TIOgsywZkZmuATvBUk5eB51N1KDrVO99FjW6O3Dys0sCR
mWTmm6ITXFAyJ7lsGSUGc7E7yHnJazwRgWUgZ2FD+G/mg75RHMel+LFTiW5RnBVEg8wOWgcuWRUn
KD0AkV4WPIw5q+iqpDtGoczp/38Xqwb+HRz1Dc3F5zIDtdJwGL1j1mdGSabPLJdveKzsY2prv8q4
iaDJkv4iAMvOaFE3ZZEN94jwCjZ+IsxrzTgxG+c0jfDrZzrXqrV8bXQCS6ltY5Uad3XfchJgxeq5
LjrTz7s92xVYWQmOTx8t1zEY7vROZhd9foqp5Nu08YWX3AdMN2gyNIocepEcIX8+2BFPeUT7hw5T
HjGX7kDjmOj4T7UZQ9ge2yyNxTyOZhofHY5oT4Vj5yVx/MbSmeYkJ3GnUvtQqm7xkzU65bugoc2o
hVpcfG16dVb13LMlxTU52zsAqfi8FZuCh8LGr64k01WH76QmRFJNKl5sk8GKxfpBt+hbnJLQcnpK
mvmnQxQVt4uyStdCEuX0jknZ7J3Wggypy3GWBWqiIrilq9820U/Dn9ZvxZy4i8A0phTHXO1stwOx
dFXRWOg4ScJWYHmctea2w9p8VumeiKaIWcuW4Dn8VSF8qsyN4bXspsgCcKl1+DVTON5MMbyc8pgh
EvF2dSA2wfMgxVN8GIKLjVRi1Ru+VUjuZCLTYACjelWohy5io8AlkAo7QNFqNIZjpKJJ5RbBEBFm
bVP6pnDIXOk9kMAUZSWz9vwfflOFBjSe7uS0fOPcJljDdmRJ5V5x8LpKoh8RT/yBeqHQyI4oLC8p
yjrxHYpWR2TcfHsYY4s7l7SfmRNSb9ogb9qFGS51WQXjJGqYav2zhUtCOAsUyJTqJvA89F6Xml9t
7TmlYXnVWxZw6SdD73vUg+2atI9S4UQSmXnRbVyDS0F/Ucn/x9g1+dF+WrFVe51S6uKUfmGRU506
B99+y2LhIDrnX4dIEw5r9GkMKSvdFJG7ItOQdipxRz2+NIbxtaw9m76UHGpuGx4HP43NskkPJVJ/
lXQ3WkP4pFllICXV2fak0q+E9ylxrBjkV/PS900Qx8NNr0v9tJ1EYb+UqaGyOSpIEmTQHBSVe1PM
HQ5C3pGp+3tNquO64OFmPXsxmvJVM7erVa5vCHG1mtxVToIDUE+LMF7zl6gEUpVOq6dYe3dH8qzt
wnlKvjywFenXsJYPkHHAOwvAxWr6li3RGmrrxqaOb33ZR/QgYLElyPLJTutxTX72z8rIgWhHCu5z
Lf/HKzPy0jqzcUGmYYNcS3HYb1xYrIb69pRMK1m+5meIZ1JCDhkgXIs0Kg+QemSsKF5UOde1PWuE
61I2eEtGkQkvNLNcw2xevHFK9acJrxMe6pGEUfMmTPs0bCZYAat9JYtFvDvviEA6J/Lz2eNKIsoy
nDf6j3Oy2uK+xMjvqtOvWQdkLGI0T3b7i2FQ4AtEwdvq4o0C4jNZXC2I6LmkTfg6xqZvdumByxBV
TgXx9IjBhWbbR0OhPg9+3HhY51y46d96Pymf204v2Gio7zuEP57JfvUF8fgsiY6a3E6OXn3YcauS
pGLTV0Ob2OcJy4PVfZI2jBRZlA/M75U/gPNCyGE8X1BydjAeC0/LIMQJ2ZkDagjVofzi4x0fWIkw
ocNEQEg2XSISt7q1FCfV0N9Og4w/FiwlzMFY3JQWvmctTiX7IXsDkqy2u7TCgsq1oo8srWBd95hJ
NwPyq+yBr9Xi3zBjgscO7NcF7l5k55dEoUIvqfKjvlgXiYrj9SnlJrmZnxNwCL04JVqxuGOW96hl
36PsctYGzcqtxWJRJmF20DXqk3k8d3KvdeynnsA/eviokYtmA4ZapDOgpkdues/iPBWaGsqYEHeV
A7FnY3TYOqqfBvwwLJIqfOQKdQWN6VexxosJHHqAkYbtHLrkwcHfFrFW8grsNttSelvZk9/kFG10
GeaCnvWaM5nqoEzqCLfr09qa62FbgD5PX1OaRTydBKvKtr2Nu7QnQzaacHFyt9u91vioCTNli05q
CQL9hEnzj63GBWE1b+Fkq53+K3T0rnGE3Y/7nI+OUvOdaZ8IK57qvuD1bvNVM27e2PKerV9/zK36
27BBi4q0eluSvdVpBFGz5qQT4nWF5D8prkFo2ssS45m+TNLBTuWV/Dh8Z55RBdCOW8fyI1N55iBZ
vQ5k6UEZmGC6fscDKPdzxwLGzgXhyxQWfV7Yb+kCprmNF79W2AxbLYVwbfY+J0Pr6XmKAC6AiA6J
/l6owFEjcjS8DwHmgz8RCLEmvp16Izhs0E4Xxg47SVaXc9eFiaxYdU78ObjZ3TQK8flt5kYhyek7
cWNypSi/TITIvrWQUza4QbCjjxidXyjO8hObbBYokrcukxQuakB3mSI3JHFW2NAHxQzVwdJ+QGz7
Nvkm0jpmHmhb4raKjRQ7Nncxbk9ILDfpTnlPCqn4yAAYGhwjbK1oOPLAnLaJfHkKz0cYre0PwxIS
Vj02q3CuCqW8hgCokREZwo0jENm4v0NnO/GnH+kSjWTQT7WfKUkdbM3yM0LknCb7ouVzdWJoTLxc
iVQ30rML9rX7bHQ8rrpqOMXTRnC90c49DaQxK+Qttq8d/uiCWCOZchr/tNk+AOJj9FrJhc1GcxmG
eqMZbSE0BlyjSNZz0w7vJS/ICP+5q1kFmxFnx+mU8pzGRePZ7bRwzb7X7RxAvmVSWzImlPtRQ8hS
EQIwOXW+7269bNiz4Bp7Sj5/Z9KbEwVFBzx2VtGnNRsZoAbxzkZ0CLuORK42OgG1iu1Bc4qVaBF7
plhkwdZmd4t01oPQm7MBgucYOxOyhvisC21Cqked2wq2rHLCiaeVxCZ756Xf+EakXfZZ9egTKgbD
XIEcqdQyWFuyan05u5vT3tNafZdta3zlRGRdEiXzaMQDnu9Yqz/O6jdFpUngTBABs4LLc5/+iEi9
yxWhQAFkX51AGSfiETHiqLhVWvG6OFwH9JVHVdHJQwkd9yJXvo7Vrb1gtNhaPDgpeamRB7hPcnLH
I7URerNywIoUCNymgnnlvV+CZPY7U33Tq+TEqR4dW8jjRs7VnxCZ469L84Rb+lJvDngBboNwQLja
jD3HaQ0DnZLCaVBiN2dTR/nAd9zkH7akKnzAwXagrtor6TB3p6zWD1Ajo8CaygCA386+Ei8NITM3
daDejkKjocHqvGXqicGIvArNhnIrx3neGnV5qJ5Q6F7WZbumtzMeuPdHxv1AWME0maaBRXGC6kj6
Ufxh27wfRN5fZSvCnjWK0O5Q/cvlUqrgdHMK5zoHYpbUwUJKYP0Yk/lyi5inqMafbJxBA/6DBfgU
pxDBhlw5GckX/qFX7vQYpvymMi6wDCHzpnpxr1b1Ad+pFb3KCYQMNZceIjWJSX3AFlamb6s5mQfD
NIHFKMt9bDB6mBNHStQnHipUbXPkCAc2xsDYRa/8RLfaUntVvnysqhqkjlZgh9x6UDCwIginFC5l
WO6AOdgdkrHyRiaNbJ6dA0fkkUsp11fRkweMrpS4fCsgbAzDG7wT2xvXDfRVv9huYUgEFoZR0qSm
W/O+DXsVEiS013NMD5Mbd2PpltbABaODUzAsCMwzuCyd0oM43+t64j712ee1R9l/2puEtdzXxRVk
SdLXGaBrv7SwD7K03Zdk2lnqG4D8LA5NK2JoaUje9FQOUQb6hKBiunbW2yfFNN6gOyZuzjbIW9R1
OTjin9BK8EzTctusZX5YysXgu1cwXpg6D8hk+0nKMZJqsTc2yZPkkN2PGxRT44FceH5sZx5IZNF/
QMz0QItm85gZ9UOX6DMakrm6Zk2Az3gg80byfkzKI2doEMvKq8V6mxGKBUNYXy/mdFnUSNwaNfc6
hhN3VSUKziYrID5WsgtfbIAbazomoABdRd0zkIMOJiOfrjUC8/HUvaprxIOGi4nmJQcfNRmzWWNl
ruBdXl7myuJAYGO0DVSjapAwun54HXRI5b39mUrnrYyxk1gZRYMY4YkHwWzhMno0urQh3S4NV62I
DU7a57g5V/k2RCindEGRZjjH5T/UNe1a68Gjm9DUKt2Bw5moocbb9NoY6Ih3bpUuas6DhCPWPuXc
Wo+dqsO0mElnVRE60GiuQSuN/jRT4Ure90yxh2fFVEkD3FTQ7+dAyRZKbKueLnAlvowkXPUJQ076
kVMASBcr2y+jUV+kDRR0KSm+H8oD6PyBlWJW4mZeOA6hKKMJkoRyqJiAALrmVDL/8Uv56HHD2JQD
BneMV86Gyyv5WChDD0Y5dwcIl5+KZKu5Ye5LWw0DmG6DnxXGr6LiCzUm8vrjQofw/q+wMh8d8dNo
23SKZTx4Kt1ADIx0DWvTcjG0+JN9CoHlWl4S/QtQDx+A/dejV2LkZ6ZqXGY114TWvtHE7IqeJLsA
CIeTSLsr7RFHAoYSdi/TW0Tu9WoejMannYENkeARwMCBukcVYw/Ycin4D/sSw0L7tqZ0whuXbihk
EGmadFu6wetI+aWEETBDa/IOFVl3nmbwRwv7rI5rp7sN222e699ps9DGMyI2t0lyzAetPBRO+bNQ
AHOwm5U3azS7w1rSlkAPJAakT6qP3kHXvxgRHWyOaIz9c+5XIlM8mPwI0nOoQlV2Z35/jqL4mOzS
cyJ5z1P3Unpi5NKb0pNDzFWA7EjLUAP+y5Zc8nGtHlaa+HynoqzNMHnrt3Bghpb/Ol2+VIOb5gz3
haDvGHLve8NI2roZaoY78M0XtP5QR8N6njdgzXW9mYdAaEIBm6AhxDT1KVX/jdNEy82W9iGQuhwz
PQfyprzX/URauV126B9/6SIDZ73IBh//GD+yYo/vkfQxZ2oz1aY5TnNZYndRDayH7BAaZG3DnH4w
jIuDqVKXyGd0T5riaWm6ozHM85E6k36/UR3i1LxwJ+NlhbQBBVZj/WF6JmtCKoAQnrblFRg3uo48
UebJeqPnSjpXayB7cw4Q9fI55h6rll1QzVApJnU46GpiH7CVsH9AYJfa47g2bOWOZWq/4CBULFOg
Kd8M+0a/xDbJBYe+bpjMQZXpHdSl607TvGp/eVcEInnYTMHHAj524kAu7EuVHuOSapfdLtkpHL+1
ZqiYqN/rcW59QoAUtmRb0Ft87uYkugDx/qjU2qKLvBHE1THYahi8BEUux9OcqLe1rTshrGW/YsR0
Gz5tYhahMMDsKoX1QFp7w3O8hVqj7lc2DlBdtHykk2/aKDp/SNrnsXrY0IkDVDhYRmVzzoziJR3r
Gy3KEw+v5bNBIwMIALpic3Zz5QwHQcfLmdd1hMKhykNXU7nXmdwpbNJe96a2hnDPCo2pmMhrUJX1
b9Yu0IyKxcLi+d7obVDQ7eW2naLxfAKUHEvuYIS0AOFg8sZzSqZp7ys8tmzFH7YienEEG9UowQ04
Wp6xN7Yh+kIQ0MbaTyvLOuwToEfh0zXlrM/sQqdQdgOurVgPl2KSXjawaKb2M2WPyAUQ5EVa1Vwq
TKxd5uYvrLjccqR3o15Wr1VGMzQd+4OFdL7S0KBWeFEU584p+BtlWzOSGfkFfye7HSgV5ka8PafS
p+IWK6fRWw3lsWv6xi91ead0zWsXA5CZFpl7dZ29l1HyjOvOPoEKOTZR9NVnNxPecuhBNl8ZkYkD
5rJ04rErCtgqkpAoQbrnyrF/KRJ2nYV8aVlMLLLqnWYIsEeTl7Ush8vEGWXH9PggrTgwNqx3ZaBi
Ko8flWQeLpIOKQhD8j6eEIN1eAqKveqQCrFORdN44gntaWkgcM2oavkzJLu4tcKG96IPI/lTs8Ub
MD2c0iIpCegvl0TkYyjJ0U3A/zJrjHA1csA07X3Xbw+bHA592/dHueevi3WHgCXGQzMT7+8jLvgz
bUWHpYbHs9QavQSQJHzDLjg7UYuhuB2BzlpX8DGfNoqP6278t6KYjfGc+a15gdYkfczP1Mxwmh7B
gzzmBWCdRLT1wbD6/vHH2kT3yGLl2Wm66BKX9uaBfzhKa2CLCGQQY9dVS5lH3+Gb7Ll+e6V9cfoh
QypP23PP4GiUTuphw73K6Og8jeyN9mBO40e6pABrHqlCwDiDWQFw6GyhOgm1CDUOYgqqoeNtmcVy
06aeQcqgzlHOtV773UaDTswYQ0zDRT/L2+VAwfzdmlYLUXj+yXKAZOaKDArdhMRhWHm4WPdzrCfo
wkp+TjlweTsoQU4mBSzTW47PXHGqR+ng/YlirTj2o31fV9LTDQa5xhnbYMjmV1E0DERD9a22KT6j
aJOYopMjt0PmLqJFo6UcK/4sYTIr3Fkx+cBcZH8x5Q9A2IisDx3n/TCYl7kxj4vNAZ8NVsl+UcWK
lHenLQJgliDVbRZWpAYTW10g0sNmv2EbEQigQq5G3zYtz0V+KcoyyHKAjFPeU+3Wk/xgtP/oYy73
mCOGaqpPlT0e9ZaIOIVP3lzDPsKSgl6ZNWvY0rQB6jZu0KRnL5lH5w7ybEnSoONVbhz1FYnMLOwK
mWHVYLUYj4ogsBzl2j3XhisWyFSIdcZrXVobtjD7mQJeHNzmxiSBxLuM43SOR/UfPMjnwuRwBHvq
dqYdu1m9xL7o+ePUBvKQnk4/STtSd1XOt4Q6jKuCUIHXNtB9bQM3ps3+LhAdkbMtycZTwyN/0Afj
Y8ui/srgTGwtZeVyrd5ho0IuzdftWI7mD4yZB3ppyjKf2QgRGEmV/qpooPiOyW1hzV8mNnysnNpV
O414YfnRdFaqhRtJscNAK5ZvapQOw3WLdOMBkOjiFmKpQWAyOVgUFHKJZEjuKwX/RMM2NukYWdkK
RRDuzD7ZnouuxbkSO+jFyeZ1ohwIokrmf3P3OjkmVsr1bmyot6WGHciPDFSrN1EFKgmz1bzfxtnF
mzCHzAlgW3eAjSRork1r6Wv4XPFuvHKDmu4cC9tAw8uVvgtCGk6zPQ1RWe5vlpd5gk2p04mCW014
dQzEo4ko6gXu2TnKcBdnX3nBSGZOx6xJTkk+Zc+Y0K8bAx2/zWqfSKQMx26tT/244VMzee3UHQ9q
Sxz6cRvMIM9qRq6pOiNVyztuJzYbyulBR8wl3rlRCm7KywZgD55C1AAdua4XLb5kehk2IrJOKbRk
tRGfOdYtL+P6zsmovfAogeFQ4pc5Y7edwqiskianPUpMfsavQYl5wY4vzgH4WQ2X1NyZE9YOozi0
93lDeU/aidvW5sNpTLBVC+e+F+0jQWimpY73SJ/f2Gx10YHi9apSnMe16+UN1piThWqaDuKXK8T1
2rAys1N6HiWTLd0MsUrSoxvOEzA9zHb2yZHs0ACMu6Odq8clMZBy1MR8su3oOa4IZm/D8i9HYd75
Y2zoB+Epoj6u9XwfDfBqG07isVMUdyRKXMcnkc79FWnD+8pAM7FysZ2qBGMsbb5vNVdMbVLulzXZ
ibpaUNZqFEL+cUE8guVJwcYwvXpYNluXSNQv1wLH6w3nqcMxz3jkvNiyivm1Rk9TYGDIClFwoB5R
wxexbu1p7K3cW7DAovwurglVolBg/BoVV+0htyn6wRJPfQEXhxooJLzYLWssLm6Kx5CeXhHzcXXv
D7bFxAHss6T0taZUAW0O5GozWpR39piEMcq5CRwa24Q1Rr9YOGhN+8rj/N5Pb2wE9I9tvNM6AFEx
EdCrRn5YuboGhJjYPVnGBTGRakddflkQqQ5sa74nfA54URgQqlg82ipUOox9R8cy84PghJwWJ3BG
458q9cPQle1pyevvJtcfKxS8K8Wwg8ECVASP6q4fr4FNtx476/uyQzD8mtduvVCI4NmHplw6EEA9
7X5aQfgmTe66BTDLMMUgzfTzPDkQ0XGtmbrBL5U+wL3c9zgsqRcKuvabEXsEymbMhbLXvtbulJ03
vuWS/7VgZjKCEdRkYjUqZWPF50oDCjR0vnlKqwdLkrplx0TfR3QJxN10S8aSx47L88Z+m7rEV8wE
dybNOQfD2EvdGB/PeozdisYnrOATYcCUMgPyo6/1Cva3ju5KHUae2VgfkSwwWKfvdWTeE9rhBbSQ
HWLiXl2tyWD7VNsTq9T4nDpluCqpN+NswTP6mZpGHhbVyGPMlgHINP3emCOe2vxjD0ftLnqtCfet
UzwUXyTdT8Ww34jK0dc6wkFm2kPNTnjk5ka7FK116adBOwFjgDE1NUgffQLzGqs7bcgH1a6kC6TS
5WE2wmIY7vAteXZTB/wp1YD6yvTInT1Y1eUnxu7haUkqrg58g9CLMlPHwkkHTTSMGNId8nnEscmO
X1m6pvlm06Cr6G+NObSu08Bf1MYy5GoQu5quQOqUVjimUx3oTYsXI6cWkz70AzihoOjRhvFbftYp
axFnaFZgLWT3nCF50LVyO6kpAXGYILCHOeBcSLW3YCU8PWX9PSmPIhcZqDKosmj/eUXeZraSwF4s
zZNbwSxUzxCKx9HEWMZvUK6Qk+xivMk3YIct61y3EiI5GRJQTbTQhQMKlKVgmk0LWIjysUsfKQJD
WSxZX2xUSLEkv6riUnGb2ZKuKpQHpKwk0MT4rOXc7klLXet9odya34imSVBNHO75fGRhwq6nOimQ
6tkJgTDr4d4vmlPT3fygbZKH6Kazr7N0RCo70Yr+6CBShLrcyVvsNTQ4S1qKdYXLwQ9UAzfabRRW
yeBWpBymEL6T3vy3TTpb5nLyrVWfmNS5JRMHi3P72lDY1InMjkGU75noakYRsz4UsdbnOBJXY2c9
OvlaezqUXvoCzzjPNt9WusGfsicoqgZeIY0vwrGA47XRU7em11tW0oxNhqWfgXFyTp5oOlLO5YgL
ngf8t9bG/kpti+fSTowQJsa7xKDhKepGzr3cgmgSfEfbD0uynKuzneQn7Akph113Mlf/uNvlzPFT
72eNctkX31LDf4KKd9tYLCgsczsbPdI3JS7LWc9eWIwxAm1QJ9HYb0bFfEGhKQIW6Nzb1Wdr/mlw
lJpFebYTWu5GpvpwFPFNHB+hnJHTUwH2s945kAzD3ACAqCyBbid5wReEUWxjJmLA4EugcGuVNl4e
OpsJ7TKRONRoG9bwwloxDfKGWX/tPDOGPlD0aEAAo3mLPGpxYJvxcdCXZ2Yqby2imeCgzhvLUH+H
HKDtPN9o3foMe0uEas3ShIggTzxtfsC5Rj/iU+g6+LJ1QhcAY2noGpj/DV0Txx7heGpj1A5q+RgF
xSPUig9zWm+K2rqsJKIPO863oQNhTI0nLTPO1hh/qNiJzhZlGAelGfx5K26dvAmHjJsLLVyEA1AP
zQzeatyim4i6Dckh6mQxssZ3fF29gh7WhK0cL5quvaaUTTo5r+b10rTN3TbSYdl1+pFubz+ipuHA
PeyuKcbYL2Rxk4xj4Rc6F6LCuuyVkih2LOgVBV/uimlUlcl7j7+5Ba2CpZ4Zn00QEMDpblz0KoTx
gU+3k+yONd5Jy9L73AD52jeMvSkNNa1TPwC2YHla3ePUvx8y9T17yQT/tYi3ewt4HEzSNVya9gi/
oTyLDYSLg6/as6A+NlIJp8YJc3JdRGRJ48rY/tgGAF0MdTTHQYxRpf0ore1+dbLfCTaE3yMRp4nw
HXL1JobWRLHvZGZtXmazro3MhHB1jlyuwHivupc9t9yCwjmgOfAJaPWnnH6LQ9rrMBXy9XVUl8tA
rmfUwNrGlsRqwQE+pehtMCA9e8tPwAI83oF8PJfsVBv5yCZm8C2FwVIv+2OfZL8YRHRamDbFHXoy
0q14aUkkJ1p3pVREPDHDcXnK4hezjVGU+xFT4vTVr/eajfufdfbIHjinNYZXh+lnSY5wA8wihyw2
0n8SmKW3X1vJwD4ncqK24UWTy60j1dtq7/js1Xg9NC1RWWc380y4mpCdnr/MhS9DbJB547UjkdQa
LMVWVybfqU1yKCEajD7Hs9AwiYreeUt0O6b0FwccCCo9gbWsR3hSRlA+61miOg4YviJ7o6Zt+Ect
R+ODo/5nlN2viO8smyojbchjVzaBmhteoeNdcnLzvu+n53xRX40Uc+3cFYxvAG0xSyhp9M+24p/K
ANrMR+9MxvNqtDAkds5zHaXFMUF10cQOUGwjB70N1ywdAnL+qihyt5Axy1Z5rReOw7+GZYyO5PNB
FAqg7Vu8kaLlW6PZWeK3zuymqXU1cSjj16XqyVLoeMu17nXdvpIUhLS+XxjsZmBTiuODY9gWCPrW
0Gnnj40plkksoo/X+u5ggXi6WK5mw0yDLqG/0hZQOcU72OIT2+LEr2bcDc1yHQVprf/WMc5z1u+s
U6MHzt4GV2/TIjNiAeqqUK+N65K8KUzAMy/kQ26avct8zoKY4JcSsyJxJHOy5dO661ds2/R9eAby
5ZYD0r7exWE/v9FYjUdziyHgY1KL1yHo2A97+49Aa+VzLKfnMes/9DL+wocUTFl3G9eJs5uRj6aD
ZtBov9EQowPG2sleosf9Kc1a825afwE0YBMDa7lxF16BRdNQlQbtNLwuCsn1jjsH8hKnHi/JYuGz
YuQI823hk/C9N6lq8IAC5QfTaV+gCN+RHcBGQ+wYjH37rHejPFioz3sBDbIsqfeKKxY2GeroSa2w
REqfWhtzJduKkReIfeilRE0wUQ+2QvrVVBIQRhsGQzxVHkhSfGG4BRc1oeQ14TWulw9TCsh4KdP1
JJMfxJSXzTS/+4r/ViKnEdJ1I+yZ7FHAJayX0cp+MNa+VxIpZ1lIkY05zaUJVTCJc1unVuKbLbnU
lHI6kliHeEqSW37xW3s2Q6lE4AgLxjGNYpAYKlxa+Moe4JwQTdpqPRh6/9NmyXkb0wpzBpRSZoDZ
id+jyHzW73VHRA+i+7TImYZbCrBH151TVixQ+lPAgWVCmL+dEsL1ppT7iHPg7ocMoka/9EfWQaOY
gzfr5aXlktL8j6PzWI4c14LoFzGC3mzLW5W82zAktURPAgQJmq+fw1m8xbzpnlaXAS9uZp580xg2
6QjBmhDDFEDDxUyoXGiSE2elNq7tVHjwYSE81vYdHIIGucF76zsE9YgKea6V/aEnfsWHrjkXqBAH
kMIewfNYDIhc9QfS2moQlodYwPDljCzRM4fDmD5V2HYN02yv98FEOZ0zWSuEG2jYRz3EWxpd+TvV
9HnD2VtVEGI2A/7o0Sz+ScmF2JaNwfHr7QL7ESOBd7bS/i4YzCv/QqLfKQpKdWIgA5u3OGJrlFcT
g7QuN3ORnjtYfOBAeYerdwg6rMbUN8V07spnEt8BlNjIvj83HtcraM31fgyx66AOHjKY4VXH87ma
Sm/F4O1uysj/FbH5BEDzq+GwRh+zngZiUqApmwqCQfMlhftO4YVowZxl/VBtcm/8hHQC9KfDGzLF
eG4ARF2natn9FTFj7ly1Z28O4EmgI2XmexAMBxVNuzLBFMPN82AlIn9wc/2V18SLnTj9jef8CRgy
rfBU2raV2bEP19i4sGKvzGpv03F0b3g/JOJ/ws65asfYmBVzklVg/LXseY8vNDgNj9y3r1QbQtGs
p3RTGXGxj5Nq38TcAqyAJ4UcWXcJNLlA96fKNsWBrBhs6qB4sQboDgqEoqP7ZRd9mljK1I689L10
7yL8vQVp7y0lZTuBZjYn9dkiQcUxHZ/ommanGTUiOxR2dWsdfvhKKeirrfriA0ieotwBa/vxvBZe
dcbltbOLYyPYtUtxGArWsJGv/8mGp1HBBQyFjuCfPgWTRUMA/joeuoigbUN8KJpXnUsaOJnL59LO
d9iLXirNvaPQtCj1Bo+GqovWKaFnRJ0gOTp29jbRVLCo621qeqslc7MSWYJ8Y5TmKpfcXkNa+LSB
PRK4HOD7pbeP4x832viVpcnFYkNSQFE3FCYfyZVwYevHdCeUwcYe6amgSNYdkr1Y4JeTI5Z3GiKj
b/rnSfU1bxJVaXlNqNfr/ZVwRpMqAiKZIcZctgbiVAzXamreTN8wT1hswfsH4N888eRTQ3wcTFyq
7KIIG02vlBJwZpVg7/uMnsrYjCtMCwnksrHAN4avGo/qOUq86JB5zTFtsnhDYDfeNH32kZm4mJ3E
oEBo8h6mDlkmBgpbSnk/i2Wpzn93BXH9AM+JGhqBgS8rjLNXlDit5Gsvv/zau/Uk+3a9Ei5vkzq5
YBrwh2UXd+5ASQG0305BdWPDZDCjmHjVWHdsBL7wQw9AgEsY8sCstungjusZsgma6Q8OAbpUWrHn
YozbEBYzo5Peuarli0xGk/xFuorsOefkNV6IxHGiJemwtkhHboPou6RibIeJ8uxIMplenLDCrq19
RZcXLRR33B7pYQmqkUMW8L29BFSaeA93jIZTTnsrGj/svCGVdUq7Xm4mPpcE7+Tad6x0XWXdV2np
XxM27I5Db2m8m57zttji0PgKWWrxDvGYd+UDbbOnuTWXwi6GpabYk3LvmNMdfiiiOebMUmvx0o4C
QUP7kCYsZ7g6ZCc4itUyZ1BtJBJBarWwKfnxPwoWCCylTKzu+ZlGe4XBL7oJIEY4KOSD4Y3p3ime
glFz+2GVCnM7ubeFhijiy8927h4H4IXodyPOw3na6snk7+tc/ZALvtPnAgMJ+wGruzojxd+igRfU
mgdN795L384l7X/zfOVJ+jaEvd5pf8iI0pRnbyCsMfHFntN03xQhdBabKYXHCxYn+Kvz0PTr0OA/
nhbFrWww2MUlxw8mwVGQVgk9dzpNlpOsE/EyGRUFb110yQJckmO4a43aukxh+mG0OFpdk78OkbiG
5QxTN1+tsKpeOVafAtU6q4m3EiZykc9in3IlQX1jXOS3FVD95ojaJ4pTxxhHaDA6d46i3ynIsC0E
TrfJ5wrfIANQXIX48GM+IixZWxkk5zz6gGvG/TXqKIGhgpRbVv9qhuhqUC6LjZug9aj7IoDbFqRo
mizvdqqNlyQG3x6Yg6cxSwCNp3B25kkGdBKSKWvCy7jAMbWHdjmk/mNYdyAeSxrSqrh59oZeYDxP
dmyjeSkiJwSzPhwj/4d8EXF26EybIIteWYoveVH6asKW9Ih008OoQxYOpXqwM4IeYTR/W4tFWcqW
WhZXUfyXgTND9YfI4qYX+gTu5StHecnUlVmcbg9se5vbGFhMd+yRLB5QMbsFTmTf3GcTX7w8e7EA
Q8nhHE64tu0OmHvGKFm7/inuv5URDZfJCgVy8B+jD8K9U8OOEv4xFLwwkyAo1NvFa5valzJcut2X
hJzZUjj2DLQuucM/zfeGHO+YEkrA3I7nSdYWUAr+sVMzKS/NFzSR2r7qJgQER0dDQ/KFmyNA9Law
jyCcdklNlhSswx1HbHQUYZCxSSnJyTAzrfyCRa7O6DvUaBIYe4NnVaXBqg1rlMniavszOgA1YHVk
5xANFPAOjjAV939KhOM2zv2X0MBTUWKb5Q+f+Ox50HCAKRl7X81PdL2sI9dikizvMgxvG6YAurFG
LsBeY/6EWJy60fjSJq7KcGjlhqgjw631BTtKrvzGvvo1oWhRL2EK9PG0NJiAY3FEV1CFx0yeLxpS
+eqXc8W9mi+GmNgDjawzMMLxPJovCSVpa+E1AXuTs64VNttmxkmfyG+jgpITDuMPPNJ/7KQxRTmU
aHexuZ4BZJ4m+B/RbN4LYvCZ2bxbluRIn3fSDf4VBoZVrFsNlMKBbTgOALupFMPVqa8o5axiaa9w
xcwaYPUYW4x0MTVNEf/H0m3Rd3rFAvrK2VTdEIA3nXABNxX1Hb4G7hPIkUlIsm7mRVMt842BmXhH
hedaUOpITrSO18MIB8u0kicf0PHBWfI4bagM4qSsdOIgxqoDJnQlQS5ZBcBm4vsIvzE3cjhuqnDv
2K3O21lioM+2UKr9Q6C6axwXNJ2azMSF7B59QzJSAOxeDe494CGaoNJfANJvItp54wC3YhUEYKCK
f63ZPOUplZREeH6pjxpXRmze+V5OXt8DQ57to8a+7xv11bHimOrPAiVqHItt13R3WuvncXL35Aku
zA73dTK808W67nuTXaB/CzVVkfYyscrgmlCsOsjsaQnj0G8I4KMkIddoKqHo2Azr/t13COxURvUx
jhbbjCD8sQ25wUm3nbLklOC+MWS5Swu5qcwZPwupOas1LlSnj+shtJ4s/S0HvmJZukeNfS+U8VDg
ELTZQrvNi6aVAFMkc2RwrKfGOSFFb4YsaTZZ61EbWtWnzsIExEXaqADJ11D5UhuaaFnRA8Milssx
JHqjMggFRjc3NE+eGf2zRhO//vxmLNLH1LrA+rvgjnX4nobAxdzJDBCULCOwPO07o+ePiyBimbIq
D0T3GAv6Sh60M/9acjf2qBJIctzdkL9sKrSrIJF7Oi1KbtCEFK2cuc2zzPVyWRjUDFzfoucgpKTZ
iWi5TenLoln8O3LUQzDR1IWUsVSASfGYwL9y4Z00bO74iDMpOQ3+QkxdbLTcDR+b3Tym/YGJbNpQ
JBK2/eIiOgZFUx7jmL3NPCq9Md0uWFczeZzZPoVBuKUtnP5xers2ub4YsXd1eptKRfnkFD3te270
JKmB76OweLIq/2Jrxt/C4q3XVg2cFPD92GA8TuJul4yJYlmfSOwmY8GTdXooTbZWAW09OoSR4lbF
voqsaBO53lI6FW1FM98FpTjRbPISu/LahdQIEE3qWTvS09UYex4dnOeSFQsdrWrt2NFDQfeRp/1k
ayXGcu/97RN9Scx2OPfmCAEqYqv2E7Gq2gAiTbaa9iLXv/gJ5FkhMNiaI5qQNaXvtWeTMJhtck2T
3Il4/u1BDyN+dfWG/2HsUOVzhZLOo66iMtbLmA1Saxc4dDWULFk2sWAvEhFXXNbZYzQQ8XRHpB5N
c5D8ZaXw1bLOvwZBtqWl5wcr0V8hoWlWTbT31G/d9K/KpzhjUu0jrB6CwULsY0hFtbwWQXXP2cRV
h7pa3dMwKdtz1jE0i0SvCYc91wqHz/TNdDqcyxm0zoRKQ7oBHQSVFIJljGHfuqSaTEDpeb9q9nGZ
VPmE489HVsNs44OdYr41n9MxSMHAJfOutdkPhQZuc8RSFrTqh3GSpuRFgA5agBJF+cFiE1gi/0c6
pGxkmWASb0H39YqqMbtY6c845ZwkpS2uYTnS7RSQKjQbM91VsHZsWr6CznrvU4ZUIsGrKIw0T+KT
rYk+JhzyPqGYI4YRugUsoI9Jeewks0A01OmdkcmLMUtjFwqMY2E+bGzMB+RgwrUQ7hsN1Ms/sep7
If2n9369Y1GDwgcXAOn8O9OkGd0wy1aWh4GaOkuvLtSl7O1mN5Tuqav9HXbkLQQjEy1p5RituUsq
NI/SBuBvcc7Xcz9fhkSdesTBK03Dq4TJdG3SqbMzqWleeRPZYBIwTZNce+YD7jZvatTDplA5oHBi
4iAAM+THOT/Kyd7nKXtqqir7dWK4FLBuHJ0wThrJp4cpZ6jQ+YhwbAp+RK0wihMXQSacy3LvCj4h
dfxOPIkdIF+W/dDZ+7KlmSitiollBQ+9LCbzqa1DxZJ7B12MKCGOeAOOgxzUo2inY+gb0FgKtU8n
WDjkeyJrwNI2+lcjjd4i7msqZrnk+Z373KDKzwVWTJ/Sr1XWDuQX8OYsNsdAQb/JZ1Y+6STeuGDv
/C57odzwBDyu2hcEZuJe2kcb7Zb8E789zzjm+spL0dIxkeEO6KOWgFgZc8ryLdDzSLDNC/Q+s5/S
sRYHN7deytBmE+SDgxpr/5oZooEF5zu7KCo3hY+bstMOX2u+AFkP3tBSOKDb/KgsFpzaRDZnV4lx
lFcIWxY5ugIDxKxbCjjzhZpFIZ03HcKue8sl8XWWw0xrcXxp+qWy2yU6l9v7uK2YNAK2NVGBa2AE
/4OHqXrOa4dtlNUxKNuHSJWK3uF5oTK/O+Wgr8r7qaiC5CG8yjHgBqX9MCJp4poNnmrpUGVWUUeT
uTRh8F3ArDnuWkpHo4b3n5vYo2nhKarmej/F41deTgG3jw8r4UPrzcMnxgv6omiaE7O6D1z7xU1Q
CYgG/etpRcSOaOBxYWPQRUDH6hBykBaooXm5radwE2Km2KFXvCh3+gzohcA31T2q0kIhtlNvFSa0
UgHh3cdmOq1TzVajHtxkFWf5W87PQzsNAAvwEY+aTSYGVV6ENLiLfepswQlk57kLLtK+1Lgutuk8
0HgKPy0e6xmDM6OeSu/7oblVkXH1bLlY/dkiNrgVyiTY8ldd0J7WxR/bdisc97fjdo5nFJh9GoSc
NuDTN1HKyiaWw82nsXwddxVyOU1YKELA5S06aaw85CaAM1H4HncyHJZKzIci+2pGFXMmcoyF/GIT
VwW2pIS+SoWI6yKAmkHwm1PQeGBYW5U5Z44fRhjdovDEtWllJfIw4Dja8/YCSx8R37A3LUahcmXn
c34gEBuwkG4f8xE9IK2462YF5pQg9PauO975ROfxMBFiquJxJ5PyifNy3udqJFlBc3ZkUq2BAenk
D5h024pbQVzU+Sa1AHtLUzMFYEZCwXH44+ECokwgHqRzf5N1IpDv+3lr2rQ1xjlBq7DD9Uaoo2oj
dxXBWMCVWTbkMG3+tuEWQNG7LOKXMQ8D/Mop1jGnPgwWZbZ+61QbbalT0Ri3fvS5M1WlPMDqXlms
jTYClP1KHLIFemv7mM4sC96LYG1TB1x7OupWQCgQfGt9kCJZsjEhcQq/ZfkTiBMqzb5IfH+PyRft
zouuKqEaxvCfukjarON59noaN23soPqGafEY+fYjK28CPTn4ACdrOHjwRWI2bfL4PmUAJJMu1UMs
OHJFY+sVNdxUaYbTE3Vf2YpmGZu5umdpbZj7qYcbSz8YLkrkOh+rWltZu9BX8cZK+NVc/qgog9+w
arl7X+cq3Chz3veRiwrkRA8iNyDI1AScnBzRX7KSi2+TmTXPXKRpvaMkrxjhqeEJcqe4ObEVZGMH
g33jT9WmN+pP3xw80J9Tx43y5DmRz+VBlDs50v4r5/7O1N4HotYjAe983UQyJdvFa2KXn3nYdMeW
AExWJP80nfNEPetdaXF0VWl41FNRrnOFTbsBsUd140Ul819Rs5312PyvpHFEw0fLrONvUwKL6nMQ
Lqb/6NB0sBZaX9MYH3EKu3GX8TgP8Lg2yua+VlGX1xWYsuRz3HI1C0TKc8BE0vA9qAD5c2x3RxTX
G703GcbSBgmYsBdaSH6rhwC2czpBuphirmVIN51nxcxt+TcO0eSCNymVgOlL5SPIEdeHuLTv84yg
uP9pEejdCjefl5X1gVEzWim/raFzGa8JdYOrEdX2yA50I5ZUuYnNYDUEIKHN4RdoaLoN8brQwXQ3
+tnVyUlAAhxduVxNGEvzkEiDHeETdbYi8bj1jnm0br3pWikQw5yU/+Cpv7r+HMLfJeNHFf2lFkCS
U8/FaRC47waWkW2QFn9hgEUIuJvcSnliO6CgklowIZzkmPiiRbfjA+Swpkx8FquuYGtmTtchi+8d
yHEtjciMqiV1F151aTwP8HNIA3YBZNBcdAtNYwPHb5CzC+esUKUWX13pbkziTSTEt6KonhKbfEk5
LB3f2a/dqR0lhgARopOqc5wbLcUeRV18VC4CROfccUoOW+zEz3M3/NiZtfNDbMyuA6xg9uI76ruc
g6r43KRh996a4NMEtRgLkaDgsMYoIyGBhASUERbJHgrPgEmGY8OY4vXkk7keBzC/FnuGsFWAL/ub
pVmHtjXEPq/ovh3K2gZXPHXkPyhAtbAXc40DyoBpyriPcOCu2xYmcl7WJxdIRcWJzsjeYFPmeesk
f5z3uN3bvr4HeLrpnYrCZVayVNmfAt3A3ksXfFVh0YeG0XP5kbQEQarDjhVJCk4x8iD4ktWsExzk
Ig8eRUj0oe4f3IGVRlSwSrGG0iZhX3DZztGALOh8GhG2NQ5VaL0JrOB9IaEYksMDRxWlfDmqtkLz
I8kZTf5dWeEbkD7421vvE1SPyjx+Y0kFVhV83wSlosTMVWhiKTjYVnnLRoK1wYtLGYiTaDC8PSFU
g9o0/G6sklv4IPwmH9bkVhrGD37cOy+dfwbJJRTPqr0pcAWvSswNGN/OdRT84c3iceTW/TZ0XxXB
l01ae99NEWOd9swdLd4kKjjIbG1eqyJ+Kkb57QWCqBpdn1n10no0CCp844KvD+Hpmy5gj3YW9aS9
OLkNeVQEqXU6wZPIKnkXTLgnTB3fdG3gqSnzs5WD9yvD+2wWuF7C9CHnL8sedNpTaIWcsSei8udk
PIQcfzF0HGQa5hvdJM/J1NCq7r6xQm/i4dQ3M9uDkMdj48zrTBDWgyTwUk1Dtx8imgJazXbMZWu8
8ShAHMkFrd2cvZUm7BgECzI1zcg6g4hYu3gm7tyOsE9vrj106hsZpYJFGsMB6dG+lv/GTigGcqQN
/zo2PI+HOPvsxg55Ux8Nrpq9cj9C/dexNUT8i6oth3WQTWLtLlGv1IH9o4V1KyzjGy73Ko2I+YF3
/xxITs4L9KKbIW573iHphzMPNFcPcqNsWseCVJC8nHARdg3tI1z6sFRm83nmetnNah2wPRoNfbKd
9pdcwbOHd6Gfih8R2Mtv5nRKw5iyNBFdi96eWAg7ay3jT+UQ0OUi8tcn1AUZoXMvPXIajYXp6P9m
tVFCVRVgIebqKaj87ujBGFsl77HHrwgjWj55Cj3HGRG8qi13iJs3D1XBAZvhC4g4gZ2/go/gLnhT
YNw2buxuUnwa7AFhvTjN0vZ+CPg3K4JyHgYAtgu9+8tqUKO6ENj4NxXyvmewRqqwblUhCHINxamE
PFk51XkwSdSqVmImknc1XZtcpp2d0B1Qf3w3tNGZLEemi2rSb4PdWkVEFifwubCfhVsBqMNopAXB
B5TJVZJQMDdR9omd+5KI9Bbzg9KQuDLaEbM35TU5z/+UWCkVxkSEw0FvKnpJcFLnD/5CgPAwxxZA
XkqXQ6UvCw7p0brBa3gDdY7QlHTfNU+BbhYbnZpXNbS/Mxf43B9Iz1oy4k3xf6Mp/xflJKKIy8NP
ilgje/F346i7KTJ3WC9PGjZqVOn3OR8zKMQ856yd7YcViQKCyt0U0BqnJhyOlOeO9njfmoJCxpqX
vm3Z91aPeAOAw0hG1TTeF3wOt2M+3BPnuZcpJ2TbWgYFDB4JenoTiJAGJmZm9lmoOXwuWXh7ey/u
ODY7lwsAEqC/N9wlhKazd6ahW12yteSx9hz34UsuRnMrzCnekqegrCk86cw8uvOrNfXHMqLc0EZP
9UybDSzF7RZ7lbSEIeTjUASxf88I8+BRFu32AZeSaTgqAHujbIHqB2fbsm8ZAYBsWtD7TvtcTd1V
GPU32+MHuztXUfkSy/YUlxE6PKseSG54id+GnoiB4Rw6Oe46iXTR2bu5pfmBHwOD5rWt/D8/YKxG
g99m2fA1C32Neuwunbstnfm5hn/hTpjHTAvCg+dta7tgD5T+RMb4FgOZNy2DP8zjoobn264fR862
qXgg+HFkezlUzUY0i0ajw2eVZlej77hixLhiULWMaZer+dSX3guv+EvOznc0xIIdreEpV/mrj6kD
SgvnRyA+RsMlahJX0KpmF15uN751bD0ghHJ/zWdMleQhZahGiljb3RAdfaU2OHc3VQL+reZrao64
t2diKh7QVST25YczqUb0+ugq44BWQFb+bsKKMyTzlofhuz8Gn3GUMLVmw29d1t9WH46bPMlupvwY
YR9QHrKuVHgoVOWsPRtLtPbeA+0TMIUi59KSY9XuGfTLBrXhLdLtprUzhI/D4M+7KR5e4qq5z/Lx
oAna+J3X4P8S76Qccb867+Clro2Z/JDgXM5db48MyUSLOoAtqd0ghDrN+Clmvo+mupooP3zO+BVD
iqYSJF/LdQrJzoMBRjRyxgkwcVhZxmckgcAONpSHvmnIy8mWZ5u/zcp2a+Kmom3yqEIwFxiA0tR4
rHLY7vjKT3k1M6AU1pthDB//v+AaoRo/FhbXAvqGm6MT2MtxQZepa7OGIiuIqP/SUqRVE4gLzEPW
/83QWJK8eaI2HubeKh9IbY4prF03YO02cAT0ZKg5iTfGMF9aKrHngiwxherHXKP6Le/0UGWfxZi+
aC5YK9ERQOrv0u7HhppE/GbYdHnzarn6YIZkEFwsIiYi6aYfbABmUpzsqn7sm3wLBuuQ6GHtjA7P
bvnkco3nRh7au8o0v2NMVbhwHX/Xjt3OQ8W8Sme84FjCIyy9gQV09dA0sLhJk2JicCmzLjlBZzI8
ApeWlNN93FfEXcvkmnbDboqAwIjIeDFyBNPAdZGq8LnmD4WepuPcipsLeJIprt/5Ls6J/zccQ1d9
mG68TVPnzouxkrHXu6L1fPcRX4CheVeoTVXfB1CAohxuPTW2Yzk9I2nloXpNPA1KP0hew0UIah04
mBTvYRi8DzJ/TyBxXGln2qZxT9bgf7ocJe3+eJSJ/5CnU0EJ4Nrxot9E8YVpZJutw9D9MVoYB+wI
XgquLmuF1loAa3T6a2qHVGq0uL8dJ7/z1a5tycqMQfwkwMmwQ+YClcb/qFbDBH7mVkzPir1u5XhA
frrKCspdlj7QlVxujHp8q5+V7x8XFJSihX4jlHnmyIap3FSw/yiTQJYpvoyyfqh9Xx6C/DFo6ofB
pFhh3nu5e3XH8HsIwdmNLgF/99OkfG5LNQAfTge/IB/YeqyfS2vsN1YLrKWgEsBM5UZ01ov0KmRY
AXmCrpyTZ6B8pjUYX3zD+HesZyGt4ez7iPqQFKeNUzG08fXGmNBQgetUTs+WVX/oXhxDnL4QYamX
QemJjjZ8gtmeQZuARV5ZmsGqMt0/u+PlgdhpXTCErupoOrcT7hgoSf4q95wDvKKL7Qxf2K+YN9P2
V0zP0ZizzWeZhbmi+/OLBEx2o5Ggnzq2OuvUTNUZm4gp7X+eMR7xaKMJjkpiYRO/EoPk4oa9GwhK
4XSFXs/PgUHeQiipln4/dvLh/6vm9Io9Xx6y2Xq2FaXRmlSm3d44lnHWp0yL7XeKmr5RPM62Hdvv
Ncm8TzUTuSLNGblJdNAhwykZ1ljTfFv28cV3YCT0IccF93LoEem+LGEvU3SVcxziyyrjv9TlI4Hl
kNpcdprJgD4WF6yofZqm29YDwgQ8ZrKNp6lr77QnjT0P84d8yrZp4N0M2eotXcefsy7P0HzfPQZt
0pUy4LoeXOHILqVbUPTE3g2H6+B4pJEqdY6H/hKFOCZVq8hAECVdlcjp82Du6Cpgpijt7ylNeHBg
fMK6UVJ3jUhT1/14DGrn2kj6flBWD7wDhclV0bXyU4esjmsGz50FfjHsMnszZ4fA13tOzHIlg5Yg
I3CmzIz/AlF1KxsxbW8Z3J3ayTp4ZgC4RRkEtl1WWK4M/DtzPkc9lvd0yja0ReNntmf+DDxNTEgm
UU58Y8y/H3Vu/QrHLs+VM9Azk+Zrh23+qvGJXqOVnSbTmPdMfZSvmILINbYeN2gxP+cu2z+QSNiy
ERys+TLyzKBwqSdxu26NrLpig8RQhOIFDIGVBs8ZClvWKuz8K2P6SYa0KER+xyfcG75S037uOnJR
TlsupviFTXlzyKKfApuB3/QGJJlwmMnsdffmMI6sZQK1gYD/p6Zx1yTcDZ3GPSJ03XRgP/HBt4AJ
WySkq+oJLsh3Y5l7yBAslqpg3PY8SFcqD7MD0VD0ge4OGg/DqAnjjhTXLTRuJrXZuA6sSz8n344q
75QYcmxjtNsjbK+nAmkDdOmPi2PCNQ69ouCIjAur5fy+6/l4URGv1pkXnTOTS78Yljov3/1zzPHF
z9DnuZ5gmW6PBgHdlV825l6E6VlP5ZFYxFrZhrobY71r2QIziFJw33M6JCVmnZrptFGSbW0du2wF
CCa7Y/MGZVTvFZVT6FlIi4mBwaAV4cap2xtpgWcVGswkA3Jq7qZq26T3xCnRBkx8/oajedcF0F4+
0vjBVnR44UByvffe9O6C+aZJ2NHjIfNNnz7awQKOYvvN7KK3LgIhnTQW3AL41l4vb3FZzTzQxiNh
kQanoGGs53NhsCqIi2Gdd8APutKb0HiNH0zlFNf5nykIm627WAR9F4d6hWyQeV15DKH+0T6BJDrB
glwbpXjsIXvBAaGJLVc1v55nOBEzBh3tB2+5A/ajHpW703F6Y3fy5MnAWU97U4YvGSa5tQZTSfmo
xNZMbIHZAIfPIIONGZXwbwDex9LB4oAHoo0U+HICCWIciHP5ZboDAkiLxgJpNQyORmDFUWXlW9Mi
A1w2d6UacN8GwScbdZssaMHc43Y1y2ckIq8JwRJB1Bm8i6P69JDjW1ul2GjTiUgcHVgFUXX56NsA
6ui3tHKCVqIOLkJYpHcidgYRSsZQVA92SKqt8fRXg2t2ySKdp2F+CTv7oZ8ljIx416lQ7ekM/Jt0
chsmzYHdvyOjP1hDB7rN69bx5NT70KbQF7oxBHy+u1GSnzT+p4EwbZy2j80QveGkhcmoU3ct1mh2
AYthqDSwKzDlNPofWQIWY6j3fkRHHiYpGsWVsWaoK/jPRdEOnZYuMOLGkw+3k8yCG8L1DBD1o0dX
YslPOWkxinuIrLPxZ4fyywkYqLO4xXzpHCxbvWieURvtdjed0nffsvwf1ECgt7VIpiW/JMZxGmVf
nQOvhWcjvJ+ke2bM/4eitfdkfhrVcC9p64JSVvyg0PFquL9BWd2qLpAoQfMX3sJkZ3BLB2yWZ9km
gij64MUod21yKMPxn2clw9410zcr49VNjVdTSPjcXrSeNfyxFuLZypGG3vlRzUWRxO9qcXBKL/tR
ZvdQGw5lzETfO59VD46rAK9oQLCkiYjD+/anNuJzq/h0JWieWPCc956oXlLC13QKXDMS3XCVsS7C
WTs+4QuCqLuPuGkj/6mZt4YHnkJmF1PEUwdjPnrL6Y8736uxRKil8TEX4yNHDpVoMVLN5JDXHNnh
2PzhJbYYP4mZTEL56/vGF49OyKb2Tzt7w66zXL4VdrrHbvpes0CoLCxZtdHDyuCMkx58Uq9/cbsZ
fggyZ5x8WLF61i5XtoCTgWA01u6s/FWyBFnPC9UWgMG48b+0kGDiMPt8aaCbr6IApx3WhI8283v4
DNm2q5alzwgEKvGro3DvpeDL1Y7hvgaUyoKoYzeacxyQCUSOeTYzefaiLtj0EWODrJKd71TJOgjj
L1fwkaEz6s9HuOdtqU7MxU4Et9UeuNEReOE6w7Odj8Q95ISWXb2LfxbMVF9zkzCKcV058zEJcbDq
aoh2JaivabkFSfZwgSc+/WCg8i6IOSHieK9nYscYHpl5ebhAf2avMc9Y7NP0rs6DasOOBbaiRYvh
6BbvFDLxzkzIwaIfb52JDu+FPB+pzH6xYuSmiefIivzrn+VS7eJlhMTJB6zTfRtMT34y7tMec8E0
hyhTDymX0B09bxgo3PzLNhGMZpF9zAtTj80fH1IYBFVWXLygZ7POV6XGyViF+ohQ9dQOFOm5urnP
A4n7s7mLHEy0iF8kps1/MWfYYIG6mf0C825IWRdNxJdCCT632aEH2nOqfoiQfDg9Mdg8WCQCNEEQ
jHO84wj0szvKQY6tzRKXZTzL1Ea/L1x3hP4VR8JzAI6a4YEFXcIIUcTIHFr4i2si2v3H2JntRq5k
WfZXLuK5mcXBjEYWKvPB50lyl2vWC6GR8zzz63tRmV2FqgYaDSQuIlIKuctJmtk5Z++10dWdKfy2
ZWpfkgSggcdd1k8eqHSBWa9D2/db8DrEmDPspeWk0SU02490CPZl0UDpLNxdZffDGn7iDFKkkcME
hUvdZUuisj7bxISaRYcAdJj5GneWQPHxFsbGtHFqXFRl85qH1ac770CBNVmAY6djmbwlzKjI6GJv
VHSG1yihzhhtB6tdodwF8lGSLmOKL98y0GY4ya3nH4mcIaRqmpjIm/U2gp1v8FMYi8i9QZdzA1D9
2wr3VYI+w4xpheumhEvS9AejuY7cnPTceLPRQvFMU66rlE7TRGUS1Bfk6kd7gsHdmgaOB86WIRYK
OtzmR07hxUPTNvRvUv9UZ4QlJ7XE4ZGmwPI05MMqHe4KC7ZIIgQAl4bjlo/zt+RQBPsXaOs8kEU+
GbCWLAG2RJjEuGjob62Ia6epHplXeBrcwN70w6duYXjXorn9aXEwdG2NubpkLRpF8lhY/Ws1DSik
nXHpBD0yqoEY9gStCRpAjo4YA2HfhaRkDBLJUt2csjj016OZPWMZX9lIa5btM5r35wwCCPy/IVi1
fnUcbYY1kL/AH5YtOG6GztzrzNpLhVcAWiYumQTxAmiP7aTg2nRz5URZqHuQsB2XnnsbQf+Nldjl
1bhGv5osx8FMV6xWvHSFMDfHRtSIYlfRtOFoyk0Fs6yvwnXaF1cJBceI/UsQ5O9RGXNuq4pPCFmT
cOVa6tETFurphNlslZhUIEQow1EhrmGMkLS0srGWuka3XeREfBb+S0Xe5nlAX27a2rWuui984tOG
WV+zasQtYd3pqh/9d3oiT9L9mjpYq72HOM7XRUfkCd6DwdMuSmc4Z3CQsqzmUderay8D6r3ZS2Z6
3eu8aIgUSuAYqPskis62n35qgf41AV5cWDEDLcZJjWKm7rVmSy/u2eholCVggr2wfzQx4q+GctyV
SfmVgDJbZ1Z+VVXy1jqhpGkawywka2tF9vtLPVg2wLL6Q9LURUHnsz9y0pJ0D5zs2VBBvXJsPEwd
Uu9xfCRAbOAIFe+D4d1gHQ6z7g7f3wvSwIM39+QrM3/3Uh6JSthPnRzYnjSHgEwqkkiqg18/m7Mi
fMwHBY6SPtM8ZmP02SyBk0SnGEm3PmXPmQu9kSPJR2qWhyhjqGt6DK0crpGuO+aSR5HsWW5TknpT
PbqNSW2h80mzpcO3JHNQ9lTZ/RRmSMVBuggrvFoubbjaSN6HYLwd6jRakDlH7Tqp2bgVr70Gl6oV
I2MqbdbE3K83IrK/CCrKtgGWuDFtdqMD5XWscYrQ58f78RBa0Be7/FOkcMFyA0dGiQ5MtfqKCAhI
F1l3L2GNMId0rl7fvNR07sHgKISBS1mEiqKDOxHBf7gsGz1dI1P3hsZd0DL9KQjxjLOuII6EJ5uD
dbPomGjDKbf4tMLPjFMhUvmcn15Vu1oBT2WYqEfZu1lXd3ZHvkeofdUJVB06JGvDZhSXFx0WwhyK
kMJuWff9p4Si9/uXPpDoRCugcEMm6ZuSC+CL4iJQrwBjRgcaFqfcouSPR3Yzb+qeCWNc252Bx7Us
Ufny1mJA61vO4wzrk22Roe3XLOcDSdcqqmkxWYpyhIbTAC8AixKTQsoOZlDW9EFmJZmR8Pprt3qq
wCSbdf09NUz35zcqCpxofly8SY4Iq0mwzmqZt3Zz66aqmd6j0tccnZY2LmZDwXmM6e0l6PYhxKFO
n9+wLpxdDo4f+4PBv46LS8yIPjEPgdc8jfMr+0aZrk2pqZXqVlAIFp053edYeqDXMRflpjikoLVG
LOLrMjSuATUEhuS9tOCb4Zh18f9YW0uS4uMX3zaV48LueQ+RwoEli2My4i1U/coY2JU5haMqcZOl
XoinHnk8LcL+7FTMTarbZvDf8HhCiBPWZ0c+ypSBb/JSiaplaJ8BwaxhirHh0sTTvNramsRMetVM
VWQ0rfvUlVpZoB0V2Fc90zvS2cKZ2oOJzDSfcQbDY/aunpYuctd6qc8WB8/JzgTQ0OslzyGJSZfs
5uCdECfoBmn/Qk2UtpyLNDYfeSqtpamLggE+Sm7PzxlURnRpGSRaG803f1xr3NFvgiDQBmLDzBJf
Nvwcl0GiBHpLO8GA5IsfoRbhE32h8FR22z4zHiarQ9/UDPcyt1etl1hbt3JTdl+4bQNgPT/DKWoX
kFNkfNCzIVlKDrSCFX0V0szcutPZ1iS54ZTsIMkBjWIfWAwk+oBI4Sq7IYdhIbJnuhHjLaigYVFN
b1XeFxuskxU927mDPF+pNHl2e8T9XjNPKPHq4LUbxBKT1A/sXSrjyFpXA7OdPH+1nHzv6YQIs5+s
/IZ35xM4Qc8M3YAPWQXuKu140EYoIak+kXJuXeNAwh08DgKIYMNH1nLSq5UO0W7RhDhcTZYBqDSv
lvC6ZUffWbZ89oZqnnMn0YF4c3SpTBoB5vRBCO15jKZypbcWhGjGnVo5skgPP2iVPoKspO09BMRB
0KBqSt6pS/gYQUdEIS0FRrlh8PdlKa5xRD4tvUzCuHByodKQuL4DsquqbHoHRyM3Rk84iui/C70v
dj4qolyf4M6Ick+TKeNexySaISpCU1R91MyxFsbkZhvW9E5DV2f5zQ2aIYhETNqYOYcj+aNJ3xz5
ww1dKlRokK/Ze26LYl3FuP8D0QpgFmzagEiR+aQ+B7Zj6dAQEzkOA69MNcZrs9goMbjadO9DBLsL
dx5IEE/0YGU/TZtJptWkEwVE+aEFhAw+rLFZThtVuUxdwVNBSbKX7TDhqeBJWhJz1a9Di1LFZRdj
h1Lb0nvs6YxaLYiQ8NFqnZpBrLg3EXtZXbBuMwQ9dGWfkzK7py5BDcunQLbUMKqZdbH59a1FRJ2M
BYwDbA3oZFvjFAboo+XAWl5IzsM2XXfOWpth8rkzXXVJDWNNKi/tNmz3S82khasbj1OqbyI7LXap
ZUGz6uSiKchcZ047LvzmSNQuWr/wuQ2pLCbvOzNrzg/N0sLvd6L58mzPKH8DX85iavJPOqQfeTcr
SE1w10QEpngBNgi42wQNeDj73bqBgT3lOA6nejEmTLiYTzg9z6dPOYDUnhRuMAX4fpgPGrPVaoo1
WlVReE4imMomDuWlonqgXOszGOy1cS178ysVPIFOOpKBM4XlxbITtdMnDGF2gYPcqGVzdFyrvGCR
u2oRzlk7Z16VRR4TWgIc2hLieTqy6IysOPbIUBlr9yOt9H7VxZ2zbX0XMJ0XvhN/9VR1TvvgT4wr
Gsc8m17ePTRtHPN4oeBFwbinEuyemewd20Zr6HTZ4X2ERNdMxo7Psof7NjlMEiqAkaVpbnEnD29E
2BbrpKZFQgjvqzdHp/WqFXsJNICbFhosNsdjbEf1WY41zcZuNlhMgBQOuh29GVMbfVWRfuuSHfWc
jdOXOzBRWktJNabQNzz6djc3vZqr6wzgEpMQJmrRFdXa0hq5yjxArsR2WQdsCcV1YpygFJNewwk+
vLjjsAW24cov9j5n2Lqm7u2ZSzGSigixZXQanXLUv6dgHF/zbiL5oGyc/ZhFrn3QrKMzhyX+/scQ
/kv9G8qGHRepq934N6EJrawfOZAHk8/MxBUSSJ3S6GTq7cSY7cXonRonDNADL6WtgyKdho1BLqdX
MNuMwnwdyDTdOl3/3dFN2GmT5d8YGliRSmAjTkpwxPP/FZuatgVxeV8SRnyshjQ+ZpIGNRLRhCfx
znOqnWdM+DhasRUGsVEyzw9eSUTVaMPd0gSsRlMnwlCVmrhjAZR3pjLdpR+G5oYY1hhAfFqthT12
t0nmdrcR8E1Abh5n+34OEgys+cTxe2k4YRRbbiW1aVHv74VB5G1Z275F7xE2sJfk3rGA24IJj1r/
N0I58yHgZfy7DWmNxa03gnKe8JssY9XM35KgzLaZo2MNDVfkI4Ufmc2oXMBJ/eeHPpliPP5qZCyl
4luXIBA5BuOuaLTdbxJolZG6HZsdPmsVUWa6wU0vbdDv85+EmICnxU2Gq24EP21ARSJH4ykOgmZV
Wrp/NHp73pASwLvKJA5AhfiqSUbdGcmMWJgDi605x5NLY50CLsBWwuShZy8VO3T8wsYU7Qdbm+50
uJC7UGgohWhu+oZDgVohyB2hITLfibKHUbr+Q3ot5w2tNonLwirVPk8S05oilt5unw1/KC1qyI1B
cDkCENbC37g03wziY10jjpwDNn14Zqu0isReB6QKRwOheMPB62A1KUIVrfbLi4jHp0Zk3qH5572b
zt6U+aaOcfTtClfc+3Y83IiQBDp7vnORrUSnUUbabTJUT0ijx0uU1uGNcmKmE9YYfvRMWBZhgW4H
EWC+68K6OmZQ7HAa8HPHDmRsiq2k55gKKNoCq0Hrj4NHFGz++exDRwFpb6BDojMcsazpjE397uaf
bxGqk7f+jY00TL9YRIgFNn6OEAik/1eamOPzCDtCLwb8ty56mBq/yM3vjVjJCnGQMNIdT3OHynOI
9syhaCbZE1gX0WKNzLMvLWpY5fVAPPzXnzI/RrQyf2o8ECSV+TP4xMybXV+XXyqw7HVKPNPS4Ld0
sRCc2Gsz0kircjlhgNwFle8cpPHJEGO4Ga0iPabgsaxc1ufANO9/rxGQm9l1TeeB1Ir8NOm6fIht
BGxBYbx2Km9WiU4ZGSIBFM2ROyLHnKm8ffQYdZVYkyDB9RIRgeeICBemnsmHoSHmT0CaRbTu0Ypq
wE0Fqbm0cUWfCVugKQJ51bHKQwXt9Jy2nD4ct7zDpHLloG5fcls1jyUlaJAWq8momDdLJnRwVKuT
dPTkRDgU+KJxgzQZ8Ocwlvc2aaalVnyErju+lLqtM2rpSbtQ7TqsfRr9yRAfpVXSgBF1dKfc8tbs
XHdt6F5+R/8TbwCxtCu/nj8Nd8IXqfvgvKl2l4ij+ht8pBqeB3KK8SgH16p37qqOrK6i7q+QAe09
JTvirLgvntPhxwumtYBVMuC9uPc9V97bwqFgkdEb8Ct9GWmUwH5T3joG9nshYD6J5gTpVTtnrJlz
6BQz/cgEeiOM7OQVHoJaiBq3sEL1i49xmoP/ZC3AZnXehuihW9odVCRGqQoA7Z99ZgX7ocKsVNh4
FTuf7CYbPzf1KBw8XfnjG44SjrZBtc0dWHBdpdbmWKWffQLVFuSVcWMZGYkyQ/mM1Q8AZARj0JfI
8yNasvcgPogA0NLoi9nBdhyCQ9UU9mOJunbZQNu69HF7N6tT13HXF1CesOurPCdRM4Vf8/tY9GYc
nrxx0k+9pg+Ma4gJBNbPTdMJ9xquNLxHINmd+JZeFfGSlQxPMkjIbXQgDlYjiYSJJag+enXMBWdo
/PfpoaHZcrBGxDTBg06bDCSyXS2nsi/3SqpqmxUQb2UmchZK1GUgpbfMCuVuih1nLf2WTGi7umkN
ipsoMFjmMQ9GTgQpuoOomJoDQbA0BHpAf0HWnQeUjSBUkcqEUUZzXrjksrKoI17Ubi2MPdKKl3Cz
b2ICuXcJMSAIi3IgGvqpY73YNk2vw/Oczpae9zyG6DZDhqVrNMw8TD0kgH6YQKi4allWBPHWJBKv
BxP/lo3bLNKqi4pByjtIcEEQQ2po2l2Arh2s4rUCLwFvpV/1QDROaLjcXcw+SsYcoSVo1Um/DPF7
sKOG0ET7kwOlFGB4Eq9SRlgiqQjDMVN6IhBXaeEEJNkWameSQJoPFYfa1KEU6rzH1knXjufNu5P3
oVXpNKO0aJa19Xoq5bWyXH9r2q5cuIW5VVmtdk2iv2ameOIckXJ0LZzl5CAQdE1IvRaPBs4UALJd
vEu5GbPIN27CgUSXEbU+wzQHQad+ZG3LqcuQF2Va+J6yQ8kaXZRjcKzv6nRrc1Ouo7YxtnmSo48J
X5mDhQsWdTxKGC4hT9+3qfYWzuvfWFuXjkWcxmp5HmP7JhgZ6OuBPq2sTn+y6FYtUafP2i8VQ1o8
oTwenng7TAVR6+QkX4ywO0lXEheVjdAW7ANVDRMYwQ8dIH7M5hg6RQgGcfWIDZ6DlR+IeJ+w5GY4
b1Sq/eQa3EJDlkBA+qRZ52AAhgYlqBUm5JZ0/mHowteCgzriaIgGmBkehyKHOz8RGBhPP4ORKuIq
eVl2pw08C2+FaPdGN7GSzYgP4sOCfaj3eAqnTa56ynbGTktdDIzwSjV3ZJbCi6qjS+7zYGJsdPTy
WlrWDQfenKem+qpo16tE0lVDiVTYGlZqvk3KwCHZOlX7yXCQt5YvIvfOjdF/eT0m0rq231wKt9iR
R65os/VEvDMGC/m3Gp8AYREZGvdnLevKfdgQXtnN08omNejXogiuaAQ3krSNqMN9ALY8oNqvH40m
d9Zwm3PiXzl22UZxchwn2HZSJ06V8QjcGLSwFgOK2orpchbpioKeaIn5hzbl8DRYGkVyYgg+gion
do4QcjI3K2HtpqzAMZNHWytpvhoQWUvfv6b20JyGUBQrxjgnkWckQPQMjDT72MXQurvpnKZI/Ctj
PBSMXbduXD+Npnn4fSPxBGeGeIbFHQcX/cbLjHQlJCGPpIGyTCzCBHM/LVlywOvuTsV8yppTQaJE
E5CW3R1m/GSFPftATNGTAQxiYXXgznGREqI46veRNb7W3MSrZvatqAgho0NDDIlh/Fq2nI3mGBUZ
C9T+wd2Y6/2rHSF4yT4jSRewiyFuqQmjsq3vY617IkHsyR7ZL8MbBwA2IPACLtdIThsr8bz7vjAJ
oC88a7anENC3nh2bMvqsFZSx0diIHruG0NynloyyXcGihnieUUiJYCNog7toaj9ERVOLNL9khUv4
NZMKk1hqXOxRf7Q1ZKgUUnR88uQNsaO9Jh5QVu0+43SwKHMaQrlJ78oD4eZIiQDaoakOzxFoW0Tz
NpqnwzvNqz5rnCT+KN9JnIeYUv9+fo40UGaH5ca1cJ7V/K5xUdKQUuC/mLv8PmR5Vd4xQ4HjMaUk
S/B+3EDfZxm6ZpmOB3qx3tWnd9TY4XchqCHczn8oYOUQXU4NInIdsR9Br3/++rd//Me/fQ7/7n/n
lxxvTJ7V//gP/v6ZF2MFYK/5H3/9x0Oe8r/ff/Of3/Pf/8U/bsLPivSnn+b/+V3b7/z2Pf2u/+c3
ze/mP38yr/6vd7d6b97/21/WWUOs0l37XY3X77pNmt93we8xf+f/7xf/+v79KUgPvv/+5zNvs2b+
aX6YZ3/+9aX919//GLr++0H983Oaf/6/vjj/An//Q3Mn+37/v/7B93vd/P2Ppv5mC0NHGuXgbXds
3ZJ//uq/f79kyL/pSucLgrrSNoRp//krg3Qe8JLm32xlm4brCt3gHhLqz1913s5fUn+DHiCFy6hM
N23DtP78n9/8v13B/7qif2VtesnDrKn//kfYrvjzV/HPSz3/blJJmxeRUimhOyCCDIuvf75fwVjy
/cb/IvXFManQcM1ZnCJN9zMWTJutmmlvqUMZncJJruwKSlKsXfIxLtBpjy2w7BoabmfdaQVzyCaK
T1NszHuSeaUVTYBrX767tqQlVhLgZjCLcpIff5gdmoN5D87wBRQypXGeXlXKYcqp+mVpgW0c4kfN
rR7B5Dzk3XvhzJF8Zb3Hq8s0u4Kepek0OtAVikIPTg0IyTb/6Uz/6jv6yUjEES2/fsQ/rYGqq2Bz
OTHn94Amscm5GHzfcMw6RtAmem+g4Xh0WPYb6pJiPlkZiGJqu6B0o++7lC662yYCuuKU56QqtH0v
m6ckqu7wgFqXscEQ0dEQ345yYU3+PSFO56mKR8xy3hNkuktQPmgy/wHMeGBB9LdpbNXwg+coJcu8
T5hsWj5kuqL/sBXcCNiI6U1Ax7gmpteBC/gmKoMZB7RxfmnYX7N6zOdXtjaOBpzfN5Bvtx5D/KEq
IC9nxEVHzZFoxSeKa0rFyEsuRg/AWbjxztNh81BHHMxBvAvYADGz2khVjwTpdjhGvpjSClfY+8rw
pu0UaJfMIRcrrcgUGm4sFZ81m5HaQPPYgipxkE0LnKUcbXVAvMJa2DVr3MNfyVhwdkppC6ZB1O1S
TdwMKpZ3AUlRQcB+kxVyPBax/wC798sXKZfLC4sXo9uL0oluer0UgCcTjEHRzIR0mFMwsPC3DlAG
8BQBOVGa8zbpNlSbFhvN5NDfhkbBWh4nxIBAsqDjjf7rCfT7m1C23DqjvWD8NIe8qZ3KWWwjvJ4L
qo1TH9b7EiHXPdguxvGA2khRiLfGkNMxyIwXN0QemAcJw0KwCqRRMDwafL255G3yGAewz3Uci4tB
tD8A1zjFMwa6wWSg+AUrq+SYC59GaZzewto5DGZfHpCdI9/MHX3LAJn8wolZE7g+aXMrweqBQR6Y
wUMTyycU2GurkxRZM5K3AdnquVShOAUR0BrZvlYegedYTEl0ZvQxBRjyisJuV4z/8DgNZbll0/4q
9YYn/OLnBQIcSGQ7k8SmJTeH2yISyePCPaRhj3Vl6xm2+VnO59kx+gxxnvH9iJu1Vm612gsOHryk
tvG+BHbT3RAZ8W5ip3QpWRmy6xAWXIfUb67jAUPUa2DQA4ddiUBlMvqLobsrXJUTfSHeotHGRzq7
+FIK2uqIzxFwIk4SDfJkHRuX6vxbKfAsJ8TSrkSU7iHybuK48JauWd4HqVuuc2GtOAKuQm14ogpj
Z1XEPWdMNnnUHiKib8DpwRbrtaNpmg+myxSsNapjFY43yi3uO2hKfHQ+kKwOXwCmjQnwUOtEUC0t
r0H1QVaHDnCB2VqwUnMZoCdI48x5kq3Sz0KzySXriDHKA3rRaQ610Il4H22fkECIg5aL/tqYWB/t
oKRS8vVXhf+M+0wP92FwY/IohMn89DQj7UJb3XNuPaqWeYf1yCj7WiUHj40aoh/TPrBrq7xwT6q1
cE+4FkuYzrFYM290EmKDCTUyjQ84pBN8x2jwwQxyCiFrksZp4h9IXDwAH6EuRKPj0o5edv6EbFIV
XyQEXlJMD3u/eouNgcZKUR5iTulMdDHY+wEmUEwt+aZVeOGsWn2nCS2Jytc0itcR57f5HmIzXxns
DPRqBwa2CZYNFR/iNsTunFnDgoijtRukSLUrrn9mMylC5H3I++HVy1uHNKzuZ2wHhhjpTN84BnI0
bofCeGi6GuNw/sSCA1URVcZd0eLhnciCccvhi/JskcClXX/AwLKWscWbjZEP0CNfT0I7Dz1iSj+v
99CkUfTUywE1Coq7aZYAP7jM1VsDkyOVCoIAMmwSKk/RIfWKbuiU3UZuQHkhYDuFESCETUWNcdCB
FVKEukDAyKdt+SzbPrwtpf/GoJf2X7JFk2UusBkBNtDHM0rZg2tZp3QqL2lUIvRQt23jbFo9PEdO
C0nRdC9JWzfLvjfPGnEwYcoap12gbqII8+5osGAwTrItyQwM/wJsAHp5Gcf0bEXeW2Ow+85/iBrv
1S1VisbqqTYh8NR4hGh8PvoNMpm2ftR6dIKeiSfVjO4K22TeLjSi3ZAnaXVF5GOUT6yV0wXdmgVU
iP98mYX2PRTBzIRi2BKgkCZUeyeaeu5nmt9Tlez7prjpM3oEragvqKnBUHvuc5z7dJz18Io7DCcs
F5V+JRD/GEeHWzRbJ27u8eIx4WSEnen73Mjfhy7fWlS6RqRj8zGmpwKNFKOmiKiNi0GS93IuWzOI
tLvB1B+EBQusrQmbBWfM7OGO0zga3JRknzGewrXqFVYM81FYBQOhWF4Y2Sxw0Ta3Wku2YtuwjJTl
BWrAPCAHKmUxWMR5t2ssgzqAnD0xnhnK0HVyG+h8MXJsAcBT83iM8VOjowu7J5pa9cGIy5e5AJ7K
wnzMreytz2Hem6j4gLZkG0TkNrocrUGH3tas/fq1QI20SQsxL+QkmXmnyH3XJoIRJno6HIBHZODJ
i57kfAAq+TCE/QmP0VqS9fGNovgz8ckvZYa/MNqu33XQcxY1Re6cSpwAAOiFcyYQFByPRBznGEa7
mDDqMybNDRsvlJM+hVVzwjGP7VlmzxGHUYZZ7OP6wIFD4WgcAE8CLL33GKjtFNSBWOCEQEXD2KZl
/hu3xqovqj0KHpa3prxr7OQRw6RO0KbzSJbZO+mQ284lIAjtanGHVXwroNAvM19pW6c9C/Lfavpl
qMTDejNBFD4MLhnM/pxn2aLIpgFQE6CzLYKTzCgPsy+SgDj3JPqPHitWnoEllRak3/rXGhkDiptb
dliYR8Q9ho79ib2YBDuNdAb8BI7oyo3qW5bLSpyaj1IrqWTLEzgzD62NvxURxiU7w1gMW6vSiOxC
HMrBhlBcZ0LomE8GGJFwm5VKkZDnXuhDpnSgCIuM65FBPNqnrKVwq4cG34hziAg8wGUGgC5x/PYm
HskehPK1DdCvNBjKL5kilbphMAornIcwbN8ECQk5QhAHgUNAptDRn+QytO1wqxiyLEpeiIbRwNLd
gVcynNBc2Lg1Gdx417ZiE4gM4qeIP1yqwsq3Y41soASmXfu4VGLsmAhvNYMzsHYzMXoXovopbBe/
L8SnuLk40uo2AyThRTUYqxrB/iFDFyYasetHumTKdUYuR7RuTB/bhITg49Tf2gz8Nbu7jpTTVcOc
9SAw41ShIpORAXeu9AwMDlcuHYy7WSUOVoYWKXOFyZUcRoqDXULrcu0cloDVf7cx0wtHaKdKVDMF
Z+r3uCjfgnbmDhYW4fRipm4E47ZthDp72cS5iENbK+Kr3lZ7EUYHACfjJjCQOceM/xkM3Gaqximo
UMpk+Ca2IWZ0IDjgNF2P0BzJ1LrVyp84jr7MFFlWYqGXi+SNpLUA0wFxky2dg9dkZLphYx6IvB2T
J6hwNG2dbR0h+3RL1DPGNGwBBYCVG3W2Amahtiy+46r2V2mNkduN5u6FnXM1mkdRT+R59R+DYVP3
a/c+maT9p6bV55bYnAFbpo68J4SZRlo6H5jufacyxKFUYeBydXHPdv+jDGdF3imRx3SBW3AN9Lv4
aIb4zYnlcLKUpq+zPHiRORnPddXkyDXIBg4lr2b29RdNtA7fG/39tNQpNkz26zxlTmb0d6PW8jF0
gsAm9xg62GZzreWQrrS1I51zlLYXq9OmM2cttKSoCpUwIwIStUdZE8BWxqy1NqzrkphetmL0if6a
kvhduMSm1PVn5fbboBzIw2waaBszmGV47W3IEl7UfsRdaq1Tbiv6R9Et3HbSypFl9HO+NOQgmmjo
TUsN5qKrf7aBOk3JyMTOe8mdWVBcuaRWcysVWEjjajyjwZoNQyhxASx3GDXh8zVaufblLfAhDuGg
mXjUNRw6fFJR0cHE7i0sKPI1nBjhJ2l/rYy5BVe8uvgDBOoSci0pN29zs794HCYL+WPS1CmB89Jx
99+p8N4j78GgT7NppmDZcxj2SKXj9jyAvDxIkHcEEttvxMxB9MINUioDs7KXPfQiem4RbBL9cqGV
acHQK/e5W/E5QYMg7Q8jp2eiKpFi3Sv9PJi0pUaFFSJFQpKOE+xGwDBuO/0YuYsJmZZ7k5qrcvAe
yEiEo2Y/DVlzHGYBSCnHjUj6U1p034N8GvOPAVbQAnfArQFrHqDH4xjpT70w8fWjlmPXINyiHOOX
IW0xjOBtMWoLcCoexGyIZnAfh1WOmOjLIQAWH5S85jJNpmPuAQwHk7VRNs4UXP+l9Y2u6qaPkQjl
KWIj5rZIpDEh258KeVU+r+zYPCpGeMTZt1+e8TBI6lE/Kh7N2IHA5cLt8OCrS8ppvbEoMNqjxMZG
qy0RHFToHULh1rV8T5AYFxqqjUIXxwDzIczMZw0cGDbrFbmdoFc6/1049kAu2V1l5PdZ05+Huno0
0RezYKQvrYCtAtvvSQfK25v+vnO7V/JIk0+OOu+whTfouIwVMkCGeRM0KmWBRsEo+oQ4274dlH/f
Z214DAaUp7VAa+oN6sfsrQ4y7N6b/GZne2OOLSgXSyUTdz8G3qdVduEyslh5DJMM7gEEvaud+9A8
8tSYt7RumWHUSJjIE+E1bAiBQ4/ejrnJIiQ4qxD4oJTOpIXQClwyIwYBFZUgdkocnYx91qOf8B3U
vGtvhLpWdskWYfVwcrzqEHrkvjaJqa+x+UxHZPArmQQI6QD4r9rIRRirPKpX2RQU+Z110BRcvpAr
WiOs3mBl1AnT25DiQ8qsNrxhjtth0kAWhd3XVDksCg7RiEJoG4XNna/r49GQRMdaKbKDQq7NAj8X
JsifHgnbPgObR4VRY+Tnhm5lRwXLPNrWy63gpL8XeOZcTmE5/Td2W+adAVq6ur0DPn0t9Uqy6wb7
wrMeddfAo5pAlTd196Yry0+b0EdWF+LL6JQj3BzZgjTZkIcXIcrBXOiK4qbqslOn7AScWLspXTvG
e9m7W6MG3UxSDWUqD1huimxnh+pK5kVCj4vhMe5NapBib8Vs2p7tnhHO7Vojze5Iv8IvIeOvuErZ
3XsKGwa7HKo7585Px21dG+fK1E5ZPt6zH2xsvN9bKDXlskK9tI+tcGeZeKDKkkMSQHk6yZBJ9Vf8
x9fKmTZJy2ME1RCctoXmDEzJiYRuhEc43VO/RuwnSlhHVfpKIClpXdmdrhvqtookjTCwd5Rb8Rl+
EEyUvJLbIXPW46vj5+W5M9HKsMO3hfemBEdU3SHdOpNEOk+QOgbctC+xDcQ19xkHBUAA9oSG4rRm
OQOdTqqC0h8wS2CswLmNF94jTgrdYT0BHY+GBPcjbh4CxNU6KzXI15FgQI4TWwVJtMqz8B2Rf/5C
IN5CXxVllV+gFlL9NxVnIzCIEQJWj9dq00BbqgTivIjItSWhB4hy2WNvLPuPtJUrofXj2iemY+V4
P21al+wwkKkQKlxLQmYGNIGLIjZW5KNs2cmRdCVLVtee3Tgn6nPMHkLuG5hHs/651t9KYjdxkqz8
sNhAXfycgvE7bXNWuWTtIXzYaf+bo/NYbhzZgugXIQLebEnQi5S3G0Sr1Sp4U6iC+/o5mI1i5r0Y
dYsCqq7JPOmgrJfXvm8fWIwvnWQuxni0mF+XLvntptzdwa57w2ghxgT/B9szpLcHqL35PuDn3dI7
3BWOc6wXWFCN6z4Gg/NR0foY84DmPAk+gtbe4a3WyIzFFFuSj79Tr4Nv8Bw3ZbjrwthAAaDkUADL
s8h1zmG4+OnwLFEFcZBaW5+xZ+xN5sWUI8vlrj6UYWRsRuh9GxZiL3OvyUWt2F5HgUdEW2A9Z51N
lTXX/6CwffcwHreyTT/peLY+LOJ+XtH/PmAzxRLeZs64lYJWbUIiayKOmlp4gs2IWtitxpvbZcfQ
G5KtZa4goZn3NQhzNI9F0uwCNb2kVvNbDdVhKpCQJnX+z3boC0QMyYmJEDjLDdhQUiGI5cQufU/E
i3OfEFlV1+5VrOl7OMpjUliiiwkJnct+MA+kHB1pLb4hJj/kRbVn4zlVKjqm7hswqXSLCZPNPqgs
n9inAuvyNHrMDoAQoSrD0aBd79CSheQtGOVqA9Mo9BXPhKtVwQrNnYQNLTNHjRZtI7lyMJlM+Xib
PJN9HNhRIyM4eIBhKYtPw8Z94vWuuXdr8eh6zxFY9mNhqm4H0C61eKAdnBCLnj7CUj+NubuVA1ps
6Ex/F9Re+8FgCrYq/SkwWLcSfP05zE21r+BKu6gqO2x6N7mKi1GXP0gl9nYhf+w6ehq8VeWfs0+u
yhzyA7U+Jr+QlV57qbD7o6Y0MGg2oGKsfkGK8iBMbe98x822Q89AC655npDGIe0h7oIQxS0rsiQj
v4Mt8gidk/Oy6fF9VSOysJK6YXFRvSZ9f45swsiHlFD0LjM7ZAT5T6F+nIy8gjyP0DP0Q7JR0xPZ
k+nd4lSnxR9WBjEprekY/ELR7B7G0OBtZ/CAvYD0rgxh/KbyiotQM5gI4Jz4+T58iaA7tcZua7UG
QR/IVqaB07vIZz5DgY+qKnDjtU0UxrQ+NYV778RhPoY3DqZ5DyDD3uiid2lm+eJ4gYrXnKKt3aF9
iLlO7L0KCTBmTPqgquhCgQ0UluDAWAibEGODzIcCAct2pLYTPutdpj96S119suUa7Vlwazs5RuoS
RIjWGTleOSOKRT1Mnb/vMuwTYVVckwIOXzk8eHP0EPkv3oh42QVNnAvaR7mo13LIroQun1EbhHEy
JeZhsZ0DUEK02QVk310aOZ9GaCy7QuMsCkvn6oXhk43p6zAJsUZ49C/ami9NzXwzcqnVtGUdR6M0
DhM6RZek1iFgwm3a4aOx/HAnnjGgAQ7y6rPUNum0THEITrsfyGXYI9IoNgrFjwy7J3DnR8KCvipe
FmZh92OH/8aMQobvff3eiFd3pF2RSB8XWh8JYcv023bV6zLWwDBpTWrDtt2uDSJHKIt2oLZjY1zz
Edrffk200lC0Y5ezqMEOzQvpZCx8cH/SHVDs2Xq+y6v91Jo7d8TpPxTavRvV/Jkkz6RhR0wRBzz3
iflbRM0fnMU80A4KtomILJ0H75IqWWfqvcMk4U+k43hZzYmgNh2DyY1J9liUcJFMaxxiWYwby2JF
XER1vy/Wjbdvde59aNGRc65tCZ5g+eXXV7UAxOymgSO5E6hIyyfXxNGTvZUL9ugBbTLmV64lobAC
eR2qVw7qjdUm92lm3EXe46DsFtc0ZHHG4w5w7AhmdDzmzZ/AAZ2pbXkOpX3wc4HvHVN1TCDZahDh
1ZsgCKp/YOBkES6YMvD8AbBCh1m8J/Z8s0ig3DCeL8wseC31WhMNGA1Ww1TfZ7uiqK8IGR6iYOYU
Dd4dMuHMp6UYROzb9eM0rCYdwfocsxYwMovbUqfsOGjFjOK96pCcJ9ziTkG6gt0ZsVct5kb71m2x
DkC4jvZUPrNIX32L7prod3OIZY7rCf4qOuNCQmAZfPWvClbwQjvqXU+qaKOoq3XwwsTrECh1b4XN
DqMXWyUmg3jz1LbJQKEGnvrTKv+4BjpPiFBAEXFcY6+c++CkBYOyQbP/I3c4cuVRZRgglI4+bC+4
unN+69jqWbNzRx5e5qKPgr5NzcerIFgSlY16JAZ62ORyeYtyxC/Dfej6z4Yz/pZJz67aya7K8r6a
jrYP+eHRTVS/aYzxyOJ1R3YL2WwGSUqsHW4ERMz7Dt+Mb73VSv3N8m45hab/iaiA/pfmYzdM5RF5
2aanI4aDE1yM0jEgBuGAJG30XBXhP7N3893s43lFjHY/c+7DhCTVO5JPpvtWQwy3JTkFVUvFUbbo
k5Ioqy6MxHCJzeULeYtXIk7f2ZCy65hSZLSkDkQjkmbIX+TBJHdJhxmPPQ6tZfllG+yn6uhmqvnX
Fcz4okk9hSBPcIz8I00mmDteU0asmlQOYolZgbShJpfVRJPqtwVPiW2yP81gHXkhjn8vI7KTtsqL
wUOdHQcys9HbYs/tBCZl43bjzwKaJUpwaeUWHz1qVsbXbBUcXvsYAnwTOypQTME3FrzJaxnWM1a6
8G7ISFNNFx+Jc/qZtIaD6Cw1D/BG/3kOc9ohXGOAx/k0yLq4VH2O6RdkMCvs56aFqGzhqx0dYtpm
+hqjolKth2sdXO12/s7WIEUytcBH9Dbvy+R8VUPzYhSZPkIVpFR5rltkclxKQHjS6IectzOpx3+X
ltEbawx0fYmzAyX8VZMAfuhS8WAxSk7hAhFyjv+MxaOFQwaVKMOMIcN/Vle3TKJjU1mzdW44hy/D
/zlY7B161T9gJspq5qqmmZ1DZjKQYF4HjjCVsSAnBJITtvbh8u6UN73JgCHTCAdqrEbayGI8jW2E
ByF2ZXEElN7cZGl+tyMxZ8jdXhRyONS05Vsi1Lv9Al3R3CXDsJ+N+c4j0JEcx0UdBh51SO9Xz++e
+rZ5HdGZblC9oAUNnpiBkxvTFQ5Yv1ESceR8c6x34/QP5NN3CWk6di9Dt3wHc/iQW+iWi/8T4l1x
busPgVt608/dIUyQz7J83kB94AyF21x53a6HLjVJ/QNK/pqnrIMCrU+ETPIXM2No8wakwYFmMg0O
gcAU5ib+Q90TaOl53j0be4o6RlIBqTjpw2T4Nps20hLbYvj2OcdzGPMbb6QWbaObMD3QxzlibjxU
X4svn9cpvBrH9tYN+a2ewouRJNsmIE6Sop6wEzfd5w01o48bD63rmuOJK0rbNo3tL4JK/mCLX4w3
MV/0o5NMZbChX/LAE7IQSxARlkb7lPfYE2mCnqWPD3EOWGfrlC2Q73cnqLCX0Gzg5fH46oTbq2cL
P3ZHYWfTvpezR/a1TRI3CYdY3FIWtTBLCNqWVahR2UUPgOyxLlrNUXU/GucyyT0vKisfKHbM7VQA
TvYn1H0SDqIbJrvZ46kexKdLPrXZNO87mZe0WJh1W4/0XOL8Xp0FJrYWTKcku24/xLBqR7TOBLYS
S4/lqn2yIgVt2iMKQ0ffNATHYMw/KxwACTrjXR3Uf+0GrR1Unoj8GOOvmeMplJBuV2HKWxSxCFxs
86cOiwD3NknZDkSEmoLV1IaznWoBSDTMaKQp32ZJii3uwU+/ay5KuxNnqpkc8rV9yAlIAvyc3Vrf
+5YlAlxs9neMpEx+J7ynBh3O6hSiWmrIWUEijbOWuOTyvDj1nnZnDSHsfAeeXQtcwOPmJpIQMWpP
sA7AwNhSxQ+wY8zNpZSXICz/MAhHAMC40w1BAUr1ZBjm3wSiEORlnossRcwztBpJRA1DtvnXJcbz
VPpEThCzMrU0QGu6xMw+xuNDi1GYk4fFFYq3CTwfr6GvJfepQ6OuQNSzWtrYPYxM2TI8QeczUV+k
xr/crmyUap9NzXrPN6g+jGU5JytwG4HaPhCR3vpdHfsdtXcRkbRRmjC3GJsMpn53s/LOG8srC+Tv
NWx5JyIrHlqOX8y4mBgD70Zm9rImDkOhpTPv5r1hk6EUuMsNadLFGm2+rS2/GV3jRsurV9+UP9Dz
X0PkTJvct7N9782/REPxqjtXNQk69eXX7B3ya8DGZZ1xrSb/vUPXSwppeBrLsdlJ8xountzZmU1C
qCWyXUTk84hytn6zcjjQiKa4YOwkA6JYm8AbgPXwJ/bHaApwsjTeduoBoqacOYkd9fHU0OAE/ti/
Zapn1+4XX0Y+fQjXWP56BD6MZvQYaHDGqUxPLNEPVTCR+xLwlI0WUndcKdSGmvukIqMLm4lC5R3P
OYzXyCJjEtnncqxYLBJlJD1wHYziRWuJXapp6r2OeWTWo6Ft28Pi2fzoQvUnYjf2kSi/o1yy6Kch
RxDAglkS7ePYOmPryp2BoNzUbnsHutjdEse4Warqn6KQ2gxOZW3Z4zjYQ0FFLUH+wviYdBfSGgmE
f3M9Sjaq5Z+6GF/DjpGP9Ok/ueuC4NbjpOPzpryaFf0HcIvwKIluyqpkb0bqtajXTQfaa1C0rCOC
dDM8RCO72DYDSFpMf5psVaaRL1ky0wrD4dnySKor7YNAhET0c4J9GWCyiYmsUdZGcYKlRO6FDpM1
U/tQ9jmscz80tpACLgJkQZhBaMtEVu2aOTvWnti5dVZuCW5j4B14Zy7hD5VEwY2EHbyXOOQOdQMz
xiBtMUgXXNzkl5z//5LBhiKsdrhfWj/fo56A9WYooGdD4iOEYLDFgPBSJF9e8VvPvX8pHFsyXaZA
1DRrgznjiwv1I8ljX2OJrixJfRF72tn181hd5yDiNwOPa9Z1vwlaxndt06g7OaofRqP1kZ/ksQqX
x9Q3Oc8rwQ5HSrmxZmUjIWl/NNNAZNsaHzdeopM5MrIanfGpuXoA+0isdWlz+/wD4dSJfGOUZcsD
ToznQPXoujSCI8h0M1kiszjXCfd94uUXUIYcD6I/2ExAcIUiSCK08BDY8j4ZIIg0r0YJJWPCB05M
OGKuJbEuuRtwegtmmTzYzYIjIUsra2eL9Oja3adnOvKlJnuFqI4PcmBI0UiRGAXK8dZzCSda+CsX
qlV23pVBxA6L6BwecfE6h8trm5sYx+zsZ5py/1h5pA4h/tolRtXuzNwcntsZZbXKg3Az0cySRMmO
0hHfg9cYVywrn1Mb8v5jOlVOdIU0ztNqjwy7RX7r6aM69DVhsbA+lP7dxJztGDCURkPSkaIWJiem
jY9yoeVlrCNt6d3PSX+w9JqSlag7b43zEpkRHUfh/CwldoNkJgzc7aM3o8/PYLE4b1UpjsWi+leO
1GPJRRcuWxKCoYT7y7kXBJ0RY36wLYOpqdnf4RAy6d3uhN9b0MIUxpFEowxrxGkpmCExnJYtSn+F
bpTDBraFZ4sXV7gIhCyz2VmyfLH5rY/Rku7x1/WrKJ4uDXSb7aWASWQP4Kij7GE01OMhSxgztSGk
0UHgDjTytxFNGgotqERuxz2r9+Tbh3EBbXFvMs2hDht4I4aPOucMqcaBvPe6k1uik9rjnJC9tCSv
mFUepoDY0z6QKPG79k9TuR84gnf11DyWULuAomAmqet6Rw+NWFXPb5kP0DEaEmI3AdO4NusVWBAf
jaOX+2TxnxfiQrth3SOsLPvMSswzKYBbLKm3iVhkltvMk1sAF/jzmBSYjr/Ny4/Jtcgry+wXsIMX
zNkorzDwxfyNzcWaYk6Iz9ErXkzi51JTvhpmw/+m5a60s9cZLd6hrLDG1jZDmt4Q56bMrnmUEHna
PcGSZT4XXEDlx2WL3d/pEHZFss12ROsgFVt3COl96Cx7Knyu15ZXPuK3t51C8FVZxUq0PjoBoMoo
2CxM7tCzcs0AmTm3c/uivR+Dndh2UAMRNNUEH07bFX8N10dxF8BHJqa8H1N0T6ttmhm9SPqnGQHa
tky7h7oOPkQ+3YdBzjcVeGeVovhOo+SujBgywy49tF1gA93nFJprffRqrF7cYsdOeK+6a84+hGd3
wLTMqYo4LKknJkbsj+VIUiEO2R1TVGJIMMatFzRDKKYQaXZwcgR4Do47t23lJUTdtF247bfKUtC7
fVtfqJo/3N50NymFC2txtWXDCmxz/VL3LvzUYSibC/6upqv68xRwZgEF4R///1KIwT927pBeocU7
RZWfPQs+2zJJor9YLQaFRTHbTx0+eXkdjeFHOkmBgFex0stb3OHtb6rEuLeF+OS2x1udtTb7Atjb
ERbFpO++x8oyntLp5CvfPVYNJ5uDZZZRJyDN3CUjjnwA5qqVfT9yke6q3g43pk39DCE99qyJ1sL6
yHyTqdmSJns8nLGNInFHwCyEJdaZQIpAfycfS/icm+EMMFA8LgUEbjDwRjOAXCm8n0R3n3pWmq0M
8AILjRLirffJ0++Jh29kqjBY27L8K01w8gbC7BScxTEwveeJw/sokITpJGeMJVFJ1WiBCNgsNVar
7JVVW5yZHpi5JUIRl7qfojd/h3UnZdghRw2ioypXhNeMT+gXP3yld8JVf5LRIVaO94GJagHkmnBG
Z2EfP6KZGPFXk+ZMEqt4Z+1Frz2a30OO1NLW1zywXTTh6Q+fJU42CADujJtp28Ja3Xg9Llglp7dh
mu5bkk+3646GFYn4N/bRflisAYXajPyWzcKGOz+IU0HKX94Ed6rFSjYg1ajJ8T1YVcqC12suWqN8
RrG+HfiUyfs0Y/AYH2A66CXy6UKCIvPWiZ+AaLI8JMGtNsj+aiNuEv6gS5oXt7L14esBzS3QZG5W
q4/Z2uYd39gced/yxmDyj8foblHOeYIBj1mQhPmUaFszdX7B023tpcc2u5bRGgFj0Cxin7ojQvDS
ifvGQtoHKb/ph/DUe8ALveGGlS7rdHVbgighSSa4sxqNbCLCkNPtnbDybrMZHkMfVguzvWZbzll+
8Qf2ZQQ+jXj9RgJDV45ZsvTvDu464t1kfTUwzpdLBHkvgKWX6EyjUCaZnV/LCodqnx1FTYrDiTQW
Izk7odRHfwiMc4iCv8vx5uR9Dj6JRk62boS5ngdE2OFXI7n1cCxmqNsaSE8uCbTL8+rmRXjjM/ya
jV3lZucs9+9wP707Y/VNwfFuMGNMvBSt16hPegStvGZtTSMzA4kOUtbeeSrDT9uw9t4apxAhojUC
fc+JjE85eYEUhp81R8DcLH+dyt01yM5IUk2+5nL46rU+95O/W5hFSId4uznFUDiO+gxfkTAmi5eF
mcU9a+yf2gmeRffTcaTFiYXjk/onf7WX6j2dQpTzXvtUSfloZRTBqVHdD/ApWNDrX5uoDb/Qksho
69eiPdtqqnwG5va9DFpQMvaCOhZxH/uVH/TwxdGZ6+daGjoetbtj2yKfFrM+wlCB0jmCSpnNBy/P
jjNbFc8wk3MykgHmAyAjEYrTp+gvoPHnh266uFH2WGon3PMTktKSiH8ynb4aHysTsLODB5b14JCY
chydpTvYqWxXMcnZlGF6pjx4IqtgvoPJosaAKkIG3OHYCqIa+ybExpi+VWzZOB0UoHsLEHk8Sv+Y
htY/o62eEO9VB5e0pUM7RhPztbDcuwJVeYoHo0w660O66dWq9Evgpu1bDd3quvQhugRsq2968c2z
1TLN5T3Nn6q0PZpiGY+sQUaWNGbyUPr+1SCMuVtudmcTlai8ozkG1b5f9Hiuezjwauh2mcER4liV
cRkWdYzm7EbiRXUwNW+Ora6sakAorlhsYu02mU/IsVzCfQt7krGKmM7ZOp4k2KveFVkoiNNcwQpJ
f/YY9H+HCHKKQXufYmnyPW+2d6rmoHlWMnhtjZsfpSNQmsZ+rBodF8FIhGnOknHqG+eJfHYZW1Zu
7f//V4gZ5lwadxM6E7yKQfmW2Zm+pCNPV94I0gxcIqwVT9AxM/Hfcm/6b960gFtR9nQg1cl7Y4pF
hlDbwaqvgjuHIYjjMYtdoFTEHSY4FEJINkX45niZuEYlKefZwOUQzTvSL491mbf7weZ1U3X7YKPe
PJntDNu6RFDVpwFNaKbvafjtXdCxxLJyFELCq9UjC+ByV4UGNJyak6ONOsGdlDNvnZ0/LecrOsjf
ujD8B7WIh6r2kDzSYD6NgNvK5E7rljx5ZdmHzGmRZJX2M9DNPBa5572IBDSV6Rav0imTF6h67DdZ
3whqtP0CIeQgTFgQpTN6jyP5iocwUm8Sr30jm4szyOkSQFQ6SFD9wtDmvw6X7TMKCO7ylafYNF4B
YrB/wKrd3zqc5kPapC+jlTCAl86qoG9QWZo63Tsa3UI7MYghdykeHO9QQz54HajNpRmRT5JcK78c
rqJWDaYm7AjmNDyQOFmj5p5+rKKWW/5y/HYxHp7YXj5GepxRUZaK880I9pJUx53TdmKX9+MPjJrp
Ikqxb+0rMNPgoR1LtsK5W8XMqG4B78BRT7qKe0DESBAcsPotAQIG/w3bDGgdWx3hWUDm654sN3JO
puopfLxlb9GQ76olCuIM0zepJq9Rk7W7MfFZ5M6euGjX/qlbW+AVcP8BwU4ONrCZTYeyB8CF3T9K
9cEMyj8Pfn0iGyg/8YgAwlvZeCwWUajDGQFfjNotgCvEHzjbR5nkMFTVOFwajE3IxZXaYyKJYnI2
5NXszlEim2emnEHn1PemCrOTdtgRVo3oCMValz5pYLJZMNERlXAQFQ/bKc9+clm/BIjrC/bEedo+
Z+uezPRxXuRg1PFaMzhBn/whNF7sFDeVSNZ7uFphqYyvYcjbWNkzajzM3HT7Qf3aNjggSsKm2etK
bMs98/MupbFcFk6DaHIB9osgFhP3i5j6P1xyJLp2A3MgRG9x5hg/Id8IeZqzTuWHZUuECMUhYLE2
so+ehXAODoR1UpMT1+uLMzbYjZKIXT/JN8YD3A40TFkPhIpyJjbTcX62ibFSGDe+SAb31rU7lnUN
6mYtPNARYIElSpsZX40xp+vfmqyZ7sE/wwGoo4+ZuU3T+tO7KSGHMjTlMbJtuRMjQEVzXBB+FQwr
ubZRGNn6lgfWS9G4bIAaj9Rqq3dvVjZNO0MXV92IZEel+jKzujqQaAQkRMJhJc2BrG/O2rOQjrPt
UPtwJANXpWyO9hZ4mM3o58UzY6PlmDEz2eZJ+OPZgXohap6clcb9O3IxohDD4guix2bJhHx4TN6r
3H7IBPHa5gWd3kPu4JM1QGxcEarUphNQnqn5UXgpKA3HhbkZWgc3697IY6O8HI3HTJBHY60tYyic
7KzCYuAmouRFYfqUtixbaEeKU26tWgK2fls3Dc7lAIUpTaigq9RarobX3fvdve6UfxAZ7SnsqZcO
QTMCPye7L+zgB34gUIhwggmWl/1DDyaErgBy1uyq8xJMEnsfVbLd8mLWyaVL+/Dot8BYeaKZN48B
5nEfUzS0A0Ydy6rNAhlM0wudI6/JNTbdoKYWa5YjTR7tFxoAmVnEhczhBSfddJaLz8yyZ6LlmdOD
8q2ryrpw6xtBC0bWLQ/Kpt1U4TR/aMP4mH02YHSk+UOV7TNZpG8p1OQuhMHZZrnzWox4MZnS1osX
7XLWJXvSCMqXMXrA/G9fOGLQBUca6tyoEszeldq3egyuwTg+TiBC7ioshrt5EfzApeffFUX36aDW
ivssdO+gWXx6WqsHMRbRXpPowLJMOBe7kjQG6d5Ci3wXuE1/9fFlLBbT0MnwSA93neRcR4V9RkNm
eKLn7Jf5ASQxgTetQ6dXH4zavHOq5lW0AysJXSCInbwsVmTTXchHAtbT3/ceA172W8v2f8hVLn+d
qUUEsBT/GPVdPUGZYkuLeX7r0/VX5DcUSNjMRrwPCVeKDV/SESXtLnc7I5iaINDszUhlA+7jM8dZ
6EXzvGWpezP64BnnJfmJZklGm+FuewxJWBm910zkfxuL5WXkIi+LGO/6I6+midXiXHevydK4r3Nd
IGc13C9QeDwUaSPiUAmsTTMq1EUEj66YNtEyODscdNapcqwvsAtnE47EVi6DSSXrfqFamremRPtM
uvp3CCePsEYffZQbXvN5mbD3kc+UFK4bNwnm+tHgtF6W8JTAoA4bz92QGku0hVuquJrGvfaSPwZA
xQNtRXWXMD9CwNEbRw4QwK9m82i7A+Tl8S7VJdjnYvkfNc5Obpa3ALzHZQHnW4fkEScBATLiOQGq
ELdWlJ/S2d6F5Du7w9WNmPjRWxJjUAQHJptwyJaIuid4EmMO0Lf5NBP5FWAnjfNZsmp2rhaxnryV
0cnV7LK8BHyDSu27ZUFtTxDatXa3LPe2pMxsBo/Cyi2TiFy8/hHq+Rphflcpt9uaEfyNoHI+yjH7
NczuO8+tH7Dq8B5WdVsd5S+Rlp9G5o8xmWbkP9YFEjDTouJmOdFH5rNYVBHb2CucBGMakxZoHKQx
Qe1F2hJOvDFw7AEIeEV3KLTzNg3zB7lbH3k3PesVpkCs62lBSIghicowNeSxTiD3YMG5Yr3Wq6wy
bFv6iA89+6+zkan7tKdIgIgZxXbhfxRLu3cbsmiDCbgKVfAt7ExCDG201d0dCRkxcjxSe435W7Uw
N4h6jlT/0vjhfU2Cjm5b0pXDa5akV2g/BQzh/xGgUbB3jCHfhgN7ySXBHDkFR7RFNrL48NZUyFcS
aMmFVgP1898omx3S4IsvZCnfDJGxfYQh8QjVc9nZD3JyHgdt71lrk8eV3Nl1yCC46e+dHjGr5vu4
Dqr5sHXfhei2qR+cVIXZxyRtvYMpF3G1TwXtZGK6KF0DMrdqskE9Oe/VPOybFv6/Cfmmn/ovG4lv
AQRu/faGBSoFGLXNFEswG8pnkulciywElrsbKBPk45Wx5+URCrfmvs85GjFrw1JytmI+RaRXE5lI
UzxY+S1wDVxOcxBDyUPYXOKYWKz6ybGtH1QMaktS0dXN0Qu2xRPbx4dxlHwH47O0sIYjg1qkeIrk
kS5+wppBhmmgfmpNcHOh0dWU9l6CsZWISTfojjH6GoNzkQI0NPgMliVXdmK9C88nR2AcO37xDG6j
uv3/ZbHMCVca7hurAd1jvLTSCW//f+lTBHU5hlz6LkxFBLSmI0NfDne4ZdWLW6dLLC09XsYcWoWM
LD5f2DOwi4Dy1HnI6sIYR+JZjR2CPtTN/bL3gF09YJs+DJH/ALMji1lH/WYN3ZwGZBcKKL6Zn3qx
bbGxRgtnPfT+dN/kjXfBkGI9cHVNx4RSBiqG/Uey3+AybHdTkLnbpLAO0UygdmOw5U6MbrkKtja8
wkSUjPZwMeCBnEjLq7geWRlZksHr//+KbIk8HDwYGws1yjSyg+d57c4TsqywgKIy4w+MnYnYT2/9
EkmHj2bNm2ltyzm7syDH2dJcMX5j7KtRPIa+egkIICOFznnv4S6d9folJXBsjc/a8wYTuaqHc986
A5Gy/zwK0VPn4sB1Wsb07EJ8fIkBVOyl7aIjG+P57GQRlpF1Q2uk/dk3u/48A8O1nhEzZrss6V1G
6HzckExtg9+E5xkNyYDkhPn+TAA5utCTn+ujYC9GynrBcLoxLuxNijjpLeNU9MW5q4u/bLS6q78E
7tMclsdnmIw37NLti480l9FCS2IsBOT1x3aZ8GAKIOH95ARAMfmVDjRR7U/daSzVLBqQ9rZPWoJE
5MV/qWdyyeFA7xuoqMjWoQuFQneHycXEJVArgOG+Fjjw4g6v8TZvvY1XM+v1TJt1RLBOkyb/glX4
6i5/0wQIwNhFhG1YnXU3XduKEHJlyLc6iPad0ssViuKytdET1+6KoOOx6t4oCNITeRL8yhDrOVzl
N6NBYpt21bVnzeQp94O/+j1eud4jKgFOTIWUYB96HWd+Jo5Zgr0wHM/2PD83nO2p64S7KMx/+gj3
r2uR141DisLHXM6pzH+B9zVHR/zzRpa4oRj/dC2HmIuzHf9j80P45ylAAdNJLgtDFL9mB45LacRh
a/0QAN0q46pF4jiVqFN7StDKRH2bKfE76uyKtxy1CUBkI7W4wswqNpb5qlJxplEnwGtSZzkyHNES
qwdg9o8JqByZo3l4CJ0KfPO4T6bwqvDnb7jKifgdSVUOkcODu43hn3V7mA5r9Ojwmy32Yzfpnisd
xWdr1c3RYpQ9dYAzTBEe7dqnXSAZ0m/7F1TGj8QsWjuMkTpALo1gh3Vp/pksaE9aE+yWVOZHVcpo
N0BHhGxKPsHKJ5zGW93DtiLre+rVpwwMeph2xmbi4rQiMneLpq+8jLL46OjAt0aEs6is+OLN+YC2
nya980P32orkUqQkuOOkfrS7iPp2TqDu5OxGzSDATg4yGqTBlv0W4D3ryamHM8bVQ44SIZ4yYBeO
nfyxxH2gTb1L/PwJo+1zCQRXtZdFMP8I/MQ+qLGpdy6S4Q3kbWS31VOYQVZoVfNaN0G7aRS3hlXN
L/0gqDQToTG+qxpiQdSSzoSkKc0Rrs5zgQxkzA5w5D8sKWIG4gqurMnYA1HTYJEXRzn24YOahliH
jNSG/syclr3gxBVnLFu5prXo2hGHoLMnaLgIuMypm3ZF66l4YUac8HS5YXdHkgGIBTu4jgrWkzWA
/RX9u6HcZMv/zbXZRkgFEa/FFWF8DuCoUyqIT1oQW4d+/ylbyAwm7YBZOcWdQqm9jCyiF7HDX7a1
kw45fvXtIbvJM9RPCUwWB6xcTN0LqiH4lrOMDu2aK4gv6TUYBRJe+CU+FY1N9MdOZhO7VLZa3n/s
ncly5EiWZb8IJRgVwNbmgUYz0jg5NxCnk44ZCihmfH0ddSmp7tq0dO9bJDMlwyPCBzMMT9+999yU
4P+scJwaZbBN8JRgUcFQbRk/1RZet7NLXeoFhxLjMrLKJ+fuehWFw3hScf1KD/eBOq+PNFVfXtu9
DRlvXEOjCSaY8Hu0L7GS3m83XkipqeUGbOUVWe5qkvOXHV0KunDO6vZ2W+2nKvuq/fo0lMLaOg5V
YyJ7zBo+FJKQJOUxtZC5wGGX/HUrC5NievIczdNovL/RkJyzfmFJMHwQoksHQ1e94bVSNbFsUugr
mouuXgKu1fByKNYpfbE8CrcOfmo1Q5KdUv7krHkefFJ9N5ixiBG2/5Dp7i3J7Ti6WpKQ5TNXEHW3
yeOYIQ6aQoWUStClVfbufaQ7TERESYaew2TEwXld5ZLCOMz4FK3O7/06b5CrcwvPK3igk5kZ7P5T
LyDv6GLMTWF3e+beltNH6ufDOqAhyZzzL4+Q2UwcvCc0sUrzCqNiZKWfQ0nSIE8+207vhZeKikPt
V4MJSSQApuFeeMOdNe9ZZdD/g6gcMNq1OIkL4DFY4hKLBJtZl+Z+MsZ3jl8hW/nRgegQnStByChs
A5rrLXMzQGfbDAZ7ISxdWK17a6ti70KRMJ+lCaHEDX0agWgisulyWxk0HGycaP5bY5wtQj4wMFsk
+aM33BBE/mlOuWTGeC184TMgqfe5Z3En7IWqspwnl4kz28AmuaEh/c84sL2T7fjodCmhDqs+OBQv
QovwVqZXXbmMLnaL78puwWl6N6SRlT+q5mBZ3VmAW0P9qs5J72TruInmI3a7Y9tzOcOf75m5x+PE
0jObZ5Cwc7mKuHNWRVB8z0366BRorJ69XPsOWznbMCZrQ/cCdZA4ZIDe1U/fEvZHwZjLhtFhNvBg
sjSjDwOeXLE1L1vDLaibnh7chTUD4Tc2mD3r5SiUn1JlT5njBqx1+HvwWT7joHjyDAaBhlqYZSyX
o+3LNznBz0aHRnm3p59aPFti/PaxE6D/MQoIuL8jEBXEgNM45PVGYoGgMbZ4963skiB0Y7HG8uwz
sK2ipr1E5HJtm3/QEuFp4K7YTRzP1rlwiu1MgmZdZvTwFltRwSRPHMKWczhuYeSiCYZ/XYeKiR4k
oeTnFA5E6xx3L1W2nwOtButsZuYgfLZupf1MUwN7kdq5sTO5USH2+uOl1p9saI8LxjaS+VbBDl7H
NSp5gp75EeBuc1p4msEcfQflvSQRTAIFWymtHtuqhVPzY7Jmapi3qG3McFfXsPMWVZ9kDkWO1cLZ
7WJv7c7CWjUmh6/StkwCkyiPXeA9GyFZKCAQr7HbXzPKxJbG/0qEVelYmo3TmNmFbiUAEJRhtS22
s5xOIs/voTaRjPBNu960UP8MlpjrsM0gNQBCQpvB98FJaz1h3dzQRlRBqssusw3RPg+ax8jnNFqU
+Q8QzLfFx00cN+qajC3LyXwXLQF7Hr8u17n8k9Lgx6NTvuGAf6egARaWIz9YlYP5L7Wdrnvo5umr
K2mncqoFVZoQvGDNuFOhcbND+Mj4SupDqtTVXaRzyBKzODtNf8ftxuulBm/hhgfDJ21iWuzRBql3
bUJwhRPHJv73EA0G8Aoz3viGfMKuy9KdIM0Un+w8N45KyTcCo9AD8o79dfrpLMM+XsJflsGDrqTh
ZtDRz27iXJEMTxFBas+0/lipCSje3Csk/VY+1eV0zCYDFpJP+QbSHFtjYfqrbR1DjPcle60YC55s
bMCWRJeIPF6HGrMi7r2zo7tt2DWh8UiO5tOuzFmzM7SDwXFvLJ9tdG/hbL2fKiXaIObleVj2FftE
PsyOVyNNKRmKxtbOIo6OLFVy7+DRR5lMGf2V0a+2y4nUEMc3uOui1Kz3fsJAMtXnLvFfvDD5tvjq
I71ZMCxAnEiam5607dbG2ug7y3vqRVykBp4r+tBbGTzSaEMhF3LX3N/mCuXQaxzmCDkeTAMlcsjq
i/5vO5BHBKQGRqYZeVtnUGKGIudh7iZgR1scFFbb/qp8dRcAbZIRJI+hx4qYbYvk1bsuK+uLE+cZ
yE/FWlDSCiHIJEVkWTphP4bULu9CG/yX1RvI3bxrbOvWe5clz97mjD9QF2tg6DQxyvBdxmUdHYIo
3xs0HjC3C4vkx0LHNx9M0o+32gyTDcvZs09fnBpnvgaGnmPtXOa6aDBjqxa+h/MzJcUTJ9QegFZz
qtKBb0gsUGoceYDjEZ2UulmlyGinT5mnZXgWaXkDYPHQlthzfDPbstTmRW6RkJNOE74mdCAYAL92
JqPDWkgSp7313nVczF7dcVvkxTuct69JJvuMo+RxpqLsVuAkNS0aKPLQ+moEuLOwhDCKV4AhRUdv
5jebhcWm52UBTQnKvqQ741R0Nbis7jYkxd8qKq+q9dOtKSfGCHM+zLR6Q/R0uZl9XbQTcCHEitk/
iOLNYljZQYY9vUWSJQ5lEjvhFq9pxJfdLeCAw+4kvL48ELLd5xFjsab4OX7AmsqiIcKKD8b8TjNw
ekgSAN5Z/5Z5bLKmrH0hEHNbAvtP64z7mBajcuRGKVTwozJ8of38UTXeZV4w83S99+yx1F23bfSM
tQ8eEt3go4eNjZP77t/klmX2G+8IG/wXS04/yzZo3u8WZEEULN3whiUcPq9xSYF/eLPXHZB93wLg
Q8AAwpwiPhxKR/nLjzJeVdFwxnDgb8q53QH4aFGs+w/2M/1JWikjg71gspvAWng2i68FPFawROxo
O6KCefcnL4S7pVth7wXTuQ5u4zLO+0kvo2HyXZup2s0R8zeLaZQmzDEIgLfSUw956t+7BRBsQ59l
dzAt+9uBlLP6//DO/yt4p2v/n+CdD+nXj0r/J71T/xv/Te90hAeVLrRNnvi+Gf4veKf1H3TCefyo
5zEzCDf4b3hn8B+eBxfbtB0oJ8L3fP7Wf8E73f9wPOG6pilADlgE8YP/F3qn7dr8Bv4HvZMXTOgx
FIAYdXBjCeii/zu9s0Cvt1OEw75u7Wducd7iI/rDgNEcQ4DjbwS/U+ox22jN3Psn8kSIw4kMjmVb
/VYt0FkGRp21HD77VFz4AyVE0JNlDxCDbq6weJ4GxSXv4+h3MjXsqNClDljWD2xnf5zQ+k1WnTqi
2L+LjA3H4pA7TG2IN2L+ZdQNLcqZTyNMsw1uZCy4/juGqMx5iFOMhC3kLIB16c10UvQlrParPh0+
AbHAMDY3Dg9IppL4PeVNDITpvU9jLOnN2aeQIvW85tR2uL2GWuP/h9reUWdpwuBcw5e50D/CtICa
ITgaO0SYQrs/YFF7kj0ss7D58k2D3UlzTfSqIZcJmyPx2POHXy0zLuDMm/RpDgoZfUitkR5lOSen
1J4RbsZ5A7epYH2avEeyHo+d9cdh8bNhfD+yudpDn5qc4pVm8FcjlYpXF7urpQb2btlkwtSuMNic
9p369Ewt91r27wFplrkEGTnaxh0QfsdiICRoo6D+JR+zJs7XbXmgEozT3QRc3Jrf4pB1j9l4235e
HpKi/HZaWvjGtOFr7ZozM8G+lJjtC4HFs84RxtmU7xanOVtNib2vOiZm/2n4W8pbRtwSzZ52j5n9
K6JX/OR26ZXX8b3ABMIuIeJE4veb+TMmS5AvK6sJWD/b1DHn2cEm2Mt6kWbQCVbD2IW/K6zPhzaY
z04+3x2fCwvaBTl3RbeZFZMFiSf9Vg4oKfOc88QmDibNBKNIObd+38r6BZcSqBx+qsxyPvKQl1rx
MAHPh3WBGJPleAdDoNJlxcVTDdO+CKsXNyjHtSm4Xgi3yZwkf5JFm4xiwBUx63rl0YxkhmxTXMv4
nDoMmI3z1LQ1slkk4LsS7varmFIdVgJdMSNGbOmz7neikj99jiHTJQHZHWpNy5ko+7MT+Fnj4hzs
LH5iTcxyY8EnW4YAXVKCHGxDOJNjy3UD8O1V9ZOwxS1tWH4howdPfRwnE34ZaZBrqLgGAXoChCsf
LSM/GiXKQReAUzM+eVETzAgSOqnn8eUSNRAnSGRj0OEsrSxsSviLo8X/Lc34miTOm+yLHyPFhpVY
pbkOqooq2fybbFi77QL3r0ybB5iQbyMXF+NmuDagp7NQwjw/1gE9OHn5OTRBvEpo5y3KI1VnYAOj
f8VNmOEpMoTuhTvWwCmdsbToRxg8RizsVe1NWzrwXvG0+rvGFS+LvbUbSgCpLmzxiI1j/F0ulCGQ
MKNmiX0TaH7ixerq+8VBKDgDLVZChUx29E3Obb27Mu2YV3kLvhGUIeAro38LZ2mdlIVXOAC0C/hv
FRbeW945JqBV785lD/0rOfqGejXD+jTOzaGpM77CNOvXOPvumbKrbZDF/UoGZ1oA+Aka119hoEBy
2NdRd/aq6rXrGWg1ldiP5D3JnVtgBX/6wqDnSLBLWeJn/TeHlrKLfz7WgSlijN8Tq/1I0hi1ggIM
I4q39OdQUUlx4kaUlEBi1NwqS73GDqXXmi/S0uItwNMzuZA4Zcs7VKXcc975Mzdqr9h+b8Ygk5uy
a/ZlonaTSenyEoGgcqFygghddazMG86j7FdZirKr3TozcaPIxSqKPy9wnGjd52+iMM5qJEQ8Z8H7
MjuK1q7h06f8A5g7WDza1q+0PuxD03D3zZwxLCXTZRkWCOmeuVMjK21NUfbaY1WM5UM2lr/c2vLJ
TYzPfY80jO33A/z5pZVotiylHCAQIC7YRxoGZEUjvUdm8DAr+0GnxWoBEMuOevKSNbXUnf0zKZzS
Qj2oeNj6Bds2L/wVFNlTHhH4tR/SHv9dWXJkIiPugPVyX+wyPMSJM53aaL53s8nZFg6PxloFIfPp
4h+SsT+0nntvgeUx6jm7Zpp/mxI7YOehHhAxApt2VYH6NKR1KyPnw49IRw882ryZu7rUhy8R/YWw
dqp7WLWz5+/8Ge5C0hZ0Oats0xrm7wjzRxZxYw+t4+z6Sba7ROrecDk8ugQcgGfUe9EE+IPa5Cab
F1U8Gc2I7fbaCGzhzPa/qerBriN5jWmLMpIv/ywtbqmMfnGOfqBGU5eT+ZBV/IPZE+rmIsGl717m
itpkNZxGWiITI6pYg6n9gNMKVIa9ysYhg+Bl3YZYcskX/WcobeRCiQCf2rxfh/uw2JfU0PtsEu5S
Spu3WBzuMcuup2RwNkud4wwH69N61MBZ/vA7JOB4FxVytjJW+VR9+7Znbwyz+iQu8mM1s7XyxuBF
EuKkE5kPVEnnpiij8e2R5b7J9caxPl6Z7W4O5GPLdQ4cxuYkN3CAr4f0kyXL2cw2ijgQdKmAh43R
HKvSuBcFIjwVT4+ui9iQDRP76/l3qJa9sm3sLP3bGGUXEgLAXIIBD6ry7nZHxwELfItF4zJEl6nE
iQuLEeI27xvm7/XYBtlaU3ylwPRocNMZ3oOMy6tIunab2kZzDmLrJ12Wn7adselt0oHLNhNYjOzG
vC99rvFufMKoHdQkzuPWNTld+I469awuV6ldbSwTiJKcb2HQHXSvdZPPE6nk+G9BTdZBsSdY++ny
3EuzxfFMvydqWmwaBjavZYMnhyqn+W1xpuEwiuJalequPJ7xVnWiAfQgZBQhyrFDyrKTMQVvbUUf
kZEba6yN3wpWgwCb2feDWok0zf5dc/AqI1hfHtwbnged+eYbXNa5FEc7j9kbAV9edP9cpZX7norD
0q1eiVbyDQTVqzViMw4l84qEU8UT4jolZFuSNs33Q01cW0laYqaFjmUeGC0GJp6oeP8GhZ1lQcOs
Z8yn1YSDowbUARJr+o7igJ5Rz34LgqVeYSutapCPKRCfFefODzhmcASL8IxpcVgLvyHoOIuvWjYL
O6n8ubFwxTXyqygajdCgF5KoGpo7x0zsFSu6nD4qELYs0hgTA+IksUU4PX8vTefmc79jd73G6eg+
G0B1QjGBeWOEsNOOPyhzgI2XgZ04oN/S+CMyFh8jtAtHRO/6vdEDuFvi6Z6405v+hhrVMcgOJm6s
yd+o3PqoZHlM6/AyKrIAdob7JmBYwLyOvUeVzwnqO4GY/qMZEeLyziUe4Dp0wND6XhV3GzMnrFVx
LUb/MBG8m3IizHVA68TCHaq/EtlPJ1TCmbqUVRwgOAl9u0iRvttZ+12E4d6rK2wZPA0jclSPQ8IF
ACjlZ6xYp9XeWXZfdu39+AOTUA774Gzb5xbw2SZ3doML+SigaQiPjmORNEpeRef8GnoK2mA5XLva
26cm2l7IG8ym9kYcXTtWGEg3moMgMbMeR5V5+46ax06VuBlVdWjgDWTTcC6i+DnJinldRGpaC+T9
FmWESmnW3onx7JugcsPZO3EFcL2E5IN8UnSzcaqjhN1jj/oV+q0JH7unRd12Hjh2gNHxRjAHDUpT
+0mbDWVFBHIY0c4BbUX7VPnvnHjWc1hj2GSsMguCyh4vEq+Jy7VnWKjpXXipo0tl09HJMG60+GPw
RvXWzC3loCHlGWZ0poU4I9uDb1jsgNJvY7jghsfvrCE2hBe9W+dW+Cem1gp78622HWzXzFftNHmn
xeJ7rcocpwCobBREv+rCdZa1h9Ll7huH8FcNNmTVIRXSPeefJlIp41163kyGbDlbRnK1XOvB6E+w
vHAzCfgNTlV+N/ap8uzDYNZby7Z/fLJToiU7YNyWHmxcx3qlavN1yoSMjMyRw0LttbLntH/105BG
tKlat6Lb9RVd9AVdhoyFw65lOCgWJ1/VU/ruqeMc+m/cXSQdbOdjmK33pUI9LTi0iPaYL3/YrV1A
+e6R/k5kRdcVbPGdMUlSMCzvImPYO/RDlW2w6f3mYzS2ouxuJF0gbQ3llykdhCQ2I3ngU4yEiT9z
eYgQedAbqPpV/0LK7T/AlL8m6M4r6RL0RPSL8q9/z+DBnW/2bL8CiN15Sxxw2CyPwuGXVjagNODC
q6gGRKxU9JYly03M/sPyS07ldeGVnLE7LMoQvJP1ETU011dwNbeU/T43c/mx+KzhZ2M5kjTuA6a8
ghGibKxt6J+6uk5OdsBroqzcA0efajMmqbuJC9JoCQt2fhz8RcY9PPH4QrzZ5095z4qTHRUYaMPb
h2jTXi3/KiM5Nh5PTRXRObB0imEk5d0+32I3/NM29WsQq3tgyXmbTX8F2evthMGDXUDGKJXiSHft
O5l+CLHVVzfH302osU928FPG5oXK4EM50qc6TXPNejKmZxCdPa+ImfpkXA0IqqZGoNYErCeUgsim
0dPOnkmNXaucKS3mIZVNd4zmzDy95B2QLQEYCTwBJb+z9TKaF5O5Zj0My2flsV40/Ni41DVPkY45
V3b165Al5w5/AnUYukG6LL9bkXC5xzrkPAnq6UL/00E1aZ/xhavfQY2yjFcGyu1Llrs7ChQkMjd2
kjomq+6hQxKe2uCIuOceZoMwtm+m198heRAYBeBXez3vMTeVh8z6MjzvloQ8G0eDK5QTHS4OfB6x
eCGJRQrOGT+xP9I0Vhp7f9gFEbdZWWCoGh1FN2ENLlWTYtBGogtwl0dsAphvWj4Aig+CvTO5byMJ
2k09gnTuzGRHkRt61QKxQTbTK9CZ6oqed6iaqTm5udgXHV2gS9UOOx92HZbc3xw22Nt3hAhw23b2
HzWK3RAFxkcPb3lM5c0Oxuza+rw+OhAcBHEJpAyXUbdp0MAC0cKkYcPTXRuwH3LdvZHoFg6bOo4m
j19k7VFKkOhmKCo7up7QRO+KS5XQ5iH/9Xrohg8VF98hlR+L7v5QugUE9yXDttvTDTJTEpLRtIs7
Kb06kf6tBs1FmWih4Y3ZeNm74yiOVrDGH1SG3kDosH41dSOJQzMJBSUx+u7JBvNHmwnv6bg6QYAo
bmkOKw+p+y2n6GQZFYKL7j7pnXAXD6zbfd2Lkjg7fvEaudP3N26mY7jFyRXzJ+pI+xnQr2z5lLTI
qryISJuwrO4LrwK1FOYqnMx7rhta+pCtepOTVZYlDSpC/rXCe48FOhbRmxNT79uY/tUfomfmHvpN
CCfiIF0t0eLcprR+Ggf1lgSxcWziGk9gzHl54lWle2XyiAUTWvxe6s4ZPpkrKgwSa8MoBW6xHIyW
HndMsRbw7oJ+tx3xFkZHuEEo8jTb2DMdNzZlNwmlNyPlN3Ol/hJa82p82K5QSJNY0v1lopudcxIc
5KMMaNJx49+tG774FkHtJiUso8gZj2Dj9PuMJb474nkyE8na27yPA0XkOcexDvd4i0E2EtxLmO1/
x7U2JVP1Y2o7qzK8DKsHrQ6d9WQ2NZAD0TPvRIE8BMttLsj0VnMHL0v3CbktzUKBwcCYxv4fw5op
ndHr7qD1vkcLbWkCBQ3SuQrv5dA9SLbkFdvyWLA2X/QCXbFJJ096nf/5vPWSvQlugp37wu69NRaW
8EPzB1sEz2C9oMe+fxr0yj7Ry3vU8VOt1/mlXuz3bPgNveqHvrBb9PJfn2ydkACA+zsi0XuMUAkC
LRbw0kU7EFpEaDAallYYXYBb0ZvL5ixxFOKLa7w5uAszLUZQfkCYDn1iQYVfKxQLmoL7ldIihoma
YcrgWWh5g8f886IFD9SKC4TPDzTDdT0jBGppJEEj6dBKTDQTG+2kCOsXowIIwJz+Vgz2SQQgX5fi
3ba6+FBhfVCsafRXaWJYJtUI4UxLNQrNptPiTYaKQ6vvqz5kOjnCpexlRdtonx16LPKbscAIG8hx
y1LtX6DBoieDFQ2MjkNQtBVaMkIS4PKrL6q/Uzbcar+hb0Rkp5rmIh49CQ/JRe9vFvMNxhF4SIe8
Wk6RSBsCWJ7cLxPr/7puSTTCFr85SeQcwyHdu5SOq7F6L2CWr73SAEHl+dZ72lIGiM3cT4tpR2Jj
LS0nfJ0tquaoV2ALx6+9zVkBK7Q3Hw1uQIsrtChna3lusG+TV0enBN1u0gKeclkVZZY6JcLo92FS
PclY/OAja9eNUKD5k8d2sYpjq6XBQGuEaIUWe7FNygSQQMoij748oAJttE1IHamH2SdadPRQH7nH
YeBqQXKuDKRFNMrBuyDn3UKUy1BLmBFaJvSDGd+n/WhqmRNwLh4VhM9eS6ARWmiFJlprcdTTMimb
mAhx14KLYn36Rne3UVSR4lnNaJEVNMiw7wWh/A5XzapMO24n4WhMbHPR/7W0YBto6Vag4c4FgD9c
DzdTy7tjd+1Qex1UX/hT9rbJkO8y+91BF4ZERnciyBRFueA6MvgDcVY5klj8BrOOmHeuMlglZYnH
xtQamiJYaUoKAlCkudteBQr1gFINfpT0vk+6lC1KFwDuKaxwL7W8PS50ci1QqQSy9w9lm8521HK4
dG+WlscjyfZUophjJyaHbj65WkoP0NQzcIObMHi0tNhea9m9WgpiA62x7TgCri/KZp1nUcDF+OMv
m1yL941W8SmI1Zo+2n7tWQ8yyuw/pbGd0+kpKeEwaDNAxXeJb7aF+xb+cvELTNo3kDXddsJJ0OIo
4O4xjoBPpLYa+KrdD7F6MtDJI9HK907kD17LYz7S/p6Ei7kFd7xSjYUHqjiG2tSQaXuDi88h14YH
75/1AQ/EoM0QjrZFtPgjfG2UAOxIpA3rRK9NFD1uCjN7GCgT4LHJzn1p4JG3tOnMefUOOfQt05aM
3PsyzKJcR40dbo1wS0gRwikuDlPbOZY2fUui8qd0LfeAo/YxnXBvunVxiWb2L/ALaFXSBhEbpwg7
px6uON993GAj6fCTBP+MJdpiIvCaBIQDOMKINT1ZzMCMQ52L274wCWhYM4cHSle/DAArCS6WWrtZ
ImwtPf4WEC5c7tryorT5xdM2GFdXUFrUJo8L7z4Tr4zQpplQ22eUNtJYOGrSH4m7ZtA2G9FSDgl7
FSsiIpj/7YduxHmt3Zk4dAa7PPWSPwKyf9J/ztrHg5/HxdfzTc/mq4fTh+L1G4+OlLyh+Uz56nqg
IIY9kodRxig+zSa4ND3+X9lNdAkwimtLURiKvyP+x5niIau2+pXI0CZyfEhV9rFoW1KezMWWxlCK
uSSwbvKCJ3vGutjn3Yc9NxdjYIXcLNMM3m9Z1hXhCdNO3yUz8WnUHkeTtB2ZydWgLVOFNk8ZoPC9
rP/ucPtH/Y/T8ziKiccSYynfqgrDGJAygjB4sshSP7H4+ix5sCNTR8EWTt9T36vPrOHwA8bK248d
fw9nzUPsFVfrn/0LH5jCD+ZoY9ioLWKlNouB/FuPuMey0WUbrw1lBc4yW1vMUJoYqLzp6ntNu17w
oXlF9m1oYxr7r3KV41XrunRTG/1xgC2J6MGRRW9AWOLMx47f77oLi7Nw8QcmaXs2INIfaDuBeOHd
nJb/YJer8c1Z+OfmSWJLS8RF4qzLpqDZjlNPcQOmO184fygfTXjMsJLVxrzG5+6by5LJaK7fWdke
U7aFtA/Hf3PePWyYjfGh6yoWSxGN0VkHKbawul+QpTP8sUGCI2+8dhWDv1fdo4Aq2W5t2hPBzFkp
64hiw2xvUF/IGuowz98NNsfEK6ptUvsHIaS9tzq60dlqoqVOrP3lr76e73xsPPHjQe48bJJW2P8O
S6/ehhnLjt7O3quBV/KIkWfkJS5HD4OJGN5KO9KmRbuktaS9mvHBNSOTXYT8m+Bul0nwYBKv5hKr
twVbwl2UsfwpIy7KgLdh6yfNA94o8RaMMOY7z/0oRT6TSyZNZtjDtmmNq1m3vFGT5RuE6k4AF9vj
Ayk3FKz7RwCB67oocRXlnFJOSbU0xXU2Su4tdw5WLorE3q3ZyXSK8U/BV1vPffdRI5WE0BOTcjmh
mLvoXRQ9uSaYUEfCPyAciOQEXXrXYXbne/4qBaDgYGI3QPpz5SHjWMlWmH26o2sBlPsifw2tdyrK
vnmdm3g9AFrgAtgnozE9Wi7n7K6b30wVMPwY837RiKJ+vs9e8JOCB9lrnqHLoItOUVH/wYvdYq9M
X0a6y/QtryjtsLy3YWDC0F2XwsA6Oc+WT9OeTvzHv+dOib2IfXszS4/KwYlanSZgNVm75nGo+heo
KX8MZWTbek7vI1Z8YOVb1ctDm8lTqfemEmocyH2Hs1Na/DWFW21rf/hQGdpt3RSfWZW8lC4nl5ol
bMY66oHp1Bv0ezieH3lmlBvSz5fG4V7i5v6ggoaNjbkxLeurIAC2i50wIChu7QvXQEfyMVsXTrud
1ZH42Qgb3voYpI8vmcQW+pgOXx4iIzZ3jI1tcOTxDlXTGNkGKuNggBQHzVUAkpVbKcjKZPgoIWkk
exCD9dpS3WvpdB9svvFU8ZPCBeeqok0m50QDXOniBC53fl0f4niGdDn+zkuuuxY0YdeSCtTXDcW5
FEDjhHJtTh525n+rlLydG/xwhyyrvMTXXJbWpRrc+1RCzRItLv88Tl+xbugAB+3Az5Vsek4EmBLi
wN7niu8545kSxyk8rPGwUGPZjQzws/PSp83n4HxWwrwb0vjj0Oc4MwetaSp+9GpAbtUChMXmZ5jC
9k+bc5tP1HHzHdNp44CiY9Ow3SaF+HHwiK2V3vRZcXsmXwD5sSVJmlyVIxi92umxrGC3YNP4sIyq
gAwOM4OYwFyo9pHrbPbJyvt5tHX6IOCabFiH1uYbTI+NZFRbGQEK9/h3kcM9XNpxt3j+ycjPEh9T
AU2yB9F+cqaNqKChl3zi+17y5OC45za6eTU6mwGDVjrF32JRCEqQ1iC3XUgM3qO6dJlSAkmwd3jm
qjlXHlVfUcIPxy3qblJ9J+hz/Ebg4oXuuCd0fRuUp9ZORIRNjHl/psDiHKY2u82q2RXO8OAES/9C
k2XVhEj6UNjw34uHcvCZtxbd2MGd/BriAlh8NtymU6ofZMEQXrEBK+NkQEu45qZ4cq3Rf8hto94S
jjZxPoKu7PMxWDd2Wu/DjJLx2pw4YGDB7muzfG2XCf1bJHcVJ9WrD06N5wqfeMKr1vLG/IXDZv4y
R8PvhTv2we7y/AWqKkywEHO7XegyGNH8nkOLjUI+fPuDVPd//yPr5VdLHPbh3191lOUduhAdjDjR
TgWm+8oDdiBgNuYXy1HiCZbDd9Lz69fS6w80trMm8JzhNkKrOxfFYm/sKLBPkuDTGmOdy5o9q1gI
NyBDQ+wvYcUpovNg6JQJkaa+Gh7KOSwesrn7NVK1d3Ij7DsQh8BgF7xnJVnXIx8G9ajz2NzjFkeH
mVQ39CSAmsW4VyGE28yzAEGEHlpOUtEP1RGm7NHzLqmKDsps+Sv9Q53+f5bAHUct0QP+3P/68bru
do0JYmzxE3nIeyN5hiiTPDtRcKD6tnz891fMPPPaSlF2ItwQO9czvxGorIs5enfcmyHaBq//oIrC
fVwCOxMaickDKNhSjit2LU5xUVjvWQMvMPLC6dpb8W8MNM7GIePzNoBglVzP+i4nxXU2u+Q02H75
UvgmirtYPq24btkcle3ZXpx407gxJOQguYedpi0mg7vu+gj2fEeQPwhwvbMklzufwg30wcdi5jOl
b0oce5mqc5FwcgL6FSJfmfWqLQOF4ycujk6cmnsvcn6XsYFMPQfwMRO69yw34eVvLucOMZ06PlPt
WprYt4HVHmWDokqqyN4Po23pein7WKejZqTCUrNj7+9cinPbSnauLKiuzFL+KqmjkQUrGds+mDYG
fY3XWdTHMnPYs9SO+dYsfJ42GVGCfRNGfqa3e1Bc7MlTn20JozWavsGguLcZnveNVPULwF74H7Xz
ngTj62zqFEFbpMAiBBTk66DmiJU1eDfPec/swHgpouGpN8bySrFphJUJBTBUlwpt84Srao2Ty+cA
EK8cpY+l0WzwrQx/rKnv+NfOQRGeaMJmUCzybRem7O27JbiyKfH39n+ydya7kSPpln6VQq6beUkz
jo2bdyEf6LNcU0gRG0JTcJ5nPn1/FpldyMgGsm4tetFAA1VCKkIhUe4czP5zznfsKdu2EsUmJIF7
sl3avEBiMH0wkm4H2Yctf5/iycGYuiI5M60tOAW4n6niLDMURlcrt3M7ixWTcvZ6Tjr6MNS9jZ2i
qdVK9+X2bj4g7nNgS3QP4sWE1RuLHWWEakWdfLA16zCCKfJp9RBy+85gk/sMh9eDjYY/1zryWEgV
G3x47DejBZXHjo64CYxT0cEfdTpSY7i6tpPQxCUMGu/akvbZpJZlUtkVelctprJoERFGpCmlhc+x
NMT5dngc2AvuAFEjQti+JWDVTXHnG0mJu0Z0GtQWPFh5jJdPvk590n7vY7iBhVbftAVlCFjgogsQ
DRKSDeyZ3hU4ZujzOUYRwXb5CjbTZre2RHd2z+01tkycQEH4NM1NcMBzN12t3uj3ObhZ9MHxgTfJ
I2tlh2csG6oj7TLjtHn0tER7oCko4nesSid8hWFggetKN2EVQuMICoMTE3iHN3epn3bMTIeupJOU
x9QAcnVjAlZdt8yfb/syxeGsa2xa7O7Ozcz4NNTLC7YFm0oWnZIFJxRbU5C1DbLZPNAZyCDTqJ9/
PxCTyVo00KCAdL5K51A/MXwJ8crZ3npyASn3UfytaREPbyZ7crDfpukWioVx6fqaicv8ho5BHzDL
Bfw2qPDqNYgKCRseL5c9Iu/iaKjuEoZYMTbP28lx9yH2MApJnGY/iJJbC5TInWmwM7bAXQ6Fdl+Z
BJc74HCzky7bYJOGPQo8y77D7H6FFqg92qSuLNwIpqcXDG8Fg5R8eIPQ2FIerjS39GuasE9PgyWA
q18/sqyervBX2/WPQwR7mPx/V/Dnf8cVjHv+71zBD/Fn07z+4/RZFp94gX98x/3Hb7/8+Gd/WIMN
/VfhmkJ6ju16ruFJ85d/jJ9t99svmiF/lbqpu7quU5euA2L4pzfY0P/pBbZ/9YTQDY/mU5P9D1SE
f8cLbNh/cQKbHj9PWgbHQyLIU37kPzuBawh4DWDHPeOJ/GEAYXeDsMk5N6dA/Ow18MZqm6NNrNuA
cDcj4al7c7KarFxr6L7p3Deukx92f3rZriVc37L4R9HnZAqKrv3tF/Wy/uRP5qgELwNGfYegBay+
n4/KMoyWJrNx70xtvpdYNkQcZYRUuttsitkP6CBxY5eSUbAD8Y0wSm01h7RRId9iwMrr1d8fjzD+
cjxwi1ljEXqS3Hf5v3oV31/v4yJUR/8/DCRMhPlqz5MMB1fY0FTEHBo82YM94V3IOw2JksKdyOmY
kKFyaOLUOZK7FwjUczmY9yZGx9Vs1RSE1xBnQSRTBbPcDqE+PbG0+VcHzPnx0wtosfOTpi5wlFt4
sj3n5wPGmxGxlDYpeqI2mI3xOWZzsIGKPq+NLDzXDlHKJJteOwgBVBiU7Kc7SP1xr2+7ZvEQQ+UB
LypSJL7TmHTnNq7S97iwuhVMxuvfv7x/daOrg/Usw8UW75nsuTDS//nV7UqtpGBG7NwUjm7CWCRN
PRdz+M1BGhSWhHGIL3p6+fsfaqjv+vupp65J3k/1U21h2JJdue3qfznHDBQWg6PaAeC0YKGVPpHv
elXm1HJGOknpsO5eK1rRN54FEzsZ3VtgteyovfW/OBD517Pd0tWbRFjAw9nvkJz5+ffHTCm0ZmHr
ljnOFrly3BcA39C6072lRR6xYQujnk19n/owmHQOthBPi4TOmzbUB7+NqgvfmBoQDN4xC18/0rHu
0be7hxTGYt8IV9QuMOmybfb0qY3pkCEwLdCwP01Kid3OvoyMyC55y7DZK/Zs89nrSyy5/UjDz6Jp
94jgeLBmig80+aU1jC/l4GB9i2JY+to193p7lZc0EnkErF0imir+etLd6GMQRnOK2ZS0ldpmDpRB
uoud+uPofgss2ezKHv3ZbNDVRNH5ret+c6Uz+JB68J653VbvyFfxs5xBfx9Sar7JiO4zfcIavmAs
m/WjJxadbACIZr3H4z2KCtaTLvzZSQqWoibuM4jNq5wMMltMHdiLPUx3JUt7tozdR+q8t+x07m2g
CBC/7Ss/+nvS1LfSqO4pVsacXPbDnrYDL0YSGXGsBil0NlAC+SrsILJrUrx0XjrvJC6FW5YshEuD
qN2U3H3PvQaqOkyD2yzo+dAhfpbQKmBzLez2DQdeWd2zxk7ZbcyCjXw+u83VoCCIUor7UUzmVluY
hE5Jzp4H5+h2gElx16fNppI9aVVjsA+iIWUvLJbKeV0ZJwbLCUWQE7BQ8MZm5+n43xbv8C/OXQ73
r5eRoetcQw4PD0fa3l+jJDSZmKbZZT4RLVwZQXFkn9wfhdriOwLQfJ51V9wBkx/iQjPA9K07wZSX
G2lgVfQnq6FBxPSAlMh9oFF2GETk1Cm2fQis5TwycbDU6KEuYGNkJps3WzuGuUf05DVo8Q2IpCaB
mKPYJpIUWdwfpkjuKiYcNNNzW2ebweCDcpKHpFq+O/BFRmbuzKPW9oIdQI1MhBqe8MAJNnE1vtDp
uPwYrzBn6Uf9JNTgZWACU6hRjMdMhnk54w2mNNjziPID59K7I5AD1F810PE89/OMszPcuCoxM1r2
CkhGvtItxoFMhITO+NJTQyKbaRHL2EsMVWIlmCMFzJNy5kq9/AZY7VvcqIkgDfK4IXqmUPAagCh0
R8iZ2PUyE0swAKQEUqOfPXIg1k3F0NAt0idLjbgAvuKT1O2HXBNnLl98QsCtQG1on9JjQuZQC6T8
Ya4anknThn6HGBfFJba4sfd1bDD2uLyiJDy4oBlMNYrT7HM7AgII1JDOq9HLBtw2mIV2Ih1fIn14
qmu9Wll2ShEBtjRTKK8mo2V0iWzjlON9boX7uLOTEwiibBW73h55UFCDMXdYiKy+ORjNuWm0mA5b
42VJ9XFjL4gXhPhdRYadYooxF+GPWuJtoiVrt5Cb3iwyhI2I1myovsYdufe0CM5ykZQzOsul08iu
FtFGNoNzigQWEmG1GzD5jzUz08Hh3oWx9gX7GhFJp/geuLbLqRkn8JPJ6qZ6dUBo3VlqHIuO0In0
wUnYkhpx+IHB67ErxD5OsbXJyYHQiCJK608o1zHMHL8fXhkxl6hs2Epmk/2DqXMKLgp8qnipHfgE
AuUxpbo0ITJSrmosi3Ab2cfxPpcztwcaHeZZ+2wX/UGilAOb4Z6dlL7FJt6SLaNrr5ovGbHTpq0x
l0erKrDrJ5ZwB4BxX9ueLlM75Ae4rg3f5uS67DJCwb6PNqdD5r5ZM/PK0WnEVtB0hwLDxLzUJxis
3HX3aGzmjSH1wwSwu7OIUbnDixxJ3E/m1COoc96MljPh/hdwX7Ma2QlROrttzbRUqCN+13ppVrES
BAIlDdQ2UdvG1Bh6GB/tAEuzrqOrpbnDJs9N7tTt7FdFYb2gHiJ/msgPTVOfVA9pHjMkRo/C5jCb
yBV4Vtw0C4962Liw5c9I9t9ptNdPS7iLUDyS0st9UOmaL9L5S2kHyCIGdw4sNVjrhm2HchKVpG8t
TOwAqqZXQ2fRw0yaUmsWuX2vPxhO/TWIZ7y5AW6qSp7ibBS+Z7i7WMk2DfrNMn+oFfbOVsLOhMIT
i8UgWp/qGKbRcQY2isvDBKgLxW++ldQM41C3KA1Ix6+pkpDomh02iEQq0VVOJ/AA4ylz4u+JEp8Y
3e5zBZJIIUpIhZaYFGQihTaRWQNXHtH6zpn2jDG4y8XWOpjhrzrQfiwFrQgLC0ewA22wKOTZbvQN
emXlNxPkiKY08PgYA4TyxaZtasG+OlIjleKf7RsEQGPpn/VQg+QtkQIyI7qYibwzxhKOvIkbooAE
gcxXHGOjexgd/kTLO9bHBZ1vsI+dbRqgIyA7fU0WLDRWEX+z9XikdiOimzAGfQD5w4AA4pF5YBAz
gJ2YXrLQ0n0NWkiI6VE9uoHbMWtdFFIkgy2SKchIzPN3em4VeqRxlF6WDx6BkYx1usPvN7baXVCK
h54i31XrkZQyC8vBG3POCl4wT5mXSqzAgcPdMcUIhm3MOdEfRdhj8a6yK09erqjMPKBvHCE+XLzK
rDIL7NioZF4bEXZxQcbTBy4NLHMNTU34ewFK0AaSNfOLcuUL/MJx5n63f4BcALoosIsZfZeqVXZS
90Uh6cFREBhXzy6EIdZNHQqoPc3Bs7M3oZcYCXpfwpExjfmJ8tL1AF8mhzPTo0FbylFSWa+IXdBa
Jxn5jmlPgDXwEHlioOCve5sb60UFAZlLP+WGOR5Cc8AAt3zTocnhVqzt7N5RIBwTOARAQkvgWAMW
E7CcmxVtwxhmtZBg/jdgcg2SFkiPDWiHx/iNbCPgvt5TZiKT06Lg+Xn9PukqFWqp7vkJQU4z1Jys
2eVN9SYh+yAproaFe3I+nCzIg64eZqdMwYBaqEBuU38tZLWKFS6IaX5CqXSNnMwiBxdhDveCVVnY
Y3CJ2mcxCHJVPeF0SzjngTaINe443kaaw6EVUQHeYQ4EYIRNq8LRAtRoUHijVoGONIU8SnF/m1x4
aYJYhOiDSKS4I3CS4FvGsKlp2qsm8RAomJIgB6isyoXCLNkKuDQr9FIBgwk3K6CoHueC1cBd6RSq
ScBsIlsOtkBhnGp4Tp4COw1xeW9AerIU8mmq+2Iz0GLia3jYwQodK29Wv9+DCtNqnd1vKoJuVfQ2
K6BUqtBSI4wpE9YUU3DjniRSoiBU3KmZGzqUt8Kn6hWoCobAsm2c6g5TB+V7jXu0xUzqx7EpRFSo
q1xBr8KADza2utVIS31auNBICfhyOmqrLjVQZADyqOzO10KHUNvIK2PN8QLDYsPK6UZNAYNu8mhN
Ey+lwnKJBAVrGLOvcSinbQe7a2g3U6Pg0OV0V4/IPAryJaF92Qr7RYxjBJt9k1VDuQsqpHM7NltS
kOIuVtSwBHwYpUQ1OE+QVoDFshHEmKdgY72NFsSN6qyNQJHBkeF7cP1ZIco0WGWDgpZpObDyAY6Z
9QNoBtmMiSwgWVBnNbQO/D455RzTinP/nEBFAwStrcl5qsifhus5zddMR9ZkUK4eTLW+vzUUYi2M
0u+4+cb14Pb+XOV7p2g+wILCUlSANg9Sm62QbWb46SmEWwzLrYHpxnQnWFkK89Yp4Fu15B8dzkfg
M/RsSP2Bu+54qEE0dtEOCKa4EZELPo6DzAUK6sTPK25tKHPoEZxBdc7UFf6cAtGFU+irFPlNSQnP
XkKrQwxU6DoJw85QMDtiJcu5hG/Xw7mrFfBuPic/8Hc/QHgKiUe4rYCQ10DK6x1sVTRBAc+D2cHM
kdW5AutlDYi9GdZeRIBwVvA9LwSJwx2AFYxC84EC3JYzsL4Cat+g8H1zC8iPI6egu+Y2god3UrA/
0yFj0yoAoEcYwVJIwEbBAQntKH46wMBYoQNBg10eFzzOjsIKxouGMxjSYAZxUPuBHlQQwhIaoamw
hBR7swOBVMiCJ947Cl5Y/sAYWgANpUIbCpY0CnWYBK3pC4U/jOAgBpRKQkYcaqs5lCOjf0+vqLiK
5oNWx94OyPoq+cFVNKsGxmJjYiG3LcCLVvtJq95w0BWSkTPwPTPGbQbfjbF6oR+oPNQPgaY/uwrp
2OrNYz4G154WvK3TVf2aX5ubsDDkIVVQSNZV3rojZnRo1Ic6wz7k/cBIkglvm74+EL+hGZbai9yT
tGwq/KSuuJSDRweC6EW0+fFpVucJrqWe2mW8iOFseaQmQ2ChTUz/4yDpZnAWvyN3sCJSsRli9huZ
vrxiDOc/3Io6HisxlHvZPLbecNuqz/LRrVnmuibzh5pnJTaeHTZjLrf6O+C3eI2V6orL2+8Ehjxu
IgsS6fiR82oT/B03ZQLa01WQTxoMSt57wJ9TAgK0NYCBWgoLmsAH1VoFCoUY6uI8aBRClJ6oS0uV
2tqzWvfy40M4e4+RVayrelY0rQnKV5nTA8yHRcQ4vaKGhjeUoxBjYWI6597LQPCsc5nLY65p827I
yHFrWJZkGxgMwe4dk1sWFdsfPaRUNqVkotJdipHxjq07+KkzvRxfBwirHaTVCuIq/dpX7ulnFwjj
atGo9Fh4mgLGJQ0Rs75f7PUARGyL+nkJJtJLk4sJUZv2AazXSkFfG+iv9L/c2goHm0dI/dj2LLQ1
lhVyFyt0rAzJwDRWtR70TRMWJ4MBRQZrVnK6dLBn6QM9VkhhGP2GbZVmJPZtD9CptQocDGU0SNP0
XdDTAmLOt6HbtlBuQ2i3JssQ3TOew5i1SwBn3rEh6qlvLxUq12ZZ7RAAZZm41QbjLq3xxk453bXu
ralgu7as0SOibxHi75oiYZ3+oFU/tutKgXrBpV9CnEI09Tq7TsMr7yL4o6olzIuIei8zy3lL4Pid
8/DssMEk+HLKoQMXUIKxTT56eBcVPDhvxrcM5tqGYeY66MtTbehPDrxhVqwXWwGIpUIRt325FTye
JSV7qkA9X8ew5m87CMaeeHGdYt8jnBK8WE2OfW48OyRjwfZWFSzPCoZM9d++D3CtxnCSJbxkqjZe
9MT4QuMzW+4GYOmwJe3OaJDyb0uf9nT2Ytc0PAriGT6YlG+umbg8MIEcuZiMLVvyng0iZ09i6eCc
w+orpTCPpgI99wr5HMN+Blz+FkntUzP1F0PBoYsOTHTsMcwhg5fBjzZrrt5mxilrmEQGZgoTFtzO
8LcUetqq9ZPhkg0KpyRiwezuo4WWerc0zsNQ3bsKYW3Asq7sl1LzINd1zv1EhH8Dzwn6p+MjRFMZ
p4DYTI3PrrbtBmPT8T32fU4xOoWV9y0s7RKmtm5WO1dBtkdo254FwCpWAG6j1SZqL4dTwAyIspLy
jtT8jTRTeMkCgPcSKZS3gnr3ufsqAINUUwh/OUmbVTsacOWk4h87e7KXwzF0GC3k0LbXrKqIfbI1
w1ndu+e8s0g3Mqgp6+aNIZB7w1AUgjcU8kFrOMECopEE0g7Evb9NbWzso6GS8DFGlvXmHZHvZusp
wHmvUOeWgp4H0M8XhUHXFoDoZf1kKEC6M4JKD2CmU2CK39rEwFQ34btXOuZT23tbJyVyYEc24Qfg
66jSD+EoLh22sZVkX9wXYNqj8mwI7YnsHbS/hrQc0aYUN9bGqWKDZQset3op7jNIg2tyhyz9eWqP
Dba+ygLWN1i7QDbNDrPvF7aa87qtEPuQXUvuUOAEGTmt1B16VSJ5rxeP60RvlK3Dru+BnibXakie
yAHdmVLjrGAqCwRKgM4/qpo930pI9lrK2UQukNlVUbS7trc+sXQAEMRZFTl57IMTiX2QpNPOa814
JUZQk1YwhztZ4ehrZLxl/OhwLAtRn6K5a4NAQk/pb+sYMGsZph9te2mTpxJYglXjeyVsvBkJm66d
2sY+E1Bnl1S+il36Nq+UT2YI03HJLT2PSkqjJdVlSFTNTefa6Z550nRdQDRzHaTOxmR52lHns+am
pgZz1rsThnIzaDQ/hhoVKZmCj5o47Kd4efcoOUsw1yJiD+Ua8bZpN4kio6R6Om0lvcvFCDKvm+4x
2+RbYkInyjfYDFAqL5okPlOcsem7rjy647VntXrR2C5Mo1af8nU39o5fesjy3Vhz3mbBuHGVyTRh
c7mtg2DaGQsUj9F2dklXlpulSkw8IziNZRomZy8pPyF2bXA3d2sxcutoHBDcVZ3eex17hXEcFOQX
Qjb2elnKu3EhvG/2/XPhqKK8wOMBRtNKOA0UmndZTE3m8Bgabr7xWgEnl1SBl3XnvG7fK4Cy/AsE
voINOaMZ5ulFWqwj6ujZ6GG5JExm7dwx2GmVcT+3evbQBVTtDm26mWaK1iudBp9FZA+z5lIO0U7P
EU3hN4yCs11DXMFI5n2KHxtevqD5lYBCb7vfRNZ8wQGs8TAyYco2zryJTXLfNriCrTNMz5Bw543u
JsNBsH+66XX3GullgtiXfQ3TuMSeieNz4OG81dqKw68JxGil6xvM3Q8UWt+FgmRry4WNU26kHKVP
XzUpactIU2cnca3uS4dkohHmm9l1+gvmhi8iSIu7KNCYGjYnbG/WzoLSjTH9ElrVVrcOFnShA48b
EhisnYUkRW5bxMp6N6Le04ja40wxfZMuX4cKDmayzuJKh2hklbdS0XdYrzFIkFO5FwJBTfKUvyFg
ICAkyWhlJvXBtbtmR8wCCmYvvtQmXnp3iGcIcmTQcYarMC7dSt+H+jLFLp869XKAdmz16mzREoiE
qLdbmipoHjATf5qNXU6/3ZWps0b7wYYow60bMhVo7cGlQxnLKuOQLxprbExx2J9lIcTONrkwa5LA
+CDtrR5O3qGamu6+HpgaNnhktpE9w3PMlZjo8ZxiwJ5EgoY/d/kM4V/7RTXT8TayBSXTvPhTxQYN
RiaZdaFrmyhHRpwcHONeHNXbyTXtu8hgo6kF1V2TDM16yUkcFNMt6SSGpVSKOBFZtDohMmE70UdK
LPzbQs7zpp2wPOsJ6TMqJbZOy04k6QXU6o9+qIvjJxhQd+30IR25g8Ywqie61uTG1azl3jYDb0tH
bbd2UWpkw/PJlapidqC5OE5KvI7p1znS5L6AAzfJgWSRp8Gh5snim9D+PFvjVSNFGRFQm0Zqn8qh
qVHJywfIcfrRavDi1AtMxDnmAa7En7i7FEm3bNIxoCrJZZ9C/IOUfjLJPWFtf7JpyJ4iRNs2RjdI
poyNXZDTeEsZDyFjrCAkGkdNxRrlRfcmcExAfLlQuydTu8JDMFfMz3DXNWW8zcliMaXTNo4mWzKg
FQUApnauO9Jz7etQlPLU18NRztF427b3Mb03RL++uTaWm6ZjbQ8KlTDKdZI9/hOTh3ybopO69j7M
awolB8PeTeH4VfblvCZqKH1cTvB0NcwolLHZBQn6xKDDQQfhvQ5C2AY/kuBVlB9coKX3bZV9YtBM
sA3HOMlLarXtNp7WnhbZuz6qAdHqOhuJXoPj/j0Zl+6e5Xx406gUvV15yIBau8HcNmMTc3ZVO+0j
djHHSnemS4cp0+dmBz3AzF7JjIfXyArNx7Cd1npDqWnXZtyJs5HZNMULx7zApacvvAHZdPKsaNk7
cn4foRyxr0AIqgcNIykYkcmumDR1sXbUxAh4NSq1S0StGpsw7zWXsf4wPPFLE6SAW5aDNqMNy/Bx
WK28vL2aVdx+7fhRLmoDU9qiWtsjqeypDh3CdF73kObhEf+mT/lfe2u208mZOqZDVo03LV4AVzKl
4mJ8YnNUDv6rXjPwC815POlDfbYwc4Mhj8B02h+BgLVVWX2NC3cc91Y6Iaua9Y2O2sEUpZOnVhD7
E8k6tZ3slgf1Kcu8HSYx188GRIliycNLPny2gnR8iH2NkqPstNSLte17cB4lXVTmEp/LiWq/kSjZ
ZFvxxfZzHkInGoEJUmVNfdd75sfUkKfojbGmD85hcjON0IYWHgwwHJNHzfERku5Z94Cnl8uGdCoV
HIN8wJG179pJlRg1rCn0sNsN+XPoySPnx9pOaOYZ8UndTHgHb4ps0TaFXhy6nrQYAzJtz7CSm2c/
OIc6t7t1wObPpoALj3LLEzxg9wrpXByTXbE4/KbC9admntfQFJhu8F3r/JAEabd29G4T6np5TEoM
/zReB+kMECp3uxNRt+zY8nZf64YIzky7Z5YFrm+yAPGhUm4JdOPzDItnsIGwJ7oiRTLXN2Yc8NwK
oKpgT/3WBoN8apgdsoyqv8dpjmjt0v4hGMMtU8cDr6hQvwbsd1HTvsetOWz7wGRFtYAsDXRvH7lp
te3h4PiQqVE7zBFMjspThVgEV0zR4ps4XvJrFxVitRS9oJQTrZUlZn2yuvEtCYwPspP4FlMMom2m
SCsdT5EqZoMyy73WV7epqAhzllawlhGiT53q9WlEvWTjpO0B7wLuy+37utS/uABub9Pg0Od7ABua
L5vyHvdydxIDC7A5KE92M9a3M2GtdWuIZU2kmiCkbrpE0FLrWqaavAjcyHnFOMBom2LrlsFwP2Hv
vZ/HYFN5EGOqBgNeMaD8WxEFyaPpqOFSatzX6oOWTvJGy2OeHepTRDJxyymzsbxFJ+EW4uBtSbNt
IlY752hpLnGbjw/tbulbZnBuajwYSgvCeEqKWP1ZL5yZTIeJEbOUHK0tp8c0jYurPs57s26mR9NK
tH1gCGIO6yyUw7O07OEyONhrw6Uang3Lo5Fg4ah//C19hd3KbUoWSbFNm3yAvTT0vIcAmup3KmHW
ba0/m2OOC0QNR+syv4MGlMxV/9AAW5BzZt7hnWDnYCbc2SiJKAFlJUTcevhExx9y/3+8T/8z/Cyv
v7tj2v/6Tz5/L6u5iUPoRD9/+l+PZc7//lP9m39+zV++5By/N2Vbfu/+9qv8z/Lymn+2f/2in74z
P/2Po1u/dq8/fcI8nR7Hu/6zme8/2z7rfhwFv4f6yv/uX/7h0nucq8/ffnkvedir74Y1tvizgc+S
GL7+48/f/49/p36B3365iZt/PL6OcfZ//JvfTX/S/BXepmHidkdedQwXk93vnj8pfzUs13YdyzMs
tAnlBizKposwDYpfsbEhl9qGLoSHO/WXf7QlJnrlJ/zVEcqr57pSt2zbNP4tC+DP9iMHIKRrYTeU
+MVcYVrOX+xHSZrl5qLP2J4Gp3LfGoaIMVv5cTG/tpmtnlRLGX2VXj3P4LDw9Bs8NXN9Klmal7SH
N7rT0DQcoH1rG5Yds3v/f+W0e47TuPr8iF//HzijFJH1b06oz+y16ds/n07qH/xxNolfHWBFnoN9
hrPiT2eT4GxyXMkf247DuYQ19H+fTZbNXxHW0iFDWrr0dE7oP84my/hVKBYtpxRvHV5L+e+cTY4h
fzZL0g+PVdK1hOd5Bn/JJOpnOxtyk8LU4FIDpyLyaVNmD1GVO+egn2mDZ0YmRzNE7qMhlfzPnZOJ
9yVmHTU6SwnUMz12gvjZNKCm9kYjjhnUqiCOvjEGkYjHEyWAhLLc6UHDe4rdSGMSpbEz7a7ZbFtr
17sXEpJhIDFP5CDugyWG0Mzmw27BZi6W9sYugId58SZ64zABT6XCqFO1T3jlW+zY+uQ8tEtHqL3E
PzKqx1+pcFReNSYrk0ejRnH6yha5TbyT9dPIcgJl/Vl4SbTN0I4Dw/lSuqB9RrCLm65G8GBNEaxS
3byV4TfCTar/dyBaPXzUdzBcWGa35Z5sktiVVkLkZAz8jrFMsjF4HLckFtez3X0w53mam/Y6Fm8A
vgg8y400aJySlmgxLpQbpQncRJKpXekd5IhVth1wrfWjVI8vuDV5tvbEdCCutk2G/AuFPVhCWnkq
a2fT6aYfYgqg7Iw2d29c0CyMamMm8yEssfIMy3sKfjzB3hQHtYYC3cLJwd0wrI2Opr84CPdjVT6r
d4T1D/UlPCuHibVZR/12E6JUhQ4YHPco2QZutOFLYSzfX5g1mmwy8QsAUmpn9lfl+N2YgP5NNFuX
VXttXMTsSlxHCl63dp0HG09rTqW+oemh9uuIKViRoR3U1XT8Av2jpT6DYQg9x7jqtcdlavoVS89K
sIrrMa/MhH3xQtIFYlf3Uxkw4wL2auoLVSTt9FjkC3UzNr1TfCHoOvk4NTDPZHuKcuYSvfUaMd7c
mU19iGd8/H0zHD1gmKuKxldw4tpVTrwXmLeBwBJtoS5k9OA/hhLTZpa75yBo6fCILlKLoU3eluCu
mAyizkwx0/l4DF2/jZP3SjkvdDgOQby8aW54S6P9vAarQ+V8mb9Vlp0h/V0L3DerrnamNSF7Cuqt
AXW6iTYB5mrV+ExZidH5XHKHmqyQGjd7q0CNCTN0zFYqBp1GWXPYf3GDQt9EMdddFlkUabovaKWt
HwOsAciDT8yoXg0djEKTvPfGfp4TFvUhbBkzfGKx1NNuET8ahDZuMECyllncU+yBkXRtcnLhCHWI
BNW0gm4G5oJYrmFl6nRa4CpEHVlRJ18JF05ANX8xrBGNIJ6AUbgZk0AFd+Gqz0TAig1nJ8Nga1mP
evxeW120tXpwH0Oqi6022+/YFdyj5y3iaH9DRzRPDLinQ4HCHhiDuNQtBidSQR7qJMHXsZa3enko
E4Y11OnNK0b461x36jsz2nZ2XF4bRu4bcxhB0BXGSnaTcaJ7726QRbuxqgSmcJYR4kAjJJBn3Zlj
3cDzSeHsUtxdkxjV7XmkMjSCzWa7D1gVWlve9gr1m9YMkbTNUlrFJq++p20Y3BYzRWRJYl8EFT75
Yj5j4NE3Q9sfEavCY+lqcJ9IE9mF+zR3db42S+sNsqR1cK10I03ok6kYXyqvsI/6ElhHbvloOrSI
rAyMaMeOsCjQ2XHfDEl3qilQZ8tisKFlnpNK1pJVj9tBZ164tsKYvKh2By6P3pLByG89UCfEzRIf
V4MPBbdZFykH5EH6XnXLd6s2ln1lTOvcLqJ1AcR/W4/npgyI0pfAfDP2riCD4VJElSAX3qfPtTp1
C+p0YfG9hoSHaBMtiEhpNzbDfjo6kgrukr0qmqXfJSCsdDsDv2xFFLIknR8bzSPCdqvbg4/mdyr7
Owvez5Y3hK53Kl6Cz5HtN9tH1usYQfA2AftcuVGwNfiKdedUF5oCnV0Zusd2Rl6zpwprozG51ObJ
F9drUHmTJfC3LKPCY5jkjzqq+hYUDDlmaustq15bKSbPJXpvQkH55LQ8j9S9moQD127M9TaG+3Ji
vkSYydxEzbKXlNffoP9bWCT6FgdOOTNC/xYnREHLUM6+6fbPmMCe59pkwGFhqRzhQfRMBCfYYlzS
nlzpbZiBdW6e9bHiNfAw/iksMWg4IlncYStDfglrOz4GXQvYN6L7wtIu5SCq+zl7K1wmo5GTjRdX
GPdjrB2QAyOdm/DiUudu54Sw3vDRYpMBaeCPSc0xoN7SLyT6vYMdkgjLbd0H9tUz7A9qqwZWgGTE
yPFpfX7OA++1XQaxMsvAo/UJ10qUcGswBcalmGVAXKdf6rbVb0LPjI61lLu2HHHYzjlq+NsgelQS
rg00hfnoJXyW+16lfGdD8ZI5EyWAvYck3bhs56BNVtyAzGVW9VGjTkldesZV6viWVV57p+p2ZUCI
Bd1562kGd0DoElNrTW+5zyCxe0u9xqbGDU9tWlDHY7Slnzh4u/4XR+e1JCmSBdEvwgwtXjMhSVky
S/ULVlU9HWgVEIiv38M+rNnaznRvCZK4cd39eLIKjt5t3ek3GIOlXEPyKNdW9e2p+aPxAFwmg9C4
VVaP5AccAsZw8BpShWOgnu1EVE9jIGNyX0YsnGoN7SX9nRRgWUPz/2MyT+ihGs9W25LsrMejmeQe
BJH0K+lbxd0fq0yKP62zBhHVI040OpHZkKitksbf2tZSCTlGP3AiSziQnMKG5eHT5wOM9hJ6Besq
Y/qvzTc0GXHx+9pZL9P2DTl6UsVCwMrkMveoZw4Jec9hN+Smn/ko2ee5h5IjZdehE7HGSf+tiYf+
hl8WlKXKOJM9cgoRbqtzgAxCQT0xDR+Km22AdTZTY8YaVMHgxa0Ydmbyi6NgOZSjB6EMMxeCXyMo
ZQVAK8y/vO++8OHYiNIsHXu6JHemG5reQAYpAcFdl+9N39jc47v2QvUXyMxppJ0sHWKL/tOdPkBV
5w4MHUYQlkfPuTYZpq6KnjXaMl9aH1fLbK0d6HqEiazEljCXPcsTCuiFwDseKNPcd/PEv85aMmpr
msGwheL5H1nPF7Ds+crEvs0ewJvgL3Y3GB6J2mSD0AwNZnwNn/KI+XMpqAbALE2MkzizOz4VawFl
CweHoRjsqu0fj7b5by7K8RQs+pF05kGz6/mEE6bc2aaDYSrtujAh8s3Jix3F0ALCJ4vL3LBubjHd
hf55JjFv4b9b7mysl4PwFhjE6X7JxoXz3vxXGRbEjrVbDrb+XM/BEtFaBvuHiHFISe33aOHvtXO9
Ooh8xKrgtoCzZ1CHIBd3npxWNm3gloli57yPLBrEHsFeVI8MZ+4Oyn6y1/PjWhvFldaCQ7v28kpp
bdQ5a8YHJL9Rz9DsFPjIJ0SQPXhcrNE2MknT+Acfb/p5XfSSdRvoMRKWOIBTiNH6CErMRxNyOhav
mRp+pXDIqhDizfQOlxu+2b3RYXlucU2ymU09/lV8lFQYY05a1Glt7wvn/L72jqaqCyxmDINzPx8W
yCO4oDlhytn+12nT01TUV9G7UJWrnaOKB5m0P9NIy2/Zh+74PRXeGvERP2lWSq+oB9ctqFjS5p8w
ENcsSY4Zex9OVQwYjWjCIOPFigcCdy69R0UaolAUA3xHzWEPO87fkOiqIzbj48ouIKoDvgEbhbDs
1j+lkakL6yMQiGGbd2nkj84z/KKo9dMuJstV0IGxPE+QCvEPs5vP8nMjnBexDMtBpo4N0nN0IwBm
P33TpnsLw83BGgIqH/U6yglLs4UHo5UNCtWpYh0/+FQnqOGzlynFy/Vg0r7u4YN3MqYXn3RpACVY
tkfMLicts8nML0jeU+oGtyKuFaGsUrZzlIuOdFKTPRkSroBbLaB9GI0rDdjL3Gy2MWEs4L+ZQzOw
wWbjQwtHeIMUnR+G2Y8sdIm4KUgyrBRmXCu2+lrKnrRKQUjhouRENgkzrRndQ2n9ODowkXSVURvU
I2+YiR2zaZywJ0gRzzxxWGTYFmd4WqwlCHWrFXs8nMseeuLD6s/XbAZuYTk2Hj01jDeRo0PV62Gx
wGYnOHhwqXZ/+iSnJa/sky2h8GCiJVMf0RJn4VGrPW+9Kh9PPl6gX8dbzzNljpDSsybCpFviY1qp
IQwlar02tEaoAGzthK29Zk7zkYhijPQArzHQ758cMWJxeIB0F15iUXmo81zDctXFI+hj0Pl0Y/jT
1iUAMLfjXhCujdeFXMeKlqWLOuYmMWq7AA4nF6Y/37h4FVrKypZ0JWFvOsO8GzCWkfPGG1IGw0fv
U16Ipvg9YkLBDaQdaefUINpvOjYRi2jwh3uF+/8U1E8uDMcj81cokeii0tRoZ787XDo2/iKzpxs8
zHP63LrBuktljxVDUw+ZRo6NLr2KOz0+le6ODUICvT47s/gw2RHtCxZlkWtxBxYpmHy8qUg95aNu
hx3jU+ibK4QXn+HWCkDrSL86GgnsnAI+ylhlb3jc+I3LZj+Z3l/NwafsNPg7DYrurLL48hSbfrG+
osp8UlEK8rsFc98eNBO8mq/z4lzvdpC8+1S678d0ePH1gNsdIY1eWefFtVqO3kDskpoeMRDhmN92
tdN9SLys7Cm02J3yWI5bweWCk6EPRd4CB96sUwX9c74DyV+fCHVjVdsDwBGHyef+lVWXAhcmwhkJ
Gq0MIp+zMC8tAhgQvNXW6SKw2YclDTypv3xSrpCHrMCZr0uHjzxO7Bm7l2FT82q/E818BxDEOoIg
xpmB8dTAhtl3iLSNhv+zbYIsrPLme8g1rNc11W2BdbJnKG5+TrBDVRwpxvzWEkDEOWXyA0VZcf3i
hdfO56SulCFgjJ3UB042h+8O+6OOjtL41S8fIS5cwDJYFcBeYaCnKoF/G5mJeP7Ao5rpI5kWk0aK
IGvaG5xE9uFehvUR6AAuG1boiwcdjD6W6KTGoLpqcgIxo5OQ11TAxTCDvDKnXEzgz2A5oX4joD9w
L5s7ZIwaeQ36wpzIGwtVwIyqekgySH1JaX/CfOpPVSP/Gj76RgUTaSch3E91n0LUqM2jXahXXiyx
g28oztijE553niV1arHs2UttMi+esebOWaAe/jMr9VCIaXlCSyzKXLs5tLLUk5ivpOwuWn5XSQBk
sSHhllsSmLji2/S0Jh5y+xEyBv3Ope+ErUDaLljY60Edo2YRhRurv55tgIvLsnPTmyGGwjncyu7q
FXGQGvrnppNYbIIBT42qI70qnq2pogIAMibgFsKInCx5amTRBOwk6lpeYlpE7rqEGI2MNQ3QjxNw
Ub5ufbV4kI4akxt2hhJ7khn817qDtV+NvtnPcy7APCmD4O/fjATuA+CMo1OA0Mht+vo4AVcr+0Nz
aMifEddyrG8FfKXZpPvFavJ7xQ2PbCSXpyW9GXTWJ475ptWeFqZF8LZKM6YmSecNMzIIMUejaBes
bPbuyjtFz71gV5v5jbrCkAoYsdfFFsCB08pnZMipmyuWsty3Wn2nrvyfUh1tawxLCNIMkhc8SLxP
1Refjipa7e488Q+KytbxKZODaVaDPdq3tyRsowpsjwYY/KK4tLBdC2Rs/JcwyM3+2Hcl1mGsIvPy
yNUwdHQjSpcZ6ZbAbJNA26MZZF+a+JwofMR9/mwliX2wc63hnXayUzIPvcX7yC59NmM+xNL61Oht
DxUxchpYgT0NWgiQ5BD39NW85FTZDtbAw7n2oUrr66Kd1mpJTjb7urlXoZjKfo+jQ4YmZNzG4iKe
2e9J1Z59Fo9Hr5AfcsBbxuQKoKwm0VCJEQpKQIYhZwUG39whHZ9zZddLiIoQi9nDbYcNLFSWKf4z
F1gSPTYrFHsa+oPbiCeqp5sH3fQu5ViVj5PWP5ftEC2u4d7WpMSjzgSN+wVmo9nCj++59lAfLqab
lVVAlkbEfwes/cIgyV+HnYIcCNmcIL2Mc8CjXKkYl5GO4d8b9s6KlAzK4gcWI/YLn0Op9Mxvgvyg
70j5SkIZYTbhpzJcm4LJwiIMgXVokqSzh7zGn78Zr6tlecxzUphmVnl74IbNjYWtwFOcGrw6amIV
+vTtdckTSrMGJM4ifCQr2iahyCL3Zsy87je+E3UtaYCZAzw1721bubhl5seJoM0+cCzEwkVVYe6a
XFMWPzmX3jvrbXXD3/iJva7Ey6o9k3WqMKdVJIlhlcrE30OodODE8cMfsQYFFvuSYuR6u6zusZip
NrU3WKoqBNCV2ziv0C2X4J2NMp43xfKtbLU9P9z0BC3g1rg0n9h5D9w9nXYWTsJjBemyKOVDZRME
z9bkzI/JfTT4KtcRLIrXo6erNeNqXU/fvJGDc7AQPFb6uDMlEbaVUyIsbY4rU/pcP+zpUnYFr2Fh
Boc+h7aEyYTDlVKBPoEei1ib7ep59Q7IiCRJHH6lbiGZm3mcHmDTXICtcFXh04GRwfhuVHUVfDkh
j9grf5gUB33ZRzUtRAlsx8R6O+Ps7TEAVsP6R5MwofrqtXMLDZkaWqzoU8ypAArW3H5RqWILHIBp
7Kq4LxyMPOtGwBu7MWJ1fPG8VuLqqu7d8KbrHkqEp10acrRHcJ3/j2sf6ypBc22oVcncHl9AQKqm
oSxN0Bu+Ft+Lwi2K4ERLZLeAM+UE3qUYwfzVp6XDIAWmKnnTdQZsk00vYJp5jRZvnFi+9ntFX/At
sQcnWs2zBa76KYFWsVjsId1kPjsEn4iWmpxi3NpI2fpYoRI6VlX67hsD4kQznyZKJJ+SxuZGNzh7
WTdPAKbFPlM28FS42CUZVbPJxng0F4c2K1B4jsWyTBLO3K9O8mzO+nP33IOeOFEg8ZbXs7Mzdbpg
1snk56mLc6sZfwM53bHHk6ex/mkMO9A+pptjm39Mz63Cdg29RAX0bHFpVR2//a5xbjRuqfPSzz/a
3L3kNqpLlWoMpbBNt1DnyzIIhk5SkXuXnc8B52Fd53TAzTj+a3dOoypnFdJn5KOTvpCRWd9JAAcQ
YJ+EOTNiWOaptvF3krLePmbBvsyGFZMdzFnKM0Cd1z6BgbsJRuT05IBlO3LNekz77AXS5EWVAzd/
Sz0YXHr3uKc/q1b9k2xvd7TRdCHLdA6xLfK1ZBIcF3VQNXB4XkR0gWLXZHWWpdmRVg5qTe3/d9Do
6bmv3SycHB+8AUt1rcD+0JTyjZjRvJ+43/aVdeun8SVDwz+YhfNg9kkW2t7k7oFH29tNT998+cbB
ND/6uXjuFTVbVuue/bIBeTAxjrUsGzn3CGwF/rktk+yIi51Cmly7usJhgzR1vJ+3kEHdx4xyhJ9a
GpcdlwLWlOkC6PsL9lCMoqYVGQGyUCs7IqnVf+VgXpR9zlwTxGuQ5BGwemiJlq3CabNu+47/yRKK
C6BRgBDwvTibsD5QH4OBxohxhec7wPa46COngP05Wr+FX8E8sSK7BvhJxXZfInBAOczY7gf10bFF
f+ymnOK/Ul3Qls8uAw1nYvCbS688MvPcVDUAZHKRkie3ZforedLLbHpoTaAKdeYnh6AlsGzmLDc1
o+D87wpAUjUHIaIW3QLDBZBjexITIQG06oNtFMZ7MPwddRgBep30IVBhLcPt5TtlEuVKfGcad3kc
wdncQD2hlcwGlk4nrs13qDPLcEfBJ/NvXv/mxq9sfjz/j1y+mJfA1LnioxtqeOg+W7ha0kzX9Hzt
gQa7qvzwiuy7p4EotKyVUlmc+UxHuXPV9fWjFigGmYWh1+n/QuAyd04VaGFDdnPHJ+2tCfh866VL
2BL3H8Dylm+dj3Rj8b6StIL1lXkNlF7EPvcHMeCOx0tcu9+eVL+tU/+ZnWHce6P56a5WfviPQPHj
uCz9LQ8s1Iu6RrvHVcdWTLXHvm+/DEAjz0Hx2dbgkTVDsBNqSzjFWR0vQvPOXpNFOcR+9u3mz2ql
zo63nhVXfRkz1v8xZvB02eRx8Zj/gjcswcxY5JUhxSOGwqtSbQu7OOfYraa0utFtEFE6/sETx4nV
Y9MJ+vwr/2bNs+ulg2XX+GV1x8/B/rOM+YfAchjkOPNTzjxj5stTiXF2V+GdVn4iomlodazWPSk3
/3Xs0kPtZa819rSrTDtxHvsUN7vQHligo70I8WaWeGx0e0VASf91qVvHjhyBpklCG5MywlRb9djr
hv+aXr5Yhf1Az8hbrgB6l3Jp0R1x3VuGf7a66gVDOab0VvxjP35nNLYOTY0049PGUa0qwEHvW5wB
7Y3vkXpHpL3RtA5V7bGlprgLE2xBzijoL4OL8MXGV0Ci/xXIjQ20vhnX2dkpWf35ns+uiz5wGhTK
wiW3Jg1AwlxlQFBzgNKHPWyMDVYLoz69DcHi3UzbrSNu/Yx6etPfVIYZfaWUJFJrx/3TodtqVYg5
7XIpC2TcuuK1FmjzyzDz45hMoA9lzedOVkAm83RhGxhNlV/eCX4ihUr3ZTCxCG4rDTOF2QolxqZ2
vQr7/yPz2FxcSMLERBVIZEDns2ebCIDkGJszB/ZB9z0GhfcMzp6OM8XVrHdLMs+lfiu9e+3Z4iar
oj8Pa/1YaL5+aghQKIxuICg5JSNjVGGi6N0jYeBXJGDqPyxbrkZTxfZg7Br+Vop6rlNGYyFVPVwt
3Ho4lGkbgyb9SSeaA2dxSmfWhIhG882DAh/UtLDnn2X5XrEl7syXdLSuaAZhY73AjulcdDiN4tVu
gwSQrhsonghwX9LYiBWLmovsvRA/0uJzxMC7nYQtSqyBSl9NpJYek/prcv80GhYwrH94OGJymK8z
v1RFc9Has1vmID2SjjlrhvZWWfTlgIvqAOofRh3drqdUAlt9guSFXE7eDhCI8+Apg0Lr7gnA18In
beU4c0LO6K/ad/8FNUwFQj3b/2agrU+sFamjl3V2GsohHPWOFJt88IIBSMfqxAswB2H9N0CwBq1H
hGbrjfob4HxWaYf6wZoeCYeK9V3u689yTneaxI09OHeq+VwKm6hzhQYgfpflX2e5/CT+yfpPyUIr
D3BsiCZu1Geurjo5DR2ERSYKsYOJdCpZypran7pJPh2zDOUCSsIWrMreDdbT2CmiuTjjjpgU0ZnZ
3GkkeXCDs7Es9x7rG7LK+4JqIKrVeJECskrsveZYsfTQJvwoLX7NkU4zjH4EoqbsaV7E++KTafGz
aGnyBwmZqNFYRbKRFJEObCznktN/2MiVQ/1ZBzAeEV86oz7pUu49eg6LGsWmozllDsfhaJrqfUl5
xvNwIUImDfeMpHRwFvMdOY4YAJc+A51HUL9JlDck73ZwvfnQCH1Pd889NQtcgUKyUKuI3WFHXgw+
u1TLrsnToj9DCdhVQHKENcQtuVl2T2EDmkEF0/PAsseWXz1KRrpBP6zHxeq4ACYXy94Y3QlvNABf
jkHB2kNCgYXPBcCgdg2YQpmecXPG/fNSP7O3f7Lah4JsbIBe2XaXQN0tk4eY1InZHGvri4wrXOtP
v3uuvDwaPTyHWhfr3RqPLr5dba8zjXh8fZpIYwfkObZgy/WfCiQNLhG7gKUjhRShbtRRM7LQ7Sjh
qRvq5n8HZi8+0+SXv52JMmdKGWsPs6XgW2BLOJyVQRWB8alTEWFYLP7BkpOzKsgtKqO8UiENHRHK
cP6G9BFl07QzsE1Ac9qtw79NKnDZcAtH7nSp3hiAUSL5dVh72TtHN4CHvFCkmnc0x92m5iVT6e/I
hYQ/dJ+w42agKIu6vuA5Sc0vg/IJMi2hHzXGC5c4bIGAI7o9rFV+BcNza3F5pMSpsgW1oZyJ9zrR
7npX9A9t7fvhChBkt87mreUZGWFGnOSwFaXIuo2qLuhPgFOWZxZgip/7YJ2KAnSvO9FXWQQZEQgV
r+oHDpTp/IEovlby/0uCdYSSEJwWOsJGSqjIUuk6zm+jvJg9k0Q34TRm482XO3dpnG60rImby+DQ
Fyepu85mylMqvfik0Br2iWDGpkKEl/sA8ddO/WctEKzZIYNYLqmara7KLgNY6Dwwrj7+89b8cWKB
fqCmTCPm14QtPVHnjrfJiKWGmN1FvpWz+luU62nuv62aJz0g0W91vyNRLx9Yj4utX3AwmW91b1yy
ShKtyU0/LCeY8rxuOWQ4IKx1DltjOeQzmZ4WSdZyWA6uS5TmMAim7hPibJxUlJcW9aly6WY2Rxuo
kcNGlcybxwUqf7JSSPNGESb1W/nhr84LRVQ2bjN1DWrsvuNQcEMhzwYi6qwhVhAv8TnUIVvzJvFi
CT1JZEAREUyAdVrPqHmnCebXzF4I3lycKszQs/cxewK/ASQBHE83rbr0jL2Tnh65wv60hAl9IA9e
YfAozReVYN4mZj4GTui204/cWEc5oSK/epL9/J86I8S+t33x7la0dAQA9CdsCDO2ACaDKv1RAaPu
mDkxYgxXTdvdid6bo3R8m33K1BpxxIfBFtmJBmOuqEo1rijvFAVYmz4U3BAKNv8TEx5E8NGMS88/
iNQM+bXufA8vTPsxSlqXl/nUUio6m+Uzc/mDweXBaX/sAdPG4n13LZ+3GYRPME5McCktDVX9NVQ5
prEqdH3jQYr8ufHyQ9Utzr4hRrB3Ic6lFgmWNT2ssHhtPug21Up6bv3Vq+8ma77N1f3Rt/sopJls
K9DzZ3uvGjLVaaJ/zjYWEM/twkoA2ofP7XAGW0Fy8VI+EV0yXimIN27YJ9C9Sebt2tL+qDX/teuM
W5eOw6Xs8WM0W1HYEsRrzyXak7wpNX6Vo77vMuOj6nsJ0zl1iVtGC0GJDR/kKEscdFmbvNaKT0cs
lBOaj1VZGu91y/YnvZuB5p5VybxojohI6YpIVwaK3z0XMU3l/s5rJJcBhe9C4Zoq2Rwcgt6J0g3K
ONUvEsiueWIHSdI4Fj7IJQtfW/A8swHUivWeg6Lcea58seHyWYmZnsFfD7AC21tpZZC7u2Qm9srH
hOrMPMRX3NDCyMNhhUXGW7W8VuxvADU9uvCuDHzsk+Gh/FNq28tQr7CE8f/dTR+O3Ya+XcRJlj9b
y49FI60E4DSXHrGMbD95xF28CuYBTdzz7J66/lN+ZhlRpFsJ619oe9faO1tdkYu0BgSwOi7t2Xbt
gzl8AMGTCuLB3OF5y2Mfm5EYb4v6ykc6CRjAYHQfTAeZOV9jZXzR84Cbiwniz8Jo2NvARnJzfrF0
wjqrHm62Nppz9kSD4onVL5fIhNEzzKoWLDkZFtIvy3EpzQCBXo8mN0FjSarfEUWi7AkNYAcpz107
BhTNMhJK+a2Z3ntJfSvB/F2/MLdqg2jPMzJ4ZC/ioSYuQeDpLCTVebW4l2txgzJBW4VX+udmKX4N
DJkRSQ+eFTd7qDv51SYL9Si18+DyeTuT1vX3ZgdzsYL9UI3GdSpzuI7WE+yel0CWd8rt4n4xbx4O
IGokEb6HDNReB2Ms/0P91pnt55fJpN0FsWvLGMM3ADaa4vj90kkq3fXerqAxZBmn5ZM5kpgai9t2
+UweiuankdeZAp1mOGAaYJfG2fNZpsz6KjkvmX+wYTFO8/ACr5PRm+ug92oPb7kxcJZmocaoJyeA
A9m934xx9T+dwFsh1shwNfJF5p5yh9g3SIqxu1PaGq0K4yJIv6WtI7d71bX+FqDvDYb91nKqLll1
K9iW7duJ0av5nTMZseE8BP5Toy6a8h+zGgNHzm5+/GkREpgyDmvShMaK2Dm02F4/Bx65Ury42lOt
5lh3gEnOcHWI8gFH4Vwdji34zPGN1vIo6wiNsyE3MxdNsI8zura66X1dq0gf4h4MSY/9sxljs33l
TUUAcstvkiUjuM0cOokxtjURe9a2KLdww6XHhaGiT/MdIz5/R7Ib8HopupP5CcAyYokyT+Gw0tlL
/xZopIJw1MRDgvgJzeo4cvfyDnNBQ+pCC0jU4QLEQTVlKByM6L33Jrprh7C0DV/4lmtpHWu9OEHQ
2jG27tO8J/1dPgLyZtOP/iCvvt4fcT/DzXNjgVzZlidle6+K6DeuzMhFrk1YvVUp/TtKi4fuK1vQ
BbGHdu5/VWYAR1E0X6OYrTr9klWxwld0orIobihFLio1w2nlYM8p7f9KjWb1mZLCbUtVX21B6VAB
uyPPuLqRONhJUvCbQty2L2UwH8apfWhyA2dwHmU1b8bVeC3G3MazobrQJ++f1iT/s7R/zFOWtNkv
SAUQmBSLd3gdglu+Pgk8lzvbuQ3uEkmi8Qa9SlURwI/clhFWDE4m2tbSRUMJIpxbpcK+Ho5yGm5d
/7E4qD4KX23abYvO9GysRTQlxCZzai0nJyMCLsZLPmIkh60PML+nNbfBv8vB+bcsGBna/KF0/Hti
aVduGoBQgkcviGSJCcEUZyZVElyEvoLvMvHeAoS0ncNwnPZwkYrvysR0ZPnNUxEwrPo4SeCKtdKg
r0zbwWnH3CTCtn5i833kw+UbxpUG9dCqp39Zj7+64cqbeLl+pcaDj1vPHFDnyHWLiKTMM/7K/j/b
TH/bYn3RAp601UCqbj0Uj6OT+//SFuISQu4BXPt7YsPC0PrPtdMeVVJ8rkZzwq6wn3MWBlrunKeZ
Lgtbds+p0q9tisTOoy+Ui+aj5AtcBiDv2ZuruLQJD5wh8NguXI0zOTLnAON6gQeo44A0K/Z6wYxh
GMkz0Q9+ULyKHm9kUH0E6k9QfnopWjBekyJg+TddeVsfqIh3O59zXe4dgYhT9J9F7kUd8qSZvksS
rhiAb3jQNisZyOIR3eFopiYlRzo+02U08GEThGfTnMj+Ugl5L332Cnrf9OHQ/VrjWJ3lxNi40Foj
peBKFpzyfP1R8E4Z/4Bh+k7+XKz+33R4p2UC6p+rvawFeXMPcvC1I5E+GShXy19M/Tzx9nZ308Le
62LDMt9NyRLab/8YBXlZGwAJEoTb5yhxv7NnvZXVhj4tURym/NAE/01ZqvHWHxgwjQdPeKxjD3QU
I9UJfujYZRH6bizXSccS4TQAcy3GHNOD8gq+62dRlyJP9CMesXNHcLLPuVVSJByb6lAu2SM6EIIw
Xkd/Etc1WbxjFixPml5QM5+M4gK9HMgCaX8BVEvovMLgkfrKjj2ZvPUB9IuCv9muuZ7BwrhZmGpG
jULbhlcEsqZ55337KeaEuScx2JhO2lMLOHfn4MIaBnvPSMSmJL1MDSjVrXy0m/rnVECFydv2xhXj
BKX6pbNBWPAM7iQku8rXv6D2cG02fsuBAz8ZU+zr/ae+7U9ofbQc40K0+zGj5jyaH7J6Oglhvs7j
ckz1JbY6qNYNjoDVxOOUXbA977rRCj08Nvilvuql+5i6EmwIeH6N5ldnbu/jWp8si2fMMn77YYi9
wXrjP0w+Yw1dy40QG0M0vbPcsG6GibmlgbG9G73ux5wUOdFVkUPUI79lvEnSk6+Djgx8Svhy587M
fHXXvwSwk9DX+kcyPY9GkYAedKwnfq2xm+thtqrrigH0sEHrdJqs+KMDx7GFpjTNjU7Fl3ExHBB0
eXDt0/aLCOyCfaW9sDK5i7RkOeo9DpVBEMV9bFt1qfEYN/a2fm1RKVDmgq5gWD5NGpaOeQie14no
zQR0q/jBDxDmBJKPGlSPHXnOuLbxfjZjyE7owJT9gC0Yp5a0LhTIQxJzaDoOUN9cZT1XVXM1nSDO
s79F29MIhRyuvy/YpNVAG6LJr58LIz2Tpg1jw25fG71/WdvpYUZitrk4DwG9udANsIWSIgpnMR4G
uw7tbD7mUAE7wwALmbxYDGNzu561/geTlFL3wK32qzsdepPGMVhQuHq+fahjAxdFaxn21soP0Pmw
2ABVLIQtTaDtUw+pbtZ4zam0sujJClKxA456abT0LG0+kPyRMx4KyWiZvIFyfwjEFEuOj8KEbouI
ty9oq+gy5yQRdVtrpp8mebIW6zrYPK+9PhxoSiw4CQtCqWPVxj4F4a2XPQqTlWDTxwPQvH6y7q3l
YymwX1Kc5Omsn7L0LccRt+dtMHjnjEmk1XEkEHhK6n/d4DysbIOWbYx07RegHiMMz+aULe9lZp/E
YAD7qZ2jbfysCcmUZWIX5/jynNe8rdKDELZ7qC2HfHt6V6XcbKVIlLVK7yWmc2CB2bMmiJDnz7pf
fOXMBSptXs1p+DTG7Gq4sE7acS2f14UYxJy8LMgtggytnwR3UWgweVkrLFhmU1uPxGsyY1DKkV7s
pX9fkHxpIY+GRLv0468+UH2qPjEcHSiR2hmpFjeJf3BnSt1rzidXgjqS8diTasL9u67Dt1d11Q5n
45lPNUuerD1yl764oA6xog1h54tLzUaPtpDzYjvJBSJXs3Pb4TMY3EOGzVBWTsxOAXwZ/wqFPrt0
sA5TMMIkHf3zOCTbw1hvtSTMbQYE41anpYMalbM2v63bylT+BgRcAm5Crk8VWon1ry0uVeW8dEEK
CbF8Sd9hpVyC5KOdwahqJFwEYavZqLer78SVejJ/hwD7AtGsU7+67a6egmik8bc1+e9M16SrVqCu
U8IjFVzsDUQQJm3UzsuNMbPDWI0ZDd0PAB81JnSP+G88I0XyZBtMBy2erSiBZglyQANtympq8FhI
OiYlRUZcZ/UWoCDmrlYRBV736qXbLqzY0L9/p8Xe20m5XsDJnWHR8wCP1nlcvZ/FF79QNUOL1HVE
+BxlzW0jA/sJ/lkmR5x/q0JIgZ1V0iDXICj5js3ylpe7D5tZZegbyevcgD+3jDG0cfAURUpdPA7F
1S0lszJW9nKNjXnr27EAa1Gl9sBMh6fM3WO33dcGlNEq25YhPIZavbegyFimPUaeIWa4S11oEk2J
LOCTe8TfEH4YdBd3fvHb7s3L5rfCxx6RrRETQso9FTd8IkvubS2s4cRe71t1kedCwJixALqW88P7
403lhK/aP7PrRyrh8lXJQ5b/v+hu37InaogHEpMvf7DBA19mYPUBc4CS2fs5NWWDRImGlk8tD6/y
9Asu3qPjjCGdO9izUz4mC8N48FgjNZtTy6KMOaW1zavlBoDTxdGr4lm8pueqKs4BGGRpE3BinEzM
4Xlx2J5ZgKur/K11zYeluEtvek0Glv303RgNo76icWBqoXDrFwMZeKHou53eei9s3fkkfOdpcsQh
qPN3XwMvZer+0dbktS8N0OTGY8GsIa2U2syxO4Bj3v2Po/NqbtxYg+gvQhVyeGXOFEVR6QUlrSQM
MjDAIP16H/jFLt9r765IYEJ/3ae96NshU18aXFJ/aU1axpncDuZvmh9GHNyujyfbZnTSPzRsApKx
U591S9fmxoqRgJu9m+nLWIsRhZCnCiql4gDaVqJLvLnWS2LJR2rmH2EeQGg3F3oJ4tzGxq1qxhSi
Ttd+oi71aBBCCl+j7NntPdjI6YoNcy+a8KdMsDp4xspSzMes9M7tH0NO8tJrjVqUcTYsqVkl6x8y
n64lXif9bDTuNiUo1N2E5h/qZPhd+FcCo/jARvcNttexl2XAwHK21zsnzZM9all5bXR68biHlU75
ott0Jjbxbqidu2vAJ0lwagorIiEBy4f+pF3bQm9VNWAynDT5KiNAZxvWMfHJ/1Pv7FtUXBkZZiLR
lpvWiFdOnq8mx4b9lkDGN4hO5a9Rj0ChmykFzd0bmunJbZyvvGlnD/y6bfXnEKBWL5BQuXGz4OyM
NmOW6jaYVWi2z1F82FPXWMM3XHXPFFOxdeIos7x/wuB6ORTpXadWNDNhGLYNZPSZ/fblxTxNLEw8
8Nfeaw7gnlZ5z6iCV8MoXlEZefCzl7iOOPaHkMi4TkTczAan2xiNh9T7kYnxO5VbczJY5WrxD+Fm
31jZmeP/nwy5A8TggxbZLMq24UtjlLeubpda1fx1yXS2HOt5xDyIKWNbmdrLwNFCJRRZVjGbTnmk
gxWi3Ac8cjI1frxPjOIQJTan86jbzbQUTJr1N47gL4waGwcMKbJ5ttZAmiPWWc8oJya9wlGcfTZZ
T2V5Wt+HlM0sZzSY9sVvpNL3EKqN7Zd//iA/AFvFnFY9Ihgs5U10SXrGIM2zEBNzJQZcMbHDPEK9
J+5hkkmapfOcasYYYVaUb7mjHWCN45/le0LuhRfBJcB0qD6lXpM8wSopjK3mxhgcGt4aP6CvKur/
xtD9thglNd1spC71u4b/QrYIL2l4sj3zPbQVAPV4/KDd5TQyAOxjeSiIxxEY5oPHx560qwksdcx2
Q8h72bPDJAhvwlkOwRsQ3wMZPzK6XH6hnBKI0Y+h6eB2MzySY6a4ebOBF++l5DO2QKx02FqiyOO9
QpRmnFASYRxfMk58otyHHXtP9GN6TIfLg2R16OOvCQm00Tii48mLFnqe6avSb6uFKa0fz0VWd/S8
WLn3wKj0VW/JpWexxHKIBbO3wvd/Qhd4RRZcyo7zohkRHTOXQKzYncpNrzdftYXvLdjRw7fQsmyn
I5qUlXbzeh8Af7Kts3HN+Og59fIH/o17WlJzOhIz6wt868WmZNYm7ZartOevqrJ+lml6M7TxLd37
smqXqqnPyZDsY+8f6cpDZYf0fVFkZM4jJQqHw0i744DZTSURMiE6QLxOjU1ebqnD+agFzxQKw46K
jDUWwnRh5M6xpsKurP6RWrmQW8OtklVf3KvuZaDKdRvNh2oHFnoQ/pMy2iVVeJvUT4O9YEXrsMHB
GuUqqHkzSXbBQ380cXceRbYcupI6Y5eusDYOf/ASLw01fdAt+kVPwMapGP3gGr+RTZZkvUNyPraF
hcuyzoSaTkAffj1kC3KaGGfdMDh6xWvBabimjKZ2gmiZ+/Vr4yYoeJQq+I9K/1BiRiMNvJw8ypFH
yS14TtN1Zkw4wOa0WLfOcBO9cyUgf0gDbDBjsZSKQZuNYkHvytrwx0eo1mB7GCMTepns8jE42Ooa
U1BwHTtYcGviO1PIYGrwX0xOPuTUvfeawUWW8yq68f+r6U87/iuCHJs+sLS62rNZfZmJtxFpxiG0
vPhxscYosa9zTJBVtOPoJg0Ns5p6kDB7rjz0GisbD37jPyLrQXnyNZi8fJHjc26ZEjrlNzwcLn/E
wc2Ju4WxgUo2n6T7zVCfgqy/2watgQBGi5zdMetXOa0nCv8vTQwvMXcNosV3P2kBdwNVzRpeAwsv
ltRoeddCPFzYfQ06D6zoIjO8jvRnZBZha+sWmxzN7ApFOFwkRGIjG3s++dpdrqWHwk0sYiXpp659
QghitkFNtPXFbO849P3KR/fAfHTIaN9Qkc0HLm8ubMrG8q7zMcymVganeOBNbwjLUiJwT+BCBZ/i
mB9CzrwVQPKU3XMNCHMVe8WlEszpfNV8x5pYCstjltK8xHyzjS5gerl3z+dXiMdTDgJvupOHWOqM
EaWDDULTXiKTH9qxf5hfgsOp/A1RWqKHebPkGMp0I8OQbW6EBMwZ+9QjuATjWqzlmc7kO2a0zapU
K7qtPeOuWe+VZb6UrGyYYlY1+ZcsQ7o1xwR26iyPYtDL1WbM/I824JMu1DPp8E0pqBVJtGhVRMkK
mC4j30tWZCgyCYNJ5j5TYKNMjzDXFRgq8twC5Znei6VVAQB1/Ayu60sG1N4AQu2V4wvRzu+2cDc9
xt1kiK+T0d7K6MCei1KfP+moPa7d4VAY1pHjY/8JUNHxxdHc2QdiXxNIDLEaOFPDs+Thnaccd5Pm
+atDeITRH1IPeHTyCQ1NxHlCRttuDn0ZPHfGrZmebMfc9co6mvioNADJP7RlLOUAbLaXG29GFFBS
bWOusCQG34zA8ugzGJVb16gJFHtfEnCnldziSj6oJHlXEDoXbkijcvUhaJkfZ3OqXSn0z/4EQeDA
+SRdUVFKFXv2YiFjK7d7VuHBKJ+c3Hx2Wmvt695KzhZxQaTexENp8j3700bl6jJIXA/ORbPcPQCS
f4yZN3mLxM6R3MY4YufZIa67p7riOjRBuKCLoZC/bYtqnDDIyKvxlFjVxp5nqFn0Utj46nvy3FzK
rcEEfoO8Rq+Ut2VI91Xqc6cq3mePMiDfuMeEIhdomF8+B2iDQWcTvwO3hFGM3quGKJiNxF8YIA1u
asu+7S7YcsUyS1wUU3IWo7aqRbFJOFtR03ZKxm5dZOVqTpY1jTiNukuxniO46Nkxkln0PCnvnA1g
mUbtwwC/qsn+GIbGi8YVNIguIL32tN2ssvGfkvZ74zinAYdcQnMC5xPntTZZ9jMJRoOZCOm+LdvO
TvkY493wWLiHqHpUbBUqpJaqgxUPwqwyrWPXtcu2gRmb2Ts5YqAc++BhtTGrbX0cOWqI0loT99i5
2iYGAQTKLtlEGFXM/CTT+q+2tbeABgcF/FeL+oNrTzvF1SuNcoDuHHdGKc8s1nAJkezTkIqGYHy0
ofi08/GpQr/QeGkABl8zNsSyoX6QbgWr7vYi7BChOT9VfcbIIXRvJmJmGKGtJjRYgFwEAxtrWrum
WDRExMAjM+j+NoJtOZBY4a5Lit0Ydj3Ghix2b313KwzCHmkTIJBmJ8nCaDVE5KkRGbDD2j2PYTE+
CS37Ik35Po0CcMD8o6EVjcXEE+Xan66iQkBs8xJsXMbErd0kTGTHykAPj4pzo2knn2prw/qQ0XtA
hWKZ5F80l3GpVkdgXqtYN7c1EjVr1PRduMaV1t3NkK+xdi9L4xT2dDUgd2Ymdayu/yN1MrEk2sSi
8A1KEiaM9PDCR6l2oZttTC8TAPANkgV1cOER6VgIGmb01qelUYFG4cM2TcQu1CkSL1KHQTEI/JSx
egT0utvIjHNuGT7pnbYTXF3TiPIYYfj3TORbDYAbTl629RkXoo2oVA1a0ls+JLc2JDGP24hwQ0U6
3aQDfYJ1QT/xwmHyOy/AuZ3Dl94qBGBN2OeKXgbiJwf8pTsf+4DIFI9w/RT6v/jWEMCzFaEdDpU+
7LW31AdHpwiw2SvGqy2zvFH/oz1mpYXxSbY2L0PAvT/a6cabbw8EbfBPQQnEZ6Y6zFHZMhRM49PZ
kBk9DcjsNdaBhQys16R2V5zAHPkK0xHs1SnJ/uXhw0t2jDd+Y45MRVredc69gPT2UV5skyG/6tNT
MjYHsJs/mmYtMZwue9W+R7Y8kPA06dxFr3HAkuicSWaDYaG/ggR5SsvgkqbJarCrh1+Py5pNUNOw
lkfmZzTKNe/8SVkV0MePqDkM5DxDtriC5DAxHJE4y3x88Tgq5ehHqPjdljEJR8COngXgrnRiUpJQ
7/G5zYD0ddClB3eAA5jbxzZipNA0hxHXtA/beG61qxh3heFvlqttoHLsUj9w3LGSPXvyb0A6dTK6
eQjTO8Yh9aebH3RPulybbrmLwr9AKbZZD22avbfZWN1Xn3x5QbqmeAQYMdyTCKsWUYnE4Ne7292H
NmrLSDa7mhVGlp9WpgP+eTZE/XDT+bzpXLWUIF+6SxoJcgL7o5HxhtpOwOUu2Fu4SRai1y9NrGNl
zteFztplZ17/lAxkpS0Qo51XrJhmnRrfXntFt9IlEbb4wocIyAHPUfDJAOOSD696eo7YkrU5Esyb
4aZ3DYNQb0NqB+HfWnSsOd0aRAE1kC/zKgjOdSk0IN9acvOyHzZ4QhTDtBv7PzoQt9pMa8z/anPA
H1CthjJ9saonLyHR+hcz7zSpF/BcGhmeW67eif7tuztQB0th31un2M710uyNHGAoYr0lGMzZnZY0
O69c8QC9fWVKyZmbyudW1hGFKK2BLdaUyAN4GS2Zp5us1zkdCXIvXdF8Yy78iJTLvyn9rRm7d/ab
ZXtrHObncUJuPqvGt6To/kzX9Gg3bhV1OT5tAagWOyv7x80rouiNTAVqBL5W5mxt+2l2ifPoB/8C
tWDbEWk7eT3hwV7pFwH5vVZ0kQdR/S474a4iJ/dfu3r8MepowGZMSiyMKXQ3yLKBttn7zjVVTngn
kaHIYfDZmrr9MWXTbwJoBiAuv6DGaawhpYTyKLayMLF1eEW5Lnh5XT82kHacbF/Q+LkfEMgQVLp/
OiFzWm70ZueVz/CEqqc8e2HaPm4YUWKYraW+M6smh63wcFhcx/C7ZwGEWlF6/9Cmy+lTdjut/jVT
qIj7Hvt1HjxMTIqwnhcJxdk2yWoD+SIMvEWh/2XmuxqLDWqZhEMPG8gN9tIFG5ZuoI441dc0d+cy
Vhlx0HKO5IFs1h4onWmDgYqRcIs1s7QxNvKxgy2OnHfSiX6yMxNIHPXVhS8RIkKWt56neYZujo6/
McxtxYCARQiiLTCUpWjxOJUbwrwclG6yRx28Nlzsa+cXTzGs6UVOLNztHjhFA3yuICZMmmEmPBL2
oyDg54Z7WQBWiiBB9OvGxX8ufxPsIfEkt4RHl07wJzW1qcEepHjmgHTuffDL2e9QgNSHYebubMFb
rm+kxxkXH5zEmT3faCOWY2w+Q/Cb9GdTPFoaAqv4UImfVj5ptb+y/e+hXyfdPUUNJlNyQDJKAkyA
tBnkPoUU4Usoj3PJXsjksJyeK0XbY60jwByjfu+z/ubyQHpl1TfnhJCNGutFe1HTk+h+a+MY/NLG
RGfhgTdlqSX7snrPK4kFKz5ROYVKkxxbCbSZeL16o9FUp9RKT6i0gCRb1Jui491CiuSuTptTtwj1
N4B4C49OB7Kc2rjKs1PAsduO602Lbu8I2tVQ5GcvgcGk2uWqW7rPVY2+gXVcLnQ0fzO6ZOFFVTRW
GB8gD4DCUFhS4pX4IWPoK0zaXFrMBE9QtWy//n9yEDPCnmQh7WBGzqnBnwPlO5dGtwjdpmzXXlyu
CHT2SJ0txULKeHadz6jxASJvA9hjU8p7wIZEETEXCTB5lXVyja3t3tK7TRqxpqOj5QAyJQcAR2QT
Jvb8ZaKSPdWJC4aHNFyjkHbMyKHlMGPE1+Xg8zvoNG9kfDQ50ZqR9HYz4T0I6CeFCO7x0aTluzsH
eMOXYED8RUiLOI8m5VtpDtjPPzOLdAPHRCluwjsVenPyGu5wNWulthTdR8unbLNJmSxSFX/vyeop
7xY5JF1LSF8e0Phm72MmKqo3bH5zeXR7oVB3mTtfOAVC2OMWPRdpD0ksJuVLwCOFAdHThoOiH/eb
2N2GnCJre9dUDJzwwHBJBL1GxI62Bw45/SMETCDnWpLqpyjVPiNm0DufMj7ge9n1TrKLqHedaswm
GEfxw0BAiSCUxJuC6ef8wNgr30UqLneKEROx2mXsfHl8ahU85mr80iU/1PRc0GcPzkA2aqfsR8ee
PCQ8M90fNk2cJlhwGTIxBypYrhJGpG6H15pJpckY1VIpOBYQiFQORe3Bm4H/zPGnAWMVrWa4Zn2H
6zUrScw7XBNnyBgwj5zSCBXRzrcSgnQE7ragfClF8SKN+bkmVuoUHEKMGV9eYP9jWsN7rfNHSLWX
QoAUoreVAbsvEK9M9U3rC0CQcXrqTQRDWirQLyuGOxW1B5p5d+B5MY7YcLyLJT01FTkUyrUgJGG2
zJVlg3QiqlOkclUGclYiEVxDgcXAFoPaJJQSIA3l1rZOUiJR/KBMCVZatu+LWNvWUfRkxxT29Xqw
GpB8RFQUa/zY/RssSwKfzb8yqzi3a3W1KlPw1bHSX8N7WFmK0Uaiv0Zpg+svyV4U16yj43VUaTGq
Bjk4w1QSF+XSZcKLaxZzgCN7DqxvqSNwBBvsewnCEaIzfu5u0gD7nYzkWnQ2pnxva/HFKmZw3PmQ
iqrlSKcM1Kr9xMCKxQQrZHcU2a3q3hVBxtC8WOUPybhFdFbhK070gy5SOCjN3CNEjQD+kRFngY0K
axAb1J38zTIgg+SeSE///4WSCdzrnXGcOzMMpuSBRf5YL+2/tKSwp6CXYxXpUkA2NL6jPuo2Ts0I
KQohIDl98Ky7kJ/HWP6AROYlK5rVYJjdbT6eMR6gIqSjTrCFnKEB1q7pvF6KFBC9RbenZ6WcypOP
1MVnUdkEHQnfkWBW1prHWJ3zAAXJk/SwJNCrJPWQhrdKB+IgUTlVd1kA+adHefDIPbUe0tnTWDEw
0iUvYIu66Y2kBXSwUt4cTahHFosmH5d96QA27Ig7TsWbmML3vh1PZW7+9Dy+r5QSzhQ5MN0udZxa
VT0laWO/eXWfr20tpcUBxla+7XmeEgw+ZP7BEs5Iy3HKsDoflCIWpJPcalYNVi3e4cAaj6ltILyx
Ipfi3E71HfDyU8253LH57hRcdCBtOEl14b8DvzGI6Ri0RuVqGTrO/Y/R1kWfnmWRnos8AlNfN99j
eHTr4bOl2anOwpuw1Llw+C7rjGGjx7TQD35x7rQz6pt12jrBhHdnzMk1c+xXAqO3moudzdLQlzAq
jXPHiaHlh6I4i9HQjnKUvSBLokN+E3r/MXTNt+kkWGXb5Ui5ok3Ug2A0dgUmMTysUd4fzc65F8KC
+vjVYKqsa/7njo0fpbDRfqWtbh137IGseEvivWDHYJ9GNf7Nky+tfB71Z9oQQhlvMt1lI4v2RvVS
eN8Kh2Htl/tM7zZjsSfnYEX3mlADib+VIxLwguayyc9GymwCH3UVYcQqGRJh26xWlZXQyunsaie9
xWzSJKcgXjwo1QAsh6CnM58SWBJbDEZbzngli/xseveL975B/W/Vq6X9DvbbFPGHAoDk6u8tdsyk
sLnc/PCWH0pBZxcEj9ecuw3FXFtJmsSR8SMf5WZM+k0X/tADvaYCFeUrTTbzuV9swqihJcPZ1+x2
RTZeLJAJi7KncDNzvpL42TK4g7I/RjggzQoHQ4o8rtJpN7Ct9iOh2hEQEYSSemwPmU4HGJ/sNHhb
RVEqdkznI/aGZyoXdlTqxpz0wn9lWxxS1b0knrOo5ZmB5qrDu1T5yWtpHo0aFZR7gh3rq4GZY42Z
r/4Yww9ZFh+dPiw9Lb/LEFKNz5CPcA8q0aq45aTlMytaBinlMgihle0+U9Awz0xh0N6mBlpc2taH
kACqNF7jRL7HDnwud1y0LN4eWIz6O8gj6viKa126Bzg2yzLlxsmBVUP2smJSxL5CUeg4NHg4mCOy
wpgQeg/RvdtEMSUP3TVJ4eCNKz3kcmHaF4mYZTOWt0l4+tHFbVi66LAvUlK1aiUj7TVk8mHW1a7k
QiwAUAWut/LwUygNaYHrno56h1M6g7EDhvsc2zenaLaTwcxJrWgcyzRx7YMYtu5GFRqPCrjbhkxf
03KgMj46EnNl05Pt2DotYhNITdoydqbTfXb2uEy28CnYtrtVFngQfLmXmCFJYey7hWu/pnwBBddY
R87AJEa+WrDUphFrLy0senK2uIRzTdIiiutyue5k88oRn54MPpJjbjY8Vu1hnr8nHUNIE/mZTmXy
1CHphAasDDmY6Wccf5lmHlI9xPlx1o1uF//9icTiP2YnaOglDSlnYcBOMQgVj6zSR6FRbGrwsGEj
yTrqkaMfhzK+kZrWASrVmDxY/xeNH51xin+0yb3POILgYyT7QUksrDJzeFKoA3bq3uC9rjVB7M4N
CadzXh+p+jRxZEh2RxrX8IYwLTXTj9n2pHRj73ohnTXVKUyKpzk+mYa3CsJjyVrWS2OPhXblT6Ce
9K8iHfl9MenS5voSdywHU38AzfducBRKNDwTFuNM3dvUZr4taCgxk2ZuP5v3lHoIFshNyCQNAy5L
oNnpx9klrYtval8ubsfdRtQ3H0xGR+mDYd1KggFkFPZbAITU26p/opD3+WhlYDhZilDta/I3gaZw
h1Ndhut+ZZruYSD8X4AC0JKjiV23jfw9iwvPDcBELeS/znn/uyMMnXPDO1zAIvTEsXQwB0FGKX17
n9fO1sHPzB1TKvmnYRhM2uaYmsa94S4whueouPqQXAc9+6qmYkPxhqBEpN37g6K5HtYh8SSCpD1v
HFwNZjb4wsxxrzvas90NR+ZsJ1p11llTQxSjnChMWk7e5b7oadPWr55hX1udC60CQEo93gQeIe38
X8ElNlZvriNZK9MNbKgHOYpdjFGibTYDwqjDJdINfjS7gvfE5FJ7RtMrAmtTmNUj6cdd/6+0vK1H
AIgY7t41Az7qdNw1LphIT36oAC1mYlrzOui7gDtJbtdHaj6hcVibWN6SwX9LxvJcW7Q8z98PXGTb
Pzj+a8ixcjCmqzcnZeaZDq+Hj77F1KSgEUnz+1Xmv4tya0+/2ZhvOqYVrgDCkOS/iSpeaMrbaKQb
ePE4qu91HUoK3mgB4iYdm+2oT3io1cFoMWi12j+Yqk8AlVpN3LWUQJjdHwyFhwYMptHFu87GVNtl
9NO4O4NhdIRtlQDIuUSndEtcuUy9Ez6femMJ7UX0AIicbtvZJnEwIkF2hi1fLI3iKadmrm6yDREk
5lzwEQ4Gm4D1G/UzXoK+SAQjLVynyYMMoW95u7SCUERGxQvFS9AH24Yiqa7650uULMGrz/WghrfT
pXsT/SviRGu1z21VX4E3cxtVa7eBiWIYi8war7mRvHfTVSLUl+avVI9UuPBq0tmHwJq6NUV1aG1a
hESFR2HAIMt+jZ9XT6tdwb0kraKfqOBkzeEnyKe3aLp4uf7ryA3g620WT7jDXp3OBliOY/kbgwYA
ofBpyhS45/AngX5Syo8i/46ZvhFPFvgRu7i4CvikRxT6XRvly6TGd7/hIlWQgY6r1964AZcCsMq4
BveRGX1443zhitbut5a2WwX0R8dXFmVq61A7HhifHPk+a87oBB8J+EAPJ/tYIHXm6KHo2Mz82Iou
5YToq40LnHu53SJuf6Y2bL380yzJlSbem07nzTS+y/C3KYxVy8U5bGnT+06rYaspDtW6/swp1WDQ
BId777lvGLU2smTMH+Ah5thbpqdS3iaPPmj3Tn/al+Y+ZYNaM7hfRApjjPeXFs4JUs2CdGVVR18F
NllTJWu90oAJA9bWqEVnkQqnP5Ntfsj2zoB3B2gPx+1tbf+NQiN1qu1dYnS5+bDKF4CVUPw0nLAh
eEaGtaAdYRJhLyz3HfdQuGu4z5PNPJ7vSIIE9WWOubkGHXYsZgLvcpbT3DLCo2uSL2FCo8/75zxK
lo6HsYgBBJ3uYc9IYSRe596bgt3Nf7Iy5zbnlooaSyoz9wEkhF42Gyeud2BgDsNvWAGqVIA34qFZ
RUQSFPVEOja6BcNIuDP2BivXPo10pL7+Xwwog7seWWQZpDgLQZRDFNwl3Vm39/LBoEXjAJrtuht/
0nDSj8NlIBXsJU9xdsMIjv1Uqx3kmNdQXJMOEN6PjuIWbdBsewpou+s0bfv0FM/VWyvvMyhnGNdH
iTFPSeaeJrVHkpXuAL1wb7HSuH/mEGxs5us2BH8a3ff+eOoMtXRBLHcNz9ZVxPOwPri7BYLUkJ6Y
Xo4yOdZ2sAW/d/Sp4TOcH+wAPDxzRybHA81adBJRsnFvvFOcjzveK7GlXQCBprna3V+h6bg2zjZ7
Gkws7h7WQxiiW9ClQ6VCGzVHjw29HojK9ktTu7aCQrJWu/jHpH24QDxS8xGha465t8er7+UHgIur
JDcYHR0lI0fK5Zf+peV3H+TwT7dybesIs7mWw2dOeVOvDdEFm0Sx0kCVuUoGVCUmx26U5iEWKuH7
4ZZSYMeD3sWp3cOQMGbOWsfB0o1j+xrxJyFbizwPGWpUqw5pCE4QPo40yc2d0RcvXoB3WKeGeEpl
cZ2iRr/hqqNSl6o1k8jN2kmqYB2lBsBC27cZyc6VzAa0q5SU+MrHUoB/ZakFBa2JOLjzzCHvDxtr
BLz10KstmdcWADgrQuN75mEwootywY8NUNpYsjU7puO1/mpx3jF5z99Ng7q3xtnD1ok3obD+mAl9
KVUk5wIqNQt+dNDBo59CSIoM7wJujQDXcTccYgBfxxZ8GhbxqjoLOoLpoWgyxjpcc62wi94cu4MF
CJdo+/8/Nh7IsTiocIbO/y/ZgB09jNYz3Q00KrPQcbJvMM/8S0q8AEaXjFfQTxTktTaeaK3g/XHQ
wZy5ssNri7nuN92Ti9H9gzAq9+qn0Ljadko2hTNhVnZLYzW1k78txwAFo/CdIxLwT2yP0OMs/9Og
pYHjVe+vdUvXjk0lgCCmU7SsaaOAL2YksFBq57uXmX5sGS0dg1L9FYAyN42inl0ZCebRqSflCa2J
9Fcw7GTFLWI0p2bXj8zyhoCW1MDLn4JhrPlNHRilfhRuOgckv6pxpJi4G4MZCtB1VY3rVqZHt0kq
kg6Vh/JiaYdMKY0fsLtJGho3edOtYgHgUczanO6DVs3a0TxEWeHuJDi6lEbco0d2YVSQk+lePebY
ZHkMm6e6ECVhX/KTnEdBz8T9Feiwf2gl6neoDzFnD9Pe5iKKTyK+OP1kHEv1GvtudQLBaKoY14xl
KfKt6GRGARTbM2J0h3DC+qbqel9EO2hypIEIG23sovkM4g68Khuum4CNtKNYLn2XB1tnFvk0qRsf
nHPU5XKIY7mfeIAhdELUN32EZ1xPWVY4Z0f/g2/CIlZWH9jMJxww2lMDfJMjYMRkT5n+bvLYhggH
nSdCO5O2SY3w36BXcDBb7pKi6g/CTlnKq/Izxmp1llpI36nM95Fb/vYjijx+bYhBYXxsBu3geoT8
3LAu14lprwvYq2uuqshqWpZu27w7sLXdW4g4lKSlG6EzOhNdKo4M9mDegMEJrPBVjSVpzlRxr63m
oI0aA1xR24m6ReqmObGX9pG+Otj2pN6YxDu4sPKQk8GAEQJc3zCls60QqoGQ2V6QkSH21Z/JSRN4
4s5Q72WGDmYXs9weEzbsPYIdWaATEWESP1J9twDrpOtjSPTlGjGr3Hkm+J3c+2hnirc/RxjtqX5x
tHpG6XTWdqibh28RZkvy6grdj7FBOehwjgv75BSPBjr2vnMxbiIwbktavxYl+MW6BKMX2edM6eOu
clCQrA5SLBx4ehPYRWm4YK3KbeavGoDUaeJU5CogEQOAU2imG2Zv4FBHMaDaGdhAY7zkNa7M0A7l
m8uBZqcLZ9XPQdhYcdlL5yKoBHJUFw3lxcxmEwxLsi6U2Hi9qa6daLortuJ/tkyo5QXNERXmOZdw
XPJupAY+xuUVs2X52dPEw7DApxUs8wkbbxPDFQxK/x+Vpv4xFcZ8c4w4KuWU6eQetGrgQ4xk3Xl1
yF6kyl/BtjHZJDZfi3bY+GZP/t4TlHdo/ZspEhdme6pvAvVSxXp9sUT8a6d2vNXJluJq1bxVoxyA
bClChV4CAVCxtxsJrjxSwoeB108rUytJm8buc6AxRLNmyaINXuNGumvTVj81descGXTKdHaYX/Ol
lRrOinb7VZGT3wdVFs/lnfPZKeD1zZW21jPth8YG5AKTLCGwihhnPYaUZtQBwoYQ2UbLfzdVS1wI
yPg+dMnGIvUtkoMGlOuEkL6SigFOUAA5tFvzYQuXVAbN4wtHH36ovIUYFxcubu7iMXEJyxBqoRrx
XRWR3GrT2ci5rvUVVj0oTaSw6f2xFJV9qoJO+j/TvlD1sRLDl994GaFxrifSwr6az+HQqex/ehWV
Z2bN5Tkx/oZo8A+hMbjbavKejCFND54LylZTyUmTNTqQYa1H4OGLeILl2zGA42RMiluN/R4a5HFE
9DrVmBFC3CFho98F0vc+aNOlrAi4V4B6FvY34SUqzXnG67D/STXjn1YaBysCL+w3brWfmFGneIWi
1Llj/XBS+OTCIwzkauMzpjL7FtSfY2Tu0PFswp8w36KBO5sShrtIaPUmidVDfZThup7D69HA1qTy
rWG1LrA7/cB3pq8DvchWPjp7W5eXsKpxrbO5rD3G56bF3UXkiporeMxxjy0Y6pnNRUB2B+HCvsgx
rXnJFGyiLIANb2skygHH0EFc0pMwNMs4pa3aLQ/zQ36ZHLBdGsIWrrSG9N9zrVnRTsPR5lXA/cuU
xTfTTrhBP3yvQlrOguUUVdn5P/bOpLdyJO3Of8XodbNABhkcDLcXurOu5pRSUm6IrBw4zwwyyF/v
h10Nf5kXdSVYgDeGNwVUZSV5OUQw4n3PeQ6lyGFlB7dJQAplY4U0JKemwbBAukdrwkownl3tXBZl
5WO38vgWRP0OTDNbAUNtgiVJEaBpza62JVq0UFA2PcE2vELbFHhmf8gDtIL9l772nGunIqemQ7EW
evVN44sUtzILM75P1ZoGVEE9Poo2uVEbl0WYvEprwOmbM3MmxmIXqwR8PFo5re6/xH3/M5ceK+jS
AQhM7rg5sbIwcCBtQK5nAhxZF3SXRYRK24q6ZBOw3yelOt6atvujjrzntBUb/jheMef7u9BE9ZYX
Fi5O2rO4SF/z1h+Pc+8/IMCT2Nfgjbp+AGJdMpbIR8WHiAIwaPjvPe3LySfb0sHJ6ITSJdpSg6uA
xoFPBbe873fs/+LmOwWl+yxfAEo6kntVYF3LjNqBueCR2c5LvSSQF98m2FuLp6YtkEjG2Xg3qLrf
xZl47OpMXpdEKoC4QQgLL9ukJESP8Q5d/jVoa/spjOi8jhIAsuqcP2FSWYeqw12u5yi4nhcZ9sjm
QQ5in9ehfZSodFLOcVWjPFk5/P/EtUz9fuK7iSy5+AyUsNg2MH9xpEW3ZgP5cc7IcBU1PF3R/WkG
xkuUDixrIAC6VdOih6AO2TZ629j4N9IeUSR1CyDTygeSn0AVZs/cDbJ/oOtwsAjEwsIUXMYpAH47
gfbFdh/0LFvHdVO4I3xlbWxbXy7wNvvKRBNCp7W/gBrDTtqzDtxCxGc9bXIvSYBEFkReuzrE8Zrx
9gD7xQDo3FrUTy6SPMkW/GyxtfLbtqmdp9aHyVYBWE0Iwd5MLH9eMvNLLLV+pXRvkCqwNivkZ20+
NJd9iVrCEeIzpoBPDevK2zlLLiV7hxvA+Dd0foYtS7Un1PIkuQl0WFXHL6onbzu7qAEAcwPNc72O
oeXSA+iuB7u6miV2ign86sozXYu9aG6jijaox4az/QWm6lc9PQ+9dq/71OvXrN3rRnwvdWFeT4gY
LEn7UprRNfSI7ighcllug9y6coF+sDFIdHLt+TQfJanjlmm8hhrVHptMaonWYkgIniZVLCXCEbri
lD1Q5qGwSTir54ZwEeHFAVsPLuvIPAwG+xZ0yGojcr5EpPYete6zWzqtq8YIX2vI6uhxNrMLS2+E
TnUxBAY65wS1HBy2YAioVpCKd+fNAwr3JHodx7C4CqZ7kgkjdCRLMIpHpalgQ55mgVg7LTnenhEP
h8TP1w5ILHReV5gF4PhYwysG+MOU5Pa2C6fvpWnInZccB1KuSodGTu/bF0q6tNVL9ZN4FTwtCVWm
AZ1v6SLZSRTKXx4fcAjRXBUwV/FOhuMqs9svo++wwahCQGfRF+FPT3w7dx2b8b07MXeNCiSa3RP+
JsoE8XkPv1QMGFzHrjauW7qGpc40jGv3kLcTMxaiXtOfP7lWFdwWWqzBJXp8wCdAvD3FfIAlRD6x
aonKFhETXCsEvvmhUP6ijUheYxXZtx4Cp9qIAba11rTHuwahxB4/1z2mzMQBLkMcsX/hW/rgp4B3
S78Y9/QkvvcmBX0EImCqU8tdZ5h7yJx/oAMINAlQ5H7kQePBLzqvv/JCtbUTfi7hA9dEAKvdrGSK
2jdAQpPW094oQgtbp03DRLLm41UmfM20d6VKt7X4hNodBQka2Iusyf5EKE6H3giImCuC21Zmn+IW
marNJLOO3ZzogtYEGaghAAqvVTs/kN+FbCljxiX89ia4IsvVI78uWzeapF/tEvdANfMY2X39mqDJ
y4KmZROQV4gAgjthGHjhD6TVE6Ddg4OZyWTSLYpCKrHrhPF8UZQLuSqLf5JyBLskRaQ0ezB7NW7c
cex2Hrq7xnZuat19NiODdJ86vncdtIlZ5NBwRrPbe3p89iHt93Bgx4h+Cpsgci2sTmO3isctWmns
vWV71Sn0K8LtDtbs/mwhuK2jGVc7hZ11FAwDWZZsVbQmwztoxIb9DDLO9DhOPeyduLoBChkCWdiR
E43JBc8mTvdvZHcFsAyrI++Jvf2nSWYBGT9DtImtB8vwrmrsiVjn1i0Go7U39+hikkunVeN2ZJbc
V8jLOijt62hCSAlvpl+jQ9Ykagf7f1Z5KoDqOPMazkGy7gIWFbUHxFqCKXfR346ruvdQS2fJa2k8
1CHClCrpCCAUj0Hojvv/K/mt/8/FBguLzN7zKa+f8mr4USZff4t5Xf7KXzmvlvuH63iuS8ivL2kp
eOTy/pUabNl/2L5tuiSsCgQXDoG+/wkNdtw/fI+oYT4xjmnZrvdfocGO/AMpouubjjQdO/g/jHll
pU8ALYvKKarKw/d//cMzhS1MYRFCLE0CCP1giRX+9vWBr0D3r39Y/wy0tNKuZD+DegGSnsVMa1oh
C4eopaUN2TynqDYNSOiNlK/2tISvtmnf3qKu1xS/J2TgckD8jkc/KbtP4G3CfQ6NMetvvDFOr8C5
bv0WxWUCWh8ekkLfXOI0qTdJblEAi+IebHcwE/pj4PIc1AZVONGjLdavHIXhBch0xKJIDyI2wB1s
dfKD5HQsk+zK7as7UAkLtsNKV4Ot6BDAGkcNazrHccYIlIb8NxdNhtMRc6KlR9mljPdZ6cPKLvEn
KsLP6DbqWxfb/JTYcp1YA+pBFn4XFnDaMkycS4+V50WqlknB33o1WSeOx+JrGMoZkxf9p778Gkjb
YtVgPccdlWzyrSio9/sklj9GlKng7F2MRQEuJBOylzGgTbWZOroRSlkz2vsiEcmmmWkCCGqUtClC
fdFm1DvKeNm/4mQSnb8Zea40J8GhovD1I3ouqmxeKDvfzHQsL3pTky7YheiyVHMdBO2DUdUYPUtq
4IImT10RvcvW6MK1eRazlVJug1eP52LFBB3STWxBtMUzZUpjHlhXuhWiKDWjLB18OsV8LUy4czj0
MXazXGX+Br9aUUgG/A0blQJkuTbnbkMSortxtXxpsM4HpExcNLAKraF97SG/r6e6edR+gjAu8/Hu
jMYPYUTPRl9iFABTWxJqBXFk8feXdPQrl80M7jJc2YggQed5Hpdp8aW9sJaErY5sJl9jp6srItqR
Q++AbfOm8InyqtxeR9jzyPBiFUe+7J5LhNPZYDDp+0XC1A9QLuzPlsQbNbDwY/vCTyaO0QWQOXj5
heniD018NEjs0vmapu0hbgGOLzsmGpQ1UCoaAbk0Nu7YvQZUIy0paPUAPCd/1txYvX/tWdy/qacf
ECpWCkn40tejj2dZe8c59yjWphQoG8JrMaI9l9jg6GSTgezzeZLGk5mFUPOHYJWJ+TrvaXPwmkO4
rH1osDPix9gDFwkAs2R3vi0ULdMKWUTKFu8C5sTW4MlU0w7k0wOZLHwgJJsA9K8JPtYVrgxr9vjM
0vsB9/xFWbq6jCfK46H92SiyW5jUOCwLCmmzBuG3GAAUJfkteSqfeygk2MhL3nYDp+CCaMBLkbJR
pKlhf9Flw6vlF0+kL4BO4tn2lWQPgmCyjnpkFRaNyj7tMOY0eLJLZhKrL2lpIspsDF54apuv/oAP
rp61iSdh6aCS4zfXBdaXUa8SECwrUgjk2hCs5FI6r6uprbceHPJ2sohnCEwMWRTL7dm/ynO5M9GT
ri1vAoo/iPUYBffAhUi/ZY+7wkXymAnRoPenEIkTHUTRgHMbtfSmSZQL7NQSG+LQsO9hbA/9m2hI
MDc3Fl1dwfvotARU1x6dpQhwS5jVCO8wEuXRrrSsb2NXUQx02z3NS6wrkjGoJtVDC0RMkTJqJaE0
jdHa635yGN+jpy4m17+vDTSTgH6X/qd5NGP3BQUaOvFyIKqWhug4ZjsVEtuTEUO4UQuGdlG5YW2h
r8F45sZkXrGoHqiM0pdY1e0MBqMv2Ip64iAckuhwA2BCpmpXY3VeeRPu28xhXQ1Nky5b8V2bBWhj
SM27hrakD4ARKXmNXNGnnB3Z5PxOcENXKW935/nuRVcxzbQhLuwoee4rspZEucv87hsF55cqST8P
HpvvsDCOuRTmA2FA/soo5/1cmN8IE36sIji4y1RZJ8umnw4X9QvyKjf2KPHo+8Mnyr/RJrEgQtZB
f2SHYq5K/0/qARS/3H47ulOCp+XZbacFHB7j/RlaqnnRtkf728kvSDphrGFgCOQi5Uj+tIfue+QT
DWaHsFJ7+karlgDyywaLqLDyezWjL1IeqdqkfTCSzZzcP42HjKXvXWuZO7p5mcmdYKQ+eqS9rSWd
+OAYZh255lyJI0cgINn3gHkaDQRsiLala5gsrnjw9m75DUAG+x4xXBlGyCwWZLvc6HDpU8qrKFxk
wikPY01ln1o2orYJNgwVyz7nmzcq11nR7FhYTGG9p0rh2Jggwtr8vhxDTA9R59C6qpC9mUtKYG/U
N4WBLCROUKPZFJ1jt76XhUof4mhKjlLpkltr3ZEDAA5RIW62wImKNiPce4oeC4XoBpcOl2IhRu9C
SMSTqB6zwoa43Qgq19SBKOYS4LTod2mb8FFDn0yTi5Q4S67qzLlmY/gnFR/nLl6nlspo4FToFMFs
+ImPuCwuYCNC/iAgtPcC7E7ou1ihsP0ZRbKbE9RT6WzcM0qRy7c3yuru53bB2Y+M/bC/qi182P0w
f3GTka2ETl+NGstOIdgJAPKOyurYZIO7lxoJGUR9guel/clhNmB7Yzz4AUq2svVvCpfuHLXKXWWE
mFqc6muOjQImLUi42UU7TJKTRvoV3UZxuujVo5spH/euZZNSkU2f4jx9KXpUejE6ikAXN5ad28Bn
IB0of87XUe7deFCY+HCj1ZaVu+g/Kxi/gEJ5H4lfsDKFqCE79hPdNEycGzgR7i5BvuxO1FdDlPcQ
8xGWTtN1WROPQg3JzcGCYTgkk12odSpQlpr08zr6nkfFLhkYyYQ4lHq9pzZOChU2zZnrG5/oRc+e
R0Sl9GKS3CTOo23iC0pAr71N48F0KT6MBN8TQDNtiCqAX810fDHWHmoNtyjuEo/iG36fhXBKAAXW
F1eRixswmLvE/hYPEcsxCMcUxfzdIPp7qjJwOLtHCw8KDQGWmbUm6Zn9sdGj7GllZ21GjPe5ic4r
0HW0rVNS/+zap7Sap2vhNnxpgnKrXVIsfNyn8GAq46EHJxUlBsbyMQ9eF64o6U1rm+gBBI45TsFp
1gMU9t6+nDzUKTP6UcNy8sNE/PrW0F2z1vPiK5lLbxNeDWFiodHo0HHP6TMGQQujjWT2w4cmM9g3
WrB/tsiO3zpOezeQCb6dB5LqkV06YJ5lRM8Kw4iO8W36mACpvDcb0VvTIXCzH7XtxzRsSl5egcnW
tQMIcvi7aCEhBrGpJTt4ywOBN9ILnXsb5hv4/UWE7wi5AlZ+QfpZj+5yb47YjzD3+zEFQ5QuD1MY
PFCofZziWd+0EnmmoQRI16ymgGey87figz1RgbFmyteNZPsbpitz8Pdeh/k3haq560YUWSSiELJT
ozwT/rznb1K5Kkp+gqufvFzNh5b2JTMj4aEdOe+QU5ccz4wlZqNXBmA9+p2w+ZLUxeFeIm9NfdiC
hIA1ifHvSGKQKlkmwTKpxVhF28ftjZ9samrm6m80AUHzRdPViMp53XrjvdGyFjdnA51YypqypoWe
jmV0pUQEdQqowTodMxQ0SbkH6UylCKZUQ8PoUHGUFj8sZpaZptboBtDFySaEhtJuyDrA4oD+vu5q
tZ4nWoZwR/yVaakr4eLch0j0J8nKa4P42V1v0k22qk9JgPYjlhKNvFGsTKqgRDYSnN2CLxnDBo5z
9CJT1oESkKJwknCHofMz0/ZNYU7XfT0/JF7fXEu8YTGrpSZwWXSYKdye6TbCjpwbY/JAgE/0FFko
sWKcegIFU+X18X52AtYkNWrNOq9m4HhweirlH/wIDZPAhH/TMgxkcGPPTnfohhGI2hD8zApA2WRU
PjfuvE3JuEP8/ojN2aFvSaSFaikFpxWZU612F0mwvNtlEKhIVySCdxqyL1Ca8T2MtJrmaPyaJ+oK
zRkixhkjPXPKvbSje6X4AFJOoUDRb6uGBxtgFNjUQrcL9JYFZfroYNiAI44Md3QeotS/bTMHKti/
cxdYJpaqIjsSaYmTk0lbcbyZfdkOXcgXFdhkJNISYnpt0C/KfREzqBEVGqTlAKidJsJnUC3L51wn
m9EJxuNkULevBlZ4YHK3rCWY9zCCrwYTJ0+NqiyNaBRV1TRgcQ/iK3uh2zHJoSZCuTPhSA9tFonC
f5gBSoVJkm4qG0xzS/kQ921153oxgcge48lm99vUHJtkq7tWB09KIYtrzGsxML0VeUm+sg8SNirz
4RpOrdybfYO6htp41fBNmErL2Gg8ILjkxnQVNyxgKlt/xzwT4yB24TiE3xDd+HvBE77KZbav+bsD
08g+66iLMeuIS4rqWxcn57FpKgMZExkLHT6PKtAm/XifMhaB51cUT1nep6NxMeq03LcxpKlU0xix
g2qThTK7ygyCyBbdAbrGNR2Z+649qLAUj7b12jZL1d+mYUhu+t2ADeciUA1+fdo5fjaUD/FQom9E
WXNRGd/JOQguQSOt1aStfVJptSalCiQy5b9j0gyvYQMRs/eNDG+bLwi/LElZ7qPLziVaJhHVNm8I
G6VSB23YNLF5B8GuyKeGNxddWNNSDzMBPusaKUel04cggYLURhR6IQNfDiQx6Lq+ivPgk5dGiABM
8TUes+yg+5JsQKJUXdQPlomXDOpdHIf0voISt9RMiLwteprSlj5Kr2x2sU8ENsHzV3bifIpS0Iao
d+MLuyMdYfDY5ApsWqvKMB+zngW1avtDJDJ1lw1AC6VJNywK2I0CdESXfS0nj3V7YznHmrjvSunh
wOp65eqKGI9lBu6GH+EM38/IxysaJbvWYazTUzePoH4uQIjVcH8epDIWac3wZIxzhvLXjS8g/R2l
3nMLvEsjBmIeeBHaO2Jcow5SFIFE/t4gT+WCyhUbu8IkcKibvhNMgdwHLsyM32Hl1J2zLnT4NSwm
fO4EU4et8RXE0jKTPrARwiRaeUc+bhAHwwPmHhYpOWb2fPECMZ+omFQqyuX4wgxIv6XjfxvNbypx
IIbZ8b01kDILAsy0M3HAWTmPAFRkzfTT2GwFQ0VYL3rzfpwRlSVteqEC4JtW7antHAFSaLOQvcek
3KMVjgCZWfxRWsJ8RuM1jZ7S3oX5LES101MQHPsxIYo8xUyb+YKPHmWyTWdrIqXD9kGWCM87xWeF
SgcfGOKDsc/TuGhb1awm1HgXKK5xROijIH9+FfBr9CjYXfkDpNZ8/KlLGhsIeeXRiNljdQlp4lR9
wm2WvxSOTypcVt406DFrxK5E1xE7Pm1qQEy5V4TbODXHVTjl1QEFaI1JNMRdgcavhFLJb143E+sT
Q4yYMvv2WxHoe6SpYT988wv21G1KgcsK0ASD/tclM7Xzotr2aWxtanq0KsORQrzXb8ihZXIpMgT9
lQmsqLH2QZhP4DW+EQ6LjGGR4NiREdAESp4k3GqsD9/Jq8HhnKTLeqSiAd9fjiOS/8lUN9T+6Txm
TsT3xoBrJ7ZWhigXMUWyM5BuJrYiE8rM7L1niW3XGy9EeGKCO/ACBQNf+lHG7VGxBadu+LVcEltM
wJh68LKdRcvponFb6kihvI/qmtSiIPlaGPmdNsWM3jofwcUn0X5kRYZkukAqzwqtoDeJ3KhkDa8R
lE3MDMinWZs7GioW+MzJgE+oZA0JvUW+aVUjmMCu3UjFcsbt4dTSsJryu8hdcuzAD221nNboD0vy
1ifn9jnzQxxHEHzUkoMzm73ekSjGAGfOMpZ4w6IuyIOb4qt2Ca6tYjqWZMJkmfXAdlVyzD+Fr/Ci
GuEhJd9Ki/oys/RzW61lDRYYoR0L+a+so5Df0ABRORJHErqvWeDcObphUQvkUgnzaCTm59q196pk
FehW9CZ7N9wulj4zKb94NLSWdRARSGAD8K/VTWNQfpqYD9pwryNewRjnCQ0VAFEGTjFZUoGVlJnm
OsIRodPLUkNc0Om1V/k3YxsTLFV/drz5rjH4gOA2EHRssbZ2LHxMvkQXyH9JJPSA7pgkPMwxBBff
v4+c8XbyiJDwn2JhQj46zJSMDtyNFVGy+27JtUhpWxpt9EIviB3SpaeodFi0qSBN02dzKnxHKclJ
rRLwYpgCDcqpJSnK2mHlb48Pbmu/+FN6Iwr7py8kM4uxKdFPo4q7cZrok/AZs1l8j0DMIqwte/ES
A78gaop1lSeQUxL/tjmigiEuSc93LryYlQzRkAOc/VIyYV3BHPjJpl9uAVizsBFQlgO3vWxq9dVE
ROpl+L0sBhzfeuZI7vOfFuAI1xUsT+V35UVfYz3zBXTVQ8AQ2sURahvfTOk82t3OQhaDfUqHBw/A
BzgBLB3AvuGT98ieC2o0pXev7FkBagmNi6KyH8eyf4prUkxj+sO+rs1NMUGgHOjgYsDD7ViP1c9W
ey++gXKN2f06iMoDyszHKku+jYlNGNdQ/5hFRyxdNBn7bCAaLjNR1swFzCtDsvImRnVo/HuJHwE3
KtVWsOFEXvN+IwhgUMZCbOuY5lvbp19dlz1aOD+hVqHOTsjf0HTOaiIT2y4RE7QkbKBU6R0wU6EX
qUvdAI5yfApvs51ChX6iqhqtvZKSSh6iAtQt20tZ13Rpp11o1K80zo/8ibHqQ4hnqYdbu0p0jKTd
HLknEauXqZ92dZM+1EaKmGmeBeL2GvwI/9aHHF3bPtxdNHeNZQCeJAzbGrhhjroyGlLh5hyxThre
QqcMwPdTQfTruxJ8eZWrP1VPRcyuyY3uls2wac2boe8e2QGhwNJLgPVS5gqSeD+wTl9FqL5WyFYb
qufzkjl+P3Tt9zyHuRvkAJEDl7uhbTRT+aUXpwUdQczNGa4JmFYzysjizgWlfuPD5KM3b67xTfYr
LLfPteWiPKSYLUOMwWM2unQUnigM5qs5YNfuVcM+RYsru9LeOWpcTRbMJmU8ZtjrBx1c2crrH6FJ
aIBPI/17BCfUayhzssfDRGwEwz2F9kua46wSSGLCOp1tDQfagYdkIDDGcTuPZPUu6UuWeo2j6Jvs
AKO6wyeA0WTBVRaAIcpJ3lxSx9E4eWRH4YIWNK+XYFzHhv2Q13Jfs7EmGb1FIMnSEF8k18yYSEws
eCwHHkN0XaCje6omlfwyzQ7FXfi7pZ+3GwvrparNF0fkcGsWcHFFEsDQKGJsYpuaL+OzpXPFe9zS
7uALUIDO2CgLAMvE/mBN74p3o0IJLsm1Lnxb7jI4qBmV97UF/HuTQukyFYilHHz9huw6rgWzhgQ4
l1Yd0gTSRKyEGgJcs39PrlQLDWZxl0huJW5HU6SbTkDlZhGLD1pzZTKqrpEp8XCSHoP8BdYgylqy
dQ9GcszTySRBoiBL3BLMO933YMBMQj3XowDbPPusXi7+f8sXjUI/PU71j3/941ulSgpoDz8iAqJ/
7d9aFm3Q8y3fQ/n9937vv///v/q9gfcHPVvLko7lObRpXRquf/V7Xf8PpBdO4PuOCSjVtK3/3fC1
5R8k0Aeu6dEGXpq6/BG9gD7+1z/cPzx36fRiQKDmRbNY/ON//o9v+r9HP6q7v/q43cm//7dSFXcV
pAcauPK3bq9Bo9ejGc0/fu/yDnViWW1ljfsuNsudoAh5NPMOIRmflt0vt+I/p/z1FMuh/vohS0P5
v05x0kiOVJOklUOaLYUWWLDT8mlmU71+++jnLoCO+K9taqQ3caKsbNz3ouzvbVXIV1qsxhHhnf5L
5/DbPfv1As6dgmfw6ymI0ErSyE3HfeNY0002i3baTTAvZyqj8/Dy9nWcu0vm7yeZuq6bp57KMM6r
Pt86oMVhJztm/d5VnDnB8vr9ehV1W/pI12xsmPTRsKQOZfKYxC6QgQ9dgOv/fvxAJIPb5Rp0lIyR
DM0zKLdYuPrm7cOjivi7t8hd/vsvcoTUM7Jp1FRa244orku4T5LcF7PtvgztTOG3tKiPrHqr9+LV
22c889hd9/cz4q/KfMWGcVO0A0wPkZsw3GLqGhaaS+m1h7dPc+65LKf/5cI61+TVihB401kdsLAl
MwqEeBbVl7ePf+7GLef95fge5aQ6DUDJKqt2rt3A8PwHNm3WdDX5fYk50ZtJ9Cmmpn54+4TnLuhk
vNe+SXd8OeGAE37BKahwUVkojOFvn2B5AH8zobgnQ97HLGT2ypaAEylIPIUJ2YILSoAiFNa3xp8o
93Uy15/ePp21DMG/O9/J+Kdz0WWymySE3AjAoC9wYhWUJ4cpyI1XpVxNMqwzalAhwHuvREYnOWf5
6UPKfPsnnHkV5cnk0FRDE9q68GGekwiYtVN824D3uOvSKr790Cmck+lhzLRvjSiBdsKgEOqgn8iO
wYju8CGTPkE0b5/l3KM7uZA8moohl6PcjOy3VnZb/YyH6dCYQ74edXT99knOvIDy5FIqZp3Rn3pS
HKfOe4naFlurbebvfA3OXII8medyH+1GZxPgmNlJ8gPPanXVdTTlTVuyiEbwPG3fvoxz7508mfKw
vci6oWWwMeDzXITa/SwkLRuKDITdBBQsVUSiU+4qVK3F+JT1w/rtM5+7gcul/zJltJCL61oQg9lX
xsyewmpTYslkYEcfPMHJnCc0vb0JYC5mxYXUn2UZrUZU9cQifewKliv75QpEOhllhcgX8cvkuXd9
5c/GJ88A0v/Oi3xmVpUnkxx5P4hftGQmoNsGWz9GRo0CDWtNkWKvMkYd7+N0tt853bkncjLlBVXm
5EpMIRUqfwZj3lr1sNG4G4bd2zfs3AxzMsfhiA39sTbwNPRK9HtAUaW5wT/MHqlO+vGDixDnZPDE
flTT26z9XZs708EoZvM2iCxYUW9fxZnb5JyOmDChUp/h5lBeIyABIUJ4JayofufDc+YmOSfjQg1e
5fl0uHdDzjSss7Hb8GVlq5lYqv7Yk3ZOhoZK7HLKp9TfOd1AfmsOMgwODjLf+Z17dO4iToZGFhgS
aP/yCJC6BVvScVNzk/i16i8zIy+bD96rkwHiiYnmloGLLJyK+ZomR3PTTYFN5KvMP7YkdE4GRREM
UPhUxDvrWAX098gd6/u2Q396tJs5MC8hdATePZJXOOIfe8FOhgkqJzswTchuQ8tj2iE3pUZSajb6
73xdzswrzskHcorSyCzQMu5kMdTe1lTKGK9yIeAKVZGXWDeZHOCU+1Zv6de3r2n5LP7N8sY++Vzm
OiI5ZR5pOAcitm5woM4gncUc1xtjBlBxnyHcJx1c5HF/ZaaiFi/UQWx5//bpz4xZ+2RKIMiEFSk5
alDswOnE4K9Xowt56+2jn/uI2idTgsSTkzSCwFyig9sKAEc40NWIUvT6UTep6Lk2nLFAPOGT06vZ
npfXwvP99MXP0OG9M+bOrBnsk4kjb23XmnTqobwCxBFNY7ppoQ09GH6FvLkI1Ttr/XP38mTyoAlW
pobh0RMDEIyAyPLBNKiknbqPvZ72yeSBUYqoKd36ux5foTg4Xo/RqqltMMdloqATC1Sl0be6mDvx
zoR4Zr6yTyYSNAQ5j6J1d65Pk+hiRh5POm0WNT+GiQH/zhM6d5aTuWTGmNMol5ViHOXZxu1pKSHV
AnBi1R/8hi+lnF/XJISmmCWu9HnXKRyaYJpBhdXS2779op979CcTh0vjxtBMe7tUgH1ANkRRfUKP
+qGji5M5giV15eMBnXeia0CBxtZzCf78nSd85qeLkxnAcrGy6DyadwmsE2D9dE7WQ2TQIvzYjz+Z
AuKUErzdTvPOIE3sABsf7XzVOR+8NSdj264HWfcZR+9DQTemWPTcyLLfeS/PzV9ieWF/Wcn6pZh9
4pvJw8u6tT2qvW3o66KIXhxSdDWQfRQXOA/0SgBseft+nfkGiZNBDoO3Ncew42HX6atpJKD4FQDI
3KlpI85Rswr6/J1TnRl24mRwl6GM59kyxt1oyB/sdaj2OwAhkE2NtHLfvpxzr9fJ0LYHbyjTLBx3
NgP8IeirdGM5VfbOvnl5Sf/m6ylORnVfMvmNszvuLAcRFwPwi5FlV2NN5pjthC/IJBXJ8+k7L9u5
R3Myyq2+yEN/ThU6eBomhGFIrGoC8JcisaZqad/p/J0LO3PbrJMhz0cTKAd9u11TpaG1aqXAuxvT
Dl2//VjOPHrrZNRLeJl4Saiq+GxlL3vXBYNcVPkxIM70na/VuUs4GfiUI43BUmkPSg+C66fQirLo
qlZl/uPtS1huxd88e+tk6GdWMoB9RXAS4W7xTPrN9IzWS+hCpYm8NZNtNkXAxOlbfuxdtpab+cts
IFMjw7GFcbXJY8qQHQ3bJoCb9/b1LL/7765nuY+/HN2uU0eEqT8A2jBeI5h+F0MX3ML1uqRrm35s
Nl4aKr+eJKsBhRid+59LcERDmxoWyjuXcO6Rnw526YfKB/MDTRQAJY4NgbfqwzfoZLBn5lCHecfR
mxkXsaynu6h2b5SfkfxNB/KD13AyyGNH+pUpTDb4jvhR2SWOfIeUrLef8ZkbZJ4M60wD/kwiDg6j
C/K7g6AjQv91+fbRz8xP5smg1j3lkHzK+OmojZ2g/aT7BaHnzAAjnefOg8v+sROdDO0irlEW2aba
UI/fjZ15k2bNndTpn7Ft712Ulm+f5tzn1zwZ4t3c9lCeR+gHhCDbob7ys2BvECbionyOWhM1jHNf
JIvg3/ngpZ2McTOUrT2RiLEhyJz1RLrzU5LdOp18xX3wyQv09u1rO/cmnIz2pkOsw6JdbYjtJFwu
xYunWtyDbx/9zPRungxzkhohYxlBv6kcw91GNOMvSgCDt8yF+Tsv27kLEL/PJFo58JS8AO87LcyO
fOAiQ8qgYyBWb1/Dubf5ZLgL1FSFqqMBIutUPwStdLf1ElDB+2xdmG0gr4vJL3Zvn+zc1ZyMeisJ
RVtp0nkisogvg7Rb+MLptHn76H//OOzgZNgrolXtCAnprg/sL52hj7pDPl36xju36tzxTwd+hz8A
p3q/S2Ljhln3FajYfVYX92///L//MgEX+v1RB0kCRKT08PqwBEKYw1cV68QD4ujLIION//ZZzl3E
yWAvs85oA18pIjDlNdExC+hpuO1d/fyx4y/n/eX7Sucfxy9r9o1AMFt24Sco/M9CFse3D39mskIv
8Pvx8c1GBkuEaedAuNzZmoZoFmZQxK0KG2aVJuSOIvB02h41SYLZxVEIcN8++bkndDLeh0iS9sWR
dwS+hjfTlJckAwfA2REUb2s/V4ePnedk0KsGpkkeYpekQ36bFaSeOYJrrQXe5Sb4+bGTnAx8ADiN
NySQLsahJh23nW8LNKKkqNd3eZx86EtM3fD3pxWABU9qo+h3vpX+cEGXwaTS3t3bV3DmVfZPxrvo
Uf32bcJsMow3Vhfd2vNwrJV++NjhT4Y7OaxBGiIh3JlYx0HKVv+LszNbjpPXovATUQVITLc90e15
SGLHN6o4cRCDhAQIEE9/VufKP8d0V/Wdq8uF0LAlIa29vi0b6rdKxxe+/ize6UBHaA3x/NgZHkDl
QHp3fQWY5pmVY2GwxrNArwfGMviEdlj6nMfehR2biUd8edbAsLpwETvdSMeX/f/tNFwe/tvBnqdU
NDm+g91if90JCnxC/R12yJtM6zvj6zN7lKWunkW9A00oVg60VWmwoWPT1iftjgm+PV2Lr9clGFP8
txZUDZaMOMoHK6vfN4N/TYMzvbD04rNQVjbokJWNj1nidQfV1nuQArAjNWemw6UXnwUxbKNHbgxe
3AfST+F+Mfm4rEVmgVslRaOmEv3q1fEvn2m420QXfbGSf6Ycn1YIo3sQUYawS21beN8gCPLTwiAt
/fSLLwzIaBa1MYRpBdwSOyTw35ecphAaXce+SiPXffRb/7JhH81iN/M7mFVSF64HOnlELgryQELk
gExwU3bhs+VUlw3MaBbEGPVaVy72BME0wGshGcHQ6mFqfLqtvKXGOo7aT10Rt8hDp0GP/KpdnML6
9RUsIXwRZ29NtwKfbyu3cB+pHpvvyBw9d/K2EBFzNR7PuKaaW/jI6ewWhhhvIPtBquWw99OVWnr+
LJahZ4adkGTt1uNqn+NWYgOS9VPO4V91WQGzkG6McXGJiALiKniA3d477vRv4zC5bFmIZiENgaR1
dQxWdSPIA/Jp38FKvW2j4MzjF2aMaBbY3pBHhIxelyYDrKXCOmgh+RvDM9G3sOjMBXi8RfI6duAO
ENqQSwtj3iMA4hLpfId9SHtZB8xVeGNi6FAmmEAi30W2u1tCCLMJ4gaZ5ErX7bnd3sJAmqvx1CAo
w31Wl2ZU/YIY/GUI6leXVWe2+0uPn4V2T4jbhARNJWmOW5LjkuxU2I4TAxrIRSM1PBb9Kbwb3ke4
DRjxReEj6WaK3pAhfMtk/P304xeGUnj8/dPjCxG5NOLI0bCa3DaFk29zGufp6YcvNc8sjE3WQA9s
enxsIcuIus0hDuNtNUxn1GZL7z4P4sCRNiOiTX0f+dx+Q96S0dMXDtBZCFsOV6lYdG1K7ZF9Rq7q
ob7XvTgTwktBNgthH9eeUFg7TVoO7InHYGQV7jdYR2r4zOppe7r9Fwr5P4FZMMikpyhEJzC3Yona
x3H2E/7rfxygUU6X8e889Ivd41xnZpTfwjV5ODLY61S0kLgGHkCVcF38QwbvRvdIHpcZP+CyplwP
R/eI3FXP1Ol0KmCVemYZXBhqcw3a4BDMuKBbppT7920XPDk0+tYCpXy6lkuPP7bwpzDpBgJ8SFi3
SNQh4HcHt0i7Pbji3PHdwhoeHIv99PiexWVYVEgeHcA1j3wYvvasBQKoMXAoyG9bGFiersdCyASz
cM8nylqkcrZpwhXsceydiC/cJc+VZnA2hsGuipqUix4OSU0UFrc6hAXGUPg4IDz9/kv9MAv5oJQj
yNcBGsp2Dw4m2YrTF0eV304/fql5ZkE/QiVZgfWEJF7Yb+4FjOLXEDGSzemnL738LOYznwfYy/hN
WlHvZSiKJ2Q7bJFRc2aMLrz8XBnLR63KxoUrR+DndNj6wHp3oG0qUp55/+Ng/yLS56I4ikQo5HZW
TTqNzmMu/G+VVg8jvMNGabYXNdFcGFflwDz6HYpoWX+rQfNC6vi+g+/FZY+fhXEVWyZ0DwuohkS/
YQyCPX8M5xYvG/Iza9JCH89lcX7Uu+D3YoCawbYwgPauM61g0lYkF1bh2PufpgokrTvd2HJUgWbN
ioSAsXP3njfJn8uaaLZmdw01hiboAUyooKH4sMSXacz8C8fQLICTIasMYEhNKsv8B6TIT7pRz2Gf
3StYCJ+uwdIwnQUxLv2RzO6XTeriLhD50/hs1zdjLG6GJr5wmM4iGceuHexJwaJsw/glzMIbuJzC
8F6/nq7BwiCaK93YSEWZwRwoDdFWR1/wATl0cbY2tL1sHp2L2TpSaKeoE50COfB9HKfHxi8fjZN8
P12B42D8YqaYi9lcFx+HMnA13MorAH55oRFpIyAapx9/NCX98vmzOC6KBAlNBWwySq0AGxAPTaxv
YZH0TrQzAKoQfs8jGNRJTYJVUcKEDic2oIXp4sL6HTvuUxACOB8yJFTqdEoaf+21cC8fsnPC16XG
O/7+6eHGkXEdjDVAp7DY6WCYTXStPmLY7Jw5z1oqYBbi1NZugltznVrVdnBJ9LRuVyAi6HOXOEsF
zILclnBnbwRTaRBkoFmW4xF2Z0C2aC4L8blEDXhC2M3BvictAGXAyeXNGHYtkp6LO7dx1e70KFuK
wlmQw6NzhKEyIDWkbL4HuQ1gpIlscoLv+jPVWChhrlYDeM+zLZE42Jom+dFPo73yJr/8VVqQiy4s
Y3aWNuZN2AwjmqrmBVKaAU1Vpf8EAORF8hviz07RKr8ehBMZlSJvT+1t67Y7uDzwM6vdwkjyZ4He
AyxjVTUcOzqYAF5jsA+LYnXudn7p8bM4BoVaBb5FFyeS6XYXGSC3kHZeh+e+IhfWorlEDbejZS1V
r9I4AmmhxZFm08Tfayl/BRm9cF85F6dFpfB12DUYRrR7zrP2kXfTSxK3Z77ilxppFs0ZswOp4BOW
RjJ5k/UAMjOl564ylx4+W6y1sFHsGAESFL5T35zQ8w+mFP2Fw2cWwqrr4FhDghpMDpg14mhm01Rh
uD09Pyy8+lx41lgHmosKD4/rDsBrGRxKeVbUdrz/+mIFnavOdD5Crol8+LQobO58z6Lp6AdQ1A0j
T6ELpgXMeBhcGw2LYvvQRuCgHHTih7BNoiaIDwa0NNht0YQNNkU2C4EfwGCL5tcYh/CukzjvxkJZ
drI4iAGYj6tsRPYUMD1AQz+QtsTNa0LgEvfmwskuf05YHXT7MIAzKjCIoWt3AH94+RZksVb+HCNK
2UNHQ6d4h7tHaf5UMuI4yYPZmrgLcUQAy+28iOx1Rzo4YA2qGYHJarwkeIKVpG8hAWaAfXiSWLPH
MewE55sEnivQ2qvQPQySFcmhBiWAPZlx5B6gesxlOGQwJJYXdudsIoPFhcGbA4no4O57VQ8Sx5G2
vmy/NVfgQWFpsT2sVFqFxVs/yvvEy65YlF+2YZzL7XpcIY2Vj3cHkRSzDBw36iSd4mRzeqQvrFPe
MQI+7UiCHkIfD7iG1E/gZQgDjXI1jsUfZPyfWUSWCpjtSBo3IyF4rgpHK0efC0xhZHDewqL5dlkF
ZlNYgTzfXkL4mBaum0CJ7FQ75Irl+5p04rKpxptNZAB6uEaCzZBGuOY5TBHAqrpq6NPpCiwcEP1T
UnzqgUZkPYiBPeYaWGKtIeQtwLjEOaEeG/9gSa5vjOdedk87V95pmXfIs0nQWMhNXgWl/tHATmtl
mTlTmYXenovv3LyB+USs6rSBF2O2SYCjOPgQC//E+cjZNP+lQmbh7MkcLqDg4KRhJgIw9ZxcfcCa
dgSnFFU6ExjHAPhilp6r7jqhhyMqE91Cq7/QUl8FDkwST3f5wtbBPVbsU5fD+6jptY1qfCmDviOV
MK/l5NR/BLXDT1uT+u/pchaGljsL7j7QE+kNblcrDY9C0JrzCLeHTuiDjQazvFWfO4FdjYiXX6cL
XGq0WbAPSlaeO2bYrsT1m6nNkOZ5fuGK784iXUUDK6YMizKxHXxAjRdi3R/c9LJXnwX5AN8eeG7h
xEvWVXXFYwk347J1f1z29NlupQXhsGR1jVlcmuiKS+K+4SPXngnrr5sdM/V/x1M0CoBOW2xFS1ZV
ByPjAvfpwNicfvevR6ufxP99uk8qk+THBS4W8RWt1B02cW8ktz9MJ85d5i3VYB7SjTfC0TvGCm0l
+eBIMPiYhBHdmYBbevyxap8CLgBJr+BFia/WMOqdQ5nAIM2FFVdwRuexIHvzk1lEI+WXMbhIyhSK
ra58yKW1MG+PgJ3fwFjf+Za14s6Jo97fhR3Wk6s4tA38xZwgqM+Mga8nRX+uJxoi2AhJ0eANbD3d
ZDD/hEFwAuPamPu70wNhqYhZJduCyppKT6RYs+6ifrpmoZ9yc+58daGT4uPvnzopG3HLEza1TJPC
oXvCgFqqlLrsS8qfa4iGMszjvoTdIgVrLbV0ar7VBe33PDIwtD7dQAs1mIsfm4hg/15gZz9YzYEM
EAXOcQWH4/mZHlgqYDa/hi6Z8EGIhYORphA35djGOKgaNSCyl9VgNsdOrmmQ9A0aAiFejq3gUAyA
7oB8maxOF7AwhpLZNBu2E8aojwLaLH9tu3LPJ/OCJJnfpx+/1ECzebbqhO0SM8kUXkPglGTk79QF
59594eFzQWOmJ68FIlGkvUsBiS2vfDDHT7/3whwbz+ZY4ThuNsALJ50GiIvhdpDCVvQx5Nmtk/nf
T5ex9PqzObbjFfzEkdqYJkFMYK/SA3GTwVDw9NMXOjaejRyajEhxlzBhjAJZQAoV78GWftZ2uvDt
ZwOnURKonCTH21M+3MRd4gKQ3fsPl739bNwkQ2n7wcPqXxCOpGJQN+D2yWHPbzdD5dTR39PFLHTB
XFsHWyAWhyTDBBE6cEEcZRKDIui4gLeeLmChF+byOuHkrYZ1tEj9yjzBzHBjOvBLPLY9/fh/nzz/
vyv258I6mAB1sdugAkEFiL2T7D3ZP2gqti5crHU9AmhHby1hf8GaXyG/+Ey5S9U6hs2npUEWMXy2
oaXcthPx9qTssl1vHfUseSDPTK1LRRx//1RElUvPuH5bwaGdqZ0HK+QUHJ8Abt0ggpxuvaUijqPi
UxFqcoTLhKzSfqp+17q6Bgsa1DI2nTn8X3r+bHUwFsY/BpTLFJv+GF6Og1JveRQ09xPowP1lE3g0
i3P45jAG36cqnZroPajKQ835syrsmZ3UUoTMwpz2Lq7SkWKKROmaFatGE/4tMt05JcPXX0T+XF6X
g4MkOYglaU+A5IQvqL6yvHstgKDaVqUTrpgU9MyIOg7OL2JlLrar/cKMANNXqdd4t0Xu5isjGqTs
ebBNgp3VuY/JhRaby+2ScIps0GLL7w2dZ4+s0swB39vX7Zl0h4VhNRfaxf3AFLbPqAcP7cYrCb1v
lQ/yLowJLuv1uc+dBQBHOIN24B4KDPwVKH/une+r4FzGxr/bo6/6YhbdISX+GIYGwwpZDgL5pBps
dE7hlYlEFS+Aweuojnaq3eiCM9OwGHlVRczrF1Bzi1RVmVqLiDpPEcjkuOoCDNOA0c3BcH9Vte+B
mKkAh1sDgDr+JoLS614V3ZXNeY+MPVD+kinhIP65AvjVb9xDqhK80Plk77kLQexdobgzbYhweHtL
atIka+Kzuj+zKVrqwNm8E0yh9o9p7tuM4RqtT8rkZggLsR+oW7xcNLWFs6mHOwXpp74v064IfrTM
3WD8PZaOvXAIziYdfMxa4YRDmZKpVWAJ0IOeutcEtPjTr78wLYSzWQcONyKb2hGwgVxWPvKHbNOB
Ww4txmYS2pmuIuRwx4cWkOLL1BJ+ONtxeDoJQtoHJc6knXBLwdrdZVrswhCX6h1SpM6sCQuT0Fwn
yHG0B8wTAURLgb41TQ4mIN9eKSl34dCeu7RdGGFzoaDnZrkpG1OmYWXyZ2jW6X3Ms/EXfIOdM4ew
S0XMdq8uAwzCV7rctiMpAUaqxi7+21I1gWM5IHHxzEy01F7H3z+t0dBKZEdKW4ZkW9yO7AzYW1C5
IWEgF6B8rOP+7AXW0pnBXBmYcZzbsKYqU1f8ZfErZNLbbiJ/VUE2Y6MOpReDtOnfdc25A7SvL578
uULQGZWHIwkwzybp7LnHN/DmWbkwc550txo9AVi33o3xpYNiNidEhJWgh0XJBkY5UXdIqjYAPDyB
FCHM+so9M8CXxsVsagjw7DCHawuAXUbdgNpF19rU8qHCDntzenZYWGGD2ewAzzCd5xZXaFEUdLsw
9zIgJN0LDw3mxpp9jgNTYjyehpbEuyaHeX5RZX8vevW5cNANlVdVUcWAh8qvXCBjaR2eafiFVplL
Bo92luAo4tHTRJEyhR25p9PTb73Qp3OpoIVfXt7CSxXO7v51w7t9oh+a4rLVcO6gBx2lG2HIsA1g
VPoK+YkgZeTOU1YVu8ve/lirT1MICyIYihLgSIDqCrexVO2KOGDVVA7/OF3C0tRBZys6fGYbFsAW
J5Wy+fBz/Yr8xDtYKjw2I9kxJ7wfe96vkMXzAWDd+nShCzPjEQn9uVpZGGVOD//stLJ+tetrNl55
GrNjSzJvjYuY+MxEvzBLzS31HOCWAiqaHDaQ5Loh9Jb17GYgwzYgIB7H6gbjblpJc84Pdmkcz6J7
LFxtWlInG5yFOMNOHjNX4KgYT5vT7bb0/NlCzyHV1RWVCS7Cw5usD3Y20D8vevRcTGj5OGYiw8au
6oABkAb4p6kKnk4/fKEf5jrCHhkSoIDWbCNU9AMsHnChX+P2TeCsgkj/qbdmnYtzYpqFRpqrCie4
V7V9p3KcnGbupuPW/GWNTM7p7hYmlLn5XQK5N43KALxCWgNJ3HkcjJza+2t6Njmr0+21VIVZ2JtQ
MhkBVIyc8wnIlkevPqfzWtBE+nPLOxpOHozbgH72rEP6a1EWgvyKwhEiEegnGgCRA6h6HRh2wwcW
LOLkceiaWm8jJOZ2v/g0NDTtsEFvzmyXl6o6mwpGR4PE5HfHzzVAWw5gp4l8V0SVcs7MNUsFzBZ1
meddGHs82phkcoKruJR23MErHFnqpztrYcM/Vxk2HchRPVNma2p4TJasf8iZuCtZ8xG4w84ADH26
nIVJk8yCH1vGgCgiUI4qwHrDRX5ZZGBsGWcvaHRGmL5QyFxrqKKetqxDIb0BwcgR3p0/5Qc7eS+J
1/6+qCJzgzzKDdxZDJIBCkCspJwe2qx/jcLgA4cp76eLWOj0udywLuPYdQnrtr3PxSp2wPHRgNOc
WZWXnn5svE+rchbb0qUOGEA1EnTBr22yuyoi3Y/T774wwcwt8iiO2ogX6m7buSBt5yGDJq1LvDWP
6bk0qKUKHH//VIG8Gbwad9PdlsH14LvKGzh6he4UndlzHW8avjghmSsNp4APujMgpBUNBqhpYV3u
Brd+Hu+lonuZxS88Opc8uFSVWXgj/ZtM8CpotyCSil3gSrnG+e45v8KF2J7b4ZHBJ1NVdu1W19k2
8II7SiC1Tlr9F7g5sMTtn9N9vlTOLLbNoGEgF9l2y7zqKQ+zBxHx60rpe9ra52NC0JmFZaGcuRgx
KE3oEI2eGTzvvsEVMq5gn6rBAaRIso3Nz4mDFnplrkt0wK3XrCLwmUIu0yZBPt8ak/w5z7WFCPmX
4/5p+E5IPWF537TbSPnveUUfYXXxt1bZmV3j0svPwpuDk1rXipptkPBo5fgU2v2J1dvTXX18yhfB
MRfhVV4JzWWNz7OaGcO3FnxS+LIakYudDf2q2dFG+ed80Bc2XnNJHusJo16BqlRDA/pWcA1791uc
Gb5i1d/FNfsb9/FBjecSHpaKmy3mwLJFXReiuC5vrqzubhLiXkv7EQRvMWR665LH+xjSustachb6
ZYGJJga+ZhsDZrb6B3R1Gg3ad+c/tIKduU5dGmyzPX0C74dOBEGz7UvT7wQHnzV3ouoms4DUna7I
UlTOot8KEoaguQPmhbOBFRIWfk+0uBEZvx/C/t3T9Tm3vIWC5pq9iQs61Tj52iZJBQyoo65ECcZ8
FmT3UVf9lbo/80G/MMjn2j0Z2Qg0Naa2edkDCU4D0NMmBUJe2ANgOLpnYmkhUt1jPT9NBIzSqvGK
EMV0mgOFWYI4K0C5O90t/6Lki1Cd6/aMZydmmgwnKdAYRyVuPy3ZlVk9rGEgfDMMyCIvnfEloOMB
6c13SU71DgapzcrTwa4LwBs+/SJL3XYcmp+rSVAUSLpqy3X3NyRxDns79Zxp71bBMjDUl2X5Iznm
v+XgCgMXBUDF7qgTrJLe+V1X8tvpKixsCeb+eaXne6wkOtrp0Ig11QPQf0PA9qwV5roHS/QHFOR+
WgrGd6dLXBobs9nBq6B9nOBqt5vYWAXr1vO6+jr0KhmfmRiWCphNDKqNDb5dVLKLebytW72q3As3
mO5sQoC1ne6sj0f3vp9OeQd6cbu5pFm8ub4PJJGc8UijWY4WYHF2BF9qc5lNojfX98GOB0kltqab
EdkDgSxvZKMe3DA6E5FfN7k3981zA4iWiBCAMlMGJq1/T2X+eLpd/m1N/j/YAan77+AP4KLFGyIp
jNLjD78agj9NGJsrw1jyVLf9KxmKn0Y1d+Dx2nTkvdlr2ZVPJcyTtkZwdwVKar3yKtOvK0IfSRL6
qyIpz/kpfj2jIuXhv68nlaeLytQRrlpk8VrpCveEE+Cb3PH0FYXByPPpdlgq59j0n+aa3CkVjQcW
7oQCVBtpvlZ++AaZPPtMTAO/7bATOncY8e+L76s2n+0XQkulqGVbbbtdtsfUuk92/g9364druvVT
EDBXgKRvvbTc9Gt27V/He8ytW/pbrd2VgBryzLD6eon3gB78T52DCtxNAOuqLcte3bhZ1fy6xw3X
6Qb1Qvc4I3xVzdlMgWxTbgd0GfDYIUDn65A72HdtytYEoV0NHaUIRa6Rr7jmjZ9EdKUNECmoq0xG
EIebSWN81ZUKudgpLytKmNBq1nr7tspD/UbIAD0qTjYKIEJtkw3NgESanHjXAIoZdivionGiwwiz
Cw0hXjCo6jtFRlX9rfZkM656HzwhmDS5MGMlhXA1aNce4MtqZyflRdnG6n4AjY4mNb6uWF47qzGK
iytSkm4NEYT6HgDHuKqqqfnZ1BP9C2YD0tqjSTvRNWzKBVsV+L6fVokcvfoKHmz8Sg2he2tl0iH/
1uYjvnRFIpw2lQGj+dsQe8q5krKg4KBHdZNfQXMZpoOkVWpc3tz7rcUVapkj4WCKeQn4hSCw6a0j
K3Y40jbZuhiHbBc4E13lND9UPJleZS8zhvr7CVlX+TCOG8aIWIeFG69i4HqrkG6Jn+QHuHv1aSxb
fwft7aZUwR/V2BuONKi1F423ZNC7oEZeBeuHVOC4vFTdrm8Svu6iQ50lmFZvIaS8b+j0Hpo/rVf8
AVTinTjvSDW79cdRbE1Lv5ECvidgOWd5uA46U14fNfXrDmqOIu5cIOBgTydWLKz3Y4I05dHp2zuv
A+I6Jqy+437GUsizSYXT2gS2hTjqmFwMIxcpzlmBTSrOKJvOJnjlVm3spJO7zlbuasAiuDI1bm/r
mv4m1j+0cnwuCgOW/BBciaa6YZauo4Lc9bzauTa+9Vn/s+lBlOf9BwmDCo7aoODCrhLpugNydh3+
4tvsm+nah2BC52hNVjHu0Lay4u/1FPzypPNCE/reTsltFeXr2g7Xxh033PG/DySENbSwa9fl7jbS
/DWGnw4ypjel391VeRmtW9H/doaiXYHataW53jDzLOIM28ldpmAL1QdoRUv2bt7+KBPvmeRkQ1UT
rWytnsgEn9tkvA38Fy+MdkA/bMciuJF+hHsmmnzvh+o2caunbCrebDHeVFG8DVQPKAeI86LEfcSB
hMnO8by7ioOj3CbtXQt3It42m4wf6e7FHn4X29zE+8EbU5iZXGdcrnThXeusu0ceUbap83preHYA
TXCdl/lPDMzVVLH7LLMvzG03YLCtJ+9nYpOHsh93ThitILdbWyz/clxzKOIk/i6S5E7h0WoYMDfc
07redxMGSqm2kDg/mNbZmVDdZTZf5UpugdnZDuBaeG1SbBpT3WdAjZvqIwp/+6T8gSyqVOYxcnew
iSyDK5+167ChL37O8cELcLo4gDcPbLh/cBX4Mhm+ssBQSH3aFBskMt74xN2VIPisdI4+jZuhummH
gK+MH79br9jFff1ADBISVU/e4aSNM7j43VfqbjqiN0awlT15Y5N814BnsBKuHI6x9g00qgc5TPuM
+c8C8x8un5CjiNRV7O79JNtSN3rA4gTLmCEgq5qAzx0al+0jDpxmEiKVQ7UC7IJqwqAwmx6f1psx
7PNV1sF+zjiU/pxKJp+BG0vUSnbjxLbG+PKbKXAdtYLSJnro/Jg+F+OYxKtokOZZerndgGWK7i+b
at3lyCG37E9gm2Yt4UYSrvG/pn7uhXUeqGdgq5xrwGvTwvGQHSPcFsnzPC6jNKeEv1AB+sjaD5Ia
jANeRXoVBmicH8kA4OcKOQuwGc8LGiH8mWLdKiad+Ub7Xv4QSQYLXI9iMtpMcFtD3HMlti0MkTdg
kU1b0lQ6em5wT/HA4J5LthZ8bHUV1GH1K8a9+Wsc4SCubhpyR2nnYDqq6ZoNFXZVvR4zuWtH0zhA
WifY4QSTV6bCCbpfxIFYObI0/wmnXz/DGpbVr7Xk5mgMQNe8n+QNG/J4bYWQB+7jiRt/rFx5IJU2
wUYwmKAewsL2yY0SzCs/QidozZNXCPo8ZgmkKn7lVGTVKUf9akc+/mLMlz8UpoYDlgfnhRUCVLoB
jQBJNhbJD1up3tvoViW3yHt7LUXiXHcRKHLbrtUB4qx3ErOp2hg5ptBrkSvq1cGOdUY2u6Lqkl0H
CN2P3I+LnxPjtbMLkVnKHseGcyC+OV6lbetDF3n5czMF7u8sg10FkEt8JDe9SPTfTLTE3YLJZH4i
b2z8yEXRbNiQlZupkuTQOCG9K/PR/0P8ngKyzUi9zzzX3uXo1LcSIieYzHXNXQ+25m/mYiPwMMkq
SdvSdx8EDfUTHD7ksxVa76lJGoQkDWO57uoQJ4JsbNw9q8f4MPHMW/VUxC85HoWgjRosuLSdvrdQ
aRRXsR9GB13ofAOqzlvj0VZuy5Hk4VOdNPnPI3bMX7k4Rf3dOb7ZtSZp/UPXggZxb+BLPG6qvshX
2tIa4UYTqRFXtLoPx7rdOp6TPfIhGF5F7I3faetG3+rOE1e4Lwh2uZRDqjqe7+DX7e+TILJ3mD/7
X2HvNC1AFkOxKbsu3tMM72Qt1G5H3DSI8bHzGFikP9iwgPw3QitiOnEcu8ay139vRk8Wm7qwAJtn
XpSQm4n3IlhHEy3/Dq4nHoKitXBS7/m1HIboNSKZWDuce2uIMsl6CDyJUjQWNHwf8hjgySbKefUR
ctzk8DXMyyP4dgR6CFy69rIWJ6Rm7GOXrLC9il+bJKEvVc5cfquB6s2QdmzC4F3CrzrfAAHoRevY
zbz+UI65H2xH2boFdh4TACT7ERnbdjshe8tZTf2oHgLogtsVnYD7s2siipDuYJ+OW1heulm2ihQf
2N/KVHJwVm41VTqDH2VkerO1QuGo8oAn4rR1mzh1+FtUA7auaDmXPnUihGCgDMtkF8KfZ93UrNfY
u5Xd4JI1kquFWlMa+D72RJI85UXhv1Ukew7gHrTuMu0wfHhq9gz+Vd+vAsLCO2THm+StDaCcGlew
icv0IWNQ7k4hD9BsYFtJqCCzzNu42IVW10SSRm0Mpr8n2WQsvxmKMlgn4zQ2O2FHZdcA7LrOrxAV
sreuyBI/TeIg8ot1HTqsjVdd6Y7976F0kI8Ev0y4uagxnvpD5UKBBg/FIRZ1uO59keTXeWXK6LGm
YNbWK1V3pr0Zet/eYmaJ7c7PC6/aDrlwkitthsDZAK5I3KcKIKV+446dSa5hpVzF26Gz7itgAkW/
zkoC4n1SieJXNh4/54bIj5OUCi3rVQ4frWnlSl++uCX2E5uRM1CVRTVOwaalgXoTLva5kGzKPLlL
4GNnN5KpYLotGjC5HrIWptPbQAwO38UYciPae8zGbSliG234QJpyLxl8fze2lvkH0rJMsVfCK/QL
+sXCTwafCWZNcu6aNUNY92tXDzBXy9wWuyoPqkloa4FcLHHv2YdshxTgqF0jnbkm19Tv4movkYhl
NgUoefQOVMPovWolphhlC15vpQodseoVEut3A2beABqXsux+ab91lbvKBuIlAOoEYfU7bzTcjkBY
EVY+I0u7trfII2vjtfZrhwLAx73kkCN7u/lWTgDLr49+pPLdeFI3BzeZOJqnFmmZUVZ+c+Nc8adE
IZHlwR3kBPgbM2PQ0U3rtL13lemmIH9KCJL4dRFqYlMVit7Zu2Qc7PeCEur/hGyZJn+8oWR3Xt07
V9BFTb+TyoM9woB04sylDEIv4KmHK9Dy+mkPn1HyWuEQD9fuwIGFjzIaq+kuy5U2+5xB7fTgu+6U
/Cgy23rBkZIZ+es68soxXBVu0parRIRtf+WBbFhjrlYhvrNwA0aTO1nnhdVrR1k33nCNIYU9LTj1
uymC78FNUdvJf+aj27RA1cd02kqslrGzdlFqf52XbcI2WBMZXyMjBibfhSOUd+UevQL2qiiU/cF5
Uqh1JuHJUKxK26go/R9n39ocKY6u+Vcm+rvmCIQQbJyZD0De05f0vfyFsKvcXCRAgECCX79P1szu
2ak9Pb2xER2OdtmZtjNB0vtcVa0DfRhVM5psnsIIp0IVMVGuKJJBO/L3fG6mJwGlepiWuUHDUyGQ
G5H6rA/dCSpcgfxCo1ayWaomeCoQxs9wrQXxulOtZALzYEFR6o6XeXpBLijHngRwRlXQKMkVrLFF
jIx9WtCVPeSYS4xwbeKt2gImsWFerTKpc3W9jew0M46d3qEM/doCLOVDTafRQyWsNtOwmUhv6LTl
sZ+bD0qMX7vE2KCXJ+vGolSJQ6NsvEfUAxA4hwiF4pZj1VQPcTHZ8MYGzI2XUeHqPsxmtfFuahBC
nPXWz5czQ7XmPfJHi/Gp0zoHHL6AbmXIAsFm+72sgiY8rXMX0VvMzUO+bQPi98e+mAIVYYJSxtaJ
dSzCNV4VlbrzGNzdBwcp4XDT2dBU8EajYBKH2HhJejvE3sFj8Wju+NiT9sOvXKTOoWIjRvO2bFT5
Q9th6M4TuH4FTfdSrC858WpzUbLh5S3MbjU7IDImVDfT4KM6dyMnqkI4EAjLv1a0uziMGsM8fc7o
9AWKUEdeUB/L2izXi6VhfpFAZj7TzagR75HMZmn9x5bE0ZH5DesPoDZn/4bqCo286eARiZ0WIneb
9Y1AfBV6MewXpsUG6yIKH41OGribGRbWylffpd909hLoCBWYRVQp75EDRKe/48Yp/QMnAUYzM2B9
+Cwi6HDrRMhOVp8zxMUE2xvrpbPp2ItgOHhkpusnEotLc8h1afy7drWjt0PHq7sXnWkPI7Dw+QxQ
ICzf2dyF+SsdODOv1C3Q3aJamkx40S0rVgACetUIGU3K0FsHmvRtS5q7SJjV/SDoMWRQUngtbK5Z
HrcVV6mwxRSeqrz1l085CF0cDYtgKwAMh7xUBLmUjdy2qiqiLwzvufeEwSZ32xlHnvmeeiQiT3T0
o/zYN6oebuKKyzUTc0nbi4KDHkd7CNHQ+JGMIYwC0U29ToLaBGGeas06S1fH02iM4SRwXk7oweQj
bRQoNBqhmDvii5kx5KIKDmc/Blwn2Bfchu3eQRYbZGFZEpm1NNL5pwq1xfjJHG16jI996ccJCiCc
hsQvNKGEhqnW3ol7VTDfeS1FIviqyyh+ctpHTFbkydI8EdZFuOwEJVDRVWFZI5KWsxWojxTjetKq
64hLGssHBcKnkDW+gQfjcAMqEL/LVbYoi5sebbP6CccGv9BJUIsxPiIhrTbg1dvrSlAMAHPCFJWJ
IdsMNPd1ipaKSb7WEqx+c26nfFjihEa48F40bjT2MtTDwnRWUuwMLBWKdfQV2U+LYllhBPdxeAxn
Bd8EpTrGRD8PzbyTDnfDNw6EZd76QiovxV47uiPpClNvOPiIc2xyYk3CvLaZj5GyUdWlTdiA+bPQ
T5mMRZ437cm4rPwEklDwZ8piPdFkUrk3PyDQtjZNakdkipwD0l8b9JpRh8urtDgH2bTJVQ0ukS3o
wt5h/8a20xpQFXe9H+bspmRFbO89VH/XkJjwsVSQaDAsqGMyt1oW27guscbDGVSY97xRo6m3vGmr
uk1yRO5g/oy6puVdosp6aVHhPYYySkIT2J6mwRiS0UuaFcAuxnU5eeI1XxsWHbHHN/QWjTqj2TYd
nyTeEx/qsEfBqPA/JzI52yTBMtD2RzyXUd2mdY0xNk94464n5xYhuPxjgKQksEnOCLviU7wLZJnA
ajepg1hpWf1A6+rVMlCaiPM2USNOAzrpWd2u29JbubdFoWxVXyyJYhUnKhximrJxXswLJt91uoX3
hnmZFzseHzwYi93vFUxezZ1fx12ITBU5Bu6t1STXwxb3rlpP2Lg6g0NhxIffwxxuSYTZGdyn+7IV
1rvpahLRF9eRWLxILuND0E0tKukaK76VGMLnDzm0lchq13HYbtywXk+oIge+mE+zRC/bMDlgDbiC
X0OL3OKXyOJWfYs0xK4qI4BJDXo5YjXbC1SosntZZ4TIJgYGjSaNc6b82wUQKO1w1kMQ9jaqXVU8
FA1QyJNxIsQU3NCyB8gZNphaAr+Bmze0xaKDJJZLHvDEjUrZGAcTLfPd4DMdwQ1Uj5OXrrPGW5DB
++jISbe87tNl1tfNoQkHLo+jGirseWpZ8uKHGkk3b13dyPAQYjCPMh3FDSatHqBwUyQVDkfdI6Cw
uH8aXU36u3D1V72t+iIPU6wGdf69bWRZbtZ+yV2UtGJo1QuPYV8CX+FjpoGDKBfp4C8gUjHTAIq9
rLBV5UVmmZnLjIQISD322qFDGciFD+rYTMaOF5/hCcrTomNWoZISb1d+HKN4qEWKOiIxbtHB4crP
Cj+RdunSInHqLuBouEhNXRCyNSO8P/tAwVu0ZQF8U1iSIjq+iLXycVPmSKhuD7ODKXFLfSCoKOgt
veq2Gocewdu07sqbQXi5fwdbmQdvLO2wvKG9aa3h8UjkVAYF2+BC5f7B5T4N3zitUaZaIAtruqUy
cOSt88zcV6kTQDB/t55WCzp5ZhWUO2FnXr45O/frWZadNJnnNNQieJOqqRrTopI2OA7N1XEDEEfH
aI0SDltol3tV1qNrJHh3ftdMqe0GNFZg+YXBPymxXJdP89pH00uOlJvoqzOllXhanAvoJ2G67ZY0
7oTFZjlY1FffOn1Vmce1G8gNDEQjkF49dLp5i9aOlXc5VAPxs2g7l1foc+BA4zNnDVbKPSKNpmbX
qRJVU4suVnupGfXjC2w1a7cHeSTEt6iMi6bakLCX+cmuJOzKDaolbTNvCDLxw7Ox8HtEWywryzqk
lKtmONQ1fHXJwnj0uEQcpQxJa8NJPJN6Hu22yHFxXWw0tfKbj4iuOM0xzsu7Hi220TNAyQKXELdr
hFNnjlnKXcLakOFRj4y1v/N2ROeJ8wpFU9gQmrFOcEDK2x8rhHLhuV1F7f8+qHWCUZmi/uYlkG7q
zotvG+95nkNJj6s2zux1B70nrmgd9PqE4RIp40zRqXjx17wdN21O0QY6Acjw74O5DjqRADVh4gQr
76K3liH7clt2qLbqEzJHbXsA2RHiVMBnMDQiCVQuq0M9mnD5Ps9xFY5JJ0bnPZGx6KZ9GVgBCQTm
+HDdou+yyPdg2ESNXYwgGe4Z0S5xCyCbB/LYlczNQJVwVz3HEVWAAkgc0qI9NKNtcoDUS2yOecUE
S9jKYVEsc2DLF047jXN8HzU5mxKAB6JC/3Ag69bfjNCijvxWTdTG9maJi3J027FEumGw5aJS7pU0
C4yOSekZ1k1bnKNmbL3dGnryvSxHVYOnnwsmb2qsQ8Xd0nijXYBcIwtjTlhZhA3wm1FSXW/jYS1U
hdLKScLGB3S200DRS13DC49T0xTdqTiurTiAwdIACFZWi2HMijkGtZYAroumemNFMEVPWAWaBhvq
EEzyRRNQI/c4Bgz9pR7qPPryTBjPj1xWjD+XHm/pk14m6T1E1PjEITATASCfSITMnQMH3GArQ4kp
7jKWUR6a6GT17ArczzIKz16wVv2F6gl5PQoLld0oNaoewyKlOU1lq6fxtFTRUt8IH3j2Jefautdl
0mUNXGkMAJJNTTRgQTJwQzWcivlpVRCjpleBCD+XZbDSH5F31cftS2iTBSDCfBmAEisC5ijyJ73v
WcWDrY8iMPsZjzaot6aN8+DU53KuVKrZyO18APZdxNUe6V7TCmKbtNWi00GPhUsHtcCpgesC5NQR
AG4w3SzI92+LuxaqNnlGEv0UvfSDh2SwwDVLt+knY+wGcUhtu2nlQs8AU+lDjWVCJfEAEimrPOLe
G2IwpTqLmREjcOh/5WQtHhngOnQRLA0w97h6IEXQzJgbfN+mTrUeS3wweC3oMz4fAuxKC+KppkDu
LC7xHjwKtNJHnN+YOi1+JMcj1l+GZTHMfZOFiwXF53xNMMapgnPQsjjS3Q8+lpvbGMNqfA8kSM1g
IFDxpOK7lWNObs4IUAkXtBRouqw0RZdBSJ59W7hPrXCJYaQ2IO1ug2Wxfbou0q8ycC02T4ioNGoo
rpeoSmck+p95THtyZV4I1mctxioEjMLMm4OW6X6ZwylIVmryCyye8Rms74TKxlHqO0A34Q+Afny8
EAghop1GHleRcoft4FIA6+q2HAyHzYAKt33qBmyHCRLrfR85lLkPaDnp4FnQwAt45eHUrpwV7zEv
5foMWATDzLhAisorGpIT6vDmOBWo2TspyfLorCF+QQmmbqtSJkh64vXFKGAEKTLUrEnhdQb6VrYe
WRIj5oE0qeOI2EriGik5Cj9SsJcwiMBPFpj+z3UrVXvmvMYFMhv8xBTnhd6ex4avYt9hXrnushNu
g2GsOv1DIv0Y849DiMC+6ysJp0ffk+UGGJZWO2EKHt4Th4NFynthr0AhBk2ddRyp0CkEfQ1srDnz
sABLHj4GWtBvQA2bGuc4HeaJsjgUZxOBxDCZpaTYXuc1rlNY5JfHIOr6Ll0FW2Waj34RJqALPHJg
XtB+AHhHuEQZEJzUccj2yJbLEEcwnJ3aj3ZsHA6hBcX4DWl31NZN0gxlrE4115B4ILrTxs2trqYA
/a+ch/IwACAdd7UgPUiZtl9XaM7IVe2myrnPOOxbdL80Fbo0qgCQV0J0hYsbKrW+2o45pgwc0Be6
vgX5xDEjSlQA3uTd2OkNWfrmW7iYUW5yjltH0aYNzuD7KZhVQQioz3Kc1pTinBhvsGk4kSG+d8Lx
uTfBTYF1vUwb7Ms/AuUhMRhUZAHuOuTST5FKt7T4HcccQq8G5/fU98VQH5eYT+J3u7DxXiMrNHgG
TD4VF/S2riZdFi5e5rigbYJo8NYhXymsw4Q7IV5Vj5M7eOMqOAXInAdOJrt1ukEmNfpCJkbDDoi7
L/soVe3aWPzSGD8PwlOhSwSO4uMTth6/zsohVMGdHsBlpCqGFhdKEjyAAoof2ZNlMIentJCO7HhH
6GekuvEbdgPmbQO84k2KWMJJbpgp9Gly0zhlnSFOpcAd4jtwcg1JrLfWX5MWXZPIUoPQXcGO/kDh
iG0yEY4IDEsN70DE0waHiV0ZC+SbdvNIwcoR0dMH1sAUBSEH70HjewNFHZiyyJg4T364UGifsApu
QBfMKmPGeEE29IN5N2Uu6y1jWBx3IiT+j9KhIgYssx3DejcZzJEpIgVwqQ3Ik5YwptMOZUTtbLtN
E2FDRF7vMpzg5527g1eQ5XMwOQ9Twr16SUvYzsi+WlgHRY4feuWx80pscdbzG5ERBgopCSOnDK4c
0bo7YiukljVEgntDr9l8Ew9YnJpsKOthfS+FhEIKSQVfYeFA8CUrX4O9bfs+L5PBmw1WbYB+0TXV
BiUhZOB6yEZb48JEAHkxPM0ypuExl2sH3GfFWxaANlw8QObF9LZ0CIDbxUjh8ysAjqK03h13WmkD
VlzibREywi2Coq0gAmYbDTk9OT32+sX1kKpHKLOKAgP411LzMUThWhFcgypE3VQF1S+OIoCOx6ZN
5sGboBC3dOr6eNO6ICy/jXxaoADtvM6relAhWKPXbChApuUonREz8XCe6VpgPH8iL/ojTdwvWsEO
ia5xXgmx9XBpbkLQhqiF6SowdSi0SkoSjq9gLL1D5PWQgZe4sHQLfblFTEmXCHDMeyOhaEWi2Z9L
nq4/+78RPP2aboVsULTmLVB7xnbwx60yUVDed1hZ+531ce5NbNyvfI84QOSnzaYQUwpEtIxTYEjd
n3Wn/4GS7dccrMKtBmbcQWw7LGIqq8rQ3YgcDD7zumAPfjCMDv/+PfgD/Vj0iwx56MdlDBgLt2tR
gntHdErdZF4DlHMvq26wf+LN+oN3+tdYPmB0fdxYn2/DqPAzg4ypTV/p6v/zj/hFYKgHPo9IIeHb
WTQAPL2XqC9wq+jlT4x+f/Qi/SIsND0iKXSRw7OKUqGkHJZDHte3CBn6s4yAP3p5fhETGgh8QWWF
fBsF/QY6XzDkkM7/iYrvj578F4lg7uYK4W8V9EbAGZNomPME69/8JwLEP3r2XwSCvtSMLwSvjb82
OEyYGMWta/f476/O/1497kW/LBDh4DUWFg9cNqWI/R9jW123x3BB7I4X+RA06QnGgD1sf1zf/vsf
+Qd/z/+VTcYd+FXRQATvOUiQpiU4TWJiD//+2f+gS8z7NZlM1AsL56UItlOd92Iz0j7uUmSfc/kj
bFrsSnkfFSaRsR79O1JWa/3NG1eaZ6Ffs+JUBrUunoKgH6osKDtLin+8jf/x3f2P4qu7/8cKN/79
P/H5904vQ1WU5pdP//7UNfjvP6+P+d/f86+P+Pvuq7v9aL7GX7/pXx6D5/3nz80+zMe/fLJpTWWW
y/Q1LA9f46TMz+fHb3j9zv/XL/7l6+ezPC3662+/fQemaa7PVoBK/u2fXzr8+Ntv10aF//g/n/6f
X7v+/n/7DdLTaq4+fn3A18do/vYb4eKvAYerJ4YyEH5j0Ia//cV+/fxSGP81hFqLB2EM5kDQq3e2
7QZT4mH4kgjxb76HfEgRiWtu3NhNP7/m+3+NaRDQOKARD2Msrb/9r1/uX96d/3q3/tJOzT30Vmb8
229h/DNR8L82qjDw4d2DqRJAR4zfJPrVkorfAeTrFNFNBM9arPziLl/4us3FEgEldlWQRAHsONfs
jjPU0NnPb/n54ee///w/hWQJ2zb98edn4vok//g2gMopuN7qH0/88wFBaTFcNlESQ/ZpwMo/g+4T
D5WyqSWefv75AVyVoTrTqIq8l/H6Mahhua9drR5E3F8GQPxckf4wBLGPBH/e4Ww7fGIuV1uctx8w
4fhXCT5AZ0VGRPn7Sfl2HeIBRkfiK2CIUAcKfhsASN8gBRnLJcatqZaoH0cVbM2Wd0sMT32EbR/G
qSCHqV7VGbPLXdVG5tzFdjO3oJJcVcMBv7ZgqPwJr9uCH8/zzLYnG/sQCAFtvlcFTTHqsQefsgMY
D29TI3FpR6CxzWpQw8nihTsZmWIzo9Fo27pBPq7UAW5zC7rlid9uB4u6DTncxrIkNwXx85uuaz3s
6McadQMpSrt4Nncm2Gv3WFWIwALvTnYVSrU6GNJQkhPhZo/NoaAyTqSi8KPCmlTbir4reovukwRb
lNv4JWh0O5hoF5VsAGGCquVAMH+LmoN7MmvkEjFoAge3XSXr0NKOW/TOQEIzC17s8HZYQkrgdUxA
zrS6dFLiNu6ghGnE8hpOPj/wGAasGmpzkCsugRtjTIcITGvpB890xsEU2Qs3vrTvcql0upBpA6lx
mUHBvQsK7uH4NjyPboWjqoaMoFgpCFDYXAz/rqFAndF30DYgZXOzvAKevJCSAioN1tRE7BT6ArLB
SN9Ah11COh3DCEohk62KhCByCcGVuAzmGx/pyaWfQEcjEsh2hqTnsJz7qEGTa9pKH6R5uCb92h3E
aFIYJl+NItsKY0k+z19AnQZMLMVNPJWnol2/e/0YQDFufmceMPuy3CIi450vUDN44DnIeks8s4Fe
HePvG2af7wEvAdi18q33b2LdfElQZFdt8tkMg06qEXVNFn/PDOoUimgI+6q5oTvg4TtXYUrORZCn
on3D5Qfuaa4wBIiqzepA4l/luiXlUAMVWnDSWfUmBqUH8AXv9VTzD3/x1XnpY3rpTf9F1pwejfyM
EI67DdmAXabhbK898D0Kx0fgUvexJtXB82axFwVmsb7pXxYUGx2lGottpKfdQk7N6NkdMN6HSOJa
Nz77dmWad6x44mBk8EY6hRlhOjAi5c3PD2XhxxDndq9RD2JHqBAnJQnGSQYMWt3aZIP+WBAxd4wR
OAcAHFV4Q3PbmhplG3QQL6LyvzWDCL8I+idjLDM2zirWVGdANzxpEVuzcSAbM9Y0x9lMdRKw6egH
3m6MRKo8FLe4XKEkwuFa9tkPi1sFVzqw2oDMe2i4zipnH2hVPeV2fLTTJJNQxHDMtAuOjABk4TTw
sxHAX869U1x76KBbgHyYeTjBLPMc+dUNmcFV+ZGDPLh0e6TonK/StwTMuMR73D4iufa2K+wtqLHX
Mai+A03/wPK9gU5oheUT92XP5iTMizVD0S28hWq9TJpfKG1Q6bUEmaZA0gIOcb8P4ClFHNuLAJOe
nEpjsYyDHxJ5mEOmGb3VNB7OLiYoJQq7rOsBiTBEcB8N3AeVnLIG2miMpGGbjdixIA13MAahOof6
FO/J4G2adb0t4Xw9qquJ8uf/5VCmLxRaf8SpP5bCIN3Ig5pqsPkjLV8jb6EbFawPJTKSM6++5u/g
kajRmY95jA8SES/YPKGCX/HJiHEJ0qi0QajBEfibOeoFqjvFEIvPoEfRmQzhctMTQuzr0K3ZrHi5
Azc0s0cnRXzTG/aABC2IzeI+HaB8zOy6phwCzA0PozeiAUu0efBcRN4RPCxq0ODzyDDCnND+UgAM
dmPKu+pzBAq99YOywlr86rhDKOGaF9tQRNuGuXoLtRlQwbrAEPqNBmbZSZEXSKvYBo2ZMf4v+Dvj
twHwTMrYAwuLMRkkuCi1Ns/Qq91NEdw3so4TBI7Dd110gK6X+UHppk4rXqXYH7zNHMVfAzbYp/am
FSTfr+iy3DmXvwtkIOJKHMBGyeuLNUIfDJmclAh9QooisEC4G/Ouv0eOlcy0NlBJ4dUEMD18iyDA
Rau0ggxu2fMh+BHn5nOi1S6venbqvTFZbAhbwDys6cD7xyoP7/ylkpsAtP8mru4ZhAEJwE0kz+SQ
kzgxNikUEgDNvTfhr6/azfU2oPQkR7ppe/Xmiv4djS9NAsLkvuwhFvd5uPVIfAIRBWKyffMLL4YK
6ogDLoTegX8bBvEOiVAbTwMdWQXW0+sTxUGd+WFd74m9duigzwjsP8oSx0lDuhi8zaCUkiEyz21V
vDf+phyvgkcwLGv7MPQFz5YYO3JNKHbZpUjioyPluoHWHoItCImSnGJ0lvKFDHCYDL3ZL8q7xYl0
7ylzCYsd7KkcuYPAyE28WbrGy8ABXZapfZ8DpxJSY4/xK3FSpO2fc43UD3+rQASDD4cdyvfzHTwY
0rqN8VFGymIxZcaHRrYrnjwLSNmbrpox8EPw1+lbsFR30/x49Ry0dnyWfvR7w9+VPNsFWDay4Xbh
Cm1WrSD2b+A81rSRm6V3t73gywVr+w+IhT9CGdDEb4avqY63A+7ojbvmEBl/esJ4V6eEMpZFcbEF
C5VUg3tHitGzHsJXOJu3ENygU6m+y/3lMOkC+cRAfRNfQw1aBGpD/QIlxoi/Sw1s1UsBAVmJP6Bm
AJY9q5Kid3mCneR28OJb7mUg1GkSjBFUUvWnNEEFqLs7s7J+C2a3pp3iFdQ0KyS4/FkKdfLad2ie
IEnmpdj7yL2APqsHrFzCckSvAscZEq+8/jYD8K/LwIdeW6MhsCW4ZtrltlTtTc1NhJNGD+cqPbsZ
PociwKUWe1t4rqAZC10GUq+EO008BwaOMNDu8CrAZuFV5ZkR7GWs2q4kOkezt9EeElYoWKUEMaUf
U+iDrwemnNbEf3fhegKeelsKq0/5GmblrPLkFEz5h6mbcTuNKy7rTt510Qneg/EuDsgFuhZokyGP
TSC35WmDGNO67bb1k+8DwWlj8oH6n2UTBsveb+gK/S+JtrXOn+wSfHpR/w2NebcB9qaY05tQuUsL
xg+l2fURKCwoY4cNdNrnqnzGNALPvYd/Kfs7yghWcOwdZuQx3mH/xiH8CNWE5LZx/ZxaM30a1+5a
Wt9AJPhO4+qMCYVsV813g6SpW8cvGOvCRC7fPBaks5svk8i0AHs7xNUrBVUB0opnvtWX1V+GI7QJ
VYLAO3c7QLULXVq458tMdh2BejryzqjMOM0h+RjlyXn3HvN3EHe/8BGJxjGDZXGYHgQJOdwTQZgN
HAhgjV1cvc5YCXnZnzpGs9YCK65ppi29Kdai3rO1uBv8+nc35NhFvV3hMZiNPBRZDSw/YD/eDVN/
UPNwDHIABNEFPBY6w2JPwMmEQzLBUNr4u2mFnFb75tjNNRRCNSTWE2RDp4r2bi8COSVsDrfTdIXC
7VRnrlULGodXaPKUN8OUUyRWTPEBMZnPevLfNB6TVuHyDZwdS7iYdlOHi6uKLjiknSZ9alGymEbS
elsGHrae4iMagFH0wR5zjoML7GFJ2ZBkXIbHiQ8jLNn1Zg67et8F5vscemepYE2TwZxveydS38O5
gfs5SXx2oe2ss1y95jEkK3ypn7CKPLQOooRpWXEUIH17bBgsHGDqsgqnhpQrxROFgz1g9FCDYhUb
Jha5h1b4Hj2KRTaG9raiHRSqleufVLXC6qTb5rYTDPprPHKDfYFn0yLUS0AVJOq9PlSBe1mWQiVR
ngOe5uOMDzPI7bmCCa63G685M9d6B2jo9ZGgb/yoRHgZfZhPZgw4BAPVMXwOqMREaPSCu7zWG92A
t1nQFyk8qq6Sc7RzdcRTWRzBJ4W986WHE2ZjrsVxzE4pGLcH50UYaRg5eyO8J1pqtYEurDvO1w+y
CqCfHts6cXDkJKXKwywsSvCP09CnOnzmPNJHF+ebfu5c5vL6yXbgbFJgMjjn4fCjmheoi5cdClvA
LFiMLEL7mTLoEaBKwGKEBCoBxcjx5wck++jjLJcPtlpE1azfQL/KPS/GDbTV07G5fughPZHazomh
KH2BAnYlg0vRcNdh+Zp3blLTpcIrDNdphmrWJ8xUW9RiPfuQQINgBLWrICrtYS1DAAcMRH0Bnjlv
jo2GrskGUzpL+i6wjYCW9M5WUpwHy/4HbtEBrlN9C2H98wL08arfiiV5xBUUb6BEZrectKANfKzZ
lRJfbgQrioOrSBu62HQeu5fCWZVOXZFDRxvphNY4naFWpgdvudzOiEsSFrw2jjX3qHeob5jPHifa
NhtjhoOrXJh6ZVPACQkVkuCVwMFjO5gR5pIJC2MP5WcaV7m6f29sx7EdmHPe6HpTwhaaTusgASd1
W9kDqwa3sRu6uUoLXN4pthO4SRRp7hkcD/cE4oxkKUi9DwFUwtZxE2BiPch8hEhcEYj9+3yD6mYQ
89R3u7V5b4dZwcMRx/sYoqzL0HXzDaQah7wwNPGgpd1LDfg/NxV6MPA2wN0mb3J6V2NehIfzcy57
yLXXDukePbt30MnfR9E6IV8Wshj4h+8JRCM92jlvJqh2GFalrJlxY8nRDBkapJvE1dFHN66pLmLv
EtfUv8Qsgu0Hk2HawQnQVxwmpIoayFiMh1GJH3pdzDjpL1uiwIDNuoc+SSx7iAnX1I0IWgaIOl/w
ZyjwS6s4tAgdh0jLzHs9PuXBAP84dx9QUt6hAPoR23cAV6h9UwQKNDgJn62y9sIws4KYLYADre7o
C/H7iAURGtOO7Ez4NYzFjQ8xMLIG9Jv/P5k6s+VGlWCLfhERjAW8Apoly/P0QrTdbYZihmL6+rvk
eyLufTgKu93HLVuoyNy598rWaPbEBQkaUIcFuTE0e8lCIIrNkSu6Uw9291c34hnT9LCx2KlTeYyf
ajF3IYv49l69jJfcuJucat6UMSbRNfYeTTUbD1PLIWB4PRNun0ujbdskWg9u3pWHzCQztSj6pxwX
fYrxc6mERyHG3ZjARptk5LhJwx2xPbCnEG1mLhmuxzg2KRtlWNJ8hb7HIdo3hxIA+oK6lufGt9vJ
9di5y3J0K7ofp5lVQMb8PVV5v/XtMVJFakSem7yzrB42gJu/Tov27OOb3072kuzLdtkTtPaPvw85
6fSjUXwWjZy/cA7CEHW1XWHXZFo7t71zFPFpPHfLm3QrbvrdbqC1fk/cflPqpRfpHkIMxEU7LKSt
PTHybq3hJa296qu+yf19s9YPEiNniAGfK7GljpLFcnX9hUSBjL1N9tgmD8JU3iPTxldHLIyquRXG
VV6fGhxx98vM+wVJ3HxVmUVRMe9xeuYbFsI5e+CYX9Xtew6CgW/Z+i0SAXlIXb8Uq1uf54y3gtIa
4wtxqCJN/F3ETkE6GpBm33e4O7GBRo5a571Wp1/Kl8Z5XF2bNpMEO2uhHLi6867ghv/I5gt356bQ
zNIBP4fR5/FOlxRd7V2h38zto7g36RPvh06Ie6lV+yLbTJ1lXSqW8D2WunDvFuyHIAJzGXJjsbcL
7xNEX+Qipr03V1Ty2IlOBcQHLzU7nXdq9NQzNoWVebB3PxnlVaAY4D40P1JznoKh/JNp07wzm/oL
p0yBkaC0cIUopBESq9iIs7HZFrrl0u3n5mYd2hhfUTmOlxVb6qWJxRCWy+Rh+K7yzQDFJjTLfLpo
azdOkYGVICpgJkbKysYgB5ywXbvaCWM8MiHYuClSnCZhh4sBIB5sgAX62sVbBlLOZpuHHUb7ZvCq
u8FfH2tekn3caf2lGoz/HpQU48HovXNhF1+Y+u2d3zbD5fch5cik0qmfK7N9GLFX7dPGHy757SEV
wpyDllTXpRy9p4uwq3Xf3z61qlldeK+qy++nvw9lUpArEOduTJNtW7n//YX//YilzaU3JXcTecmt
bZhD2MT1Xs545mszW6+ytddrBiQ8dImugAMb1issSQen56WTuX61PIhQq8Xz+/10wRt9LW//E7uV
j3Kt1p1tevepnFeBNNBpd67YD6JYUFhqk5OGnBzFnjce4ag8ZhN74zezJLRpSJWFeJTWyC4TK3Jz
SYxDKeOKPBJlpisOOe+bkxdr6lRVSY4HLikjB/vNyTUEpvDfD3tjUCc8fhMClDDDtneHU9ZoJoNE
qEIn4/D7J8SH41DL7Drk7j2c/GoZTr8f/d+D79JbYlJ0MbRp/alYuNJnVms39tKc9CqtcKH7vRYt
jRwDMmKyCdZEKBpFqh3LJm/FhVestJOstKpnqz4Vo6pPw4of5PfT3wcCE2ydxZ2+bxdJGpgM42Ys
usPU6+bVyx8Ili+PExEIw1r1l1VZ7XPu012Luzivs/uslf6zanddKtaXGtvMs1X9wZdHBvTFdqtl
yzhv3jR5y92/SB5HSr2XVKRPdl1p7NFNi5ep5Ik7dOpHA4oAahhr4hZXC7qlxKnrrM7Wj/OCAIDf
XVxnMDckpe0wlygoQ5F+EPu49PaVsMByRvpKgcin3W7Fu3EoLHcMyQ0sp7Xll9W0iX+r5LrQbuIH
B7/Nu92mcq8IzgSaWD+1wdYf7bnXH1MiT9a9magdhosWxHScvqoSWkWaWeeht4/F0vuvds6tZe7e
Wj8x7zoWNDHGc0PYCvmdtryDrCWEwkZlbpP4g8eqeMIUZj3hW91g4EjesJvdldiZt7Y4mkWa7fyU
wPmgy8cBx+fGIVQzpKRWJl5IeXN0pF1yUOycoHcgJtub4rjU0glSZ9mDSjuudn/DWGL38spmr1Vr
sh0s3mxT4m6wBYmw6xIkcTJ3WC5I0lRwLEokr+j2PiSPQYNjrCeNlF/g66RqG8I+bHx9bj3tzyrH
i5s5FPSSUGDaKRzI8Xo7NwM2et6wL85ybIc09IR6zTHeYodZ6V478dOm9otSbFLTFg5Jx3J7xCDU
bkShxMjHi8fHjp8/VBju7Kr/4e1vbENcghFRARIkpBwRsozqQGTtD5mdvXTdJfSwqUES2boOnRu7
t0ZWyBoy0kUEWuSvybYpAlrVfjBjc8/740E6ZhexFPCijzHLTU1C0kXh9xs7roDKzPHT2oHQ7+zu
zYrnO0lTnObaxlW52q39eL/krn5Lk31KsiwbliWYgUP6pqmIK/u8W+IsDkTd1CGJgjFkibbcECHA
2JKM7NVoCjMax9bekJZXG1da31IVr9mImTZOY855ICLVkkY+oRsiFVp1Zunam9k5p84zl6dm0iIJ
woGpl8uta6iKPZMl3hI1279jzXu1GQE1wDOSptDuWR/5PDGi39WWluy7SdeRjcG2wOU56P3afSz8
7Q6jctgN7sJ9wJ5O1P6BqGBLkMORV0UZR+sTH8eiqj/X/uRypTGVhMRRAbHRrPvC0eczTgC1zTTC
7u3sbKpU3o097akiSXcF+XNxAQcFsurbU6H36etCeiTA6MU90rfY+XCbJHqTx+nWxuLYeHF9Wtcc
YmGNQ1jCpT8st/Fi0rL2wsQevXOqpnmxujHbjqXpRj0Fbj159cs8Ub4r4hMcemP9Ytoly3cTyrnf
r9pm+tiwTmkH38UKClbCvPj11F2YlP78fmbZlX2NV/eOkEgaVX627CERIIcmKaChOd2OKltemrRL
nypuvb+fQZ9u976oLI4SEtdOPb+Qa0peKNB+PyFjR03IEb9pnH/JHJ8b6gRYCGTtsTG9p46lBeKz
k116bAGjEL7x7uBOtLETaJWBlm1krynKRFQuBrGyznmph7mMMIwyyhIsO78dNEwpsOIuJn6Iqn3E
MSGikWIy7NLxpYrNIxvRD1IIP5oZUTL5oo7BHobqd7P7lZQls8guvst9q8Yt21QPXCaQXOO5Z+6X
MG/0l+zBuXnPSzL70e+nTFibLTuO/RB3oNypomF8dvt7v1+dHXs95Bnt+u+nwBPosEdYPrG+nvt4
OmfpVCfh6hf5fdze09PL7RyLJDJEOm/axOqjPmvG+6GYPkYDLuckFnXfxb66Nw25MQ0kEgYiffj7
50bdFDjHfIu1oijOvfk0+kSyHCasdp41G8s+s6pJXLMBUmk1zns7ZWyn8gKhKq6e85rNzH5RY8lM
u3c8nTsHulZEoIZ7spEuZz/+xHKybWxzPSqfo1MnxYeoP4cZbsRW3mk+N1K3OGqDe84IFQa9WWmB
tJ7ykhmynpabuVnj0NDMZ1VMjHAc56T9adg6PfNmhfVRvUgraSNEeZrIVkl6YrTXzq+NM+1/6K8N
VfMnkoR//X3oYtA1TWJsJwqv0POr8QA0icl8W+fX2lCRTYcds5WME94vr9BVHhZccyEzUmTHQb/E
VjPsbJ3tce1KoMs1QvhW6bntmTDEk7ce6rJBGx3mp2TKupdBXo3efOiHaq8t6JGU0BS7nXwljWjy
b1RnL4YVE5fmsTQz8tAc7qEjppZmbz3rfW8G8RS7F4MDICgYyRFREye2QJ0Lw5u3wxzvuyonppvk
x9bbYFvIo8zG8hp7Db+79Meb5TPFizJdUtQUNJua6uUee+pltfYMsQl8xq+86f8kBFj208Dks/NK
JF4MQxoSZJ1bwSLnA3LhC5aEGz8rjtxC/jUURZn2NOXq0RH6ncfywzybt4oLi3YJdWRqdkOndtSC
uegnJtrlhjSmF46Wn+zy+txNpbvFmPdMe32XtSg7rvEqpiEj1TW/4lr9A0rL2fFNyS71E3FTv/rq
tHTi99xcTaCj32XvPdz8vxRjHiH/hOH+zNuTGLu/0cqB/3TtMDbsrNS8O0Tmgjle+43DxH7PgfJu
nEHL9io301ApRqMTAIOstx89c/zwNSZ/I98t7IW+oZp9t9I+DfG2ozfJklce+ZRoiBvEGvbLimPd
l7ncKILN0bjq3+Xaf3clqGqlDwjluY4kAXGMLFUblpUejY6cNmC9zv46fumlfdsNti6YUOxbLKvY
2t1tHGM9euX6rqk8j9ZcHC2C8RghPopalGErYIMahrgCRNY2WEP/LpAaNpPPE5hlHw6d+e4XVhqO
kwEiKrsNNX3zm+JaBkkJpWtiCDjl1zGzmTLfSERYS8i3hK7Xf3gdZ1b8Idj8Ey652E/pQuKNM83H
6W7bCKBN7yDGmtS+4HeRs1G0OueQxjb0l4bfDzCWAsoYN2MSQPM9ElEbVln8sLCmLzBTHAbr1dGG
MhrzlVDj9Bd+y81VsnLrsmVA2ZiH3uC+oUTtZXoYO3S9UZ/nCxGUjSXlVbO856rut/Oa+odCpj8N
JrEqz78N3z5C5R8CjXts4dRhOrGcjYQHLAQaF+NtHYiR+MXwPSQlWbX2qbIcEaxDdpA38bcpSdzm
hWfw9tZgcZkEaxfbe/CXX1ATzbpFAjrqseLSBlvvcrbjoNO/yVW5Eb6op25hPpQyaBq8TdOVb3XZ
vkk9fh+4pGK+Wa1noexTMr7e/GHIG5oTEWwcYeG4He6h+i0dtYc0Dqbu27J9YC8jWlVcEMeYVcpl
oZ3NNL66te6Qb+ve45w7/I1NsuCfuT2BtfFe6UBLIblZNf5Imdk/6UV9R+hXEvTG8BPTTqMAi2rA
oJ49Kqpo5DZnl/rlI6naKkQaunfKwNi7g7adW+a0nnwRo9lxKWUAY62fzhru2rR44G0YjXZHaQr5
9VZTRkVHamwgvZY02h1skeTojyyScB9EQySvLYZdLEtEA8qOwiovLn03kRYsTukHZI008trsWs0D
UYXE/zMPTyaB2ij1Uy8CWrAf+6oLbEzi9sj4K62KjWcwhrD6l7bkVC+Sjo11rsAfYqvIVM5fXU33
2Lu3+BvMVw9/Gx1kRVrOjznrC67t3qTzSfg1Jxe74qLte2chsymOq9vtyzT5wxzfDDNgDgYl6ZT/
u3loFKOrLatf8kBHQvfjYttU7qax6Gzb96yM96L3PuruNWVwvmGPXxIqOdWUsU5UlD5D23k6L50x
vORoFMN0gnBlBBVAApwh5r8ijRLkNjrcPg0G0hthm6wYUpXBwDO04a6UOUAF6TR0crWMBNwVm+hC
yISOY+wB94EWEl3JTiLNTgOz/2AZhLbx8ESkLHUKgZdidpq7JALIAYlvptSwSQBgANj03O+YYmQh
oYVu41qtAydjIUJHfRhkKPWwe+IT9GOsWKn8dEiAkUeORINHi3nqH925YYvV/GzKPhq8iVS73U1W
VAlSLIZOdTPclPDSOU2GbW5mjZtG4ZnylHIm7ObacHZxl7P70mHLbUJ425YuzFDDw5vUGgT3gRaA
1Tww7CHSXy9/Bt0ZqY/2VP3FcRUlFVa6HjQj6c72wL/uI/Wh78zusVuES4oN9Vo3mMcVP7Em1bme
gubW35MVP2EwjY+VWsiT5CnJiSKcAIgdEyeNYstB+6/9R0NfYyhriIYBjkcZGjORKng914qtv0fJ
XeD4+9HvQ78AhlBmpjNbY7u6CZerCqqe6SOBVO1IWakdJwflPAFltnFg259+vwAYh+S2gl2Vaufc
4mQCzcUc0GS27pfayfb+Wa7Zn4ikkL6OLZIVcGwKgksUKMSJVW0ddU3LjzHOLKuNj5iu/nvwVkZL
MCwxa7iKoT3H0qbqhmKfednKAMuw+uOqqf7oeV2378EVmDeHDBSU6ogs/99HEBnKA9n60Lfktizb
Nmo6H3H3NjGabg+/H+WOrI8xzEduheZX3hbiyLzDYZglv0xd3xu6tYSJZ29URti7vz38fjSx8ptd
0PN+TrX0ZCZ1dvKFrbH3EDc5GdhjAkGtm5oI5ewB0dDcohG/Ewrx2sBOVh6rKdW2bSvfRnMlh1Og
Nua/XwbFYZ4cq7BOq+1Ve1OJc260xv97qMWqnYgfWQOH3cqhtPWbYYb9cHsgvPjfR7dPs+4seJGO
9MGoar9/w+NkOzWzKXey9p5+/0jWjndMx9Pvl/DA/P/v8Ptneova6RPxoXzEWhaLdb6qjgpo1PL4
yGENETyuoAG2A3Mvv1P3ddmRCSsGrBqtjZ1O78GO9iu/MykfFKNflDXu6pqV/LB//J1Ek/Y+Tw6O
oLUXj41XYwtrBOimVhFi7vK9B7TnMIEyw3I5ORtuGNrjSDEdNpVWfDDyebVXwZM0G/usmCFqzbuY
LRFNDeGT35Hp78PvBJWRfHpk6C896v6xa4Z9GcslrDAoXnAhrHNACzFcWAXdQ7ZZdsrsh+PvV/NO
0I8U4rDM/YIofPsbUMcgUGl9ynRrMg+e134ChchDQeJPpdVldKt04xGT5QchJq1WHQ5e9+6Z2AZc
n21TDTP0C/yBnlRPTJkvPDwJZR0p2Xyldu3Ryjs3M3Bm8sPm93Mc11FCvKDvrXlre8aL65EtAxtx
1qRe7CXxwqARFCtaxpjCnFr/kEzNa9ueiLttauwzRFBOOTSCQGApDxhra0ztokQDvLAOh7U2VtT6
eQM2y9kYvbHgKrlHD7IoHZK4tiI8G7QCTXJH3H/fCOsnUSOFpDK0MG+TPx7yqBNrBKtkEhYLFR7z
o4MsfPitPNE2n3fAudZodeZ300YfrLz4hIq4U6iReLOTvZcOgFCgUerA2zYiVzhvWKuBMh7OOTpw
XLiB74N7LJx1o5vr9yAGLbJ7c8Q+OlyoqZbQThDZu3QtA0es9hbwxBCUJihp2XzOhmVuXAC8wWz/
EGA7YLJ5yVVJRNSPuVzd/HGQ61UvjZMYN12Om7C2fMYxsX/mHvOoxby14hcUmy+JLbIZqk8iHyhC
qQXcgp02nNTmj10bW0CuEfaoLOwgTIdF/5Am02FoO0CbCk9zN19LIy549aZQVGYIx2oyEtKMKv9b
lWVo3DzV8VA0YD11KEFq41UD3e9I4W4347AhKUqkr8tCEAvjk9s+k6e9zsuNMRlPUV326EPMYwGB
3rTLj9sPwDNwwkzndyUT81rmXMfTsh9vxA4ISccJFunqsVBTWFcuD35yWz6Xvn7t9emR2CXduFsw
i7K0Q4GNjRRe+1bPqxXeqka2ikCUcCzEahUMVK4EHOFX0lPjQKIyZ0x/Smd74xYrqfrsA9ea5SZA
E29AOn/9V7eqDvKywKZpWFTttUlw0GUdKtpZazrWsebM03sDhHPuRvHo3duM9DiTQQCYbKlp6jvR
u5GsUgiGbPAK6t678OR25iTuZnVnd4a7bxLzS/O6Z+5pFwzNwEujtlIHSu9qAyPikrb5P7IoLx01
Crnq6S435ttaIj9sm5t0zaZeo3soMhS+Im3vSrdVUVp6+7ZhOin6cHTagy20cdsayXMCj2tt2tBw
O6xu8b+m078gb8yBby+PyJlVsBD+4zzbpqOwjnTXBS2GUlfbaK99NZyh0CIc6d6lq2nppims3Ipe
16OWZejkkvAr6WNVeWel2D8oP1uaH5EAFCvYdmOOxssKtwrezBC6BuZQRDl7wE9atjgu+yHop9EI
9Sl/RFG8p62LYnuZgmnunFB9ZA7Vn+YV96syNqk/unjXJxpLsSHee8fO92mjAXqOkaXonqdjkmTa
33T9lkb5USDUYmhyP+rV+usxVpwzbCqTWR909LIk55VOpOi2zRvsXgjI2DPVyAggybOfRr8Q5WDc
sXYCTqSboyJJnP/m+r7AA7SW4kUa6dWS+KEtAyO92chn/HoFYWKShBkimEqS58YZbu5KIlicBmGf
6/PWq+AVpGOylwurh7I+Z/Xf2B65RxfPSjGIpQZn9FL/yere3mR7G/pNBMf7eahmRKCeYCieF+LZ
MWNAQ7f/NLPzRYbxmUq0i5al/xoc88NwsmvdXjjCir010VwlOSj38Wp34ixnA72SoQsB4TGoF+Mz
K7vIHUY2EuYfzEqDcRyQeyGI59zOsZij+fTT49TkV+K+QDj+cuAALc2RyQlevHU9NtmcaLxJtmLi
1ulWfkUMPWfyZPNOUfVrSnMS3F7DlgNqzTL7wDDus1sAPzErP3Y9Y4m3yUTcK4XuhdTGfxcYOiRj
6p1wqjuaerKkN4dKiYK2zE+INpHSSUikzRemcm2nbPEmDO8MSPYwe8T8CWhTi9un3lQPyQx1aojj
87rKj9j4JysrZeizuJzN/i7rLYqIm1fNPaBS0p9WYqHd9Kg1Gf63iNC/u+Xmo9ekNMO5c2+KsaK1
Si4uef2bvMGCssp79FznhzhFF94C98A1suaOXAHjrRkWoKseMaL+62fT2KqiZsq9PI63FzUdpz9j
75hoqQbJ+nGgrBo4PXNuwCT36LBhjTXVkx/PbJp23nVL6RDv3QdX6+/buoSzUVJo16wLkHb9qYFH
40fIERes0sEVlL106Hbck+s6vMP8cXbqvI9Yq4GEebOuRUk+O9eRXcUGE9UlNjG9+3DQMgiJWr4m
MCdtUmRg9zeQmuIAeHzN7c/DVN3A+eIOW22SMd23IsadE0dVMb7VS8Hgc27fFpcC3KA4o+usdMp3
YOsRU06ej2UZwYBiRNfcTNsCkj0w7Tpk2es7Rw5/Jw5nL/sGF4zrhKkJy1KeFVdCkHkDBfPyg4+N
ir72TCrYMed5zniufQMnfeKlf/yUglur8qtEPTS9+EnG5KmrPLvHduIGc2Jqkai46+j9fJHVNXew
/8Dx6fXhR8+HN/Z37KGpQN1qKCENv6dsPS+z2gu1mFTy1VvOvMGs8s9WYPTQmlfT1vdlh+OoqMc3
EngvTOSZtiN3UErjMhHHxOMH7+h3ddSTKW+cULozG9hzczfAsqrPYFcir5rmrRN37D2I9Ttz9Ha5
56bPgHusRG9JEsi7pLyPTe4KRdrUF9t8F+2SHudyvbr6+NexPOZJPYNj05245eGC1zrWHhCPD4W1
DNGq6MAzKAtgah7ZqbPuKZdm3m3WsNPu2DFdBbmXTJGQYFHQbGjlMqbhu2xcb8ezftUz3qRQBd29
bYxbuERXcho7/Gca8AwVAMctqS+SbmtyssqC84P0PPMa8JEH1HsmyuuI3bn5rLzyoLvs8/MTRx7Y
pJ0GNbZQrjllxUwQAbh2+nlqeV4dos3isNABgNU2Z7/7sDTxScl/Sgh1auz0ZW30Ya+0Qsdpp/0I
97oQvQ7LFfBuI/ttg3EPDyBF4mSl9PAZI72+3Q7SeSvxjQM1J1mWQ3F02aSVNGgeg0BRGiUkzInb
y6BDIPVdCxJA86UxEdl0IzZTHTtmLOjy2RzLcVrndljOotstzSdDwJNTMCXVLDO0cjz/S0E55U4H
Da8kU7240R81oW+NRF7zusZUOlpXv7YA6o8OZPv8e739LkxwkeGSjnv/rW/jkrp+CDUkwWpl5GhO
b3AIGA2Y6tz7Q0YdV2HZ1br7pQYzlvB7z53mr0VrGiIfPzqpeezZoxMsTG4g0xVymzFiGvv0jWNS
u7Sp9wQrGPmERVgxZNfhqGk+UDUlAcBVb9KbEU+8LxzlVz0n4K2J2WHGXj4D3vpZmhVAjzZfAd2C
Giz7M9u3SxrotsHt7Ubw9CfMRsl1dJqDgY34wM11CYmoupdCzajUfjjFnYF+71dshOj/mh0C9jQA
Xo6n9akj2iVW6dHJUc5nyTO2vpHb9HhW6jJYA2bpHFRJZ9rntW2breu6pAdXSpWbGOWtXAElRL9Y
/bipxpWaciy4NjUlOIMIBPy1rlwy5YCYaITMwMXEOLhtGWh2C02PKCS/NKKQS/rEjdtD+CCiUz+P
yYLZ1q3uEst9UhXa21A1fxqveWS8gvW8mR7QnbH1+867404bucJm6bD+BYWl+6h+8QpxmUBhEQPH
7Tz6gCFmJx7+eaaKPt7kTux730hoh3hFmmlCtxwapMVy3hhTPeAuKwNGzhWnjbns7JL4A8b+KL8B
54x6+pN30kaYz3WcFUVMS2c8sZzrFqj5XGKwRuaAEkR5P5BCQxlbyK31eGSb6pMShqbA5A5QS0zr
qmzOgNXPftLedWONMS4uPqsGuyX8rXMNZ8pMtro9sY2imv2gMr2XMRb6KXOp7opc7t3y4txkUnI9
2QaYlHuISXEJ7iYaYWnEKyc7M6t4Sycqxk605qFx1DbVpxPu3uIO/2GYLeNNDmTjhg9Bm7zd2oRS
ee7OpA1EYPtba1mQm926Hx0cyIpstCSeCMuLodRYY78pVQ/0gYXzR+HeEGGMLjLDeakIjMAJmkTy
b/BUG1JQJNu64+Jv/Wtj1w+FrddszSie9S4DKkFcDugr3a9JGirs4dOYrCjemGo42Ho+Re6SXcfU
OVnJUm0npe9KQgOXivcaOST+yTjXt71BXwL345glVvLlMh9QPqtPHNZzrJ6AAWtb994wS3wm49cK
Uj4qXJTpWlOErFTRh3jbUNNxGDnsrcjhYCK4eggTq/7FlLfdFiwjGBd9wtSv76SW/s05Qomzrk+s
ePFpuW/+aCyv3D7ZwGiVfsE/HvlGnWFBKO9Hlq4c09qaoyXNrhmcPUgVoHMq7Wfoxbq7OYy0GZcL
VMu9h8mc3yTXST6159VTX+288lZc25mbmRbkUJYpZ1KWLgIAmV2NcWPPpWWBwGO6mgE14qY9OOmz
Mzdsy7mxOZZ1RUbpv2j0yi2IPABUHhoelrQAxyphzKTBWx0n8DvE58AEC/gXjl0qfyx1LmHB1S61
I/vCfyrdvne79asB5h9g8s/gQU5I5Sb05qQERe3rz8QC803SFuppyabX0YVQaHGbvG2n8LlQMO+T
leN/BOYVCuTgCbcLZF8Kix71YfHB7PMjCmk+zzgiAUsBvJqd4a8HWi0adZ6Tb6hHUgXko93kNY4F
2M/Z/iiq1A6F4003WO22i9kC3y63gF+nf4gJDGO+Dg+uEHttRk/R5LgRC6J9apiflpAfHqIYfgG2
OljfhVYDNxmH3eKYFf7uIJ1Mua3n6o/U0w2sObilWPw0f4np7b3gH18XW9un39Cly/K5Yc0DEj2E
XmJE5Cbp9hmZGYJSugM6xz+pQlhbf7HurHl4kWmcfOMHOoxL++PaBrXDgk7aCuZ+iVx2+KVtUmE9
PLCe1wkiXuAQiTl5HqicGNDbdvA1yh9MTyTgMmBTJXM0SwxmZOdLeqVCJAib64Gcnzs3t05Fk5HV
dIq9BwR3JxR7gUFHUZHOtX2KB/GcTRiyCm14aNOEVnaFpDJrFWnmDc/3QGaje8i9NFzZh3A35Bj3
pb2WrGhwmdWkdFVj0+GiGmq5mcndo6doJ93EjD9ofs0qhC8A93tpgeetQYICkeDea7gn0Wn1tqux
UlaD99M6gt09w/qxuh+0cCSPE7ybUqpjXTHm1GAubAtCHFEFJWtLwOEdMZYMoc/Yn1Jrq1BJNp6g
BIVDOW8819ZCv+C59k5SYEG8gCLPorLr9xaQM1DWCgLiqKIk+8p8zzp1GRqjxUBtKFhp0XJxW2SK
cAksWdCs7bEAARAw/QxzP+2PmDNd6jm+44S5iLVQGSEgWr+a1BUQCaDrXCvByloh+mSd3UwVS1a4
VF4zSWW2rIzp6Xpocs1ij9q0n62EnVIVXDrGfXsBDnzv2PZ8HIoC66yVbhW6KuaQ78IdhihL5iVI
V3wkpUlKiSVkCFKdWe3MnAzmisytpvXdHJxHUwcR7FfFXWy3uxypLizGJI8IpPYHuO8nx+fgbwFx
8p6dm0A4+t7WbApPwaQ8Fdp87PPlRMY/PXtJu1+VZ+7jKmVHgZOgumqdH022iQHMrxfmHMXXAgTu
BBsjxLFIRcA+qz4hfuCNc71FZPWOXbNbDHXObeaWiWyJLGmohvCiDvbSdgE4LEJVDadjNazPycp2
CnOkhZZu/V5C23X7vLrWONQ7MsR72xvw4Er3nr65Cqfx2esc98Fp5VFzGNdnMxbDuXofNMTySdJR
M3csMKU3+iafQRXkvdjps3ZcR1duwQOE+mASvBHZufKxdCnFjFPPrK29KrpTLgP2hBBoWeZYhrzI
322+vIqRlZQq4TWsnEDYcMTSZHkodENtZMOqDZZRpAdRQILy4mmzup4G+Xr8IBe/LQ3Ib860a8f/
4eg8thtHsiD6RTgHSPgtQU+KEimvDQ6lkmATLuG/vi96OT3VMyUKTLyMF3Hj1lBJQ0KAJWPIjMcE
lhQsbwGhDLn5zV/x06yZeCxySHp/xdnwBXXps7BnqF7OnluuqaHU1k33F5Zc/Dj+MBpB5Q6cbANb
z3kOm6x90W3GI98pnZ2jeSevqB6SUljrrtG/mjlEQy76OBiAJuxGO/xsKp3fhxF9GQtvYrQhDbjV
bKAK8YrsXFysRcpQ7IUHYaEt9v2bM3YMcx5mv9LcGbZitFYeGYHeQoSN5aFtEbm5B3MZr8kiVjyJ
fb+Y7Jr0ILGs0T1XQkuzkddqtNQiMsik+pgXopUhPdiDxf+NA1w5hDmYW1OG7zFve34VWkmbaXsz
anYOcsmUY8XnDfXi+1gyyTWNGxTofJvYWwvFFjXPfRvNZl+P2cRjWegbrbf3jJ4jxQmoES18hDrC
VzQTWwmq1n7vzIKMd+ZCYivSvWFjrO8jlWy8MGdqj8w3TY7puV/7fmjs6esozmNR46fOPwZrrs6K
Gs6JiPAqtTi1dSvh3eN/9A59SFVGpHbQ04yZrp0D3Gg44WpJ/UK56/SxfBir41QxIffKjGg3k/Nm
qEvBXltukYwBQeTJNyY++vlYhR2G2nmxm/7dk/lHI5XGGwP1ESSntXYJ0xs5aHFLVMd0EfgSG2wl
YZQu6KqheHCL7jTi3957LG1PRul9RYPF1ZsF9IbqK7C9ay2EfAjkjEs5B1AAdZLTMlRvaecdCn/P
o0IrEf32WDv2pRQn0nUR9rb62WFg2bNvaVBESwHb1MUCmxLmrvB2rirZxofJS+8qZFAlooir1maa
hcQazCroognI2/ARSfEnaUTDLRoaG2V79WrS0UNaaKYrz9ezg0X1CkuI7r3LIXRTQLIxKcM5+321
y2MHQmTm2pAkGBplCmtzLv2eKN2UPo/a9CSb8DwRqHhxB3HXIYyyxcZ7aAvf3rk9ybUlt0M6nnaB
P1NFaBEE5lB+qqshvPgggnQGNeKSlI79Hw04IwIRx65dTE/+xIjb2c0XuNv6jC/G6t3HcdApChgP
3jSswXEgcMnsBetOdmMnr+/guD5lcQJWQoZYW/Qpx7zMCc0w8GCOU7zheh9uK0b0UBd8u1IMOaSO
wg40tj126UNsD9+OCbjD7Ur90Os2xjEcxrFg4LLKmqS94VjrSbtlzElo5TxVI+VPO880/wG9+NfQ
m3GsJ97XYwiYAlDyCjjM2VeetaOiUa5MFTKrWtXDKMEH90mTYihI19xiGZv68ew9yXGW51rjwiSH
Xt+5nn1P6pzJSIT4Pmg7Jhg0o/hGHSVLiThwlIbuYWodBToBLWRsnQ7XfrjjbklJ2RIyaHK2FpAL
mka8OTkKVciCddXW3T3SSVEklb2N2++oJoM+xurgWM2LVrR5IOLkHhXawe36EEUjeZlH8SKtX91x
jlY//uSdGW0rBipmVAT1RsN/kvkJ0R6wtR5eH78reEmEJzk7RwqxiQeX32novqpSHCCSv5S1dx37
P6gPDXoGBlJZPobcggktXIzO4FS3qbKbuNrzyJXE+/zAKgnujPn40aXlpc2xDuhRw3agEhZbrMbd
0AtzbYkqDgq1HdPwF0KxvWz+Uy3pCbz79HGFxb7qGLt7fzqNhvUcJXy4EK5P1D/FWx3AdTBIi1/F
pz5a+b6bWdP6UA4Q0dgqUNlGrJsJvEL7GWS8CRWfqZEpVvGe8Re1lHASrg9XruhuMrwZklcTRmmF
pVsxpviKDSGdkNSyHHC2sDObEIdklGYXa0TSRBFuLRuMJ/nKVWdxMBdAVVbmd6iwOiUZ2lmYZN+x
OZlrmkqP6VKSMhbXcOGXu7qtrTjKNF6LPY0jbnueywZbcwyskO/Az2xoL5FZFMflL50l6TWkZATL
KlSWyuXSZicFgSnnOMBcxVlhP2p0uaECtvQ79a/8sX5lROcaCuSWD77c+DzZtrcF/qi2aWH/5E6+
9uZ05iVWcWUh4J23lVybtj9syxlKsUrYCCkvuuD9/VNNdGbc5N4i538Z8+0qjYgh+amJpN3WN0qU
h602imNGlwP/BIXS1hW6WAaUKM8ZkE3/TeaeftSj6mvxYvIbDMpUZ72gT3erpMthBGdMkEYltCO4
n6ZfEVD0hqtIZBKQ1Y23eZNmuxROS8NUicFooDph4pKbadwfsFHiGWyif+XY0zq1lBH07c3H+dDl
nC+e7OSak60POh3PtEEXymCywr2q1H2nNAhKrEzJVgUjHp59WRvxlrHAi+Ifl7aB0Su/JwHEcqws
vpp8TFJ1gADmX4GFD29Rs9FybsseNyc+lGe2QkARQOyTTrJZ+o/8rOSJ49j9HVB5Rz7ZIR0n5mEq
8lrMgwZ3P5sBdjsNDk6f1kGGKdiPRDUiu7XVBLdfL5TTDtqwF5SKv2+Zzk94so6GPQZgiwhSVIIt
chLjJTZxsTvoH1mQ0Ti0wlvMxi9GroGCMLszXSnyLpuPxpZfYx9fS3oCeAQjtfar9LvL6Z/wRlYq
U0iJLjA4RZ6i3bIG/QijhpV/kVi7Nn/OegtHN4ysfWH4e1ARKyAObgCvpcBwa356lYcxg/d/ZHq/
WdiVX4nj3lMb1pVfhPLUh/Ol8YC7ZHWyVxVVU3H40OSK73kByiZH6DOFRseA/darNy/iMyLrQ8UQ
BILT7ONx9V/T0bD3I6mKnZN1D3NNt2yUfc2TAL4SG6wo9S+HrSZQKxXMGmcJ87wVFOzDpZm8g39g
h8AGJpSZz5+FBlPRXUL+B8uP/lH2H/ZI2gWC0ampjTpQ0a4YDOOYkbCNOCkwzxasGukUX0Wle+9K
8VzP4z0W8pw2fB1tDfHN7KOtHDLrmGbvwGiO7VR/VBo5mLbHRWgNuJHiWwoUSLYsTl03eyqrQuFv
mJ4yNdCd4ITWispOrvhtuxfUAeHXrzYWb0NsGDZGd0jUFAn/hXVYHqh0elOMaJxdu8mM3aOLnJsm
2U/bL2sEJrqN7srPftRJ+J5FFWePc6UubPY/56q9jIUZrrPI3s6LecuNzZbEPOnr2sHRiXJJzIsu
vsmi0IrZyqw+izxdHj3kZw/ZAmn5HZ/2M3+tg6eap4R9Vd5DV8zwN8P+UWs6iR74Jn3r8ClwuLoM
LtwlrdY45vH8SX0wx5+TWnAK4oaMATWuYZ+QQRl/VfMxs7eK+G2saDmKt6qaPihae1m8urNvP4ye
okk6yb8HcjeBJV9oivgzwATvbY+Sjtr0zg6HsvKceE8HACFe/GYsy/4cwcmWF6w+F75HFxXXYcbW
AL2qPDjjVnh5f4olKj1e3Z2OYov9wnpTMagHpftvSaeFj/n4WrlyAfDWASDxZfGntWvl7SyLR5Yz
f9sRb0XZUheKoPifaoptXHdwepkn1uDX37oQjLndmgwuNW6+cU7OfAn5kCc47HgWo6gbsUwib9jx
g+3b9SWDo4E11A1ig4RsaRloqonyVhX2vSC34Ov2Lql4h0ZNjBTz8xyHdzIq2bbx84ek4r/RcsZI
vT0S7ioR6sY/3ajYU4ML22SxeUgGufXbgZt9Rd9dUjIGjDpxD8vBtgO8zBfpIQfDbE6RuzPi+L03
oK5MRPCWc4G+azHi+sg/MBe4qNM183BMOUvpobM7tbICf6E6UNDIdcsFBdMK95zxxVzT3hM4Ps4M
OvtUQdGKlw4G5zdWVi5Hy2eG+Oq/01HmBBS9cLfrSnbycVClljjWSjzz9L2KvFuzWagQyBr9xLcB
/pF7t9oOmjd0xI16pEuNgTnKUe7MzwluWSC8A81pw81RdNRpJhW5/4ee2+RPyPnPmeV8LBte4KEQ
e1v0zyXnVpiMi0GU4QQ2vbPN3UVZcPHq2R4snb7E7ktd7/Kjjnrr8YpJv3uts7ajP6012ldWpZjU
JirnpxkNZk0dW8TkB22Gm0xX5kdvaJINXBxPA8hShZfBw1QNsHwV4RFDI/X8YDS1V8oz8Js5FdtV
sXYAUayqELc0TyOvE0NcChu3TOZVLdqwc6DFi45wyHOkBTYWtQ88NvWjbWhf7sT6aq65jZLHA+S/
MOFLD/NUWpPgxuNjnmJ9wbz5vKpx6q56BNlVzTUUAo11GPEQKG8Cpd/FkitVjClNjGRkp5pboMMP
aIoe83FXgP4ScbQxCwhLJS7arYZz1iiYG/q0mtdUzMSPlDlSymhctIU2CRtkWOcRvvIGPMJFKN/D
T2zhUyhxeAxdSzHPosY2mJjovPyZKmB80jvblLPynWXQ+X9yoZKu43rUwYeCWII5yWYDqrqWkkG8
qPsEkyaJBY19YqYuoo5fKJvQDikB3I4rbc+oORrGFjNEfBjTCvCKCVPFHHFUNtUHrwXObW2d6Okl
M0zWApb/RgvKm9/1zbqEL0SA+5yXsJrCNHkdqwKFerL2RrmxavUIhrRfxdja40q8WZ53Rr+QHEEP
hcmoH/X6vqNXFHPZQpr3Y26dBM9YCG1Fr22yxbhMzTlHraL3T+AfcLiKUEzyYfmGs67oNIV7CxpH
iLNWdZ+d3f+EEQ47WCXnLIxfyzyzgXUMb2WKpJLZfDNxOtzjtLvOCvO21VVBz+OfdTJbZxq7UR7V
t5JBZUMg402LszMFTcxkefmRLsFKQxw5q65CYyM1CeNBOarYOlI+q4ge+TJIe7mTFJlqcBNX0dif
PTbZyCDxT6FNj0Y4qf1MdKbv3VvJxXVj0B9SOPIRQve3IobetSFSg3A3fqacIKmQf3lAaABy2rM3
c3JgB37U7jA8+MqYmHx0y3jI5H2J+mVDfzUq/dksW+Qjs2J5mc47p3WSPSrCJbb1eE0VaBGiQDuO
pBh6OLDG588k9nj2RXbpVHM0xd6yy7+hhprElwkajyOuORaV5apigIEBTJlN/c5DlVs1c3sJiwYe
UPJu6fUhHdqLDv6t1n5LdwSwYs0ev8r9AMZL4HBk6iu5P9Mj7Ezag9kQzISiY1b8RLhZYvZ0oUKd
m+oaXnn0S37L2kZWfS3p01kWWo5kHs/xJTPRwaQZcDXMsE42UtNPRQ8707L665yW86oyrpXvtCub
IHPX+C8+FxgQis7L5DHw0ma99Eb4VyouPiepsRCtUFD6KUw+Jc5huqZmB8e1I96qWmOYHNJDSo/k
pp67aRNRYUH67ClRGVkws1RfVKOwu4jHhXs4H6feu/gIsngoSnbLGR0QmuF9e4lH9+Jk+NdeV8TE
RPapQPAjxtMZ9P8ftWt9bQjSQFJ00VlHW1mR0I43lTKgcEJ6f7aa8dJ3iDkY+/Y9oLSTTij/2U+i
YzFO1kfoda/6aD9Dxr85Qlf7iHq+IB+jCmKEuY9723upsUGdE+l3mCba41BVHR4rqEmTlhUXynD0
m5smz/zJ4dPtYLaFLX0mUtkNYeSq+PSM75REJC3ypXZ0SKqvB2MZwQou44nRtCecUrtcxs4NifOp
G8zis5o0PFfgS3Ys9spPLilrxwrVpfaTjzoW8RXHNUZv330VqFe8UQSDkmtTBs4mCGiL/Ewm4S/v
nerkln72riNxTMv/q9El1l6UXP/jujqbje3fBMsmdodkho0JcdKEM4QMeY9YmAvVCcYBunFG6c2v
8ej6QayXh8bFE0YCM37l7ZPs9amg9+X//zi39tHTsVD9/x/zpvQfMtP/bFluHEc3k0HqNsbTbLnH
PPMaAqfadDM5G2gQIZoCwHMHtqNd6+o9SU0YWDFJHZ+vEQWK7quf2+lzlbCTaOriYUrmPzXV614j
0K8tvukMkW0wmPfNMISumxGMX/Z79KituDs2SywgXQOqG11l7hCmPu1dS+3lWouwZpRME2DjjJWu
xUeaZyaIkcvkG+afkkECAEqg+qa4FcZexI33GDWfBCSpr6mYrLLpIcrjHGweDvEBAbGkAiEgfldb
JckchyRkPW0wNeNwkPh/B9/4oSwcAQIJzZ+OaEivosUf2zlUbhvjlzZmlzDuUZtxeoJ54KZg9GzB
hy39lOmqFrG/xttw1+sJ155L8UtmXoV03uO6pM2RbBIkKWJLbrT8HPp368xnL9Weol770bQx2RYC
mcXs3vV4/itd623I8AMZff0e6uVfllT7btJfqcXog8wxP0xMosGIybPVLItN2gggDRu43yHqVD1t
tsBBDpXw/1FSMQUE+YbaShYeQL1qrOyuGWiETMYUr1F8OWb1RtT1AcPah+rGH6qWtgzSK8NWDhXa
TrMxMCujAKgg18diXZjGsbMtVq29Bxonha2BDblrcHprhCdbbTe3lC/qLqxNK9yGPt7/EguG4O8b
Cu/ctMlPxc5N0xru1SSmorI4oArCb6O6IjGda85SNshm3NHmSA3bAsxJkCzwpxogpqQ1b4FkXz0f
x8sc/sy+w/WCNEweX3tG2Wxu3CAdBoi9cKqi+tGMvwwPZZsiPUzIDNgrd3D2JYONWFpY6e38siKL
7KK0C2jW/dqV5ElLE8xghzKPDVo7WBZ8Vu2hWiTxxWVhQOUZlBuQftjPw2yuorymO8iOPCL4pFwt
OMrteGej1W16wz9qe4FbGf4X0mZZrPng+Wyn4SBVcy4AF6Ykd8BvdE+KwjGTAagLn1iM3Hz02qGi
qqsJ2ReU1B+7aXyds6X5T/vVVc+7I1+rrvyJPAesHmb+NjuIqWUcW+zik4OI1FwHn4mSKNdjHRPd
47by7Avtiyzznt6Qy4CUMuC68T1+BsPUt76KruWUvtRSPVpoGBCGXpLYeEjIWNNaoOVc0a2X5Tdr
mXhwTTt/6XUspRSPrkk7oBHjbYANHiibkw6B6Hn0xAH97L33nYvtexhbis8cI1QgE/2WxPXBkZSL
2/7FsgvwO+mLBWlYUFYhVfToKeeOOf05dK9VzdsIMVffgoyacVKqT8+bLmCqCI1qYj1TSz9DMuZd
aJwgLwacCUHqzcUGpNK8Mm19AwroHVqAN/PziAtBWBy2Yq7ghgl+ugivi+Hoh7Qg9m1Wbx2BP0sb
KNaZQaLxG1x5WUoprmvcdTdBSHXsg/DSDdedzUCacJWFL7p6zrPyV/bdhMfIZFGTP+qxyfeOrnc/
d1aR7b9SLwOEQpE4ZK7xGNcCz3b8rTd1FYhHnudOXZn1/6QSANuMeQqUxo5e2OlFDdmJpx94qf5r
9/GyuxgPifvYueQHIkQCarZwnk8Uj+XkS+mqd11s/bOIL5ESG0tARMLgFIwAGYmllMJ8imHAcLlP
jqmdsriCz6OiAkuLeaDM0+TNWe4M0f5kEIJwVqFBpXz56gIhtBv3JR1BN+klH83Iq51W8Z5KTcaA
SFVsFzAdpFqxa0tn704+sb+y+CJfR9dd0p0H6g1XTs8KrBLqyvDbrNpXYWKUa915N2b8zob5ZBsE
fzkUWOuFMHZprtWpahxJjdUFpukQc5rHlQWwOFFmonjmes60k+tGsBp0H+yahwwT+wbkmgNkcBRM
Y0q2tslOg9GMBGzWvdK/U+xTICZ6XtyM2YCQVQzRJtHzN8Lxp5RQwbcAizpksVxHLt+wWSt+o6bp
t56NBz1SbO7M5EISsr64bpvcetd7VGX/SE0AofXU+OFWXRx7TNgbGnBht9eALkn6PEUs/8fE2VUh
EZIq9ANKgCBzOsna9bUT5kxIVl5yXggkx0rm4jhN7oeesGbUSqQ1XWdZ3OWRfKSF96gP1D0VUxJQ
TZTdzCw6E6Fh7W2zoyKRtYuthEa3OltrmR2CUbTqfVJwB4ehUF1dnA+JQ9diU2A8k2hvKDw4Jw03
Y/xIZvwbXhQyx9o73dQCnIELRMXcEud1HwoZ891juil78lPwZh5gZB3HUaMXz0Rbnx0id8b4q4dV
gb3V2kDPIM9oYYplK91aM6ZYb7y7ds/lJHJ7FiTYuutqBiECfIMrDeyrOLefwPltEYi/R3NSuwzv
50NHo/A6A+8NtZC9CDStFRkmFpLmTF0S2Z2dFl5q3cZXMa1nenGPLu+CgVF5E1rwJbmnwmMaWgbq
XrDrMJ7tpvKpCXUfMxvQCO//jVUOHPMRJweyT0DtMz4y6Uergg7TS93n/9gAJlvI1QeNyvsHmRfv
0uTF10ZkdrgJBQ5h2nXYym+XkJrqOaFlvRZ83OS1q6cWtnqg45FYi5SYQm4z3IUjVqXJYcPtTflv
nfgEdGiP7UjbPbh8v0+t+pEGQWsj8Tli6VKDMYQ97tvCOIFBTv1pNZmYzstfU5F19BlW51LG+ZMr
qRjHZlbt6EIiHK7pj1Sp6meSWQ0ijXcVzdBdRw0L2CTqcj9OO11FQ9BCffKl+qcNsKMjt/nzeiWf
Wnf8BqKaPGn1V9/Au9fY4i/mG5iKXSD0NF9b1lIcQMZqM/OPBmX+JbnOaFu7lFBJDt+ctSwejDfO
sHKLt+ZvzLmsO/r3CLNj8YtxXPG+K9xVStEdwJ/4N+p8DWG2eRzT5pkOVPfYFQvIyi+f5pITP6dd
LHQ1HHpmhO4/GBsb3lCgaT1gCXbTPTFQs66g/M/hDU/+ZpxHvhFh8x5X/4TBMrgR1c13IfzU5DDJ
VdzmDDJF4ZZUO7ukn9ieyLBPNw1aoZ6QBBdsO1X7jq0Jb1yMK8JvQmd5nb7W6fwB1hnzl9Etg+aS
c7IZ87LhYJq2CPIqejV7O7oqtca3RlwHHWttaQ40UxatrfAxzYaG4ComzH050YqmC0wN3jg0h6KV
wwdW2E3lD8krr/j8MrX2G1SrtaugtRZ9dJZNmd1q16ueQhxgle1USLbsD91Yz27CrvJD3048FFDy
bv//2YhkMcsCbnhtfvn/H+vLf2dG1S1Vcj7//y82TjWAYJvWpPEnXpi2u9UaBYRjMo2nSjIcuqgK
GkOo0erMJVb+1OGjP3FpvIAZ+ezTGCZRPFirwvN+Qmq/gZ3g/gDuaQZhTb07cN67m9N/6l0SvXCQ
0Q3YYkKN7/PA5q0hfGggnma+iHblqBlBZmf51kYH6Rxx1J0SM1kf7QwOk2Oj0YukQRybcrjbRc+y
J/T1L4B1QJn69m2g9g42Xjpux9J9LPLbQN7b1fxLljibstR9DshobVX6txx/RPlUdx2VjW7kcxep
Hz2vc9YcUTCUtU2kWlwU6bJvmhDRXeyRoHr9H+ldQ3C3dKtnH4kCe0Dlpj8SUaXOIN8XvL/CNj5G
VWnc+dd18HKoML7ZnTLdERiuCu0YQY3zzGGtoAMhSmpMMAjOBRilbilP5+roHnuLpVwbgZJMXFBi
c+vcQMsXT92Y6m9m+a/GL7STYiDrXnbvfZxV5zFt9/iWcZ1U+tpqKE2hEsvfVKV+bgRSBHsMFHWZ
ffQyVadWGtPVNN2K3zDHfYXP1jOYlfyJ7sdOsEFw3Aq0Pz2UOhwOXhLfNCjzXvf+CZ/R1M/I6peN
cXfylBUZb8osfG/jIgPm10Svhun9iEK9VzDyN41y+Tzl3cwIMpjmgkOS69Cmg9UoegKo6fDhTOzh
/UqsAEuB6ZrNB6XLa+M/U4wqD5YgLpnbsnk1Kwvtn383iMLjEBP5qUUCf0piJi7Jn62s0WSsSO3X
AXsNpC7onqA9t13EiUYrX3fukw8vsf80MZsE+XBDsW3fwBQ5u9Dl4Bj2BCqTHbYPvg4qta/zwCez
rPq0UhvB6FUrzzDJVJfFU083Ka8o96XyJ/dXGkuIQ+ZPEmcZU4j2JPiebQmyfJhlTD82Xu5cGzih
WKVtWpNdk+EYRzxcp8Rwvkf8Zis6Ybiv9CmdwfpHWrEkycitr9geRZtc52VlVOo0FARTNIF2TcdL
zBeBHMM/0bGl4UFCwbljTxsvRq/fE3wgZ8MXD7SWd2zsjOXQBNpjz6Sf3SFCeU0+aO2oKcnBEJOw
zPXneCGBsc23QDUFjWSD1syPFePZWptdbWOm3hZEA58r4FF6aQsg3F2yrft6YDYxKMEiKb7m6tUz
DbtHI8PnUxj1l66mP3KAGMljuc0Ut/UO/EMtTjpNLWeDzBiawp+FtEnwhXWp11g3SrtxzFJRH0So
wivbd7/7nxlr/8HqTcB+fbVpKekhtBdVuxDn6yr21K2qlXp3IcSMg/MSzurZqXufBI++K2HBr2fr
MkV9f2jsIn5ydAzaEZlE8PSlv7Ub8YhJqmSs5PcPPoKdHZyPgtSxwyV2gc52rmPzUZoF88BzyFqK
pGT7T7OccFtoDklU0LME505uzoStN9kX7qJmJ6r8DD6RUdZSnECGQyzU/2e1PlnnvO72iOP5ZjKZ
FKio8raW2do85kB/Eqz228qW1LL4bOfTxrtaaUMRo2oxNvJYph5lB25DMKHrpQOKidZfJI3MU/pe
uA+1QVi7pBsF39jzoDRrM+vZBfTgm0wQf9nHeydnHJJdNMRvGXFLBC9qLf2URE0+VsCEJIlUwjKY
/jjMU+MbiCd1LlXl7BKMuywpiVLTkb1jz/UrwtqGFOCw5ygxx+FIgghomXdJsGp0UINaU38Bx3BT
sfUSEbHEP+Pt88p9t7MRK3KOajyOQBkb8Gj8YQxBoaMe9K83Mrf5VoTJlg6Gk4F0sReWRVoFVEYd
t69hXBzmRm5rp7/7HbhIKiXAjnfRUxRl59jjWGaGMLz5NvTpTqLD1ZHY17VzaozmgXAdzGIidynX
pEZxxaSJ3ljj0vVxmKljC5kmSJPmL9ZxcfbL3SOKr7afr3s1QiAssFk4NXAT2IgHKzQfp5jN4tCs
7SVJrdI4x2Wgxk3fYBlZWj4buYkN/NO1W9DWEb64tvqxDaNeT3rxYeWqvpdTeJg9nUqwGmgteMdW
4aYr0uFlKWVX1dKX8dRIaWOWic5NVd4nkxiaT5IkVCdE+w/P0y8sIQ+hQWVD59ufRs+A2dj9icaz
mxe6tw60dGPw5Ph689V08YvrZPfQ8re8izdDN9wp3zXPzHg3KNmb8G769ls0LfGQYfwElASiZYp+
TFUuc+9zWAJQG02IWBDx/K56lVVBv3ZLyoUcrsnjkI6YS6ktDXzCLdxtzTseQ0QwWW4q3dagEfPk
lVgSqOo8NJVlbVDxuRHXaut5PNtVb5tLRQQUvU4dMyd9Alxes/sK3wiiJmfWs5sBUeykT7a3d7OW
bA1dQSGb2kCPkgPNPldzibMrHqJ1bWuPElGs8McfQ43Q4d51ZWN6r2vUhtzeAO21+PVfTHzHQVPB
vixkAbZz7O8i7TYLPQ0MevlbN/NrzUiZRuWDgSN3FQG2UGR9x2p4MCbw5PHB5R7Dy5HQRSufGeCS
/VjmpIq40KZ6TLkr6+qARe7wauUxplPOnIoUUdR0zISE8DNHZoEwPSzOEldw12AfNjA+MCVEJotB
jAbNqsHDRxlhsuqqcZ/nUA7/F8gmvIKc7eyvlYXbMoyeuiadWaouRetUM7kdez2fRSGrRF5/kYkT
HWehOMw0LGxij5c1Ksqf5cxH6TX1v3yphGJzVUtbvZdJVRyyXpHy6ll4NxKfcsTNwLKju/Tt9tMO
abxFy9ReMEEwG8dVtUvwbq76JVzAmBOuG6s/h4uZgOmIuh8eHQZJxMUwi0EQuGR16rZ6tsm9byac
oo8wH57+f3Iq3rTwPf78cnzL6QYmdEdCgqTtqtdZgONnTJ90hpRL1OO6gblpCOdKUwD6l1a5Z1OU
UDehPidh9pLZMU2ytWQtyaCDMtUi20xs60M3ATbncRFKZ762TRtdqGAH7WSo/UDN9YSbIOeLErDa
jdZI3tB7lX2JhW4c9eSGYtPBcSrKKxBBsZu0LgFSU4JSxu29dty2OPgzsmxNQ/gEafdX94CQt7VB
Zw3YTHaG5i6NrJ1FMn0pS0P9bPObyvtrZL0ZhWu8D9M73+xTb/dQIRvN2A+R/VekHuCMea2sAp+b
63Fqhf/wlgNN9LcYeNa6/1j7/U2khbUWopcU5jxHJSpuSOt4JWFh9pMJXkcb31IWySyJyK0UYITs
lGHSCDxQUGVNUjdeeJJtUltLB8dFqYkyIpXhgzSwxjcjhdXWNqnIMihhEQH0OcsqnM8IFqzqI6Qo
vQYuoZljtKVb8A7PJVCl9xq3RPu7iXuNQbC1zQrSO55nsptorrWD6sRS9Nnqko9SpwWK26+97/r5
RM4cO104X4esfgNMd5s8nNDp+NCGYCPsAWq/nxQTBDLgRabpf8it3cF0oL/63pSYujT1ymqZHXiC
WZ2nbF/grJjjj8mo8wesuKQiBHADzX1rq6e5q82jLSfOOpCbHaHRrZuSWib9nKuoPfpFqh+znm9O
2LQkuFzd2qasWKE6GQeVtTxUEU4vN529feSPEdYkPkyzT1j+xSBHMt4RHTXtK7egHCfUvoSsnTXD
hwhslwg/B/kUkc1woxv38uFYOtUTIc9eyg4VOiZWNOkvEmt4EnIakDe/lFX/Y4/Oa4dTbuWWrQzm
jFpBlqmjT9im138mooF6abwVzQ+Inre8qlE9TGtDbf09mkYK8hL+H7uueWxwLY159h7nu4HrqhnJ
U+TibKJJDmvLYrJL7QseKTL0Vvf2H3tnsiM3sm3ZX7nIcVGgsTGSgzvx3j3co/EIRaMJEY3Evu/5
9W9ZKFGpkPIpcatq8oCaCJAUkjtJozXn7L12QpcfwQ4Wb5OCOU3Ret+Al6wqUy71JjuBJP6S2cVF
0BWIfuaWSL7IxuI64LQRyLTqsL0Mx54ecHUsfftckURo6Tra/yaCmxfQKIVGCOsW5RndCUpibRde
u7OxDWtiQ8IowAh2xHRy6GMXzLYRDnuvnsUh5hVDHF4HB7PKi7VLJ+mYNhaH0HKsbgUMOLS3CSEP
trd1Ah+Lv4ncBX8vNg6UGn4Wr/AwY8IbdQ6v2UVYT4eoJXyDno/YGsPEx/A8ROydIhGzY0o45+Qz
pkE30ykT18OKvgOpOASIDyHn4agAK5rW06rQ7sxhhJtXpAs5s1M1QbGunFlbT04xraC5VpiNsmUW
AIH24zilTIa0wnDYY3Qz9yPkBrfutd8mR1yg8rKvxY4VMNx2TfQwIGkax/IimmtstDSwZN0/FSFy
h950adF7XE5WX1c9i+Uwu0fkALysyUza6JDezi7RSGH/9M5oRxpMxDdXg/zvyJYTx23vLbqR+E13
LnYyS19wrNZwGwNmHoewP2w0J48yt1t1NWk4vtg0UaAtTQNbRxsGXCqUJd5xbe/7Tb106u7VDWI0
grqHiI72OIVcv12PZgmMhMoieZTVweZduW0KCHAUmeKTy11B3Imoh1tcOsU3BL3U2oT/EMn0Ycyw
s6EcxCc8c3KYBSbZmjknmKFn9DmyjCDgZEkC08CNXg11AtuiA7LgyM991NU7nLLJvoafu7GCzn7w
yh5xRaK/TI4q+Ln+eFW5bnlMGpPyijHrL/qDDIlQbczBXrUoGfdFFMJt98Z7UR6RoIwPEMEgYbVh
yzvEb7EykQdqW8nm/bf2SLEBUHd2NHxp7QdY9YxMVF59/SzbQTv99Uuoyz9/Sz+a+cGU4/avP/vr
5+SYoc3VKcvZcADnxfvfYJfSTk3LI2+np/c/sclJ2NdDROQe7XqZIB2TAUUpLa1cBAG5GlSg+Q0C
Cn/4JSZw8Iffqr99/7kgMRSPBbAcWgm43QZo1srczn2rOI4W8l5oNsuqTqY7a+READx/QEovULo2
I3VYK3cumKf9vUiwyScWsp1R8dKHx5oMJIWqNhfSiO7qID3PWIvA4Ahq/oM6EZTBY2N2LU0Q89s8
lwCc4mo6zDMuOgRS02HKVBCgMyitm5udrCbBhTFQdizpBlG6AaWCMYA9XshRKStxHdUh7AFiDhzz
Eknp19IOX1Poe5yO87VWa9tJCe2mHK2G6w7wUygzL/2+m09hGK27Qomdo1sWDWdjkMfQFkCwO6Iy
9KY7jUVJTXTh1J+jMu5WqRbQHau8Z7/c1dTVac9FBmkD7Vc9Gm95W27DrLwbKnGbDd6tPkMmKnFp
+UP0iOMEjQdBcqHB9tkEfRFNL1lJac4uv2YFQN4SqlZZ3ESSU+bEf+F3Du1Y/1JP2CBkEGAaQAc1
6lj21O6+FWJkGwGtrNUepDWeYBZzDBjG5zYWGy0272PXO0LCbnada98JsyPPPMLTZpNEB/95LUOy
WVPEIZZEhDGggDHpArWl/NonQOiJQECxuPH1yLtQ38Rt0hcqlKgSOk6fdRy0azzmKGXqCahwmJ71
UPmDRLXL2F8B9Dtgf2Bl6L+YIeNjig1wDaWEI4E5qqQtKK4FhB6Tqm3v+89NhFk8JcZgDYQFqvBj
n863dKmqReYaAGxkyX0wvFXSlU8VnuuJTeGq8vife1Nl4YTYO7TavtK18QYThcnIxPCgRWN5fP+F
/a6ZrvJQ7kxXy/bFLMtjpX5xQdQd3rOx/0zp/pA//fp/kQ5+il7roim+tT/Hg39IFP+flCEuCP7+
70PEb5G5P5dF/fVDjLj6N99zxIVufdI9w0ER4UkDFxiR5N9jxKFBfrI9YevSoxCkO+5fKeLik6XS
vD0PYoFAP6iTUN98DxEXn4SUJmJ19as0DFP8JxnilvyYdc/XckxPfbjH+sKUL4w//lW+Pp+5KiLH
xf/KksiuoppGLLmqZNbay75GvNwAPynRKhZOgvCR3NWN5KTKqkBXbnTLWyDiF/iwcHkWi9m0dxUe
XrSsOEi6VeelR0wcLY4sbdXSacZ5mm8DkBiygFGiUZAZK3sZAlAFRGBSWpWb2CG3rJcpRAprN4uU
8DwiIFCAQAjkkOGm9tbDzc4GicmJj4ooUNDlgfu/EQD2Ki1ZD1Qdsvo2Ub32MvviklpKCBoSrwjZ
RMg2Hh/pvqlfwB9eTppLs1c3UBX3qzx4jSXlcvZYy4FQ5Ql63EKBk8mtQrFxrl3jxuTsl+f2Lk6Z
ToliUV9VfRkqPZvU19az3Z56TMANoY8Vu0uXG0lGlz23Sz9yyeLM6dBZW4Itb2wb1iRnDPh1nBdp
S6IJoguVX6v/S4Py5zQpxT25q/RnQoUpciIZ9cRN4PcnOb20VbbWUISDCl2BG7fB7+bO5ynaB+a5
RczuZmym2jPnEXuSy9Fw9jqdxCLEgGGdTdtHwb+j+XcBdvlOT8x8W9UcqDT0svuJHak9jsojmy8q
ymDq6RICRadyW/gW2Evc9WAR5rpzV8VEFkdutI9RPS2iKj9S6WVCHMqnpnsp9JeEO0VO31FPevZV
Z90DQpeRk2ae1TfXSwGsEKUv2Dgs3zs7Lq77Nr+eprP6I/Vo1D+cyCQizYYuDRF+fBnNFAtUHxAR
gzdJEd3zm0f1870WnCpLe0w0/JIVCUU5PxuT/pnxTGfdX7t0QVoNwX4C8GCiwM2XlIa1gxS0sgWS
VP2cdue8OOuMPfUgMFmv1YDQC8aBoy3zOy+yt+D+tpIAxjgJL9R7wtZDyQQ3TgeQgeEwNNXWseit
2Hs1YjqcJeHIGCbvAf0IM8GmYmswgkeVlFxsby/rN/XxdW4DIM+Xok+pwCKDTHgHGe8BGINc5zNq
RliOW46WAnFfDhv9uT8jzia0RTmH6bUKeZmToFIRXgse4dj4cteNzh0Ak4upIpLOIc66ex8TSUUP
mN09RbD7yk3WanxMWXqCTCkY8V2brbs2Wte1vzXdgExfnjygMTp2eM8RR+paulWai5zQX9lmYENy
MpTa8cTEtYk407c+UmWXa83psSX2FtjQUl2l5/vrLiH/hqemnihHxXVlmJiXKNEweVQNBxCjP6k3
puwQ8/EcIMYQIw5knionk0bvOvtUkxvM6Ucv1NYEA2ymwFJA5T0AnI6Xg6x6xo+79938FsoYCCk0
eHp3Qhu8Fpb2mqkCAjZNDo8ay/Ir0q2FcnarscNvC2CDSXemFIggILzwI0rqwSUKu33mZMe6hohl
VZuIyX1Jnh/x3NIheXuC/JIkE32smqJogocCpvUXvyu77ZjZx7jZMTO/EfoZbpiQj9LLUGAX0zYr
ipTKKihGL5OHnH/j1QHbCQeFQ4gqzDRSfBaSJDBbUOQNydkpm3SZotrfCKOgEEs3oA4dRH4T+jFS
pvmFMCkBUc8vyys4au3Cbe2dUQ0vSGX3pUBn9P6zwFgRfgfRXZQn16GVhFvCxMMN58oTPPhzTt8J
mV9lg941kiWuzlMhaqUMokYwTeA1fOwU8MbYJMdy0TvWdc7ctADDBNY8m1DtRbi7MQJmMMZWzqjM
PZEqKXKR798TDWrlU0MOCdBxUtJMRIYgcujzb5KCKD0t40TqcLTTcNIEuv9kulm+IrsAuiGVCwTy
LDdAdVyJatADYeO2LQwKKLaknIZPVU8utVbQQRr8bwPCaEpvhkaJEF922igNwfCSNrpJCy+HTT4S
atKQFo9T2l5q3fwq6I2u4aQ8cGqF09FkK0IIjXUEq3ANY58Gu7cpK9LaQ4qfLUJOCCFFkr5mtdhn
lCbm3H8s04AUnfGoRw6akJRbcuErHQiU0h+2HH9uzf6F2eWaHI1WrctqlS7SSUkg3/79x5+ruOHa
wpK6Z7Mt+LiKa5GNmMgaiq2vokErplxmEAe5EI0YspORumP1cPqXgJBC3/GByYh/+gr23+0kTNtC
nouYW2cf/PE7mJmE9NoltDqwsWZeeShxzWLtdzchFdn39Zj1K/Wfk/JNraNjgxSU7f1iqg3kx/Gz
ZYv7ODNutBJJPbLz+yG9KYdALGzoz0sTMyegza/GFgQbRnhhXjWzsVITNK+tExOOnmEoIP8sI8An
6qyt+hAAS0s9Q4ZImZHdQkqdn7IPk2IwawfKm+t5StdqKlc3yqICIhprq0NvTHr3zrY4y1RL/aFN
3X3IbDsy7i0LWw7hBlOwd/r8y8CsJBsGeM+/Z6IrYfPMLdmaIrigvXsRD/66ppkTRXKHRh8Fqk/q
EwJ39zkCMBEzB8YjAA4Eckj/EbQtIpXOiD9u7ld19xKYLH9YUQtGh4wlvN/zoDZdLAfEMiJNxx0g
gcz76XHgaFIOxa3nJt+00lq+bxWEdqjNQzBKtPvDZcWo5QxEUNYx0MbdWEtE1xUmKsSydaYRSpV+
G/T17Jm7FrsLYv+gGLfsJPZC6NNJubGphSBDtWYYM84drFJkufG3KMjbdWRYtM+9rTXP92ojRUOO
W4PdFe+mFmXrwPbX6lJqdgcdEdDM3+pOUTbcOJaS3awcmb80WUasWv5E9t7asl6K2b7UXHsToOP7
h5fm1wGr6niWND3BDpgq8ccBO1SGr021XWzVYx35wmrNzuhFV+xQ4Hfg3gSp3JwhH62OM80BWQUX
GmTg338P52/eXYl2VErBxMEL9PFr9GAC0gxr33bwEdrkHmk69ERZWNI1tyXUopfff5749bpB2+qs
5Ta4b9ux9Y8fqDdRD1Pdpc6LCKaLmosQTInjWrtBS77olnlj4WtfIPkLWL7UIkx4J+ndbLt98+b3
38VWF/fzxOUQaWU6SmxhuZyOfjx+IIHCeRmBjSWNefm+7WFHTCXzmsrvckLrX0UszS67FXnQolvA
74c5Oepme28p/65hs7CqROsbdKn0+PZe8Tbl7L2HzUAi1PvbEb7WtrmVg7YmaJWqxaFMnctKuvtR
WJe+Vh9c86EV1g5swr5qwZwbLhJFqfAbL6hAIbTIDQ6LBSqlZR9mKpYERTXT6oDSH2Rej1I1Dy4Y
q7jLbktE3SwhAbWcnktQu/7f3zJLzaMfb9nHYWt+vGWVEYxZJbhlKGJQ2zdLCwd3kHEscM/1+DLg
FyriVzWn5ZJZhRfQYFZxNZCEN3TU1maNMwyBgLpPXYQscv5SJMeMEndOQNZ4kspT3LyMw7Bqp0Mp
X3IWQJc2WlU2W5XrNzXOpU+ruWAqVe9GDyC8Z+h0dnf/+2s1/254eLbhcEwmNpMX5OO15sKgFqwX
sGjYSqc+02lY0ociRhXRSl8+MJUMKdKBYKMmP3/bBY962K+skZ07jtO2fmFyBZu/HqX/voUeY2un
1sIuIECE7w4pcTMC3IuzbfNYWVCKp3o9hvPl0AxLYngIsOU8qTmXhgk7EfLI1Parf7jIv5sA0LBz
oLcFNUTL/XiRgxfoidWxeDPg1CkPx9NWAgdTXRRYPPAj802KKjzmOIwfE7B2dmHYL27CwTB8gTyT
XyOjWxFgqtcpMUFsYEemV16k9+FantXwVKfWNGnWEFzLyT/gEkEPczKsBvwyUnX+Ft8QKoh/Gq4G
lY+fhiscEIl4xmNrIByhrv6HAgMuuCgf7JE3PE5f6Olj89y76O2juqMHH8p9YREKwYnT4XDLmsN7
1NlfzURcIXpaVzHL6KStfbAXBgrJ3kyPFS+jWiiLUb2E1GxhEf3+kbxPgR/fMfWlpc1+RqLgcdVF
/filU7pHddDwpVlr1bF61LA3o9ChCrdTUzTayZVCJ4Fj9jVCGZzkaMJV1j3n0nRYuNLLwYr2GoFr
Y/zYRUw2nTy5V7yf0WcfamjEzZ453cbKYNKcuyRbq5lO1U9QkitC+r16vSY0jz3y3jFfE1mwTiWH
fmV4cyhb8KM6rbgkcjYtgzQQ/FkB0qZoHtXM8/s7Yvw663BHHNPSYQIypb7//Q93JGVWSMwMKpS6
C+oIpo5CamKxEZ+qmbJNlngAOEQNTAc1Hsg4zXGYsgXjEvXiaYg/qxmHpLuF1Uv0Tv840tRk8MtD
c6RrUWhmK+z+9B7ZZdnWk+ArluTKqyMgK+CSO66WdXXuL7mL6tw5jekxRmTxvjfmnG/aF+P4peIR
vpdg0KoiMUsRp6qDKfuCtQzS9e9v5/uo//hdmcR1x5GOsE2EZz9tlmfuHGQN3gozvJhb81ygWsx4
ok7N4ZYN1oDM2NBpfmHZd1HHtTBr/O6klpOkvbSGZEVT8fuG6P9XeO+m8uu//3gtupwBcP4aYM/+
sVorDJad/77Ce/E1n55/+fnv1V1LfHI96VC7ZfvmepbNmPxe3TXNTx57Yo+5Q3dNVWH94195Ubfh
v/+wP+nM8oaaVigHe67BBq35Xt3VrE9sRB2mHOmxtpnCsv+T8q5h/LS2mJaNbUo6niEENUfT+2kB
ZaswgkSgh0Etue/XrYvfezXDe3l0YNYLSnMgQ+cit55xmFDJy0A9KgKqnnX3ITM6JEwcN59ri44Z
tKGu9Nn8l4GL76NmtsBfq1NP4jzW4401OiB504ReRBMUljcACybGclOWFmx4r7I8Kst64KzK0SSH
vh8qb9p3/GcS87U+Ff23ySZN6oiOK9ZAeHcNDVTqJViuM60QNJCmQspHI5smcbIsF2YT1tXoYUL2
bKxoiMmMHO+ZRBmNctwEeS7MHOKHg67e0xxXZtHec7IdreeWC/PozCxHFzTSjOwhoNnkN7OPSBLZ
0YWfJBz9YO61gQgWkH0NCOvh0NfadZ9ZPshVikuT/GK7Td8/9hZ4o+pZj7S88V4bABMoiOLGqzCb
RGwuUT2KSAzdi26bWm2sEJmVREancRs7rO3x5FwPAa7jVQdA0IbyaeXDOij7kYZ15vT2RRgi+VtH
fpDFuzp1aGaOWdlW16LMZ9TaUHk90hp6xwwOVWE2MNLLIrKsLUYi3O+dWbgVbLagIrVkWRR2PbUL
FIpOu9ejySxZYworXHE6hI4yuZ2XAbmOA6QOxcwqRHq9dLZFYTjBG+68CFJrbpZXxPkWCvyXG2aB
ntPK3yykVSsKLjqSdFJOc2RCunYlPPjbAFiZfrErQnXAQwrICHMTCRr5Zdd7pOFsYPCFlbHuJfvw
cmV44RRsQxlINB9CE2h583qwp8eW5DWkyWE/ffE8G3eiBVtruOkrIn0RaOe9sex9wUEqbMmVoGBP
QDwqysnijBARWZje2ppjt/s+8xWxx8EjB78SlL2ivBqzT9GTvb8YdoWT98BziR1rkiuboD4EFIi/
w82Q1I25QrCYDQfEa9Z0quzSdE5G6+qUaxns3oYQDAUSmeKOQwg0Z3cdNx2WiLo3K/y+uozR1Vqj
Lq8KQ6eiJtGeQebvzV5fJ3U+GOt2rFCB4K3vANjA0EyhL1gNVdLUA953Y2Gp4Lju2Gazo3Hd4TbT
fRdN/GTiF6jjPkGOh6IO+hCCygqWxNTVGyX3m/gZ3q+djo83ejOlpyQ20Wgkivxgy13aTfw/BVbW
wlpIDVby2RvZtG7p80ACCpMaEKzEttsDJAHJeSJEO/GPEXHAYhHZU49XNCqK6GSQCDjcTeY0uAB6
yPDdJQJQI7aaFk1dEHkkQlRNUV0ahs7kIpDdT3sLazXIIcnLqkomPWwVCAQ1qeecLujDpL10yG+c
m+y1bxG7k6mjYcl9DrxpskwwM67xVHZT72yz3K4hhwAxRw1cCM2K7i2J6RESXhxlc9e8JqhGVH/a
SfvGvTSSEpv2ovGCqN1YIg7mK1IURL2axxQNb+1FpkVhnkoSJ9BW+ueellplANrTbTy3kBVtglpJ
h8qspx+Wm+vvu4Ifq3vqDPzXXsEVgs6c4RjC9dgqCPG+w/5h6+VBZkdJgfjaRsxHQdvKGdGemcb0
tjyOCxAYbn//iR9Xje+faArWKFS6UtAV/Lj9nWyaOV6GrBwHJ7pyXRu+4KwBbjVNs4mL0eheSaUN
iuXvP/ZjYeLPj2WLaTo6jVHnl0pI0VeisvlYoglg5wNIOg+k155//yl/dzvVvh5wpm4Iz/7pQBI0
iWZKo2ZlqTh1xP5EeJg+fZ0KsGg6eQLfd1W0s4Ov0Ojfi7A/Pr2P5x8uihoLjCWXjZ5OnUntEH48
SojUJcV3Igdobkxn68fYb4fIcXaDYZv/sKv85f7xUezNKbF7Bg/t5/tX66JpSaeOwFGS0OKHxht5
pN4/XI/aRX8YjXyIbel0pk2HvYXz0+0b+d6ikhoiYOW+RY4nEZ0FD/Y4X1B8vRGduK8m6/j7Z/bL
gHSxk1DdpmwlOIX8fIjMSc1EEcxN9FUEGkXOpe6Q1FCP5TkJ+mQBrCvc//4j/+a58ZGu2qhJh3r2
T88tcCizVinXadlhd5/NMfOIbxJk4vVQO/7hpv7th0nBRhKyDZXIn144jzzqAUoi9KaxDbb2WIo7
TUb6AXZUsv39df3NIPFMXVqWrW6moauv8sNskpBXm5oD7s5u0JqdGxMkI/3sP/4QA2qSydnZkJjO
fp6yKrfTJfp44oCj0LwvzUE/DQ5Fmd9fyq+jwmAjrV4syiZqXHy8FEwARmBlrlKgUpZzwFfk5Iob
EU1n1K95qN39/vN+fUoGw4EOq8HqSsFWVat+uHUmhYC5DFXHvRyebLN7Muz6PqdW/fuPea9qfXzF
+ByTGycNRfe11Az2w+e0JWsv0aq8YjS1N32YBh3dSpvo7JJOCA4nf/bpy/nk6C4ca+i+aHACil2S
Bi5IoArTAtwYi7gANg/96fdf7pfhQylOsCQxTj2Can6eY8jrihrdR2SnoZZe0vk610ny8vvP+KlC
zZwJ54puj4NQ2uV89fONDnSdbJGRKbob4peCvsVgjks/dVeBCkMBYRj47FBJlXR0QphL/V56QN3z
/qCH0f/BM7elybtpuAq/9dMYK0RV9UbIGDOn2qyPdsxGYmnWsadh5mgQvP/+0v9uiEl2fHyWZTGF
/fR2NmicW2kzESTsXONDWoAogfgOoQjcHmegf5jkfnmarmFKF84BV+gZLLwfR1oQGx5EJN5TD9/9
VPPSmMU/TAWGaid8GM3qYeKRsQgyEL8uGCRQaG3pNOT5NPLkYMGb695bmmn+OQpcGH+kDjQkCAp0
EuPVjDDY/ZbDLXNILTMA6RIVtjA6GsJTHq9NitKmG9+83/T/14WP/0GiNcf4Yditntvnf33NWzJz
Lp8zKiHr9F+3z2n//FbUP9Y11D/6XtbQXOcTOmyHHpFukRn6Xkv7XtfQPP0TW1DM57gAAA2zCfjf
hQ1hfWJZYV5k76irai8T15+FDWF+Ejb1DI+CiGBJ9f6TsgaVkI8D12YHYqiJyOI/pdXsuurvf5gi
HWsmtXQm1jbu/bvWQsUJcGvRPNDmuMRTGi0nm7Af1zEu29Hf9751mUHuRYwF2wM4qHq9kHtQYPaq
DO/oaIKmS71tM8DkDJGedVpFsTlGOp+ifUEfkm8ddLyLcMCcwGrtA4kjZxaQwWGQnMTiyKBIndBx
QiUj4xGJuf3GDIcYi5LwqJFBU5reneb6T7l8my1eh4ZjJPZy505dglmI11wA5KIuybEETkZycAXl
Fb/kF0HUYRCaDa1881vZkeS06UT48v53RhV8HgdnjxWDRFkEpAsymTedjam6dfCAMIWu0lius4YQ
t0oFdmF6BdRS4sQpCHFPvbv33jzMznnTwpTThu5g4NhTX2tsQWYkwt7Ps3uX9pUHdQwyVzhB7XHv
jCJ5iQU4BUcvFTu8fOvm8IvuY2/kfOWuBArlKkGwYZKOEocwkK0I1jaN9GDOTI5aAjFrPYERzr5I
yXRfOyEd95arNuMrTGN3SnhU6021pBv8Siz1sSTcvfNWbr9qIauDtXiQAwacGk8TNrr4ixZZ397/
BAjbq1YgAwHQX5j6Y8VYQe13DmY4KTB4txQswJ7S5ak6sAi9Qv2Gl3bnmMiMa1pHMamsdduuXUGk
++Bjywj1x8zL0p3lnQtCLkfHBALZCdy9gb5oEmddUXBelLVPGKZ2DJocbZXuXzvFKwN4XtSwkZAM
PYqs2htp1i7iePhcJwOJzfFT5WKbowdHmdcbXhyPj1TA4MEFHmlkPvwpzN+TN56DFNH4pjXSGtIo
BTttaPdA80TlalthQo3QwLkmfrrPETxf+E4REL0cIY6ujHIxJXV2iRQdWpNm4b++MMglXhDrVC8j
LTgPFmoee6bgUzQHb9LJMmjKl1SN+4TuFecWy90URYdvKDnD5XQuergpmQdJHQEk+p7OIMoSXyq+
Zod3LPD2AuBIFJckNKLCTIugXtuO9dTbzbQi2vIpFTRNshx6VpwCKSr73rouGvMWVh1OTXp8ZTzH
EDvEta2P1+2kwI2cWJFZeUqLJZch+JFFxamYo8qN3VT2OuMVXcrhgX3Fw9hG6WrUk5sYyQmK6Ssk
B15OYT18M4SVrwpr3rdN/DSGrr8wO38f4YIFDZLtheWfxwkuA8DUvkwYwpEHOt7niWfl3ucFMuZ6
XYUpChTsvXt4rYEIh5PjP+n5cMNmIryVYkBLpQiMcoBUyHOvl95oa9smwJHVoGyLfC869HOVgXkE
5BsV1gHYUniqidbiqXPAyeH/Z/14R2QbJgP9Ucxs9Fy6sWj9s7chGvqNhq3toqMIGAZe8Jm++QLP
Ldp6i9wjzHsEeVkDtpd83jptTy5GxVpq2sTADzMpO3Hx1PYTVsyguRtlOhzoLdf4QvFw8kAwAji3
uV6yMXDsizKAYVb1t7IvypXeDw/AGb445haT2lVkwkzzNCZdrPMIuubiKU9OXjx+mez0CYQwCDAq
CRGO8XaeNoOWEdw2zimwWZrTg39Hmh94DaKLvM1MuMdi+mxWqMtSq3+JVBgKiYCSlm0gNl4XLvW+
3FuuztbfHd0F2nmUZ5FlA1Mc0cLXZw4l2dLsyTAjvczm33m7zjQIeNdml9gUHQTlWN3kDhHFrSDi
2Mje9L5FnSaqO1C2/G9sisKmNw+Wn3+O+3JYCre9caPrQCfNrHc80h/NrKd8/bWXmHP9dENM1xor
8SUnEIC2hvVNa7Anioxi9ADKIEnnfdnAuwEot7BwLQWinSlf5vcS98QRt2izArL+BEr5S9Mq5pxN
sFxbdikwDgh3Xhrd4ALJVsgB8Y97fbcrU73ADpaF1xE1vYU+wUieQgWSYYXaQCvNxq3+TJjeUjMS
ymog0MfSnaDFgpa0S2z2lWXYKkM6WJKhkI337PuDwzClW/JX+DkDmAJ742uy3uBkG521cMvgukZ6
bcbmYUDQt5il+83pGySmqZtjWkTDF7p9iepzmej61WRNtzifX+VAxcNA8duWO83N5YFGIBLbyF+l
IPovIapizPOK5pIwcW6RR8219iYCcaxu02TDEWUjEr0yuAhLwvmQW9YJGAPDKw7p8FYa5xZkwp74
J/3ohjEJ9sl0WzTeI0FLLtq7HmtaN26SLjLOM7EGEG0rHD+TLKgf6Bu9DF1kmMScpO3lpA+fpahA
X6XaZixNcxkFcbqk/8pmwG72vZ2l9x59Q7TeZKEmC8zLt1ZUKNCFQy0Zm+rF1CWqPA1iX6+/1WBb
9qRqLe2MmOFmnjO+jLc2eg8ptktAX+KuCdHKN75bPdVAVLyaGrZ+C1Ryo7UiPwykcjWaKv117ran
rLkA9H68q2V0iSvtesrik6720jILn1rHrdazgZhAMfC7MNo3pUY+Q4NFWL6VOm3a901CY6G+nztl
JgcB6Qvg9PPYLKI7yrpxYa+silSJnLSTVh+w/WmsRSOsOWGtKa8fhKiu9KYgvYWE7+spd6+olF5S
AGXnYkf92oftl1oTzjzPPra8yCuYCfvJ7o62L+DL1+GXJBzAgVWbPo68nVfWm9nw1lMRhkegC9vU
IDeTWB3MlYX1OjaD2MKL08vLPithoRIVKkMptlHc7gsDdRDdoVW96Ygc2kRRli3o5KwG5HeB7B8S
K5xXtfAeoc2Mi/JcNxWL8BitUrh7uZ9bi2BoMKPmnvfZpj4CQh8e9YgcDdBb2/cXlTFpSwExtZ4X
sWOHS+gdgDT9oSbNMAw3Dmy3VW8UAy1lC9JckJEHlD0ZLZzXtNX0VVjqQLxqolKmrkrIt2rWI7SH
tC2cb7m+k02IU35oqutBKroM28ZVlJBPVfdTs8jQO3LudHad/9nVhvEioyXjtMVpiLGaCoeidWtu
DAg6ccxjCkBkL+zLsZzugpzsB6p5F1Gvf9MjH8w4MZgUWP2DilG7ykZx2cXznhftTGfvW1z0D1pW
PM0j8aCxfUYCVMPVyp1llBpvsy12GpuzFZ7jfWTXX93IvwDw2RCPPRZrYVlIZIkBCdjG9h3BCm0C
sBUk6ZmcTwx1aMoiFqchyl48FyB5akaY+i0oH211UTgYR1OMZHpDfcUvkTIV5HzUXH+zSSyLiCLN
/GKl6Wut39Vev/ON4U24bNdhLw/sgsj+1cWtM9nXYZjdxRlmC0OGSxcwGi8y2vBAZLvB+ozat6Wn
Rua2yOgPxLVBsDNtpC6qGRC1uZ56hL3tfEoC46uX3PfFBayAVSkNudA0Rn5iueS08B8SDLxEjhSu
UHIHazoL/UJr0stMVoSo5HA4EWV4gfvQXZVd9ORoeBLM1L2dx/jFcpPj4MNBSy/LYLpC/hTtwy+2
rJE69ldd5lzSD0Jp7iafazfdp/BKOPwTZBB0yE98vnzgf3P89lwToVxgT1sUjQ8RpAqzQ5bqJ/wI
/eUoxmERsFQf6HDa5CL2RxH2HXvv6gh0H6JSJZ9FGmYnHuaKvstNnw31nQ/SdavbTK6wwB69a7Su
PkHYjho448R/oW37urkvm1Ce6AsNkFQKPMfhE/hHf2VaOJZJbiIDr68vZNjd9I6BEQTHCOysaBmB
Fl+UESr+xL0Da2SyA0E233Du8Bp2VbxjlJZ60CnDpk+nHa3Ii2ziPMeLBoBpMB+KbOuos4IxRPHS
NadXGDrsz5li7JBTlhuM7NkD/UUEIY8t42VIwYEP4wAJEO8PS2MA0RJcJErPnr6yeVf5mrvFvwXL
Bat11mbempfmc2GSaWgVqC2oRDDHEyIVm/0SDktDBGjRrKzWYR0cnE09wFDpS/wEkTzo8CSQKiUv
ZInWtN37q7DpPBbaiBA/Ytctq/YUIIP4TI/ZlQuPhdGw32DrpLfuXQJobEEbpAcY5l2wS/3qXjZs
hzTEaPpUPY/h/fvPZiM/934n+qoFdpZv8M+/gIh7GorhogyjlyCgdCJLlnDHP6cNx8P3f9OnJCj8
F3fnlSM7lmXZqeQEGKAWQKM+aCSNptzMXLv/EG4uqLXm6GvxZaSI6M6qTqB+uoFAIF64P5Pkveee
s/de6++C84JggvWDvD19zW6e7jAabmLksvt61D6JY8wKY7k2UrDXUkXZx6vrG5TOImTzQSLBjOpF
Fl3oyzctVnviJSEORkMLDnpcA8q7cYO4H5dTHXZInKa7QZwVNxDV1MlM4QJHFb97FTVboT81eQqS
F/0xX97yhCjUXB2Px9ziSxDlhq+FNHUhH87LGoUIgeOpYtJoQZAW02w+If1g/F3yUB35pD2VrRgK
n5wXiPuZs9uv8ybI4d2yHqos+efvn7s+m89jhDG+kyJ/7kRxZ6hcM0PfdG4joRo3rOihwjRfgSLb
k2R9rIoi5Ry67aN+upu1fUw48y7py3ucPuNsEvtD6UBk1lHLmpOCgoDQ2JzjDuxY8k/kct8YELt6
7pNZCpj+17gqtCFmMx2V+a4cUbBHlp5uFz0MfWJMDGmCXZyEhJmJKDP1IzmAhNCWM876ZNkTJgQF
eVU7xXw4wB9JlemtAGuLtVPQqgNkImtXnuBsJbe4nbh7o/uMlkVpWY/kVp5Kuf0aky+pg2pUra2T
QZbP2mi8lzmXDIc34IHGMeogAaOwgTqHqr9iemy3Oi8hGEVUijoohWXlvIMHLWPLXn06ecitvn7O
ptjXNgloDRmIc+ZExFceQ2jXcYm52ozOlGiP5MzQmKBjn3H6oO1ytxR0HtQRa1ET8pokU+dfCWPa
hDyk7rnoPwKJfFMr6i9aQEIAxwOFvSp41Pp1515XiETiTzKzGoQ4Hp8ZiWI0LZJYvyNoAmTv6dft
IMqsIz0+YANjmYyT0I7xaMQFS1M/AUlD5NHalEBKjiFrfV/rZ72a0MiC/8Q3Rx5TbW3Tie6JmavD
JjOjT8JCdpDkZtuQ5Bcx6RFoqMSDLYSDR3jD8mKXzclLRuGyXpzrdSnKvNMu7C4gt4uw8NYFUUiW
uxC4bF3GixcGHDJkToFaSO8I/URrrw8FlPwk5NxjopjesGZzSF9fTrDoHEPWVYn2zmrkzNciiRWW
hkWxEWZzgiQ2qJteU1C4cQpLVLpD1bogNMsGEQteswI4V8+S3ZOyMBuEO4ft4q8yEtx1bDiRufhC
yFoI4CeXSuPXZyMoLHWy+kocM8PUjDX319ehrq+5iB/VXvmoTV7W+kXUrf5IohmQ0NAl58iCOEq2
JyxUYj2N118tsyTn4X69oXntmC2jSuOK2IK86+8mbSK4FG5Cnu/VVHWL5IX42g9laa5ZPGUOGoLF
JyyN7BxrMVxtxHc6qkLGEka1grsQ9pZAUPYikNE3cRHr8Mi8lkChfOZaWxfIXwv3FNaUZMOnDvsW
J4cIYclbv/5fW8Ckk51uQWL69auKwbdimu2FctRX5RaUIChxqJVjuldbDkalmAC4UNPaSdUiJJGf
XSuR6Euut8kUBeRT4mZUV4+TCkxA2dUstTZondZpJutRDIaPqmqf0op96J8awP+HKbVCr/efuvRr
Q1WRmK+ismZGTQt3/fk/NVT1xmirMFDJDla5aubEH/v8YKQLwdWuZtH3K7rP1deoTsZdlHB3/Woa
ZlXwuL4yoSA/PA1f10Vg/W5VK/syuz1YXihXlzrRdjUXYUxUCKcRd21nWpU4ILA0H7VQvUsU+R4w
z3/9ltZp3D/mDr+/I5zVMtN3nVjcP8lByUi1rE4TNW/tCedjTv1OZ0yLb50hbcupf9VTmokjDtn/
+nlX9eD/9sSQjw2E67K4DrH++FHKRRHPHIL4KJvaK4nlyUzyamgDd4nggo27Wy1E6ypSLRZkCrb8
nrisfIlvGvkUXWW9KZQPs3jQ4/Y5IlSil/NvdS1ueu7mKIx9E8Bbzwun539ba4a5ZpMp9f/GmKL8
USnx10/QQO2LOdOka/9n9b2SoGGNZvKkUcnTqeWVr+vfmE5XnJq6mdyqoTlzze/qmNvXSFnCauoO
fY5p7FF6qKwOMS+rpa1rTI1HKse6xJOaetcr9H7XRW6WPheNPbPE82WQVAge9fdCSFVZTdc6plXM
h7lYaMmi2ee7/Lsl5n96APT/XbaBxazuXwtft/Gt+ci6j+afh0TrX/l9SKT9RpAr3CrUEejMuNC5
w34fEvGjNZ+AfjeEV1k0RO6B39Wvis4kCF2FqJjKL10sWoffh0Trj/ACsQJJGnEJXHH/zpSIedMf
b0QdAarCA/ICsTrJuvinNS0g/T/RqvIHj1y0o/n2mN9Lr+RlWd3GpBHg6O5Xus/3FLRHyadGwYK1
hc52sA7zt3YcvjjjX9q74jHbCefsixLJ0fzscYlc43N8Jueq/mhdqCa7eVO7lk/DYhf6qmsdlt3w
FY22Idv1JtxnTn2t9+CZLupP7Jcn7Sh/WBFNN18abPm5eeyO7V7wWtc6d07mFU60yXbps3ytjqMb
XJOd4pX38kZ2s8vs1leKHnBH5mPuxj5tO8uDSH4dn8bVB2y3VwAi2+nYP3e7+l44K5/yXt2gWdx2
R32b3mlevQ2czmcysTe8aKP/JJdyz6u8Uw6GHzzn9wIa3U/zBwQX6KeI2D6fdr9K/B1sMFKX9vWe
Bc1CPXom1tQXn0LiiPaVdbkhTt/nPGx4R0Nob53nZz7CI+/hR3Zpbe3ICtyTyOVqh+Js2IZdedkD
Xd9dueUFbtrNI2ZVN3ero7hXjpHD8ceL7jgj7sHeuuVGdTo7347fReARXhi9Ynvf0wr2GMP7/Sm4
NvQahAPtaD/dqg8Lbf8rDHX6DYEXcy5HBomjziEHvOD3oxMw7PCWSQfyVseDtgMatCm86aDwuqbj
PG7Air51rDocaDejbmuvyzH36b8e6i0DpWRX+5qjbxLeF01BPpZkRxijl/vlFqvNvnhs34W7/GRe
eIYXC1K2LbrRTgRFz8eebgFhOsa94teUM1/ERAsv6WE4j1vzZz41BGe8WPegVl8Icn9ozpxZpYgU
I1LJ/JVuBFLcF+9iT3JFp9oSAOb1H+Z+3mNCdizmfAfpLDxwfZI4HBXnOPcNT7LLE3/fiTeyHXog
oKCeeCBG423mENhgS3Z9HaAgIJq1lTs+NPIqdGfyI04OJP8+ToEXFWTre6Tjg1zyRopCO79pzuTU
28jpkk14uuQbm2bdPfN9O/MMP/vyOs4Xtv4skxeenKgFzf176SLZNN1g029aV3Y5x5BFu63f89Ny
KLzuXNKoISOeh/hKuIxI/txNtOelM95LOy2OxGXDBew9SX8lEp47+QeLHoOxnyw4aKRHYZVR/Ek5
dfbls/Vw30xu4deO6tBcJ+BbeRqu84P2tGJkMYTkB/4fyWDZvKHb1H5igrKnJ46g0sZvShea1rxq
cyGAHzRGbaDHYIfZSXGRPoT2i6gMmHIA0CsS/2AE2vFFfAUhk/ZbJdkFKNIZoAGWesDgT3PqYH2E
bww42thb2rNgTGRreDTQE5fTC46PczYTiEfgmBMTy0+QqWTL9Bw4mQrfISkldrW8x6roQtZMRIeO
U/PSU9fex5jU4Ey55hE/7UF3ItULpgtZhMVt5DWB17A2GZHPzYEhSfs2bSY7d8f7eoOcRmKYcFAk
31pcCls+0I6yc2Di+0IMPbyJd47LCDMAFGTBZxBnHtz7h34hEOIykbo77KEiPOv8zpt6MORT8QQ6
Pn/pX2LSpStk8z5zE5Ecra14Wqd174a+ZUDdPqeRp+vPHUMo8YVWWumPfEIdrHe3Bc9dOMsrQ15t
2ZaYP3ez9VEZzoyEnAccH8YH45nvhGCMzXTX3VNGthgOdLvZd9fUeTCYOW56JuWbkuCV8Ssyj6F1
DQWHcdWLeGXyg9BadnvBS+wOX+HGx3ZTPAkX8771vywHW00uOhmuhZOgfhgnUYCh+lqfcbbTitQC
slfD+8JTzpxDCRou3o3+qYfLEtfGVtaTTTkIm+kz2cxbGn440ne0FTd8p/ejO7t6MG+MEyGxTN4e
eZxX5l8A4ggZH73eniQHqlXj9tVJtk76Lbd5WAdsIY2iaMdtZ4fdptBflJXNsK31wZVqt5ztDJ3d
iW6Jw/LA1YE5THgm5iF/QyJJqKZMh++VAGDp3HTvErb1jgv62P4otI3q6lNrnqyzlh76fW4dVXHr
1G5vx2cN++C0eRpcd/zMW1dP0HVvwIUDUHwJl6/hJKHiBmfshKwzbnUazA1rI7HTHChZl1J+cO29
juCVeYBtGcfihQUfr+wn8FP8fs/M6zw9zV8EbBWnonfShyDZCBVgdhet+2gn+343OuTB3sx7845Y
0NjpTtgqQGbKN/7VnbL9fAzOROs69Y04lR1PxZdabXQ3O5q0sEG7+dVOZ3FW36Ndf6u4yw79TbmM
vnrQOLkP9kQK16U8mrVTv47aRfIJOnZkj/fKzFTy4EDzHxEKEdDvxL5zoZVeEflcqwS5xMgrRri1
GPq3dUW+1z5YnL70O+1llDfhV78LGmdaNjRb1ox8bB8TMSrbfbTnIuNqHk4q4CdUbn7sfJh+RBev
9HTTG/V90JEwy2hrw7z0S2yYg/1VlvU/XfL+P6R5kjWUSP+6mn35bru/2B9F+s/V7K+/89dyVtF+
08jCMlbhMI4uase/VbOK+hvHHzItTCR5HCV16si/FbPybxoKJLQEmL10Gb/XP4pZ6TfEoqv9iskH
5TEa2P/4X39Qjbd/+vMfVOTSH4tZnhcZlqihO2XSIHOc/ZNUbwrNuiEzdG36JfWt6w2CabteVtkW
GmMbt2oMlcgMu22Iffmh1ON01yIi/TCAivm9mBoOoVLNsa9n7URmlnDEKQV+qSU6qcKcrO1xfs3n
ospkE9CoQa5co7cs42y8QGFyyEAIK4RpL/UieQ5FQZrztIyfaUCtjCnCWWYygfKmYS3S2WC1GNlS
SWS/oGQfVhp/0Bv+1ufiTcgIUTAmt4XEZdXmCWUJCbzJfVuUF0WdCPCKv2VirWGw+VNfwbNl169M
pl8CYRr901Qlj2JGfCGWqONITE9XgATBGFsv1YkcvmfOFjBLxNMwh3eMgAe7rIT3vMJGQ7b1uySV
R72hCdY15snk/5LIIb0gMHNHk4apQeK0roJj6buzpAFXA5/wUanjU6/qW9nsUE2Y3uqDQYDPgpAY
93mBtIM0JiGR/VmIzyT2HA1xfiUx+L4wuwMxlESd1J6M9Z4gtFvWg/nIE6K+5uMSJ34SDpmdxspO
ztnue7ODThfIbBODiBxF/U4Xdqksvapzt1WLz1j5MPXXKBKcITV3mULW89j7iPm2yxjuUoKEZSXx
l5yqgza7WOoPXPVMKbTHaei2YpISVI3ComASGzcwxuI7wsplOzPwLlWVdptN/WjQ+46T4FDHQ73R
SBynnwEBgKcYVFfDaxSo8bZMlKdpio6FIky2rqQrjNzvSERNDUx9qeEzh301k+w+QpQcJ/0OOMyt
mluuymS/IoZUc6KXMDNaoFlXCB9xikoLeUMQy9cpxmTcqztYWW5sJLtW7SF4M15idp6WTMwQVczg
m0YQ5j3qECp8igC5l47dEO97HI92lq7A9yRFNA3EbotKByaG+CRWa2llkUnalTFDvC5+YzpLmiQR
EU1wzWT6jAaYElSxeyAsAecB7RPOKXXGQBjHQgizEF4Ni7m/QPrEoglvhsJIchoPYVmfBKxVyAlb
y9aHubPTjnB2MwtfNcKDhwq+tandYOIgYNFLD3vBfUF+kER6D73W6RtZNzpF475d9BOz1Le5U31I
p48JoABQXuWbVBheX2dnWCH7STLeGVNjShqst16fdoijr6bIhh+RfBqGzb7tW3L3yh0GrZ8pzb+a
NfJaIOppoxvhe2PQRDUBnMx6MTqLAYVaK5Mr7d5L1BSuYZAOHGuRuclH5UtBMWdN7YdcMvkJ4qtB
7g2DlOkxDQHgTWGHu9CqjrKlXPq17QPg7FCsmo7CJPGWyJinpYCFviDrMjJ/qQrui+yizHJF63kG
laTIirekaXAiiB/wHbfeVVeW9mpFUrGTBz29gl5PrhVL+J5ZPpmhapGdg2GZj6nYHLSqMH1xkopr
q4TDpiinxbWMIvf0KeruAg2cGQoS+stk6OTE4GjGuW3D0pGi+r5k5sJapZ+TNaq2LHT4c3r8ES7K
vmrExNV7EwJ8RXINMA/CvnEpOcCfFc6UOcEbIESlRk7OidkStFyDsksAqhGZ3lxp9NUn5ACfyDvP
1sqthyjzuRjY5iWFAwhrfUj4m/IWztpLKOTU30pxS+SFQDADG20Shx+Y5gQPWc4BbgDiSIQak9B9
WAUHAlMIcY0LJrnppnjtjQmRgYoEUNVPco9dhcECX46Vz3uKUo6LUvghWoD9MJE3nXLI9NkTMuWG
D+4Bu5cfmSHgaRJeI+MaK90rkczooEQu6MTouceXpMHFK6LAViYMCRVAuVpl8dWUsdjLCp3wKdKR
AiYEJQ5xd09IHP7L/NgjrFQT9VmfJup89g2lsdINet1P1mGqH0i0G0thZNdJ4UXQK06rVR5t80VY
NmOlgVZchrcO4MaqYT2UiQi7rB4rEuphRNBOr4C5KqT2RIJhL1Ge7vS5PCsVPFl4Tig5BMGNqjq+
68OmdutA9YRFfwS2Vp+abLwhWeeYZvIosZ4i8O+14TYkYn1qxwBuU1GCR0aWsu1E4bkA0gwOM43f
22B5GM0Am4nGVYNPUzLRFGX5VldKggNCedw2VoWnshdR+4I6mUlXuDPzpTkMisH1WgzESKFw9nJR
wVJNgiKQNuAnc52eLTXZM1Dkcw9K7MOYYzHsYvOMf9bkRxKx3kZDIOJKpIWlSXeaKNwb4K3QCch7
LSjvGoO44rGE2DBFKQF3hJ9ZANhsxNShI5XTnZ4GPzDo8ks+EVEv69d5zHbAxzi6lomXMOOl0Soc
A5kiFT7YUwWd9Kvti6sZSvJhyKPyqZzD/INZdXlQLdI8TG0E2JXjtnVqPS5BqmjFl5JI82PWsK3B
tWoZSsnzPpnq+aerOV5CKYlL9FAl2SNBCQxOzlOJ0XxtPKNfQlFncEv/qvj+raL3/66J+1jm/PPn
DNv1if45HPf3J14F9v/x63exBK5/oImE2P7af69xA22fdX+r9P6dH/4u2f9vwgtWa9W/LnrRfRTx
x18+iq+/+N/N8s1WGBcff6yA/9bPlazfKC3JojWx2an0df/ezpW039jDMHDg+zMItF1NP78XwKr2
m4wNED+QpsjyWhz/vQBWqY11k/4vj0fELClb/04BjP529b78Y6CDAdYg1GN1/2Hc1Kmp/9TONeQ5
m2QdDpcyCsJVzH8C8giucVg/SWNY+EFRv4ZKvXi1jpK3yjgdjuN4PzSNcgK14sVhjiyzba1DP9WA
pNCN+WFaOdECA2bpxc8uKhMHf2ZztGZCElVj8WtLS+4bizs0syDEW3konssx/l7oV0SzqN2PEOuA
EyvTPpIblB6THVZm+UwO3WeD9d7WwcoM5VnqZu0ha5pbXQ0z5VSq7NLsAml9IFceSSsnS+j1ReMh
cxme1Y6DpkasJ3dUoTjyWF0m7uIDKyuGVXMKYHdK8mamVQi3DT1uhEpZS+IEVRlhlEBFdjXm2X0z
NxQWVb/TYtrEc1ocJkmaz7kVf4NQnbcMQrVjI4UhAh1cEFqpteeup5Os1UWwQ7PVWFP0gbn9u0zD
l6Uah5co1yDfIGSI059mqE7pAneec9PIIp2CBg3rfRvXH5CSyeaZaVeUOM0F6hAkIzgJ8iY/5+Ul
NhMyikLxKRd3mhB2uwyGlS8olEW4zi9pkUG5sfqtOcScsmUwCznwbg/R+7rIAI2SMx1Hffyk8tS2
QIGZW23KOw8mR5euelkuNHGsXTKbtW9gOGdsSf9uYG/Gs/BVxsHoikQbEySWIT6eRxcPeOCNpt9G
NSycEMaiIJOaURhZ4MSIKlL4yhsgXICjCnQSsdXQiaxytujINDfiSGJCbrbtnpSIA5ar76Vknpm3
n8EIkbwoZhEkNUIcsyZmHMpX7+j5nHp8jY2nL61Kss80+FWLVMOo6vQpke6lehiPUtW4hjLHTk4F
tKlH8VGY6NiFYWW5BhIJp1AjklGHcp9kAgl7Zeq3UyWfVXZop9OQdyqGvo6re4r7NLVlA11eWXSB
p+Af9wkso4yt8A+EMcrWyJpcJcnAlFVT5A0Dc1IrKcARY0Fnslcv50it6ZN2P8UEmrUQSAEsS6oe
pZ8ktzWr4ph0YXEsO505xlDSRSHv9SKRB8uN3e91XYAEK6JrNDjzGGXxoYTETgRxMB+iQCidtq8u
qhKNd14XWOpOB1a8sdq2drO+FzigIlUSmrz3+IzaA0nHJ8OathhkfBGCl1mG/UeEwEQwU/lNNwaJ
eCxUrbTcCmtWtkJFdnGNiZ8/pOccg8ICR21XKag6p3p8zLpR8LpRfokqU9w1S2QCoF21ZYus2cqk
PZlY/Z2sncwtVQw9LMtKd7AgXqxw/lAHwkOFlC59OejvoBVZbVqAcEgA6vQbuF3nAFjV9yE866Gu
b9S34WEayUwVlwsVZDPhBq+0tuS99TDrGjpDsZAQawdABqP1fhH0yVNy2kzkzTz3nBertqqe1d4g
C3UFvAmZVvp9G17mcBJdhO+dORZHzpTAcZC6Xc2seGuUgezKYPnS8uVetYr8JhWQ7BNAC0Nc30tT
37q1XjxrSDz2QogXPgranZohvcZLT6OvIFhbiT/VzCGD4aGKdHIw6FZqEDPJ5QAr2LSpm4ZCQz5x
AV6rJi5m6WmETlTsrN24+BbjaCXMYbJAoakrrJQjzKsexoA9cGF3mmLISUGIJkRpryhjUzdupO9W
UZ57iDherKXlXi+7/aKN5S57VRqB4VoAcbGS5oknw93Q/0z9ODK6ELiUrXVNSECLL0lVQdFcvsb6
rqCjzaOBC6gau1zS55Tjjl3xLW9GUxy8tDuKZXYqc6vzZ3M4JRXFFBK8GF1M+RTV8bUJVcu1guRs
FmD2uvlnDuYHA98G9qcCK+7g503qp435pU5xjPqre5XHyce98pBY0j0mrmWUEJY0zPt0qA0UiqUd
NVwdTXxPugQOftWXK8TJdUG3oik1jmdR8ygqEyKZyZSO2Uro6URQDdI4+pE0OWGX20vclnv2to2M
RwObDI1fTXRSQCYxc5gATpQ915zsFCY4phG9BTMZP7OMLm/x9WXFJRoR37YkfZhRRQO6XhWeIqKO
LtgWBAxszFy/S9rVltKDMO/i+3SpJrSKCmL9MfV23KCM9pZ4LzDmXSOr/WwlJXBCcoSQy7emQcVi
LL2ofVlBnupWvZH00c4Eoir6oVCxiYA+pF+v5J9tU8dsdiGsytUK1sM+tRHrQ5JC8EoXGcjiqp0Y
15yOBhwTerD6MlTQobLGQO443iJAN7D/JOxIan+pKCwOaq5eRrQFQ2RqYC7iZRcmy3eUjTZWoS8F
wwZupJalSkELl0/MA7TppRIUr62hN2icSjIz/6k766uc4pucyYxjrXCHLhADRxd8GEt9AolVOsiQ
Yhei6p0aEYut4yuCRdq8kAq3m3CR7LM3M1a/9C6rThz445KPCPWQ7shp+5aUlokISBs3C9HJm7iu
roNYEyOUcIEPtQgNTG12U9NjK9AFNggO/XZFTE+nWcWuS3vsCLi4BL2jQhr2QcvlhVdvi1uOcG4/
k5BNyRwHZn3+xMbOvAX+uWn08w457LeIqh8N/5HGQ/rQmjJFiLwvhQxjFHerI4ldy3AaGZC8UmpR
AQbC01JhjSTn8DnG39O0jYn6FnoVQBbLlpm6pnNceMPSQpwXR6wbIadcsQyOMM5EagVeU1mTc93U
z3wSZygCcIJG9bPooXhISvZcjGaFtwe1o5xrCfGzJTJSTfmeLKZ5i4gpqAejN4njB5oAf7CINce/
95PVWAMbSXtoxBr15Fi5kgLiCW+7Lc3F6xgUF0Ws7oIa2WasR8+mWTLEicTloS4KR23617xl1h9J
IEr6VWuObhxJa1eEm6XuQmcaKsYIXfoURBP0dGBGWxPlX9Y2P12lyHZLLPuWGmtD9iHUUGYUepsi
wpQ3hhJXG7Ob562giZBdOwsPjcjHarIodbmm78ZJ3tKD8xpNeemSvtuPvbIGzyd7xSR2FMPtKiQk
jRRJphVijsOT8S4SUz1H+Kwxcn1HeAQ8XfwelRB5MfEtXpMq8h4tI40tGKTjElYHdsDGC4ruPVt/
21r6T2vGSNEuG6Lk3wIKsolwesK6YYjjT7HlSSIrvsCpWgDGAxK6YJ5IV4OaIfpCOtzojd6MKJLv
6rx+V4CQKdZETtD4lQ4NgOVUDCAkFZk9To8cwW2MLrda0+7bBsFyUuiPZjRlOFylZYPxaEbb2H0F
Q/mV5EgHS4kFEAvHk1rnzR5NJaWe4jWDrdGxULW1MZnsTHN60ZTkITi2YjH4rcHAdZF/UlM0t4Kx
kaKSC1ehXaaLzoKLyqHNcUf/r9kOlDQTE9M6CE8R3iGL3vReH7KdOGH8p+F/KsZBPfWTehi05JIo
DSnhxcbUo9O49ExfZ+wNIW1LIsddsUh++o70cNTeAvyhFZfTUCBlEvSgUkKcbOXaBaPjWaHgjkZz
HRqGH3ioe08VlmuR6hfBEhiTLe7EKhoH/bypGjna1In0vqoE45F5X1dv6ii8hlbm0me0JbW7am3s
VIr1SbSRS7b6bezScy0KxH3pd3Gh01iRpsXB5o1TRvki6oUIgMW6LRhRokHbhw3yVy3ELAxR6zlt
l6tQQxbSjNVRIZDsBl9XRicQ0wj1wIGdQ8rKkr2lWAm9KAj1HF+nOI/enCxPVU7AN/PkkuLProqt
UlbIS8YQnya9NzB11cEEAsfLi0YUEdT2qFElm/YA889Y2Q7xY2F1hkf81i6xcCJMVXBF1fk+BByb
6uKjL8zbVMePhtpstVxr8GmVMUs7vp8yF99ZJa9zCWhTE3KD4wK1UaBrO5Rz7z1Qrb0YvBeJMh2y
Ts7tYWDULzXWTZuVhGE67W/KH22mppnIH98ManUKRswYBZa4mAOsPagRmcVK8tMt0zEbi3E7p1uk
pviZK1YCDmb3Ivu8m2CcMow1fx+VuZDpsaPJyW001XTTiGHKGy83kzR/ZBg3nCJfHtQhPUgpyaO0
6B2plxkwNEnk4NnAZcwjj1kHi2JmAw0V4xCVDFLq/mnMUyqvovVziYbgMBq6i0hz7u6quJUOqg5Q
KUnOTIlIqDPM+2lot7lCsyyu7kDYb9gpHPAQDwr7pglp1xUbLgPWibtxJvWuKYvGHUza2jQD7oKg
QEoSacR0KSxtygArLmqX5zRtL9Hc3ZQpmjbLYDyWS1QfQtl6wtGDoiHsGbgGpeBWAm+840gMIGTb
QlvAl4lRD2pBmdR3gjoTFjfSKW1ZDu9mo2e6NL4sqc6EK2MjSRvrNKPCV+G/NdPcYN6XbIxUhl0L
IYHHirYtFyoYpR0hRalmvB1yxrdjowQbwwBkNVhhZ4NA/y6IknkeaSzvifph5zk1izBtmwYBQxZM
kVv8Kl6biMECflEdlXEsRUiKysZfQhDVlaRtRYP7vDOlQ1cEmaNMuKfkWfspBVTXHUEEaLlHZY2l
xpBSzVnnkWxj88qcxAhOZiHROS47VOkYfwut380i4p1KJNp35rQFozKOmie1iynyUlPhlGpQsExr
mw7boZwoQMA0AZUkMg6gfvdaTz0Kya9JEz9QwrfAGBjJxYY/LV23kXTrKypmRByi5SQCW2vRAEjW
rNiWplzYiNL0RU7+y2hyOukT9tqCEBFO1TNpgdFyUxo2oJ76eIO0/V2erdyLaNtwhi4ujZatAvJI
dk2rehXI6+trjltZv0sqrC4oACt7ovT3mpnM2jxH0MD6ASTbW5d8K238TEydrsOCq0rFDxp39mqs
59owU6rlLtmSNWe7gah/Yf4pSXKoMedDxRi3YUrLVKkA/Zly8m4kyrrPVR9SgbplKmffmqudqIUD
Cy+TvjLUdlKNX6GqIfAJi8RYT45OEUFuSQfdiwszKo33QiXvv1RbsK468kHyYFCkraJ7ku1j1zAX
5F1i+xVGmHaXNUVs5CjEqwZYkEICTsv1v1RmUmYxH0iW2LPFIrGYDiCAcDUK2sj8zXoYWLjkFGVB
jzY4WJqTwd5jw0z/ERvlCh1DsOupfOV86Bt1r2y6Er0H41QRlf9jkaYcFSbM1CT2veoTnYoup0HU
aVjoFoBr00I8AzEWyzCqNjPTxkZeTOz3YCu1cOyTiP1pitlnjUcmiqRiB0blwu0MWs5WJX+noGmL
DZ6Gci6jR5M1KuQGgXeCsnoQXrKcTkeczidDYpFtrWyPf/mZmMWTlSUos+Rs2UyC8tJDhUxlSiZp
jpy2mLjCzdXEHFNJqM0rrxk2eyyj/yhmMhm64AhTutwts+5U6cBoE4JMKcw1JkEYTct0m3pzPFVr
fVrUw6GJGn8gBor0rDV9PSWD0oic3MRsWkcYbWsyo84Dcn6dPkQxcL2Fy+AZMy61brW7BtG7EWAh
a81xwrepe7KIVrBbOcVa5UUUT7YiRttEFB7DzKh8CJqpvOwWodtGI/OlTula19C0fVctottKGWeg
+socCfaHhvLmP6k7jx3Jmaw9XxEHJIMuNgKUyfRZleVNb4jqri76oAvaq/8fzvwSRoIkSEttBoPP
dVUmGXHOayey7O1YpRhn6J/vo9w5Fy6h9sL6VfFHbvHib7jW+BqtEX0jHtN9XS/xKfYC9E6VdteJ
vQ6v2Nzi7fDPhqwC9ZG12BDZMbWOS4LdvRDES/Q4aWZ/2VeT+gmWP+aACSgvuvwpRmLjuH8ao0EX
mrEEeGbJnZinbUhl7C7HRROIlhqiKP0USfJUynzZe7WXnrLS2toTAQzpQgYhMXO0/vn7qEXgRtU8
etco26mubTfRFSAJKem8MhEApbg9SSgvGR5juwkA9ygYsouvXk6w6DVEtMEaGoBKh1iWUbgW8mu2
eJbs4s2aXRd0cQGJ4afMLPnOCsbwXZ50UQSQvoILEKjKTsw2NPOuDnOjuOYY6PyooUdqMN4sOpbJ
pHUOqsOZKebrKJPvxsIkqfq//dgxVHnZs6DLd+M49j7hVd+l4wgLV/F1aI7LIY2fM+9W5JDVhWNC
z+9HGmiQA8BYJ8lIAGVLIhU7hEiD177jN24XqmoTp/gwR35jVdZfXWvjLByeg6FzD43ELI+Pw+Rc
3pYmYKOrjG81tJQk0S8pUSQsNW4kQ0b38Nnp3vC5S+3lAR2I3g+e+kxj/zuNuE4WIjMnjaUWqnyj
1lgHfyixtxTdDeR3DUvvKJZgyppn9FURHaGgNZi9+x5yly+IejLkgeb443GHSJYoLy6PIoOM8gEV
nYEAXD9YIUP+sDjBwO+XqEF5QsJAYLaiFSQUiouXC5go/TZ+ITTxI+DpCSkC+qUbTJua77At/WVb
r/1Ka5jwMltnFcXkoMoOLSf906BL21iWhCCor0nxMFakymSm/WnGqKmbCbWdzzQnore8JPmX0EGH
zc5OnthAFx539sxOhL5ySH5grl4Dfm+RZH/PTC7cGW631qTzpAxAAZFT4Qh5hpAFXym71Vc3HFgf
yEixe7a9pUFc17ofVazeVTRxQzBQBhnha20sPm2D4YNxGtZ+mD/bxriXQUOUaxOSm3wtdXDPikMX
8PqcSp3RZEf+y2AyhtXduavkjzBYxwNt9Tu/ROXmoCQDs8Y/58/hnIg4zMbi2mPI2RG3+AejNxVt
5rxz5zVFIEAEZ5vunzR/MW0UuZZkYJig72ubFSVShk1FAGayeDz/838yr6Knm9cf1xE4dJr+LVYE
prHz76jFs9s670bNfzgbGOFwIYWxD+zp0BlMPwQPjM35OMldP9jdFkvgGBrUFSMIJ8s/WViAZeYj
ptjja+JCbsaLXEOWNGd9WCr7A1PHsya+PObiQ9TD+1f1KDOS4H12aRIbyXjdjkIxPfgXtxJ/cm2j
q8UBzuGI3Jr7fCNz/UJ36nOEu3JbOhQjD/HZdGjckaYgOD/oiQFpyZhpHkAj+R0GZttKU6hZMUuo
YPoztT4QdCARIlP+kAXqd2Py60W9m4eRCzXvNqEgNXejO/mQDNkzQc4+rORIC0j+IPL4Uab0pfAT
bWQVd1tP8jBiI4+IkS6R41Me3NQuZX+KImZzwPdYIN+dg30Kl4E8wDC3MTIyFLPROVAGrrUGtfUQ
kA0ANN+kDu6WlqLDXTH7BHwMNN2L2j9qTz7aVbEgJkGJ1VrGG6ESvO+cZsuaXl9TnL6laOs6x+0V
gQJJTAsjfLkMu8Lv3hbKL2Kj/k4zEiX8iUmkg7eqybxcM4GePZU8L7V17uL8OVs75UYXR7RTH/zB
+dtX/UHmvNl5lfNfLAfO6/meBDqyS9rhG8/VTnfMpLPdfiXinVbHZl08v6hZu0DfvlsdFC5gz9eY
OzZSmeo0BEyu4zEnCSIEDvxbB+PGrg1U9Ow6G0elj4Tf7cpYpocgt8I419N2XJ2PTo7Qe1SfWc1v
6yfmzwodOACmm+wxdoE2HWgEyjlWsb97qFv5ZZYZ2RI6f4oaFOpu/tkxO9GZDmQiyp7nl10O0mzn
CI4cpYPvqazqB3JBaoz12R+MIxgqI66xZvpbVRPIZa2/ogKCz+FTj2KiOEpySbyOD62b8C/Gwrm3
Gv3i0sHBFLOZNU+qBhnZBFFPEebwUwbrWZDYkIiee/USmJ7a5yJ0RbLrPP5ePKcvo5Wc8yr91WAm
zfuaa0/QBDw3Jed09ImEINv6DRT73MSEF90K2YMeJ5yqDJThkAosKEXwOyiWo0Ny87ZedVAmaOLW
SIG3KddYKFpk4yf9Z4lhgsw8r/bzcjFMvmhm5SeviB4YxsUWyfF1aX8Jq3CoRsov3mgjwE1pxtXa
rkPcXBerdvfuIr5NGGVQQDzJ2RSd6WHRexcVB9+dg1bYfzQdbjm766xtu7gHb6AuOYkwRNPg/WyY
2VecxLdAeLSdz9yTVtahOfBjOs23mN9f6SznWHfLH0rVODVq/q6dsYabxR1OWDoWa760eRjR3g1/
tVxfipEL1cyMO19nX9p74KulHk9T7Gi0CJEXkRxBMt+hwh/+9f6IMgnZPRqfKKm2Ud84ShW005hu
O3/VuHFHDRGOUmnts4SneuoYizpCpeQPxd5/89klEyOxH0ST/p5rkg96/7mPi8+q7JFSdvyZk0IK
TDHgCkigyYk3nVFFvGlTiLWSwyLhU5YKKCNel2Tjq8riW8/jQwR2wQFlFPcyq4B/nKpnvLLvU8+7
dZkf5msgwUz9+PoUcoCtXxZM6AZa+9OsjY/ZckQ4qKFkWWe2K3Ca9nO11aMZYOJvz5RlXJKGqnKx
agCjgIwDJKNYNZqrucjPVHJaz3ANG8IxzuSd3Y8UsQ5FYXIRi3wXUKydDAaXj8QTpbj8ZT1fmswE
e3Kfl8aodkYNuVbwvVuT+WusuoyRWEyhsz4NVjOdIAtCXp7PZoTGalG3kiVeofpJwmrhd0uMbN7a
VvlEQRa2eIth03+JEn3RHW9SpXWwyw3zy5yQ45k+4exRwec8clqBzDwnXX5cMk6suuEyUsQY9Gb8
pQv+Cs9wsYjfLM0s83lARNeM9UN7IFf8n9Rz/9jo2TZZxwlvzXw41Jj/LcYXeo62/3xdYa2pc/fR
rftd+SyhUL0Eb6/nPupkaDe5j8VBdN0Rgt5AGqkMlrSR2jpj4y6U78GTmbtxNL6rgvdlcqq9MbbG
Npp56WVXHJbV9O9KfwpJsKbEvmDfSar8JD/dNAZ3EMl7sywE96wf5Eg7ZiQpyyMeaO4fKsUpH0fx
axlNj07ifZt59Jzq5iGwK5MtCHqj4odPO2PZqQTVcMXv7/isyLkRf3mCPOUqtf5YVWpsl9j4yroa
ARphbN2gT/4cuQwbtITHAZIuc0IB5SHNkiYNRbrr8TZglu4nrF7wDnsVzO/TwG6dnswGDo1bkm0q
E4dsTB8jLS+OP+7tFtO3wt7UGtnLqntLrXqHJPQPSMWRsorbyNKiUxrJFkH+QhSWc/TQSWZs2xv2
E9Nt6KY3mww/pgP6VAZ5l7by6g/RbamDi2q5Dkmf6GhVI6fxsw5o402Ma5srmxZjsWtL529BUDgx
CkRWWJ+EU4DjJu6WGfWzT6nZSuRb0DDVLWA/JjUYW3vmLaZ3c++rp6Cgjt3NvaPVekTv+JrvmJ1Z
2RRTJjTHH3QegL3TI5SUe0maG4Gn4h7o6ncLLxUS7Pu8DJTlVB2QRL/4v6wBm3B9s+x2YV+ADzU0
h5GV9M3ZtkRz8Ipg72T6czDfiHtD2NDXBKfyMjqL9yXqgYYisjmUUzxMo+2dExO4w/Ep9q2Z1DKb
LBYLzS7h0A9W+RstBoMcjynvAdO+v5wNxGLbPsFS4/PKjLqbjy22HABLTVII87QTZM/w1h9tPHdb
Ivx49rv0CR3B1TCqKwV+HJTdTHJjRwNHz62/nrmmh+N+Sb2XGu1ClWhWZXcaSAEcP9o2oxEpZ3fs
mt+TZFhZwEFCnxSLMir0Tpdw8UWq2DBEBFHpYdeyX9HsiZ2sTBZyBGvEuO2bDudeikdTcOI1VJsw
qljjZljMmxv3J2NY6c2E2ICYcsoF0IygcjpfzV+qT5jGFDUkqiGaL2LmdCrjq1swX3cjkW1ACxsq
FeiiTaZTJ533LAPBF0bLQh/zl/P0k2flNS06uoRtorxM9gfihEkPb7C0zY5fh2PPrG5HYj973nhi
F4+NwdrnZb2E/up7rvr7WQpeRxXwBhjNwSkp3x7iot2Vww9Jf4y7EcwVmkvNHS4vKmvVvgR3ofB6
Oc4+h6HoFHpw7I6ZT4BAyg2SVy0KnuktnVNUqyYxIwm1Yv/vsrr/tWDu3/Vy/+X/Tnn3/5HjxMIi
8r/X3v3XvtNt+j+I7dZ/4V9uE8unx932Cer3cEG7nvff3SbyH7SOSZMp0OZQJYD338R28h/mqrSj
YpU8aivwUcj9p3Xa8f6B0M50TKJ3/9Nw/d80hw//0tD9n9wmQvxTTPdvYjtSE0xUfYS4E0AuHeH/
TyEGZNFrEj4mInNjaGvTREpdD+grDERtVVROVGZlqD7fbSKTdDQDzM5YI93pEg2knHied6zgcw9+
43obLUU4x90vBi3n4GCcEmtUYABx7/sdyiQfJN1KSZAQCwETcXSLTe9J05oWVq6N7KN4QS3PlEQM
UJJ43JsaJ+Oo+n0MedCTZY98OH0cnPJxQnMWxrYdUIvWsxWNXxG1wFvathjChvxXsM4j3dhk20uA
Cf2Bo4pTLkAE30tEKmWdb6lfcQ9T/mpEut02aPPsqgfcJJGyHeQPxWg6zDwka7q6KQdBoaese/xB
640rEdohBparooizduS9Z4ZQvk6gpVGOS3mGRl4TbV67XW0FeALRBSh5S8oGmI8gdPQLnEROs0sg
9cgOXZ4Kalc9LyHupHwrVRNBJecf5HjxYekPxxubHccaEoCMTc3FCEjwAish/Wxpy2bpms9T7HLA
zK065HET0nrzG9yLBN12vLrrBmIIzG/apG/bSIiJjckE1q1ud4VIIno0PcmBAsCtlEfilb1c6yGp
TrbGO1EAXlt9qo4pdWTwcgs8FaT9EIzxFUzo4Mxwu6bIKEPWK00WzEgYSitMxXLl/rXCUn+rYq63
rjZ+BNFFMA+oUro8d8N2luMGLbV99cGU0dtmQbjE2F/SzNvOORBAlGDHlz22d6qatm0LjFMQuLlD
itlk+AyHAVhWpuarKFdzYbqCBMSyWB2MlWR9XZl3goq8eDkMXYelOpDHlqZrCmFB2YyBOE9gazs5
VRqNIZAdCFXGYKAU6X4ewOW9lWQ4o+VTqf0nP4GKwxeVewG/z5APR1yyMe4sOfj0kRv4k8CYiZSO
/cfAVnIvaNmshIiPHUpiMmchTk0tZTgXLf4BBRgvAlTYXv43smnJsuKm2XVJ6uwMq+oOCuWA1pIk
pFyhZ+e337QAgHvhtA8mxBOJHfTFOMiQAJzlr7IAmxh6bb3KJXtPfADPPkqtHX7PRfk7GWCVhABt
wmmiAjyir+oEQMbih5Wil1qcm9QetqD2ZKSxeq91QgA/CPbysZCfScqF02dO6OSV8SSdckbjQKaQ
i1xyz4tDJ1IDZCPqIGxWC0EwxKjewdQmZigjmK1dDITPns58DGZTrAtHknXULPjdC+YU8k/0I1hl
cLBw87DIkYaTkmxgq9W7MhzZHZnzG3OXlXg/CaXADTzRpT2uZYTRCApUtICdKeMyCTqbTo/RRdYa
4ahdEODgBZvaWOoQvX91sPM14pYYy6Ck7Saqn6alTd49E0kmXx+qzTQ/tGb66LUDcX6IHaHNQQOI
aEICkBPX5Byn2KdmunfJIiPckyiwoNpFg6CutQejz3PB9EPBpxtjEPcJuWpQ3VCNTkqtivKPrrC+
KPgsduRxfxcpIcVKJ/jYsxTTvTTsEP8LifqY56MIP67XnpPAi/fTQNRq2zwNDZiMmbAA5HCKTfbe
Cry4LZKI2k5oe0ouQ0O82VLzuJYNK4Y71Fs/zl5shkgkdJi/o2YlcgLvHk2wuSfEjWb1lZDGxHf0
0uzNqSBPo5jXKAiA9OY8+4oyXZzxrNkWyeNYM+5T2oL9DMdeNcwoGjPmnc66ZdNeioGnDNHVSrH7
+PeH+sC18F7kNrK2HCefxDOrxPTVR4HcQm36G4Sd702ynK3BZiU3wXt7wmJyuuuJCt1Gbn3OwbaV
aXvA9AZSbqrYu0E1YdVIoFzqU8My7u3zFLUXMyDF1eSQDoIWOK7OHtxmJFFQgdcUKRNjoZOzh7Xw
6KvM4ASy7uDBxKZz/HdCroyDrBKq7zRKLK8uTwuEa0r5GRF5RxK6iSbQ1l2Z1SIMSCS/s8pb6zUB
ilSVb2fLO7SBOAcGvWxm1AWQ3tnWhit9S713F7SJeMuVXWoU/kVCIgqp93qOr82siYPOHL0bVRz2
wDQUJf2YTdKGqU6ppy3M64AbalOyWC6T8btyJXlzhDx0mT4A0wAdUmDGN9g/UEi2PlnF2RTu2Tbx
qqh2vhlQbaHtZqQsgHnN4zEyiB7zI/d51Dips/6ss5nH1UYf4eLd1DpzeYYKCWoBN7vSeRF2IJq0
2nnfCHGAHMzDzvSzPUC0pX+JeJp3qAvjE43P0DuivPE6kFQSiR/tFPWWmt3PJE/xFoHOx139mK67
T5MPoRRZBDg2Hhh8DnQNkh8diyAsF25utyMZcxg+UqCmEG0RRH9K/a1pQNNH5MGlWULd7WImICUh
o4hG1pMFG9WbxAh/jv0EheQercqQh5IlqetBiP0edXa/2NBbWY3Eono1LebsVPEUJGn6BAKUnQGb
mr3LRkajwEGXcRcuKUoBHlarxbFYWt0jDKYkYXfnVPFD3GQac11olf2rU0fGXiQwdaQiCZfdNWpU
tc2RRODko8rWqZ3NTBjjmc66Kz7gV6as3MjeZ7iMzcg3kDBHIAvA1bRuo6b7JdyCMImo//I75D8q
uE6BD/LgGMex8U8t7bOwb7sIXf6Q2NdOGdWD3yVXUqXfEZTIHemD/GvYSetB+7sc9STmoHtR636X
auuC0AWyJEKEuoa85zPrSetAc08OgpUBp9l2nm6T3RM+oC07HLIw5xwM5woHr0baO4zeA/F/wVan
uPLF7B+ahGhgvgkb5AOeBq06m3CxAzSDC+htinOpJ+ZSIkqUAsBj5Adv5nvgFelxGBHpI+0jl6zZ
RUtKMi4hP2E6xm9tZPX7rCzgTKL5kxmGioUYAg3p7vvCDISUmhgFEPqjAe5FEikall792MPwDFUC
CiHmV7Pr2t1oQqnn5KFkaFN7e+LLMcePZSzZr3KBpLyp9d08zoj8ytjdOVaCk5cHbLb1co5T3P6j
S7ILBKh5HZ3evJZT5h3RlcZ3pMRe2gL9DnW626ZN6n0elyPzRuFv5wRFnWE4w4FN+57mTvvoOBXc
dYYkFBcLbkHHuGPH7VHjkAODxWqL7IQjJBbyKYryrdM7GiA9ftPKfNXmm1nGMbDdSWqFq2uEJSzI
8VJC13SfZyTMWOQ1KM89W2S3ku5Yv1QdE3zdBpI50oj2gbRAWDmDw2I4KNR9B0LV3mQ8fhtTfHUy
3GMJKcwDEsxT4qF6h4MQl8xoCZbwguXedjDzGRrxnVkeVNntS/rXo/kGqnaLjZmA36bMD4Qdx11x
6vr2b1wH17Yibt4jJHSTeV+lNqOj30XPdjJG0MmYPEzvSBCmC1zovpsGNvO6Vw+0EK+khlVhEV4Y
NoiHoAdxcYv3SkUAXjJKN2brAJGYw0HG096X1XBzFhDnUud3C6aiVOMFWThqRddAJ1gJwcOThZ5N
ktMUlSXibSed96a4KC53OhmRXI2cHBgXAGfAos8FKQ2YA7eamUxYeOIhOjkdszbBRs7xOEoBzZ6A
gAV++yd3qGUwlmW8KVaFFMPCNuNvlWPcHIuuqA9ZcpnhtxiIQS8j3LA7x6vOzugSW1yf+xa/9yj7
o2HX7bb1YT1NzYeWTMGuY0AGXcRlMw7JR2WevDIgXQdT7tZR7U/mVgSzoUc6+YGSO2eyf1wLWbFP
qCiJnfnVizn6cvyFwMX4jqmfKlWJzYPUwt3gzx8mScHAxWio+uqGzK4niHshbrqDCIBa36Rzdobz
c/YySc9WGlHZ6JCMpNR+bMQfbbgvpR2QdlPy8/qGfAfM+p033IajdRTNNB5h1igBGoDjEfAqpJOT
A9frVnYRUvTiAg0R5x8RqOvYau+SHrDoOjraI/JCo+IzcII3u0EaqSLv7M/IfZp6YGOznud0RJjo
0CgC1vKQGz89stepicla5qHzOc1FLe798tJQunQIymtRDfkRD/GVj7O6BEodSogwZB7Ol8GGvKPf
9+RnsbPvRudml/ETPWS7GLfl1urGr0AuP5iSDnlKDEjRVh7IKjBWXzGBK+htVi1MtIJ5kBRZAOgO
MMcziARpZpJ2kuVXMRhHi9TK3dxb5x5EPB8pJhnyIDpkAK5NG70anZPv9JiRdnI35ACwqiUTR/uA
Y4Mlt0o0Tx2jD+6A+pYkIjiONgyI53MF47/dmJ+iBFBTAhxqSPmWiaP5O40zfy5GMZBMAo7tEV6a
vghkNahANiWKTwpU63471+ZTb8nx4rLWxh3RAMqvt1GpltMUZ9+taUNJjvawm3xCVKzZ+Ajc5FZk
ECOidbiKcv5rA9harB9boftjFDjXnMjAWPr9rRBtGFmmsa05MLakSlaJDFXic+EshD0FeWtgNgEr
9tGNjMP4Gk0Zep9OEebltSxvbQvkOLMVZ4OZX1pS4nZ2P30TCwyZO9iEL5J7Q+EM4Qzx8NAx4d8o
nbGwG6S4rl9GHqidkyJaccT0p/cDBInWQ9dilbsHGpzOwoj4WuPKutp+ygkajU8w+6/wIn9Em46b
pOFM6TnOouFomAuaF7d9ble9TlAGfyof+NAtXo1Fc950/RtjDHVmNpMDtvsk9Pwp2JBYAsE5+esF
H5zGTC3o1KZbX5Ezn5rRARD0y2DNEDZJNEl9zBxy1iOz3LeEWkGsphs0BbfeNfzQmkeuRLc4C7OC
1Vc9cV3QnRc7PiyLw2ZVRmhBYPGPhtudkXzX59hR9WHq8VFZPobzVtj9gbnt2YsQ/kVdA2CA87q1
8k9LePWpr5OSKiQqhBxxjLV4tivKay3IRV9MJYVpOWQzylRj6kCla+sumcheLY37+A4Cmh9HDWpn
1vJKajsEYutb+/S8RGDFBprmJl2sOz17+xoudS2Q7Tjo8rsmRea28J2DHjUnExkeZrA4u8w2AsQ0
MCBmjCwkv7BA9DSiT1q/FC8NMHUVJAvrVTQZ5OXE+F3RYZ/X22Ss78y6vQjt3bKqoTEq99/zGR1Y
hj2WizKZ97HE3eL4mbUbV3UoExcRaTNDsbhS0Yn6yX6TM5MUXUOHtmcWHxoiqnQmr+wiZGBUNBgY
8RELP7cUVGy0+GDgFSZJmtR+1R79p0j7zhRFbOnyIyGsTRm5ue82NhvegGU+LybKMxpEKObYftAl
T0LYRKAIJFphxtFpCvaG6xzRD92RxPzTGfrOMZGjDfHI+laRJuKX98U83LlpcyqGiYzU9dR3lp4l
qGaXyqKPOOUrTkGd0RHT+URICJ5Kg+QA+dUX/d3SQQAgzDn3BT8yefcJcOfGttr38lRFBtSaEfzN
Kwi4NK5h20tgDRPQpXTkoaipbJBYRmpXDhdEhkh4MDYEVk5gkkopherQO3vDa7/csy8euwBfjoN6
BUWX/+il07njuKLaili6pW1uuPE5j0wmYd+a7B3i9bBNjHbf0EEDrMavRmA0KvzVKaCsJx2skvdC
/c5zG6FfipEhz61n9YiiH/Gxn/2So94nhvlYqcA9Sgd/n4qCz4GG833PHRfNLbZRlXWhQh+9tG1x
GZN8H0mf70l6X657GkX/K+iTo1L9q8cawqSWnrPKOvllSV42AiFJC07f8caOXPG5BWtuiYrtUHxj
dWvYTdJFf4AXoXNC/mNm05kfb5+Z+FsHJ2Arnn4H8yi5Pbydq6lcSXiWWLTod6KZSA2cvAk+GM/w
SSZBZuq4+Y3nVSKIJFutJ8vZ6O1DZ2Qfc5f8zB4Gst4ovssofe/Npj+7gfuDXelsAL9NmfWRy5wh
kpB5GGyCUuBqopBGGaxWEoe10+tLWdAHVqaXoCZdLB6a+yFp5MpZjPsAN9+hzDFmFVywZo/kaM7z
Jz8mw0Qv8Vnk4IWyroebyXS8TGofG0VLgYUgwG9iPsk8c+try3nq/fimAja5unGHzWChcMgSTCVt
EDGPO8iDKEeuA/MLRUIc8sgATETbjhR3x7RffIPk/LHiAGgd8te0Yt4K7AueqXKNxiYRzE1O7pJe
3EE+FtVknR1J0NEDvI76oH1w6yVPAjgqRNUZhUTWPPda7pjv81M/R2/OyMlAwePJUPkMS7p0yJQa
kIu4hm/tSF+pu/fYyh4prRzCEb/R3l29Pgl4MxddeRnkwPiJeJBACXWOXPmrX/hnsOWYTfdmD1F0
NraqB9trrPX19JJv31fPg7H8JmAb+RA6LDIazn3y1nhYnCOTVAnqgYSL948J/86UPzjTPAgo+6Me
ZvAx4tYqv3F2xEeZIiD6zCbFrp+MncNDdfWBWo2MYw73AmVNGfGMCb3zR91b28gYV633ibcYlY4R
fPLjtAe+/NC2qkNF0wLtb5iVHetEBfy3LHkFUSOaBqJCo0+J3oPfZkYYLzrm5xNWcLWcrAzNZi0Q
quo/S8WBlGI22aY0rjNDfBM5U29lI56s2HM2Tt3/IJCZwxE7GwpI9zCq+WxOS3OwBtMgS3IteMHp
B/+sdpNrvCSLuIvRtOi6sBjx5PccCywNQ3FoRjTlTTQd4ZqBexNzfMS0T55n1uHvrpyPAHjhXhKH
r1OHeBHL63dkY+drYUtHLsy5xNfQ4X7mc1aPZT5+Tm3zywOjN94azHHGOB66zFBHwq7gQh8GQ6ec
VNF9FmWvcQmMWhB+I/ghwMA/4tVO5Ae/aXj5jKeM1SCPXnPvbdDEtKcmNTuFm6I2TB+7XjS7wUbf
JKW6U5C7JnAuSeecxgx5vK2j/but/0YU12xjDVdQ4o0FOQl7N3klaiTa2GOOHq797BO7h34lYLLs
AKcF5pR4GIkNKa3HWpvfDXh96SBuQ1L/UGUHbSzXeTCfkjZCMl69d45bhEOfIzT00AZa1jGuWsyR
kKiNGrkclGvzvMD4aDVeSHU3XpzCK8PSLQTfzhmM+aXgp6SG3t93WUM+fdL9KieX/cGXKBMkm01p
nUchlwuKrTPXKSfDiJw1T9N8j3LMnNt3EsmscysZby07fTSU9+jm+SlS6/dL5y6HH64RlHXbYCnX
rHisFPSu5cJ4ssuSq4LjBHVjeUJHv8t69zF4niqa40HXvgLDYk+Zf7nZTBVPtHHz5ODiMZEKiYSU
z2NTU2AuHgprPNY22z+TqOgdEhFpIszdAJFIgxYhTGX8dz1/luaHmtddOyJZJWkCGacmscFqL0SP
YXyUtyq3fyPnehnNloaqVS6ySqw6N951qYcI5Z7w7L2blwdjHqpnrfCFDaSKhXF8X+B1KVCPrV3t
KYkZRTDj+um8a6rJJ2DTLK5pwK866mNQl+bNX4LPiGL7XTyaNnJB0R3JS9raoCnPyrbDBWTtIOad
4fHJGwIFf6RzSULnzXP6MUwyD+NaRSpKX4FPxQw3DcDvhhI6kIELnlCFa269ShaE3mJ+yKD/Rqmb
U26Wr7jD/KdAOU+ti/27sPVDA0h+LlJjwWnSqQNKt3tZJj7Auv9pIz25ayvr0LrJnVJYy0tcuNuB
Or9R77zGPXCw0DhXVOJSUu/nmvNLiwXmPXIBQryBNLGOD6Pr6V8ak+eooQJAtu7Nr+Md6Q3OtXf6
h6nrKfy2O7SOTb6LSpkd4k8Qf5KWqwgMEa6hz6ffidP8VJZNbWg3HctofA9aspLJzQjUsJcBusy+
sZCs98k9VWJ9WC/ZCa7Jui6T/iR4/y4fS7Er4unXEkRX8qEYVIz6ZmflEUzDAvGEtWsdJIWWPR+D
BEWmriYSrABqSnc81JYadmXmRitk+jIpmTzU0+q650ZHyA1IiPyETkZs5RS84OYJXZTD2yUnSeKf
BKyHvBeHXtglrbtLKGWDG0XlwV1Pp/S2kM6unQOLq36lV8VxxEID6/TqFMbXDOVh9eVfI/JPxiyO
xbR1XCiOg2niwS8FM1VdfBgnQYbZLu99N1wCFCjlUAA187wOsF2/n6kR9y8GApR9JcazKpqdVogX
6zpdZyNHck9OIbEv/mbkegu5jB4oDiv4zCrxmfVXv49JFu7Lx7okXEtM/LsxxK8ovBHBdHLnz95T
0RvtrtLkWte6Fru+wYqVa3BJy/hRfYXtcraPKG23SVEhicvy5uqUw8BK5bxGpiZQdcyCo1OmAhEV
inPh2X/wzqA1K2b7YMQV8SWobG+W6UPvpdSullawk1bPxNZ1I8IODDVtrUMTSRw/Ze3B0C5jM5yE
m3+hK16txQfKsafdBCjfD+nX4FJF0XN7sxpk7zbQ+mYUyP0CygA4V/6DvTNpkhQLl+t/0R4ZXOAC
C20igJgjMjJyqtxgOVQxzzO/Xocnk0lvI5n26kWbdXd1VWYG3OFz9+Nrilr9mWGKQhLp3bahvZnj
9rk244In38yhwpSXnJ/iwYh1uKQOcTCH74S9SqGXYh0nQG20U3UflZpBs6nu9r3l13UQXwPbPsR2
8AJP8d0M67PWVIyAAZ2hnxEdCPPnzlSvecNqAv3uyJrf0MuqmS7j2q9CjrhcjeJSGhHEF53vXmsS
pOTwo+7AloPh2gSOcjDM8JpDacEy2p65XsYH3KfIq6r5h0boEtSzYEMmW1yn2RfvjuWKni1l1PQ7
/oJfg1pTntXiFvFllTz/sRDNsegX3nB5dqKV5ohpuLI+wzFnSqUjEQRx8kO6gHAafEOyESHTAi1+
4NNot6YT8Zj11Qqwg8eLUnowM+MAQiF3DVgjSfaMXPHudESeI+qLtpg5BSIaY2/iJDjCYALiymZY
G+VlTmV5t4odHJPYpWEuNCm85NiGbL7Ue03Tz6Kd2nseRX8duO43Jxxeipj7hZomn7wLIAqs+KHE
wJuXVjq7ybwrpsL9hWcUZy6mMoGjCenvfbBtwhYTw9AQ9cCI4P3UWZmhsLfyzjEEgojm22b6MUfA
Erm8TwRWF59DtXUDPPqBluh4naae9Sx+7s2k9/peZbwkluQIvObAiHE+D3qYcWmtagTGQH9ynHpv
T8qfxmGdIFwP4KPA4s5F4q4ywX6KVyhOqoFwiXmVcNzhYVo+OxKjhAT1TymISkhL4XAXFl9Dv5je
MjWoRgtOCSYi7WFkk5z48VJY9kMeJt5nznAmkAA5jHhTHFX6B8kApLnsLSJWSnHVWJPItVovjCGU
2JWrGHA/UqtXyXpwOyB04ecFPVxJFP7RqeixGVW0xLvtWxubjIyrKMT4N/u5Uv8WK4cwMep6oxtJ
5ZUDhHAtmmY/kFCYUqVmo4uCs2DvWobUs2ImAyRuiAxV0cnmFOMYLQWXDXfnYNa2XIsmTl1z6Fkg
fY2Ei6dVg+bJ/qSppR6yWk92fVo9mkBB3i6oqFQJkwI+NeHywUyv2yCAmTe/6Immbfn68kwSHy9/
mrB/KSJOspx0SpfPQmPGS/ZtcdRHKzlltzSvUC/FDBd/MGoIUV+qM2dXNU2SewRY3WpCA6eo8JU8
n+5jxYUjRUwZdkDp4U9hyLHRg+63zcvN2A8l8xEOVlU9xR5Ap9KtO8buFBcyN7KbDqUyOwQpKDtB
5NA1d0iYrCpJB/JFjx9z3S87mbQ7LoNiz1ZoDrQGNDJ1DSM8zea97/Jx3zQ0+jTFirXpFmPLQW7Z
LVG0bITTq34WhouvOe0R46W2mzSlZT5f7ZWx+JkmZeS6S6VcaEBRaGH+eZGJJD4XyjFVndQvbWw2
erY6Iwwmj1HC5booqh8nj02XuLdkNoShiOZF5smGr2FZ2LRYgP1u1R7TyDUCgxOwlfN8knZqKRms
QpwIgaG9jynB5Qo/gh9PYba1TAoElPRvJ7XxqC0rqbP+Dhaeyalc7iUSzwb/pnaZ0vnudCQ2hxPg
gxNHYAwEsXyOHf3vEGAebUPtKODjLAkO1oySrWX1IXR5zXU9C3MYNNYvhp7JL4L3WKHeTQGXZK/A
pwKEqF/3h65p7SPO/YmM9jIg0DmwcCLo160W3mYRRIc677254VQ0gWhEGPsaEoX5P1lbV1jMG/oJ
9v8qkIcVmEWGTG1usebU87dTattIo4RNWQ8l2TidF7y7C63OsKs4eUX4xmimFdwqFXpw0vqkHiqD
J82J+Nkvw3KcU5Kzg8aaXFAw2tbBV7xsMSmPlxGhzHUIL/HMzt9hML0PtBh7YsVVVlXvlclA9k2o
vSemicRiphNb6TQYui0Hm7a8E2qGTgMzaDGB1tKyimdkwKiDFVZAZmOZmnKf58gf4HJ4qEMkMfT2
PWI3cG34vhC09OSeX8rtrBjVw1wYAGMEZc7BfHniKaD3u+tQMfU4o4tilB9hjsqZVQ0egAW8r8ml
poL2iC2N9PrUfzkoN26TpTNPZ5MfHCD8U5tJAmr4a6uxKrxaMNN+doK2fZQ1wGPlHC3R2aCq06vw
k4XVbbZzc9cr/T9mVtS9BhXTYJ2DdpoIP5mD37whdNM442saEddeC+1qZJGhWji62KjnSTrz4aRc
IaLoQ0izOVkZOz5wUVNlSNOZhJu54XenGkvwPLxpWQAYQuVgDX2OaKkWmwf8EUdrVywqx7EQYHMb
2wyIOzD6snnWtfiUpBYJMvZWz8BdwyTQYp3y8Z/vm4TcvgOfX5F4q6Kwuo9dhUCFudnlpsCEpUye
nECZfQ25bxtbqII6KqRSGnChlIoOP4NaZDzphVfNXohvwmVaDAPIgzOfPCdJygnX0C5Cwk5FL98O
SxJ6TszHjNFvF1viPsRjwwSDFFEcwbRlAdLK+pSCYgobuqPnPrOOZmRWqB3Zcy1M6dr18gVEad5F
RUSBWH6OptG84jE0imLcjpn6GHtnPKOjHvBVUtsksTV3OtOYJlkuiyAowVZHLJWFD5aUvQ3gXbWd
ekyNDngwxwccFatMmQw0UASYTrhfWbnCU7G+QobGRE0xUyyZUfzt5NZbMLYA6QObc4tSntQwe1RV
+G/uLdJv+SC8RKssMm64SPhgbRpTP3Fp/ShK82XU/JDVQmerTBtUHb38UjF9TUake4KucrMyQW7h
wZ5KQn9KkN3boIh3sECZJ3AD7zLjYk3/SoMhKkdejbGcgpJa1pB/EoLokyRKskROxJzmOJhTeQuy
uNxImw8/KffZnD/PA4FLJ/OzMfmejFZjj4pfqhZfKOfVLevG4OpyONZm9BanbXBKk6s6kG/MZTK4
mRb4IpHGVSCrECmOtdO4xu5w0JseJodPqpZh+xJuj0uHGJnOYDmQ2OWg6Dmsxpuyok5PGg07r6xe
xUq5KnLz0Tf93gpJ0WLORI7VR8dLNWwufd+AbvOlUxXXIZB4PLlC7ADOeq3Qna2W8hnYWiROKfjA
rJL6MVHvTcyniQTNjKgKrV0k21MtFGxvfJFuQCKdHBe6XOWkLY4IVF2m9nQoxsYBMbffJXKmlIHd
bzAw0wUdif8qAhEFQZV1ROXfLXhhVY6QLtxOwy27r2HUro7JjD8q9D3ZiNAbJKM9ahRLNzfC16Ic
PSlXRmy1G0YStnGv5njoKk+xF+2cUODVAyL0GnqGSXuBHMt0QUWw7la2jdmz0//IOjuaeICxfv3M
qqp46toxXhgBrOSU3kXfCHe17B6Mbot3oTFHxmXZ2iHc77R/YHb0hR3kmJvkO09Au43S5deJpycr
7H9rK0V7oHOMzpdTxbq7lkoohgsUiXKiugCfbY6w2GBJKBG3RIFQpxnEnXMYEmMsj3wXKOXEyHFf
okJ36dluQE1MIFRQTW6KQF/TjPjc2ogtds9wPIMbGibfCe2HjEYJiJczp/NEI6qaklgnJrRUlnOI
Rwafk8N+X0QOzlHuGSD7Ss1tjXoi48VloU+AYYVoSbKZWq9ssCdbNi1oU5ndBRazJZpr0jPVfuZ9
2Gv2zPKhTsdOvw4VV298G6uoZX2lTckZbMGvgMjLXTpXvyUHJaWAlqUs5bZy4i8GpOMpap5BRnkm
Rbx+t9IKmZjtQxJfntKzjRtBiM9PJs5OdU42aRYyW/YTMc/LXE8825pRnxcl8agDCLLlqaaIlcpR
DcBmw70aO0PvVWF0bCMdyMQyv2b2CPiFMxobLpFCSF5YJWLrq0rJXWJIPo7MvXd6UNMbg3DqthU6
bSfLswBUBkcOMGAPwSCc/gzx8shKZdiZGnZvZSZhpYxwiNnTQRjQEKMZuYe5lgoW6BGrzGqVRG6x
iywLx+5p3c5KpehfqlWNJEG3GbWEooGxuJvs3y6MI27/Q3wKnEi5Frj29vqAoc/Mvjtgda4pJ2Ib
sPso9rAYbgF6RYTqFtfQeLGQj92Gc45DMbfSDPfcsf6t/yFLkmmfUmIwCZgFYWkLkK/jm7PgDlni
0IX0ru+WjA2josQW9yK+yZRNA96DVup/sdIuu2KaMMxYX4nGEYF5NaC2wsREZ2SdK1dXkB05V+bj
2ywd4SIEOt56pEdJDUGz7HQZDx8afazregN4E6ioGmjntlwpLrkxb9K64ynIyeq0sw5Pju/DRsgo
QGKqCJ/LTJArxC0Nx0x9i6cJSk7N/SucioM+V9xUTWH4g+Btiavwktlt5o+a8RLEOFyXkFRoC/eJ
6XqJIxRcu5mYfsqxmfNlS481dE2cHjQ7Fcd0Sk6GLR9hQ98WVaRzhzgQJDXYU6s/RJhL93g/+OZy
UZEbVzW3poKZgzO1UXX2G1P2LkBzdpPhG6aBvXaZpp1d7EcoopvU6S0Kl4jVqZa2n4pBpW6pe5EB
kT5m/PsKr+I2DnuCPwXaBOdyFojadSK1Pc1QlICnmMfETNDMOYBuItqqXUoVeSJE5jdD9zAnGDcz
/n9fJ1wlbZIBZd2AWRuGdzxYe9Ab7tKSCJJzw9yWqDJMOeUnLWR9qEX4RlKpuQd8d2tvp8IUeStS
FSnPdr5EoAq3AkSL9yoHBUCaaS7QJwesFn4nrmVqhWce33thpoJ7vKQaeHb8cizEvupRkNEWfgJ6
Tj3u4tRIS1lfOM5ihSDX2416usU8gjrjcNnopB36wUJxGlbrGkXmh7YKY8g/O8LpOzMEBdMrZK4h
LmD7hAhGlYfLuy6kvY8zbrZWm22Bo5ceUAbyqTLAOZIfYh0PWWMd8mCorn1OWg+lN9qFwBIjvnrf
Ac7JdSx7ZhPLvIqSojmkhGepjpEVAFJJPhqhjZh2bLayekaZZ7S7cozhHmbdWxdzKcEZMbOX0JaD
alL2mMgqU9w1oySCMLwJRO/3Hs+U5fQXfUZCXQ/SjN7lOyBOiRp8AB58NoaW5jAdahZ6RU7iErRe
oKK9jDo7nKz/cM/4VbMKJCW8GjgTr0GBCB3n1BOn5UKZUo8SHeEyYBPhRGBU1Abmi9y2DiAhiNOQ
+FVsxVwgz2OFEoV2pxz1IrUYgDqPAhDmtqpBMZYaXxJt9Y2DIaz3NEiXc8pIqID2KmZBuiUdT6Nu
PpFvJ7fPcHcWLzr+mY3WTtrV6jgZWgR2OFVBEQsWcG/zavEZ7fSpwXm8FRBJtpKJR06XWdhhuwyT
8bNLG9ZSHQcXPt+NgtQW6IrxlFS1OEzCZAoQ6CxURftQi/69MX/SKGJ8EU6KX2ZfayaWuUW9q9L2
HJPJo+d6YowVzhdtCr81NT0HJRwkbgrf1B3w+Cj9QRJD3qEQEVZ1oDKVKbOaJWXbLBuVDIbAFZ5q
LAW5FH/6AbdsgCVeljpB8uSzjBakNJIGuPcw3HYLQVzbDvCRumUi4TMw8ferTpya5bXXCZQoAayf
Ub2OnU2uMlavmqphWC/sv8nYRztbcI1eFmwwkXAyt1Poox+RvhDgO1cvf5W5KLjwVWDYGBgyzV2E
S2U3nNfMmGF3BrdZ16s90pDZtG+clsSeNTBAS8Rcz/asNy3gS60CuSUz7uqxF4Vr97a2vIh+zRvp
E1LZSMNFGQ8/DLFML4tIzWiUFtek8tC/Vdz8X9mSyftY5Ad7WEa2krXntU+/F4WsH3rLH3O6w6oQ
B4bfxGLYbNlSTjxh1Y3h6ZvU5YcQ4hbb9Z+Ylp5HKh3QVbxjuzZFFNXew5EIVhBzTQpsX1RgL2Lw
1T5QkQaIJqpH0I7ThYtDxLU1juXFCoiHO3le76a4HFyTjTsw80PNlAFiVrJPMYkTuuWpTq3Cg6k3
uN3iRHvuZwBxuAwxVaecTdLireQcyDQVuqxjU2GSBzplf/rUc7+xwCGEyHHa0ApeeHqOM8lPtxiZ
IC9Y30mNTLt2HXE4S5f74axTN2iwmJaZwNhnjKuPGx/wZLWWy1W4ZJT0LTNDekpB5HSMEMkAuyGh
mWp3AJRxiVMm56lhcFesTS6jROaxLTAIqxdAKDrgOKNFo6VKR+uym5GlFFrEanNZxmMYzQs7KVmf
mUxq1O6MYH0/7EbbyLGogFJhelBEeNInckuF1pf+OJdYk75F1Ou7Fl4znSZtsjWptN4aFeNkXSuu
IYSRrZnik+qtc7nyOPUVUgEpE52p3g05l/sIWjJjr8Y5jOPso2vyNk0DpMcq+WdD0dwNQEzO5lIH
ZKk35hhbN1Ai77UA31XLOvb7cL3ZtTw4SZK8BSHZKDnFD/YU/g3u/a6H8ZJNgFSmImKaKdcOYhNi
Q1+f9JvGgGm7Bn/GvMr3zTpTMsoHYegFR0L+a/KQmnaWka53uPbd5lnLnkKFXAB1Z12uJa6I4ydL
HU3uM85nu6IMnEhuWApQS/o3TTZPU6a2x9AiMRCq1Y9B9JXiC+sRKPV+kSBB1FHVIVxAtwQyQUwj
ZFc3bOy5s2r+quze5Ohnf67ZXgw15yemwD0stDC/WL8Qffymk9M2Q4LZcRwHBxhc2MYW4GnHwMBk
mM31mrXAyKuqZwotwIZjHWXRKH3Gks2xcoByaCuaukaa4LbGWL0fCRib0x/dpnfSqZmrRjRKQ7CY
tD04L3cqCucIzglEUMxRFC3aSofiedTYqvua4zw91MQih6ded7J9MRPvx3GUI7q+qMuhyax7rpPT
D1LoKMp4SAI+YuEApZpwyZGFQe3H6rjvklFh6yKwH0zlfA4H9MDCmVSiiipifj97tdorbMB1fdKU
xEdYZb9qYdiByY72TgB2J833jES6M8Baey/m4CdMJKCSBFFVn37DWpebYhmx5uq4xeW0utsbXPWq
RUt9WrbX0lpMRLFhuID9C10APyXvNFEuu1YvQpsuHMBfwyZ+qipctypTqm1XW2uOJGJ83JdPdZxf
jM7GFSALug4FNYrlI09USEhSOUmsYoS4OENN2BqmxqFxqgQbSO2DycDesLaAs/dsUvX/DzX//Y9a
kv9LoQgXxP9Tqpmb2fBFXdv/3iHyH//L/8g1i7X0w8T0LIUuTUsIaurGv2333/6LJv8rRSB0RWuW
ruvgy0g8/88SEZpHVF0zHEMzVMrt/leq2fqvlrA11TJMxijCtOz/lwoR3dDWkrz/lGo2pK5KliKT
86XGvvifq9kB6VkLEiw8mhTEHrzf4hBSIzYlibxWmvqCA9FBhhHjscZUb+WZuOZydMPB4nDbOVdd
oyMgo5Ziu5S8OGw3L3GayDOyyEcz17FXSkpjMXvTV6cg+9dh211b3caVP3enQoFqpRaccDJ0l5vg
92f8jfK25KZ6ZHaxU7sufsEBSUVrDWEpMzLUhSm2Uc9JOkXVUB58q17sAyb5c5bxFTQz5mtlIKfZ
IXUXNSmBgn6DzTiBActkzz1AzOoeL9LDUq9LXqu72FinTgOOCR0KT4+FZnb+dlhsuECCFuu056wF
x4IGDXLGTk/zAuZQDd/SoLgbWfIWtjG/SWZw8MSV1dRrWgbf+DJpNhwdDfcJv9ozQaFvGYwzlxLM
ou0gu8RVTS8ZqK0xpAEtnyHMTopGQV2wmdPuT5j0v8Sd/4V6+YOPzQOeeeEKvy/oJBrz8sL14LnP
81MWTSdIvK/WQNlpZttvYVK+Vi05F6v/0TuEvDnS/CzrTASNKdxWKdvm/CTmEFZegAKcTB8BSa4m
q9CVudxswvpnYnDNTaIytCvMeX4hYupW7ZBetWDwAm31sM++jLi5FemzzcYhjPm1L0J/rN4wQZET
yYLbYJcvjQTrFFp/kplhowmsb1sGqH4m1mYq3MRGFspnGixyj4P+UcXxMWa0TS4gKrZLZfw1S01e
akUh7hg90ihz/HaesKpOC453PLY+PlhM5RJ0Rdp3u5w7uwslYybalK7Oe0KG9dRtHD7XsZbqXhT4
kRBEQZr0+KdQeHJG4jRhKP2Luczdm9F0fxYVcJ4J0zbUHgg8EENXWzHZBGvohk0GxRaY2aiBnYAH
SGfXYi35KS3wN4ehU7jdMGnubExk5DVIrrFDDwLL/WtWF842MbvYx3RMfzCSXVjjnMgIA0ShU7uE
Tj+487rzaHu0K26NkUkLhvHK1eMIaCikC6fGnzQ3DUHPmPo8RqplAD4acClpPu0SK5hGtTSr/X7K
zyQo1c2oBvrWhoNIjM3+tIEcg1BilN6rul8UneNLDlBYCuVzwP1dazgWc6XnEJqmrzmX1R0lbSEx
ZTymHfZr2gcoeA5jzBQ5h30qa+SC+wnE79/IkviFYwXmcfRrUz65J4ZxK/IZkzghYODkziZZE7gk
Zz7aiu5cBSFwqGOXKzkAXQ885HDRq8lPDEwCkl/iAbLfQG1E5Zf4JhNVUTZGV/2pE0HAfcaqChxn
q4e934YDzeGZumZKqhVM8gr58XdwKpxrDuKXaYO641N74hfymaTBl22BP0zXGOEs5N+5hW4yiq8i
AgDAqwA8bMpuKqGJjU4Vj18KpjFhI4gYYAJM8veGJLxrNtwn849pIq7Y97gdmgzSplDavZbO057Z
OaeE9ru3uPD1jCmPjrC+AFBOnkV/KFePFR1r6W5n8f1AnX1GaY48LF7RdmjribiqTlpTH1jLRJbt
gJ1VTEaMbPS6KD3rgu7tZYB4qww3fZns7YzitJMWXcTQkTc25pZTiyPJcIL0YoG+nvAd4eu61JRs
8IEAdpnno4gjE4hQ8UAU6qyE+HUoVmQsFpyu55GFnA9lh7DjyIRmGxvANFtcVzTVpK5dcvhu4JHj
tq+vkFEZ+M2OS2Ckhd6Ngbp2iEEpLCFgBu1rQX5SGRn2BsU1HT/VsTXdtYSm6hyqsa30nmuxWIcp
RAAiDouVbj+ncxzd6tZO95XtDMdZV9a7e4+YpKpQbtPqOPCH0csaY0RkfkdHkaHGf5IavcNy7stC
jCvM9lCTnH1lpj/6YpzzincyFpHhFmn7ErUoR3rZ9PRqFMNTcHfCZ5EkwZ4wu7rRSVTW1sA4vXlv
G3gEhnaeukxhzlJQZbIa+kfi6Fytr2ZZPAHzCPwQlQD6INJcAcLL18k7MoMikGyzv4Z8VK5ur1XK
JAtNtWbInGJ6xQ+aRuI2t8lZ0Go1LSqqPyMqV5ZLc60QOxN2VZwcoLEHuMk1f53JYR1Kq6xB5yS3
SLUviUEekQYM/GCcmCMc4/zuaw8X224Y3eyS0/7StxSS52JnYVMz1cLamZP2W86zyfVCn7ca1IEt
o0oqU61oTdDXwgdmtavV+EYVKrNwm4GfPSDSR4ZO94nak/lLe7Y5kgONjQeQ778JgGBMIVV4+C/9
OC9glZjxT4cEJFb3eQOHlMO+scUr6E1dS+q2ryA1MaLdw0V5aQWhZ7oXYMuj22oZt8pO4lKD+/CX
3NPAfc2QRFIhSljNF7ONxeeCAdhDfoWdJn1yBTxYRGGCTsm2OOl3A3mkTQBOe8fpmoFwVyF64+02
G6hFTGtZSqjJla1dn5rx3RCtcV/sV5balYnNn5UBAuQYwrsK/zjyNJVKr4WiMrBk+CxSVuMW+geK
KMuB4diM8IKctkWsXnE+W1v4xeSV8BCQETckEW1Ut6lb/ok5u8AwYKPFhpWScDI7FqEEV/AUU0ll
NNguU9kyVWe+hQswnOEW0KjSYv9BASHquQ7IbQ1CNLa71edkH22VucCkai9N0v7GgsRYyD2N+S8t
LlnQXK1hegkkXha+d30L86wEU0OAxvS1xPntJ7uERT4EPD3xd5epn6ALmBoC8H4CdnzE8eSm+Kx3
alv99LEJ36AprQ2VRd/FqFBcPteJH/HmN+r0i3mdgCJgrFtuQhhlDyXcH1rzdoGuGmSVujNWV242
pbxAJO2bNmQlp49uwfHO3bbEHdtXSF101G7XJuW2CK8KVz8dlCHTqwZ56RSF5q1iVs2EDbhxPgPB
Tqz3zJmbw6KasItrB/B8a77MOi4UrX+KiuQrVfihvkFrJ+7FA7kIie4qGJoT0rec5hdJrtjS/hwT
E2KJiBERzKXVdnmcfIsY6xBu3ciHzdaRzOOlxmVkuebY9h6GYobHa61QHaJk1RIKWjT+MGBFSxHW
aQrMfwt9MGmsXBdpvE4hdDAlhwYQt4uKEtGypc1bSrWokY/ZoxiNidIqXOHopSete511KDbsNyBQ
E3DnXhuSqNIJ0WqOdTckJz27/W55/T5ZgUBARm/AWahkxkT9OdnvCL38aG8ccxPVAOzyWfcvnXGJ
5p8qv5jmrcyevhPjO8loPvoYm6clV7c6y0aMyV3bFuxIHXggRA8AKF+Qt2l4JbIkfqrwraIXQ5Pe
mP0yWx21m4q/1dnqua8BlBnQw/GcTpi4iuVMM9VJzXhwEtzgDBtV7IfQaZ8Q8HaKXvtlWG/19Lmh
dbVjFFBW+iXLmmtrz3trNA9ROuxG50OpMBVo10RineLdGuFhRhBesBziU+aTRwzoMbKc2gJ/OFYP
dbB9U9R4mODQQMUEn87ZxB1E4sUMR9QQMUP71AeADDsr/E56Fi7tU1kjUu0dRXnLFAdC8betXmpn
2NfarX6myoCz/fTUE7Qf6ps6x+gRBKyD2e8AN1v5a4GZxshp4+B6Qj/Agk8RAbahCUQqEaHUkLo1
4qpheukzZZuCvveXFcJzHeG1JLQFIAfX6/aALJe/WtCqNexBtvVR4CwecWpiJayrfyqJo3gSjGBT
X5eN5zDaAHdKGmmTgf7hNzvlyrAvzeSYteJQdMshXjhUcMiLJEBOPJo0W20TRllSIfXP+Wd+1M8r
6/TJ+If1qR7cgJKGnwpDvliztjug2WF/Hnr6JjyqHoDhkN2XM04pv8IPRFaDIWZ/qOCiDyMr02vg
YM1eT326dkbpaJwNf2frOhsQTD4lHZLPmJI4qmQ9c9tjLDdV6606ckVbx9m+Fx8CCtKAF5rSsVuo
XWS6n3EyzgUFFx7+3UH5ogMrUq/MbpEmE8ZErZ8cRnlKiUiVyWFgzUbKyDHdWIeB7FT5NmQcIi8D
p09OK52y4/qBSkeJ8PRcRrdxvugMpGPrhVhePp5rfk5GcYTfskpe4ERybCcXDgQtstR0iuVpmN7z
Lx6WxreHV7N6YWltMhCIPoJ/ne71Zg/Xk9EN+/s9SI8ZgCmOiiGzpwy4+LZIz33LTc8tFt9ebmp2
XMId+bpQ7HClqy225F90Osv4m0D4FmyGHh8ZDTCRcgsYPvfbMD3Ez5wfuxwG8lbUsP29JULseV7g
wpreRLSJSVpzrr/E0cZk/8iehlvWb5o/LKyxuWnZcIEc0lQAOJfXFu+mfcI3Ypr7mq4xy1e4kOBI
VrfEZ4iGsPI6APZtOtw8EtlANS3XuPdkV2Hr0NVjYOV2Lla9byPgIPge95IYxLJHzE9NunEO5ezN
KYaMY4ImyJM0ajtaYlQcDgb3l3rZ5/XPSPPRn+pWxnuYNiph6acZj++riaGueOEdgWu7p+aHcHMR
XDI8U0CzxlPuPFQkQv4wcMVoL0ceq7r9TrXdOKKp/CInblg77HucPXB3btLi38jnxSA1OSztR0YZ
SC6OPHV04RlIPwHtwNkDWQFGDQ9i94TihSmi/2xJ3uDfZrFrXF7RqPvgOSNlmScHilwmaoRcIz9R
s4X1lngxFacuTaTjAnxg1685yG1cgw5+5FcoVMg6c/pYesS0JxDttnnqTS6EOxhg1PXldAchWtxg
n8dbuLo2phwcayCLNqbPnZbWOI7wFNRYGhBt5O9ne/07C/wfUOrwQm1zo7D3fwXhxdTQyyBCHezu
GfE2d538D6BpDn8dTzBy01M2XcM3YKvND8AVcjkJD5jlWnhxA/INW9y92M/YoKlTm5TjjGaSbWX/
xXsOQMmevKhFDbxpxEmaPYinOT6Q75STR2V2ulxiqF/2bUgBtW2wIhY/Xf5sm8cm8UR0azRCVTQb
PTWhWzkbrt81554PRifxP9aO8g3GVtj49BCQDuEHEyaHenT5AkFA4x8mTEp2DH5SGx/C9iyLK16N
+YuUAr4+PMqOjbbI4o753HR2aQeFxI8dWtiA/KH0mh6tcuWVb43PVrbEiL3V4E65y8S55CzpRyfa
V52QEbYVj73yqjs7hmocXIfmSKRNdbCV3GMi0Sk+9F2nUzTtwS7KiyOtdpPq5198cGl1qsTG8nEV
e5RSTPS3ugzyi2G3tIAAsEz7khCR2IXKo+IrngOMBLgYITtHHqAbkcPe3UcsFsVOimOqHxdnNzdv
jn3gdZfdWWgXe9inuxI8LdxL5MTkNCrPa3NZRG+h3NQJ+R3lKUs4lU4PR38T4sW23AmxLArtQ/vW
8bMEuZWeDbFT2Q+iXYtEG7sgEYP+zA7BS8ocgrQbY57EORqp2/xR5TX9rHU/m99wgtCcM6TbcQc4
RgUKo+LFeOS1D2uM9GcAFUknV89AT8FCvrHeS7pAYdVI1jL0KHetntrr7Yl/yh5WdBvwRqKNEmZl
jyFiAmo1h5dM5H+EguWB3YlKVy2Amm8yY8+rMYtTba48FNYM8r7dWhG/GT/FP1zQsMVF55bDJe9u
pA8gCTPU4shLIGbLK8VJoiIHyBvMzdbyCUp2M3nrR5NskSJgxDJOShUIf5vuPQWpbugU3HAE3GuL
ixFlvtA4YKWQpAEird+7otwoVuFU1GoHdm4s1Zr8NU0vGXZt6/PjXT179sZn143uSfTUqL5a7nJ9
N0KKhB/Cwjtnh+4pFQd72pK+x1hiEiHfEn4EO8A37ew6jikKaGSvCm5C3VvTaVGOUXhKjH9De+j1
Y57tZ9N3cG5pd2ycpXbnhM5h163Cn9jY8Zqt6pFS3Pigg9yFPMPeg7gAhpZBMHdwZjcRZhLX6o6q
ulfLE5uvwvZnnQjaj8NXDSgwO1DTpSTn9j1Jz+XCf/eH5uDYt/Q9UO8udUCA5/rlUBwcaHDldb1W
yuVi/nf2zqy5deTK1n/F0c+NakyZCdzo6wfOFClRAzW+IEQdHczzjF9/P7AcdlW5o+x+vxF2RZ06
lEhBQObOvdf6liRQc0sd0KEvJrBWu9WNvdbeVCPLJyKX55HFG5kPp6QvHsWiQ8foLhN0iRGqoY1V
rIdX6RzscmmcuRZDtSfCT0XPxrjJ642pzT+Q0UAnuYBlwP7BLYCSr413rNaWu/CtM4Rpj/5WtWHJ
Nb01Oza7d989Gxrx2bfIsvRq06EPmHaYmgb4XaxFvAXCW0T6zTqINgK5NmrpYUkDpdiYE1rivShW
zBkHddti76CRYz+TI3qh5QcI0mQ098Weq7tgRKnrlyw9CasT/a90SZzaeUZO+RueGzZanhAqBMP4
siRgk/4OMUJhPlLFMjt60vwjeWqY9Ddtss3AekWboX2V/v5SORw2l90p6Ic12jdya2La+aeETAJx
AtZQ2LvyQ/efSO/G1C6JFiw2Rv0U8ObxabKeTVS+tBtYvOicrkcL18SBdgzl2pdR3g5qJ907yitq
ExBIbNAS46e+CrvTrBj59mfl8DfoOoz/7W2xsT8oT8CIg0m12yO/Xu+GLOBKHKMJ4sTOt24zDo8m
yri7lFM5Tc3ikNs3gW2vOVUWtLT8I94fg6sMy8140ooVjc0SyGC2FeNrR23UAChbpxJDLl1pzmOc
2pb4a7iigHMGjpEYiq4lFJhNWERwOwF8rFCaEho3rYP0I2jWGS9jP0F4P2AVWYSf0Lu1jBQdwNEv
wr1Fqt2R3Vuvuw12Reb1QXPTQseJdyjRwhdbv6UgoY41YUrXb1S2vIoPkz6yQ1fd0iBKGTMbrB4i
NTSaWfPvG6GPyVeUi/7OfMElNhyxKvSg4HfVF0UnkVE/y7AtqCDtS8Yz0xs3lI4ubbOEnvhU6yfd
qtpVSpCYfUIS69FwQmpEOta1InHqx/BzHLk+/O4evX37CF4Rp1z/AiSJnGdApGtuD/kJrZlKkAyy
NF4ABXuh8XwD/YceHXti5J3KO/UFWSV99JCN0f0klKldEcvwnM7RWovxjpKRQ0a+LQqyI0x8kzuZ
HzQA+YBcOAk+Gqwhk0FgW+xu/C7Zq85f5BhoUVCvHTtnCA9FJ6z3hDCqZt3iNl8kFbIdDd79Ajoh
tlX3AccBY/eGtIk6uc2SguX+3ozqvZ/CZ+CA2LpzX7ie8OYjitDsZ+ovf1oa+5ojsLuQt4jpijeL
XJUJDxO6vS0+z0ckisaP5C3DWZquzVukf+ELUT1TjH8MttwWzKNdLDnHsWKksF+SDcdws1p0b+Qc
Ru+es+IgqKiEKWYxIVobKJxU2FyRAOWlvRFBsrfaAT/JGlL8Ijf3s9OC9AKXtQYMEZaSzVCduvLW
fZqc+SM5Hmbg1Vjc98R8RCZyUeSZUfekutecfqOYkPSZPxGybcm/OQyCyI/22eiizYtlfbloPQ2d
RY/Yy2nXa8ZurLA2GYexWENscsbHKUTI7T1M9XvFeEK/jbijMJ55J41GCg4hh+B3ArRS+lB0r0gm
viFnHsAQfDKFlFIwy4C1uF/NKPyWfOJa646lU915Ac/sRGISShdwLaWzbof3SF9RzOVLNRqX1r3r
e3Uup+6Qc1b1dMrIU5UcSwoNuR4pVEPLeNC74MGSPD6kKjzh0YC61DgxYegT8FljBaL9IKaDG6Kp
yTsAFNER2uAJDOGiE+1RDHgxQEy10V6wWA942zsSEmhtpLQuOfhv8jsf4ym/n+FRR2yKdG7lKgXf
eMTghCB8wHWE58JCJUVbp4rjAsQuilPdbH96Rl1tkuGxcfVmk5TeY5imL6NJJ0wI7c0N3pvEm0On
Xe2o+xTblN2VZL7AtAMTiQcPPYKNQlhOJ24IX9ibkjmsr6W3xdTHx9KmoulN+E8yMottH0Y/zYIE
CLfQPiFJzLi5yMT/14Ucm5B2qHD4UaCN6ioyENp6p0XBM3rADPIm2Nls/PBtNvUYGXlkKc6FKBdb
nxWn/EgaRjOshVSxJnJA+pe0+efyhzCbHFK+Zj1HYWHupgBjqeV204ax05oGnzhMUFTWFhDUZT4W
zHjC707g+IhFBKohEWsrCthLzHCFBvFJmrAgtZ9VVD4jji4CUHJFe9u0b8JK71tYxiOpF1Bi5gyh
0ty2rro38tq4s019S50oSd/KtE0bq5pk3sjiyMO0tUFqUswIr8kzGC/L1l/YHsfPULHMlzlFVIwk
Q2AqW5ekOndoxlVHhEHkoUdKyWUPcEiUzpDtzPirT6WzklwJhmTtzyD/EcAdeqgDAyxeJhnoOrRH
6vg5IaOqaEJ86CVOZkPMAF71jduIRKARnwWqIealZGcitQLQgikxbnAs5EmALyRxnqOCDmqZOVhm
KZEIgdDo4lWQb0S49e2VXrmPqnf3DBFGztbpvrOVpOoKXvH0ppQSbPRjPI6ctGAixGl305rRq6Hw
p4ywBheQgPsVRo94ZaZWxARHP4sa3arVCpvpUnVHuklhiS/wgjP3iRPZuoqjIxhxgnoZzOHvoAUK
l29pe9aHEYtv2C+0rmi7M7QpPqYQCHKJfo3ZLr7Q0mx3EOYeLJsUxRZ/oJYwdNWEtQ7mes0yL8Jv
dmlEMG47Ut9B+llI5BMLKGPFkgSyiUFA5N3M/hanxo8WxC+AgJ5D6ax7x0YaM84AsIH8VZ9AhdXo
zRJCl25fXr/AriKdMmfHoFlakJVwU+Kt5Kbldu6dl97htOBWPGZli6naCfbIyi86JGkybTlW5to+
bnqOQQK7AAOeTZZomJudiJAXaTz791LDUIJYjloDF5Jn0rENIrhueqQfHNR/xBtNBYmtw1nEJLCY
6fgjqeDviCa+iRwiMsCjgKNV6Y84MbKNgvm4MOtg03Uj2qwciHja0iPIHE0sGdo/E3noUC96nGSM
N+UIZ6UzgNkYaj02wzFtGxPEChELPUZDMf/saqg+JoJqFcYpYu8JpHPY5uIufVGteBpIh/YJDm5z
yHVmH4WrtilXZqBMHO7jz7bk9I6mi52ZqTJiPpvlb2CswMXyUCpozB+wRd7LoAmWKN6QsD2bebxj
kfspw2pvBCUHu7wkg9RlZTfIOgn8BIRgh2B89M9DRZlcRSc7NTuG5XJvMDpfEzDIPQazBKd0gQWq
u3eS8TR0NJli0j17Nu4wUc6O2M8weQFfgkzNDbbeSIsGVa7HOXtYW260l36eHhpjvIxRuO0FSUbE
IN6JzqeVMsZ3qia4UrFz4Llf1239KCYApFD3V6MRlptMS9+IIXZcRvreKF8ac22HqCTigVKfOHee
Tgb6C/wcS4uncCG7hLRDk26xUs7Gau+9ZGbV46JZtCo82PMUMx3HV8/W7rUyffOiATMz4YVsgFTW
7m3u6R71WF2tuoFbSFZmSNc8PGZOTH/HIGsxRvHdVWSlp3gVQAktICzFG2aeG5kxGQpE8CbUvGob
dbnQi+p5GvNtg+9cH+IniCS4k0Mau1Yb87QLh1UVyEtUsgeasj9NnqQd22cvUwM22h+zlzrPaQvS
pmnJ4IkCNjcb9lo/0jiC9XbnSAYamBmtlZ3TeReoEcuJYzNC3FUYmE+kc39gDF5gvdY9SgKEnjdx
6dRQYeyXvGpOyObeg6b9FCrFE1bvxEA9lNrrzhKY3OzoWOhMaq3XStABrrDfaeXMBx2caJtm75bC
VAXK46Ml8niJZOOmj+r7iky5CrPHKiqK5yAWPz4dPfswCGMNPOM9C4CnuTEy66iIX4eYI39WEN/b
2aDbKdQSn/YU9sWBKWu51bEj7YYHb7TclQErjWLpHOpZcuzD5o0tZFprVn5JO/fZN0vtpq1uA8iq
/D4JIfdSwSMDRBqumO8wfA/2hoOVHG8iv+wuO+ZWCF1+/GhxEK+JvaAFJ6od4slmJZz0BKYBIbYR
7wfpXrIZxczwNg+HfJ331Rc0RTjkdscZOnpiDvnQj/6Xin0NsgX9vdKksdtjDpkahUTRmr7SoIOX
mFerNCBq2LD9F8CExt7oPLpBdgYFlhCgIgJIn3anmA0DNzc7qT+xB4yOOLqi+Bp6b1/lCJ9MIPCE
0XWwQOt2m/H42HZQ4cxjwhdW5b2RNfcTRBzT5E0Fzuatn3PawXmluH9hYY7NUpE3EHJOSiunAy0r
UESoYdd5AW7xOdKm91C78HyN9n2JM4STvPwgvvGhg6DdVMUrNvdvJBUmAxYGFuiqHHKVxxKYQmlV
5Goz5pH4rhdJw9SjTJ5Qz9AiwdCx6Fz1mQ6Q0DS/p62HK1PkOoGTHDcYuh8TXf3oBQiOgp+khDLB
OFAPp3glDdEvGtWTLkB8zi4VqHilM5xdn7FUU5gXZNXBQuEORyIr13VOo5rQnTWQM45MNb3cGtij
rljdBsK810U2AlzqspdE6TgSRXW2S+j/g5bfTWHOPll+6Vncrdnme7wm9qtd2QcoQoxKjAg2o9G0
hzR1jyVb2k5kAKF78tVRPehqrteY24SkVwPMwRPLlqh5z61zyH2HzGgyVEvokpWD6ATH7XJo4EEE
9cFQ2NGAj8+DXvjOHTghm05zwuDFEv5Hkv1I5TJNhnTvl89BnQd7rcTjZyYFykDtRcX0LHUTDCc+
owmwOlBx1DTONk7Zv+AaRC2tP3/Y5cAFl30QIjnuiYVtMoZz4xj42+RitwCveoIz/JCILd2oV6Zu
fTqce00Nt/Qw8exiG0Yn5Ts9I5R+4yMyR5T75hqltsgH/0dhwYyUvgVzwsdTktHs0zQONUfhAD1C
mC8pjdx7z2nvlesT2lu+2WOCtBnXztKzvVenkHdlo9OviLC/uM9ORru1apqLeMD4wkkmrF+IEia2
bDw5aqRHagIWHLBrEJy8iaadJTBHdfCLgALzKTwFaIjxX10aHVa7cj0W9Jus6rkbapDO2XuMML2X
wRFp0o9Sg2Xv0ezPiEqnG1vadEp80b00bR5uUB8sBr8EtUc1OcVms0zkG5wI9DwMTUvat+jPCtpw
nloTtZEstcjfjKHJ6dYm1EkFpVxCoXVrHr0IrBYqROs2z9psaem0CkSH4WrUzH0RvPcThrquWNce
Yq8ifgmyQ26mD/44u4qVYP7f6DVFr7UvxbzF53qy0YgbSdFTgjOHR9hRucZEHlO1u7Q4p+k8VcMx
HtwGJzuHZ+y8H4OEzhjCVdMDcgqwHi86C1pIHo9bvbWe2rHb4ivChJTS62/D8mkc6uciVRgMObI1
NsOi1Kw3NgANIgacLIdKqxWvzoAqGmkVNwQ+CMMfH0imlPvCaTG/M1ypSudQlonHoAViV04zqBg4
Qfc9hwk3xB88WFtcCADbo+iuq132qqBaQ6GrWNDGm05rq6PTJ5i7leatJlvuSMshl52dYVVXw1eD
4n6LDDhj7uQypUmL+iB8DGFom9RaU9O3xNp14ymxNzJTw02ZfE5d4a4sUmtizdvrksgS3SBJwkur
Cm0e1xqisba1A4gE0FNrjFPese2C8iQlPoTGagPaEEF7AObp4/iQGA31YcaHKRjTTfZo5/g0tBrY
6IjYHEsocK9kPoff1sZEh9XvPhEeFkQMhMMuaAsqhR6DfS3hsXKs3WR9rI4+LhPgjfE9yIXsFtTA
0XHTuzjEpuBmIYIs8rsKkYM2QYWrlYF/U7aM2hz5hQDbv0n6qt9Fo3MwDE4hgXCjnRjJERTT9ATw
090MPgV3wJIOUGPABDnUu84qQZZgbb3JWxptGJWTR5wf7OFBqN8gSWuTZ79oV749RBztxJTspNOt
uzwKdj6tjLwv7EdpE92A7Bi/Y0feocq0W8vHPui4tCXIEuEjEGu+cTAj6ha6ztxENhVNcYKc2Fzn
rjp5FhN+BuFbFffjqZjv75JlqcpD8Do5tR65GuDEvIjDlmltr28B/rTaiJBxJIdHa5PGR82yJ9qv
ET6OmEQQHLXDNqmNj74w4ztcAD8bb3hEoClY19iWIpF2G6OIFTVvDgdjYo5llEnIU8liZUpjdsyY
MRMd1GQ6JmS9HvdjOtzEo+7uM1XtWSvLg2zdld+OYpk5aA8LBf4lwU0H0cv5LD3YklgmvE1YoAXs
/XqZRyGQHIPgaWfqu6Myu50P2WejtJSOYF/eoswmE1Nv8j2JiJ9OSvsWmpG/1lsUpiDJ8dSO+zz3
7ghYYhQZVxFRUeQ8dJg5gI7UR5UGAJv7ZJ/P57FuluCOjYWQtfzQBoQP4JgBUloj9YjpGbuUvPG8
D/R1XOv5KqzdYSMKLGogSRHwJthbs4ExmgxtdRa0D1Ll3ghF5C7uIsiVHvHEmiS+kXZEZtqfFnKE
FODdopZhf3KKKD0UftVwibAMGbF96JIaxZrVMr+mvZSkI1Nkl6JU0eLt+A67BODPqp8c/ltoncdB
757CbNih06dqTZC88Bz/VCPT81r9NGdsu93sdCBpS/y4FwnXHd8oc6sZ9V7Y1rmD/d4jo437bFvY
OnHPg0+QBex0CSaei4i+oMydRen05yqTzRYB1qlFJKBjZ1yopn+ryjFbg9puFgB4AFC3XHZqFbRG
+aKGWw8sZw6RYpxnW9NP6QC3D2bMvdVSOOVt/jPwOCKOLHobgAR2qL3atR1RS4PL9+HmTzNAv8S4
SvAM+v8Oun5TgdkPixtrxu5b8PfdGcRfxTTEwoFOQ2bfFAXDvASY4i6kdMffTZ47H9ib0f7RDPlX
qvqqZ+x/51r0OeYoAAeGyJJglfkgQ1BADStfkRwQkyCg472/cedQAX+OF4Crd+CAXC0m66DmAAKc
ecOumUMJojmewANzsTFrIgvUNOfEzDEGI1LhJka+wdRaugQdOCQeWDqD1YoIhHAOQ8jmWISRfISa
nISZoKlDjodMnq8SjQmB2yX30xyuEFYC07Ok9avLHfRIqBrs3JK5mNfU3i4EdDxHNZRzaAM08SMB
6N8y1IlzWPcl4Q64GDmskPfgzsEPyTYlBQI8OfBp+qag2bW1pHmIcMVUy5w6jWY/BN7Ci9tjUpZY
y61H10UxqfVeuQP9svfJed7YmuLuQ3oWZ2i6YTDtG1p7ivEgcMFyJ0pcdKWeTGuCD8zF5Dkmgj9C
apGabYRfoUHpbToYfQZnsIQUO9PZPDlMN5n/3dZ++sJmtjXKwVmoTM7aQ3zDpKsdzSQnXjKYk+sy
TqWR5J5V/UNnDIDbJv8Bu/QD3xqVsAFVXdPqV/Z9/9zSJfcUh4wZd+t7W/wC2VJPGFYmA7NRJ8B3
TE2bHXTdS7ZFzSLR6OG+GrsM7ugGG0J2rwqNux2Bp6baNxd+EMN1P4DIwBSv9KDCGXb92gf0y2NE
jhzjCns1RQS5RT39Aq8iCVgVSOAwDlAbmoh8ILZotk87HQlJZwXvoZIouirtE8siY92u8BaJZT+z
HIzF1HDU0K01/nZj6eQuSgJjCwdEIhdhl/BCCgdRcWOE+Iw71T+CWLNBh+mPRclBHVf3QSvqLbJx
xK3JUG9CPkqCXWhXQwhu8nFi8UwfK+XZtB8Rr4pxeFWpMW7nLJBnrdPlrR1wwUKCgbbSSolcYQow
hSl2Dw0xMAl99T5xmCoELqYX9N/e5v+nXP47hjCh/5kfDJJQXuX1b+1g8xd8f86eL9v+BfSMQM9P
giS2rl+dYLb1i2kSiUiiLukFttT/kXCpGcYv+MYMkzxa3TEF4cZ/N4NphvkLjW7OF7rhuKbuuP8r
N5hp/94M5hiWtBxh20Knh2i5lsSQVnx9PoaZX2NX+88u1adcaiCSBYkBHNrhpqXRa5NUN3Wfr4vJ
vTNMBiBokefsO6qZAmCqoXvvboAEq6ecwjSEVUbGFxEEm0Rnbt0l7nly4ItPEFJ9PDArY/xqaVwv
NMAtwH4J+EjimITLGOVKf+hUW688OLs0dvkHkhH4CuQ7ewBp3Gx8KCf7YOvORdrkG9LA5enx2V8U
6x49p/gSs2wvQptXF4P+6kvzGCDKhv9GxZc30xOF+S2bGlRDyelk/q+DqfbzV3Yh8A4SEqTN+17/
uiGuzQ0OaeYgokj5loNZM5UvkX4O8bAxI+IjlCYJhXYUqgFIUUV640aKFcRkCho56aXJkKqq8jQw
W1iEZbYZhvHO9OReJupufsGUMJnADHdHTDwz5vlnGVCfA/aPb4EdpOyA/EBEIPjLenyfHL7v4GAw
CUVNXpGjfszf5Prd06T7NvFyZ5GPJsZjmKp16FPikQ8e2cVtntb3QPguUpXWIithAcScuUA0nBUH
/AbyEVeb/Ac9Ci7uVPxwZfRUBuGlliNsu7qZFbsts1cjuETdTCJjNkb1fBLNsLYhIEjJxZQmveqq
pBuBhBLlKthfTH6PVNHjCiMOE34mbZLA8mU//5QtsJeoheMr5g+V98Nb0RuIDir33EaIZAN4XVOH
lZ2YY35dPp4zgF9Q3SZxKEEG3Wp0MhdJAYcNzu0NMu1gKYnos/qNjVIJVN3anu/luk4u17eg0j31
Fb7G+araDQcZdMKLGcfGW4Jf35jIljuHW7kfjHknkN+Oq7apbIidSCK6ysGlrOkzptvcRTwTeWdt
hi8qGhkLg843CSNcLT3H+6HRUCjEa4oKLPS4sKkj7gItvHjzXTf/rRtiZMengNSGL/r1K4HjU+Wg
HGOQe71grVvc0iZPiGzoHKJsyFbo6vjc2XdxQWXTdLYG3wiHWhp3F9l42JHb/tZ2nBvaczzK3Xw7
AkMRUfOWyIl7DJtZAdFlmZGgkAFDu37j6+W2K+tn0t8G5XR0Cy5snPKQXD9XjAOfxlaGiOB0/bRa
zqM8yZQoCWNzfYmXY1erQtDQXn0WNEIWv1lG/5bJ+xcIBfck/jQsOJLV5x9W1Xl1ErBtTAIJlHQ4
vv7BqspeXHrTbHIGmD3zLZmOCkRUveacr+//5+/GkvvP74Y3lv6sYeh02n6/FuJHYQ0yEgYYmHEW
Pc+NfwDZqGj69aiwENB06jzfNH/+tqzmf/q289//ZgkGfFnXZhTzQzpqzzW/hOSzUS2wzv35Gxlz
XvE/XU6cx8AM+b/+xx+wTzPQItCWWFtYiTrvjAOfB9s7Q09GmhMUzTqZePpdHoPetu9o/S6B358z
393/i4/i/A8fRRqzBdnkcgt9/qi/+aH7oq58wwaNQljwvpPN3o7KG7dj2Z4/jxHw647K7GgY/s8k
Juup3ke+/Tp/OnI5YCeuJIxbhPnDS6pX5b+6UGzW/3Shfvvp/nAnDHGk+YPOfZfGJRWcdooLehfX
rayMxJ5Gx9mfd7GoGLe2OeT/6v2t/+kD0EYX3IiuYzriD5fHpbdn6QGzNKeW+7rikNrFdMCHemSn
nB/TaF5d+GX+oBQkWck91q7zo9bQOAURS83o0Fonh+6nlTln4cy3sPseGQ1LVPQkpHk2GucceoW1
0MaCwyV95sRixyZQNFrCM66nsISGPh312j5Y7JTZvE3Mu3wEjLtvi1MfEEmTtsCWISiSrcCnS8t2
l6HxiUN5lymUTSAmme516zYw+EX7uDDnLcUAekk+AY/YvNUYkRPw5e95wWvHkEV0ynDL1L5i/Gif
7AwUGQkrhLSEl36+BvO/tPFnY1cf2BQQwcybnSuIag1GUMLGZ2HfXbcOsh4SQz6mNLW70PeY5PLq
eOjO4AhPMFLO5fBNFD0leMvG0LreekxzDubNXgegEpHIFPF4QJQEfm+8jIKV9br1TCqeNuPEH+Pr
JRMHV5dfQS7vPJt74vo28018rag0khmXfs4kvCSFZa451HzjBvOl74Vzlu4Gxr7OndxxzHbPv5Y3
MzQrM1/7iliQkJ/3updc1/bQ5beU1fNXkx1C6bj89avYQ2T5dH3dnz+ppjEvsn9YNXhIWYgdBT7K
kH9Yn/Augm0WzJeulWDbpeCULR+LHOVXgZsNRGQJ/pePVOjOXjrRRfXqIfDyt3LeueZLEU7Tt1dr
Wxolv5ZsWd3e21n4NEIc2nUhxSW2Ge7q+dk/+bX+VguP1kNMh7yF1a1cjshQN8YRW5o2rw0NV7rR
0zubL9Xmyz5/6Vx49ul40LVil4chDTmDNGIqkDzkN5zZO5lGCllKeOlSOHiTxsySmB6Ppgx6SO4t
IYYPVx/WY+mv5pck89Wev3OrChpadXFPCtasQDtfK8aKiQwL2Hzr19yEoEce0ix5AzsKHaynDsoT
HUtLfWAJJOdnvrnHgYEQvFk4xVaA+nG+m5152dN8OmI55gNkoWVVna/3uii+e1tO13iNXsecP9ck
TOotrGWPiclzMoZUarnrnuHAnPX5VzJXGZXF3cmYWlQ4mMXd9e0J4T4rEfGTdsWqVLDB/HmXs2iF
XR9G0/Iv82rR55Rtsnno+SQLK6XmGPnVav1XYaG4uD7yTMx4YHrnA/Lx8vqHImJpSTEXZlUABJO/
hrYI+rDaOqVx6AqNcZMyL/OqQ9sNvS0VZez6Pwa8WaGufVrTG2i4pyzjgeM12kh7TNCTlmONTBrM
ld2jsnUJ4Aaqz6egGFukBe9ZzXIRwEunrO8QsWjT8lrFuCbUYjG8NYIV8fqY5qaO2YDqqzC0e79h
BuCV0QVlC86NeW2L7fkf2HvSniP89UEawg6LfgNKqBk5TeDkvZ5R5lNEnfOLcKpu7evGtyQxJZVs
10Utz9cnO7QG5j3TdxP0x9REYs4Z9NIw48AeEb1UlfVUqeCS0OZe0E1zSsZi0bwIpf2LKvNPDM31
6nodBkR2Y8ypfz6cRSypuPWXmqTDWhmKIRGhdNcV4frM/9fX8H/87/z+14e7/ut/8+evvBir0A+a
P/zxr+c85X//PX/N31/z+6/46234xak3/9n86au23/ndZ/pd//FFv/vOvPvfPt3qs/n83R/W1/P5
Q/tNYsp33SbN9VPwc8yv/Hf/8i/f/84p34Ct8pf/+u33/9vXzT/A//2Pu+/iM/ntIf/6+l9P+Y7z
i6lTNinLcC1LuBbf6deTvqP/otNwhukiTVNnxGv8nfli6b/YcGBoA/ACV9IP+PtB35S/WLZjcSyX
lmlxhjP/N9QX5c4Vyz8Wcc00bGUroK9zHfabOotguJFBS4T5JgFtUbNFk3/pwW2vipJgIDMnGJIA
8hTwl+qMl6HVsQBzhNO2KOaQf5XIetZeldLlDMZwXRqaxG7YlMc0DfEyizG+sIR0OwzMcJ38KOq+
kyBE5NCkKN36duaMYZEl1UZ9ZaWr7wifru8IYMAjnzbmq20DNbHReS3NFgIbClP/aUqyae1Phv6N
qZPRtg35AksxoiArD+MHV0/Dm0o4mOf7nL6aX5RE0aWQl+5dqYyvTJB1QAZycpnEEL1TWuNeYHcB
39WkzoH2C7KuDFkZxq9Ky25EZtlwdN3iRsalSdKz3dJDNJLn0swJg2x6N8bCaRuQ3/gBWBzKRHU4
I4l+BlIXaO8mAQAcYJNZjcNTH+5QOQw9pvDYuGv5skeoNqAGU1P4z22qgALaeRWNK0DT00eXNw3j
faJ2mdSk4ZunYibtVCCojMs6fAwRJrxag1nh9WC8eYzAIv+Ip0Y/GjIFhUt+Ga493x/XCdTS+zbu
jH1JtNBrbhvlxzgUPv1ClwwHIgFJQ1kKY6Bfi7KPZIXBVpgyjNF8t9Vos6TndQMMJ9c/fNcZaEHk
AYYu0iAfOzD59yBtUPgjQIuB/HYmdjSZ0r6kMdJQAqvSwJxCaxTkrqhS47N0TKico+82KAg7bO0Q
cZNXu0/aR6aU0EEFkzgsuKJGgwtoeF3BD1yFqCVjJFD4tKKqq/AlaL7Cj1KgLOgmFyUSAkcmBoE3
3pBfjJTAsOlUJRYimk0gWjIzfSgYdA6qLuF0yqluGbuu+5aqmaLOvPa79NOZ4Z2POSYRsm78lWdD
OgZvkdvIRqZB/5nXXHfMIK7EimhZp6ip2xUSKWLkx0RMDL/prW4J1YCnGBdsQWPRq0tZEI9Gdot7
G4HMvMS9h87fJS4NnCCy4mXTm+A4xxSFtmVXKKaU15nVLOceSX5jDFAYumEs6lbQ7E+LodhzOie8
vKiqAu5JRpSQgLU2BHaOciOLUHWFaKuSdRCP/YYCvnulHa7lm9JqIGeGug+pbpLS/xFaBu1hGopr
oyH+ZBOZqoRpXnH0Xjqjbr+qalJQ7FDJs1/6pP0s28pCo+NWBHJsgLI5a8/p2neH38QuI6B7upn4
14fcjnz4sWVVHHqTvf5Bc7FdoUIuT1UvxDmJ8nDlaqUTHlCpuneDZ9sFFq2qb9c1FKEQQLRveNsk
65ufqjKzdVUFsG1NwyXxKulNZW+1lnEbqQATcYDCN+kRQT7mlZQ7+Y9+arpsYw+hsckbhUqnC9BF
15Mp9nnos6eHmXRfE9CQ9U1cOYxVw064D3JCFbEh616iQR5NDY9q58PmYPrqzsmgLnquoAOKAaQq
PZEayEMpg3SOZNDDvmGOGrTfTLxjlEWxZX2GWdw/Z3FbvecyTfeaK7K7UiI6WDBWlo8iL6KnlBEW
YERM8OfCL/NvHyP7Zuq0Ij/W6SBvgDSiWGf+My9nIo9POupvsqYYg520UUMeOFVTGOwr1lokEKBS
9i2YFCwbVQ+GuxR5daZGz79DvaneGstxHnzLtw5R5jtfdoIsvRFp9kU485x/k7Wo6XxLoxEIvXI6
EASEbU4lujlsQgBFDEAp6I5SKC3b2naPXSH3SJ9dhZoMjGXrQBjj1u1w/03+NH0Z4O+0PSgE+xVJ
H0VfWhYjDm9Tndg59FutsuI3TrLlLrMSoOVZ0CHhE1XBSiFFgaYyd+pgPyptwBhpA1fQvMIA9WAa
Fqb3JGz6lYDPlC0dMs0OXuyWPvkYzpWf3k0THvC6O9DTYs4c+gCPN6nvjYTlaQoj2uRHFKVMkMU+
5jRWrFBNRI+hkyDKadKw3HkDAn0BKpzkvqxDByz1UrEyqMKDBG5zLwE2N0JQsJR7WzTU5RyakLb0
7SihW7A7kY00eKDZPgMWRflGozr/EBZZFp1C3jQh7yDwV4tfS0K4FmwG5rppAnXRs6n+9AcXrnwu
yWQOrJ5TX9DnGHrzxvkEy9g9GUYF5i/o2CNWdJsxqVfu6NqbMJ5ktTDDWrxndp5dwqZlrejTGp4l
LDbvEo2Zbd6VToRGbtKr4UdHaCbR2AROkZBpTt9GYXuoj/J02DCXlJu4kOlPqIP6rTP0+bm0Bmut
6+G4S7QUswIClmFOeXb+H3Vn0hs30m7p/9J7XnCIIBmL3uQ8KDVbkr0hbNnmPE/B+PX3oesCXV+h
8d1uoDe9MapgyJIymRHvcM5z1LfAdZZbF1X1d3Tl5s+SvXsxA6fMTvVAdgwvyU6qwEM2bU0VF0Xj
+59I3AN0kr5wHvE0FlQJNnr8Q2HG+rmNp+A9VqN/7ih/kfMwxGQQunwxWdv8aCsDrKwkL/GYKU8w
Al1QIFWDrSBMjRWknHwKGa2XXVK524Ws6H0bOBp/Y2UuJY9BsLFyHcB58uGKxoRyWYTDvSDwQunf
wryvTI38NlJ++T0LWjRDs9FX8oqR08G+2oeDcV60i3ra4ldnUT6m+NJyG+so7nt3tjUn4cQKWdZW
8xPiOx7ZCpdlhcQXRWGXYbj2U/cyFzGq5CC1n4NsIqdiDqU5R0xrWJ3UDZW+1/VoVBeDp7NuzXxo
wSh/xKQOnBHhNsc+bNzzQHd8kqzfL6ws/WOiEE5uyWKle7WCWt8gIGPnj9xu4rHnXtMHPVfjZyKW
/t4LoDbgMigfhBmrLyKp0G/GjdP9nl12NigfQtDM7ImPXi+rCIpWbH2zHSt4H7N2ZYCK4lJWLh5Y
wMbeGUzfdOWC8TFfWQLj7qrhoWNM9E2SboNSrQeeNPIwr1nC/RblfnFwCZ76tiSD9cuwaxkwBWsQ
YiS748AIzDFBOukBv4wSLDqZuZcNHmc0bMHaS+XuV106+qkGzAqKrcOmLf3ooUOtdl/3S3GMYrwd
ubsA3BKNORSjk98cx6qPnpr7O14T+y4vGVakvUWWERN93BI6mHdeQgfugD4+MA5pDmM9ym/MLNRd
WDT8TCSbPNAFp/aWpVY3XR3J87YJKWbQ77uTbJ8nVCJfuyQL7v0pGs+CEm7L06Ce69BUmO7GUT7W
PMdoIfNk4aFQSUd3FxYPs1OLqzOr7ivTLlTMeS/t7JRaJdqJtiZJNetsu3pnnZe8pWyQ+kNtN+Xv
2Go8kK6Riwt3wS6foCGKjtPgrOGjjkoIrBDd9ObKUewjQL+8r5hQyo1hhkfwuqvl4xw0C67Lhtkf
zsM2TU5FOTQcfZT5oJojH72JMIBvZ+w7d9OgFjJpffQlVmjB3LCd/roUNO1+MuXPaYJVpy2QK1Ek
x+e2yTUhNxr4tjO09NptE05vTUTen4Zhe4jJ17B2ckiTpz6f2jXMaxCYIQlrXn+K4jGaE+9xQWVY
HzN7imKI5gh8t3NKGOomnGc26NDv1bnwIq4wBPq4OMauBWQWDliUkj5AcDyU8XNmt4j3K+22MAfb
gCLRxjRddNXwA3dPmf6UIgrcPW9uj0FYxYNmtmBDOLPdhTFAns7yjZWLfOdWnwlaCJb5wuSOCzLq
h/NkE903+l3ESngQl4kMMbyEDsNjjuf+V92V4g78FrGlXVI+xg3sn1KM5D5PFY4L0bnoIWMkHh+E
hMznZLH1rSWLmByW0HqYeUKvfTRiwIoRDjto+50NJ2Lw1WNynu7qkZj0jUhNdBKTX9nosq3efm47
MT6rrOYxJC7qSHhKiHAHKvZGCix9RJsP5I8aE21UXscvufab6NEpKv/VeIlB9pvgQU3ZfuHxhcBS
LT7W1cnijcebILdWioKZOjjvv7hcY+Wm103xoaQnnpcB/3kXmZy4RxgkDQDQfSskpnAvU1hTkWW9
d2VV3s1CQfayrCi/Er1MAG7hobbjo3G39AYfzSiE99VOQvVu8io6Ol6/Xsld7j/HkPmGMxTlpUEI
W6bHRaaoHXMfQSl+RMMaWomMYRPHOGVEepbSic59ObDCtgIwxUEL7oJmlEWhIhalirByqgx8x5IX
0VPvzv0r+71olxdDySW3+PXew9zwoRtTn0uPZ4P4kCm8b3KX0Apd1fBGSYti2JiP/XhLBeiq2LHj
G9DSmHFkuyYXeYmYrmY91ZhpNuLGEQ91JCD35rUfBSiFdEkDAps8Rkxk1Ik7j+brWi06u+XNaPYq
kVR7dtC9AOPOf4czBsWga+cfEVnZUDn09GDRFH2X9QSEgG6l2Hmds4Q7eInBK+l9CkdYgDSJXjNu
vvuzwZOAUBGWR9lzf9ozLsatRwoRW9Gizt+XsCPQN6GrvC3dNH2XueM+ZYWDVTB3QkRr2MM+srAO
kCJxS+xjJIAPjH6j8qHBX0e6mDUBb/QKvUDWwUJN9k+CIwflWJhpzOQuiUJ5CutiSpXZzYCUH9cV
353QXny2O04tD8+E/mvB8v96wPX/1eiK3em/G10NyS+kxdXPf1GpOAFf9dcAK0CPEigaWlsGDpMo
m7/5a4DloUZxpbRtBlxMvJRkAfBf0GLp/Ydc/4YvFHIdbbE7IOdnSP7n/5D2fwQSXrGiOndCJmLi
/2aAJf9VpxLYthKMPAKWYT77WW+Vy/x9juVgrtALsVubcfIwZ0OABw1oP1sj9thWYf12RgVDHGcK
JDjg7ohQVw4x4lM7k0Dwfk1gtpnQ9yHBR6hs27T1tj5qwLjq1TEu0FTzMWUFFKAIawmrzXugSIBd
kMZ3TMtadezFQDhwVzw6AM4cJ7oRhFNfq4TPwkghcICbzEbGsY5WZv3yrT59hAOtb3FRAzoJOJvI
H7hkOhzIcWuxnnf21RSoJoMYoqYZ3O7VlzPDXYwPmSR4TWcaSkkqk1ONjOyPMCCTCueomfZ/exb+
a9z79zW78795dZH/SGpx0tBJA1nXkX+bEtpiCVsvpPmE/PpIYq+1r2q5EHzWOs94rTWZuJu0RScY
MmAXQ/ZBPTHulh5aBdnS3anPvO/KKW5uPb9pQgX+m5/vz4rpf00v/7z7sKpt9taSYaht/2MfuyCJ
LTv8aDAc3qEJYyqX8QOjcHEdkc8OMSMIoLjWCcED8IF1k4NFWxDlFL+MYXOnwpls+niKLkHW11f5
YaXdUyNiF4ZEodkzUg6q9mPB9rcbgvX9ZjoGtyD/5jc94OPcR0DCE0CbfGewvqE20ehI3Ya7ySan
qyE1cmjLixkf4zhF8lSYk2ZBCmWsRTjZOafB41rqqRHv3cxD9YLYO8aMzCqWVjrh8m/kMjwZYXCR
NOlvMQ0WNW0HuiHzbhHCiAdGMGi5Ua/HsOecyEXOZOijlnUZKechuvx5QP4PVBF/RBb/ePGJvw0Z
bkvhIcb4x/4PfZJNl9KyFCFRsJHRS5OHBaZL57FGgH6dHNovr/fVybERxUSJdYjb5ZVN25snS4FT
vcRbkpXldvLxZ0pBB++UOjh7WfWuAuPv+prhDdkSSW30/RyqjGzSEHZoxbR97/UzcXuEVncTHinb
crwdipafceDQ8Y/GQdNKu0w+MKqhAMInRl+yO6tHW7KLTOFAqrSq7wehlnMUYeZc2Gozw6v7YyrK
HP05BKK+a+tbF7vtkXHXr0Sn2a12RXrLTfxVkDh0tOrhE8Zzf2yQo9yq9Q9/3Z4J8l8ZXXkzX42d
GbT6WY2ue+pIFD30ZensUd9/AbCnTr7S7pHYddJKnRjQAa6t7b//FP95I/7+RjnrAsJnbSDEOnzx
//EpbvwY26DEeZ5gHLhKSBtorc2lCbByjL3CJjCgsTItZtkcywHU9H4Pd/RmVUF+HhufJ7qlXolS
5yKE/VRUeFkSCB+Ihe4owbf83kdOpomASHZVTtS4Bz3l4RUf/DdoyxoUI9wtTm/n5mVlsLqBsErF
Ql7+wA2aFhF5V7rPQblXQ1CsoVfzHirtsJ/WT9eg25Pi9dokIYTI4RfDsvHw718iXo9/2YOsJ4kf
+spBd4myMnAkt9zfT7rZE1PhDKxJMbXRfiQoxnvQ6nLIHsfEY82gvEcxTe8qru/txSFka6ZbCrLw
FroYepaS/N0RQcYB48NyEMMPVxEPhPH8PtLMRRp3Il7ddMzUsibZx5bHcD/DCQqeBDgLboJzwwG+
7RRgjclzHYzhGFB7ZVsfBHdd50x7V2Sa4NBk1JzDNIOzSNgX4y7rFYlaxX/0F3+GSt62HU22KrpT
Cs8oG2HuewZBtrZnArZzveIbcLG6JxICvHMS7fuVIGvkvK/KvDu5C5cXKFLfUQBr6pwMi/wjV1TG
oT12rDCG0yDC31YzzkCDHSykhKWtEqz0UFfO58KocicCKEoSuCi1/rxhcwTSM7rHwZVBPhefTE1J
Z+vmCWBoT/LoEj9FtRveEWtxLeHdzwWYklGFPIW97PZxrQtibkdw5HL1Bs2L2qcxsMHSL/Tpj3Sk
sXpr26PI3DNmAeQDs+IR0STnAD6RLj6F1iSezeA917X3g0n4a57wN7FvvSPBDQ58h2SzLOCv8h68
s7Ax86isggtpI9BIdP417b3kKhv/oHqR48+CytfBomfBwvdk4tGDKXS/5i451G2qf7Vdr3bE9nC2
RXuf1DH8nyhcFEluDBi+Gjeaj8sQ/rLRSUCLCo4jre/FRdC6CSYikCbngwwgZ9O5LVkAyW72JDpx
Odu3JemCC1PGrbHGfaHnF7+3HhIvPY1TWL3EfnwojgpuyNcuTZuzV1lU9Ky1vLK4zs0Yc6aq5lhm
/tYmVHY7qFXLKIb42trWaz1I71jPPrmjk++BbJrs+2UdRMVwr+bAubSOXPYCj+0mY5m3Y6+4Qn+i
n8VY0P8nNkv9+pQP3p0/kMPVJPmHsgF0YNaMUrWZ8Lmj+jhTF7ovzEmJIFYYZWRYfc8WD5N/AT3D
hZqxEGST+O54raKTK/qAluHVGZPh0CfRh/GnTxG5IEpX/MrkI5sHkNBM5wLIM4YFcKvMghovxKY5
A/cN0SVHqk5OSzQ8jorsKWbA+9FayFlm1XlNf2Neas6TUm8iwDxRQBbXVfE5CvWeE2gU0y5i+SPp
HchTUG8jhQyh7+4Ljwiuf38KOf8qNAxsDmpaOCEd3w98Yf85pP5WblXhxCK5njCPJxwnil/Ga0AY
OQ4f5GSALi07bqWRDvCEj3mmaTy5ZW0OMc/qoU/vMj3+GFz5Hfsw4a+AeFJB3k5Qurf/5gdlNf23
rfFfP6iQKMS5w1H+/LPu0p5FIFmAy91+iroAwyLQ43XFgLikNjETjmy+E2wreqvqdzPGmT2bhX//
M6zdxT9+BqpSTBAUy5xUrrv+jH97sWzHj11rxGGadATJ6Xy6NpE4sqCBaOtImskajmoOZ7erjte/
qoeWT89ONnH+AFxl4dEF3uizbrxaALg3Q1YBA2Q4svlT1AHHwajn4X2NYjR+JanzeV6rY10pzKJJ
Yl2q9Y8//8W92x8lVH17DStZ1j+mYbYvjTa0FBOMCRsTI0Yi/QAQxLq4q2BdBP2DR0W5YT827BfI
n0JRPzQB0NUqu8g+3VtkyWxsnQIriacHv9U7icuTWTrh4yx+jv/+JXUwM/7zRXWo9in3fekyHbfX
NvDvL2o3B2GVWkCgBuP/KAcWF6YDTjyztsa3/uxV+FEnupHBsw7DOA27wi+7XeuwvBgzOKhJYG9b
1przxUBC37QEhO5hBt45eRMeQ508aRxVOpveAsFAIWiS7y3BWhsTvpIOFzipYugs2XXBu9joArrU
EDwbEBxbFpksEmaiDgiiJwF0G1oNG9B8fsiNgNA0yu8rMONYTHGIRhbydMCssQ1ojOopuywzNHbW
S2BBKZ6jHv3c4KtLTRTB3j9mekKvmGPx7+FLqRkZf9rnp8FGOO4T3dmPALMgJoFd8x80KoOp9D68
hg2hW+zdda8qsu9NXokr7v9DCJxsNUyxJ7a6Twb/3lHkLeOsztkKuqmN72paOcX8m3cA/RpnY604
lLzefRE4R5dYXmKMgIjguQNCcrs2U+NNrCqOXWBb11D1v3sf/Vs2Yijy+/6uVGhSe5moXefAKI4K
kngGSagBXJ8Ff/uUHEc7+dCzooVgUt5oSTIZ8kIAUtANVFDs/JzersMq6HrT3rAopS+dRsIcYCBJ
FEgknN3XcL4S7ASnXJoOGejHYMKfyBs+0fO2W4058EIuPTTzNz8jkKoRQC7j6HFdJpfuQvhKoabj
6JhNWddf+SGRYgnXelCfbBOA/4JoC6glsG5JfgLevoigmT2T59MYBPnFv5V9Cl6zB4sZSNjdffBk
+YyyktR7KhQZIU4BZtRLrDMZvP5j+mYt3rcxXu3/Qt8ST3+bJXjNYhjuqWWfeRt+UBsXW6FIGYpE
9siyewGzU61pb+QExPAJwM4wM47ADKmybp5EWPyobTCKjeZ1BKwz75xIfY+CCjKTPMY+0SW9QptG
ouGG7UpzU8twKyzM7i4BKdTW9jUtHbSNZfxgRnkmRxSVfFgXBDz4L3bYvNaF6N7HzrznBBAYKbHP
LmH82gKvgwkwwgudVvc2q4XcJagcVv6NRTgRNwxf91QcoTI1RunnMitY2qGb2irNCsi7a9md3Mri
HprqrOQvMBgxd3Gq9mIKvw3MHzamYUtG9qvBQnYuNLwABvgwpps3SSMIigwH0MDaD/V2su7XxNZ0
BC/y8F49xbpXLv0tBrZJn4H3cmTZg78OjteMPMT1HxuDVFFEPr5lJupzZYXPcejeG1o5rJk/vTYq
rsh6233sxjEM067Dzu0u9L5YcCZY6MXRi0OAeFOrD2zb76CuQeUgjttznEc387uZkfWKf8STeBgR
Lm2bNHiYWYJvCoa+VeOxZq8SZvcMT3I+hVtfkNLSADzNgPii7ibAkLUucX6/bYtpgTLG5VEcmic8
OvsilwDQ+jY5IDh8bbj/izL4gOT1qmtbXXsgFTzn9KWtezGtBffZissd+sGLmSFmZpR5RXO1ZohQ
7Jt+VA2SqlFwTHbmx2RCbIUUZ5iHiqeVMrno49hB6+kQlBOZgfRBF/6uYZsLO4WrJO6/t0xrjw29
dhnPHw4pC2ukd35JMMno1tkgniG2aqZ7EVxBW1kM7b6bcX/m6HR3Yw0ihV28vqJ1BciAcgJ8l9Qw
HGDrxizPFhe4fKEtfzvT/STu+ObZ7r6054NZiug2DqRjoyKjsHTIC5Yq3uYlwsPIT1Eps5Jbvb2g
GcniE/fIWsek3WIozl14QxaIKGCDRM74Ix/5fiKwBD8VDX1KDxgyrZ7Iw6VhP6hwgU0yxWp9V7fM
KZ84kkClavNdKHnlouDL6oQauQO1wXsOf8fJo40su3RvxwkfmthcJkWSQErPUFkKCWUN0tHqKIt9
XNl5Twa43dykGolCmPlte/VCVFm5xjC9OewityCj7l5pOZZ7bqqgBzXMHbRxR1fu01oyAdHonmE/
IC2lWg9kfFLaupHrSwi0a99JpkIxr9/eqTvGGllIgR1aF93LV7IjPuNCc8zLxTt0sQXCP6W+XrEa
IbCfoY9XdjY8h7Kxkwscmt/+HBhCsMBvkl1UHufLjOLhOXTEcvLWyOqxTDf0i+7RlMB2SoImj2MP
E3vq6nM4lUcPbkyMlJrLfkfsJvZhR7+wpX2ZHCfY2aahObDio0SsxgQEHEUUJpS7yUCL2rzk7iQo
irlXMz8uTyxW3mwoOVHDlMB5lyaqNkVLG9lN34cJjD1KIQY/YNwgmRMfydDrHvnRPkKBeHDpfkiP
rw+j1cT7aCA93WvsT0Q86lCO/qvj2czE3DC8t8aDh6AA4TSgIDiLy2auMHLjRvjqlBy+anafiBf9
Mu/ZPMBMY6qTJMtd0PC5qYHEoIpvCQhAhbemIWS7/sjWH3DwQi6DMMHZTMUlYFnPfrG/NK3pWdX5
4amF7rxAeLkOKLcRmjdP7FJ+OinfBqjAmb2KxokoEP8ky37sEwOvrvlW2r7Y+l7/OFtFdhxD92vH
nCDOCwCVYkG7zHwujxfs8GZFB0LgnUK/PQ11ggjMjj7Up57CXxwAI5at5VcQ/naNS2iewrxHWPjW
DUEVGbIpCFxgC58YdXWj8hMlJ6iC9KAh0O3mZe6Oeuo6FHAlqZKd/yOaNAS9qQQg54eEGRivOmVd
vbZ3+fcyHT8nyIi30CdAynRIJiHo2m3FNV5WZ0a63l1AybDt5JHO91cdTfbe8ofyZCXDtGO9xzOX
xjwEi9hz4l7JPmd66YTzhYV3vnE69j+1vAarA59yiQ7SsZ7CbrlrNcAva/ozETLQd7O30EZvWng3
G0M+moeVLg1SIjMoxmsm0ld/hQQk+m5J8wN72uHk9Ro2ft0LXhZ7ftGM97gyUnNo6pSpPAc0UTTb
hB3qoQ6g11RM0W1HNnclXgM+A+iNphDDx0IW6xerrwjxWJYeOMaCO2R5AbuyQnzbs6E4P4w+09aQ
vpgUVH1z+pKMpck8JV77PlqZeqj6bTj2j8aUP6APnFzT9/tVT0BTX16ZOT6OHuQBnTWoDoYLuU9r
fHgB2by133CqUJmq2HbJKmF3NgNC6EskMwm6t00l/UPqdHrnxuwWwmCgYC2MT6TFsqvLwmHsFL95
zD5WYz6xN0v9m2C07iK8I+c6iKvAvJva2jQ+CHivCR/aIGHGUkMBKDXZOolhiFOE0Ag8cx1bPjkO
Oas16Kpt1sWPyTw3FzwZJyRDcue2uBSsUL3JLjk57JjvOG7yq0bYYNb/A7JDaJVFUF2uC+orXU/X
Hjne6gF1twc76sI9bB5eU6gksdTzM1fJD8dHz1rHRlHkN+mpbryF+VT3Tc9BBgh2Mue575cLqpuc
4r25y3qUSakV2xdZwnNvISO6rJ5elddbp7EkuR1PUW7HaPf8LGbMEohbqvdNEFjHUKqPBLDajYQG
LUt1zpbiMFj62+Qm06sfx0+5fooD78XprTPTlPSQobVD09jLRxEQp0K5kY8SpJlV6qM7hKgihfjq
5+xehdcc0pSMeMcRRJhXP23wqBx+xXcPWOIpXlcqDGTTjCulho09Bp5+HitNGCAJYk/Voog2oiKb
Z8DVLBtobHQLDgui1nne8wXui0PjlSZMaDWKwiYk7YAdyVnlxOQlQbyfKnh1ED1bHr4pg1xOsG3G
9vqh1ozwuEd/iey+Cy3/FoMCorbT/a2MlwPwv3dbZS6R5uFTA/XlMQzggblFc/nzI8hFvg1V4qNh
SQ/sZEJkU3vhzMlDXvHIaC+tr8MigHAwB4cbSJ7X+AZ6hk1InV5nMi604/y2iKhUlQTMUHnUAEMG
nzzvATiVa2R6QJpd3hOOkyLABfRCmLzT9Tfu5XifSS/bZYP2H6yECemSrpud/lk0vntfzRGcn6k8
uYmZTn/9g8oArNTIPVgJMSOogvIwjq06MUNCozvZ7rH12icidjtQNN1rbgjQK+M2uMYV52bAq378
szdYxltTFMU9DpNdnyTTOS6W5tgWlndesvqdGDGkqPb4mdrJd1n8avvlWxX140khx8q7KL5ElbLv
BouDN+ZuX5z4oedBu1vs3IdQGtqYfi3/+ucPpAMtNwEQyoU14k0O1he0acEuqYrXNlkIllnxRSXd
NXZemxiJsFruk2Kds/UMCjXi7q2MneoZiNN7tJTV1dHsNvm1rWNhLT9kPVeXXmbOo51goFqIHMQ8
SKOofLCVA3L1IYoIW6lEdz/akzjOyYJPKuOsISUxOTKMYzvmYdPvixyhlB7OlHHtq4sfhlL8QSha
brvg3e0q74tumkNtLcxVRT3sSRd0N45VOtekprqMLbyMJRszxLBVnuA8JeaOjHKc45JhNhE2clR7
bwbHWhirP3JSkmm03A2ug4DHHfTDHFCBjiwyXG753qe2NOlMTlB9N+T++NrFE97kPr1abTNee2ZW
MdFSOydN0lOUie7aoSPceEPj4bi38mNbCuetjug+jVeDUcogTuVpP967RfemvLl4LPq2f9PmZCav
fF9/Cfhd+nEC2k6UWfBqJpOel0Y/Y1GeCfRr0O1JIpV0ABOOm9e965Lhrp0YnmT0ORvD4oU8mATd
c8yhFdvlL9t7m5NA35GiXollx2pG7f8MkN0eQHFa43nCqtzs5oT/NUO502a4B6Bbb/M0YUY9gIr0
LABkZqnoX4pxzTYi8dMBoBJMJtgZJyIWWswMF2TDMDTYB2GDGmT07X3v7hBhP/M5m1mXJyiIYGgp
km5o/ufKufVMBHc59BwY9bfOC/WlNjwwje1jbZovNHsV8P27JhUcq4pIqGao9OvSo0OAdkEKaY9s
vwz5AHmo0JtKzecxaG8BasvHSiADVITBHzIqFBRlALdCUktVHI6HIWjHW6Jc+ulxoswdSCstZwIt
BKzXLCpYzjE1XYYMXbYQxUPE4cWwKoLxjJGjhHy4mVCJHfqadA0CNRIPa96Y3seZ+T3Dad36KKF2
c5T8TtyEBNrIvXcKYmucOHIItxlIDa0gDNrdpDEBiuZu9uYYeASRQGnjffGG4c5bViyP4d9HUmN/
IE/nvCKFUkxp/ayQX24CUjqf2e+UBysJTkKk0bHpyvhlyTj8CrRrthDL96Fy6AFjnmofL6OXMAvC
gla9sQoj7TILPzr2MDD62vHswBI5Fllr71ohupNtskMzGP1ekJuHRwWCLU7e8lQ1Rf6opp4WiUyr
Oa6Xb30T3lJySV+9iV5EIqlp2ywkl8vt73rXbbiKLijQrFe7BRMNT+yrvQhvn3b5BQYqQKzGpvOO
5yc0E2+sZ5z9zMvLYR78sFJCov06PUYNc70yoPhouiE9qmn4GsckDzQen/DGLvlXgpa7EPnlYeKQ
33ZJzS57qb4EIsNwa/MtgphVk+0SocGy5S6qp/pq7C/NiDJOzgvNnPNexvZzzi+gEsdjKBiPUOCC
c5rV1lZrpYD0FYSvOeQr1VVzLnWHGqEE2ZizFkN4Ryj1rCCws1XnPu6UPlY6gYORtBd7GC9/nvhB
QXZdZWXbyoXgSBv0jj56usvbEtuinBiZWmG5cUhyPXRlQJ483KIyhQAWLRXt3TRLss+C4yAnYMTo
QQ6zDVdvqJFsF3U73Q9F+zCD97q2ov0McXskuTq7qMM3dtB1K8hO7ZElz6sqMDlahh9LmwMKDB+s
aUAoH7+Hb1f22Vxs0z3DfSq3HG3TI+TvH+MCo7ZhozcnpBzxL9xhZLIYwK7Dz3YGebcGWLCFoWM0
dhTeJfMOz5pggARGU4/15xTQRRFxmlzxc835nB7rdW4TZhKhrHXX5IZKXzrYRkq4/nIcntx65vhe
eNksWYV8ZIZ4X7MbwlnDvlyFiGcJKpTE9d7HA+rmP7s0jVCM8sg9Mv2qr54mlDepYA9GIO0IvWXr
3PTNSfRMZRlRr8is9RWL5qvrISeIEFgeooi4TGY+4hBa8clhUMTgkTToxf9d1XgjZLWKud2kA63O
u9NUH81oOw+9Sp6mWiQHfJxni/zCc4yhl0wnZiWtBtVaypuFXO7mQC1mEhdxtSPo2LYNgtF6TOLb
PMNVZsvWbpFkb7P16TPk8fle9zAEcQt67kvlgg2r4OL5C5+goe73FUOn60wibLnsZkmntKzLwXnG
9MuDjg/tnqjU7mA8ogjbQD3GnktKhsc2MZWKWIJ8ZW050XJXxjduZPpb47LkqFx9huFzy4yeWAIX
08luJwHNDrVJJ54sYptYZXen0AOQN2qHsNZwMUdhs5HDS5XAmEdXW19Tz4DNrx3AzbirTEdq4eSm
2SUc09uA8PcYJN5PRgwQKgaSVTr6YJOCZMwLn/grLolKMFzwrBuDJzDQtQSxlljf2nVhq0X1liaA
6py2o3jSUX4Ym0LuhpygHNPDG6zXhd9gq8s4d4rHK2F2r+iQEjjqI+i2ouwgcCOQ3NHAjxsr4vCI
0BzzLqhPkC6rfPk2rLL4ZrI+h8pnRT58WerYf/bt6AsSJVKKiZEmdgt81pIJmqMO4YxLOl9Ck7Vd
ioyhi8yqpwEg/ybDt9N3HLhW5B/wvrloUZIvfdpUjLDY+4+L8yFyc1RhS1hQ7oXXptbuJlHtF8oN
P17jLRjF7KX+6vVLfZv4Pj2EjzEnzKm2w8eyocaaZ1zachHzwYOnevvzR2zb5Y7ZosOCOOPByfwr
6++PnkXcrTszcrtmUf7gKDMeulU0PC/RhzPnI3rnkECETH4axhebegYjProUEazsNgub9pOyLHD9
00qY1GSpV6FLk+l+E+N8Wcbe3KzEgx/gu6cl5RxGtd8H87Fak7i20vP6PTQ+nzkw/T9AbEIMKqQ3
br0cbB3cuCFfcs4JnpkxPDuzt9xLu/2OU4N41dEJmVU41zLSM4YdYs1s2lHZEFuBF41UvCnQRzm4
90Hs8x2IFSBRcsj2iGlJw+mbrYw68xHl7hPRwremKrurPfjDYxB1v0TXJ187G/WA53XqhDLoU8be
Qp9LVKtdnzPEAPvEDOo+RwNQeHC5u/ZrbhVv9KThBhMRRjcieh1S2ZpQXdPcJ1tvFtFG+6gg2kyt
YYxJuGPS3X940LsH4VnvpTSvS0GmqSP1cueAlzhWfDdUdM7rywwLYRdpgms6YBqZtoiJhMFDITph
W2X1VxI0CJL9VNZTuO0mHyRc9DvqsvKLcc3Pok7BvzmMKcKQHWscHkyP5T10BeniE88lnmj0Iag1
vf0yJ9OlqtrpMo2L5j1VHtr1n4sKUTFQCe2GBulwLNzmNDstKSsDFaLweXbk/O7UJYFmQp8Lg0Fq
SkvoSVb0siBFvHkOQ/Vad/JFSGvGtuGrXdtyXOX+Cyj7jwFj2SGGl7xJed13V16yakc/Mh5cKt0o
POdLkmMK5g7sdH/qcHdcdNJ/6apoOmL0MleDB96nXvDD7j+5+7ImOXFt6z90uAESSOI1p6rKrEqq
XIOHF8Jtt5nnQcCv/xY+J+Kk1SmIL+M+3Sd3ZXQINOwtsbWG7q4ay+AkYfuGDIdYI7i0na/L4I0M
i8sS4MnnqhUjvjWHz51DvLQfPwK4qVsCR9+w/ehIdG4nB+VBDsaHBAsBXuqbGp4W2wnluI24jzn0
GSF+OG57+T0vcVSoLOwjTAKWCcXcEpWsXS9daCtFcJSwBxdl+CT/1kYWbtkafLTZFOUYPgAoLaof
KPyBful4fonTDER3R9/5K8figLVx+xHjcAckP3ZfCglFHL42lLqvGYWJWgvGNEpWdACtSXQUGP8u
/wwKrTdM9nAHeOmw7UK3vCcdnKlIBGNPiC2/j3ZUvxLanTtgDqEVnNDmCcyUEmB3yLvKCPKuvpFA
mx3ZEbghoIIgv/0rreBsmoWDcahBROmG8BHfcNBprdvZZSRA8gmSo9VO8IWUWDktCoxNGJz7aBal
MK3nOmi+FRKFwpKdQL3+Dj2iL3kIh8VEgJwD/Fdb9SMc5c1zUne4uCB8emjGH2Apof6QFe92jw+q
Ku9fXBkEECXsz3mL2yGcOQ5RToGRgUvIVI67lsyfJ/1HjTEBReg0QS58Vw/8Nav9L6whAq8FWrAp
ox9GG7xyFIdgyifg/xdNOGZPz4Vp43K2oylk7ynOWCgbDTAGBEwe+zIqyOGhgb/BDudecJwk8mLh
5xy2d+W2FvTZqLAX4DQJvS+UzptJwGIyKMQWd7Q4g+CjdySoxKCDs95OB+EPUJYrDhJpEZxCQLr+
hf8oJL5iQAyGVwFAgs92E+abgOEKs4BVnTM89Ahdtzk3WfTUfLoTVALIMz7n+XCENTv0JY+weDPA
1yX4pJ768TtJrM8QGv6w03BXiu6xzciDOf2yw+YuMeI3OiVvVWDK7b9MGxXSCtITGxFwXOShZlyW
DB6OBThm8VuMi0KSOucO3LJ/Yw3/twH0/+cUImbMpR5lD1uN/PulQMT8v/8bXm9R+384vtEcQH+E
49gMmKB/w+s5MPTcwh2W6bC5dGcD3HwBr0emB0IIBTaA69Haf9D1lvM/NpShhAvlRhPfkvb/lzzE
NXEI5rq2Ig7RTrgkYMINnoFjM3ZtbcPVEJSSNQTPH1iTf0tPzK3PUMwL4I4FBGM9tEbw7LtwJMGV
NsRXa3hM1zGUYC+G+QqAXdcBBcaS9LiH83sLnpI1OPkc0JQNnIfK++XW51b+i6v9bwdmEM1FBwJO
EhCTXajf+ajKt0b0VMAPIvTZL0DLHm57hoJsD7OuKbk5OB7Ykb981rz7BtBtPfmY0vHz8iN0g6Ro
iYm4ZlEFXLfn4jOpiMZHmVi75aZ1IwT6x+UI4TQoYfJFbc8wzTfH9yGL3pfgJuWfLd8/Lj9D9/oK
/ksWDPKavWF7Ay1Rqc1bARH/AkedaqUT83Rem2YFNo0yArMqh9ueietGOpt1+LGDqh/5cVMHqEJd
yXy3bPwB41/MBQtZGGJjmHWyEmWa4Zl1Zy6nwEwMo2SOpJ5sYPkQN+IjT5N8pfG5kStDowIVuUFG
MVgp8ZyR/UAl4ZDhigR0d/AowJQY3IcSPvC3jZISyq1Vc879nHjAZdfbKKy+lJKQw3LjmimmSiQD
HxyMkR+icaOF2zKUE7Y9hG+P05AHKyh83SPm+blIFrCcSwMwYwhu1ch9GERv+PDahrj/We6BbpqV
IC5H3G4DSALuKPAHmxD6jkc25GuZTte6EscOTZkJqF/6bKQOiiaQVNzB6gNXDLe9vBLCDkUVHLSa
8DnogLKCWxzbp6VJbmxdiV+j83OH12nwnFNgb/YS5SJrX0nHanfLr6/JckQJYI4dGuiYtvJ8K4aP
dgDBLuxgsNxw7lyQSG97iBLHHcSGIYMBk4+mK76nHTQ4EnKwAwcWKcA6rcTBvPVeiWeibMnAW00g
xuFGGD6gRzeBHmJNx0MQ0GPPxt8f6cud0awnogQzTvotxPBF6UWEm+82RP2jIfHflxvXRNp8KrqM
tG6KLAc3saVn4oZebuq0/tpLyPckcQIk9fIzfmeGayM19+winCsqcWIDGNJrzQMUBnazdo3p4vKc
5+a+7p56G/d+2Vdn/j4ELaoA/ncY/mYxNo8Q18VDeDCz7lxA/Jm9QS/Eso8Uaij4A4pRB7unO+hC
Z6h+twcR+0BLHGAL9N3IgRcd3hj/JMnK+cKaY+xaR5TE4VYQme8Gv0DNOfwEH9UvPbCs1WTcQTpi
ApfaOdqzZ0gAmc2ggOFtCf2rlUHUTRT5cwypHIB2c4Hrhz8f3/IRJELI18AfpwZ4anmedAtNySwU
QgIQghqEJ9jwkAfyO0Q/3m5rWkkrVIY+NNJs5nUMroMO+FPA1hbxyrxoxuY3ReBifRUjJRW1BgJs
BnlifvpoFahpwG78ppe3lGySM+6SyYwLj3G4F0LtoXVByC+r2zbr33zSi7eHIRKwX5UFzCUobnHU
PROQ65ffXDcwSurw7SiHacXIPciHCZjPhcNHGAO/n1RT8nP5EZpFY82Pvnh7ZogSplyN8IJ2Cv2H
PoqH8ScsmGzxuPwAXR/mB188wITyRQ0fttxrCYDGGdy7dijH5DDyAIfztkcoYS2LqC8rwMW8OuSH
OACZTMrHpCcvy81rtryZ133Zg17SNAyMCign0n4Z6/G7CxwjbGaODESF5UfoZkEJXXjJZvk4Fa7X
mQRFGQs2bOADypXWdVOgRG825jALGNB6b9b3bgElFdt/NWx+uunlVTq6D7CfaAOHwzANUqCQCjNx
V28DtPW63L5m/E0lfmkLobsgAUUENRx4W8N0G4Z1kDKFflD0LMupWQlkzTCZyoFA2BZUa0yg2aBt
+zmmgIVGyQnY2hUikWaOZ02By2Vk5Q0UStPa9WpqGd/yqLV+5RlNbvsy/E1yuQgzGEbhvA1JEE8k
1RFijd9KEq7Mr25clAiGH1Vmp0EmvLoeg0cxjBNOAHH/2bLAlVieYt3YKBEMm+hO5BMVXixMMB3d
ToB9Z+E02x5ue4ASw45JjSwoTQcfziEMxuCnvAl7dn9b40r01qkzlsSOhedLICEFSrg5EMG3ta3E
LuQ4BfV5wzxcEgKtmNc9Xtz9ckvjwlUO83ZSJjRq53tgARQJLlhxHwY1zpsmdXZn+WPBT8DHjdLs
LVgVA3VhQAIgb4JoJSlfX5TwoPizcdpbpUH8iHjg/wJxxFvwHignGwAE/lPfhZjvfwWALxUhri9K
qB/++Qig0AjvLZ95uDZpHzqgSOE72eTPy2Ov68D8+0XAxkFnJ7WD1qnff2IZrorayboHZHgl3VzP
miiO/tm+6dhwmotRrqjK9pkW4lwU4aM5ipmOFd+0OHGh9ucz+t6x3SKocCyE4SU7+FMrfvhFyddm
QDdGStSKBDwJCplPrwnq7uQ0khx8WPI9Q4ua3XQ8Ea4SuybsEEFySjMv5RCHpCBApC7IB333a3ma
dYtIiV8L1zOzPEHqBTnwMSFEvaF33/Tb5dZ/Ez//+UWDGvifMwAVs9AwBE+9anwoKayv8NElcDNr
2ZEEq0nu8PE0m5TgHxN6cN1Dn5vnAX/gqraFRxg8NXfSzO55AoviKHrImrUy0xyI195MiX4rthrY
0QKSlkDGym9AIDc90HyAbYSYPYzYlgdAs0KEkgYMVjqQk8VTCmCuC36ETDsuFlb2VF3jSgKwBMky
6FymHm8rCDvADhDw+imbViJUszTE/NiLDJBNkJhs+TjNe9J7NzUQNR5YvFseGF3j8+8XjSeijs16
JKkHwAkMAagNC0+AkG8LfKEEfgPCOESGhe/5Qwn0uWn49zwb3JX9VLd0lLDnHbNGK4omL+PAcQgG
0n7du9/cEE7dXQmKUyHA5Vwep3k5XlumavyHzCSVb+JwAwmaLQMOE0AC2d0VKZGQUEhiVIQAJQzh
wbHSO93MKBkBxLHeHjgXHhsr+eiDyvsOemf+93J/NK1zJSG4ojDS1MnA9ibgRxp++2bGzcqba+Jh
Foi/XFNdALmsvEGBAdJo7FRA8PzERZWdA2DAVhLa74+qK/PBlYAGczgBqg6wnjIO95ls3gER/Gn4
8oCk1bHPkKQBnwmazdUD8Mr7qrtx2JRQB6rEYnHZ+Z6DjFLuIL2esb0JLmu4X56Xefyv9Wse04t4
NB2ITFJI8Hqkk+RcUtc8dQRV2QJuUBBQRMksHhsG3+7gkORjvZLBNIcArmQBd6zAvrJJ7LUdnH1L
oJMhzfwlCLtwi3LqSgjplpySDAxLgDxJu8SDYBZketsZWAL4xsqi07WuJAMzBHCKQrfYmxoBFRFI
QUOaG6UzuTIxuvaVBFD7kI/ybSv2MqDhRJeAJlKfl+dc17QS6UlVmZU5tDD3E+muC+2/4VP3+aam
5xv0y+WUGWEVSKuZPDsFPLuLCNT3s7VapTW/4JXFypRAD6FmbltZEyMaPnByMKb4eUIWGfznNimf
RvC50+7HallWM0xMCXnSFhaR1PfPkwnXVdEQe1NU8Le9baSUyB740JfYAwcPilz5LCFX7TNQJFdW
pyasVT8gePnk0HONY3gzUefZtYBFnQzA+JMYDta8fs1TENL7GoJh7QgJieUuafZHNg/kRS4RAWnK
ERfZ3gjTG5MYgCbPNo4PkHLeTCNdCQxNtVwwJa6hzZRUgbAjrxMTnG6dTr44aQVcNUh9+8oByKeU
Zz9kd/MOU9PiyYqMu+UeapaEekdpmV3S9c1onIegehrg4Qoq0K9bmjbVQgltpiAjYoTeUzTCuyZw
HqqErAT8HB//jBvT/GNiyL9oNpK6ZKyAyQ+AwxQsGGLiwP+vENhVGUOT/gRaRbudFbk2DrC7t/VI
mSc/h4xlAkDUKYdYNODGBsjADSzbl1u/vthMU8m/rulm0AAYu5PVQqwvTG1xBxcea8+z2rznwsg+
DSb/jyap9pN73g2vDaCSjOno9hAox+SMjeV7KVRZ7klrg+c+6y8t9+f60gKZ4s/gGUy76w0IbcCC
AXYOUDmKur9YTKu/bmgeFRUlMUPYV8gsM5tT30qBSi7wxwRkiJXIv7qfo3UlMTOWGeBKTvWJuO7I
4HMc16fE76DBL8JqZzGbfV3uxtVZx4Pm3y9SjAFTiW4SgTxZEN2F5ost5V3Y9xT2UkCHgsk4fa5E
tTbtV+cET1NyNBCDJSalsY55Icku7Ey6LYv+221dUU5eUOol1TD11pHw8+iaO3zoQ1Uo3EAv+psI
1gqMV1cuuvBH6Fv/kqkN9S4HT+lBRYZvzTfQgQtHrCSt67kYzSsxzmrKSmqh+RKGYRNMa4bMuYtk
t6ngXAD682PlgF4HrEX/0BQPywOnmxUl8nEh0fcFJ/3JneQsSs8j41QloOjd1rwS62MUsQBKdNXJ
zsss21a1IMDewuNuZd51saIEemKQ0hwy2p+KLIB4CfuJu5WNQ6r7NC9ebuqCWn0JsxoXZUGDcMzg
0HJwoVILAZ9ggKT1bQ9Q4p0nadZJTMMJFCYvTtsP5lffl5vWDI9aOYESzNDmI1xCoITxlAwFZBym
+gsNBqgqBq/Lz9AEhVDjuppi2F60/QmypHsUyR8z+B33drrydaNZoGoBRcL/BLSbqj85jvECR/mX
dKhX7jw0+U8o4ZzloZ8WQd2fGPF/lmH7FKXIr8AvB0N2itNovzxAuh4oYd1bJIBX3lSdcrd4bYYX
MINWEriuZSV40xQGF60IrWPmZl7gD3sKsv9tL60ELjyghjQfA+vowr8LRw3gA1m2khSuf3rgzkCN
WohwhbaPxkFuhbdyGr5JSLKAqbyBcDHURqMDMH7bph4OSRqsTLZmrNSaCbOgUBX2QXLqTIhsNJVw
4QmVDbvl4dIEmlo1mQIeUwtebWgd6iG5u2tM9+8pMp8FgYfk8jN0PVC2a9qZRulz14QM0vjq2sY7
75KVM6177UiGexYlhqOCyTxvDVirxKV/DilEwrK8+o5CdrUbqyzayTQfkF9B84R37LjyVF2HlE2b
tmYOGJFvHtMmvodZ+w6XPe+3jdX8yIujTQOZtNhqscJ8i721ND11lKxdiGgSHlfiGQJwo8OkMI80
HmBG7j4WWQ6zgNXbQN1kKFENEygW5FAmPWat9VLUpQdWxtnMeqjfDbsk47PWLVSXCr6ydnXnDq7E
OlJIl+cEHYJv4hM4aM9+CfahYbp3IGfe2bnzWab8GeLRUOSBHojNb8sxXEkDqMoUceVDUnKwje9h
O96BzHt30/yrpRNQmt1MQHLhaEMJYWMn1lOajj+W29bMv1o4KWq7xwHNNo9JkT5NDv1EIuMz88uV
GwPNrqRWShLo1wQRDAGOvT1zrWsk9uC+CUFL9osnKMQ939YLNeQl6XOnRi/KUm6cMDjBKQ4Sf85K
LzSxrdZM6h4yDQDhm0d3go4GROPhYbiyfVz9AMeNrRLbJoyYIGmNAcrND4ggdCEET8f32YzAL8Nd
Ha9Ms64HSphDr8mocNzHEqqTD9Q/f1VSrhzLdCtIiXACrI5bRxicMMv3VQDBJahDgGm4X55a3Zsr
8RyMXejYEF84QXcMImiEwborbG66dMLwK1E72ZxJmFCQ46zbBg0DN9ymVtDtlt9dMzTOnBQvEncY
okpo1vAMczv/KyPJJzq0dwUfVk6TmtyqusN2opID7bF22uKJZ+e+fTVaYxv6n/ElF0Y/7ISvJCBN
FP+297joR1aEMDiXWD2sYg+l6xxHtz12qfvdNK1XIdLbothRotg14MYGbZviRByIqEWukUApGpIP
sA1Yw2lrwu23XPFFT1J4m5lQtUFP0jvmw08zqE4YugJsR+YfwIBdKxDopl6Ja5B/oWuRQNXahfjK
ps7FV9E396UcbttuHCWg44gwH7qV+Lz2ZQldNPc7jeEOftu6VUI6j2HfJuAVdYKengWGegNppq/L
TWvOlo4SzpwU8F4d0LQsmyOFA64Dz6XKkHdltLJYNQnDUULaESyDtEQH5Q1QW3cW/AEekknQla1A
M6+2EtKDgbsX6G3HJ0jYPzUk/TWV8P41o+G2k/0/SH32lPDIj/NTjat8yN2nAXTsAogDfSyPv2Z0
VFpfakqg7c0mPZUpZIwgPQpp4h7K2cuta2bXViJ4CKDSCUPg4hTH5TcSD+80dp5LnpxxqXG//Ahd
B+aJuYxgw8/SbAABIq0gujsSCIGRyN7f1rgStVNV9PgsyKYj96d9NcQvwoSy0nLbmiRqKxFbCfBy
YMyZn4QFTQvHPGWtAXEHIs516LyZaXZbFgW39I8BMhshiqLoIG4Lo7y/chuOE04dA2hmxqiGLvdF
NwlKFPt9hKxm1empzoHgce1gOJQcDmC3ta5E8AAh5toKOGIgKx6hUvELsJMvNzWtsvlkYzZJ5bhw
EbLq9oC6AHxOGund1vi86VwsTWhzAfsIvc4T7Gd+2nlyTyLzxqbnRXXRNBwmTN8auvwEWWIJybRU
3iVOtQZm1YQtVcKWt048DPgqPuUDTG/dIjNPjdFFPZTf4OWYgZvvJu5tIaZelNGwM1pwmadj5ze7
tICWiQ8x+ZUY02RnqsTvSKPRsaUTnkQH/dAWbDW4aiT4d3mCdc0rIRxP9ti6VoGbOOijGRDtHewY
Fp0VTyF5VCFL85VlqnuQEsN8Kl044sLsirtReg8Xv3AX+s74NSaQu17uy7wo/3FxBSCkGsLwt48r
iNGfWPbThUh2zQ+9eSiGeBs0/cbu1ogCmrRHlWCOWkjouQGeQyFQi4fU+YHJLyw1nsLg53JXNNlI
Zfi5EdxDR0PGJybLZ8cJX4ThrGVtzUwQJaYBGbKgD2IkJ1yL3hPYfUWMfJncG7d7ldKXgKOb+gLA
99bJIdRqxGxfwYDxsDwwmrhWiXwZgZtbmZbpKY2j5qkZIGbI7JhvmDP9aiDbv5KvdWM0/36RnKgw
HaA63ehE4vYrl+k9b9kdWA4rUaeb3vn3i+bhiQxfnIlHp6SUkAB03iY4xy0PkK5pJaDLPi4nmI9F
J8zDMzfMBJ4WECJdblw3+koQZzFUQHwI4J2scfi7gC+dIN0d9ohzGcQrX4C691eCOIRTOzegrngs
Y6BnnS6ydlY5FCsDr5tXJXSDNjNGEJbRupO9l3m957Tb22l3f9P4qCS6KA3tJCjw7R1CYNPry/gQ
QaS9LdsQCo3lSghoRkil0jXGmLJQ9OEp6OlHl1cEfgXt2naja1zZlTt/cGxYVAennITDzsjDJxJU
023Lx5qX1cWyp3kAH5OOWkeD15+IJNnWbDmE0/JoG0r4Ji1PgmaOVTYdzO8YFJpZcJoGQJkMEyIQ
BfHFhkzp6/ITrg4SnHCUMODQfEvHLCBeNMAsGWa++N7D99nKGr0aZGhdiQCrjpMwmMzBgxrRlyCQ
sBQo3bsKXiGotbwt9+DqGOEZShyUIbRq8bGNZzRwOyMU7tAWMIrbqQMHYvkRV3djQHaVz8qwBNZq
goOUVzphBxm8wN9PdQRjyjibDmDhxtua+MMu6ApzJfVpOqUWj1wD0nVVY07elIcnwsovFqk8d7wR
SaiWjIidW71Z9q1Xk7H9QHF8V3PZrEyIbrSU0HBT1gmbV61XdFazp6XBdi5i5SD72LrLZF8dYkgr
4oOnKN6X50eziNW6UT0UJBsd3nihKKJ7aGAOj3A0CVeKwLrW598vQh0YiMbgZtVAqibowt1QCfa1
K5EIV1aXpn31WBwQ2o6FC1NSB+X4rZiMxzqNP24bGWULZcAn+m1d1J4NSC1k0zhs7XZUgh+98vK6
harkDyBLyqAaG3Ge5R6dAMZME1RQo2B32/srCYTGDD7DUIPwBms0twnvIdHr9GvqFldPv4hrJXXE
iRQxqnTi7Brv0QQb83RfWK9G/0lGw91yBzQZUK1IsQKy7kFli/MUd5DD9p/dst0NLOw2ebdSbNTE
m1qUiiDX009hjikws0eekhcHPWpCaI20hfvQc9x1D759y6euizj+Mxjs3AdvkFLjbDjhFrYGWxhW
3jbXankqp/B7kYCfnsOeHgc+fkprvl+eBU2IzdJhlyEcdQDRFOBsnmfuUgHaihvEKxOsCYBZYeyy
aUMQLuE0ZZxhrLU3ZwfPPvu7tNY+EnRvrgSwGbM+LEITg2I4dBuG3Ni0WbEGXtQEgFqNSgmNWJ04
xrmJpicSF/fTZO5wMt7aMvgadWvQLF0QKFEM9Xlm86YzzlYJgfkRtZ0B3hEEHPUNgcbtbXOsBHPf
uxEUuW14OxswIIFXU5DcBOhwhVqXIkHs9yNQ7OdKFGBxOA8x5AiX31qzfFSJKdY1FssF3roZITXd
vVntR2OmK0OimV5VYqqHbzvM02fYs5vOOrib2RkWeijg7ZXNrduXst33wqnHyUdsAVn7AsefneDt
2sFLNzrK6nfcasx6oEXOhQ1Hw0kOzzlSDgSWV1KnboCU3SsdRiOVDSYW+lifJtxK4HP/ocqD57aR
d0HP25VdUhPFajmHQaA7YeZgnCHqtsWms5vX/20LSFn2zK/rhMSuex76kcABK4b7QGp9rZwqOiw/
QfPyagEnyWhVdZHEKiqGewYzVAabwNuanre0i6MV7oBoZNimf255DptEY5u7a9h5zdSqtRsyGaRx
XLz1nPLH/CeAP9AMfS3hJO+kK2OvGxll6UPBPehqvzfOY1zMqtRYmoKsic9dh665sNT+c3Dw+e20
veQudpbhxR+snQHnSNruuwy+LM5sq9Odx1ntvJYrBQvdmM39vJiOKoAMRpHFlUfz5q3I+y9WR99t
DqPCerShKlvsl6ddsx8QJaxDRFfLYX/pwfnJ2sY0HHdQvYVJYhbkT227klo15yKiBHdTt41bDhk8
szg7uST9u7Ho1m4BdhqaO9FGn6RsVzqke5S6wWG/h0kRKz0YMp4jOHayqN6mJX0MmvbeZSGMRdaQ
pLqxU+LdiaQ19REvvSSxn4M8fQH66JwHsLIcU7ny9alZB2rtp0h8f0jIWHquA9O8SWTvFhvlNkhl
cQhwvOlgznZbZlQrQKlJZhN4SLNBsKl7aZOgilHnAOdkt7zUrocod5UgqnpoflaVW3tGXf2A5eK0
t1K4LCw3rhun+feLeIF49gA6ZFV6diDzLzVsL9KCQv3ZsY+wE51g0wBj2ZVUqVliasHJB8d9NHvM
CS2i7D5NOnOHWeqeYgpk6Riz9uCgOLfJpvo2qRChFp+yMjGCCSKtXgMVa/ivGXUsNinlbrnSpetz
A3PFP4cvmg3gjNrA7u4EnyMnDeBLCzX25bnRNa7kmIjHlRR+lXuWUzjHmDvWY5n3/vNy67+L9P+4
oHHhtv7nu/PYMeg0+Yh29/OQv7gJtP3BK4P37i5jf4FZXFmvkKGDNRP0EqpvOLPvYBG67+xXB8aa
dv99Pu8N8AZNoNpLnIc0NN4YLnq4aZhbFrLj6uehbiCU3FSWiYMaAGq40WS5SEhCfpqseE10QBcC
SjoiLPAN3516r4U1UGr6Xg3/p6bLP0bKn3Cz/b483pqsp2pCBdDPzACrbTxIh59kY30yJvnau8mp
YdG35UdoxkmVhZJ5G5vwP2g8uCsQ+CY5sKal+V+3Na5kirYm0q7irPHMoPvhm+TZStMb31s5hHQd
CjDQHWw8OxPRi3DHES6gwRpiVzO/Kr2xaHoMhCF6FL8aqOub8GzaRHKCKrw/ezzERbutZG9/vm2Y
lIxQlFY61jO5toQ1+Sazo3EjfPsm1BeoAEpKsCyDtGSsRg9yd2+1nbx0Fez9WPdz+eV1a1RJCUbo
wvmhxW5c5PEdb7PZE3g/iObJCqW7W37G79x4Je+YSjQ7FYCi8MQIvdT3XBhrIW/sQ/9HlD3EOd1N
ibU1IrYZjC9RC139XMIIhm7Y6ke2ro9KuEMt3+17CV2q2O5wJdfuy4g9k1DATSC56ZuMq4zHoep4
AGMP91yR8SDr4VMsszsbdjltCnlLcWO5iavcR1gcwPm9hPRoGGGtjS2ESCM3va0uylXC40DHuGlh
rOpNTDzCcOTF7ptdb91WwOcqwzEPejLk1Ci8sB7SbRCV7qbPYLG2vMrmw9E/FxlXyYfUdnDIZFMO
LanquWP5hzvRB3wpvyw3f30RcZV8WGDkEyvG1mxK9neZW/DwHLBvNk3ZAH+7Wt29ntAhyvnnFg1n
J4f5o5F7mU/Ne3hyhNvMCIKbbgW4KvSUW3BBqls/9lje44xvRds+y/K75RHSvboSZnHaNxCSKmMv
4YzeRYZwNlnorOmuaFpXaYZZAy1n2YexZ9qFONRun96Rsl/ZqTVrRyif9BlsOMO8aCPsdJVntCXE
3vsnYU4r2UH37spGWjqOgI6SGUG/Ln0YIvvrZFRyszzqv0+2V9a9yi+EJHFaT72IvHYEKwmkehj1
EtveGQIOx2G8m8phN6V07xYfbcbg7BjfZ9XDYH1B3Xe//A6/aVzX3mEe14tvCviTQDuL9xBjaGYX
8IcYru/+cy7J7z/g9FI9jNWBRs+AlY+BPON+4T6H/GAPV57cd7dT9qObJjjcPMFqfWslMHnkr0H7
mrchLLn4hkZ/p0m/gWtfV7d3bfx1sr9I+bX2X4bsa5S/Cp7s0DSeDB+uCZ/neJrBmm1oTfuhhbEW
vnBm6tyYvI0khP9Tfahr/xNNqi2KE8fJT3cOPcQwXx2qQzvAYL0pPXQCoHT4LB1949fQeyN5bGm3
rQi8kWyIFoX1QzLA+ethNEqYfPMnox7uoOPxHg2/XxpmT2tzfP1Aw1UmJiy1M8O0sYDssL7z0ZGM
A+lGx509fW5NuhmL70ZIIBV9wORPKXjKIyj31g/ZTnC36WDWuFYU1EWKchzhwHgZcPqNvKIqjU3T
mS3gAw0kqWAysNJbXWeVFNhQUDNCaoZQsh2gFQENkRiOiqGgj34ME75gTdtD1xXlVNLBrxJeJ1Xg
JaDwbUCCqzcOHwAoK7OVnuieoGREs7Fs3kNrw+ttrAV4X72KIQgRgu7HcuBpEotK2oToG4lzB12I
XJreB1EV71K3tHfLrWteXyVtVgWAlRPwD+fexXKanCTZwYkv2CVgD65s2ppdVVW64plRjEbW4DxT
DHddEp2lYzymiXzijOyXe6F7xPz7RW4ygmZKi7hwzyBnwA0VxpC8B7Eo25d982n5EbqBmn+/eEQP
rfweVt3iPFIfxnPhCTnHujd80t+2kFQJK7jFZok1FvzMbKTARr6QZHzN5ZrIge79laAuuyasfBLw
c5LJYlMNPYxZ5zxb8JVpvl4H4lwJaWBdXLsYDP9s9GO7DbLpR5JP973Fd0x0x7yx/wrayF95mC4o
lLguIaUAGErCzjYfxLcuapJwI7DO3JXJ0NS4ucrLLErTKmUY2+e2cmE6WnxPKgFLNPIrm4qHHFdL
UOrzn+yx3neJ+2t5iWlWsUrY9MFPM2Q70DPu/9/hZvfAwcvCNdl9U9orh0MXq/XKJq7yNgmuUWMm
4aZOUndrUPa9jadNOY0PVZAfGmOCTwoXn4Ws69siU2Vydo0JC1SSyLNs3B+mO94J2E5vRlG/RBVd
C3/N2mZK+E9T4psFRFzOthSneoBaI2OvJm5tludF1/z8+0XoV26c231gybMzmq7HxzhPd1EOzz44
nLfcWhkp3ZJTOZ1jBQYGFNrac0/hOQujUtjr3vlt8RAWHXw05SkZylcYRW99Ll+Xe6YJI1X5CnLj
ZjpVtD1TA4c6Sqe/4cp942pW8kGV+C3EM0l7TqPwvokBDYip85IJYNJEf7jt/ZU0UIGa0sNDrT3L
rL2fOuNT53eflpvWnFBU9J5jVEE55EN7HuFQ6bTuNyS3uxj+qSmxn4Hte1t+jGZt/QPBR4U91G7a
ngM44rLM/QJPmBcWFSvbuyYpq3C9qIFKD/QSmnOfyE99nP4kLD24yXgfluk9IfiQcLOVAdP1RPkA
ci3aTUnAm3NL7feuqB/MNNzyPlupJmoyl8ryTJCSyqzwm3OWW8PBTpJ5ExvdrUx9tpdh9ze2BP80
MO7AT7RIVvKlplMqxaVKg941zak951N6dCa42QWzfWgTpV9vmn+V1zKaRitTYpVn3Pg/GK7bgTsD
E+92Sm/swRz6F8kL/IYRgkNmeYb1e/6VTJ08R2kdHbkT5SuRfn2QbBXn5TMLSrYl9Z8SGif01Fem
ANjCKf3wCDKx5awgvHSPURbYYODeMuiE+8SS8hl+m8UGlNznKp1WFvD1ZGirMK8Abhfc5rX7FAj4
JQNwDDvtfvXS6no+sW3lO8GmMDkvAi4wSBn8gfkXMgWvaeM+TbE8h1nzsbyeNJ1QEUGijqwurCvx
xIq8wq1b1TCyoaHB35bbv55QIKH+53LK7CSNmKTiqTfTn37Nth08jDbCSh+TSv7lFPFdVa4Vm66L
cri2ChPygWI20zoTT2SIvIpm+74t9wYEDkbLfgcTbzfF2VMM29co7beOsUYFZlcPSbYa9M0wTY7b
JBjDvvgr9gmDNkS0xwXAYTCN5+Vx1M3TvMgvwhLWmS1cgv8fZ1eyLKeuBL+ICASSgC09nYHG9vHs
DXE9XGYNzPD1L/uujvUOTQQr2x0OAVJVSarKyvS9q9+ADTerlguDrPXx/uBrH3B76KvBIb4LAoEZ
WgSl5kAPOR/V1KPhjLf62DC6cXZYe4j790MoEr1TncISvCBj566QIzISSItMYC64tMJ2NgLY2kwZ
5wgwLDhOS/ubEfSNCrXWw+/FonojAK8NbxwhEN6ZQ1PlXXHtgkC6+DIFamPLWglYZg+b74nGyazG
u4qiVuHo6vdz6kS6VJddy2zin8DhbaOqQ6DEnrEnp3SeLXeGeLv3EtTt0/1HrMyO2ccGIamOp4Xj
X/tJ9D9cAOffQ6E6O98ffSWYmFAo7tBgmZBXvOZB+wEkDhdVJ/86Sr7cfNqWLM7HLdKLtQ+5WfEr
l1iKwVFJgkfxfCkh11Y/pwVyiPe/Y2WhTUDU6NLMyQruXTWjlQpFVvkVZOYZ+9hqhkzd/aesfcLt
91efUOWB389J711LlrMPS0LIobI8f+dKG+7sL5VGMWW4BSS/xvUGorrpJin4yuZnIp6WUvdgVyj4
NbCRxWUZuRSO/F0LKOA54tQO+86g9D/1iFdTVMisabinOPL6aRpWvDuAuQDK7Fo83F+DtQ8xdnGW
Z0OZeTUeUNgfvU4gX+2nP+c5O4yee5Fs2WrjWllsE+lU9q1e0E3LriX24GtQdsWLrYXcQ0cRUBPc
xOzecTrISFzbuiigZMVapNgDW/62GO3kPns19eJ6326ncXHZlULoHNjMKT1XdWWf7q/EynWZmrgj
XC+zyR+1dx1S7xll2H+z3j84xfhBEv7iTe51Kd3PvB9+60n9vv/Mt+8g1AQe9YN00nnx2FXpQJ6T
XtIwy9v+uHh0OSBjRJ9JOYoTTSFOL6ox2zC6lTBpwpEqJ2tsmnjwnqnwPvYNagLlvLRdOPm9/Wgn
5W/Vkum00CbdB7GiJhmyTEq7qHjNrrwSRYsWQlC68IQyb8M2ViImMaJNZieLw9AAfBXu0r9knWP9
BJwDNRnhbxW612bNODfkKbFh3JRfIaPbnaayfQi6+t1MvbOrPTQSJN1jVW0lP9e+xzhFAFhO5mHp
2HUQDWCc7IA7yjsoH326b3hr0cAIO5Wdp5p0Drva7dyfmDO7jy0b1fH+6CsnORPDBB2KrreLGYv9
GYrJYOGysjGkfv0BMOXH+49YmR8TwzQg1ajLmrJr5YFhl/lee15myAKXvsj2bWCmql3aCNUMBCY1
TnV3dohDzkGfbsFB1z7AOD+A1II6VhEgHlvWp0Q613R2wEZn73z522NfbVzAZFZpmSHct7y0Q5Wh
SmlV9lYFZu3lb2b1avRGd5ka5MKuaWvZx8yh7mMwjvWxgyTXxhFoxUJNCBPTk5xzPrEr6UDOb7V6
Oqh0tjcsdGXbNcFFSJAEbLIrdtWdd5C8uSK5K1DO669odT4sNNvAF/+3efx/fpzahqPNYmgkKQUe
BDEnklXlw9KKz2mapQhNxScrrS65mg9ND6ILytsLS/WhptYZ9aZnaF2/oMwVCmrtipKuiThKF2ar
UTDnmk2ZdbEsWT9W/sBCfQPe73FM1wQbeU6Zd07iONe5U38AKXiXDPLdpLd4u942C9dEGwFqxBXx
F+dqQ6fr++hV7depHoaf919+bXTDKRtVjtoGRfl1SpUFyVU2hsOot/iE3jY610RoUxsIWFZb9Mq7
pQtJ7710MvvjN7UIE7v55c1bKvJrn3H7/ZV7ug2A7Pao6dXNxy4MZqi8i2VXnsE1IU0WGvJbdESy
a2fV2bkYefUQNOVW/v3twOKaSKY8axLCCowusAjVkDwu5fgviFR/7FtfY1ftGYP5cMmuiW39aYri
e+mwj/eHXntzw9GTLCVuU+HNHV9+duYq9snQhQPZl4dzTShTtySZUFnuXCdBCdojsxzU12IL1rBi
MSaWqYLcuFdQ5Vw72fRh2dAuLNFHcn9qVqSpXJMxHQA+hiathFxTbg1HX/IjxBGOYK17pJ2LNnPn
UCb8vAzyK3Dy53mqnnhdbZ083z6MuCbUCSIGSzk1kl7LvPrQdN0pcPLfUtAwcLOtzsCVxTf51FWP
q/mAO/uV0OCm247eN87yPBwhPbBrP0QV52+fZn6nAHMY6NVrO3FxGwjIu4gcG6OvfYD79+iL9tKm
DUZ6Beb2t5tXEYS1fiHf/nLfAtaGN47OTS79AOlvcoVi4vjddrAKjpf7PyCWPezhvQ7A+vb3FzSO
zxuceJxrbttHLkobgOEs35ieNRsynFt2Y24nqXCvzSIeBe/DoiHIE/uoGNjVrmoEmkv+/gBwL0hC
YS9Xe6HvkYt+Ri/05yXYRZUXuCYuxxnGIkn1SK4EN5dT1wu0ffZdtXEcX4kfJiRH6CAPZopJ8W2U
UcCL+A+YFzcmZm1sY1OWfKpKl2iCzAX7E6Q4E0l6vm+Xa0Pf7PXVRimc0VM6axwk5uf8ABWmP6on
l/tjr9i8Cb/xm2bI3XF2ru4o9DHP2/bY0AYY10xvgd7WXt/wWqtGc78uU/cauOJ9ofmPoei+3n/7
taENj1Vug1Ddjc5VtmD2t20NdM9k9xvzvuJPJjn6LCdwyfmVc2V+CkqnOvVOs8X6iDKnOduD/Hff
Rxhuu+gK2ApQUF7bpPEfReuSUPmbl6CVKTLRNZMe26oGWc517Cr/2ICNxwq6YmOG1ga/JSFeWSYF
uY8utMaGjLQaZL0HdZ74PqlL18TQzHYjhxS9P9c2RTdvRiFuO81fds25CZ3JVF57HengrQHoUJPA
bkOWBvuymK7JgI57ckrz/nZbHlwW+jP7Vwxy63a0YpUmXgb8gDVfCse+zp72HztX/mB+0J/ErPOD
nW/V0lbiggmRSaHknWZE2Vcm/CvN3TPt6Qm45l0Xf89kCCrynkNXz2/jmxhs6EGlKyTlvJVmezth
6bGbub4yywXKieOQszZuPADESXMEz9ihAY9f6EkRBXNZHYa+PWmLnfaYE1737wcSfyiL2itlTLIk
CCc1FaHfldnx/uhrn2NEOaSpF0CWChnr+SFBC9bcV8cAVbtJP2Aj9l0ZNvOuDDmaMP/+kMLPuoaR
XMa5dI6q/8fD6sze1iH37XDhmfw+fVDXrOsweilQp0isUmJVkB+/P01vZz49k9onQEFTd8Uk4qxz
2W/aVv1vxx/naz2kyy/iCaj8upb6hgrDtK825ZkQkD7os35YHHFD4DkQlE0lKvWpGNx9d2TPNQxL
uYtf5nRsYk8soKKUUjhI/owW97/dn7SVJTH5gxa/tRHDXRF3bQaW7jYW/i4W3gBSX3/bElqJ24Fx
JuIGUPF/ezqIHtTf9r693zM5hJwpdSuLQZ4YYoxgRnebSfxLbM/duAysTczt91cxhCx9AgHsUcas
GuQXyO9wtHTUzkbGbc1WjXV1AVAJMpLWMUudM+QgcJ3UV0BxDn7jXEBeG/p+twEkWHuUET1uxwsF
IdEe0ePHyMiXIniPaBUmywc/8w+icA73LentHcOjRuhYWpZYVYnnICxNbXvOvSwUsx3eH31tOYxD
0iTsnjZj3seD3WjkGu1DkTZb+8XKq5voIZSwUxRkE2A2rdL7VfBqej83JAaw+9P9t197wG1tXhkT
ZAhT5thwhdx36tCx9LEn1pUvbONiszb+LZf3anze3XRjEiritsmD0BrbIey4TR5FZnsbO/bbxw7P
NcwoqQfXaZuliacsgVhX0fuhDdnTAvlgZZ0av1FbaYqVpTbJeWYXzIGA8qiYNfJfxtrvUw1cxL6F
MMxIQjHG94qljZlTnOe2/Zxq9QAFgQ1fW3l1E5ri16zui6XG8EPxKRiaC2P7eEY8E5LCKrmgqbxE
gC4s7zBMw7fU8o9TMtahp8qHXdNjIlOyohu0cHIdz40d5bx8GRGWGuJviTWvVK89k2N56dMls9xU
Y7uBjEJJbIUmrvHL2MqDSMk/fuIsBzrpP8xLDwJV7X3Rw0SqgNumc/zOUnFO03QOSw4S/kM1A7m7
b+LMWmLtBVYxep1Gm4kdCyk/gmHto7K26ogrdmXWEV13qJdsrpqYsuDU8/K5kuL3riU364eexZKE
tVID5Z/5UduCjIUkfnZ13U2Vy5UdyLl91avotLSTTnJd67j2dHq0rck9lAGTR+hd5d+QkOz/pEUw
PhWjnZGNBX+7iOGZjEZNMfjADrRNDJ0/Eny1M3csoVrfaVtcKwgNkS9SNo5VnWbmetLaOIGuhGET
79M7npzV5Kg4YcFj0VVnVpOHZtqXXPdMmI+f+AMgrUrHBKrk6rEb8ll0YVc3ufI34uOKoZngFehF
CVaUsONU8vqj7WTjo7MAEXzf1lZGd4zoW/iQf238RcdFkZLgpP3J8i+9xHF24/qyskmZ8CFbSqLa
0tWxA+rhaqovpLUTkEv6CJJ1/n3XV5goIm05de+Xjo7t3LK+9pOkMXiZtlqVVubIxPdwD2QeEJBo
Y3dOZGin7YlbxS6O8gAY9L89cfQh9971RMdDIZ/syXlxhL5UnrWrcOWZiJ1lsObF6WYdV3MRHD0b
B363aqsN71qbGePMbHPWZ1pMOuYFa0MHyu6eJTcSiSuea9IH9UlXD8mQaNx7M+eYeNAY8ItiPM6J
Y1/2mY1xPnaqCnijxdZxpkGjeJlSXwRPXu13Wz1na99geBcHxUlpu5APQkYgVrx+BhxzDhtrSPa5
r33zuldxnC9EohUF7jvbyzUfgsjq9xXMPZPWppw4JA77QMcWLs9PHk1IaHnF/HHX1Ns3i3r14g0k
ZkFrliKr4UJBpe667FBIb8N0VszShIAkfWbLokRSIxCyPNQzRPFyazNkriyqiUjL2NQ1IMloYrRI
zt8r0WJX1s3i/urGRXy6Pz0r+SUTZiIC1HNadQtoVRqBzUwA+Ob/sHT7OXHH515PR57ID5W9cx8z
0SZtitJjCxrduEyaM+HpD5ntg0agneDvlU4l1AtajgC3lO3RB1oRXD+7jnhAmRtDp7RsJGtUrHUO
3kLckA7MWea4npZ9DsZN2Ij2gGpvJqVAImE9tdV0aZpl42by9hmMmwQ1LuQmVYCqVzwtyB4SMqrT
CHnnC/OEf3Qcpz8UCb7D032zMV9v78X8/3AkTGYZumZknKJ/KUQv8YduHlkIDYujRmX1vumufZbh
2VVT5tNo4fQaTNUZMgNp6Bf5x9EGAroaSEiIePSt8dv9h73ti9wElSDXRyHgXSPL23i/QTFYhIu0
liPj9saUvR1KuIkrGWWazDYoFyHDrMZz5sk/WYFc9f23Xxvc3H+KwNJO2cu4JaC4E4Ojz7JV4nh/
9LW5MTYfSAdX/Qgtu9iFFjkuQw9KFD/bathVXQV3xd/Ol+DcEpTTUMX1kLcRTu784I2028jGrby8
iStJVTKNYHmWOLewY0urSDH5wRJbZHMrnmACS5ZMsoL6t+Fbee559aOA0lnl++TQF+XOCTL2Zj12
OulLJWOnzY8i6KJ60huZnxXDMWEjrrQ9a8wR+GTXQqWNWu/9RI7n+3azNvjt91dbc9uMSVC7togl
uUnmqAWkkwNoGPeNbhwZ04IoxUrk3SZf/ItDAKTGvX2+6jt/v3jNiqGaplnFUPIjZztxwfHjq61s
25pFGs6aWyMPuulWWOitMKjSW8pTRbnbfL4/MW+PT8zNzL9JTgCrHUQDyM6PUDR3npyFo2Fdkq3a
yH+Zqf8HlRJzN2P1xFFknYKoE8XB9ZpwXKaDM15L+5JSEY5eeQqy6+RdQDWUBx9d9+eNISlxh4Oq
31ENkbUlOHD8CTm/J3TYEZ2AkViDHOiDNb6DpOJRiu8t2bKV/+64b72v4UKt8nrgy1gQLfITSJYG
7Fx4zYFXp16noYRSF2Hojc2+znP74jX8MnVJWKo0LgC3vr1f8HJ/cVaQaAD5/m1bMNt8nhMriFy/
vLFLeRCEocuHakRyjH4tSXt2OdiCsPXUXuhZW3qk/+Up3poBwxn7bGrKucaKlUi4enNc2Rey6GOJ
76ums4fsDBq0z7pPwiU/Bal7JE0Jim1+buU111OcC4YDcBnin8FsnUryYpcbe+8K0SIxN1+VTiOx
boypY/VxnuWBNE3Yq/wgl+VYcRmCRLwoz0KQCw6tZ1Be6aYL5+DD/SV5O0wRc2dGLUv0dMTMaOHW
YY8Leph5UEu8P/qq6Rnu7pfI6OhiCSLe/iPnfzJs0KT8J2kv3D13TEVavYArNxzEn85H/qo8qvna
FwI8fecUBJf33+K/BPtby2/s4RbRqZtAnzxCpunS2STECwQARQicdGD2kqB9vozrGhDxpjvVCw5Z
07lh3261aEz/nETB8ANrT8pvk8fCJfkNyrFco1958C8ljPdmRGIBfQi9mci24a6sjnk6yGe3nSxw
rAIPKB8CVbYHFLK3ctZrg/t/O2PrF8DD5ymPEpa/6+fh7KRbSqIrUdg8GExZziVnGY8mwCbDoPZi
0rdX3g6n+yu69upGRIPWMkFTd8Gjsv3SUfGulMNGiFob2YhQdYseEK/IeVTl/RAGDn+0qXh//61v
E/uGGZoY0jpYHOLPikdud5l86C9m3kHPV5380O5wHOutbO3ac4zDwZSQWtgEs3+jObF7DW1n34ur
qrratpOE4At6spxebfj42ow5f5tRVZfZ3Mw1j3heWHAgD+DSDv379+dsbXQjgPR1NeGWxfyoQCdu
dcrLRfTnHJLeaqcpGbEhcUA63jiuFxVdWYZWQn2wDtJ9unTERJWOSqANjsw8AvvUrykBgnVSX11s
cCpNdh00iYksFTLQnDgBiyxa6HMPOo9jm3H3eH/+VzzZu9UhXh1jy6yQLUlTFumBfqx88dEGkDK3
2K4LCvEMR54go5uV3GFRXoO/yuoeSEKfgmnZ2FxXrMczvNnql9ljFsXbQ2H4mGlU1/3Sn/dZvgkx
DSA2V/ttjpcf+J/BD9KQus2upCrxDB9eqpLoeRgwNgVnIygPi4cO+jQbRn+b3jcikcntBjmmRlYg
3I5yK9XtI5od/fQIUDV44QMmpnhUtrePDJuYYFNAoV0+BhWLJhJCtm1pQuC27xvn2vIavsuhg8iK
CkPbnI+hPXRNOM3VPss38aVJqwfbChInqpSMlnx4R6r6kjK9kbdacSyTuS3PHdk1c0+jtufHOeg/
1ngMSdKNgtHK1JgYUz+fQacMldnIHgQLceW/ul3Bd06N4bWY7dzuhetEKu+PTtufkoWeaVNvDL/2
7obXdoqplilQtw4LPy0NfczQgHvfYtZm/fbIV+GsRbZFdEHmRkzxBgRmtX+oF1WfFrTbbPjW2tsb
nqudXFQdtZyo1upxIe3TdlBYe3tjq5XFWNg1+ENhJ92zEtVL4CwhHbONmHOL6W9EBW7stQSbeABx
JxK18/ylhFa3oPRUEf0w+unJqujGcXxtggyvtVmulCJkjqia6WHK7exQOjbZ2A5XPsIkYLNc5ViU
Z3aEKuMHocoomYtrZiVHsH09CrnzhGsSsbVauxUF/zHcd1ieraXWJ9U36VGhqLkR3Vbokogpnsqq
acl65SwRmedDnpGjn3mP/1H/NF154JZ4rxz10iTdhdPkI7O8jXPqygKZ1GxN04g89fUSZaTIP4Hm
A3pfSV3RLRK7tfEN/15yXtGAzVOEYupH8KRdNO82bGtt9W+PfOXfiVOnM2Rxxki2+iQkfSwTkMrb
CaRCU/D+ef3ebc1ERtuBzhsi8SQ0+xw7v8XRS/HfGq3N+0IVM5y982bQ7w1QmJ37egytLngXqPkd
8gAvu0KhiYheqr5EuQ3j56pVh9QGxx7yrO2DmznVw/1HrC204emWm/QBCAEgkqs7imtzMxynKis2
JmhldBMWbdlW5ajZHiMuvfIzmSgTIQeBzr4d1IRAJ1mpwWjRjlEXWO2jDWTVM9fuPsQIOKX/NtRg
6WlGmcLUMFQhC+tyI9K5P+sru4QJTwbtmKwkw6xDtgEMWJof5Ex+ul6/78xu4pM1mJlBFFZNEU+D
dzOxoGG4HOpu2jowrq3r7fdXPlw4vW7ALzRF6B1NzvmA7uaZ4/K6b3aM7bm2A+Kr0h8i7otjkzfv
RJkcx6R4vD/82ssbXjtoN0hU3Q9RZiOnKiHTBkBHv6XNtXJuN6HIXPRtR5XdRBNrzxmxrwTSqYWc
32WZ3oC6rFmP4bMOZRwKYFMbFX2XHiZlP6Re7oRpQjYOviszZGKSB02R/5+tJqKWTA809T9YRbac
dk2/SWeoPQpCWlu2Udn3Py1yK5tyZM32DW74rBUMNk0ZBtdi+Ec6XR1a2bBRi1qZdpOjsCpVqREa
20iUyAQXGhtWtyD0i60qwNtYCGISk1Z01oNI0hZe5dkHWngH3tIXkgTvc1tG1Kshlp4NYWW5+zLL
ptr4PIk6bQZ8UbB4+Zm4tfXQpE63z8/M/pGpRKM8BzlP1Nrte07JL7Qqbbz4SvrMBIQvmop5ctIm
AjT8GEzqoWf0CFn2iwtnc+0KamNbwnQr/mwiwpGawy7v101kN0UkUnbuiTqgneQ7EMJf9xmt4c/I
vjclxKKayPGyq1UM73Q57QulJii8Z0mm0M2Pt8+m4KGDXj1AWRRsfCX6Pna9vQkOr2bKoFlRqagg
rProqLx6uBVM9jm0iQqfCi4rlloq6mfykorpobPG7/te/LbirzYxaheyrmSqIjdAVj3PWie04Acb
L74SLUzY97IojUoW6idtk/2YQFYYEnv6FMhswwVW7NIENntJEIhlzmUUeGkEBZcGioN8Sh5w5toX
qE0cM2JNiZLsJCKKGkekSNk+26RmGzeYtfkxdmE1LmVP1aiizA+A/VHzqdLWD3eYd66ucVMusxL6
aBMVUWVP5anPFnpJvaHcOfuGyyZjhf7gydHRqLowd8WRscib8+dF7/MqE00sBkiQoDwjkHXNyuY0
87rlDwyAta2k+lrFzYQSe2UAqlHS4QmQuKn8NGTJeQZ/eDd/GwI3pOUTs77Y7S80ZRySorkQ0BbI
/KJydrDLOvRtcQK+Nuwg7ZKNB1ig69oh79MD/hOts2M3/YO/WWnx5NcvmBe6VY5dsZz/w4mzeinQ
sV1FXmPh7bw6RA9VpEDjteG6KzdUEwadzEtFFiuoI02as9TJmVqQHmL6kaDXLw/Ivsy3CYjmqb3o
vJM1Koe9+9C37FglS7BhPyvhwYRDszkPnKTragR+nLB6yR/RI/Jj5sl33y63YtzaRLl/R1CEZl/J
vsAX9PUflxTvZ2spwKaUP1fcLcPKs7eWZA2WYIKkh0llNfdaEVlTbNvsyVNOOI3/GVvNvtBgOo3i
g8slKqRDiFTzzmk0osikGj8oplJEc1qjvEuKlJ/B3Vd0f/QEHOMvcOnOG1a3smImErYIEtQDoXf1
bLHhkyeSDwGEaRrSXEHZu7MQaKJfPRCnqIyl/LnrAvvQtKADLFJQeN3fUN92TLCA/W0OXZ2jP5L3
8zOU7ZFrGSU9tZI/jInada21TeRQw6yiaj3iPo/M+644OchkjpjoNrakt689tgkaKuxeZYKBTt+y
+IlO9js+5OnG3KyNfVv1V4cNsqQ+58J3nptGayiBLuU5gLlujP62I9omaGdwW0QssJg9g5zlyjL9
s8mtwyyHE5TEvjTu9HPfAt8+7tVHFIInwpXcec5VMh8bNT57FATnhbuVt1ghAyT/9e69eoLdg9tM
59j2Fp6Ht00DyBr08pa6PLjaP7D6OrpfHLe4DJRccjsNi7kIG+xQlZxDe4uh421DJmZHXeYA/k9A
yBq1lnVKiuAbK5rjsGS/9kwjMTvqarpMmhTB/FzWT5V2X5ppObmD3AKNvG0MaDv/e5VyF61aSWnN
z23jP5W0lqe8T/mFV+QzQ4/GQeiM7Mvlml0ZAbjnhh4C0s+dfS7nKgJp0rmbrXC2f5KU/tk3XbdV
emUTPU00amXl8szVwC+uSO0rWL6qc+rIcpfnE7NJw5YTTea5Xp7bNtGHqRqrS+vRYuOw+LbvE7NL
g4+JhTNuNz+zVNHnsSrTcM6cfiMtsTa68/f0oNrk+6pm7NlCuvspKBUJq3yZj/cn/21j4r5x0J11
OboFFO3jGwVoQ7I4cMR5BntbJcnLpPiGIb3tcdwEYUB71G99jhYB1EJ/NZ28CIj9+i7dyHKvDX/L
I7wyoTZrKBwObd2FO4fD9KNkX5rU2wi+b2/c3MRfZDlqoBYDNL9vvS/DMD3LmX5WI3lQezsoTAxG
mQPxS8Rw6yHuLraqPgW0AwPgWOLuMTzWvL8w4Z12rbgJyEjUmAqV51Wse6idOt5D47Q41OXFL+W6
kdvvqw1wE5rhd07ppIKLWA0g6QqLfChAxNMnW62SK5ZrwjOCCZ1eXuOBZlL6Aq0ZSDb6xTuoav4J
tBt34760IDeBGqBJCUYQolaxqNqLRZPHsc8i1K83TqBrn2GcQJtsEbNj3+h9bHXqUvleFN0Zatvf
3UA9Bamz4edrRmz4edOlQZeCthut2G3xOCRZD82zJnsEJevHRO3tMjIRG4W0e7CCJRItZfkS5aNq
vsK2uz/3TXelxZ+biA0J6oAaffwybsr0ypxBA2flnqeqeGx0/XFwl8s08Qct3XPQDRuha2WBTBgH
mS2Cxq9UxZXwH1JKvkBU9sGzpxdF5pMKso1vWwlhJmtY31hlapV5Fo/e/LVlxQX9eB87SHven7q1
4W+/v4qQveBs6Hmv4qApTpAQ+M5p/aEl1kZFYW342+b1avi8GwpKGgTguUq+WZn+DFj5B+VsUTeu
DW9cRNvS8Tw2Vyr2q/7LuDj/pFB8cm26ce94e4vl3Nhi3cF3wfoqVYwLwkthLc8DkEcbu8fa2IZ/
uyBULmtVqxiZ/+CnM7nW55EV7Z99y2q4NRuWOm89Hz254qZ25kuSTGdWTNwNeVm09a7zEzcL4UtR
jXRM7CpuM/Ijteqfot6HneRmDXymjg6SfqrikfP+7NK8vPgU0qP352dl9k1WsBxEfMnQemlcSkc+
1miHOLsj3eqpXAkNZvmbe9YwVpWs46ZvyAX5zvKi66m4lB61jvbCIP3JIbF1/1NWsCjcrIZbUpTZ
gA5+tEJ45XtQ4yRRXs3i5KbAm/Y9eMHATOAdmBibM7jo6qPD6z7K5Mw3Tllrk2nc/30G7n/LFjdh
PWmHIhjYYRohQnn/+1Ym04TzBCpPG2DWcYazLB2qqUJbinsWLPmVOySaN4GXa19xe/6rUDUEUDW2
01LFI5SAw0JNuM7cNJrvf8XKPmsCd6pCpE7ilSIG+O9zMntn8D6fZC2OCfL4uzJJ3CQ4lHLwUPOB
yzi+80WOaH7CYWcCwh+kT1u1yrXVuM3eq1nyCjL2MmV1nBL9LRME4nRLHCT5YeLTS6bVxr6xthhG
YB/shJG5m+t48gD9LtGaFvbbi7GybZgIjx6yQspWQsRLVz0NGZI9inlPVRBsbKorb2/CPObZ411S
owUwWarhouzZvlA/7zccYm3021e9WoI5UcJpZqeIqd24aHKufyKV93jfTNdmxljeZamcBAwsZYyM
rhf6bh+mWfcPtb1dV2JOjXXFD00HZSIZeyP491tXVoc68bba/1acjDp/z0ybL5Y7ZeBcULoFXLqc
/mks9VgloGIRzrCBwlibfmPjbsG15ThZKmJUlTp6BFlCvkDlrK93lQe4qV6Ze2U/04rU4HfMP6ZJ
h76rstownZUJMgEeZb/wcgQ6Is5Qd0OL5Ps5WN4HE2Ql7XlLGGztGcadmyhLzLXn1HEwB+csCI6s
8C9Fw685WTY2nBUrNcUquVfcLni0jqGb9D7PpDNe0FexzJ9k7s/J1/uusLLOJuyDDiPpbVD0xXnf
EXABQ/5Pfhg9Xm11gK88wCxxVyIZZio5utuQyTk2Xf0Equ2tEs1ttv8fMMxN0jMLLdkczet1rACA
PFkWNgBZiemadsIPB5wMDlVqyUNQbSqorH2OEZby3MVWJos6RsWSfR8zOj+l1jJsBKaV7zExMoGT
5vWgrTruQFHRO8m3QVWPw2wde1XERVc8q1xvCRCtfIkJj+nshdOCYo+rbOaeKsXDYAn4eZ9ZGRFQ
DR23OtmCWNcfsovt0Oo4VIxuHAHWXt2IgLpxuNsLhebzoByPJCiK4zAD4HD/3df8zgh9kMdzO2iQ
gM4hsN9nafWOp5qH+n+cXUmTozgT/UVECAmxXMF2uYq2e5vpZS7EdPc0uwABEvDrv+fvVKMpmQif
KqIOwspUplK5vNfsTTTdAsY3Dq3J4ingRVc/IIibKZDaMhxPV/0xruNpwKiibMTTUufvCOt3LiPL
dswmGUgHqY8WuQ+JUmI756Bi9KqYTnuwWrb1DU9IVC8dcAMDAijo0IpAXfCV9YKB0oh0P+9rxGIW
ZjcIMI1lSya/uRZV8yKp+Aq0OYwSqu8uQz6y0H+2RXV87FPGwdUAA1yE0O3VWbtv+dY+j8ikVl77
zneXz94owGXWPd3/lOUUm5h2xeIpGWatg+EATD0Ae1pIHreOXA7317dJzTjHTYu0gZBwjuvWHYFv
+QRuow+ZkiAHdlLG+REPpp1GLNtWjIf42suIkwwKqvPsW5RH7zDksoeuYjlfZq9Im0UUGZuwuW6t
/FlV9XOeyU8VtnBfSpafbjaKKAUoHS4GLC8wPhpvOQi3gNK47kVrtvWNB5cPqQBCJGquJKA3dnnt
kRiCl8OOL7SJ5xagvIqTHVIRkDBBPKi8/hzCEcng2zulrv68Lx/b+rf/v1ofLL0YAq+RAL51aEar
jy76KY+F9P6+v74lkDJbOVDWHbpuw/o+VZ974b2j/fJlmOhz2cm9QRabDgyjHtxtKYuyrK9ijoCC
Qpr6EOpwj7PKtrpxGyG32Kl1KhFuFgozpHM/xwB12evTt8nfsOJwJUq2Mqz+n3yC8zkRX00xKx98
g5o1adQ3i7rL8/oKNpsm9oSbxSiG7VEqWH69WWseVEgdd4IPYro4FNEqY7/Co2Xxm8c4UHyz3MzR
eK79BbqNSOjFvui+jTnfeeHafr1hu0p1um+Gtb72tVsATLxuEwdQKwg26B41/Nuf4GYwkC9IWYIc
vrou4/S5E/nLWoOlumE74EVvWxc3L3/h990yUVoCvjqIV+mkru99aCuWTN4e57ZlB2aHLO1zBHZh
Xl31Wp8WFUG7lfczzPbQzmzrG0rgc6lENCMRALobDmRb91O3DOVhVMG3+x7Iklrk5iui2ny9IF6t
rn3kekfKiXsd83n7FWS+wlCdUzwheyUTiUp9n/gA+EkmOqAisjblQ+EyN9tp6azKFpAr1bXY/K8O
zT5JcKPd393b3glMDf/234Kt4eT7rLo2i4MWR8XmUxjS5Xh/9bdjWW520TbDABi1AcoRI5g5Ojr8
ykX5oylvT1X+VW/+O9mTv9am+XL/e7bDYPjaQqsbfA8eQ57kGajjeqaqL9nYev5xUKP2dz5jE5rh
dDXtqXTmFULLum9bDXfYO/ljSMBAp/+3Rtqc8QLMGSUAA6M/e4y6xpyDDfkhAZnRUrBGnq7aqbpG
A6lOGtF5Egn/px78vQvJ4lLMgCl0wZI5eCjN3VyKO8uPREYgLY8+ZUgtPrgLw+bdjC1zyJ3yCqIo
QPUKefLD/P1EyMfHpHTb26ugZtZoUiq7DOuX/AWtfv90i3PmwV4/p+WUmmTUwLtd6Bi15XXedPDE
HbYd6Jy5R0xT1qf7O7BpwTAEwl0AamWQEDKup6VXR1ax78IH9UG2R2BmMYL/u8tXQgq2bHX6dcuv
fPZOrPOenD1UDNuPNyyAZSAMKphfXDe02qDZXMRlw5/0ApLo2dnx6pZvmJEHKijt1JRo6QF273YY
J/D83hjj4xvgRJKB2XXn/fD2K4ub8Uc46sEJmsy5rB4Qn8GtB5BAxocT96P2UxDy6YCJ/zDewCm8
YxwWvZgdcJvQfIQFOpeG+58BwP0BACyf7p8q29I3Yb5SeV0LKnxvcS5KVcVhGMR86MpuJ6Vs08jN
Wl4tHso58ikYQC9wpd/asegRBnYfitn5ApyIHcO2beD2/1ffYD3YJwYmnYuu1izOJHXjdnT3sO9t
qxvviAId34tchXMJBs89NWIaj4hNxp1YzeI1TEBiLmeWcbUUVyboqR2UisdQ/bEN+nhfuTfn+d+8
E6KYf8um3phfg+ywuPJCvqBt9jTX3RO4pj8DBOfLTJfT/c/YhGQYt9cOLFdUF1eqyXZWI5kPIQ+X
HSG9vbpndmF37bC1xMUmpq5vkpnI/pAzvYfOYVv9ZuSvjo+3yaanDRQcYvjoa42HywHsU9lOL+Pb
Cvb+04EtB5dUqnIuOVreQBgI+IS6Xw/zSnbM920L80wo4jwIgymfguxS5/0HR8xoti+Pno/+M0X2
yq9vnyLAJPxbRMWG0lNUFM5lduuvS168C3V/7npx9Kbwk9PLnYyS7TM3Db3SxDJv1F9UV1wdn557
1nz1xjXNRbvEosjGQxGWXx45rp6Jfhj2eSW6si+vWuvtODM2nkXkkp3sjG0bxjUdAd+Fexqr58OP
if9ayx8UDKxTeJiy34/9fsOqHXcGabaLaBJRMABN2Lnke6kly8PIiwxT7lXQur7rFMjiZ8ERz8jo
6JJSndpcFC+1AxjIPCLDB9lECjCkojr6AexxVsNjIFSe2RnKc4AHgOEJDSyD2zxnVcjPbiH54b7o
LPZo9oKCO6oOSRM5l6UtfWAntmGMbiV96GnZne9/wuJQTPzEieUgmV7z4rr2xQjJVOrEFvRE3F/d
Yu8muvLqC3dZRz+/+k34osQ0H4oFHNRVl+bhtCMk2w5uJ/uVIWKEXfeDFxbXkJR9sqpWJlkPUPP7
O7CowCTn9kXe6NzxoOCmwOP0Uw/gO2/ba+Ow/XbDV0WzDoBt6ubXohRtnE/0Kyv24LPejvs8E0uR
DCBVcGqsvfDqDMCX7z18YD+XaKoJ9JeJO2kQTnv03DZFG4HHrP2i9sI5v+aRbOIZbvawNtVwwDi1
THUkt6f76rAJzHBXFSAgl9qT+TVY3TnhaD0CCC3587HFDU9V136T01nkV7AD+bHTA7RjnjA5fH91
20kyfJXr0F62C0Q0TeIPss5fKe4j5fFvDy1vtvDnXdQOXtM4oBIW1ZPn9m0KKuoIyHvhsJOpsezA
xFEMAdOtW6Lyq4iiZGPlVZXTO+RPd4IDy4E1G/k7RJa0JyFi+3b7LZzuA6vcXw3np3bT7wtXfmSb
3vEZtp3cjtcrn4HOl0jXLnUuk5R9rOr8hN7rdCmWnTvbthXDHEKni/ypafIrA3ZNRbznbFOgDGDl
52AQ53oQT7kudoI2i0mYDfB0dtcqa2h0KXzww1bqHLrRjvOzLW0aBMv7qtsIHkRy+baJLDhNgN7f
eZfaFjfsoS1DpQGMGl0C4Yqkr3D9qLbZG/izaNjsdA+m0hv6dXYuNzqosA6+ZmFzqgjmY++bm+XX
m63uLa3R7N5r50IWJ/izxOv5g+OPzrqzvMWfml3ta6mDcHOd7NJF+ZYQspFjFM7dgazDmuhur5hs
28Xt86/sIATtaOv0iMcx4C6fWdWVeC86e23httVvunm1+rwFednMsLJWglE1wWtrOXVRE+6NsFh0
bMIsFa1L5NaM0aVFZS5AUXGYl8uwOTun32LE3m1br36+8hmVXjdFiL7Cc1+qeOnKc+8shxzYveUY
nlVEdzyrJQr/Tz9eRUc2uvjUSNeXSi2xKshl6sekdbKn2XF+3T+0th3Rf+9oIGMlx5WFF5/0eSKD
8GVYo/e+oGs8ugANLsjTRva0bzvChvj0suZOVGzZpcAJqMvyc1YWbezS7iVb9lK9FrmZVOU+2GvA
peGAprzyEtikHwP78Ymt4lRkxQd/afaGOm2bMSSHDntRLvOaXYJ5OIm8OnTD9i0sw4tQu7gHluNs
gkt2YpiiirDokvXBO7caT1RnT4PY/ryvfNvyhr+dhFM4rV9F4JCuXSB7NoC2S4aoKIt4VszbOWI3
7f43hwNOyn8fsSjSlSyoG11AkTElXSD/CTu99x6yLX47168skiGZ786BCi8ZLXz/4BZsyeJe9N2X
h0Rkwkm60huLTuNKqmuU0zKZZ2fAVvITccdm59aznFizAZ3i/VPKyY8ufRNdo7wE7IoQ8eBlH26R
QTk+hi3lmU3oK8cMqmrm7AKQAWA6A9s/X49ilF2+sxHLceKGeVdRj6aqbIku2+QP4CWryWlB6Ste
ckwJ31eHTd1GFBXQbG489B5d8nn5JB3yDVhHO0GTxZ7NiRm9qXqttj66oKh5zgLvRxdmzxsZMRfw
oL2ZkzNgbmyzXMnoUgpxYu4wxhgQiTX8xU6MYBOPYdDbhkk71nfQQCHbRPZNfum5u1eYt+jXHJ5h
jRa1qiq4b+Au1jGa2boKk83tVscsGMY9gCnblWSEmEU5jJ0CIdIldHs/2bzgOWIrbiH6Auq70xaN
Z3/eu5He3pJvjss7EXVZALVcncldPkxobTv2ja8+zcAS2dGJ7RO3/7/yUP0CINrW02hWAW7okW5d
eMypHp/HiuzRbb2tdt8clqcor9DRFZgNQI1FJUD4DMJ4bdpsb7DhbRflm/PyDUCyBjSTVlel+XYI
PH89Llzwj4vW6CKnckwEsPJ2DNH2MeNiZUGQbyqY0X3dZwhLdFzlbTKIJuVL8wlU2n8/4krAf27o
hQMXMlxUeR3c/g8MVfyWk7uzA5s+DDMURdQjKSfra4FGkFOWFTTxi7E43P/hbx8obpYTtCg7x1c4
s1Mf/aOoPJZe9NKQ+bF3DDcxXVZwvjQruMuv1OtStjk03kB7shNBv61cbtYTCGb7aK/RSMxLDNtJ
5j5jyCed6+xpY91lDuSOkN5WATfLCiQH1grAxtor6Mr/aatsfq9FVe4k+m2LGyY9uPUQDAGvQZyL
4aRNf6uiXXJym3Zv33zlLtbCa1baezXYScejR72XjOXfVb03g2/76eYFOgd0GvqoBqkkfIRuNZ7Y
DXlU6obpcg7K3wgpalAgg9bbiQTeqG2xB/xoE41hsVk7BgVVtL5i3PBLKMXnoM6+jc1jCN7crBys
XVGF1bbVV+qXY1JnaNia+LTtXAMWwZtZdZDlCn+tcA1oyqbP6+aRry7VewC9ttWNMBj8E6LA8EIL
yINeXcCwMX/MdTft5R5sy9+s+dWhdDGLsoxzUAPyIAKh8HQZZv1YEpSb6XQB8mwwlkMww0y+gWj8
2Rf8DzKR40Pe0uQr1C5m5toArX6DAEZeNcrj7Bd/+/VeK6FNNLf/vxKNXMJxghNGI550mjXtwWAf
pvD/eq/cYPuAYbEhc9CYA/Doa4Gq6KGVK0/yCo1rj4nHsNilQ8QLMhC4Mi/zDwLsrMhhZL/IKH8/
9gHDaNshatqVL/V1CrfTmG1+zBbyYcQwxGPrG3ftHN4KoRuB1S7SPXouY8eadt5BCW99uv8JiwbM
PLqfS865X6Ddu6Hbhvphyf/BJF017dyJtvUN43UEcMeAWVNf5ep6iHYw5LxFjw1pczOFLkbuSU+i
09uv84/u1n9GEQjjzcu5H8rPbdR8vC8jC9AHN8ueSmMWvJQjYp4pTLZGHpUMfijZnJwM7bWuI9O2
WH4EKAbFS+Cc73/VciOY1VDVhZsvy7m9jhlxD17Rs4N0Uc4q99sr3n4WchMUR6sNpdVbLEcKjsB9
TIHRcHRo/gFpmJ1d2D5hWHgwq0brnEH/oLH/FEbgM/RImT/pouCfVkypnB6TlmHrnbeWEnRXzdVt
0DbvLnJORn+OUP2jQb485lBM5iLury5aW3uMN1L5pSDyd45Zcc2jr/f3YLMVw9wDxEflUOKpE416
PgzjXCZz6D34480SQdWEQJfWUPZCnO2ckZm8THOPScOsoztKsCjbrBKwifJqbSaAObnlOYz872Ht
vC+F/6Hj7t6VahGSWSrIgVqdQzL1Na88YMRW7RZ8D52w+HxfBze/9N+EHjeBbwqSNYPisr0O+fwl
ComTKEorILU14IAUm8Kg3qCfGq6jHQOxmLl/+/+rO5avuporBr7nVXr5h22uy4+gBq4PNBrHHR9s
U8tNlK8+If1NNA1g8DGSFBz8sbjwYD6MFXgaavXgLgwzV1vtFD6QZK4IYfWh4l77zN2oOPiowh/u
a8ameMPCmdTcaQAPd82mAMQtYm6TtQr32qhsajCu8siTGmAp8B8KtbSk5evfahQicdj87bGfbxi3
aNcmCrMNSghVlTj+5CSgPn9sxJ6beWgCnvm69dFmXuTBlJSaAFI5y74UWQmUKJftxCOWB64JiiIB
POeJSmO2LcqOQ9AfXCbBT4Ac2dxGx2DodupDFlWbiel1dUNNA1JdWTXA9sB4l6yAlN/xUv/vjH/D
xs2kdNXIIJAcWG0dMpRbQY6ayqR0Pwn/U0G3xOl/3GpSQR+lC9NnMv+xodwyFV/7rj63wJqvhulp
9f566FyYmetAkk2GBI/WcWqCl6gMmvdjEY07e7WYvpm2XtVa9CPBtH+Yh6eaR88YNUl5PZ1J9xh5
Ezd5jwC865OKVSCszzrJk8EfCEdmUzKxc+taToNZmLxxRvSsx4xJ5vWHwBenku0hSdkOtOFTym1B
uR91MwwyI4dVIK9IaFk9cT8EEn2sqJpODlUb0OI3NuXZY57MTJVjpqhb2xrXZO4CKLtw37lA/75/
mizXl4kwBaTi0Xdc2VznDGjYMiynw8CqMKZgbTtGk58nWhZ50oPX+bEHhJk4p2yUS11C/SgklXEm
yJIuG6oL9/dj0/1tn6+uLgewqMFU9Zj406N79tGAePRUV354bPXbsXi1ejtkoRrwAL2uY/vcRpEL
o8cQzWOL30zy1eIq3CaMayDVO9YrO4d5sMXLBHjcx1Y3woZi7QE02SEMqjr97LnLeSZ7z2abzI27
HLRxQcUG/HDJ6l8jUPNadzcItfgjEyvHpWAyGNoOP9vPz9ssXzq/fPKX6lKBh/2+ZCw3uUmJRBQg
7jhQm65+VRYJOmNVktFteo6AP/LH/U/YJGTc5WRqOQMcUn2t0ez5ZZMYJ4/pKKft8ND6JmCOj3kr
5ZUYh2odJxeJWuVIYsIzECPe/4DF75msSCFrtT/yurqGRfYO1GAfHDQro9P+qZrn06Yf9NwmYk6E
qhqVUwaoFIph9Tqb27gAsPWOlCyKNqFyxExqgufGLSDskLnwypcoqH+XYKu9LyTb+qaJgViR50FQ
XgvAIVHW/dJ5LmLUu3bu5v+Pn70Rh5iIL2UBNKomgA2Ha5l4HONWWY+4alTXLcr+ukG1zU7zFR1X
h3ULQIlCE292f7e0+fP+Bi3GaFImBWzbokYO9ZU5PPzbrUXWHMKSs/fVNoffMx9kC4+5cZNBSYOE
K8ea1XWjco5XdBm98/speGgGhTMjdldVq9F6w9HUT8OiTebAkX9tzTrtPTktcjKpMzDFLbdqadDS
H6CPaODjL8CLvg+74kfuBzsXt8WlmLALgWJqyeeovHJGqzP3ATLosPbXfUW/HRWQ/8xUhMGtyDnS
NJwQ2HZleXEi9sSc4W860nPVNZcq3+tPf1tYJDJCqg0dKxk6h5a0wc39NfCB2TMqunwtlt5tk3Ft
JX0o8gBN378vWOpsui0aSUGgoH/UefMysu3LfYG9rQ1ilktyLbtqaxyadhKAhp2r2WmryGMU9sQs
l0QA4GJ+yGg6sMI7dWTQcU3bPZpqiwLMIYRQs7pbs2lJc70k2Rr+pNvya3bkE/GivZr5266RhEbg
JMrN3+Y8oOmU6Ze5HS6jdhP0oO68lW3L37b2KnRqZxbwDTgzab54Z6L4pVzbS77tTbHYJGQ49mgd
grDGAHbazNEfespO0MDRi6o8HsLHKhuAuvj3FlTbB3UudJCia+sDMjCf+RrsVOBt0jHis56JRlYi
WmDNIni/4X4AuUpF0bEJDl3vsTCKhIYd++7qujLwYF18+F5XgNnk059OuJcqtG3CMN5uqcMlLDM/
3cbgfT8BpjLr+MET+fm+Bdt0bIRojp+VLvMaloKN96PCa0du2TfK/XPWDh/vf8LiJMzSSRF0Tu91
G03rzqVxROnvovEe823m7IEXqsZfRb+kRN88djEGBwn6i53wz1LQIGbhhDQi98sM/DC1W/89hQM6
cAf1Rzk75yEPAKran0sZPivGzm5Ef94Xl0XjZhGl8sO2AVQv0g+oQZ+8ziEvbYZu9XJZ5h2l2z5x
+/8rv1EB4puJboFjRQFdj+Qvwvn3oAm+39+BTeGGTecN20JnnGk6Lyp1J31et71BH8txNekDhg21
hWhVNB0hoVOuWYdaUxsc6LgUCVlwbu9vwSYhw6qjaRkXx4US+nXhGLv3RxA7UPcUBmyvbmXbimHZ
wxaxsfbFkmZlL2LGK+cQAmryiNHg7iAwQv3Q+5oEhoW7Y4lJ8nZY06lAZREE5ToWZBez1CIos1oy
VaKiXVEuaevrKi18Ks+YF5gvy6j3UBNtnwj/fVonL5gaXXQsJaS4zgBN7hd6iDL/00OqNgslkSQd
XX1Hp1yR6CUqVnWmXFSpO2bT6bFP3I7AK3trVdkDwyHTKdBp+Usj0QY2sjJ6CYAGc7j/iQhL/feN
RMzyiBt5PeaqK5b6zVOrZOJn5BigY6smP+vISYLxCVyA9z9lMW/fMO9RB6VXji2IkoSaY08F5dlh
kdxpILatbtzaYCvzh3HFRsq83y4kGJykdsJ257ffJP6WmAy7ZgMgq3IPmiCz6g5jIIeDW84yjbpo
OXRk2gtdbWfWMO5A6YI1OcA6+jWfTo1feV9KMCR+Yuu8hy9lE5Rh12SSjROgYJjeEImreCiK6a/b
8PnOq/7/r7Y3RGWWSqKBbkAADNwUILutW5911yW0+bp23bGRU5K39NiSL0oMR6nx+ZCCzaWP8xKg
OsHeI8myR7OQ0jjKGQfhuekKZuHPJa2jxPPLveDBukUjPFfUKyQrsXzGPpLlp2h5zLxPbe4mqpuO
YXGRAZ4da5KHTYy9Bis/jR26qfWX+5ZkOSVmgUWWvI/kpJe0aFnzCQWO6TjWpXrWAcsew/7ARf5v
3xOsMwnGVusUE13rZwFu8n/aomh3dmBT0O3/rzzbOrFuraUH58nVJ6dy/g6i8rHw3ayXDH6heY/x
mlToMEGe72kTKoVP2CsF3q6Pt8634QpAPOUN4CpQaRh1HzhpRTzN/hEt5u8R8P09s7nE9NNet6hN
04Y/QBGNLAuIxFNkeGjccr87ZE7koO77IKAmMUsaruf1czaHKp2kO4K9vfihpXgaQ/bn/cNqkZdZ
wGBNkLGJtDqNiuYJyEpbF6T4I/0pBvY2i/O9KVnLmTIZMzjNwO4wuCqN5q4AMpHMAA/Au52Y3ra6
YfMVCaJQkHxOuZ/VaQ/qVeCIL489dUxqAblolMYR/qRVOXbPYViVXz1c/Hu4ABZgC2KONi5jA8Dw
vtHpSAG27S6BeufilZsgwKsSUIr7f/ZDAzTMXlcJAT9cHm/u1KaO70c7VmkTn2HwzuSsGQfHWerM
4XnZujzGYMbe6IrFSsx5x3EluhbCV6kqRx5Po1PHY9k9u0Oz81y0XP9mWaXveBM4pVZpSecja8l7
4pQvQcNflvkxoB9illUULLCt9TCnUbA0x7YjTbL0y96lb5OQcem3c9dg1H7WqSCBOq1AEH/ChGjz
HBTLXne+RcNmUcUjjfYDNmj4RQps+nYeD30osh3zs3gRs6LSZaqapmlWaQteoj6YPuakS1tWfpkc
dq3K6BlsJXs9lRZtm2WVeURfW0MrpFgbVyeAGKwus/KCy7T44WFZpnAnr25RillgmbcN+I55PqYa
exCM/u7r9QzWoq/3Ha9NIbfPvrpjhZtX/lDDKrogKE697GYUp532seehWVyZ2mjKpiybUscD1jrt
hTrXEw/Oj/12I5qPogJ0f5iOSHvRjTEwmPRhm5bH5tSJWS4pli5jgYQvXxkHTF0ptu0yYaRuz9/e
7oQ3QgSzYHKLPvxsqlTqe92Ptl3aWPruU5tVZ6AV/spZ/fMxKRlWDeYs6nNCdYrniZuMkusDz/jv
hxY3oXRJ57LW1VBBVHn0WEvho4bGHhvGJCaKrlsr6gwR7gOVjeI5clqSjoN+rFuVmCQcemZuMKJQ
jQD9RAN/O5XbKBOghf99XzYWyzURdKMaLDQOkKHSLl/eecN00i0wZDby2Ok34XFhWLOoK4i+o604
jlR5Se1lzs5lZvELJkKuJ8pWYzB8AmCPbhKl+rjNMRhwXzK2xQ3DbfkMWifgF6ce6lFp5/P14GSd
flAwRuzNPQ8TX1M5pRULyWlEEeAJSJp7Zmu5Y6gRbIsczTXDFk7pAEqEY5kpjMFu5XsPXX6JAJpM
LMcAQ6UO2/ugLU9sQuNuiuE1DnbJtFTBxp4QAzJk2rrqIyDOnCe/BGFG5YjpHUquSh4KFP8OUrPH
wMrJf7Bz5070vudOKa2mswT17CC792tQ7AS1lmvUBM6dUclvOrJNaeeC0QrUPue1DT/Jkr53eP/Y
gXBvHvjVHVeWqiScFgjMkP65otq6fF9m1f95/zBbzPz/vOavVgf4A+0x947XV6NIwnxQVeB/Q+yE
bI9U0PaJ2/9ffYJqvroVJZhwQA3UAQ/wwkMgFYnHUupm2bv0gO9IJqTTSx/0eqB5a06eq/vjfflY
jN3E/SUh6KqbAFWULhLq9zzS9qcUkXxwdcPYw2iaOzrhIR8N1fxTj/32TNthr2XCdjoNY4+IQle7
7JEacMuk6uWPKhg/l2v1l8QwymMxksk1UGRR5KC4gABPDIDIoMv7wlkfO/km3m9XgcqqmHAFDeBT
72KfCRXPU+D+uK9aSwhjwvzWflm4fRTodBJeEIP8lse84V08NvRrEHjrmatuJ3NrMQET31dUfcnn
bBxTvp4yB43BTTP+LZuMPBYlmXP6QREVqp2RaG6d7qsAVsZQcr6j4bd/OzO5ZAv0g/ZUNOQyy7BO
FmeRsVOSq6y8w309vG1izERx0ZIOw8Kz7dKvRevHuluXdEJq4I/HljciyHbystDThFz43HvVcRxG
kAMClCZ6KIhkZjIYwGgKUx05ueS3putDH1R8PaOqsTyW6WVmphdMKgWbo2y9gJAYAEcTGcrmKe9E
1j4ULTGTVVJ4fqhzV2wXxZufMyv+Hpbgoa4tZmZ9JqDGyXAbt0s7DuwFZGgKDWlsjw7JcjTNJv8B
XLhFvUTbpRKiOdLJpwnbhuZciG1+7HCaeWjRZwCVwlzmRVROCaYo5iekbP65fzQt7XsgaPr31ShU
FK3B4m6XEpCywCGs3KTrVnFY0Ft5DglZkg0Ew7F0wuGgs76JJ1n76TxTmcd5HQBomLNiDwDOYodm
oz9pcy8vabBdAHIGnp5JF+qlalvx2FEwk9b9poYSWb/tUrth5Z51PXpe4oPaYA/ayvL7zee6N/s5
2bplueDegKPSuk0X8CMf7+vKsrqJf5NTWYyq6Qkg2ofTQL2/Bkxl77hYl775mmZmO3/uLsC+ruFD
CAClQXC4XEovOJZATSNNkRTEG+N+rF90kH3Oa4BNV6CAcNyH3jPMzI5rxw16NA8iP1D4Sh36KF8I
mqt7qnZEdzvN/80VMDM9DhStqB5X2JDj1u/Qy3tuPFznePftbMC2/u2x8yrAjNZtKsqo2y5Nvf1u
fYp+EO/3GPIP9zVvW/72/1fLN2RrgEFf4Ofn0XBaaCdPaJXaPlOAjz24g9uhe/WJOVOi7zMUdT01
bievH/vT3FDnqKb1n/ubsBxfM39cTwPthgFfyIapOdZO28doLttrb7WJ6HauX/1+0tZ9NHjtBoQS
ZzpVkfRiTwqVtMCj3xHR28EsM5PHWrUdHZt6uTh0Xg7L1pyKgPJkRkNFGT3Gj8FMCtuVFWXbFe1y
qZexTtCI4J4nj48PFQiYmT4mjmwzsjRAXKTdZYDJHxZv3MvoWhRsZo8bCuzAcQv1hTpF/nHSUfc0
Ff2eidlWNx6hjiDZWqCf7DLIxfmxMZF99cdx75VuW/2m81fHp+Oh11InXC8sD1gCJcskGoY96hbb
6ob9OlXjdcId1AUo1O7JaRsfDBju3rm0HH2zAz5HnZSKYoJSm0GGRwke0I8MoHXfRz/kjw3IMTOb
m4VMAzmjnC+NF4xxd0Mj9Id2ZyTTJh/jmZhPxdgtYMe6dBXtMWe9FBcY8x5FhW11I/xmnm7QSDlM
l1B3+Qkk78vZbZfH4EuYmcHVeLWVhfLHy+Cz51ps70CecnDWekc0FqdjpnBHFtFp67zxMtbZL132
f3DhPTNvvEZir6Rr+4RhWV6LSmWGN9ZlruiLX3gftVyBbuicJk1+3/f9tk/c/v/KvBy1ASeTTuOF
IBfQBeu1pCiJTv5zPezisr+dWGRmPncVsuJ0drEN1ayncajFkfoFfVZu6L1DqzSPSVW63yvS7s3g
vn2wqNm77wSYclj8rbmwqi9OxTSFT1tfBsfHZHb76iuZNcotc7QNjRc0bP6PsytbjlPXol9EFWIQ
8Ar06G7Pdpy8qOyTRIAQIBCD+Pq7+j7lcIK7ynnsJEza2traWgOJRVNgVmdjk6pShzgpuHrG9Pcm
hPsft7VIN9Os3fbs1EW4h9yyH8PlVe0MWnHxZXGruHulylzJVEtzWkNrntdwXD2LbPg1MlSyuHRN
9ZX6fi3KFmnErQTp6sBTZzN5T4w5PK67DlLhkfhRB9WVYfn7oLvLbjLUBqKBVJiQQjZNnA+W2F5S
45Wrr3yhZbe4hq0Xs9CGPjtRv7E0vyn5HMbRlJsrQ7Dy+Mt+MXFNGYQSjx84YXPrRgR1PL8qxBMh
Nv9SZy87xcDMWhPXY3tWQf0iAIWoq+IOUpS7nBbbeRLbvq6hEqivNL/XXmaRVgK3rOfIsOYMjap/
mnao4yhovrhoLwlTQdf2tBuoOk8F5HBQqfKdJ+GS+vnsXnv0y+9/zG7XIpxRJ1dnp7DfO8NNPCHR
f/Hi7r8vPjXgEapCqXOjWX7K6EyLOBCeev/82deC1Pn35U02BX4IMM3Z7RwYbmWcAr7qRCFwy25Y
sPlKvb0WTIvpbKLZM3MYNec6RIC2JrIBE9BNmlu6Oou5jbZOGc6pzYNuM4koTL/2dotyAarntQix
FTpPo5apEd7vifh3LmQ7P7/+SpZa9pTtsS8gTayb81w1sTXSbWCany4rT9xhV4qGleBa9pUBPHVU
VHk1bgHr0UndMpl9+/zpV8Z+2Uc2AMrBoEQ0Z3sMn3LPeYRX3Ueugitt6rUnX8zoFrqopijH5jzy
5ju4NSr2LO+aIPjas19+/2PONW5nRT6dmnNvjc4ma8QU06kCea2ev1YmO+EieHRuDyoaXXkWIUcz
3wg7VoH7NTFcdykjK/ya/X8vcZ4tam9lV94Lyf3NpMz3r43uInGAIVX2JagVUAJ3szjqmg2p7SwO
1RdXz6UdXdOY0PFzCInWfh7ttXblgfvh89eefpEwULR0sPDy5RknQtupm1OrLx+lzb/EbnXtxdiC
9Q+Z0mCuzmAB/ZCeANNuzB8/f/S/JwVnKRkrqGQDAW3m7IXOs1/SG6D4b3rH6IQVYvf5Pf5eICMf
/zv8azY7dt5NKFdt6N3WlbS/wQnVS6EjU8Ww5ALPRQX9a4mz0i+lUmepJRtNPQBrDi3PlENl3Bpx
um9p5seTba6t0msvtUgYWQiaaOVE1Rlt8j13p8dgnr/7Fn82udpqKIRi9/fy+ff7e25yliZ1TuFA
dz90y3OXd2RTtWiLW9pcQzz/PTk50eWufyQnzpyp6OD+fLaUONm1StuAH1zCrywJa99pMbPnAnIm
bY/LT+gXJAH8wc9dJ50t9NMhG0SzCqBkn96y9mvNdmdJoYazlHEZq9Fm8qznNnCK2I2sK22stW+1
mIm2pD3hhFfnsfKBQmXFMZDqOENg+0oBtXKDJbnZRx96gpsRliFKuwer67qDYrZ/ol1Br5QBK9G0
ZDhflGw5w6HyGewcGI9HvXvIJ3v+0jrqLLnNDR/mMQT/6yzn4YlrAgRnvf3SNFjKwWYXtMloC3me
HJmfoeLMNsXkXhP4W0FRO0s52ELoqWFT15whx/MtJ/Op77J/2FzfeZV4F5cDm97bFKreRMIHrfdr
bA9nSXUOczewjFVL9Fny+mh0F30M8Ja46yCFfSWo1kZ8MQVH2AKBBs7kucjr8FtEB8RuiVLKuRJR
f9/IO0uys91yh7ddWJ/HGsfkVp49cdkewcuBiyY5lYO6JryysliFi3XWKiE/7kjcaJisCkiCdmts
J3Xb8rWfnGtTcOVrLYnJYWDDu8yP6nObMytGLyKPIWa3/zyGV95gyUwW7dB0DrppZ2FYG2vimziD
JmZcVX2Tdv3gf6lkcJYUZe0EbpdbqjzPCiJNN6XovWbr2lJ9MaaWfOSWK5jXN1V5Lkt7F+jhqRnY
leVu7RtdcuMfC9LYhY5w67E6K15UMVSNb0t/jmImsjsd5ldqkrVRvvz+x03qcbC7psaa6jvV2CUW
ITj1sMZCP38+0GvXX8w52ZeCEYIKBJTXIemF6RL01ET6tasvNsIIm4HYxinPYmjUri50vQ+6q0ac
a8++mGZebvmR1F11zqB0PsHvuJDboS4hQPL5068sckvusd/V9jiroTpHoY5iqjtv4zYu2ZMy//X5
HVbeYMk/9rhPSp1N8kzq8oO6xIodnztfS6dLnVbtXTw1GC5emdo6+MYXKWCWxZdoA86SeIxgjCZt
N9V5yqtmg3qs3MFmsj1xVpkr339lgi1VWmUUQMEK5KCz3+gDqVEWe+yjm6LUm+Tz5wOwMsRL4rGO
RpNb2CeeBwpmYW9SMg/7zlJXqoyVFec/ZOOi6VoFP98zs4CZbcSppl1i+32at+M/TNOHr73FYhIT
zSnnUyPP7YxDLhXtL0v/ZJVXhnotShezuFdWN3MzyjM8sxuc50oDzlRU1s6VRWDlKy3BB1nHS+qL
GXpFnel3og7mDelduLRMdvZc95Y4wh3gWv208jJL3Hk2jDnkyiuOY9IIhFlLHlkefU1Uz1ni5AY5
sBbHvNWZu41/05dgAEbM+2JZQRdV/RBWM8VJBHJ10f3KnW4fteRHWKgkGuSVE4KVr7NEyqkBe7je
NEjY0Vil/qWaryqfbz6P07WrLzbYU1UCKQ1JzHOJ5noa0SbYiE6EV8JoZS4voWZ9Hik4hvZYKido
yg4TVPSzdzCU37/28Jcs9cdKzLnKNLR+ynMtb6SBRJjEYdOVTLcyA5YgM1B/7KBmjTjXuZdYmZtm
RbDNBo6lBscDXnjlNmvf//L7H6/Qm75A2UiKc6WyLi5VPcWkuyYTsZKtl+AxCzv2XgRjca4bVyZ+
p05lOaW+sV44mb+2r10ivIJ5nHQ/g9fcl83B970dbBJ3GpiHrw3xoqBA6yVvumDMzzIP+iaGgs1Q
pkXoVddwomvfaDGDoyCiFTN9fualTCsJQkJV23kyD16Vzib4GkzQ+Q8HmRWG55POz4SVUVKSnKYt
jnW/VpIusaialSEsk3l+rnxzAHyo3dgiuKZqsBKiSzSq6cap6STlZ58Nd43f71k3XzOSWLv2JXH8
Ef4EeF8GsSgOLOoQJZWavaQx6hpGeiX9LAWMRTDQaggMPzO33EF+Zz85DXpU1yTr1x5+scYHfQnj
IwAQgaDzX1jX3kq3evs87NeefLG+M4+Dl53Daa8cw31rvEPgDkentP75/PIr/CJniQuDLho8s7ji
54GYH6ICk5Ly2O/eG/NiKTcGYCPpYbFk8Ovnd1x7ocU0a9xJNay2rFNQdukou4PrNwk31ZWqbmUo
liAxxxrtCbwN61RPTRFDUXqIC8v+mpyqs0SJqQIwXIjaYgZklf1UmbHdsza/VlOvPftlBfpjDuDo
vK9zJ7JOvl3d5950hujC5vOvvrKILYnEvOo4iIiOdbJ8AvHpsIu2UhTPvpVNsRPBpov37ErBu/YW
l4H/4y2cfuRSNxk/S89mdzqQNYDreXWl3l3J0kuUsrGCkZja5+c8wPkaqaY3rwl+FmpISU+vCNSs
hOgSk5blmHISwPAzoVVR42w79J50YIs5zuZZfW09W2LSgOgdQtKP1omPcz+mGVYClobeFyVZnSXD
mFhDBSn7HMHEAwDfIf0Wk54/fx5Oa19oMYnJNBAOyy7rJAoOZivsJjN+H/T9lUp3JVqXsLQMQoTA
p2CQu7ruY9sNqjiyyrd+Zhs7YIADhF+E3sK9+d/R6rkd1eiWY90J+vaujIZsN+aztfWH3vtacbqk
GlPWR5WG5MSpmi7yKUU3ARB1Tah6ZSSWPOPMi4bcypR1mkUGO0V9LEW7g6Dp14q6JS6NRdot5FBE
pzmiW1DW70AMvp0L87VsvYRv2aOZ6FBh4fRsc3QD+ltG7TVk6UqmWOK1HGfqcqoy62TACAF0/pgT
+AuAin2jw+pKrlv7+ouitIfHwujzkZ2EkAfB6c7P5q1p9Rc/z2KadVng6oG7WMzmHgfZPOfQQ6uv
wbVWEvUSruVnUio0JaKTAqExnRi8s5SfXbv6iseHswRreSWi0oGlNZCZIazZqpQOYlNGe9bbcVur
eGAPJBSxaeY4Gn6Ebn+MPJ6y4M4JH4x4p2ybQ3jz83y19qqLldWNYEfWgnR+Cpn5pjN277r0x+eX
XgmBJQPY0zpnE5ThT0VW62MI0QvovmV6r6vs2tZwJZKXYK5S+fDmE5jjxB9tbA7hxcG8O4tWJXkC
SMb3twUbrnFq197n8gn/WL4bL+uIcl12KqfqYI3WYS66czhdO8dfu/yiVObKZZAqjNhpDsptl5VJ
6MvvgPb//nw0/g67cv7PEPrz6YMqE/3l6Suqm1+FzPt9j6U2NvAI2wZAbm7QUCwSWYV2gpO6a62Z
/3eo/osdJEsIxOB7XVj5HTtNXh5L9diaNzbkKXPHLZTm0ma0kszPgN9u0gmltCyDxC93YtrKTOB4
4mxnP1x6Hvh8wxn0//VjF577PktHb0g//zJrU2CRqrqpaX3lUXYiyt6xsHwaUYlfmV5rAbrIUzmc
CyEu14YnOptnN+Iw4bOAKffGb8WlHfn5C6xEzhJ6BvssOudsZid/8B6HIryttH0S4zXA3mXB/+8I
OkvYGRvQIymjLjxp0T7Kergppu6OO/55KFw/zmD8OPXhx+evsjIWSxxaWAe1Taw+OrGCsUMGW9g3
yPxMV3ptK6OxZDNTOXQQBIetxNzXqao4NnLilEv3jU3TlYVp7RaXMfpjmo0zYMTCouGpDvvDGGY3
Kpf+llf0OPrM2nz+ldYGfJGJIFsT9SKbw1NRZxveKJOW3C5TEjLvSkitjcMyGdW5tjJYlJ4GW4m4
aGGfoyf/8fPHX9taL+Fi/qxrImzNTiG330hmV6fMYr+FIm1iNxFLgTxV+1x5FWgpXnvUHB4mn996
LZYXc71Ej2YKGpud4J/0Qpx7f3wamxzM2wo2I2SjWvvKjdY+4GLiQ5bCa7Mc6dboqEsmlrWJcdE5
/vw1/nr1MFpKU8y6Ceepma1jq3PIjviM7OFdcI00uHb1xeCbGto2fUbCI2EasIaZ9XvLqb/UTcSz
O/+eITIznirEHB5bbxqSuvDduGhQ6gS6Q8Ivuyuf6K9zBLdZjHRVt0SMABofydi+NrP/rSNzOqns
msbn2vUXA2wATyYBNeGxA6ss7uHADWClQKEoyJXN9l9X7DBapvWuNZmDzWR4tMtwGw6QgjVO+1a6
1ox4Ms8CbOREUgw/q6/1WVZeapnqQ01KFdpwA3C89gD3qRcT+DIFQOBa7bsSWv/J7/DEaGeX0aPu
bHeny5m8+K57zWxl7fEvSfmP5KsaYokps+mxmIcw9oQRW2irlc+DLOtvX5p59uXWf9wCtjQKOEu4
4dW+z/3XgUBe7Z4KSa6pu669wyKuaht5sZLRfFRktrykbDP2j1Yyd5PWhuTQlfT097uES7RX4Ski
OGRKjl09/8xE6cX1MJp4aOor7dO1Gyy+k6VqAw2j1jliym3g2XPMaber6/LKSr4WR5ff/xgGy7ac
ymLUP3oje1NW/QSK0JUV/O9PHtmL7Efg6+ZCIQv6lDzke0e3uxkmBAmn0TXO69odFhmwCqMpCKBM
coTGdrkxQWTyuB949TrmTngleazdY5H+4HabTzlMoo447hDHnlbZDbXacG+YYFc+1N/HIFxi61yL
i4KWIBcO+ewekagqhGh0rer8+wuEy30DttvEG5Twj5BVCR8cOFDe57X2N0XVtg9fmcvhEjndCUDC
6ln5xzEKo7TtBnWn5qC+xl3/a60RhkuYtE1moYsRlZ8bjkPwBLXusH+hsJaoNRPRzzagaAFUbtM+
+wxikM9fe6lFDqy0wHm1YvNxJFMIp97ZOTaMXQOg/r/795/NAF7qMlx/TDy3Hdq8owIvVVh97DTh
MazyDyba4+DSCsauoU4q887Lmce2YC+5BbFluy7esSW/NSNnceh2G0/qeMJFOJICC4uXQOtXTaNv
GWfvbCxFzKVbH4Os1ftJ9ZAMyesKayy7lv5WQneJys5MV6gqauixm5gcD6UxvTx4sF79EmEEn2mR
RCgOjsZZBOTo8wYinJUP77oidPiV1sra8y8ySN8bwvOeeBhaKfPEqfMmjz2cG318HkRrk2+RPVp7
MOhJKe84yapIaiA0bwqAZze+Z2dXbrH2Cot1jmTKZLOWHo7sGEmkGenemhx1Jf2tXH2J9DY1dW2D
yuJYzdAjRFdtjhI+hs7L59+HIBH8tRUf4s+/Z8IMLY0yd3L7aEPAZTdnwt9iHf0HA4KTZS/cIrB+
2/ZwqKOgAGMV2FAq+GtZu28zkQ+REG9d4H9khH232qlIaQaoe0UPOYvKxId5UjRo+9aLwlNrFzqJ
AI1PGnckm7rJ7mFT/32KxjoJR/KrCOBXaSSmFK9rcFche0mK6VdL/FR0TVpX1Vs9mSdKUGQr23sN
mponNZvOINAn0rOQKcLXPmMPVdvwGErgL1UHT6Ky3lRl90Ky+sHmYb65XCdwg13D7DSfRZqR/qEx
zbvlBw1MqYN3CdV+YTfHMMhvPEZ2UD/bq659zrR37ANfxZHdb9sccok1nASzLBV+swtollTQa4Y8
6o3n2VEsae7Gl+fO/HkGBxdwp74lQcyB2gN9fT6NOaxncgYHXHHX9/QISuRBsOIkHP+OKePFVlTt
cuGe+tKP0VI7DjTcMH/eQIvqkNH2mLXmWDv2AQrCrzDxisu2v4XGD05DvZdpoO+Sdbe9l9+OXnPf
gs+ZzHy+twXf59WYJVEu/4nKbHv5vEVFyo2nwhe4+hXx7Ihi40NRs5PTXYTZk0D16LtXtKmB9sok
vJtw8L438L4FzfJROsObEhBGDv0gHrmNrS+bh7SWzfvlSw/FeJ/DvzZWZf7cefWTXbYb2F3tPSAX
0PMc4m4U+94PGXhu6k7aUNZpzc8oDM+Z8PrN0Do/h6bEGfIYl0H0OigFQ6V8q4TaoBGRCDL/DHO+
rbnlJg1+lMy6IXMTA3zBYt4PcJ82Av4cefvkoie4nWdyaxXkBWUQjSGZ+1NloxPXofN9CDJ5Zwf6
BJTvcKKu82JHhbUhARQleG+suMgo3Q65+6Cq/B66CjJ10D7aD5Dm2EDFeUiLhuSpkBCJaFjgxW5t
QyYUpEG+wwqQJ0Ez6me4OB9kW7WPEJXgMaQl77xxuofyTHksdSV2YWd3G40uGMa4+h7mAd1ZM4X4
qGfF1AKfx5bFDx8k+20Zlmk16e3UOykl8okXk4kLBcA+MEA/I1lsImPfF5Q9lqz+5Vkwcw+dsYsN
6bYCK0QFszdLFHrHjOXGPa/29jzWMUiBQ9LW9o07DHsXXo8RhbCXF1nVD7h6vGStJ2ISsR0Oal8h
x/3NAWp8FxRyN449FN0D8WJb/WtXqt0YolXqmOKxuBw/gBGrE8TtqXecH+biNRCIk5sXCYm6jShn
e5NDKDFRkb1n8DaMG5HvlKxUWnrdBZ4gTlL7EtL0lh87hADcFDYZfLzJYyPZB8fsjXuqjzD0Egkv
uIyJpkc821tJM6liZ7TxmHIwSW7zuCiqe1vrW2cunBSdlJ+NnT9BbZfFeeGOEHnN79BlruNcjzBe
B0M5DozDjgoMxLTobNgWNGJnc/+gtfowajaJ44cmgf+8iKfOOAeJTBk78/j7EnhDOD1lw/DI+His
e458VtBnaORa6dyzvaWC3xXL9AUlFFed78V+6ByhM/vmK3Yzyeg1KOimYPWLVeN8JbBSpI4yFoDq
pIJdPEWqEwTqHiH8GMYQFfqJf/4r98cosRVvYHSl2m8RCYMYu20ZV4FGqgBxOZ5M/1Da2U2jp3Dj
1/6eQF8Tnjy5Sr1C/qBoXKdaNLuahwpQTbptLXc7dl3qBgzZgsTuKPcWVweQFMqYQyNlOxtYjzYW
l4nJQMzkdSH27eyfcaIPbh0tiiParE6iAxwF6QsIKIRjIknaBrCUAs7j1lw9VHP9I5Dmycnbve22
8NWeRpD/Zho6ieKoakNN4cCg2b4K5VvPsn0Q6Ee0XsoYW/LE9dCcFvns7yNH/bI7sNYH2KRs+CXl
B+NxkNOJy/7SNp1w4Dbos+83pzCr1N2cRzduy1PqDxugVIMEmhpnNrlRCjmzPq6E/e648w+4Tiey
HHNAZyKJGUxwECCnHQpJWNfLCTZ1YealNBzuNG1sZIboIZjycxepo9fb+6kos5jJfsNL9ZiX4qEu
i2gnuyBMaDaXiczDXQmh3NYqYf4zbiiB6aAJ7kBXK2JadkMShuIdzI0ahIHSiUu391OrmX9iJyxj
baZjWM8Hv6CY/1WuY7Bu+qStLCftaaYPwrT8ETby+c6XWBPyZtxwxTZkMIcwt9t72rlpR4336AEN
0RL4EPB5KL71TGDmkIrEDANnB+4tj4IXiOPfuvCdxekfKTYu13NSlIocaub/M1pwy846EWwH7Q9x
6OvX3MwsthUw5I0bSEhryDwuh/7NVr0TZxnymBFNm7gTVFeUJ345luhS3yZm73keP5TuRBNSdBvF
Q7F3bUtutDWStGsdNzWQmN6ZGS6/rhXchRqepSgQMPXmxHHcs+l46vcdTQzxbgqIJ+EcMvoQMjhg
5h0t9AzEENB/7H7yNqOc2b3UAAqQZqj3zkjK22pw1beBDurEK7C7oBqLaC1sKxat3bwwmzZpSIM8
DiNTzLGomgoqoIM365RC+isZbSAcXIfBtaUu+lsjsa0YhIecJf3cTztcXmwcGLBLiHEX/K4d52Hb
aD0dSOF2FSSf5PA6Yj6lrA1JiTQhccBa+UW2GaNCvWRhgArU8mjq5o6GTaiuoSNZyKPvqfnbCAfn
rYPNFNglHcQivMKisXAl0hpU9WoZj5Pn/SoYp/EcVH7aQAPnUIBF98CKrn+QkUOqTe/y6smbPXtb
NZG+b8DYwisSpX96HSm+0YYKE7tBaQ4m70cntaHKx9IIMKoRy2eeP0z1tNNuoPdeZarEJyO8UwtP
UCxI3rQpTda+8qqobvyyGPescdgvyx3qXzmDDxZoXFl9O6upr+MM0n8p7/jspm2uBhaLWlETExXo
3ei76hSFFmRMo0LHnTXoTZZTfwulL7LVqFiPkXGKTTAzdhYF8YF1J94OzPLq3Rs8626MLuJFDRyv
7cx3N9DunTdZQB7Z7IVxwzP3u1eGzj02cn5iDwxlKmbbAwhnYxSPyi6fR9SnCWF9dnG1c17LFsVH
W2uCYsmdN5RBLwUOn+PJqCL/6KOsS8ohfydD89Dy+t3LCcY9y3GYOGtUbJP5GKt+3JYldXd8FE8h
5M9jtGrLb6EzlVt7BjatCVuRAsQBoUs6tuRuhOfGzrNsESP9oTHjGZrwjvEnN1BjkkPETdyUTuXy
xEyBHc+DbaBaEd0VvM5TtzSoiaeebonJvINFMhkPmXFe81LTUwUr0cRp1S93dg69w7L71vMdJP/g
CcD1D9pM0U2oRidBMQ+VJnuiv2EiJWOOcgzcrDGLFfTO42JkCLrKdZErLfvsgiIT4wAflGjWla8u
mdpjCz3pmyZyHWzO1Z3leDquPdMfpARNW7ExGlOXMx/TF/AzSHOXvzMGrKrJTLZVUwm7X5Uf8FwM
h6+DfHWZie7LoQoTJEYvgZWh3MGqxD3DHmP4VhJN+CYPIrjG9JcjgsFhwTZA3CdzmFMYn/MCmMkK
S0zIQIcF6AFOAhEmUdn1iasipFmn1z+6timSaIZyg7QzmfKglj9EFPwTdsGUQLd3wP9yEfuz5x2o
me6MMf6zh/iC309XbD0QkXbuSB8aoZ9tKDbF9uzwV9gYYFHi4gMRCWsVxy+PjrBugwpoKT0Ebepx
0DRjBxxBWB5pby/g67KHCpdJSoAXj13lw/Sw9t1E4SGBSO7shNpTdVP6Q4Edl9BpqVSQGl22qQ8B
u7QkXpCIvCXw0PGKxHFRp09TSPeOHD48qInvCGvvTYeeqAATZdPY/TMKr+GbKQroM4VBsNVBedv7
qO2bvC1SX5bVBv6n/BBS50Vk7g3q0gZ5p2FJFYzqXVb+h12AXScsOKXyJvyOV7Ruh7Y1O9VNj9j/
dnFm22UMp+uH2nPErYcO2k6LbPyl+8HaqN77McxY7vlgj88hQKgpbWD+hyZJmbrZND6SmbmpE8DJ
Ul6CX7hZEM+NdmPZ0SHpKmdKprBF9wfrfn0KG4P8Je08umWQT98Bl/GDVaWKy84TiZaNh60daVTs
F/BmQGFYJxYi/+i3Tpb2THm/AtY2uzlHTT0VKM1UK/W2ssZ8TyxWbCVMVNNORv7WmwrwMTIHxOFe
5zEzzodFa7jO1KM+lTn411NGfXwZ8aufsI4oR53EjJkbOP1TkaOcaBvNIRgrysMohzH1Gv/NB8Ad
s43YURMrbAmrFH/TnUjByr3DyxcOiC6QoWQIgp0/zP6Hxrb+1JihfujpxFHiC7p1MhfctRwiJK2V
ZRtUcb+gT4ZjoojPaV972cGM5J/CashGWlSnshj8I7Ty3ipv9GEpQG4HxMKNxBFZXMtabKGcXyCS
gjYe/RkQ5JCk0L4bEad5vqXYQKd01MONgwOQh9Jvg4R2zN9gvQHhgwHk246DtWt7QU++dsD2nK35
vsKSmAqnGH4XQqi7AiF721nwGYwbpshJNASp2ve/SWANga5ysQevJndHpuat152+ESXPTiVp+x/S
HVu07Oro0dK4pqbtBx1rBQ3NIIxt5OG4grDQ95Ay9kbBGUlUXeSb0c0e68yRKXb8r3UzNfFUozNQ
C2PK+74rOY6GQ8/dgmiFbj92Gwzw/Vj7eiDvWeXmAGFXKJ6tFgLNAxKGiiZJf1vR3MpnrhyGvo+C
kUZWJJ6SkX2ajUGm9wc/2jQDpbHmbv9mrKY99xU0XtH6RVlaFSI4OTiwuCPMVGdIUUm+iXraHEnT
0buAwp14W0Ya0m2XUlbPqk7miNBkCJTauPZg/W6A27vtsed6Au3DbveRNQm2m+3C9PFIRi+e3BxF
66hn7NB9r93mbc/uYOvueXEYZNggYFm1cJrYDvamZk743feZak8RRDd+jYKOW5Kb6aOMJlxrLDLw
zmwGJxJX1qB/zK2rt70YR5S0fXnQeFWWdE5vbwWpJZqQIU3zaUSnItB+0lnglOOEWmwyA7UcbJQr
JG2oAtdwZ39wQKZOChxJ7aYsbPazKdjRalv5SCmJFFJj5kIIx6WjjFlO25csouZHjxUVHmiNjWaC
HRRtHPAA/D74ZiYuqWnSgBrnp7YGODPWTSFuMYFJkABxAOM5qJn8srEZ3BPO5ffM7uoLptWbp71V
ap2KKtQbD/VimQ6NVQzYjUzlrRyi5sihuBXGgnqWvoGc7v84Oq/luJEliH4RItBAw73CjOdw6Jd8
QYgUBdPwHvj6e+a+bIRWEjUDtKnKzMqk+bBS2f3qWf2jm32yk976byW5/Zhp9frspo097Tqn1/6O
TmdQaa15Ap6dbcuPFLb72GIU0uGQU2cf2+pKf9zG4j2n9cavu4uVP2fcU8vmpcchTrKAMWTLzzIi
r+RosjdJIH1w+rnes6FIMFJOcip63cGYqIwfFrteCPUwkLmsCfVuAmITqoS+IdFXmiZHG41g4WEG
srJkOJDHk4Y2L+m0kc15mwRe4dSbaVgZlQiY7hr31HA9H8Ks9/MAkJg3SKzmuciprr2W+FPavuIC
fQgOoql6CoZEiS+vS4tjrhv3kivmhtcojp9rrMOfXUtU+8KY6x0p617EWd7sZW0LX3er9UcqR52l
I7IvpTovGLqO7n2Oi+l5LVbXh93IzrTulBIIFSLhOeWpWJvlb0sp9+ypeHpAeKpdPdCCB04HE6ho
bc7MGNVBkzXTYeQQ9Mcsr59SrS9Ore5qu3FNVRXOXaLMR0L3iFZIyqvZp+tf3dCqaEhcY1+2Ynny
dOke3Nr4r+nTKsjmfNrbS9aflDkBMSQAU13aZKfFyObLXMfFifKnf+rJBQ1tQ0v8Lp3qN6OeimcU
edWx3yovLOZy2HeeZj7SBsyh7nT1V9lQ+TT9SLBGN96sFVQsU7ILxr4UP6XpmoHYuNNFnlV+PQ7u
1S6JBow7qUXVxkmQlann31PZdu22zbvJ6rgnyhK0rgCey+xMC4WYtiCjvAbq2TrAByeLlHDmKM/G
Dya81aO5df3eSHotrGzzbz95XBcaDiFBqhXWbshS44LZgt36YLD3pTEYl9TI/jGPpvulq7ZAW7T0
2BiLC9xHPXPNY7tGeZfMUWXFn3op8pucNOHb9po/CjnXZ5Lef2hTa7wbUifSx3QFcdLfCdBWX0KW
NQxjUr9wXvRPWZamt2kwmhP+StpHYQ/y1xWOuCVkTULPc/QZfT//V2QFRzKFzQ4CpqSpi72rtxV1
qJaW7tPT6kDfKjjSQs4vVu5akTkPpCAnS/elb2n6kcyrdilWaz0bLqBkulaW33odZxzAv1+O8rfu
2mqvj3Q6sm9JeHdLgyRFqe/bTTNIcaznb3o9kOV2iE3hO6JOD+3QgU9mMj4kk6nte72ewpjqcpex
9IErxbudLd7DOppPZZNuFLrTZDyORrP6WpxU9KlFEVC36L5uWBun7CJDPY+XQOO4PtJ2t0FliP/6
odQx3VUfasvpnLsy/aSqHIKyGdtzS3bmuauNOmJtzoSUyP6caKmMes1K2ShyoyCY9Vvj2WK3KWPc
VUmKnsmqWy59UPiLMW1jxN1uva1a7nHBL8YxWXnW1axP/BGa7M0oX025tPtEtHkoM60PYm3RsSuq
VBYQJ7dce3OxuCuJ5ljkYN9XoQUOShXSkHTmM53j+XrSItpcwJvtoR0vnhPPkRHn2U0js7ry801L
P6dp5DKyxzTazMQDYKoa8PrCljtihufAri2wk9rpQ5GUdgmAaKRfTaPSH/qOnGZ28pKAFnGOppwe
3MA41Qf7nQOjFRnFYpb+7ZhZv5kZZEi/LuPOzNb00ZyISadGsp9hX9xfPWF5N7wxv8is+hTj4fGH
AsDeV06xnDLHZNrdG6vl29DL5mUduvm9nc0k9c2m1I9OXkF1zMDdDXb6r003y9DqKmfntaV6NsZN
7TjFqXRrqvID3yiNYiCohyap6l8dWs1fKWQ+Kjm2b7kr3NvMKA0fZWFoM55QwjZpXhzGeNM/nWzm
a01qFVAIHpE1ke1l1clpmvLRHDk6fJFs85sWF+rfxHSgLzNveFEJQugY9Vk4AO75g+4Yr1PPWKUp
rOKjS5M+6t3l/1d0n8e7uxrn1bOG4pLBHR+qxDMo9DrNjtxN8SA2dV1azarCZpgTFVqa9E7zwFUw
OKXzMeVq3Sem3e71NjZvTWnaxzl3Ve6vOuJHT2VAFuko4upFI9SvCjMyCl7ZzfN+cU2tCls7H9ed
dFxu+JXByfsPhIsoWSbx0D0LlXJSECKyh1vIbqWV1qduLMtwHEpf5kIdM88czrO9LTu5DtZv3rf6
tRE1PcG6zP9KaYpTVmvT7JcDVMMxExrg2Rjb8uLV3RQ4bTUfZdGhgEH/3NmBiQb1uXZ+VrGs1yK2
3MBVHLJtPxKGrao8dDCkC0Uvz2XrPZpl38OI9Tm7oQC3XvbLIM+9Ms+FVrxkYzr4ClQb9Pdqyvi1
jNVuqJ2TM8oa1LJ7bb219oHDuJQkeDBX1KiWJLCS5MugCqfI3ALhWp/K0bGll6/KWoNq0j6wAqBJ
MbPjbGsnSRUGsH/yRgis3tmZrjhtDcMEtINB6dFoc34kOvXwMMVhkY2Xro8fbK7bqs0HnIcTGRVw
AIGMDd8aBfuwC5O2eS+wSif7lB6a7iPPp5/ONP/rCvtktwTe6nqwquFjyNtj3XYPjlDBPOU71lso
i+U4utpLVgu2jVB7POoonES05jSp2XTyiFWRtnu848OLar+1ppp9U3Wfmhcf+kpFXbucnKq8LVu6
q6b2GM/5Yy81OzCqHrZY+6+WiDgd+xSXzXPu5Y/GrFoww+ysFv0DFOxfnJWPrtT+Jd1KYZVSCnU9
2DsCjKASg3scnfnBwa/rbNeGGWGR96eES0AgTCyntT26dXykMD5Kjv5xLp+9jUkiL0ElX763pnsa
PeelHG2PtVT8YZAyzFzzPdZUYFvFdYrtJPTMdNuDWvtrYVWB2iyHkWlSzVNOWIz5tAdm51NflPZe
53LtLPk2x8mxn5N/UlZ+1U2RbsF+mRrsjdUt+8yz9nPnXArVpPt6zi5w0n+MbPh22IkHCvTOJ+n+
arapTy0flO1wbJGdAy/b1K9kiiAIyalvzDkcExLkCa7/S59UQbnSZiJRzeFGtrdmS5oDJV0c4qMg
/b7RLoNdPaV4YXud+02YefnbbeUfh//staX+dtw+nCzzq6u7y30R9N2wc1eK+42Q5Km+Mi2Lg29W
/6tMeeDU+tGWhW6d7Ora0yP+yWhgE8UpFVQJpQL74e4wGA5SbzlU+RzSwT2voxfNRhVJqwlHoWN4
wuK1RWAoEaqNtkZQM8FPkaFbwKZKyT7FZjtkOP5szv1XaubX3knMGznBFbwstZ/OyVnQJjCDBoiq
BCW9+9N34lDwEDJF97qlxxHjqDYziaLPzToSru7tBtddd5nVNihWy/faTm42WmZQOcOlH53jfT3U
nwsDPjy65ZVrrfPZHgPYvzUGel+9NE2v7S0Dz2/dXQfOcNEfx6HQ4cCLZ6NWdsTmPopijHe27LPI
M7m5Eqt5AX3OAuXY06kZLQPghnXEA6tO7DCSp9raDOJsJbtn0m88Xod8F/fPOi1PTr/sltq4JJlO
uW5rcPZtsCRmqBOE5qP8O+ap1KPeigltNF8w5v0ttelB01CVIAogi3gmxi8+OLGTHnlhOlwemGHC
FKWPvW2NhZcOAV7X1n6wkhuG4yfDlC99MtxcyzhbyfKhb+IiMzfsKWrB8VKmthYdeLV0rT+EGrTh
xm3wzTe6ZMaCR+8aGU6z77fhusY9QFBiaIHWZb/Sobuxq1/Rt38yHh/IvCj3iKj6oAZ885u03nsQ
hJndfE9V/KzHrg3zZTxUU/8oVjs9lHP7r1k9I8yXGpoVu0wPVll3uyMT/Bc27RA0gF0JaAcmxbYa
04u71E+5GgEKxgpPn4kItK2P90Cw7X7URvxAWMRNOb9vZn+eSnEWOuHspguUO8CTrpTxXTv8VkwZ
1Kv4U5hGpJculyFmh8HUw9I1LsI5kenntKqjUvUXxkjV67xMTIJzTs13Fa7Tvtgs4zgpvgdXR7Fp
GA+qsqmF5mfkJzthaE9SFmevaj9HzFDcKjlWxN7vjc4Fb49VE5YARIEjm1M6VpcYbONxc9JgMN0g
IYsmnDRD96dcPy6xec64cjKQw9mPISB9q2sC0yp75g0oqkB7qzW0+deWskT57CQMEw57NVb/ZUb8
bdfggJ36M1jtPptBg1HBJ/5YSTPMyvU9hbcAfIqsRYzQRDSlZLVVoAVCneOxeVPbRiVf66FbFbk/
u/OtqQw6q+Wh1OPjbPbo9sFq5OZyrPLAitqK/XqZpwiG99FNypehKW5tXbyk85b6FgFezCozTzTn
5W89TGtI/Xh2eqyx7KwU/tKWL5sqNX9WzranAHVuhSNh8PoqWnLOJVlA/OQo0/ysQcnPyXaOhyyC
bzMwGzamz65esgMMMFmzaVTiCafouv15sIogI9FHZBs8RvLUt+Jz1lctaLN055biIfHmI6OYB1SN
IfNl+/T+UQtPfFHRUEpkL2tGOdDZ4HiLJi+5Z+wsNbWneU1QNGTwfcri5sw368ltMBeNm89SOur/
b6tFeBQkVq6CrkhupSOHY+d1j86GDT3amqAu7Lu4X/fNiZOT73J/1P3ZdNanNik+HAknrRn2G0Gk
Gps1hnnVWjdo0fUG4Prl0ZiUG8TKtR+ctBoOumdu/kIUm58WeRXglAxiRMC45f1OWrwTHepNpkLf
s3F61Zp6V8Wb8DNtorQopr9a6vzneGCkXZ2BA5cW+JJpjdEoV4/Cv/3RF7gA3sZ7YS8u8Ais7rzY
f2MnCRI17MwCckZ6EV3WQ9J2T1pWUlWX9WuMzb4vHPXjOIjCPU/W/jZqtLvZxduooiiNi0CV1Y/w
1uc24YCo1u/Gk0+j0L7UhHjBdJ9dQg6oN9drWmYdTMAAVz6yDYqlPqAe3A84WYWuW9tRW2z/vHS4
w3NHxJJ7exqv6bQ6gWeMR4c9YRUrg4p6vgVFOv/VivnOkJtfkkC0wMmn5WYv7T+t1JJjq2rvMJud
5k+UgHlVPoHwdD5Q8MmJtzd7aq6ShR97cxvlrp6hcxk+lhWeSA7m26jYIgVryMeDWD94XPKh0J2n
Tdeg2/UXmPC91+TvKmcAXqXp1XB02mbb+mNRmKnOeG4W49tT4q3g3DIn981eppdC704cpVx+Lnjc
hO9hPKx/Mch+SOvp2cQFOFnRDnUz06oE5hkCa886rylyFfPFWqNVb2uhG3/awfLupbEReV37Znvi
3jQL52UoGXO29NYI3LVMbvqYrOHWQ1YXOhTKqtMOKz1BHVYlsPMgwy8bQrBo8Vz9WKZufrIWa+f2
uHRrldkFQrONcE6VCKahiMlodBhw1ZC/aQ3kWis/SpSCDybYo293vU93oADHqaBcavExnBZ+UKns
vKGI08U1NWUDk2/GqY8ll/MsBW473AWGAE4VlOcIZqGC7e6JDgohrGV5oWor83NLkaJ42Yz7OWpg
7MHAscDrtAXOtGLuJW225i9qsvIDYCuOnKJOosSuX1Xsfm58umDT5fwIRKHCpW+bkzI4qfuMVEur
HSt/rRO0AauOfmTmIs7E8syorXGrNL5EHedvVjldp9bVbnZH5VazfOFB+gDVebzrAWsOUyLSyLLj
IkRR5JwUN47cTXKqwwIpb4CeRXvWE+DGfkWk1w9e7evT3OzAVZqARLEkgM/qDlSwNv6kbXcirkXs
7c5ZT11Vzs/5ypFA4bMGjpPOr0nmbRcnr7d3StzHJgEwMMuRI504mUBuStvXdHmvtiaTW1upm1fo
78SMJZe20hPIpUE9dkCWTA2NDozbPNn7Ej8YVAXyex6W57qU+X5yqOpEK8e79aTyiZpKEUSLf2bW
VVAQE4iJjhVKmVIHOJaOqGMqvvW5vWzZNtODTeBbhdYcayp2nH3IvM/pyw+V7YDctMWA7Aa3cCgk
bS8IuuZM0p7jFrYLbOPSxvLJSMXfblmXpw6XL5yxBv1J30b6D9QFUWVa1S7XIahKi5qoKfrk1iHd
PmZpFX+5c169Cr1CRmbVyb6o+vZQD4Xc6wMjTJRNY5T1jIOUnib37marIM3FiHYLUghrjnZfkLvs
Ww4Ma9bnyHfEMD1XldxgfPqh93Vp5TfGEjF2LbHZ2MWWrgNKei0vN9eX/2IcE3gyUP49tXBEUvT0
xTUiucaKd6skw7lY6Sxpq15ip2v9fMHRDcwmv8BDXdvK0M9tDDFW9T0vidnmBdIl0x60Mo5PRSzn
cOGF+4aTip0gdGLXV6t5UF76VhfD32RoRYjZiAjazZiQzsTdDrAWY91BDfQybUYXRfGJE6LyJ4d2
Ke6NH9dRJlaU5qvUB1AHy8gPvdtaIfL++Bj3SQ+8DKroeUYRLpUgciI31bOatA6H2K0NxDqqoB2h
JmGn1wfl9OWtMWGq8hU5RJGSytd4PJbenLJgLSEF66V4ruMEadfSrAcRG/lJGqPkIgLG83HPMNKg
zwbkU13XaSQNxx2Sm4H/cTT6ynvyEutxjuP1Mb+v5a0tr3ToKAwXAZ8t53dt7t48AoN8XJ/so516
Z5U3x7zaqvLIUlm+XSPn0zfVuH3VSWt96dnQeFi/L3INWgv+24fAt/oIo0uivaoZEM3OTRxxbakj
7DYcywkRviAN0Fb9Pv7drDUfv7IR3SOrtPOwtEpG0NDCoX2dvXgo9qBmlhWwt3LrUXM0NIIgr3fZ
phs7T7Li/kcpMfwoGykSD6zC5JQ7gjw6o956DNykGJcgrsYkCUWT2a6/FUWaBk1n8wzWrsu+Wmts
e1haNZhHmA3jZFLpLJEn9ZEk96ZsAa6NHL49lwu5bmTiaiVtoifTMENG9Z+5TcXXWJj9iIAiHRwI
2F4uh6z2lveFRDIu/aop8wPoJ8Y/riUR+fFXCo3vX9OviSJxvuEzrWDqLA9nEsljie7BJcmTIRZq
PoUh4OAPY5NSXWnmKA8ObmKjzykBH8kroz20pK3MI1BT8rQKXbs1bt1R3Hed3UR9MRUn21RMDU4Q
C28OD3O51KIrXJ9JG/rJkea79LW0GvVwNE2R4lCn3KtVEQbvj6OePHepJ86zpUD/rXWtMzIFrOK/
pCiqdx1Zje2LZqj5s0vTNDeD8cdvSxu5NUWKEP6IkmSVtCXIxAJVjblxrg1X87gUXfQPJu6ZJ20E
Nw60JO08QIS1LfYb09MM1jmzTT5Mo9Y2MJsZnR10B12mtCc4KdEmj7ocOiSRs12+FY7obxugPVxl
lncf+QLWfUo1DRFdr8cKo/dqS02wWB4S3o2z9buqZGtCrzPWv1UNCeVXqWhf+rVz0PDJqij8qaIj
o/3mohZDleNYkJpAvhkGV2mYMIwnKWQYbg9s0BAOd91w8gvFN0iUtOf+E+Mfjnm4oQ15yco23qWG
xi3LQHtKO+0a8Xu5iQ6sKs9X7aThjlPRZKZaGtiMlZZBPUq7BA+xi3i3MFZehNJDBmdK4P6Hzk5N
NkurA2GjahZ9OEqD54E6nfpWDqvbHwrGXpJdR/He+jPe5wSQF859UqQzoI5cT6MZyKfcEqFXzigZ
6tnxdWvezZ7wRjAneLJodAnU9WOL5iGwlDPMEeECfR5Y+Tx9tlNpfpGJunmn+yRSG0jW9/cKT5tS
k+a69yyt0nivxiL/C/KJoi5bPbiKDFEzRZ17F6PiJEx3ZFZzBVRS5PJQxYUsQ3pY5DoyG8rX1SYf
D+5vEiOtT1foMEILfIhdb8OeUtTqfYoKlfoZBlE/ZbvmZuSMtvMfEK81RK2ZsnruUb17BzonOxjI
X+cQOGHedqzS7K10XZPpBzefXryawTlkoADckKeuhudqXDzWVpXnwZplhBYX3Hx/NpHjXZq2vKLI
LTTlcew11rXplnE90tTy+KrirgyPlzE/9Xz37TTm3VhABwtkG+hkttfeAKDfr7F253b1dimD3OsP
VoVe6iCc1oC+FRsHk+Gu1WfeKjsNBRRse0iHjbdO+vCIj4XZiJfSiI0U8Sam6j6ntemG49LbaHJk
z6gA6AKkk5ITQLE3rtWPUaQSwbpZmxQms6m+gWvTPwrcF1kY6L8RliUiSgScZpec4n6crQB0u2NS
tJAjo0BxN4wX5EHE/VbraL2OfVVL37u3brsOOU/3CAfZoCt1qD/wl2lcC1dcjOAgeqRX0nQwlSFr
jbNbpD04r4WgANhp0csuygbTUOhGdVMEGAQsd82uqQNr8ROecTxwDX/LRo53Spj4MZ5aDhfDLpvX
2Db7o3BrGLGZZ4vBabVeW6U1fzbPypmNX+ViBMWoLDLsSTlofXeFggGWiNHVarUUG+mUZluFWNRi
0NmgSk/9yWyq5BaXurCvluhIbYXk0ZKnuBpQsZA6KfdggchYEt1svPNEBMrgtw328zdrKmM/NwfE
n+PIA6jOs+zwhnROw1qiz7wDmB6KpXtZlQIvdud0m/84W/FXjdwWw12qH5cFzKxp3xCzo3jIi59a
W1+0nJpqyjjS3NaAlZq2LzrjG9d8sEzeZcwqXDNdsSuMFaSvRNtDijmN6AXm6bgJ4ww1v5e6bYOV
5X+dSn+YB3Esk/nAHNA+hv5FbkiWs1DfrjbcX548LL3Bdhn+oJ5HL1GivFhg3h1jnaFAB7Rfen+2
8uyhyabXFrPT2aw+KW9vrjcbO29mSyglnV2P5giZJwpndYVUftV7M9IAQ4Q1XOvRvNpUHFB4LR0P
yrqFtZQwiKOb7ckEMQggxfrdNNtnnWMT50L7isk/Ip10QJtcxqBcWf2CwuPaDeJ1Tsd9ns5DCKFG
T7u6w4E5ptU3+u1kpunnkDufelVcCSk6uFp9rbTV9nn3n6BEh1gUdBQx8Fo8vnGj5IRLo0JzR4Vf
9RjS1CGhXrqWcqC8GVlJkTPOJ4Gz3NFAz67y/jC4KJTd5jgr7xV8H/TS83ZyyA9pVz+LZl0CPGfP
9/OI+aTkeZuc2k881QUpcTsodMBa21GLTHMrKdwySgouHdMansx4OvXEzUbd2PyWpjiywn8Ta/qY
7BbZc4ZQBHESZHRyoSB4N3i24yD+GRYkR4karVHHCvmnXPX3+3JE+zJEPMuX2eFDtuYyBCaUS5h0
KIISpOKdEi/3sZROef+Z9JW7Ia+/M5YH8gu1wzwXbHVsj/jmRkkHWzeTcDwTOY7EJ/ubEsEmNzyy
rRjZlvaWZutPIcyTyxuk5fU4aanF/NSxz4xdXCdaUqupykPu6P/Wfi39fBL7hZYuWFutC2ftLgbT
Xy2kbAlBV6E+jNcNfWpTuKa/yf4rd2CexrrAcgjZM13TSS4zJTEL1AZMaEbzexb4AI1N+Yaw5QOt
cb1vNe1l6BmWuA9LBX1OuwBzjj5vmC5xhiTRqLUxsLP5Y8zzW1a44LoCJZPRTYd2tvZZDWDhOnfl
bRKZiDXvkM4iDAs+37LLg87wj4toT4DE5mpSv9TXiCPQefefnTVTgRioYJbVOmSd9bwtxSl2nVvl
WO947J877hso/uaxwG6OYnR7KdzyyTWts5zQ8JAHaCEin0+8tfd0gHQXa37uSyTpyP7XbPhMRoIq
HOc+XGY1z/cFQY34Ogj6o2Ts97bChn1kpftaM/ao49VrXSX1Lpb9eRjZgMXkLD6gbESZmvqlMPfx
sLzY8A1HTorXxZKPhcIIYyUOSGnTv/tjQV8Opsv1HtFAn6t52sFUX0GxXqSePhvz9J+DS0MN8VOv
9Wc3tkRYFSdGZgIPqUFI9Os/OIujMsmVbYYxSgtS5MdZ32fVxCwjiBTGqJxg6qsajN9By/ngzEqm
Be7Qo3lT0vvGMyOEckWhlH2am3gf5XzpwMjDppke8O/4z7SQKVv5bij6nxTZ5v2xxllyXApXC9By
pUich8/JLJ8d2DUfBb4P8Y7kzaV17ct/hQVdYczJm34HQUU6XS2V7mx7OdsjNVZc7Zxs+jFwPyeO
LkmitgSEnlzAKuY/jvlgH8dlvXMt1/UOcFB/vI5V9pjlfajTaEdm08z+tiUP41JlkSG3awKQ2vcM
TibdZ8UUYLUuH9m0PSlCHrgJ7qgAwmFlHLQsfx60Nb8rzKJxSQ9p6Zwple8mInrjJ7P3d8y1s6eV
D0jGugiI6chEANwu493fXhHTpK5L/5vMVXMQeVIcPQIZQn3yzEiaXGAUvm9oeQPZ5OfaXd7cO3NQ
52fDq8+p0f9x0vxfmxqRbI3o/oE8kNrC0g5odDdfGjUVLskgmHGV7Pal9R40+DJrRaIoiuoTc5td
M6cv5WQ/NK0ddVbyUovyNV4Q4rnZUYp5V7WwKepetubebam3XZaTjJMU6oBBvj/VE2guUw2+Ybef
ucqR2+QXg99xGlpnzo13tzZAAokJZCjptNbiV8ZsJKvZ9Uq/WFUdTnWKYmg4As1RzSX06W3/Jysm
JgMsnMTWZt/xDa0V8NygZh9j9gN0K8MX9WE0p8vqeU9Ni2zT8/Kvbuj+QYI9N1wDjFO/FRjt7/vB
lgC3VujULEt6Iro1zIpSp4wKgAEf+aEM+gQIzPbiD2a6MAvUYIDAIYohZniG/TB0JwaPsp27kWPl
GO2p0VMQ3cIykMx4TOiI89rXt5jeKdWy/xi6uCAVgnhb3Ju9riIEsN11FUR1mTAI4UzH3FsiTc23
RC23jGiDShtOuWdf0CWClSTJv6aEAuCNvxmr95NYxIERk+wx9lA31kPWFBzfjE42EuUPUGLFEMHq
1k92Z76Pq/VbSe8ldynr715s9/03l+ZesnOcaT6VbX3GhgaPNu0h1Zr9UHrneO6Z8xswikrtooj4
OaVfTohIjdR6xFtS8616LkMGfrrDoPL/7vnKvpXClSU9ceD9Uu8FbhU705IMQ03tC83sQWjE1ymn
AjpFLB/PT0Vc7sU0HojWQBw4Xru1ujJG81mM7nGp2xdv5SYeTfBlb/yvt71/mrCWiEnV50LGR9eq
HoTLKRF7QKLamj5RlAWUWVHRTC806aGUWh1mKBheuhaWpGbA8i7rv58YTbLvjWLvtCq6/zpu7Gsi
yvgrTe36kLDgbNs9M5S15wi6LKKBGanf8pnqkyflkhzTpd1jXevH0XRfpMFYvWPu10yGprveCmt8
tBrOHFA0EnKeaH3+84byu890rI4xi+sYV3VKFSxDt6vn9TlnmWmsFpJZ6at4m5RcfxeVHnqN8SOp
StyC7Hw5IU78nZBRMIG2b2aS2ty2zb+Esbw1wJVhy4wE8mIqpdpJHrUlfm0oVprC9oJaVdlOeASe
q7H4rFBmmdb66+ilFzhZ+lun+NlhVDiCgVyTSrrnVRr51zKCgzrT89BNtzj1GFPWm/e2aN6XXIuj
KmWweUofDKrn0lvP4K9gZc1F2Q2jj666oNWI8oGZlAFYM82Zq0e7oLlUVq6zsnv/x9F5LMeNLFH0
ixBRMAWzbbQ3ZNOIpLhBkBQH3hcK5uvfwduMCY00UjdQlXnz3pOlcRBleShJ4ZZDhogNu3RsaMx0
gCY0UQOUh6TCx803VQzlfnLiq5A5bwiYrD59qqmLSH6x20I7BKYn79w47Rwaqoc2OO6cFLMULd3D
INxD48K9ivV/ggqM5nNMNoZR4PrKyVtMf52yKXd2y35aBcaAsI33gyXvVhb+dxF5hyRYjmaXh7pu
9xZzsg19D2fxtBGd2qrV5b3Q05SJ+FxkN+8Tk5l8ad9tepDIN/8uSpx1b+xLQz0vmb3NBvY0ZcI5
VZH5lLkcSEWU/VsJoHFpPAXlQo9SJ4+MYI9aDWerkX89vtuwt2XoePHeSN3d+l83MVPeOntIsJBh
Q8wY9EbbUZV4LOadW+a7UZfxxoi9XUJ4cSy7LRoOzkQqxEJPtwFr/uCU56XUf1qnyxAAo/uMrFWp
Dz8uPqNZ3SniIYs3E7BXVnAA0clCqIRJNv76vTyOHO5yHq8COxH2V1Wds8kP8O7JgzDEc8tliqv/
cV7aveuX6Gcewfiqeu7N+F1gtyIn3Emc0DyLXghc7bC+eUtn7I2ah5vM8DaL80NgIm+qvjkQ8HiK
gjaUUxpieN/ZyscS7T8hbH8uqfHi0aFpel1+Jztnjki6IzTUOt/j6NvZHSQC8bYkVpgyxES+EIc6
MzB2V8dxrXsDzl1bFdhugmfyF6E34WyU2nZ2Ms1vc8F+8r7FUYg0beX8S718ZFG7zX02sAOFYEET
0rYkF9XwehIa+RfwHBZUwOVgFngcUZ4r3P8kxvKke2eAaIR07Bg7GzosLHI6WZ1TgXEPpvai6yoc
JQ0KS2jeSoOwV+U8+FTmbtofCM2/TCLeR1bL97wEv5FhvGYWpgksSE6FzOdOLyqvD7actqjSW6Ow
dqMpDp3n71qRbUFEhdOAq5UKfBvr9Ai449pbImzj6Gpk9UPX9Ic4QpllxR4V9kNrl5h1gvP60OLE
QYTXTw7VZNOpg532hKamXa+smal/fND9+GfO9BGnf4vzawinubgQBF69BAScR0yiACaT9NjJ5jUg
yD0v7pnbm0UsND/EjggoJKfJckio+hUjYd54OT23phXGfEdS1ZwCyc7DSN4gP47ekG5GjoaUW71t
kB9l3bvhWBA0zozH9UqTky82k91s1xtnGuxt0fcvnVgOfsQS1yV7RQXK9rZpoz/DSUGLSs+zFFsM
5gGhueohKDRAgd56XxOv0eS9Ako6wjM6dAtzzZQzkgvM3OH0gnJg0yqsqSo1mnBX8dkF4wS/bH40
dXQBzfsaqfiGeDCGIsn/wlv62zMH99zmXkv3rc5hZrfIbyGPtt5Y43CyvPjiMUiU3EXM8655PDxy
L703RfCQde5uTKp9YHofSNTXRVhnZNRvUebHUXbL6qY9LBSyUWf/svMbFXPoH9NE7yPcp/3gs5Lb
cNqwK0mRow0PPHjV6k9fD8+255EcNVkxZNCK9HJkrdVIEa6/4GRlDa8ipSyS3B8qitV3pMKxKq9R
oDHCB+gJAwqes82oMsNmyk6WKlAfHTy3wntIl2ZXtRJvJO+zxetp0fCwAg439WvHCbuhoBrCYLqv
goEXkAEvl+d4rLd+8rR+FMRpR4wJxqOl4z2pkAHDCHkDqT7rCM4d4QIpOOctr/7Xy/qUtv1lbNni
bbuUwsvGN/Vr5DP2sBsGGSYZa0cdezQdSAs43uIdmaE3DjsvM19nRbDJUie/FZegdkmh2e5WWNER
PRzWfEugsE9cRQ3IdThHe99Y8Ee515meXdU35uA5IKXxyozhCKxiwKY1/nXt6E8b1AdyD7AcsoOV
6i/cAvhautDI40OZ1xtWpnzX1opX+lmrCZlJsid+cvY56ngw77K8I88zKFYdJhV1ZGyMpsnhxY+v
UL5y/Un8O6W9sTGIMkoMJusHH83LvXF8fzPi52xWgVKM09bLy/8ar9utO5k12423lvGW4py/prr8
0SWYlSnwdkZPzlW9s9sF2IzOzrG0c0pW90j7FIf28uTwofh10u36fMT/U4+kW5EEMweTfR2EZm+A
xc7yP+1Mit14q7ERoft4GAwRfzAXPuNm3ufN9FV6CV089pJNLANEi8y7JTaPZFWfld1eyPltWid+
cvhD8cCfqw4Ll4btvd53OU8x/sBfxcclUa4czCq6cz66gdeqEs1OxtVl4Wjis34URYK4W3xRHL8B
mQzwxlpfQEWHrtgZZFea2CAKLC5cv4eEV7kJ8Fw2pQpNe0Qmx4fFl+XUJku8HLz0wz3psn2/yJ1v
OLv1bbOFAhrTwWquHoO4+hQd6an1J2bKGGly//HBfEfSuy688EbQP4L0YOpn7WLAEbHsqA+bHXmL
0NL+xcCnEo/WhX2S53T54kFYe6y/691XJe6xq8SzKOoXz3I2KXP4lXghChSY1oLppbdpu8Dl7DIe
jSl7mxp9alfDeoLlF6vAmdy2CrNm5sRHG1uD9oWPV839/xW6nqDF1LShh7BWllybljhP9KxhN6bl
JhXN11SwQLO0YR4xdN3YfG+1X33nlfdf6ZNGzhgAYW52gaInDJNx6+L3WURU7+1mkhcbv/OhqmfM
wy6uvIlsBPeq/SLq+dYVPW4U9lXsilZUb4Y7PlPE9FvySPtRom/ZDK2Zki79occMQ9Z1PlqLoba1
amingS+yB5K+3hA4NRcsJEwhEalc52TGwddq2JbZ1ByLZqoOqERvXdb/xcF2wBlMASQ2/hCHbOa+
xOVCWodUiV1iOCuZe4RVMK/EEJxlPbaqNG1vvSxk2NowSsYJKEoxPDoUNOOoX1TaI+pMlBtL8DpX
7Z/cQvPu6yMhxB87GvclmHNm2FCbWKKgh+S7BLXfFZSYhbhqso1hJCZCGul4kzhgfct4Lgk9hVPl
vE4c/DPNfFvUdG8MeQgSVTzf9dEXKM2lKTfZTKcaGG33w68Pw4aDg4KdCEWQT6eAlNBE/7DJKGzI
lzzDIv2aCFhR2NgPDNCNTaqhEc3JP22jO5vpty6q99lTEBys/pia3VOZkPTvvVfTTiTe3fiIa5my
sEKHsaziWs89JutueZQ4DpfFfbEc+TSRMdmIxsdGoagLiX/h3+UBJF3KW6aKS+Y373ltyFNlDB9t
SZxdjbQ6BB2uJucEgabs2lHD+MtwmFiibCj/dSqG5zYrH6zB+qi8mH1FhJvy0oXBk5OhZc3cb+ZO
nxZPYyCTX0O7u7VP4fpGDUi29OqPdb9Q9BGvtrw78nBKDEJhU6IiQzBmiZC36R2ffnawvktyC4XV
XEY7xeHOHWrjPaqS4Yqz8ADS+2/vFuQka0ytg0M236KlyRr+zm96bI5tUwE3GjJQRNZ68i8vKKXs
eimHdxHM/d7rmZ130163lnmrF2LCdkc4z40jZpszVpm6r66DzoZTVBfBZj2Zmgpfst2/ui6yTB5X
3kYS1N7idoz4X0aP9B64S3NKLYOyC/4wFiAhtigo2W7xjFvEzTvH5tZdkmaXyQXPGR+LcnsHC82U
XRwDt5rIsYc5wZJd2gGD2uyOxESF85cOAeHJSP+JorgQOL/EWfopJn/PqP1qNihjqgYK7TtYK+N3
Z8B1Gxg+8ebceiT7fCAmFjDm8j6iIDjZxYJbJp1o8OfHqkfjJnASKPeVHZzA0YwfwQvGmPZoa/1H
cqJMHPXxZBPQM5ddWae7oRMtdvTm5FnluRkJuydAhVAkD5Yv7p6qX3BsvzUOmjzplFsUq18/zc/z
hKzKf/HHLuyrBeCloo6hD4qBtgRMcaLp4qAHzN6CfAu0R8MVyJICyTTwtouynXCM1XZVGeXs36NO
UNOrutthDfvndpqSlV1+zMbU3Vuq10ypL7lIjVGHJIHuEHjq4Zee8wBGYqcy87iWIcqLvnladolc
12saoTWNsBnX5yqQwVfmcz+V8UuJnmEFxalw81NQR+fRImsHYg2n8ZkFQqe8sB/mlqQvmXdwJ0wp
ZjsGQlyE2dC8dssId8u7QiqLQzf3ByrJkcW/XnkvkxaPb6ZeyS8jgo7VIW4yA7OswluE15H2PvtZ
mz+38Z4VkktSTK/uyK/P+YRD4NfLsEi6mDIZ7tMpg+bhBT8DDMKJE7ivccNEcrFv0hkv1ew8To33
ZFrFY+8Pr2McfET9pGnGumvaUjqtH6+1elk09Xbilw8AOE/r7x5IRbxJLahWKw0K3dAe2m3PFM2i
6E1wdZl8o/W0vKikeTAHcHLwmSL6kclP98yayt0yBicqvac6rf+KwL/FJh5DoxP/Ly7hPoSpah8r
vz2u/RFr8y4Os28ZNa+iwVwqm/IhsucjuK/z6NVXp0XopBrvA+vKO189WDaCXdcsyUF0eMd7k7eZ
TfPxznGGhqlOm2/NrqsefbzRxy7VkHqkUjusmdbjFA8xu2+y5DpFmfdsgVHCm2sub1lHhUxgTJz0
RKZ775tG/AN2gGBdLf18206j/56QPOFhiYfqoZo4bKaZNYZDDUJJzwI+U7B2O/WDxOSsG/PD5YTf
uFo+DLYFTm11VFrTb1Jj6Wm4FFYZwBAdDkRqkwUwCm8902+LE0zE02/gz8jI/T9XRecoMLwb4X0m
YhhmtllEWGmYhhe4tmuhZ385UfTCkiVqhjbhoCpm51ykKv2vDUa8H5QM4TpOc4VgZUrCbGQZ6R42
lKrjccL1wdQm+caAqy82oNRNRfO/OOWlDQAPpX18MGYwWgNN9vojca8++AMzEC98dglFP4gdH8Ho
HGuUVhh3jbGpRwqjMopvgQB0UBd/szElKOc30cYCrqSH5ivwnEva8wyTC8GUmsxv7aT0fjbmTzUV
R/B3F4YSjx5e9sTxf7Xf/C3q8RFM3+8qdctAv5GXp1JswBTo/g/+jvhIdUfRqZiHJlPyTij/DeMg
ODunxKucQzkb+5+Ii87uGbnEsv8hEMlkELmuMl/I4Z/Gzn0gJoQzrdsTur/iEBr+f6UDI3pN0ojd
80BZu3ScroHTHL0RQB3umac4mK4CTTZvhk8xTF8cVf7e7dM7poNrhBMqsddwwLyt2/nGYLAK8SF9
Wzp7lsrDwDFbPQAeb4et4CkyxHBASP07LvYF+AghRhJA294e0y0Qo51auOhJNH7KMrspbBWhtlMG
fUNwx0n/FGeSif2YV4AR9dlNZlwJkAa2maH/ThGhtswP/lVTNDLbb1cLOEVb4HUvhQoq3oXCxBJI
Y914PQRB1ZKh5djeuHjQd06dlphDGhQPtx2eKczMg+GrJ0dSCbCH3NuAPOAbtSF5aEfeZy0YCFDx
YjQ9N0XxPhkx+MAlDk6ZV3TXuia4Y8/WGk9XM+KX+V/U9J/9wn6fMStvpFz9szuvDR3e37Bvezan
yJoRJiPlTcA6Ucqbsaf99E5d50DSaMqXMu++NbY1HK0POBVvSPsFKVcsdc7C/DDBKr2Nl7Jhc00+
/FhiEQd3if3DUAnz3xB3ZbBJIhydwpqQMvyOUUOBJbZug/KeuqU4BFX9Udcg7RB8qXpzYD01ENdN
aeflhtsIKE8Ub3UuzYOXW28m3e+bmHkMDSIoiWu+Dqb6LRF1OfOq+KHuCYDUlfHH1rb4z4vn8sfG
SYDTBMI9kLS5Djsq06MnJgog331OJo7LcXBAeCTmfNKQhzb8GEkuowf4k0dPdplB85nyV4tZGCVj
NW4lo65k1sxsZht52OC7GpZyuKZoNK+D6097v2JZhygIPsf23FL+yvPiFHRPg4Il6jO9veWt/9Rq
E6xDhovbqgtCyzKN4FFWZoSZqr2lOYXyMjjg8ZY6euBlyRk+zy/VTK0ed9M/ZB5mJ2MdvJAPZzbV
BcQe8rF2f2Hgvynd3Qk83hvMD0CdCvwQGnyUmBh1BCr9E7UxlBBFrdErp9wFsMghHKEgAAEeDyqt
PDrK4CUVmNF7T8e3WtefRW//Z/s+bNahwWovrH5Tek37YmfD3wmThuvEx8FcSk4PCnq68kuuF2sz
1unjWBO51yPhcjKz5V45MRAtt2eWkbtdOE6T1YAI42fUZo+bLJYnVOH7GEsHC3X1ahfWEgYlrT3x
owY7f5LfGMPbl3607I/Aw32UWM1f7CnOLp6mf24OtC2l/shnpnPTXOV/52H+Y1nD3fNgR7ld3nx0
ZVZfWxu/dh3EjNgq5ph5e7Gwyp9Q0u6W8rND1NgXndR9xFlOTqMd8OWYFSvkS4lpQ1pzAfh2ac+i
Uhi8jfY6eJlkyiS/JrqqBymyB8PHbm3ExaHBzrYhwvmfGtpfU/cH6B4NPLPibhUp7Z8JPHb6t3A0
0IuMtJ6gxbiXNpKpXDxkL3HRP/addZ8KLhE5oGoQcaxDdul+2gltrqPUU9Iq2G3Vr4rFL+ZNf4eC
AwxOGv/KbnkyiuzWFFBD1n8o04pakHIOfNATdQ+eYM8mLsFB7cqVYWD1vBlutfqAQKpRb3wGpUJc
jPgyvEItW0g37cVOUrn1yVm12XxUMW4usIpkUSJF8Xes4/ogps4rsVYEz2nQpSc0pmTVZIvQC3zz
K/AX46nHwXb2Zj/xtmApFxW2EycV/TSWOygz3VbgBL+UBkGeOQnS0MdZcamqgunA5LiKiKlmdUVK
vqh3Dftqx8BwD8sYN09jmxWfRSdMJm4YOJkGC9ZL8uvNRK4C0yAPz8Sr+hCGW5wzq55+YWyR1lUo
+h7NL4C0Z8do2le7xCu6tJihu8DM72Pf6JaTP4AdaylBsi0amKa5qXvubE+8aT1rTPEk6fmap+GM
2bs6qDkSl9z200cdx/BQlFyeVfov4k9T4PkprC+pDfUjp455js8CdXwBg2h78gkWJmDpCov21OQv
fl484yJMsRZrPYLvA8jzXqxBUPJK8AQfUELomcxRyxOqQL6LrZbHtwTbw71ep9UDGfY/UvfEtXNd
4D9jMeNesw5y2eGDH99rpLcKR36oi4DzBeCU+9/UCP8hmRSBRjxf/n8CrlQdAq0sNhnHCOjfdOxv
faEGSCGRiGHeIIoYJYZZtwuaL92iz5kxXbUHoemucBjgEJPivZ6NKUbXc8Slj3TxR2Qdo5pEzhEz
0xHXG+nLCJwCKx/emzkVp2QiDlkvemlIh4vgmLE14AQ9QR8lRHgkXcvEnGRGwZZwo3+G/jwBbenE
NdYzWTeVeL/D2FurHXp2PO49w/rP7VuO5zSvSbaNNHUK8nRupdMzc1fCBQ3h35lFovjaB7ovvCfy
OSmQI2YjQCaQ0nvC40ht6puJA6WTOFvXJwulvFljTPfqwMIYJX5BJ5LBYOLHLl4kDePBJgtwcVAA
M5p1wp1j76nHnKF7XetmX5WYQ5pxmc8a/umGTzV4XpYIYyvn8pFwu/c5NlP0OARjfSrRvsIo6rne
7aGZzta4xGdBqu7bGWOUAruajosovdBbNHHo1I+e58xNbyRel7NFHuxiV3MKYU7NScjaeFRqbJUf
xHZhbZvWP9Xg09x2VWsdiyAaCCh4QJQzw8AwNufRykPrP8gpogfadJGh8pxsHzRjfkt4im4EBiNa
LL929l6J51ITS0cxD8r5Jm0XOJFH4X62HcLkT0sxQ+hPmqEFxWs733rpjVM9t8FzUWi958OIgDMp
V578YcYkE9VmepaSeWQYESmDA16OBb7TvMi+tFHNRJMgAYbT2CS7WWrBEMpAAgisZcCXgCVtn+B9
e5Beyf2QIkj+SeklQWIKOJu+k6tvX7e086XwqHGm2UMn1ZVRvjVRYvgbSi2WI8yZpR/9QafRaShx
I+Esw9/UwTQiEo9V9qSqtJgehjaNJGhKd0rIjToBQ6YKq2lq+KsDSa5W/26O0DRRHTJiWIthsh2G
05GGPvNRxZQRarfJmP5PNrHjggQp03B9lYuDUJZDPAwNtojuojZYpocFbeM5wrYbWmIWWCritN4P
qTc1B8GRuW3iHsE54mhqdKOfpdTuW+kb1XPlG/lrYCPLYKSoDtWknU/RFvamybLs0LEx6kHCd97F
Gk2qksx27XiibuGhdD9G+Hqv5QLATi8RrBjdel819ud4Uw19I0FyLLY6KC5GYAqmn20zu+120qdD
jZqsjR492ZdsC0vgjPSBA5O39eYQz8O69yDIyKyQrFdYxzjQpgXdpvZl827Zbvla0PgQtq+InmmT
HAjRgOtkBAKXItyYrp2rnTWQtiDB54JI0eo8YGOHBSaGH4g1/m8tnOoJgi00D1s7NzsgzVe0w7q3
zLV3jcdGQ53W7cZtzfZgJ5F4I5QyH/gwV/4HBX5XYpAJI5DuG3KlyAmZ13MoBb9dFEAvRU/dDEaX
31RH3vOxpnu9166r510WgAbTYNP3dizdu9W44wc1SPEUmKDSSTDrlxqHH/Ngj6xrUmPj2JNZKdKd
h43yADPL/Iw5e25xRTrRlXWHkgq96NPBQ7S1GeOfRwdUei/Q8BP0WYroxr8bns5uVu8bROHN8mLK
1H3qcg01iWjkwR4xaaA3QbygKOhOeWo4L8lkVxfRi2LvMF96a4o8xfWeDuWhTlF2HMPorgaRunwT
VKTmRrLxv65nBP8NQw3ZhPRUcK1lDXafAPRWeyyhYl8l5y5stbsJ/wYdcEq0zRT25Pd5sVVOYf/z
BmE8k2WA4Z65wzYVSKUuSod39GP2ae6kLFueRyJxzkJrIweKjT2Oa2sLRA8Dc9vax2TCvNkKOClO
S0TTQlDYW6R7t8liwisQjT6MXlz8pFxKe9lx2KdwrkLXq8GVeQQfDIKk0EWrzgi2vcVki/iKvW19
XGRRkjNDsRyEjXUE4071ANZllB1ZvqT/sIOhvoveS4aj7zbzfU7m5phrnBlHP4OoB4meMaKp4SYs
Y0SM0x3r/gBGbdzVaZw+Rmln/YLgIEiapc6zL5b4CTRASySzKQ5y9AyU42FSRz13wOsiumdcHUob
LExwF/Vt2yov9y1NsYO7cfDO+BAr9oP2qL6NCwo9a5nCtbM6K5nSutkM41LpfM/5qE5QuSjHJcNG
9szIo+Mo5sMNFNU8W4qDMYI6dRli3ouZ3FvIxb7mFafgpa2DzwxP7uo5ES8ZmgoojGphxqAnuU17
w31oM4L8fMmAXobF2tpZ5OGT1b/OEBRnbZjiih9XfGSzB/+RFpS6r8roCjYpYe69Wxjt1pJlsE3j
dd4/xu6fOXKHV2dc/tilyG+dMSqmXF6x62XmoxRBHN0mnd+/BpnPvMevWQAKJXB8rCaD6I55WWsV
ZNHxQwUMaa0RC4NJN5J1gOpYHjAbKwCHeNYknqv0zRb+rgN3H1QNCPAIxJ/z09YdHZePc6+MfCrp
dcKdJW+OkSFI2pjcM541Lq64FnuXpcN73xtoZ6st+iPRnthptzxXe6ySjP4Cm/8VmrHTDx8Ww30e
VfiMff6VxdPnwIqHWY7mRi5iY1AlsIcLxxaRTS1kuNjgtwZXbHXS3ZM4vUomT9ijuWNeyI+ATTND
3rfQ8rxjkLdnz+ifVBfxccEgmQ26wW6f9+13E8R3mynTbPdkyfywUPVPapO2apLPyPHZtKCXbUI+
g6OK5ilid4ELDIWM5ranNy1r4NHFZL3MPaPxaDKJqMUvTNqOSx5U3IwsoGinU82yiMFMMLwvO8G2
ipiHspAXcr57HacXMc2XpeAKgK5ODvHe+bcpZV+C/q6AWi9TcjdN9h3L7iqG96F8p0W5FGmwzVJm
oKV3XmxMhVmJFA+kD8suQnA7zKuVeHw1pplGo26t/Zz16xp0rDZLJ7tTJ33nkaaggH4cD34413Zz
nRa2geRM2zRFJJ7YIU78x6VqEWbi0in2sWWY+94UyxYtClhb75n/pHTqe2ZS1Yp6LUsJjm50DAdD
VSq7FH3BMgegrcSA4VmAvyIn3aXtfAddlx196ffEe7LouXFFS1eWYm3KGzAW9jBjFeXN3jR903+U
kjUNimr3ZJVqvhVjrb5cB7m4sPPlaXGNGtS0dCD/C6SV2RDtQyzL5qrZqPQ0ga7C1aZQalSFQdt2
6/wP1ndAWu6y/EmcesB3NbWPsXazA8G6aG8YRntUQDA2RQWRsFsJEI20LeywVfabloXao7vOod+z
cy5TgNzZ1csVZpM8XXA+OOBhB2/DTO1TeJpDFkp3vjf6BaeHjnpxztnwsQP0Zu/ZRbUuDLDrk98M
ikBkZx5gwhqIdqSREgeWXgLr/eL6wIVcr5TnLq5iQZQcRnkmveCYFEW5r2xE72EMmmc5uhNvRxbL
T8gGLAmxysL5RGc3t+DIYgayIO4Wx/ltRqmPgEr8EP2bsEfp4rcJqpF7W9XbEQYl1BPPRVRhf7OD
VxUbppfs+yxmMFkziTtI8KsbyipIJU6lNoY3/NUWupNB4m3npzXJb3AmlPg8WXA6DTNk9pvshzID
JFmS68wqNNDCGEaYE2Ta6qjLT77dwcgo3JjCJk2nBdP6RJhBxcuys4XXnwhKezd2U7kf2VAWXxXP
/75UTEFTDN1vI9umX/kTLx8RmG8y0PUIyTqdm51ejO+6K3JOjv7HhDawzchpA3y3cEMV/Z21zuau
6TDEBrXZ7hqDmbI9mN+ohH2IS7jfLbZXnvzCxaDSNe7Wx+z6AAw3OzqTYJeISAVx57J6J3JlP6lm
RBvllD2pwoYNbTC9KoMkugiuxa8hE21YzFgWcCZDRvcz2eAFhgwc47nZ9LIXl8ih1DPSAvvU3DRP
tS6st05xXVgRdjs7Ff9E01TPEu4a+2AKjz0eOglr1xFI7UK/MkXoT4JBMTsDaD61zOu9JRyDvgGw
khc3GCADOeyHedRbQczuapNj3MYDIUP2MfcXsv7Y8RTRStME1dImznjjaS6YzuTssSCCNJ57Oyl/
IOaV91HbbWhNsUvhIqNDngzT85LmgFDGONlOdYWV0sY/VfpNFU4OlZmddNUuqj1Cs6ITL/XUZMTz
h1ZfSFhiNKuIhsPM04ehZ0OQGhx7p2NmttZgzvwA8/Vldpe7lefGv6Av+sOYturaswxmz4xSPERZ
gX+b7uAC4ACHjmR6EAzB8EA/57xaGIB3SdLhaCz4MjpTx59GWVVvk4r1AyBH87luuBU82yZOaxGf
eFCzdrbkbY3nKmr9rWMnuPYCEHlkTEh9yI7ypjHmk42WuzXbZTrPRVqDcsWeo2P1kQeqlRB9mbyk
PoZDvsnI2Zl5ronUGbre5LOdP1hKlbci6qv1lKwPXZOuLhQW/wYR23JKf6TOI9ZUP9t8rbdxTobf
TkiedWzg5ZsrkH+VVgBisF2EJEksEJtL18GtEtYfJtz2Ph7sL5si7qwA+16I+ZMMMoATGBXkQxBo
xa4yGsJIkiROmvqUDuWxbiPaFPy+lJWkJHYsjd+jKBEofo3VtHdj65L789fs8seyfQrZyvnJ/OHN
4YOK6iF0ANVAEtwtzLbZ5nVooxLujzys/xz4KS+je0zdz7rzWKba/EV4QeLFbjK34g9+j20ZBWFf
36Za7xrAA9j4vTwFi9OSKtMofvPNWEroBcGWsA0ijH2Z0IfABGxmrj7XR6cvJl4M/bj+3Z7xBKf4
pDPLHg6ASnGm2uVZxOkf3Ra3IsZwZVnib8xuoCFyrik3TA0ZaOnQSCXOXkPsin7a5nBuN7HdXRuO
7CHQL5A89nZQ4XSOj0tSvMz8hDwfzqZD9Vr3wbjpCZy3aYo7QCIQGN0dP9sywaYaJaag6AKjJERg
CSmnH1LD+isszny8vm7WEUUhG0uly8HJ9rH2J29tZDqWFk1il5nFPgJxuTVE/cJYhZE1NIfBgUZ0
a+0htNJbq/wDaERUv+AlsgfszfnJSgHj9/hoYIX3Pdv4atJ86yOUEmw1y/TbgFC5DXCLx9Hyk2pA
/YETTtCOUQwwbww5MbFla0ooWwvoRNW/jcvdhdHEfPPdKLkcyofMHHemE71ZmknMkh8NRxxbEZ+N
NDi2EzkKBcwHQfqFzTz6xN+lN3wUfMclv9tIY7XPU0B463MXU/tlUsA6CkgFeRdnnveUARhWf1T0
3Vjv9TJtwePip1r90dl/bnTHssTmeoobvsUhx5PiWdaGp6iQQH27sb0sAl1tBa8COiTWBAvsfyyd
13LjurZFv4hVJJhflbNky7Zkv7DcdjcjmPPX34F97tOp07vdVgCBhbXmHBMqxsK3eBNhgnWiX88Y
NNUyjHX3PibjJjVfM7idMSvcM5q9NyXfntRhaVOzDmyIj6n41kKy7I1nSodS58slWubkkC4ArhDx
bEizh73H1sJjy7h36iUUWHZu1GlmfOtZG2NunvhNLv+11eaFX6FmHnr8u4L8BHShA6Js11+Dkl47
4B6cKDl7+MnplkBCtgOdzmGnbInlxu8QSSRF8+512Z0jbl10/brCoTOHxcXvKzQWFYtDOe+99IKj
imI9XTL5b5PPQDNWUzXpIDy5SgzwxtrbMMQf0dARx2D+YlTcQ/V4eGUi2Gd0Vr+70tEQFUjAeWAH
z9y5Wfei9G/RgEB1BkOXFZtEG7dGaKIRIHJmNBUySVsOkfeZDtVXUWlvpjG166FzPtSKpPGIw5O/
OpnG1QSGC2N96zvJQe88e18hhqqz6d659yZ66FAkFhG+ZaNqH4aK3RzhuoUox659pRAsjXwnC5dk
gJiszVAxBzEh+qvZQWY3uLDlp5K9FqvMqCNNxcHhbkYeY2zx0zEe8LASp0KB5gcvUE21o9UIYnlM
/9pAEfKshCWVJORoW+9NGl6mHvUOp8AmTySiW3kp1fqstODEPcxY5RZ77GiOmMYwIdWJvfc7Mr+b
CvmqzX1FLQQxO9dsHp/k/u0sJejJTEAMWlspqVCmgB4of7BtqtWQJMPW7qEigfrM5u5c2S5ampHJ
aInifVUUEfrLWjI2kl3x1dW+eKF8nnaRcHLshXFz0sNeUr1xNTN8bhWhAzXcD+4tdVI5055X8FI4
GzhgEJubQ8kJaxkfEXkzhJB22rTORAg0D7g5aYDI9wunewfDc4LmfRBzCEu03nYTMJLePCDfokTz
Wjpu2Ui8Hy5qGsK0HbnlsOD7q4yzB/Q0MPNxk29kwj4oI436uXrxJzz3EgjEysQss3SYG2/L0D7X
jarbI7QJfOJvYYdfgFwu6pZ2GRfFT2SMhEbQAGTt9YO/4bPBmNx3W7dFGyik80JoMvc6CNnkxiCy
j8LkgPXnTozBgpS/exESQEUaAGqMv4aGfj6u0jPnCoZFcaodoNuAQgQDCgd1JTdlwg/oPXstErzZ
YWLABbWzE23p4CwnT2f8ZCL/x3HJSgxAYBB3V7RLT52OBarFBbk0fzueftOmTedryi5loMD219pY
sVH0mzEckBP1Dv2T6AMCgbYcZcKCrj8Dev4ggA7FhDizA6JXsx90qXsk8GCbWtEp1IMrnZ1XLpq0
zjxRrLo0PIejs/Gq5jEnfGL91CKFGYp1xY5R6HmyxtL8A0PkxLxiNfMV1uSb0N85ZGND71McDUpp
6ENPM6XskPpx8EneIzKMXhhWInIgUNrm8dkZ+oc/60QotSZLiJTARKJa12gtJh3TA4V6sUf4A+xq
o0EQwdg04bLx/LsAhlwnhGf6fhOuC3YNOB4+J3o5Et1k0Jiewrt6EyD5laJp+JlM/cjVnKWYQTSg
tB333BbBARTeVvTdS9CPJ8nLz2tSklBLr0JvuMet9gpaJl5ZwQS3YaCO1UKxkBZgPA1fp1+gz89t
+ivseSFQZy7JOO5zOmh+QOpEjSCDWCJw8wk22mUzWzji+7fOpYuas/n0PRAt37naKXMmoIM82UUP
ZC7k1lHWb2UJtnUOtTevQlBmo5Tow4EMlrT/iR0m/brhrwnPIy/FgVgbyOpMZxS06ISgtgriraUZ
L+QCvkeKe8Vxt41KxMHSqJZQLFsmUd3ZRMbu6FyIqnrYjKC+TE17Wt2E9Lx1txlHaMTdpu7pYwgT
TXUVYuJo0ptOL0aywyVEvBO5uaWDStpo8c7oaGd1+Y/ndUeXe3hv+KrUYwvg/m4u7cZN0T1aR1at
JOAvv0nUHMthHqqzVw9i3Ve43Bth1HQGzWntKa2h54fPXpsuU+4xlpr/loIL4TjP8lKhGrSoD1Nc
kUQd3shqh2VSY+7i+Cid5JtkhearQ+19DIvpsyZR9UaH3cU1aVyE094SWTsHi4ClTxkPwZvILTBN
foh0M0S3AyicdxRQIFkiggYQoM7tvBatY3QLJrDdHZM5z8L4oiENYrhsdDECVd97nUJyuGaMPGvX
64xFReIY9GRu5BEU8PpsS6faMHEpALjzEySxHjIrAeVkkThpVjyY8zEzVDALSrWFH+Fqkhbj0Byz
jecp4h3lG83jSqALBJGoTg+meQhiAO/0ol0G8wAa2ZPANXRx6RmTrQO+EYI6lwhq1lwIowXxp4w2
nNzcWKn/D8mluwwtM2ckMJ3oT7yHs06I0Zzzjmw8IZAjngXugbo1P2oQCHHYdCjM5W8QD3/YkKKb
HYlXp/I/yH99pQ+9cxxhbmYfOHYfmfcoMEADGKvKN18yyCyMNHZW5YMrRb07ISpsw0BbZCQZbUHA
a+dcdCM+LDTXBqYAVmdfxTe6G92qHnN0EgwbBEh8YlhoEfvhduZjN3009AlqraVte1/o5988u3mR
k/NQzd+QWEYJJR5rNgzPRKZnSfO8iudDzGuzzeGtj3t9AQmEMBY9VvwJ4zZZCv3lt4889UOabUip
2oEDL6EvaqbJFuwQXfgcTkKPl8ZDCJ8X8cEMTGrx6J2egoMvdtLXre65MJTyVzHZwCg0+BSt3jHg
ALzEFyvvcMdzmFYjo+mCp7WOdsFo7csm5trgTWu9tfI1Pe+X2Khe0CN7e78fgL1UYEuAoPAdxT/x
HHzlvv1VeajFq+o8lPnNGvtT6KDws/psF87G3fVE923G1hskvbXSkdpe2e7pFHIr8C69nF6Hmghb
g0w7c9L+1EHTv/imF64GLb2Uaf3iZi7IfY1bE+krifaSZPqwiJnB+mnG/ZMIy+0M9t/Shktq6+Wu
EYy54v/+0kRMpx0m9Z6tmytBvHP6GGlyh0DLnJtiJSsv2Y2dgnFnzEnLcFwT5UDzqGsYkI7YnwgI
7roPN4obAIku2PX8wxj8B0Ks9VQE70WFZJB9/cMx5Q0ZwKGJwn2XjGd068dp9i9MCr7Ngoej663N
LKcHwpY/Ou2NDdP5C029FdZum1lVAg0HUZ6XGusUxO1s2YeIW22DtjbOKWLoiDPWXVq+CXWNW2lM
toutWhuGabzVDfVWRSKqP6/y1PZVyPUWG36+mpyE0DNyjoQdoh/TmcWEs/uGifGfa1LLm8GSFXdw
M0T4UOhuWuJwFdagBY6Ms+jCRyAHdGarTpMyibeeRDsd9JHp9uylGz/iLu13Z3p0Zz+N9p6Yud4j
AA67CfqYRQRU2P/SlYG0EN8tKz0iLPmKsC6tijp/ViP8J24BUhawUETFNM8EV8sRAQbjn14QerXw
M2dajjra/dIGK+9IV9+FU0tAwtzau9ZSMfaOAfWGACnEV1lOQ6Gnd5/5zJqKQtsI/BcbxpEIiyhh
L4WW6wBOAsh0TqD6UqY+oX5gFhwPegUmNhdclSs+9hzZ0N7575qauB4DOMZXT5ECwA1BzqHI8Ifu
BRmYvDBlD7FM1bLeuE7Y7PrUTfBCweBbDkGs/6ntAutYF2nOjdM9f+Z56iK+QBXXkUSOmEYBmoqC
7OPEspvlmPrWBnMkIFViXEa+F46FcrZgzgdBt0STjWrSTOlv2XC5HcPtsmWEymWd+np0iZrRoPPX
itcqrrVt1MUwxZ3R3ds9AHk5UR9GvecehqBFMVTo2UmH/7NjuzHXgeOjdernYou2Q64RstqnOddg
lFgmxdKgJhEaoH4iXt3NnEcA2K26blb88yWZvR4ORlvER6JyhhUZHrQnmtHG9BEVz7Kt2PtAblNL
d9rBTiYSllvSNFQ+89auQ3DPrgdoyOmkw8xy7reaw7gXgDmKQybTmyiP5lvR8uR1Wogi1Le1l9Zk
T6J1U7OejHbtw1Jby4rJWG/QQ2cKEa2F2ZPGabJRmwNoESPJHOxlVgXqpU6uQ9X/CrAFrK7E2Tmh
FlirBsLl3VEEhQrqwUKjc7fupqw/lpbwTlIbEF5kXn4d51xt4xZNjWj2SiDnoFYXXFOS5+g03pa9
pt1OiT+vOySbsPOZ9BkJZ6lbB9k21P2/NueRcuzmPJYubA704BP8kOjbYjaxKGvzpAcmADRmWTxN
BUOIMVinatzV+lyA7b2kY6ax3UGQPEuv+Wm5EaEJ8P+ZYQl/1al3ju98tkNyaIf0EJvEmdMU3Zj0
0XxZQ+WMmhuqibU9oNKFX0HGo4GlJhDxU9attciDZu2BaEw1cbO66ncWNR5nHA2LQZkTy0CZZCDu
sYzxjAD203X7mILNQb4bE9DefZpohZWha1XHs3XQe5earuvep64bUSCTVqNFp8JVGTcloy4+CySr
q2zC1a8MGQXcXtT3B/jiq9q2HmOVLAdjvseigDgQbQWBFlXHtNau36A7/+1stFFRxRW0VVWJDE/O
5J9SAkKNUjsPiWojypNpBPumLP5EzVChnZSHKU5uY0JXtHZeYTVdh874bObxtesd7P1cSlOCldrY
GRZ2o30rY4o7xXdBNygyi2s6W1e3tNHKpJ8tzrxW87ZWU10EPbsK7AxZUdFpgrjE2YhdMC6XVVS9
2I55KXsD77pIn03K4AgAFAzDE73ANx0usDsIdyGyaDvbw2FIYQjoc8FwUav3YW2+ilxs3Dk9q/9v
x9wnBej7dAjpJE3n0CM4BXX1n6xrNqE7XH1dPztlzTIoPyvFOGnl+OHJ/lT4ja/ij3Qg67m/ZRpC
T6zFI9nNB3RuB0QlDJv7L5wimzyTeyQ2l8rRtyZy441vSsbP8oqs+ypobzmIitCKwc8pwuTFip1b
U8034z/jy3AhsbM+Nknnc9HVTpSjeIsr+nD/sTziChlRjYzfypy32Sb3gweP2RPhg8yc0NMFVXsP
p9T9ovnCLCpKs/OATsvrwLoFlfNpFMZe5BN4KINqZYFDyntzsOXw4iBsz9K5NIznSBwJ4bwlnHtG
Xvz30XYIBi2RARuBGTWQPhnF1DhymJiMuTOQghZum0nZTWndMnelZW5kjGJDy38RdNBIZyVc3E0I
CocBa2s5FlJMtY4ckbtolCghqT0ILrsjugMaQO3wBcnkDiqTKG8nYDtWQpZSNzcG9QeU+NUQEw3m
Z/LZF+5SeP02gyii6Fke3lu7/DOgl4P5DDE3bJeq05w2njj1QofqT0CuaizUoZ4ubWsat+0ImgIT
bExns7emdQ6VsqauwbxJpAatXCDkUF8PjBg+/VGDU4UTuUzXHDCbxAR+HSCnCcyDQVA7c/VDqxE+
MlnmoqPJkzH6Olahsa776EGG9HICc8CZwJHQceszVJT4e1fOHqZtZrOGnf4dWc0BG3FrgCHLJK2Z
wnyTBnhaOeU7ZYeQo4N0P1K5J1UMp2EgGUj2lA9UUVwENFVt6vmnkMnNZlSMAZPplY2wsE4ZkwWu
PBcR3qC5PfTwbaiqZ6C5GUQN08JkFJSnGtvMPMY/diGPqkcyT+KMWeTlv0EyuNy12bhX3SeEO8SW
4vd1vEV0vZkDzs6KrmYt5pUeoPVuY27+tIbsEsQBwJhlYGBOsERw97NpbZfztZY9HM5shIaoRMrz
pTDDFarCrxnti5nhVZcYBnoKhUx+5H12UK8rCiLwPx80r88cISsvS98DxPrhCLnL8qjiQPnz54lN
baBbt1SqlF86/Z6/9WR7Sfv8EgqPOy/gCC3Z64W6rU5rTrR1ZWFnpWH1H5fGSFet7lKpE5iLwCfQ
T6nRQt/RwpTAjnqVYIWoTJ9wXGa/SRSvxBwgjPR2YerubK5KIVJwQl2VHt158Xr9UKXeS2kbGwxF
qF2FiS3Cal9KQV59YhwbUkPnNtpngWDmRpYh4OXhiqYFVkTmLS3JLTHyp0eSjLR5be/oogBbTKX1
keP7WUwS26Q5LQ3s22qF4jdYdrz+AWShXuC0YWUHw7zOwo+Cg64X9lrw2HLRRRAsPzILO2mKGsao
M4jx3tYxPGvntREYQKtGlIDxJaL80ktzDxTqFgGCHRrvs0cNxP32jYAolXPPlkxy/Og8QBhfHVn+
QsHDWMxyV4+KFA7OdWKxA3w2pDD1spiveqz2MW/eyFqTv7jaNP4uPrAkRgdb0ph3RpIl4XamVA+m
tapa2n7kl9Cakf5vrTdM2eO/OYmSdPGcJX78vdRB/TLbDxZGCcK2tOnNeuZLZzWvRm0eazyHtE3Q
ttcpE/z55NeltYlZFHVbvNEy21g+ldJcYO6wkAsBRFsObfzwLNxYbm8fUEyB4UZJwUWj5BYxvAcW
d1XqRYutBxhLW++ZxG30IX8gggDglZB8PATJ9+jGLKeWnDMGkmzuKPWrLL7DSNhJol2Bi3nvQVSd
DMJEUlc6UOLbb7frMTNDdV+bRsi7HPO/jT/Z5O8M0So3U9zhGNM3gz+8VDkdFsojdcTyFFff0PdO
Qk7vqe7cPJu2Lf3gDOY5n7ltFO9+G5yGWX52tj4ulAd4DCNSQqyrT4Oq9YzXpnEIkvedfdnmiso0
EtaOnEzrb4BsXou6+S1ojGqcngsSqu+FCp7UvItM3G0xc5KWmXixq/bql9FzpAe7c5DN3+hQ2Gh8
oWv6JhZyl7bnyI4nKwYOcrpow4xWI3BNuskowfLiO3STbVYxaIR+ixgc/yQd4SI39n4FTN3L/fcW
0fbCcVU2UqOXL8KLg0uo4ZHk1j+e+5ILVCvtlUBANCB7YcXllJVusKKIWDKw3hVWiBIFSUdPCwMY
RjxaO1eVgUOdh6gtXWZspDGd6I2LbTZE0Suzn5ly37PTK6gqm24y4KXcNacnF1sSO6I2HO5iELRh
ewntpCwT6B1weJm5agNJgnZz1uv5s3JQrI5jakIZ4AwjkmrPogBiVD4p8gXTD6FtxoEerMaEzfPT
beROn11VIoMdhjfmG++aG4WgX6Ch9lz3ysHluhhq6ICcS0Zi6kJr8z/Ccle9btKEaK69HzNJxWNh
cq2mjXOJy+pcNiQlON3Fp7myoAzcia5/QYFbLDssDG495KsaSQUlyW/a4FmlwkMJ9dpKedBA/WMv
ipx7a2l81FJM5uuMpuCIdGtStCnrvQwhhNf0X3Yd7/WvVdiMtbrEZ9SOmhK9v43ointmAj1a2lvc
6vmXRyTCw5FULLTmcW89CtljpGkiGpkZUacYb5zfKgxfc1gDICf/OJDApMOkNx5vCIwUUWo8kw/6
gb33ldDR1xpCQBiQNmgU3tVpDINMgI5rPTDXK71J49ZNJBHFhVK3ocGtht7jyZqQbfCPoc3fd7O2
I6KTFh7h2lXSbIwa2r+JqgatBlMuv6A/0ey8eThXFOAatyyugT13Voa7hJFzBOU9tAqz3VuUKo2o
f7BlEGpT7kItPQ1c97ngnzxFECnQRMmW+ibsoMoMiLBOQ5U2TFuolfAIjTs7MILXADMTdwuyfZzi
WIjZ3U5lsvF6BHmZbyYrQfZgVNqHVjbRjzUTIi+m6i6S+CWuVTuEfnLL5WVVMGNFUO8VP+whH0w8
EBcZ5nycaqQ+U571G6DBgUGlVB7iZgK6lANIrLN9Yfs+Roa8RDNba+mHAk8wB0Mx2bMu9CSGk4J5
DS4xqmkLKDeFXtyTPUP9D09xbU7Tp2UXJ7a3nU/oN0yuvTsntz6LN0nXXXFOrdxI9Aew2RV0V/hB
cWavE0LmV1BRtAUtiYjjnnkJt3rBlYMqYmeMjHvtcbo1IT2nJEOgzXiFGUxjhbi6e3QY53g8D1aR
vkV5wuzK6X9mRD47+lGqY1xc9aDdi7b+DZv47lVUJchiNhki/5Tf7Fv1vnflCwPd/SRREwx92nx5
5OhRO0KlGxjt9mKFo+HaWCoaLqYr550KK3l2WnG2h5jP09kEmfm0ZXOfFP8nYKsHebBKh/FqhdoO
nMMRLN3WbfpjM6Y7mr1vbYhSD5pTBltNEbKHRolGYwrmgn1atemK5J3bOV4vbzlL8Bwt6XcGRbks
Ve4As7S+AxbUnuaiWNcODbq0fidVZWUk7j/DtJF+zyetwWsVp0zTkjRHi0GQBW5GYkZIy5ARwRgN
p72pswisVY/svDAVfye38Lti5UQha/+tjHZQ6bMELiFzWmDcG7iwesrhWLqEVFW3mFcoHPS9Llrd
caSpmtfDwgVEPAuwtDFgVd+HER90w09VlVd0Us5qxoBcN8OWqAdKItXaKpNw7XjUsMPAp6INW/DK
D6WTGafmUlqtXFZOux4tNEERDvGFOYpdTdxGqqU7faaVWSkJw7zrBQ5GWzFMwgrfRA5wrmSc28Qa
Mw7TOlUsSsXMXnk6NDAfnwST/eUE81syzjOH8MgkbWsoHHyGW2qLg4PshhLABRBlAljUDuHUiFWp
PFHBNFfo2GSiuaO3TggixGG5MLuenKLY+4e0hxp9inDWVvOpN2nB1mbFXDszbiN3pmRuBmyyIEVS
W9tHbq0+ePNZtVBYDN5e1K0HC5IR0PjEhlogZoql4DmJ4WLaeIzUa3J4q3OJLz/S4CeJG6u4WyDS
AmYkfYybsgGHQPdcC+q3mVDOrQgDWDhhw5xK8rGF478KT2Nd29u6I6EOix4k6h264nWk+3/wED3Y
uNHR9ZyWJYKo0gPwEfbvpmtc3Xp8L5lc2eP4LFKOrtx/eBjPYMXfs5o75GBRw4oKy1STVPNrNIKy
mYYWWc9cdT86EOxPKU3/kPUi3BiT/+3mzU+B8o8LEVta36X72SqOZPjwYSQb3LT4YN2rwTtLxXyb
QOclmk5Ptv9R7yZhGpo3M17y/JxV0b5wU46iObzFej3CqO+O6qucUGvl83/h4KxecS7lvPV5GH3d
xSbUvAIOZMalbVJdDcvMgNS6cD8HKhpJ0y2Qq+0DYv0ToNiJNhC5FHLchZ19rIljEjJe25b2EZrJ
Vj0Qg48gh10PNcLZyecnlF+eok5s/dFH72JcJrW2WHUZKjiPOkM2xWNUt4uq8DgzSP7U4nnHIA5l
rbeqWziq9woEbCwRbZ49jP9DQaBDbn4BVDuK3rrl3b7j0ZF79JwIUYiIreMlBv1lZdzHgZca79Ui
tgzE2fp0KRhhWP+S8t4k8TGlA5pwD01BsnhByYpC0cXvDkzwGbag+EBsi4uRX85ryDHB9Zc42Clh
u0dFhr+Skbl7Qbe/zFGRpbRdYh4ap2WHYwZrI1iglGabS194mXXOkBYbXrsxNLm3mmldVp8pwvEB
gYFrfAzOo7F++H1GWW6mgdYwr5XHlm41xAeUMPRenBMpBGsrITwYLQQ/YYPUdhNoMnSnXTNe9raO
BqJfxrqEb3fnBTvBpQE0gZelpBNpkyBIPIoTLnk7vFAceR03t7b/DYtHCoaP/yng+PCD82gggsQX
50DUdV+n/JeXniHUYnYNxcZTGpylbYyLmTc7cTH26IhW+aZzm79g4wX+x3xvYIBSC7wjCtAMw3Ok
bn3uPs+TrQk4Oa7Iz7RvkU/rPv6xcI7hIGOzLrp9zj6m/kVNw6RVO99hsPOxv45iH4cuN6YIERQX
W+POpzDiOI9IwurTs0uRyE+HrFrJDs1/4BOFoom7/Tnk46ruSpJJ/86MSzzpLiZQa87w6TPjHSc2
pP99YSwaXVpb9aV0HFksSSS3rzNVSeV8E9Pp8UHIvdqE+IGK2l+DBqa++jB5z8X8lz8VlbiYTAM6
K93NaNaE8m0Rn+6dhuZXUaccQDY2573DHW2CNeyZBEmqVux0UJ+MWkx++TAQkAHwVL+Hp4HVK0Fo
oz9Y9K5YjCmchYnZGlMMPgUyw7ZeMeF0uA/jT5RDxM2dFWtQ619rSetELUDydPRNUmAQaTcVFgyy
Rla83UBYqB4lLeR303630aU59bcHac2g/Oi1ZxIyJBS7an4fYFOiottHkETaAriMOLngi62M8opQ
vP9/of24SaI/rPqJDRr+heb7itJCQ4AbkwM+Amad6XwwBlY/YXUmMwrUnQShQKg88JpnN3mzvGCH
4wp4xd7W4uNMpjoFgTqPqsjcGsh/+aVKtorFh4wM4pXC6M4vq1uP1hPQNUax/GzboCWl/hYRzgKj
WFn1d8KsiDXN61PfOm0t3Lpyb7BRMHs/1bhPSB7bae54yCtCFhuuFEqX0wHAEdMf3wEqHGKC9395
ptp8+mpohKfJg482nZtdZSQro5vUKwxHfZ8arxFrw/XKNUORtXpU294/WNkjaS6sTl4FdLMzL0A9
bmrxDq+kPB35A8bty5LHa2Q78PSINt5bASKWn4ihJvXDg2qX26i3jjpnwcLigxPUuzkogIIQjvlG
WAs+6HJazM4bGpx+JojYBcyGKnu2NjzlGdsle0Nl/ahf3ivxkWJq8HvH/LeB0INKAMCufsygWtai
uWZ8IIyLH3wbaGjWJsYzFnn83aJGKVwQX8bVl3dee4QlhwDT9ewEezfOmwscmS1z6mrB58JVneZe
61yLJP0mV4+xUsgNkxyPD3Rq+wkNndqNcfQduH9yHs+fk+ns+ChTUz/l6n4paUwHMMnNMHgyMKnj
7lKi4Y20eWVLe893wac1xcYhRO4YsF/HXbaiBYwdvuPi/MGbn/hoB+9JLs1i5HLKGGuDtHo1BS81
Gax9H+1CThKdpuIA13YaqQF55PLyB+TegvzgtS84QfjesA9bgDVbPqsuPXfmp/oW+lYePEHMM4Vb
3ES3qCBnLteY1fDm9PKoNve2RkCBHrqtdCi75lazxd4a82s4mWpj1Lr2g9E/ErqYhjVmqTBdd3ax
YpGArVgLe0/sI0kc8ptv/j+0Wbcf4tZFYQzjkKeoZ8OP3oRuvzn8CS/VLVWinnzyJmJeD3/Hr8GZ
omJ1nQbKkXMcuR9FyHcH7kQFgZtuu0nhFMdjuo79RxgTPt0RRDTT3UBJsKUTTbMsgHUJaDUEr6hK
WfU8FMCEWKiVKG69BzQUMZU6VnDiLq12w4mT+qgUHSSAgultuymZXJUcH2N/ZxxwiptsoTUPIonU
PiH3jmevXcoIM7r0EDRqFKq56avooiP/VS0Y8uUX8I14QleW85FRwLdKXoypM0uKH405T00D2jW6
LWsD+Y4n7xNGETayKDK2UPtWQeBS+lYrIrlWpub/zKFFfhUNm5zqIM7kzqjKF/UXiq5asOM6erpN
kXEH1xQnm4fJlevjnknyrqsBdRrF2eJmwMk5Yl9W5wSv1ODy4MHr6JXgmhypoWOykDrzP7hMxzjL
wRA62oa9WsbGuwjah13oR3Dlb4VIH5M5vfJRGYGxHOvgUz0a3UQxzaM2MuUK8+raGc4b7KVlW167
ikeKaa2qY/hkpY52hJ8Gw8IUi9pVT6jy2zt89AtH++xiQdEYQwJFrcSehiPUWbnMZpVB/ZcoKyLy
mLVqJ+IQdjEH9Ohg/7v03rzuk1M/HaoedFxtbKpur5fGi1okHXQr1JQg9Di1mwUxLjs+AnVGD9y0
tPJFPTlz9aTxBD4AfnKPBiFJ7Z1BclFBTzFLxV4L5pXAfWF15E977C/TNB26uf5noYVeRnX9Q6jX
rs68V6O1L6KZjqGvreCnE7YKBcUdmm/GUJd0LP+UAUDkgmTTSug3kHo9twmcSlSlI3nqVoIzO5gG
/grErz6eUFnZJyEIIiWB6aBN6VP3w70e2IeiF++pI65R4NoLMwWxYsn94ExHeN/7uS32vowfZCZu
yfDZ4fi/xWA6cj/9oWPLd2WYT5k3RwDh2zoI9iY7AD2zbQTsY4HraTl66dWwJG+KVrDtg37JldqO
xdFY4P3safwz6Dw5lrUJ+5lMjWjrWjNrORAbKHmr2ugObhWO8JAgXHAcZmNlcHsivHLwtXHhRuWv
dOXR1uq3URIN5FnVn4GPIon1tdmSrR0316qStBv6sz4m/VIT7ZZG5l4nNd2pjG2o3JK4fV7THF1i
Pnm7WRr3DEqzKi4HNHAMenZYmLcm61d2OGq5IDv5cLHrb42U6FjceLZ1cQ7095p9k0dWbccRmxam
8jZgav5hVE+dp6bQ6RNvzLY6u4iISGFCo8muejYK9GRnSmVV0zT9r57Oaw7BnqXlsc8z8GD3eUdG
s9UJK7B+6OEscgSPOU2Oqj17wW/UPjj5OP/UEzMxSNLBwLfpC9GkjOFUAh3mEP/LZGKvsv7cMXpl
45SUpuzAdOaYDVyk+V1CjcnqCMfWtUlf1BnDgldHh1Z0X3P0lvKL+VfZidVSi+ieolDazP0zTGd1
y1HdwYajchw+sc4w9GIomXTL0HC2A3EAxvjkhapPh63QdSHoQ81TlTUvXGvfGjo8FSqd4mlhyU5Q
g2cgepFfL+eGOb7YU2OQUkBlr+vZ0a4pJeXHCFDGtKgdo/nsUFmMdBXYnQuBza1qmMDoO7XbEjS2
MtqPHIXMZP+yaVcuL5OHVH0yMUnMNEpPGkMHvjc6UnSUOGcp6PiXe05UNfWYUf5rMwpeHVcKsgAK
B0sc1O8fMC72Izur/8i5JgkTlQT/Bi8jYPgjmhc/bcE7fPCwrvxw3vL55URttP+IlkIEpq5Xvfe0
Ke4DCeOFsB9VZmYNSG82Vun8UccaFwYWD38VqfEilyE2ID6UKliF4sZ3whGKZhqrByf/1eW+EScR
JJ+f//3bqm5TPzcjmS5G9PBcjYTzwafJ3/azny5CnETp1fEtAdFdJt0PC8NMmEiKvUwJqnWYMV5Y
AhjZ1bOldn8hdrT3j3wxrfFQw6SKC2QVc2rxTjwQeZ32TO1048mbIf/5VOb8m1F0n5nJIwlY0CUj
19XYCValhGzLKvD6mc3k1HNuBRThmM+3XXLmkeDWXOnwhQSNxOiNxyRpwPpDBUZLu2N+tfKgng6E
gQ0pPuUcCwXsjB6jSnLT6GLzGlVZSLtzF2ftQVWlMk8u45Cs3eC30IGgkRyB1CkcynNHnCxrYEd6
5aVqFcKfLFZ0BhwVxfyaJiw25yH0EFfdNK7UNmHiVVHjslUU2TvepOEwA+UB6OLm8H8sndl2ozq3
hZ+IMegFt+67JHac/oZRlWTT9yAET38+1fmvalfF27FBSGvNNRudAw+x+UzPG+WPun/BAnGN19Q2
956EH37q5lCV+BcYiU4GR0TwMol3Zk+YK5TvxEgW+7J21kPw7/zTz5WJB68ZGKtEwPitZtjVfLZs
zt70jgH7f52Jv+4YPNLkMr5Gu9I8ZWwCpV7qbAiq+BPjYt/F5SnXh2JXvmP2Ax+PWRwrMXug9QgH
+yH07V3GtzXaCM0MJdMUrVnx4RBC68OawprQnOQrFR3S5O+k73XwpiOdMcln7cRirVvCJKi2VTqu
wtxHs1XeLVA2fGmujNchc7E55du2/XcNQi5/hEmiFVCFHDsmASvd8Ns0M2gxltK9jaN/08eENagH
USQHSASnhG8CwKDrWU8IjEYYWFM76sBuT51dLDlh5D2qDMZ8au+AwDaCT5W1R+4ozyGblm6q2Vn0
9h7JaK3/OlHT5DQU4XhS2K7yKXg1vmYb/dty5a/pPfiOCK//rUOs8TZD2GxTypcU7EFv/HrXHfP+
+M9M2NzV7rdV9euFYywhS4BdpjT/t5L10mNBscjDztyyLXOn9QOtok1Lm+vyJ89pgr2vDRGiZwoi
He8xHDRkFHIV9IsakOuFTYJ/4tlYKNg4y3FCgBpL9dqDBPr5cIjks+4BAp5ELDiu1Er8Hu53ncIj
LO96861YI531nvN0pTw+erHn5hN7DxdKL1Re7Ts2NAktCfkcxl8PVEU/vKZNwBFRHXWqrQ92DRCX
bjl1pQ44qi8h26Ef/bAWZ/nuyFd9snWYhScU0WxsEXp4PlDaM3emUP8HixSf80SRoR3grbtGCgmn
xc3jrY4n5CJ46BXd68IsawBih4GsoQCL3lifgQG+GXxkvXwzPeaG9MRHZzPjU3PniE7gLqlt18Hw
TtMHfZe6Qhz0n0WVb3IP5caHhRBQgyv6/nLi06EBc3R/sG1ehw2ugwAePhTJ8ahBjoKdziQtQG+C
jnd0amcHS36byK/FFxiuofeiieBYSMcX3JBhgoiDmkjnxnA2A8DTZ17DoQ6DlU6hwKLg5gfDvuBO
6AvCF2ndz9FGLsEeHeaPSf6h/0t3KPiTU+I+6ksS+c+KQ1ofGHxZfXTPlLisiX+Du8pbs/L86k6P
7/gPSvCj8Zcp0d6q+0eLSsjIE70sOWP1atAft6M2V3bKHDTbcp/YSY0JMI2HVVIYZwNvhGcXdrd6
4wBtiyH6Ow8uTxMPFQClwP0zmm89RvV8D9ZDnfxZ8NKZXHNjcVJSCjBDgQa+o1HP853++KzAKike
Xe+1FOGK+1gB07UZxGF99nX5ViM0+v7pNapPAg2yAQTySg3i6UXMykZksgVs/Hciabou98qnfR4T
46yxQj6KQ0sq62IDHsVEgprUWduGgzc+zwtnQWoT8/AeJm+89f8KsDGsNBLVkzHkccMo0OF6HVIY
kwIyNtWNrifo4l3eJsJhps/e9WHAtAFuzrWrsXlip7KLCjHVd0CqWc4xzZka4IapiwyirQ5cN4/m
jt5l4LHRaFMDZDYeXcm+He+1qQI2/9fQ9hn6oWGjtGZpkTiqASp9sLLPXjhuAEnznuyVctv48K94
d32uolNZMVhH2oE1Mtdfn09OZM0vem/kBqIhtjYkTJPdUzifQUGl40cteedl8eDYaoHZX1UvPZ4T
2LuEEE/l1nTsdRiPV2eyn4IeNb/mWXsBp0bY1wHGLdTjiEBqYh9W2ZiiIoV1FTTwowaBlUSAOsUr
cHSK0uRF0lKIorpOYS4hUwbZffb9+S2wZUU4oqgfSRPtD37XPlEcAgKlw20sY7belHKhnXc4UG+z
vHyYO2AVLZbAXo+plHcvi/Q4wdhZyYrJjC7g9IJSXn9asHhkJ/EX49OnC+7t4TVvBBdCh8bZ+wZ0
SHYllQ8kuHSaATAwt4zsaSNcstZImapjgMFkeS7MCs0C/j9ePFw1MD8xP7CUsWdzu47YkPmyf9BP
m24c4d//Z9GE6CHj/79+PllZ/mQa0wsCJgyMxu4tDMNPGaBo8kH5k+5bN1qGFZ39LD1BzAdIcPZq
yC9xK14rfDHWpvdo9tYFp/yjAtVUPgEMqj16gA5wDx9jUX827vQe9skpzuRGl/66aSkotALRX7sZ
P4RBGSeMJvb6H+fGIi3It+5JChjU+f01YfaidyPK4bPP9uwTt/3M8PlmmGAsbAtQ8TBWTeoW6orK
VpaJfUWed+V6LjCJRw6DFDBJMSems+E3+JimLbBrSevZq4AxYDUpvOJj72Vq26chJLx2KW7Yrp30
ba2nBW6pq10G5UNjlY+MbR7J5CZGSB4dqdJ9FJuoIFqKWc/Vakgvcx84gtRm8Dv7lpflk6x7DClK
muY5l8EtN6zmO8YDG5W9AcoJJof1YU4jm4C2F1i54fCNq1RhGdspwcTKKGrEg+5bn2b3idrDhECF
VAb9ZqoI2QSkQMzwWPYUbhp0VF0F6QGwZaaBGwL70BSkc+bcSX1W1sKGpxQ1z//aNEvptbKOeqyd
qLGe9aE3yhCQTNLhwM1ATj3NGLe6VWyxzOZ+W+fIWlqaSds3ly0JRjfHkO/kpMKfLnCMsyjE8FNC
0t6VFz6cPEyDC+IRw+cYW1KFiwITmhjdugFjzyrCLVbVmEnRnWbzXxfiPqMygriwyrgNbpzeZ0Qx
c2Nc+hJWoQVwe3XCaBsa9X4eE//aMK5cm2XrwUL3Q4KFAoaMhDTKicz1evIXhjDmoxnIZzmNr3qc
LyvvNvYIqhWewBS1zPCIm8Ey997ZoxafjAvRRTbOmFHA8qBYmZzhJ0ztEikC/HbnHYc2NlEyrPG5
1HvmGGCE3JebEO5ahCxIH0oabpyq20SXnc4TCbRaKD++1FTdePEil4GOKeFROJTC9vgBUs25z4WW
f1KIsMyzkaIyw6hQYDvvvMCyuz09XeqRxYa5OavGAMSFJbqlfmOvtyx8R3Ugm4NhV73VZzT1DcXI
NqE0lKhlKIjcTA98ULnCBlp6oiPYkLtKwTu3N7bXvNLUVy1uUMo03sxRberwW38wM35rqPo4Safk
RaMBGIkQRtH/Svq4qvIQnSXE8cFlmvuMFeIcaw5Qsp9hmvSkNCLAhDk6kH1HCVwE1xHaD4a1NHD1
ykx8VtGOUTP8Jyw6cYLMl/K50lbyFWeIfuuAZTkQisPX1CMgJECnlnlU1L8LHEdcGmQNNGpMjFfo
OsllVqB/ASHjF8XNaDBO0D+mDqHGHsbXmmso8GoqZIL4JiEao1+31QySwG2IyGcDj6v5ygnoW59R
kVY/U3SzsQlomequO7p5zsBcC89gBulZsU+12uXGM4WAbxo43t1mpLxd1hBj2JGIFq484B8KFOm/
63emdpCQRwnT4nQl1qWGCEYrpf/U6HxDpqIe7lLCJsQlqOQFQNKgzNI/jMcXfaDopWcO5MC9UD3o
czvTZzJqP2mif6vyQxnBwxfWAcDg5OEeI/zhDDf2jcNdtfEDbzowi9NrIw/mHR6FzOhJcs/mN4yG
N/xC/aX8ElsVKlHdPiVjSYWv8Yi71myr6Dp56k/sQYbFPCplofXevGfqmLvm1TU5J0W7c+Fm45e0
HzmgCzAK3kOBYDgD6oUS8C3UztzqlwTjz6KxHsYufzVC+UYnpAqycgjGYy3zniHa0BHPDJB08M5x
y7fgdsNXXON0+GaztHWboD+ymck9/BOYgxy5UgxEkNODDe8CV/2YE7XBuQJxyXvEQIPiXT+yGniu
CvVvAQCOhJAJuLSA5q6sX3W5U4oPZUYPCF0uRd0c8QTZ6OvvGf22zDGn50KCpGz1lQqb6hij0dR9
WY9IskSy5Un86A302ncEt6uw/s/HDXA1eMXTQnHuMzH1gDCxoLAwpM8XCMHJCyoieCmB/KJg078r
xahvXRNm4PJLBEYEujPgkY1ZpG0rDugoD3oCEXPMdah1oxG2I0JPXQLUWImgulqb7LxEFPob7R1f
hQaqgerSlScZ1hco1o8qyf/1k5Amtj1LtAPsjMUFrgClrQIX6+C9ztw+/Zjp9aZHbCnns56E6g2o
xa95HHsi5wH+vNbdBzb612L8zoW66yuityy905nQayzqZGCy3BJ7ynn9v8umP/XRcAFY0s+k3+Q8
0O5OD7ub5p0xRSiq107i3JQld1EtkETIEO9kr99HL5Q+/dsp44Edc2lmnpRbLnrQZRDZYitqrhuT
Xu5sDE7QgFfELFB+atjZEzPq0C+hKWHLLAhpBgThay/VD54JnF9vkvUbAZbp4VxuYSZAxjHalmpn
8kNdVxfBhK8KiFrmID3A64RxRciuw6bZRRgAJ8jM+1I8zRzOaYtdQNWeChwBfasA0kJ3THWkHwYe
PNomNl3SmKj4gIMS0d9hJmszcLwh5hXsN5Dln4Xscr8+YS0Bvx8dENtTbUZHHgx9gfEsIp4YR+Om
SQ8ZhnclO3XtiMNkeX+rArvclt0JpTXbZ9bB3Vr8n7YlFEAme0CsXcATPtc1Zn7dPbP9LT7vEHvC
1tuSEc743vlqE48sCuPQBN2X4Xd3a8KqC45TM3tvhr38p214Eku+iSnZWuxdWWPfWoLfcaAgWSOZ
c0x0nfHoReRJtxsNp1b+uJsLE+pug3KtQGVj1TszN2+Wu9BoeBcGLaSgN8eCDdqm1Oqd9IN2SUTm
1jCtQ9YO2JzpjWaO9/rMRSuzb7HBY0M/COl+JyadBquwZndgPPfveNMELdUb7i7gGm+bJDwGPMlh
lip4bph7cQanOu8y8HeT254MH3dk3cbojVJPpfXRrB+FlrKqryeCWJxDO8PVn3jjyv8S2vpLhdmP
Xjm1xE1mqltBhOW0CibvDs0gNTLn1sdfILbbHg8UYIWDg+HfJY2mzzGoLlEMs7zFtabvxoeyD9b6
JvVVdmBD0dWIBmUId9uxbgi61JsCTWGMyMov3DM5GXt9vtaElUJeN/5YTQUmWzXAwyGMNwtEzwAJ
7sP81a/QBnPo6I6VdQSnBoNweEZOsDFjmKP8d+e2u55HDFQToVy61mcmfmqfeqauS0w9sNDPrgSO
wHliV/HfTfiduTaGSOQsypuG8bjpnoiI52OCymJNPedJf4khexA4nDat82g0j27O28M0AFvIEnvY
KN+7pUaFfWh9s5ha+JZUm0kD5XAPgQwj6GD6m1q2PJcz2jfbOZqCStHFCjMLGMg7HIgTUkOuBBRi
nkc3/kolSZGz4+zY+NO5glbxoT/WnKNioUHIBxPqS6MpTRV92oCHGCbFqw5cW+8ewIm6htbbWcSd
iPyWnA72RW+5MHaZAZ91reKNTIUBZHS4RJD+kRKHxSrKcV4xwxffhmkQV8GuGcf/CF7FWLcjydfy
4RsTT1Ai18XTqQGJZZi/labYNqzFvE5ppxEHfqk6c59H2C0DmBJyX6jUC3FPuAZy84qM6T2Jkkk8
n9yMz4v9imuOD7PNAdSQh7KvNHu1Hi2tOI5Jnov6j7whANoT1j7J+0cBkUfB2BD9fClIdVyoyDnB
T5NXIKHxmX76qYtEDS4juyEZAjuOOv/kpMVPFYTjFgf9AesI1JY9RJBwdPf+mJb3xBQ438IFL5gH
n+3ZsGCAwD80xjvWRmtTIj0ZRgzOu3T4aTl2OB+eTbf4bXMFL5gkhN5BUus0985x342yeIxMjwsF
1ZzMZ2vcoT/NuT1VenP7/jD2RCOF3buTEg7SdQ4Bbou58fF/xGqYIJzIjWFgWOGTgy26PlI7Go59
W43D1WW/myMvXy/YQ69aRTQjar46luSXhk8WvYvJIe5qboZdhw8269pnH/dceUpDBEOB/eJVzQXU
ihMkAqo0s8liW178VdGEclM70IaNpT9WVv+B8flRn+SOKZ8oUs6xr/ZgSOveLW//yL3Y2y6xf2bk
jcnYQok9jhv2PfK3RjjaMykfrrOXTskOi/cKi3GUz4Y1flYoG70JtLlMdwF1MwFTZ1brzhLMLjF3
isLq4I3jJ3xC1CbLWQbpf24CXIimiacHzJlPUbs6K2LOKMMG+wuKM3QEmPzeBO1Ar5faDMBC2k9S
GBAYVrD3st+6nu4OZQ06lo2+Awluz46K/7QlBFyvvWWJC8NqepdzKGDDoTK1+UiBxyJILASDzNNk
Ey/IeAiMRTmMOP2y9OLPLOzzmBfX3ObqgXWsqCN+xhABVtHcsSX+1C1Al1l0UAtOijz7qc6fEeKk
H86QfEw3qt6omDB7ou/PCF2QxAg0ufq39K3CvbPstrUR3WMnuTrkE7Udrud6sjWQ1U0OzbHkd8dU
DLF0vnMFRbns2CIxNWZ2121Gj8S1VhfMhX0I3RpTmG5Zm+20W6h2o2LaKrPZw/zHboxBxgI3Bd32
u25ZkoxW1EsPMUIrn4UU8Fh1Bq1etbwGrdjgpxmt0qD4zuDTRE30U2ETVmNla1HRKtm9tG18NbDs
Bkyn3mHvGf4VMwslhZe8eSnUH1NdRZNS5e/6fgI6Hrbo0G8lkL9N2H1HQnvUbwD50JGDsHRb20c5
XfziTU74j7nJQ0xk8grUoJerCEojLmTcUYxwDPjWmgCBvgazvWxtWx+VbC8uoxwxmPCRw/lhUhVy
Kus4pAJTiKTG5LF2Hu12+mXxcecxTRMz4j5wjXib5MlVMKQc25YpC+QCuhn836OVb0iGPfQ++Jxv
TW6xK53/oGDzBLsoXmbGf7Xv7GufzMuUOxNPWnAVYOUSYqAxp9GnlRtII+xP0U4H7JbXuCxcW3Qc
vsQRI4yoLEfIqz1lbReM4K6JRwMwfyyEOUkxhvtWT70ACfDr/6XFTTEmbt8BizcRQUNc9kjOm14B
J1H++xyZNrQNXxy04zUjMTzWfEgm/TnCsKLzg1VLtxV5+4lZSgmPWP9evi/J0RvL9Fdq/NIJZmvX
7N5jn2jEEPaRfq2IHlMeI8ccnqgBEA2fFf/acozhk7oZuwRnmhav5qBExQ9FuAgOyo22sXi1lAIc
HH9KWvSoNZ+LzH+WMXAlqaNJ62zbzsatLv4T4gZDZEO0akZgE2B0IN9MYlGDz/56JrpQCLxgYnfl
Iu5IOcxSVJa545FcQntc+/gIzwSr5Pk2mfE6r0HWWZM0Zx0oQDTlhBUDTdMFdXSwXXfJx2E/Gt4H
MZQQNU5cSUO5/6FjhnMsL1k87nujO00C/F/PgDh0IFHwh25G+EMC11MDBU6AI0SwxnsFy8AY36hl
u2iSsJdtsILD2ijfhJjH6TqF/bEFKMBulKqKk4wLyVGDDQ4RURRVSVONoHJYKtCc2MyB9GMqCbPX
xUHdp/iQFaN4yBsJUB7gheRVF4QWXEjrpRlwWaSVcG3q3OjHwjjYyLyPhgLchJRUudPAZj7v7Fmd
gbd3vp+Rytnj5UDtraZr2PTXoGNw3UXBxuL8HTDOx/rEerK0DcmoepDoYuswsWuAQopyuAzYfg4G
LW03t8c27A9TgBfdZAH9QUplMs9nDn5S6F2Wmd64VHqiUDbz5yKNQ4+PKMfuvA5Jhc2y7hogW19x
4Yg8+FyYLLSfXJ04w6vaQfsF6ZMKj0ntzuWs49JRxL7UNLpK4VRRmW2xbgVBB235as/pRW9R6HSf
U/a4KPNX+RJf9GEQKPfiFskpc50T/LF90Tn5XhKxMBoBakUetEGFhxn4DMvOgzMWcLA4UjPNkzMD
xRlJQ9KJ2wApADuvqwWLzDPUc8ZkPR+tb69ftmE/PQoO5yGgNEzbYwSqEHcZc3UaqWC8zFwYP+5w
vUBsnKXDJfLhRcCftTClyah+1FhvDTWVPPBwRNsjPvsIWDCIGY9CTRiWUblW49nzoo0sCMUbYyJl
rFPr2m+cph8hJ24Q+Jd+FMdW3BMbm6ECmAKm0inIOEWbhHIzMj8cG1VWWFy4yXvfJjkAbdimnbsH
k752sDzmZhNZWdD+AZm4nOydGdwQHuq0Cr8UoA7LdLKsi8lFH0qMwqgIcLxbAwv8KZt2pcttXUSY
o3V0EG1hQ8UJY/xVIzQVxDtEe8A6S9QK7sGJnIX9rC1z47dezXu5IK5oeFBNWb73eO6in9gUrCsJ
Y2yw0AQw1RyHflcSfSba/rOp8ViyIedAJOeuldYWn34NzH2XmMX2Uv5Zii8HvazeBbxIfuaLc4sD
5yMeshceHIuWofIIfJ2b4hXtaLbxm3fXp9OzXfsFzd3atdLdRMXBfQAKwJAFaBPkTcT5Wc7YSuFS
hoRBROqdm8Zyx3tja/ItdF8Q0j6gzT3zAoA7j605AhGtIn9rdg7+BO5DFc83C9zkWvPF5jmAhyU+
8no+12MzfictlANS1/YuaKWGWAzHSymLMYnnKNwsflJfQlr7dTmh/PDf8G+hrIKVa1ofjWl0aFiw
nWFKoBsew6vvBtU1s/u4+SuHudr5jofViaiIwzTmOwoeTjb11xqtmpzF/KuFAppADhhpDjv5ox8r
LPt3Ofsd1P7ZDX3tmPXZ5u2hZf8YXY0v2KV6JlSPqOdm0J63rDB3GX+NydoEjti7rTh3bCElD/iq
hOJAqAd7nj3Uw7/ClmQ81P7Kf8pb45eYnL+OqP5kU/GtaPvszl3n8GcWB4QkLHBQ5BaKEd+H2MBC
BNCPZkpFAsyucKnRkvlYUsk9N04/P3fS3orJcndznD0ZOFHhvKxQHNvbUDoXHZCei79kH/6xMcLc
FHTfG2LBzQMpe8NBBohEbNj+XzK10i/bHbPjsmQGHpE+owZB5DfrbTKWp9zlxB3+kXWhMASopIIJ
LmG8EJQY40QGlWzCsWKctNdXRvKyx96t176Zx0csK8GFCWm1xUPso76LrpGBvSU2KnXYfTYKZ/XW
r+RWRTcc+6BqM+zAI/MdU+xvs2/PlWjObTvdVEBBY9Glb5Fqf7s4fneK2ZjlTHwV7AAMA9Jp4HrT
jnymvyl0apyJL4kMkyeqrj26qm+v87L9OFbYDIBcR2Ks1nhYnxEWHTGaA2NgKfSQVHexUW3ZdhQY
WXckg4YkqSFgzWKfsBogO9pwmmJVcMZZl2kujgSS3eyJ48mbOkH94mrTVB5hXfEIN8BFzqgeMzmS
SlEUX63A1NtcnscBJ4VKgDCMVdYQhqceVROcmsWWDKpMZ1141Use4ofoIyd9bktOZLP3XxRClMIe
7pXn/U1lI3dRFDFLSPGtHp71NUf5oTMvu5EYKOODtD2KnwgzeBJkiJ8xKwjhNnUz8vU47qyN0fdi
4xcVZzWuuTh9wLtmA+uc4Uv5DZQE9lx/gnYcMGUoEP0OVbsr0aJBEcH0wmz+dn6LvTVPqmoL+P0N
3ueAZV+Vq6459rTJxPivlzzo0aAPjtTYL8BVjx4e+LDAkfry/NlKQZKfJ1C18DUKQrWOkgCLm84I
jzHW6dtWTikmOcBHczhebS84LUX+YLkjACS+mimjYkRV4XYKMJTGzKKZL83I9okN+quR8LCa5O2q
AZHE4JGXEQQfTbHc0iLdqDH/FHX2bE+wiKv2Nw6GTVPWl8rF825W/oF7kAHpY3+KM/wZ78xNrnT9
ZeOxicaLKV+ysoRM3sI54yPGzDq4e3VLl1jvfNzjYRzBWIkwsaILj99MMe45B6B+Zxev9XcZQjwP
IH1U8ynIQ9CN5eR35d508q9iwnbf9IoD4tYtHhG7OvPecWtnor4UL3lVkaxW3fDW3y9p8Ccyh8NS
z9+xYZ1KL982ykIDBVnPDV7TGfkO5VLbmPV6CuJ+F83VfRFAaV4b/xapwLvRsCBO1P1bZCNQrP0z
sx774HojYv7a58AfqK2X1KYSnvrugcHcvfAU8itvvM5kEkAMZnFaRPu1wcQm3+S7ult+QqU5ZIxi
8M10sw297zkzeubCeGbavcPuNeMY2AMX5556Gu3xPYkaFEvFS9HW1QnAkgYWyGYykfLBuZYbJ1JI
d9pd5BHXBuCItBDEeB0P7nHUL2LYvGlc2gPVgGDlVo7PVV1/jiqrsOU1Dzou62TCyP0SXJJQ9Kje
yP8gNYyHD8Net5d3g1AEgb/WSuBb65vzK9r6J9vyrmRz075xQXaxMzJQjqdfMWO/6HRcHESEeyei
Aeod/6tY3IclY412OSNSrJ7OMYl5jxIWEmxndmihlks6s6ullnHuJuc+i/xbVBak7xhymeowo5WI
1rBkRg4pc3nIIt/ahQg1vuN+gH/vWj3x6gv4a6DEf0zYXmySbo+01w2NJxuzjEJsfGrALIJoNuQe
mquhEtMmkdhbe+pjHipr39UuQ2qeWDT4kLgDpxlYmsGxx1ktTZsrdMds51WzjlN3CVhGPmotM3Is
EtuIUqsFUkuDaSGeag+DJGazI0YnH8RvkUX/idE+Bm7/YxaMMDn1RJSCX+SxvElMHQ0yZVYmSs80
lsmWDMjnoTL3Htz7zVDCtszhfKKZ51RE2TMCE051mJ3I3UgvjUmxHBNOuElE+F+OgZfXUoHOaOnx
VkFLSiDu1WraR9/07m6fcuFqRIyF7wOO125y6GcemMYhAZimkB00Cs3DkNSMLCJysAeF71vDs0w2
K0z+OIrOIijfRIzNWedhoDsFz01r/9iBH16XMHUe+2LUM4/hsW2cq6eWegd2da3xYF7FIeg7u0/k
AEuOIvaJ/QpgduNLhtK/IUNI/KhketEEBKQq1VrGLtX6jHP3osQ/paTfWLiIL+ZbVC1oSSjO6b2Z
5FDrxn1TadPfdT/M4WoxcEouTPva1LpaSctp5Qr3qpzkM1PjPgr7ed1Xw3NDqMzZKyQHd9BMqyGc
cYTsAzQd7bMRur+G6G6O7zzVHm1XjbHPyhlUv6JOuDiTf1gyiHiqifeqqSGLOzN+/UGIz4rw9gOH
RYPJ5D9WFCakxmDs22G+4DB38QeMkqoBVbE7rYk4OS4QId0At7aOrRnJ6brvUwxrapyFCNNjQN9N
f+dA7pIoZvyZnioE2a6HZ5uVuRuiDp/CxNxJWXzqKaNBzVt4bg/8pTZB7V+FSetkid77Fonxkpcm
xwMGXCaDFjcMWT84/1YRWeLer5mp39wAeUsJi0rEHR+XZyCVZmuILHuEDIYvaku36SIr7HMiQ8o9
fJuj47E5RQMh2/V6DtPipGqPJwVh/DGQFPtOzZbG0kg+iCGp6ZCYbYeOtA4UjhG9ff6ZukB+QmRH
RuMr4ch7WDbnaEHRnjske5bDxxT5AJc2IfPFEP8pyCYdS4dEtvqZI4KPJcvzxBRhVfX5E/6IdHuF
dQ4NsnLD8LtKsb9OQYAMXdr0WNOVpQHgHi6fpoN1JFoIzZVkptppOwpIKb79XgY1qclyAyGMk685
W2V1Hurq2tkegsfAGDDFDq1T0VQPFqNrlwzcbUDYDWVof+kcBj4+c2Sny66LTVQ2SxQJcftfOakH
khVfLCwqi8xgihtT/AWFkb1YqQ1AUfKU1meAk2AAZHAIo+hheMBvoiwdzlGuRaH1jUkkRmqKnni6
dI33n4il4GRp76lTLST9sOmO+K3PnXemcOF4g+ZbE/G5EgHCyJyYq0bk28KiR7BMchXaLsfMyqW3
wDTEhKmJn/QwYIxnFvEX2MOZg+q/2hlokstTYrQ3/e4FiRb+5D/Gbn9KE8ovB5TJVSbEj/KYY1gd
LTN6EEbRldHd3Ga+t/r76P91cHJj0O7RhDzYsGINjozW9l5UiqMHE5cbO88bojJ4PROKU3Uoam/j
xeHJztmfBohHTcbsqO//0ymQW5t0nS7+biD55JxBKyXaK0o9uFxTsU9jssb0LkJC7Kouk9epL58q
Yf+p8440826rkOOT1FOg8pLfOBTAqwiXo8zni5aW6G/f+8FJlMa7Rxjmv9uaca7WsRjXSGc5MCzK
dK/aGPYMmtQ/DIZ3cergYZkw8Kr8aeM0XvPDvNN+9dMBw41CeXvM05oT0BUsxWxAF9BmcpdJJ7iM
mcShay6ZYUa9MgtgZuLnNmk02Pvcx8oauwTs+CxBi2Xh/NaDqBPsGhBFnOX/Vej3yWlr3ctYkQFu
uR2eScr4MhdwrNwK3U1odbhMZJKxoL1AvE5cQgMcDHDHZHiNZRjh8QgK2ZnTbzkF+UmlLsqJajC2
dpXLtbVY3QYrJPk3zqsA/6RiMk4BRKZgVSCs2JdyIrnTdmvgB1heJqnGtzAT2XMqUlxKsAKWJzFV
4rXpAUinqEOenTTRDHd/bOIDVpX1zvGZMhRukp5oyhBGT9K6GjNDaewV6b87f361S88+9Cn7KESA
4cVmJFN3VKpmOQDZEeeeNE9e9ItBEkKq7kTcxOjyrGKa71grA1NL1T9M9lGpZGtkGcE0muOHQsNb
1YbxUrufg6o/qvJT/wD30qP+SZEkGBMZ/msdYlkHoYgppbZTKKpSqyCxp/7TMOFPMQjO+Ws9vbXu
h9eQ+iajv4Ge/VeQON2NgsdSncKs+40JGLe4e0jJ9S6SOKewO2sNjf5bAxvDgXPnwwYLIyiT/q6s
XgfcOnoj3EGHMtDaVc0DmpmJSnhJjjkuLVVk7VBNzdOrwkbJH/4jKJbe5GPE7kbAG58ADFzr2bIh
EPt3NRr7IvnPt0gidr48WAO21aMwOwZtu/X7CDQEblNno1lpwSzA+yfxoj8gX84qur9J1Z0hnQxk
gGSQfJMC+7EgWtXuB5x2iw9fAoYFhIvDTkkH3Fp6KuCadAl+C4lma/Ik71NB4m6PhN0sPk24ddyd
nLOkTJKXcgSJDuALRLeZr4gXGkueZxyNoYNNUfkV4hyLeAi7shwerKZgISr/dCySBKuTzUXkwonA
feY97Q7D2BlL2QCPMafd8wI5Wft8DjUHTn8o/hhd3JnHE5sSas2jnfv6DcxG68o8xiHdSfT11aay
7HKIhtgNb/uWf5B/FTE6+vJVJBy05S/McXsGv2QERu4UZyMOGQ2otyYjTO+BZlolGkPmhnKL+DsC
NEpDCuflL5rIA83FWuthtNaKuvwxqZ4zv3qmWzviEcpJ05xkOxznQR4QHPxVaXJQlbvjrvbGxQ5f
aoWZQHWq+wpdEGNX/2VIsPJ6XCaE6WLHJ+TL6hOHUK+d5TDtwcTKBq/ATgfq9SDWePmuGy4yArjZ
Kdf6QfHsn2By71yRikMXoGidmOPT5PwElQFPpt1OJk7L1cmcriWDD17HaU2cQkOHOCJCBHB3cxt2
aFjvpQhNpuNHBwit5tfU6UDHfgsNzKGo3kl0y+6ugb97nTJweeo5qWxgSZYRD13aQcOPMJCi/zU/
K8ROhvVbBlcvL9cRyI20LMxVqvYgh6FEbYT2tfLbaR3EAJ9hk6LV+7L5jvrhNv+Po/NajhSJgugX
EQEU9rW9k7plWhrphZA0I7wpisJ9/R72aTd2Z2QaKKryZp7Uzsai+ph21RUQpnVb/lt+O4sqOYmR
vADpeepUuevCT102G5tEvkMpQ13m+4bOLU0/ADcL1ydojcfYvC9fc/kHxARHeXs6lsEO475lTJBo
LqK1PF2qgqdg/ZNsqZafY1lcQPp9sD50y08sG/s+J/BOpf9kjkzc5xeCrJaD7otDIGimo+Jv5m29
X74N13lZXPhDqNrp1O4RTul0bZfbmqtBGSTsMfOQCRgyHe/A5TdWNQDc5r1vor0vkgtfYq4iMoNU
qbRvuokQfXbLDRtYM8bAEzEjtPd/y/OQWskI+Cp6XurxDjPMfpUTBICbWRvbNHc4ozXxn8V4luTm
3oSpZ441SR3uLdE3+3Fu/lnZ/Jam+ntKsAIL+mWgKLufBi2d4EwPSs9boyqu6eSHe5LDDj2Vdkie
hCxN4oHzpj3SlOG5aqR3Yii2XRA0LvUZZj2/sfXgqdZ8WTwplPXiz48QN7W8p6WJD4j2jEAwQ6js
Pyoi05Uj+kUmblIx4BHvzilverwV8AfE32nEZ9gExyTjsZ/s70zoWw70uswzEhBMHy19pTBjJWyN
zA3na7LgYja/vYvfxRha4GoEi0ff44RZRufW6jYUve8GPCSer7+wuSRn7WW8eHKPqAIfP8WnHCH2
o8iYlbn1nR0y03Y5o3vQ59XJkgOvvriK80g6Z1sr8SGiyc7dz33AgLnYCMKtpTStk1FDqTDGbwdM
PK+mt4TqxqirsDXBVgrpeKLOIFlbI5FmqJUnGr1PJqWTM1qpKaAkTdDKDODIDQ9TM190Z7zyPob1
wjZz6I/NFB+GNt7qhkykHC+WwaDeUIemp1859Me9Mzf+eWAfo1LHfKoYnUyZwfsJJ14kn5SR/NUd
W5/lRVojOGNCOxUJy1GumZEwusi8+TzX6X4ei5PfzS9iBirlRreldL0C7yuNFJIIQl6Ax9yYwe+y
ujt8MAPa0sFSFjQtAH9kVqsPlx96hmsSuuE6nfR5nvPtZMJBDLr2RTgu8omevsiU/NhJwPinW0ME
Po5ue23d/NGPrXvTt1uTSTGjBJsIE2+KoHoNwv7VKftzhoXdNBhVEGpaqch8iq3h2HMpQRKuq5Ty
XxPMk6myf8Kqzn4sKbDE9VhH1bCTxkcHURSfk/suJauAWZiafI/mX+eGPRmitkP3LiBydGHwtPlu
4PjrUSAdTrRRauYMfcQrEHTfawb8dwzdJw5Yv4OfLSm9sOX4lZ1l8u5FEbbWtniOdHvscv2orPTQ
tvbG1OLIZSeOQ1ppjM5G3146H2Md0c9DlKMYDAQjuGq7uFns5NmbbyXn2YgDYsNpdQl1U4CIoyGr
Xe5loyzlIbTd784JHuKYGo1UYZPMmBCKiZ1h1xHzMVzOLiWX0XaHp7rDkefWBy7XHW49yNux3Si/
2RMZWPXsWmWM80oO7bnKWcPjCnWYJLmJe8XasvHYOiLjuNG5oEW6V2sYqfUZfhthvhpQspzZ2uNj
6dYJrTstZNR1YU3EoafyPI/DlSw0dDqjSP6EUw3EodtH02LekFDuCIAM2NsEFb3umy/Uk6AW9tTA
mPV7Tx5y6oqI/0NEsWHRM9YLYOuJ8g+C9a5Lmx9niMCa8tBHDAZAVrb0jpQuhp8Sly/dwW5qY8RN
HgKGXnlmN8SPSdhJLHuU/aAKEN3IIjpKxBQ8u6lq91jNuHc92uexh+VkK+fkagXsHCcXelO/leH4
7DXNreBOsfS7VvWffJwOsQsskn0abJrgmA3Dq49VlszEtc9cjigoW7O30c0ItxzwMWyhkf/eCfcU
2sOpzdNLrxe7fkC3PdZUbwgOrttvtIU0K1LjFFkO7ZxGfSpDez954mdyNYjKLPvmbIybU/fXKXb/
hh4VTP0A4C6wBbeJHd280nnXHYN74IJbRhgHVbvPuT3u0yR4cZLhPEaMx0zzNWmjHc3aD2AHUQ7Q
Ehtcf73NUH+5h+JS/hssKqNlsTE7WMd2hAsVFl2LOzWeSLjUx66VF+FNT6HnP8yOfuqS8C1EIi7q
8NSzag9pdjcwl5jsdij7Zd9k4YpNiN/NgA09qd9wnp0k6ran4zWFHMzexHlmiVw7uQh2XB9jZdHR
QW6FAilX43Ef89+ybFAsjOSbMcOn39j60HBM7QVQCb5UQEEmCyf2aWOTxdaFil8GJTnaj25+SNt0
j37CXIdirnu4uP7BL9avKQD7lWmCrBG5A0Co4YAYNcOxNdS5bnEcTqlkUuH6ivT50gDVRT/uFLEN
ZLZOQocMslyaS2a/6B+mMWs2UVv+WnL4O6bNhegoDStjD1vXCyY2Yf93KGwdWwx/HddxN1zsmFDq
7L5UvoHL1WmZP4tO0bbZIvPJad4hdnqAHXu57SXeYzn4DHEyOlpNw++2moL1LVyC+RoXBhNF3STs
8HX/XhSNcY4b3iFKhceuic5KyX3QKBrP3F0VsbhihfxTdWBmOlQywYNOt8SBYpgTWbBzU3gYDoZs
nzmsCbYj5T6E2Qcax6C8o3Txc6bea8GEofOrj7glTlk51tPc5KQVbYjFjgOXBoHWEuDm7ArW8BRw
zE/y8LnNa1xFdQ13VNXX1K4czHczyaric540T1YQ2XtL1XIb594zRWmAO8x2ZdTZlw0NAYSThnI0
tQpppGWWDRBd2B1k4UV+H7tzWTpXW5l/S5gBcVA+xBm0Y4YEw7rp6AhqGVeYLZuPcjrLqD0TeMT+
hm+t3Q/0uG/bThN+jbwLTzZeOkqP6u5P6IfPNZaKLi+v+Ace5ipnOq5kgrEqMP7Oavzj8xAS1916
RU0NqSbkIqk89cuFR67+OE3gMhxXN87hC//hAaXgyWgp9GZJJONx6wyC8fP8gfj9qEyIRTVtRut5
sIlCJmpn8xN3E4hXGhpOhiZcKiCJ+bFPZy/ZBzwgP6XPuyLATsXN/tUkzlfSM9EtGv3U0oGX9sM/
ZRmPdSc1t68TI8SDVgwYVjIiqApSkFQjeQD+8q59DCUKj4CQos0N+e/tgmv35nIdkzuNOv+TpvCT
tBl4JVHArQiJHTTrnur48wTlbTn+OEHzlhUKPgmFQn2PtlzkO4QitR+HxsD5AKXRM8TRUJJSCDYf
bCbYfJBWa5xgWzIASvOSsRdippXfBdtM2sce2fDO7zQ/fwwq+vC9sjzouWa4OjLRLpDDPD/gxRK+
RWP1k2GsDKsehSN7HQ3FGdo/FB208Nqgbgh1oxEujcN01DDx8Z/bhV6lC+cSDbrYC9Zq+BzGJ0hp
vRMpusNkI/ECNH6Vudj5HrKwW+aU87Z7PVC5KsJjbk6bYNKvrT8yPqieE4sah1LR3T632b0wWC4H
qBpg/3mofTpCVY0t3gOY4mBa7APaLoXtOXtGR8+G2e3crI/3EXs+fFvTpjPMZyXbRQ/oD7GYH9Kk
vtFk8Eq/xC0t1NWP8mebIltdEzSZEUGNSfP9TchCAdeOHkm4gsNJuKQVl8oBwO1bgN3sg8uZlKXG
q4tHEKWsz8YL+M7PkM9AOcVHPaurbRY/JhRokMbw9ayENzM0UoNx2cCAkSmHQd7L9dujSd3wt0+k
lwdxwDFvtY82P6SZ0Cu7eEj85DnmcVc8KoIVp3HVIWePGpkW0Y2UDKCT14elgjQNrWffGU9pHO4M
JqxHk3M6+dF7x+LkUa7T5/ScjS4lilaI9dk5aHf+dTAfc+uiSzsetr8FMSGKc5Umf12XPEPt5hP2
MIGgR+6qs1k1+x412w3I0FBngSEU8xA/jznFD6WXH80EyR9UksVtbh1QptHrR6ZD9HmslIqICA3k
UvwIfGhBBSfhh7fRIPRTD/up5pHgAZvSlgia/VIYbIFmDfDJmv11WWaIfKKnH6oemH9iAJD2mnfD
prSA7wZxd/AN7WwdDys3njAKd5S3hCP9dw4LDHUG7zSQZqyGgpFPQZ6SLe/B6MePwOwYvfomBvPh
oUu6LeP/neXQIN4rxrCYnXLzTZfYbNKlf252P7q8q/DKYZky6AeeslsM+zte9pFhZowbJ0hfkzK4
Es94Kp2a3yhwoHyOnIynCmUdbGG3Dtl5ObNM11Ns8m40pLnxJQD4Gtz2ISkXkK/ANsLb0HOpjTWk
Fx1Mayy+OS6RH6OFk1XXMQB3xCQmTeuolNiVPK8gDamdBsmmiWon6XQxRHstK/NFTgglc3QcE/+Q
+MUBp8ALHk9OHIJmYJpZd4pTFRZ6tXUBHQd1sOskrkw10Mib9A95PL8m/KJCJ+emXXwohNESB4lj
wls6W3fuxnXalhstFB2J4/BezjwktEBkShxCobcWOwo9x1fA4fKlx81AVAgG8sLlimPSKAoYQSbr
c7Oks0RUbKeWCZmbi1thWMfUjbAZ+ccxi1YinHaNaRpMCh3CoGRU2PYzysrSdD9NhPuzWowkerLH
5easc4/WH6SoCcdmVmBSXP5lwixuchExh53FwOiljIOdaFWwUf18kHp6xIXb0frl9NhG2jMzib+B
n34UJdabajQOGbs4ErYCJR5JL05zRcltAPmjNdJtHOMnjTPFwB666dYaioxDfvNisiI6tCVkuRzR
9xf8ctMJZxvGPvOKCuXELOeJz3N8ydLpJUxjRtDDva2CVzH35xHuJC8pcbbZB0vD+efRRg+cib1e
ZsmV6jiPqYR1KXS/CgvjirbNx8Kxtj4yPuT1VYh3S5XkXzteZ03/zMQc9mt4CcIAH5C1S3trP0b0
onm1hMHpGQOW87g4+4PBEKtlclLOHofGUr2pygQgG2AJH6P6M6MObxizp54DzdLNcxUOvcH0hwD7
l4n/DyHvN1mEnoDvmlfxX0MTWlTiGvIsZsF8N4PafqwyFH4GG9VivaDRucABmDNqbBL/N53QVOsl
uurWbwwdgD/6HQoQADZ41bvZLHd+0d5qz2UCBUmC4xG+G69/ho/9Dtmf6hrzzVE8vxLEcTmy05vj
Z9GMJ6fO7E0e5e5H47Evi9v5wXbwMdZ2ch674q2jsW0d9ywBMiAVb8kqPEZ+05znPEReYwqyUj51
Y9a4lFkYK2QFQOW2T2y1Ln/ZCj8LdndkBfjlwopBLdm0pY2MTH4Vu+W5oZqHx3MEVGERq6KWtadP
PFMueDeThWFmLKY1kwZtU4OaQB432LGAQGZl4HBwLYzeO3EE+/TEYAG+sFCZR8mi2TW4bGEiebO4
S84pXjzuvc7ZxziGSUuxbs5hzWlfHLMGZaJz83POdSxk/IexJOphM6PcDgp2EG8DwZK5VVn7xxmp
1mUdKqCRlunea6eWLtyOiLXlA7mdCdMU4WHwskOT+W8dnPCoQJ23wfJv+gU1bcfj3bZnOlisuB2e
C1ZLTvr9NsIi7PY95YwWdO86/celeCYGJM6mYx4x1mB5ABD93NQFO5M2PsZWFIF9o3G1kbl5GPLg
nw4tn9HZjBZOZTBuW+8YV9a1DdSpa3CYRg0lq2HfnsMeB2+WFzP9MxhV7eFoIYBFMkXdjYbfMhjC
fc5zPoc5lD/vObIZlWBPYLqi8M/4xhL35YAM0P9MR9HRNX1KRfDj4ECCOkWpZaS7l4BDJY2kGqer
eeL1vtMxbjcjmdZ5AiO6d9IfH0feSpEsHhdiRZuHaJ4GKB4wOQUdVavCUzevMPcoLiTzXPO3pZ/T
zlwSf94dj9eRGXnA3cUBP08FA6C5OBkhzUDRnF4tUBv8Wbxo1MS6LK1IFNVR9yS27JInpwveo6S8
TVGxw/9ztuNkl+b1ZfbxaJazA2e4xYKpRf/qJtjYo9byNkyuCyBWLBc+n8lvaUwNrylOzOkSl27L
7qhdCtp7Qf9zbT3GRUoVvcnbB/tswS5i7zETPbZmQ4C6HR9MJ4aBtRwbs8R9pVR3X9vhVcbFo6YP
AOYIAkDvgRarGIztDR6UjSz7gE4qRWegRze0St1jkcrbqJ3fEvN5Ih8FlYzYYhA1HM7+vA5D7My9
jjYUeayXpq60aV6aOuStuSQ3g5TWYiv8cPWfrmQu6w7MQYmGx3eDPUnbAhcY/T1lQed0FusyG5GU
4zuuyc0QtO9jVp7LMcj2Q0t5o/5X9rw4lmXc/jexk/NiBhuNzeNS1ReNXuozsJjLbJWmcChk2H65
kXlozXwbhuWBfnZgIJamx6kUUAuoCK98FF4Da5aB7Q10FXtkSnzAjlgPhIPkqqj5z3W1NC5406+s
cdurMnucUanC3PgMXAinC+6bu2Nrl8ugLbrGcXxjp/5SGegNyMbkca3ibjHQpHXpqV3uI0EYmk7C
PK/XNJp+S6Lmb0ildyvhgfc9mCy29UPU6qyJg83uIt2zYYkDQCJY/IwO8zHuFg9LApUkHqyudkL+
F7ixYekDDtRghh1GDcGsNiBUnqSj9o1fXrx4/i2IljHVNBhEBOynqTkLcveNFdyX+XZgIhxOyePy
WSZNeBmTeDt1dxnTuYW3EsjYUzHT06KTWzVP4FYs6HvL/qQoLSABA1MDvKSEJ/tbODXjTiX1bx6V
PIXU7mqmohRD6ezHWQyarJJRCwQm+8Caeq5jZ+uz0V8O9VZibITFmIrKFZrF9+bi/SehGRcI2nj2
ZHfWk/GOS2Trt4SOJbYiQcOlMaPa9OpExemOoOEbXJGDZUY4E8g2ktKsO0CfeF6hqTuPyw05VQTF
2ZOVhrkfhvBf3ijmwCgKiXguQ1wPKSh+PpokCfeqs/ETkyjKiQsOk38es3HHE/a36mNe/5xsSsqD
Pd+kPA/D3QrUA74lbpS+tIiELQlt1EplKOYIk/OSGMmzEUjwPDLsObFbDFlrH+hRZCKZhEwbkkni
UQUehctso4mg8XDvJ1F9ViZrl9cYV9wtbxruwqac2vQCsTsloC/3sx/i0AnmeROX1vPUVI8DeNeB
bhMX+KVN5nCNMAqtwIbngwHLKlKAur7BgogDb+3Qm76hstU99A5t762FgxDn5Kc1RQ+dmSB915X5
lABWwVpFZ0gF/J+d+xV0LV0SZhVtHL+9V2CxTJjC3b1HhPb5aYlkkV4aHlQerqN6SD+wMGBZxamQ
4I5YubbH2Z8F212Whg5UXeO8jBW259GHCly9e5Q1ULfM+Qa4BnYghuYbFHjGYYJhSh1fc/N1jOil
GIctnW+3DN2Jx4S4Rn5NYqxcNeKhXXw3ir73gmy9WWSHLKu/isl6jnFAYJlnDr6I4K2/yBbDS1wy
uGNxvDuthu7pXxpvQmvDyMBalE3hjg9sn9v/Wrbynaj+kE5AZ6ZpmC9/kKF9mccfyICrynwNjQ4w
0u+cqs3kRHdJkQsH7UcrjdictAiU8RuLyJ4sA/F990EEEGRRoRh/JKt6ammh97clI9mcO7IVHOWj
iyDIvxy9ggbIIH4RJxiWMMPbMLrnuoLaGPfDLlIv0KKg9MbJY5XIG45I5v41rmSCIGMvXsM2ZHrv
HJZPBOfcqeApc6F+uvO8U7z6GD9wqORyDim+mxGsToKNa23jx15njbdQwlENUDN2hW+8kdK8anxQ
nM/JNbuXKDMWdgIrk+HzoyIpIEj5fNxC4ZCoPlWq/loBEc/GAIkI5vkUQvk4B0HN/DL29jKir92m
ERczehkYO7TxB5mYp0hRl9BTqly3dyK1CAjBATASVGL3yR+9i1uBdizntNyLuf3MTU/eZ0nbt2eS
OWMHXQBnQWu2U3AuUtkbFr1DZTO/b1u/X/M2/wFi/NkysSYRK665a1ObQoOeyuIzJvSrUxVvsvPU
ys4m1PZOy23jGg8ZsUUJHAo1F/F69KO10Qn0v4hlMlbZnvfppi6aXed55t6OWGRJyQndNjs3ati0
csG8WjRgy9uPILa+wKRuxzik6Ch8yqIhIJI+rVTR791q2OMQX8O5YWBHos7u74JMSwpET2XNTWiM
IQbH5OgS0E3rJ9apqsajgnfIrcCkauAwm88PTNXXkpZbxdcocJoqu/+DSrxvGppxbD9+TYrxweUU
ECh6cZa0e3SpouiglxeVgfNPGufEH46SACO3ZAb3zQnzL3t+NyUWt97mZFXvcBKtYsotEonYGH/G
Tv63GrNfAg8ryp4pmK3zZSFs3oNiefro6CQZlV1bzLBeqmDJmKe8ZMDQO19eusAiE0kmrSBmCBm1
3NZNRAhbEVLglbudi+KqzIlxPSXkCjVf51AooONYR4obR7p+eh+DHRAbM/tSNihJgz3/VCVnsgdn
5cY/sWvstMRFnhPA6gYqqauObfV06Zrx2kTm0SUHKyEQrAvm8Cy+F85YdA107jZn/zuWxc1iAUp0
/jbwdKwCP3uMe/uLcqxo1bEcli28smzCQ0+7UM5H035rQFtLvoKDDofewjHLpRrllfWeixzKBFYI
uELNaxtr26EHROPy7drevS23PpLsE6EaesDxZFBotq4a6y4o15mnGJ0W/ACzcCs1h63wU2pLWrXV
wr5bpTjMs2bNokLErGjfqOT01dgzbX79k4tXb9GBkf6mdc+NsPKWYSVi6HPWZb8NF21DfNhaBUHx
GivyeIA90AD4WXxXUZvG/GelmSzLVvwOJTdQXWEWRdR9zVws7f1C7+slR1ecih6VIIl/xl9Orh0h
nP1OIDWuBLIdDGyKtcE0dOqtr5wQ7MInjQv52wWUtDLAcjsBwJriFF+T4A124xyeUqbOI5PlyEuZ
poTN3SIfCQXS8c0/neFtdWz/Cif5dak3PEKlvPgjyfVaosguCzyAeeLlw0YG+iGjBsVoxwNhXpp/
BrWvivZEib29BVGnzaXPy/0ufVIaFb5nP3HQ5HmeLM0WeZCgXjAuLxdjsp6Y9zH3AH2fgXsKZzYu
jH4zGgKC2f2bFpAKl+MEJ7U9gKsjfXc8rfaPbwwfYRPs26X2vmyB0rGxk9lHn3XbnPFMF0dbO3Ie
x2J6s9xwg3X7tKimIakiU3ccKSI+4M6kZ4qzf+WEvC9zdgCKR8TYh1kI66ViEY4dfOzSDR9kGT/N
tncH1bZPOpS90aneiaVw0dy54BRavU/k/5B/L0zFzxFbxwDeMRlmECq0hJsldtRBs7FJuz/+4BQ7
W1c413hLDUOByyYzjY2duF+TnIBBRQNM5vwaTNU1Yt47dLR8mjwrQWmq1zoo2LjY3iHTw565pctQ
FJ+WoP9GTuarpHa34ILufIf4Hd7WLQ2CIRA+/pyGbwIzFi0tau8p37yDuFz63bBPVD3vHSQNEiKK
izkMbIVg+E3ykjk25hJ3/lm2jchdjwEvrnBsADurJ6wcN2oSf1wjXAdp+WMb8sphUajih6KOd8cN
tnVS3qXU0U6Ogzoaib5lMrlNExMWOdC/WEFAN8JToGhJViNQcU7pf3qXVFMGMmpoFzfneCVRcfCJ
ua1cbXxTDsRhy0UTmSVuwJ5JP2SOrnI2dqdeIP3QtmKPB1nEH4MHLjNtqGkx/tmhPAjdHK22dME/
zhEcwnQXLfQJ1fRL/TmdrrCvYOZQ1NlVzVcq82LVTRNvTf1tRcGTYh6yiip6aHP4pTieaI+SmJ/9
In6lI6Bbj0QmjQ4B2uo7zKiR8ewxtFm2j4ipzgfR4m1kSRazADZxhUO9GuIPdyFA5cFIGj0B/2mc
LVM9xmJ8WR77xMk+ZOTeosDZDl7KW4Q0nRsCSslliKz0beRAD1MSvW1UfZje9DWknBFE+mSRrcKh
xDDZol764FsAFif0CjsUn7DZf5Y22OXxahN6wwYOD1a+Xw5SywGm5ki8U5H7YdAxUwuSmUnAI8p5
aj+EPJZtRIcGhoHHaPBB6PHugIw93WPFskOZbIBlBlps25wFxmwSXemNkM055L0ryg65kBsMA1sA
qp4qTgu7P766ldNjwuSfuYng5vY5h5LmGHTBbzSh5mhuDpeWOu1aD1FavY5m+2GU3t7RJbe1yxsz
GPdmNFId170VojgyrG7XnqjEZcT+B0WYHPkE4YCjPfp+W4IWbDTuyCA3Nrmnnq1K3zkfPbeQ+MwS
kEm6GPB5TDwmGfn/onG67asS5I1jjHD/GLC13MLUTwcYpSS17K1xMtzgTGWdPpiyvRVeXFw9hP9E
YJWkpHJtxwQnIAESiLXbVQ5ba6kbTnpwHioRF/LHPjAiTdiYvtb1skyWBNN8uqnTvH9Ehn6tC4ov
w4pnwQrCPdbXPRDXc2NZX+boP5pmjVrXoaO0ggzwKF88PtWYtPVi3HEovOreOfSzSGsL/lqGpxR9
72ZT2oOLBURtUn9FfnX2uoTze10/d0iEwRzDoO94deKdSux/2rf/LVvP1okebQM3YNRCdrPik1n3
fy0Fyr9GrB+cmCIzebDL2j8aecvdU/z1O+qpk4LIZWnzyLQbmFA/QoqPMDV9GB3DDbTMX9spv6wI
XD9PIwYb1HlDMBDkVDkMHhaMcNX5vGiWRR2P1S9kQhLBEEehZdj3ZWs1lt6Du1iIQHuRlHG3tfQ2
fsRRviZhoUX2UIbhLp6aI2L+sKIMh6bGHGRvNllM1W37hE4IHHmpF6PIG3veyhNYL0fJTr7rmBDa
effau5gXnf5uRupKL+9huYF1aCONspV0BxYpSkiF7cpNFvKYqH4CH2EGm0CpP4Nuf2JR/B00QQTT
g1Jl6ku4+ICMMU0vheguABhJltEbg0CKAY5zb9KzX69t969lsj/OZPoNiIofrQ3eS4+htjlJ3CoB
OHA+uB4dhQF/DNAQZaRmKV0LOmZXzjQzVQlfLK988XWArTn2nrSJHbdXI+wkTJ4hFvi1w0JcDbQh
19PNB36YuAVmvuQkpuLMegz7W0TPDvy7tet0NStY+KJRxEoKSDaRke09NeM4yR7DerjNCUfpyI7f
tTNQqcJMCYRJ+4aj9pUI07VsxnPW46XxnAnpGi9y67DARdPRaGWMBxeLWJGwX3ES401BDVqlXveJ
Lx8M/uBgIB329tKw0gWXhl1GBBVh2TcaDHfrjBxs0X1wr+DCoSCQWcCcw4OpTE0kTdzQz9/zkBjg
5LbURUf5dex96t2xGxbGS44R1qlMgBAWZaZ6PZXiqccCFSfWuK2UD9XD5K/VPekmWtEZ8TW48wYm
BEs8UmxzTvSb1Lfv2EAi6GvsaKM+1GeKJ/UhsKezFbrfE7zMwUPi1YSuWh7OUeNczLq7mzPQHLoc
EGo8PiGOv9c9VRpWgUtsLBQDftvZV1H9RwJ2SjykjQDOPzSfNTjz9TQkjCmY06FoPIjB/wrn+oql
C3CRL16X30rhMF3lrsT/HNFmIRiqZQ9dEKIeFouv4+TzOawG7J8rZ5gOU2Idsbg0q1SC05ibK7b3
gAa1cJPO+U1ZyeNijbP95FEplGg2CsRszrFpUVzlTsWhBTKBg4Bde7X4gvmRzrJtX00AQyyd1CdQ
51Bx/SzT/uG5OhajcVtGFApOhsRIEE6MLg2IoW3GxrjLgpu9vAf6z7Aan009X71pCiH5QUHIqjeT
kDE0i6vVhA/jlFBBweJQ2flCjSW9zf6BMVT4wjv+QDSchvbi08f6ZabDDuH1RgQV8096MccAHgwF
XQxORnoNFlluOdgihpy1Km8VYmPFGr2s1VFLeM8evoc+Pjl4zohXbafF2TgVPyLItn04b5K8uhk+
+b0SCj9S4meYFBgOYv+eZ0jgcrkkJPhe5Ezkx88RKCIINKE0DvHcHIWrdj5bitI3j0NXAs0rCU+y
VNq8uRrbZfVrblXjvrpd8Ec38ndZIzWS4KKyMuK9dJiYRNvRTMHIzRcgWhJOxGFsPwZh8jRK9zA0
mPLjEW+U7T+bbvQdDfVLq+Jv0xZM37mfRB0eSmdw1n5Y5sAjQDv0bU8/Vh8wPoAflMkSbJL9yO2L
4EQ6XvR0bHUELUhj3DxkfmayYBWXXcLQSMVkutO7uiyPjcnmKdPAAKSKHpZjp5NG9TaW5sXUjMCX
DirbCnApkZcl18xbJqfEKYUzAEHgyfTlU1FwUIytM88aC0oab1IBo1MJe0eMkRgLOkFSef+cEUro
8n+CLN9FRvBvTjlGu/FwDGVwTbjC9ci7ArvMi9cFpzJK3hrC9ZUWuL6ghYzmA5LGaXLyo10wlSNB
YDLhQss4LP/PYWLVT9hGvHgfDkSP1Xys8A/7Qt8DJ3wbWTDYY7/2NRvhgi1hJDmvhsZbv2gSff0d
z19GReTHjxnCyGujs2vGdGPOvR96sfl7D3YdRrTeEAuPzefJm3YpEhmwDn4bzPehOVJ2Rt4SJwih
6YRXO1C7irlbPPSXmY1SnjBywAyjuD1m5EirIvGGhGWGHrvq9qzS+km2/qPrzYB7xXHph10eR4SQ
fa7FY6FNYJnLS9Hl18of8QaBMS2tC9TcS06NF1jybNvwQOEdJ3inM/HYD8VLTfJwBXiUus9OvlR2
9LCchIKx30mPggLT3TDS+azAhY2sDLyi3qrIX5kNE80hl7eApt0kjd5hh9DmET13fv8U8AVAkr+M
7ZJ0g+W5ksuNlCQxSVJaAqIwfUxAsiynkaodf+Zq/O7Y9/rLbd7qO4I0LQoAYpquZmOdXRp2TogQ
P05mkbjyy73nFX/ShrlMIs5qGOgGc299h1VO6lsLJQbn7tagPKEn21gXehtk8mz4/I5JWO8kRTV4
rbwt0yACkWZwiqY2xIjbPueCd6HJscGzIAW41E/Dlu8x0c8tpeAIU1+qE2+IaMjsLPbT0L1YxFZB
caTPNVIVayo3RQXwomme8e2BijVAZyPXmP552UD/x9F5LEeKRFH0i4jAZJKwVfkqlbztDSHTnXhI
PHz9HGY1s+huqShInrn33LKxz3M33TYtKQmuAVaCPfZmhq6ft9NLko9fbYps3JdOeZZJ8H9Z8XfG
qag8skUynhbpjrc9DkjqBK5F5Vztmk587M18rnOHzpbfK+TVqwXQOMe9na3xYnf9W2jGQ5BAM+UN
QFYK37XM5Knkl15vZK/TT/mS8q5cfgcv34euRs5j+vf1l014/GRvF0xxWRXg0MU14B2DOvoyBmtV
hLwwKAt6DWiJN/i+9v/7LnWXY4cW+sNL9N2kzU/veLtctO+uQ4611bTVNdFZTHNSjqci9L/n1jAW
GAkslv1lRKJmrOFKvXluGwoYuVRvCCoO7YpTK7t7zjhcESNudWa8UJaH+hrK5E5aBslNC3zWwrS0
A00xUah1I/VO8oPsi9dXdxdK9bEkFpicptosSv/tM8V2rQPypOZj59JOrd1vUlqb0gvOrnCPbsxW
1FR710zPbRJySE/0lPOqmnCs8LY1wc7r8Z8ttUvDS/Q2e7fmoSwwDZbobaSunpcpPrd99VGZ/qNs
Wutminsgf47nsozuyrtuiTMQ24L1Yq8fE6d6ZgHHDGH88KX9kAWoACHTX+OpuE869dIDYKFJd1Fe
8CwN0jy3pV6Tztp/eSgOaYA/LkK9GQqlDiVg3JTczK2NN3YfdfajTSCtu6A4RnDDGN+qHlpJfQNw
Djl5VUC3744k6yTbRQg64kIGW9dnKFrn6YR7FIScEyX4kCcyDWC3jYt36NvySG1K4CDFTFPfD2il
iHBpr3NGlt5kbzEyAfLz/rhzfht7IFpEjc5g6pgcKaYbSzC+oHWUj17tuax+aurfbjknKJKxvumL
67MgNZZ7H6EKzeFv9iHrYo0ifnGSfAMW+Fsh3ez76AN7KLoRNjKVKK+DLW8lr56JRW0QZnyXy71s
WRvWFcGTA7UYmjl4+/FTw4HQLuqFMNOTahDvz5y07A8JYRTnwXYPbJ//ROjGiM842COv0WykTCVY
D/mV123Jmbzts243LKiZQ86QHmgWNAJwQkDWSvQqNsh1G3yAEFhpR7sr9l7NuVQuzX230MkEU/LP
GOulDrJb49kl0y2EAOweInsiUTIHOOjCnMIZNpYCphEl+sQzg+yucW5SFcNvsdyDzcxiLNhBaEIT
yDuMUSlmHUnSMRYBDk3O4mLBvTd/lQLtnJWuYg5+pRvHgcgE58tq3YeRp5mYhdfAifU1sRp1o9z+
TsN3wsIk+72CFiRTF+oxOeAsAnIhniRvJS0jfA75m/LVbxnSHlPSDllaw/bg26knBdh+fKjS/l7K
EpFAM1881+z7fiZcGa2fjHdpp8lqq2B2eEOLa9Nj32ktcXyLw/sun1cwVs/qMjFo3sL/q5DR48Cq
hftcNdmzGkdm/ZIJmzA4QvpiIbUSOur/B6hX2LejZ7+bEYWemDi3hlaWF2Z1VyvTP25HU5xohneu
DbA9YcaWh86+dYnqaUbspBnArY0fY9TSs5lWjUD8wGEwbn2vpcWK3+2kvPdFfG4K7xstA0KKHoOw
sLU+j6bpDlhJt3aomJlDT71LCSgnP7oDqgQpEfdx0fkHXRKbycS92pWgwh4m2wvuBOYBBmCosA5V
3q5AjLjYDyXtBSacZ49jr5Xuq+jsLxYnGEkyp955HocGe9TnJHcDXJwOS/oJXipCpmNXwZtfwDCE
zN4qHO5NuItdomuh/e9MXL8mjX+fV80DXkjJ84dOdE67syj8p5ZPMNg1Z+h89HlUMsIheoX2iCSi
YIaxod2dN7nbMcwZGtqndXPYCfeA4uAa4rzW43QPve4RmPCqaK2wJ2ATKQgt11iPUwcIKSFEFcpc
NBWexoSEnBB/BDwkhHFEnpdvPa/cbcVgwbfU3g7l1krMM9XKD0PBbwaLPPnlapPLGXjPU/huY6Ld
+ACkgfaDg2z6YF9Yybe2yzU4omI5rb8Q/V9iQCyYLf3rmIpdjSe36JhtxJ138ZCzF1F6K7Ick9/0
FpjqJOmIsbASD2KzS2hI1/F4IAZb/SxOXbC2CL9DU71Hnnv1x+Wj4AcUwsl25KwSPReA86Vai6fw
KpgbTqyd2kw8QBE71JEAc22hTppvUaqxm0f8WXUwtpVrGuzn1KPQRioevToPKPuFK9n4TBeWZJsk
71/4PJdiyZ+GvH0jx/WsmpngG87i0Cl+oHjzJvbPXqMv9dA8QBMBZBsUp5SNy6MSqGWaOZSU6HDv
XD633dYhk3/WhRizCp6D7IDE/Nj45WXuF1rYtmZIzciTAaHY887+8BBWZoX1tizAR6dpTYwqk+kS
LtmH20Xdzhvi5zhITq0/PUa+eOy9+RL1OLCskEloZYhAnCyiLkIbwUkw3pUyO9X9QJjoSOz1VOF1
s11Xw9cOUQutKsEZzBJGa4sAR9RI65debnNh4lOa+ree6Pd1Uj62AX50d7B/o2U6hrX844Vso+uO
Ph7Bw3Mype8ukbmNywKtHrsXOYaMQQvxNdr2ySIa3ZvUX6fq76xO/Yx2cchkcztXHdEvbPNZEDwY
cFEbAebtGtSBTTnW3EvW/dy4JAIVWYyFWNunqVV7t2zcfTXMbMmLKb8d0UMPxn/WaX+7GLrQuSqu
Kz9Ty/q0VMXRzxIos166XdGlVuo++xZhFs7gEy7O+a0jyfAXkTTqvxe36H7wE9Wb2PF/qhAhQwVU
BHDP3o/kfU2yVqiYPsWeD7sn+hH5+Ldy6TracHwtKLnCwlYHGDPpLg/pg5M0+a3VyBE/PPk1sSwZ
CsYeEhGK6+DYDeK2jKmWS7FiCPXXWMU4j1kuVcMjo73f2ousTWbqr3JCbumQI6R9nb02Y02HxoaQ
WEyulNTM1Gp3NxYqg53CUF0O69wzqN4T4Z+kZPkUCH1EUh6tG8qnkYto3OEovP7chJG1JWoJ6YgH
aLJuPvCGvQ64UkD91RDt7OXoQlpYXZNbY+Mp3IQALsqO12bYpe9lLq55m3ggEmqoQlZ5kVxujJAX
v/HxpM3Bd7h0B6+G6KRnGtUY0GbjNI+SYhVNToaUvOUw0+F7lQT6OXHr3z6SVzV2f7pa3LsFE6cC
QNO+6uf/L4zUKEu6OflYOvPT4Wuy1HAaw+EPYYcnp53veBFsOU4OGVewK3IADejc7yqoSQLg84dX
qodizPEjFj1gMPcnSsiaC8ZLlbBiKsy9KKCk1vJukeLXsWDsRkl38deY2KL6Rf6Py6mujn1BCU2i
18VxFNuzqnnTHpnYBD3tXYwjU6l+fHcBoGTkn9BmaA0TaT9WBHcAI33w1j8SorScs78t5h38sMAL
zRiPu7wZ35ZwVf430xk96caZhtdUdacFUXpcVOhJpk2TEnGCpIMKqOAoHdQy7tw5fQZp6N00TFqZ
mTIqjVGXq1CtIeDBZm5AMNk83APj8rp6nMb+af0DwLZe0HIRQ4DiknXktuRwjQKz61P/GA/98xLq
swrjHTuZaBt3kEvT2KGGSsjwQ3bF0sZY7142g3qFMI1kQMTrwhNfBbq5g0a5JcoWGpNEAI7BkpnZ
oF94V4BJFFqh10pQWiMr9Jy98MtK7Exg2RmBeHMd7Sw5w+hPHWLTZO4kB40TynonMSGVn0iQigKh
blZk4GjgZltix+GZVC9Op7roHqsgfesQxaokPC5Pdc0oyA7T+17Z69wAHXoSX0A6rm0vEbb6N0M6
43E9o1RaMORGv35uq0QUtwoJCypJnSzG5gEj7w1nflOTPcZKXWHnFlkbxrzYhGLDMWTdtMW7wxiL
g99kaGgWN9vapMbleMN1VV+j0Q2rbdPSyG4tq0B/YhQ+3W00TGl/NolvJ1/GrXO1Yjkki4NMz134
FOVcxN9e+1CUcXestuUoKi0i47Nar+KhsGRos83zMe3u9BygXxUJ/Rqrd5Gq2yiYzCusXSF+ROxk
8kvacT1f3EhGePfroVSkAGkYf8SseauU0bTZtHGQaiLnHSc3A22SjbhoRvaXL0R7Sd4dzoCASY+h
UmcA+MoiGM+3g2Pq6sFhgt8Uep6B0/Z8ujSxJ8QD8MOnY+lU3NG040H7GEXGiz6DsoH2xTSoR1Bb
s6RuyNJF+oaeh00kdwhRMTnjh6bmZCqzEm9qaQ2G9ynonewGRgWp7FlpwaXaKZ/B4N8qLsNp6/ue
cPaDrqmwQyyP4rnDsFwy3G5DzH5NDub0MDtJQJ5xpUuGlEgcsp9BWwWahtDtESAClVAmvMsyi0vk
57FtMUWGLQaDrJUBo8+8616V3crxrqmtKbxlQ5pwaw8mc5aNDPiUKxq3s6LPVrfcGV9zwPLUbIwh
uf4noQC5GXkS40Yrk+66pGth0wR8F0ONy6K1OEKyPF+zdovMwvs8SxALD3WOi+ynhkLPOlnPzqqF
CqW9OJjnfF3yRpjQw3TZChMs7L9uFCHj2OhsvdkOKgBUBheJNSVuhKmdNOgKS/IjE/DrDZkCm9li
xMjarRh968f1BkfeNohA6vEZ3qWa63Wz7GGSFS7B7q9LX0oXU8Ss7OFj6Dnf37tW+Bij2swiZLXV
XCCsbpM9Wu42dwQxPBvTUtthYHGrxeajpvjiLe6aqnZf/Nnp2qclGMJmQlLoT+0dXlhLv9oVkJsj
z/AEDFlDpIlQTLJxnOS28LjU4LgKhwKeEipWi7rxxmZBpYlHq+SADiqgKCNZMKYO/yQYkRdM1vEY
3eMQL5u3rqgcNAed08zmSenQDb5E1zcdlSRhcMh8FttJV7pbbFftn7Rh7PA9LX1L1ILLm3PcS7fs
3ZnVMvKzH42lLXhz4rpIPyjonfEB6bqJojOFOp5SHauW5djYubnFX5kQsLY3vYx0CC2uE+w3pyRr
ynCvktAenmfpubTOnFazaHZREBUTOg3m5TGRD6gzMga/CUnjp36EXNrTshis80yQ+es98ES7zeCq
NTqq2PNPZTi89tEkusesZHbmUW2Rg0iSXze5IsRZUwmSFhNrwLt2k8ZLwby9GxiLZaQ+2plL5prn
AhXZotyIVycmZ42GMCzR/w3bHMEymDOTxQV2wJYN7xtSR298HN1ZrlxlxHQBE3PH8pgNQ9cqrY9g
cvroEJFiv37jY+lN2Tm1+Cykn9TVAKmKI2Rl0oDYai350KlQ1+jhUNdCqnPbtn2PbXBuOHfBYqqf
Qvv2iFFBS4/8LG2nbbKnp+PkJx23HIG62GaOGF+EBTgPRCGD04zE0KRe4linNnewieyC3sAoh6TH
1OjIvCJu23Wb3RmGjWmgkFvLGUNsFwvR/nTZGJUPnT0oFGWuLSYktIXENR1uOHS68qVO5Vw+EXeV
zeZUtbVh+DyvlKlZ2C1jGB2W5X3JBAew4GR65V86TLSYfIPACTA9RaFguXrjtP7iN4QtBKKD61nZ
UCPR76UMQizRwz/dNyKL177USdZcanrEGp+D17h+VGClBmlJmAyL+NnZCYdhu+I8SEHFAzkcugMr
PHbvvjdEEftgi0nxOolOJ/WI38qGqjLlsSZN0HTZPBxa2lNej4tdiU7ewAv3qHENr5V185gq3OQ3
TuNaEuRlHbdBse20Y9sovcwM3+VYE40r5302R0rWd6PSOc31UEip683U23NttgZlwzgfrGQM+78T
lgbFvB57WTo/29OEEufiDT4w6gcrrprcXCJP6arZtzkDoGvW2NhzDi3JVPIfbDFbOhc0ZGMCaDqw
pCiuxpGBJBhmAli079wiCZzd4vhlyXg+hjizJuO6OtfmwZhohgO+D7GXlQO6NR+ePwrJsWcmR3Gw
dPzOlIA1vVQfeDCFIJym9rcF0FjdYUyfgqfJqlG6gs+hhGBzYo195B0cKWI6ahd57ZA8DqTl8Mwt
q310cLCPFoOOPNR1qWqtrD+4nO2aIWCYBhTvEK6Q1t6w8o5TDAQIl+dqO7htE/+LxahjBiBtUjPO
KjSmK8ZopSlctcHAqq2eCcyQtGzgmspjKdS0E2C+HdvPTD+0fV6i9Kxcux7zrW+sqpToHXNu8cwi
fQWy/TCSvoqKooBtG1IQiENREeqTECFq7PoO6FSS7OCWtzQJZM0CDU9Dx5u+pi5u+u8MjuialuJT
f8EDSJYORL6a47T9KFSll7+4oaI1d6mNJys4IAxgrQ40CpNkzSoaf+Q/2w3a8qTGGavy1vOhflSc
YGVtvU9VSYIM05K8gkEf1tiuQgtstbPPW3zY50EvssF8YcF1XozW8scJCcnZgXEIAHYJ8kImP9BQ
HLi/6zJ5SGxZ2O+4FWZMkGzsF/cpdktvVqc2SiFmYFRz+oZo4Qnj9XSw8CvWh6bvKuLlKfg6jmI5
VKq6R1YZR384SED4EKSYt+G3x34Q05Cak79NZw0dBk8ecblcfLYfTfCLDSFiJQaRlawZlMZ5BOMq
V2EdvyV13wNTKn0/GMlS9LU9osewRNrG2HXnFuOa6fMmeTRRnCzfnW9EsBwwHTlCYfJycJNvYSzH
rCncqPbEPTr1JB92VHAVklSQ5i6xs3E89kwIWkCNxIPXEVaGXrYIoxuGXN3R1my/rFM0FRVyjngw
XfQvQTCg3JuBwxD4GxMyL2YmHkTjvjZ95yUn3dRSDUfqAc+yNwJyeXctE7Yo287AQMpPmGNb9eBC
4x0+jW0UebZZosc3y4ZJR5KwOw5xsfNapVDMh2YIXqMSiOmfNBGaNxLuOU38b10o0EKMxauKFzfY
nj74CUdHZwgNQ0aq1F7QUNkZ4w7iJCMd1QjGy0X0vxXIr1JV3EtsltV72jidI5hfrHPfTTI7itA1
RXkRg8dast6i9MAVosMN/2H5jKRwDjggUIxZxISFI2tCepvetqfnCV4op38dlVH6TNDTpGqW1nPf
IsJ1pFHVrlKyGH4pt3TyUThpuXz3WIUQ9FUq5D5j0qa99haEdxx5xHamlrJhtwXook5zHhHQmQZk
arI4ZtBF8rBLONj8aeErdH1gkizLGf8vqdQFuFK4P8iRZVn0Dw7dnEJAZ8fC/aJkdYt/UQPkCiY5
D/qEpFrbEfa1HiMji0kWsx2CrZHvJPMOFJxi+JsOaIIGhtpcqc/FM+3eQzQK+pyYR+dTsrNo6MlM
GLJFmXCsizfLUXR8GyeSGQLqGGQKzJ8ei2HA6RVmNVbVHC4DJNi+qovoju/a5PmGhO+IZZU/zUX5
N2XaCHyCUoIZ0eDaHtLfJZncmqHKHDr0lhOyTJ6KmWuJZhJHcJCQ89u4S3GeiyXozoEHlOtBwDnB
h6QLREB3sTWDlRm9xcaSntKlzx3dXVVLc3JQ1sN/FC7FGb5Xyx3cc++bevWoT4LBODiYooS0E3dl
sXqJ/BmbhJt33DZbrsTof/F+0YQK23Mh+mu++AK7UVRm67ecimhOBgBOKXQ0VAt0Iy14uRwMXhLp
+q/fWhH22t5ZU/dEUVaaDRkeOfxISTCvFsQkCStzUydtmTsUZJQx/mUCrWPSi5txRyJe99iE4r8u
UU996wD2D1lIIvbNN5d3HPAyMEPNzrHWC0gbga8SLgKb8y7quUtdOoM9n4bHgEeeEFx/x69mZ3e5
yWovOFYDDtPXANs5Bk7TBY73Z858m5qsVakDwXNK3Zi5SzlyuDs1ttlN2kbzvYapE7eg0xoE3YQz
olQi+T4mEi4IQgYfx6IBfW5uApQQa565CzL5daTRXOjbIdmFFcypWVuSVAdCzRi/tAiG59uyIpsL
RkQbIYpE/V2W3SOgkICcCIc5P3c4c1IdXoSfpvFhbkUw/60DtdIeeNLS8JgldRqgPtZTmlVnP7J9
++q3DZCnDbPFMQUyxma3iG6KthisXyzXNgdgFaeC8By6lQr0SkREBI7tNEWjfDNU8eghs/b48Zgc
oC/egT6nBPRjetSHVA9R+RgzqJq+cMavrU00+jZRiSqplpnSnsTR4JtAiaF7ZP9RG+JWi7nIt7pJ
0Cbe8EVk6cSuKi/D38EteqxSLFXcAm7xwJjnoeZV4ql1utLrv/VoEvExDaAnZqzpwzh/ojuNgtdM
Lp1CkVDbfuFz2bXx70n8ndTnXCbtDMSFKr8Rn5yYEZwBejLP7xk+FboNATiGLEWkN4CmvVEENk4/
mZ/Rnl4J5Flq5LyzCse/nD2EpEERTPVPPkYJBVUgo0zVz4Q9xOJ3iITJSdCwBhryQAe2fR+2Khgs
yJCBJq+9tEXd2Ez1keDDP8rksGpSQL+s9m2w/4x5FlRBiiKqB1HQ2d7SUmxYLS9PlGIkYd8omdsp
Az3pT0W86Zy54J0dK9sgVMttPZrnlJ4143Lu2Y+RAxKERKFHiIu1x8D7tXH7ZASeLoHkf1iCBf+I
GTzvjD5UlpNX9yJK0/qxafLZHGI7bqGxVAM8Kio0UYHCntn9X4u6abGSTMifcfNleBPNj+Flm95h
x65tqsDKOPODcP2U5QFTvbYhbZO0DRQyOaoVwl7dWuhHNie+/Gfprk8UOU4BfRX6rnIcza5yhD/V
W93hAGGw1VoFWeGsq1l3b+2aNwUOyDFHzF30uR1fOh27MQbeGLcmmX/ji5/R0W7QUGblAbIi+SvL
ovpwMyUVdSYTpzq59ULleSdZxvhTCRSy+k1KOgbFAWMUCP8Toxp8AHnymzdQKWvCGTzilMv86riF
d55ZC18xwsPD9jPqcS/z81uqQf/BJHj3naiJ169VVkw7u8a/KtGBpV4U8bI33tSUD30Bg7XWtAh4
ZXDlmSDHQYLLDeBFJ/JpnzgTWYJGzvdClN46EGQ42AqoLbYftad2fa9vYwYd96aOSahQ7sTX0J27
CB8BHdOyzaqKCNxadB4pyhwqJ527+b9YJvHeC2HFNlHX3fljxNNGG2B+Wmb2h4HG/itvWWrDklWs
iFws6PnONkF4l/9v4SoL/3HwnelcmML/bkf63kqzVaA9ibdAbdCX94l92wAMvQZO1Xy5GAuY/OTD
EPEwuLj52AUzMx6ZWoRxBQi1SdrPkenWy8I0bwc2KD/RlBqI7n3abZEW5o8C8RpMTfw7hyLNX6tm
jvZSTt3JA3MNa6lAxcqi/T5uaTyJBIqPyIHY+trY28jJtm8FhwsDrdzbU1hPuyRdumudthhu54C9
VmzaN6BW3oMwqHeiwUk3CKhwJg1WTQKtaGBWwXpZZ8J/raUoDvMyTIhEC2IS1KStJ/6aYF6whiBk
1zhDdGCLj6RAtaJGeEGo7E5tCAYTd3hAmIQ7pLemq/B1hyyaODiIdF3WRE6N1AnEPqtj7J/e/47L
niq0ku4WhOpOVIressJ29oma+BIvMXYqNf2JZfA0NLQasaCPBRWskkviFccIHCKLVZx21UsF+GCV
Ww92c8U0/FnlBHnlQXla96G9yQkSlvAIIb1NlOAR8Z1JlB0jxoZ9CnoEDwbQCr5e1iRZWd8rIqB7
x6eXDDoa+vk20SworQGeeEMSIpCAaH5MJI4wUKxBzGeo24MYlrXkY3QULUD/HP/XMQt+PpbDgAZ7
4WOBs7ZFP18FFpUlIaeYdzCS3gMtypM9w3poQusgZwHYZ9ymkfnXlJgDI1I3iPzAXZctLyIJD2ty
u5sSFCZIxJNMbLp4RCRMJxJnt13s7rqsPnKqPzvsV+CBEKPUsd0ed8pyd+SxrVHX49Wxq4esmbYZ
D8ls/02Wr7hAYAb2g3zpbeyUO9dkryX7L1TMM1nHLlxL7yjD8hDxzTKg21fur47QYzr21q3Yuueg
I2u0jMsn5/G2SJo71aOMMEC9KxJTVoOX7QRHmlLaXtXPONjx0dXv41oCE8SO6QUBwNQ8CBvfElK8
rery4wySHvjTColzvWcoUsQfLum7RXgwDdiGl++BZIND47CyN6s4qP6u3D9jLHdpE5wyMppslxio
abF5KMPpd1Cq2HStvHIzXhN/JBDVvXVsooeW5cA5eOtN4cW1nLtVo6lz3iTQYS6qwz/jknzeBfik
ysV/J/P2s2lJVgYrEc049733ak6OYuoOHdzook8PqF2pNOSLB4a/Gt03R5evnL+ghA3BK/MHRu9T
FNq7wVMoH7mVGYmhMkPebMGAgjUwwr1y9LhZmH31wv2o+uylCIOX9Q+u8tygUNB8PIzw2TaexJGJ
MpOfL+I3tnXxRTbn0QJ+XEAZ0ewW0fGDPk52vmff1CGCBdU/LdlXarlnuJSHuph+GSgeIfg99tXr
Eti7rhgvcZmcIlbOhGtHgdz60XyZ2EZNvvcRrmpNp1Q3gybQKvSp8AeL0X3zac/hFWvrJXHqn6Ye
EfnJNdzi1q/5MD5/eIpdku1iNlPLsVxI6SRnOrcLcn5g3I18Z87466P8r4kdyguKR1SrXoaVuiPf
QpL4iUEaZ3tyLGSB6HH6quacA2/YNGY6oPh6SPCcekAZuBtrsnic5mNYrzoHEIg40PkV8wKHlXAW
nbuEKMQsfSuRHch2umfI92Tb8i4sgl1rrJ2cieRGwMjMZdOl9WFd+nuAOmy/v0dG9kU4DMl96lDz
rE3I+2KmannJiVao24SHakUwwCpHzxpeA6bEwvtewUDCC7don7dhk7K9bO405tvEqyDzI3Esf+1x
2YeZfHSgwftJgOy12w5ctbT6Jtb9onv8FWwamOzd+k2+aWAJGTWfdZocYhItVqkmVMYrc8ib3rcO
ngR5V8ExR7tWJ8FhPTAmjm+T/fPaFkex4FBBm869wmCCjYTJXhrXXCUZOpYtjwyytuvRbEjUZr45
d/39DDfVS/y9PTgAo8stT+q5MtX/91cCI4Rt1sf62XvkcCvQBAAl2dKcjZwObuRvmip5cUCV2xPn
JOZCZ3W+8pSu1zydzC21ODzX8KQS+UTfffI4FugXkEjO19LxVyLjFp09vZKzQ9ayxe9zYs57bLT1
Z9ThNq0xK3H2gTd/iWSK9cTe9OTxOm59duiWQhZOIK36b1SDlyBx3hfsovySK6mJL3umL69OnJe7
nPwgrHlnrvdeWRmBvKDUA3lgj4e8XoFzm9g7sGIt6I34qsAFP/mTh87AOWqlQdviaeDf6zjkyOy7
SNsFdEjYKLvD9TuZQUasX69hAeuuCOOU3YT4Yat78oPvBQuLwepSM/LnX3jxk+FR9PGzsYPbUsO4
ZyVP+XAzBCOr5eiwWJw2E1tXICw4j072GG7X/w+G9GxzkLR+vcd93jK1mGJvkwnaf9QUwQSHCO8a
whG0CeXGs97gE9wpExzWM209s7I6gHSFkpVXOMUAPz18V2rcNXQbWbCsBJjPIuq2OXLBnOfT7cFO
cnysbyur+l7rh6yDvjWWzVk73tHgtVyvteeBckwhF45u9eSoBgNKah8cZps3vcAJbXipaYNYxk1q
1JqjfClyFjW9fx3aea8WiNEm7fHUOmI7JBFvv7mOj6brX1M+TJDPO1nwbVnWU0CG+uIVBxG61wI8
tgRu76o7hkTbktoigYYtA3SuaHd78BpWWhwcQoHXuqMokg3jS0Ce7mGcy0vZys36wM3WjL0xZkaX
xpqGZPYVE/bwTtTeYVUQlFl7DcYIdxW+b97K0zCfxqE6o8N8s9zviLq5bRxeqFiTKgY52AX9YT6v
MIJqxO9rchadnNYeN00zFWSyI6XiZ1MhcwgjDB3z8EsSgHAz8MWSD3Nl5cNq5upTsIbxsK99cVnf
Ll3Sr+t9/E6M+Tt06egBS8t/nGeBHik5iVl8VI1+zPGTLnQTyVCcF0WNglHgYiN1TxvE5uuP1pH+
YNl5dFBmMo5KP3M7PKxvlQmzgJu2t121nuRmJ+M/Vp5eXR7ylcbN1HS7+o3Wz7be92TlHYL0mQ3P
3ufmLGX/sl5hdi1XTyz31PuHtrT+pB0ZtgWM/DaonmIdPq2m4fXWZYV005KD4ITk8ql6v56mFSc8
bOo7BTRj/WTxEiQbk7OAMs4pJ3BDZNMf5EE8Lh0vNWYxI8CsArSpw5FU2m+YyO5J/d1nLcZGNOw2
lEerhPjszc9dN+MYKq+mhpAYZc4+w65i91gMsNix5uh3OXAfryVHnIi01Xc3SYSiVJESfM6ohl2L
BEvl4akKhkegPvtRE8URwOus5dagQlwr2kj4RzumJ8e85Cxmu/qHZIyD0a5vl5SQ5Co/z1x+y2ci
TLkwMolDEEEaMUYnMgmCJA7hvXW3wcigeP1e4m6gO+Sqr/+cg7JmHjD3yjg8F/Xw3AZEc1BGWRJQ
ZVR91xS6TasekyR5Xk+H9aUpvfCh4arViD6Ywjy0g7ftxuEcUnEMrD2YASLgCM5EL1NAZa/AtU9E
JkNTX7ay9/aTG4H0gwFFiME0uZdi5ZogoWf9v5/xxUsaOiSqHH3NLuH7rqP8zLfwkK5Qffd3fQWD
gjiuDkTiMP+vtWdT3poBjgInLpusm3yCubiW25jeIl7rS9F9Cl5PTZ9c+wJ5ErcUlEHYkispIjuo
ogd1n57SIrtYyO8NFZv0vsljh+jp3zWImNK8utblZ99FmCoUfS8JO8Si74t4+TRBtJ85N8Oi3dmM
ctZyZz0363TFbgMj4LVO3hyEDHTuQ3A3ZJTJobcxy3wI4/84O6/luJFsXb/KhK4PZsMmgB2754Is
b2iKXjcIiqLgvcfTny/VsyekOqriCV50dDclwmYuLPMb5a6Ko72YQgyJcNKq7AiRPAy+oUAlxCVv
MLYjn7ABXqAkUth+tMHRaWM4/SbsZSPHZ35J+xfUwVUi8zusCWX6Y7rNVr5kSVgM42GJQtqlTy9X
BsokLW+rsH/2JncOUn/DJwfvSf21Q8Ggdbqr3DPW8rvcJMkT4ACp+sCU5E7mJah+/KjoobY9ieZY
o+6YPajk/abymDg8kwDFdctEC7h7lIGsQMKla5g9cERkquQLFo27k5GFUemG1sy7CpYN7MFCfkuh
C2F3gpM1FQ4QzV0adK+d0PuljQxKmyQvilSMYZUyW13LEsNJ88UQN8CMbcCCiB0b2cD0FlgMBSd2
94sqhqiCoBPWjhiioMmW+8jeFQxDkAOiTne8bFPk8F9VY9+QEjBORJs7/G52GhlUTSdyWhILfJJI
dJsWdmtsqlai44F6I593K4N/m+Ouyr9ladn60zYHS4kC8M/tEmL2jGTqVm5rpsNrZppghnSIiZV5
5/F5r5oRMx13LjP2EXEkjSgj9ztdqRsNFvBF7fJVM1LIP1698Mtm0cGApHc5a2tn1zn7impK8iT9
ipY2/mqiBFIfx98cVDZNO19qqH1qNg4Sw1UirLthEuuS/ZuqmIdM6cLpjHkgrIUs+MxxuNSp0tIm
3lZMkRxqO0aG66GDiARpz8wAPScZ/Wd/4YbltYI4gfyiNYgXt9ywnV7JNDBinUYg9gQZY9JStWLW
OuOzfFkQ8rU4/MEwcyE/vHK12BFKhrzVBlyjXKNh/WilzTy1KDEDG51yYyaPp1NHCKqksoSdyR4F
ib6LB28PWJv9na1cu6NJZq4E9EEGcDsbTyQ3uS9RfZJLgUHHkwwXMbvfVm9z2WzzmgXK6zL76apu
oWgaLGesVwB7YTLTOPsCZ5a8rN+wJiWpsZYhIjZBO23ZMcuafmgJsNv2aJ0QPsgJFlkwXEnxg4yU
K1GSlWpZYMqNufx7mO/OfPD8qgA9mF7LLcFJ1Ebf6GlJKo44ApsL7vR1HCiok0eXgqFzBjVWGsUi
sYJjWK6wcATfsumB/FtL+huUkCnxsplRRMwRg5nA+I3eGbbCUkhG6lEFEshhDvaDjGtp6K5YyywE
x9O+1ll/kzbW3opAvOR7mebKzyiDUei4yFfKJ012OKEJB+mJBsw2j0fuwjZYk974DTrLxgngMKU8
SxaHvF2+42urd65o1SGYqWNwKN908t7TeEk0InZ1yLN+rkzaTnVvtSxckhGy/DAdQsbxZ5JSDwKf
2jeDlF+prmTsbBtxmLRoLrN+hZBYsAKLqn+sqCIwClvhurkMdPcesxeuWmdv8inkIcu4rFN4YGAh
ixpRjy+yyFTS8U4eSm46mRl5pCwZvTWZTpEBxiEiZ6WtM5CoryhSFlXUM1z1GGwk/ial5VM56TXj
UkhT9kyNXwG+b/gwhRS9im1uAXjsZXnk6tjsinRmSLFXgMTTpL2bVPEgjN9Mpb7kqbhJtpLhVZuq
PX47hEa3WvOB3oR8a1G9ZwhbLR28gdJafTahRLtEQRe5loAZ84VFO81CcKrIXOZHk/4m3OkQgcOx
KwYf+T7QlZsAfcTQKg8pH1uGQ2v5HhiHfo09C2edYDPo0YuNhkYCRJAB8tIjS5TMcFad2BOF5qOf
PsueA8VzoLlbNfJ2MiDIEKzaFr3H4sbyIjxRCHmlzDq8aUEnIUFfUDYYGEYsYbqskHZaR/74bGDS
xsjomnHoQRZgRULNynshSVjoekljKr423Qx4k0OtMFz06fjU6ODBaWkM6XQdpN03nHqXTQ9IL7DT
renm5GHWJjOUbcn31i3LWTCFTzKbArCC9E6T/qyOwcXKyl1AV7jIw27Z5uktdsAHfi54XnSj3a7b
9VxTy/nA7hwMt1w4dERYE0gLruIEVUPoAQjlIaYweW+RpIKzQeuKpJSEu0rjmPmxld7azEdKS1N3
geWugNow6Ar2aujv2yb7Rj9qJcq/2xQeQVKSt2RPsJ6cd0FFUagNWXRyTaL+rg/eRnMYiIek+G5d
3xRFqaFrbm/iarpJ9U6byXibO+2b5od7kCkbA50Cz7XvRN5uag+8EvKpy4geBL3FmZEq17K1KBPA
pEtXTG2Q0hhoq3ke+s966V9hwv3meIzugeASVOvHMmCW09SMJdXBuJadGq22ZjKdggSLI4rBpzBd
TVoO7g4isOEakAlK5MijrUcv84IW+nwkeIy5jr1Y/JUB0MZx2gOjpQtHNW5LV+GrXv9M2FrUhSvb
f5SxUFerJzeHl03nqacIDNCfkQlIYFjXrVd8l2V4z/eSUc2N3rRXqNzhtMY+T5N8jlHLDHzopo4Z
+jtKZjBKap5kemwk+jWAxR3BYz/00fdMCa5RxNhxuiWdoheGlzNBCwFRoe821Zep918zK8D0VjV/
jFF967CPM0NvVpA/8SrEMhZ+y65R06esh6dp2asyHq+tcuRrguu2a7EOveTnQwOct9UKa+3iU6qG
W8u2b+tIbJW4ewCMuWci+9ojlfuz5u4hjGFCxudCJgM/P9ToeGInf6M2xRYBpXGBw9MDSoKPArzg
ZatPB7qMs1gxoL7FW63CEpPOvE4N3QAtlO0Pwwhw4ExWHQWtlG6NSbnbBlF3RTah+FIFUf+mNfjF
yX4e8R+Zg9ill1dYIMdHdev6MGts4DAXhmXBvPUOYQGftSH/iUpArgritam10DR/XhdAVhx+Bwju
TV2P9xiYsWpIVO0hj24VF/4Nihf7qpVyJZb5Firmqm49eJOucgFlcJdn2c4boue+Q7GoYaZgOhw2
D/B2Mrak+GsoPj+DiYAmLzehKMMHWVElvX7wWS1piR8Fc+qbpu3vEfMVgPvrK9lTgj5Fj4DSVNZG
QFmZq6gH5ODYLelEf51PgCVQ6HP4Lhdt9k4B8U2psEjKs6/dGK1QxkM1t2R46SKoBxV92wtjVxHM
Wr22Lwpon4hoFku/6d4VUT+EbrPzhHFl0QrqHXcxUtPZiXELk24J/nMuV05uI9Js1vbeUEd73ufa
91zEt1FYzRo31XE6na4N2oh94DOZKxeytkGJ/SW0Ouy/KVxNM37NhnZm0+rsO5ea0NwERgH4MUXE
REPXmmzEBG2oSdNxTYfxiCoIGlXYk4/h0yB0DR/t7KmMgAoBQPgGdmtb17xeJ47wB+rSZydRtnBq
Hnsfpy+hoMxk1f1SGimgQGQcPDBCWhU+DGD5LvyeLgkuIrBw2ia6LAO4kGlee9SKLtbAWvQ+uclT
kvUvqSVkTwNR2ZrpMuLHIdWR+e6YmPYpA8Y5Yf49s8C1g2h4EHiigICBkwS+4yIEMgDDDVpEVu/q
kWEb+DakF8v8ZRQ1UOn0MRcVQKKeIWam6kBFS3zYpiDBFtNhOi9jvC3cB2FV0aoMJ8jSoIMYeQhV
Vs6W+24XMEMCB2JNPb4a1FSAky2mG+rc7qaFPpoHW6ufZT9MJsUmIFoy+m5nIvGqZN0MuNtmxKHM
duPlwMeMkTPNIsph2WIeyozQxrKwsZTWzDWK1ug8NxzVBmyT6AiiZf4TWr1L31LHWWilz1WbPIoO
d1zcCaDBA1wRFcooxE/MKZb88xwF7rKqEK6M+SQqzBR8xL4cKC1QYJilx2APGQY7NaLeNIiow7h2
HDjT+1wzlqPt3LsdnWcXjquWoqti67cGuuRgMld45NC5THnsNXVLFkBrS1ACtDGZS6YGTlS7ASPi
zfSsBPAWN5QMwRIrc3yCcLhhwp/eA55ZanwqaCZw3mDmMHxrM9KoPNqNdnGj47fTYCAQdxZqSLCb
Jxrs1DC5wWjP41usJzv5uQ/7/horEvsCBPq64xdcw8jmSg6enHZxCnVsIb+rvoeGUdS4/UKmWbIj
BpdiDX5h5yvKcsjpKA5uirRrsO6djl0Rr9RkWBmk1vKMrD6sraz4piadzpURKp+7aelxeH72lhhi
75vDyrS6R7M1XocUJX03BSBMCtK6/t6HySz5rMGFP8HVTlVqbGET4eXQCRkvnMBXKc5lXg/UTeow
ddBbLmuLaaskqrN6nnCOuRmjLpjloljKX9RS/SVCLmudqc7GRXmCTnx07ZNxew5pqyNQIaA5FQlK
G1rZeCGWl10haYZEI9Rtykun1qodSsaPbeW2ywyhMtjewRY7iuQCT6PnUPNSPoBMZms4fPQSEAwv
F1HdZoDBomKnjZW/AkRZHigMomUaBmRpbbBvjWJTq+EP4pKQHeT64IRiXndatwqS1N5oZv3YIPaM
eoiysROM2HQ7vMr88F3rxN2kKsg+wO2WSorY3bxkXpGgWFjuOkVH/r22cVtkJ+/pPi4Cu7xS6uBW
SoRUTvKCzv8qLPtDgmQGpoDXpem95joVMaZUIJ499TF2jPsxwfivHWzKMA0XELkPIz1HLGZaYY8J
KMdGNQjy/uWgonBKPnOPnTomCJS3ajPd9pZ7QyJBR9g0v0+lZPq32aEK2/c66JfthBhxaDnGLHGn
/kbOkiuffrZFF6HllUDarzrxyvt8SVrEZmOEvSh48WhXXimMF46ocUUk9V+Yo3dTTsEuCstbgtJa
K+qblkmX7N/azIMCNcmWWAZcKfrESFBPMBaPrvmmIiQ7oDLb0EHU9Nuxad5gKiBUYryrZbCrI2QU
jdBgymskM1B6IG4cQk0w6Sssz/l8MLrBWeOOthtiivggxVCNBwcZSxoUKwX76bEeN9A3LmVJJldK
140Lz69IX3Cs1RIY6yOFwhiod4WCzIBFtSfHIuB7sgsMi25TRuOwKx5GH4I2H/uoZ5aYxkm5qqVw
fZuBz9N7f5F2wT7W43latS9ZlrxxZXeVIA3Bg+RKt1SkfptZ3ZQ/oggnJDoH2hCv0bu+jjsDx6mC
PCPWgOqNmW0sSwVMspKv1XE4wOMHr8+tWvj2euXG4t+DdCuq9CU0GUrRbjVMtNnYxGaPXFswKsiL
xjs7C0hPmreiZ5xbh4EmsTOACFB4Y5iXNc6Nl6n7ymge0paxBHD9Z8UiFx4Yk2t8s2FTLLsMJqPZ
rDIXWNXYwmcAGGZca0ILEJL31w5JS68jmVY7Lpao7TqSOYa8tKD26Z9JfwQ02lYejkeXpR/LBp97
wNhxEeSIcthUF2mEeVecIuzSR8Q9GBjzLDBvia2MIm1pxwVBAD2jOsTloFYpYjP7FVgkvBr3W0wr
aAyEdzFkcjX0CLWKbsBOw0yKteCe9UvVScu1B2jrEXgERvN9sNHNGL62+hyO0XclNmlqxNp7FyVA
zxQLX5Ny1C/Cgg6zkvI1kzs81oMbQzdWekGbQnMGOnFqjHkFsq8BjXLNOBSReG2G8hsD2OewowsO
7vI69G1xAX3X2nVaRodRdpYwGMTzpnzMK5gjmtMSDEzwBA3iYqJsvk66EVwADdooWBpmenCLE++B
JoUHsSW0EGFRSorw6F1+QDGbSxmHJHTRiiJdNmOysGqrY6baPwhUTi5jKyovPYEesGZD3QYN9D0z
neeaTNpr0z0Dzhdgc1DtRXlFCnxboXFIN0FppCYR4DCZw07V+NXXxCT71LcdlWbQkWxaou9nXdte
NXp7recdinCwTmGl3fOU13pYPgyJTUenw6TMVekW02BMVO3JrAERN4wzXBsNUDCGNulQ9hTZ1R2V
+lLAgO3odXuhx1xASR4rPTwESrRuQ/cwMtUaA2VeK9R/lWIS29EwZaqHSkwBCywyrbWJh7JPhMhK
9S5pwJp5nX2btNYeidubzK02ihKsGabuJ2yWJPTjCqXmR5hLCP54+d5DVhPvMHGp/3RJC+d6SycK
8N1zVFsrcNdXWWajFZa/TsT/VqgvveXQ+VN3fEjfLdHeh0wVLkIIBp0uRuYV4spLwuUQMWa2SxQ4
GJdFCYJhef1QVeaPn2vNScp5o+c2suDqzWAYG7djtAAKtrsUXY2pYeRB/Mu+Rm20SRNll9saMIQJ
XkebpHQggnyOznp2QWl7nWITAvJ5uNdwTb9Qe/97OWDtajTJJZQzbllVHkWcRbNkNF5DrJz3Do1C
tB9WPtT9IcvBi0BIX1Z22y066N25D2JW6Dr2ilm2rXPnR5bRuEvjTqXrq8LYQh8zB8HiRv19XxjD
stWMxzRJvhc6ks6NZWcsbIfpVxXM4YEJnroN1nhwkPTv2mdGAbvY1tfjGN2Q9AQ3wHpb2MHti+YN
35uhWGi1ivdztiasbpQe2SXgKgiqFQMfqKzGr6m3QWxiSDo8tihkXASpZn4r7CG5zgIf8nQ/sbMd
BeVDBxTADTYBziawkDmcpNC7iBNakE4fY1+UVJh0TaW1wJ2heu2L0fgRoR2zrcIyuU9QltiV8Lni
mYlEHchkjzBday2v1IqZemBHE033GV5z86b1MSNBaeitCqWbZBFa44sT5wVQGPA3FgYcKN37+N84
FjAw2/PuiPu9dIJQrgmI/QvWOgyw2c3PpmHmm7Gc/HvFRj5ALxUk9gN0MVHBiRiFlshTg9R188cm
r5oLre2U57EW1hIHQX9pcSUXgSvWvIyr2k3RLBVgTcDpwzNE84FZNhmeOY1vgdszz9fQYH2ik7q0
3PCrWnrvgzMg2URJBpF6HsC51LR26xOloTc+5gwXor6+RnG0JJpHI1/PCh2MkPFjv2rg4qJ2sBBl
fJ2ZqrryRf0Klf0tokUOIfUGJ+BHen9fHWW4JU1YdZryqrj6fZtCpytqx9rqU5MeUgh5V1xdeNfV
3QETL+QZE6wLEgTDXAFvvdC6BzZIuqrIGKAPkJrSMMIaz9PxsXBDJC7pxLrk5xeqidYrKpO3rgGX
PC8MY8l/MMiL3dcGm+JZ0rdPIM8ARInpyjGrl4iV0nTx00i3DP7bo97B9dXTZelky8QSXx2HmCik
NBXteISMwHgmDBqYWHcTKG4+CHj0Ch2rAKbNjjXu7IhK0xDqfCiiq0FHL6vo4Q9FnXPdWFgj4xoU
B5SzpZWKTaarVNgiQ1FGZDs/rErcVG3ZvzNKNFtpzfpIUYc4KAPv+a61Ll90+6ZPSowLzL3q+dDs
wKWgiKJdiFo9sE4g1cfW3J4o+lCSogMaUXfZhr0MmUh40bSpanEXFtmuU8uZg5RX4BCO1Kq7Q2px
SVRaJ1Zxn4rs6zg0BzfQXxp4UOiWaBunrvf0Km+x9157PKveQdCkS5PhxsL7iSw6My8GeuYrp9dm
FhMveibWEuERZpUVvBI1VfaNmz9noDYaCAQe7sBTCXyqsLgcuPKN4mClxl9HT//SRsjTSIydnXuP
yNyuijAkpiTjdRKLB9sPrlse0gWCHBNqNBiQQegGnqzcq611LwKETylzHqxOdRZCKTG05hcK9z4v
W0RjipIp+bhwGoPBEC2OONkPtXoNkXup5c6OgSbdf0f9EQllNYAMAyTJEgZ5R/OXnJg2ZNFaWzfx
XMgSwRyq4LWj5O+ZYk67yMraWdzQDnGaNUIDS8vuEHODlc0spISD51XPtmI+m2P/5jYM27UM4exK
6r43tOgddRahOgqxWjqu5fdqFqz0cVqhBHSrAQS/xA7pZmpQNWHklF2AgCY7dMoCvUcLmmEa3o4m
yMXAr+m9jnultND1VKrviQDO2KerREAipPMGwkn1XsyqX9KzfSaUXgdKB3DN48Ep+p2CUPaIu12O
SyKC8tvRZAQvp8ymFqkUg9GadcN0pPEYC4E8zHr0OAxaqcgzJsw7gJIJulCZzoQRg+zIfwgHJr1h
W+2QAt+3zgTZuoEOW+eMYcLqKypO02U2OC+6Lu4KrC0vIA/cSHmfYlTh4qbz3oFFYBc0eUeB/Ye7
pFPwEKbogAHoxjpAYZ7l8GDDGKXT3PkKExpPjKJ+QTBkG8fdfRaGIEuDrVPq35yhfs5U+54l/NSl
jLFMzwY5qxAZRvv67weq8wqyKZPaJffV2NsryHr2zNbQfR3M6qtXZ0ABol4FsFcwUIEqSWBUnsbK
UPAMQG7H8RDj/PKP//rX/7wN/+2/5zd5MiKF/I+sTW/yMGvqv75YX/6BHZv86fr7X18UHfqdKRzH
sfn52+sBDid/Sfs/jd+rU4qj/caq9oEo9i7D17LRXs8f3TxxdOP3o9ORFhTZpb6poV5jDUe6BXHv
4nMH138/+OTSI+zHQmeEFL0Uojm0udh+7tDa74cOaxOplQQbSheazSrIjWxlQFGfnz+6fLZ/eubq
70dXtBRF7LhC6zpBcKSjTlfjej4IASLXY54Iwen8iU48ftv9/US+4qleVMX6xq/b67Q391GVf+4J
2c7vh0ZWsdWHItA3ZkLqWHvKWkmwVTp/3eLPD8g+WpQC2aZI1x1tk6fet0Jv5wF9A7ouKxsmyAfn
OPVs5Ll/WfixwlZzDbvdoFqbINGLlSnh/Pz1n9hUtvz5L8c2DMRUdGgzUuT9HYsRYzaNCTrmRLbl
+TPIN/iHJWTLu/rlDJ3K1CJrc22TBM7e0KZ1YfY7w/Zopuf0poKVjHrQEdfnT3dixdpH+5jpArVx
aMm2F3LwIwqtlPGVUoJTT7EtCu7On+bUOzna0ZUGDVSN7GJjqLmlztCGzQAzJpM9+9zxj7a1aVtM
X/Kq2Agt/pFkSNthO/jBtWvyIv/0So529RC3Dn0M7J2taNg6aQOqq0YKv99lZXJZ6hHorm7Jt2OT
KCB4PeYRacyH5FN3Jo53emnQsbbjcQMS5hq5bbSii/qDOzvx8sXRVnfjJhemEY7gaJHYqLJZ1cB6
SuJ5iT+ddfO5Gzja8mpHjW4Y/rix2e8YV1ThonGwfD5/9BMbUhxtdhtNsFKvlWFj+2O4bCwjvOyM
yViPbtN+sLZOneJ4zzelTT+u7TctQRGSMpIao/4AFTf+4BWfOsHRlucNT2Wluh3JfUP7EVfRGs1p
u7k6/4hO7D1xtMUdw4vrRqs7zNHAsA7ugGfdhInK+aOfuvijnR12GroiZsnFN4q/txsrX4RjUC6r
mgT1c6c42tyxEzWlZdTtJipQ9Gw6bSUYYaRFvDl//FMP6Gh/R+6QVn2ltRthjVD7ukRBEQ3tyvNH
107sMutoB1cIc2G2MjWbIGWw6S0ksCdKQf72szyb5jAOwX4BWYoXhR1dKs10yXqAnYYGbQjUVZ+p
oBTPX8uJO7WONrwDmxD/FpGisqYeDBXRbDP/XEJoHW1zxa+duPOrcsOkZ5hTTmHYZYwfbfMTX0Xr
aJsjdWx5nYAs3XgeCOWQ8Z3vIy0GqQ61IDB5ef9VMfBU12PH/eDFnXpYR/seb6xJt+K22GBtal/k
FgquTo8S7edehTzrL995R7PButp80/1sci7MBlhdmqXu5fmjn1x0R5s+q80u0lDO2GjY1ebjq0P2
35JvUUqtneBWr5trL9jn4zQrQ4Qr7DXKELMUZHTtF6vaMNcmc7/z13IiQlhHEaJF2jFtO77N0VTu
YydZd552KKRC7Pnjm6cWx1F8cHRVNcbIyjeSwKki4pm1Y3OJPF/lXLujVWACYgokBmgx+zEOxZDl
Ua+cEgjxa1Rq0J/OupjOAD5m7zpCL1BOyh8CGBNNPddPrMxbxI5nMO0KWze6bya+Ouuxn4b6Aal9
ld4dolIpMucuY0PGjnrhcpYx61w0va0pGpbQmc1yCQDdAos5GN+QWArFTV4UDIWHIi+W6PmFjER6
JHY7eBqqbmP9hp4YLplNMMi+ZOJDFYvxhwBJ/ATyLQyB/fZYGPo4IcAY8y8ntc2ar0OmRwBcp6k3
PTiuARJbWAqPZfealghMYGGWgUP64Mn/OTGyjgJnAxQot8zY3DS5CeQg0kurnNOeNYoPPi4ntuDP
N/7LJkFOu6ndeDQ2hktpjobgSAWljLgOfOoGzKN4yPMtaDMFxgbXvjZdtBDYF5RVQ/NBdnLq+o+C
omBXp8iAapva0KfxJs3USKUhOKJbuT5/Byc2l3kUGJM8RsMFkNUmC1F7ghhjDAwfqw61oyLy9cfz
Zzl1H0ehkE7ZaBjIxm1wEevLWaPkPbDCyuyDD+qqUyeQP//1RWuxaaBSMW18FLCadZ0JuLB6oSNc
cv4O5PP4Qw5vHsXDMmnbHCkwcO8aPs0qxhVo6OKkUEOEmHmGU12fP49cOX86z1Gws1Eoa2qhMmTu
tPS+qlJsWjq9sGlM5gHModLBDyzDFdQP9eGDYH/q4R3FvyIKDOSS8nHTe0ayMiOAToidPJy/oVML
7GiPeyrqC52o9E00ZhHyspbDmABrLMgUnTagR3L+NCeSJOMoSUK6s/dZTvpGszBxGNoaQ2VZnMLC
dH3GP65546Zm+XL+bCdWg3G074O4whQuc4YNiCBlHRUhDul9CIouz+2588lbOtr8SgrGsK5x+mtV
BTEN5mHBvqimAb6lpWEe6lpbC6WcxflbOvGeDHmrv+wg4HZeYZbVsAE246zCjOmBjZrxVsNk6+v5
U5xYZ4Y89S+n8BkET6OGiwpQgrgHSWOHP4IorXefO/xRDDCNGk2vkhgQtF64meI4BKcSB/HT+cOf
ekBHEaDOBlPV0rzfwJud2gs/70EFwleZbmrIPPYHycipsxzv/6SrglYHcssQZVjkfmO/ZI0Bij62
1MP5Gzn1Go62Oyw4GODgdTZS4vYp1i02pENbYvognJxIp4yjHa/rRuWmKKIzxV0M5oCAVdSpmzJV
7GfsttVDiGPfpmsrabSZz87f06kei360/5PSMKvRGYdN4ab7OKywhETRa4nJDVA8xqAI7Iv1MNXb
sgOSq/TOOMtRZFzEnng/fwknHqt+FBM6S6AVXhv9BpWM4Y1H7PXgi0Fr/H2L//VbQ77+2aB/y4ux
Cv2gOfrffy3f86vX9L3+H/lb//lbv//Ov+5z4Irp8V/57Tc47r/PO3ttXn/7HxA7YTPetu/VeHhH
YbH535GB/Jv/v3/4j/efR7kfi/e/vrzl5I/yaH6YZ1/+/UdyxqCr7KX/jCTk8f/9h/Ie//pyaOs6
pIr8+1j/+YX317phPqEJ95/CEjq+P7ZAWFHjzffv8o80/sB0LIvs3QCobMiQljGyDv764mj/dCwB
I8+E5wQ+QP5Snbfyj0ztn5ojVMtRTdPkF13zy//e+c3fH+i/X8afhyd/Xo+qfTw9aR1Gx3FtYjnB
zBIb5Tys9Nqct7HqJ0+eP+jKLBKB/aqlYDNwrQNPwzCsnszabG6TLDOSb9SsvdjVBSJBb788v39f
5a8jnT8uUS7qKMYP0CJEbhfZLhFV/GKplf6ANfTN+YP/MXJxcPnzX6I7n3gKjbxPUUdqq3rm+4N7
aQRapc2i2vQ++EqdugP5819OkisQNOtRT3eAMrDpLJFFLWd1X3qsn/+ssD88Ifkk/p/0i5s4CvJI
gCBEksXprnagzmGvOi1Dd7otzWS81cvyg0d16ixHQb6D3hpNfZrufDTjDkmu36q+1W60ITMviy6/
P38vp17IUZwHepMbk7D0XRSFLaoVemGEK6+XY97Aqu1qdv40p27mKNwj1q9OoJRRxdLHTLuzAfGA
59dtnaFlCCMfeFohFHTEz5/u1M46Hl3V+LZkfpB7u672hYkxcT1NgNU80QJ1CcpIwei61pwc5Saj
TgNohD5SdwhVeOOwB5FoNuNMFTgK4vrQVpb9QQVy4jEcj720CouDDjD1Lk/rq0ytXKrNQkVJGWM8
JwMCev725UL/wwI9HoAlk1qHEJidrTIGT70WohAkONfnDi7v7Zfdhexr7ptmF+/0wLRmYR/Hezf5
7N49nn0laHKWeBE7kAimESCXkyGLoWjmB9nlieV+PPhSMSVG1TYydrVuWyXUyWbMoUtGUG3nkSvV
+z/5lI5iRINWkJqOWBsGcRdDofACHL0yA/37D5b4qXd8FB50IFKJBn1mZzNqLmaOXaCUpWLK9MEN
nFqqx4Eh80xP0wp769bEhTQP8VxtlGdfd719YPcv5xfTqfdxFBdSPYxbRP7sbSaKfGaOEAI8XBsB
1GDbdP4Ufyz6VCgqv6/XwmuiKjQ02BCJNGMtu3u36YrnmCbALJcy1vkQFh+c68RLOZ51YVERG5mF
10+hZPXSBS7+jNqM/8EI4cQrEUe1XqEbRee3MPIyw1fnyoBPAGq5NthTAUfLH9PF+Sd24qUcj7s6
zZ9yL+/srY6WJRhwcJZYGLdovrXhZ8owXoo89S9BpBGWnSiqlkFR6aO73oRaiCXA3fnrP/UW5M9/
OThi/XVkpM6w9bVweDRTOuArzfEsZ33++NqpB3S0uXWrQRJxcINdUxSKYwPcFblYKMHk9veVbUeN
Mcf7U9HuEUz1mx9xVzvqSz3l9nApkqbV7yoqEYdOr6IK5yVMgB8ibjRUk3bjCnBa2fL8hZ66zqMY
ASoXFTcpqaA49Y9BLfw7pTGf0fOYPnmCoyDhAl8CmyS07RAr2q7TkfuOYk07xInif3KlHEUId8wC
z44qfTumRg1owCq/OrFefXADJ5bK8dhs6nV8Nvqs2RkqMuZBOSrP1lSCVz3/Av7YqIPlfVTulcIr
nca0k52iYEjiYSuHpDgSiYhgF8h2ZV73ist2PHzXLUMF0gsboRw/ag2dCBfHwzKEbJVa0ZN21zcq
3IHWQTS3cG9RIPcPpQii1fl7PHUa+fNfdptRo1OIUUO7K6LKY7CpATgVkNxwLnnBPdz74Ht06k0d
RQyKEj9Q1bTb9lMUtehyqKhaX1iWrmfWJ09xFDeUCR08kVQeZE0xXkIRqw6pZ6PIe/5BnbqDo6hh
5n01OIribpFz6cS8x3++W6Qwnj/AVJ16EUe7fdQbv23iiLXc4LPyWGpmEqD20AnHnlt95mSved/o
vfbBez8RXKyjvd+L1svRrumwpaqL+wn7q13phdptmKTu3fknduqOjva+ozSDQEp/QrugxZ7a0jtA
0UU7y8LiFleh4IMgcOJOjgdAgUUOnlVmuC/K9EFpzXvHy/Ec9NVPVj/HE6AJQUMws36078LwyUHh
yrAK8PshlVxf1c7i/NM6sb5M+/eN6OWNEiAkDCEOTuGOGQGzykrNPspt5GH+UFQcD4H8gFBvVIp6
iKfhAdx7NusD73trlMqll2Vkh1M/O38jmny/fzrV0V7v9TKAN5pH+yRUH3HOvGirqxCXlAvTkTLv
qf2ooTkthp9uEc5HI94Tq8082v5pNGUxzinBLk88CwHGRmfYWvdw+ofVEOrTJ1/TURiAaT+VET4V
BxVTyJsam5kn240+AuSeWgRHQQAZUL8yeiPYxdmoJDNdRwZ+aQP4/+gpnTrB0bb3Mf8wGis0trni
Zl/1/8vZmTXHqbNd+xdRJcQkTnvynG47dqYTlZ3sgAAxCyR+/bvI8x04imm+6pNdu1wp1JqlW+te
14AcrC3MI+nKhWCpE6wpn6ZROiGpM71XqXRgyDTAZxuOYFe98pJZnXjZyvLPS1DcEjjzlumDHFp/
Z3R9BD9a7iKW99uhiYqVkbzQWPYTUBanfeSFVf7A4Dx41YPV9NXgZL2ybi20lWdN+DTQUZswnjxg
Q4wBMy+QcR87B+gTvksFWu/52bhUyvz3d/s74GoOIM9edV8MKkJSdyq96UpDkMqRxO/JGD4VE+7P
frtyy1lqM2vyU8Tf/QZSBdgsAc3qjcy9KxChPZyvzdLX57+/qw2L3CzxUkqeVNLqVxLDCwXJzxGi
q+e/v9Ra1uxmPpU8dGv0CU5FyMPNv9IcxiVlLb8h19xd6ZOFHcuzZnnKalAIpgw2OQxAZeUReGGm
HZAfrllTmdP5F3+wCHvWRNeFyL2p0P5dySugJnegLNFu2hdI7zbRddfrCvkVAQAs6odOurK7Bi8A
EdDbskOGFZINp8wJrhgy3ZDHE8esHUeAlCUTzS6Du6i3V9PYRK9k7EZzjJogRAaiLHIYXSB1Qd1C
a4tg2YYHf8hyhtFS/OLQ87AVUcZCP1GrdkjC1mCsYp3EAx3b9W79QBJd7FoPBi1AksSXDTdqLWfw
AmgVyDL1E8AN4NXzSH+OQPP5cn6wLQzm+YHi/WBu3I7HoiDVEzg21T3LkLCFNES1P//1hcuLa11e
eKm7YQAY4i6NkR0Iq+IZIHkD94gx/y3HKEi/6wAWzlAyIbcoMjCTr4ZxXCl8rsJHo89qOCg1GJJZ
ByQ0DtUX2hZPOeFgPKoBGQP9t8IjVwBj6E3J4UdwvroLc8p+HBy9LAphS5s8VMR5ASgkgYdrClBY
U68JjZZKsBo0D6E4KcbYuVfcTMiMdTJk9nTZVdZOamVLWGg2am0Jvup8LWtTPECM+zssAYMDM2ej
xmaEaxHcrOeG60O4fZUwLl1ZjBZGIZ2n2LsldYwRKBdA2t77bV88+dqDffUQqbVUkaWZOrfmu89T
YJlEDKjPgwmT6oo7EXhuwOxx5FJtYYqTXNj91sYwwv5v4m4q7se6auW3GFTZAS5ySQXQnG7g2U9W
ClqYVn/W23f1Yeh3PLgkeIDGORo2XkeeDABSu+qx0/EXEE3B3pr/cn5Uzx3/wTyi1k4BA0b4Ck4B
8rfrNAcWD57yMkD/k4yRLUHYYQv3l9fzZS0MhD8y0Xc1y7PJi5DnVMOwDJ4jCqsTghygGl6f//zC
9HGtcQaerVt5dVM/cVycbyjebWAcO/vr6JZfOgz+hPze12H0YAWGWPpdZLzCR466n1dXREK/N/se
Z97ufF2WmsoebbybgrgI0VR5hegzpJ0V9GiB+HzZ5+c9/V0tKIWbWw4u2JPPIgY/dL/PtzVIr2Zl
DC+Mqj/Pbu++nyANxjWFq++GicLFlikGs+PAbNUM95PK/15i419Z0pa63dqp/QxBtMTMzoxx6Rzm
uZ8CmpNkN9ofop/n22upDGu3kU1QtXOSyv00IIbx7Mac5fMbBIXbylT2GG7ny1nodmJt2EB9xgID
t30SDjV7AvRUA+9j2SUrS/FCPYi1wxgEF1UBXyGc2UyAh28gzPMSbEjc3NfU/UtFWDsMDdIRJ6dY
PRmAte8kXAR+5D3Es22KRXpleC01kzXThdJp0MIs7EmyCRKcaHDuauDSD+c7YWHwkrlm7wYvAbyq
N0kX3up4ZHkOMiMbm60D4xy3RBZ1EnDQE4DP6HZNC+TUf+dL/aOR+3clDu1XFZ36osOjICzbw7LX
/9WMqwk2eZxOn7WLSO2mgU8FcvedKGljAGh4CvLqFl4Uo/8q/Z5GoOzxxvEfB+mOw5cpHTKQihwS
N7PY0+gRhuJT44b5DVIkDNkWDVDf8JtgKTOPZvJS/9i2o4BHlIQEGUkgaV1K+JZyOGYmn9yhdOnb
GOTDsJ/CFvZo3xWsiOrgZ2V42sD1pMNDR1kjmOjuAKz21Tf40arq26SQ5jxuBSx3BnhtluFwUeAf
5PO/uynMkQIJNnb4CBpvIg+xH41XiGzQZne+Qz4+V4ShtTM6AbZAuEi3d1y0yD6fKVmBf/AMZXB6
aXrjJkBBEC+Qp/PlLRzNiLXkC6eAv4KYgscJZmlKH6AzL/pxU2RRlM5BDgASG6jQsIEquKAKFghA
ricdHQMc6EJ5UatGs6jq/eCXI5IMpqTAuVr7KcLbKroGoDi5qE0jYrVpFeqpNyHLHwQm2cHQCJ7Z
KWSKOLsPw/hyviGX5q+1IYiw5Q7XFaogB7pN4DN8VeHxcJsQ81ujyBI2BitHjqU+s/YFPyp7JE7g
FlIRFm65rG9VhaNGlePwNBdFTfF90ikwEnz6fb52H699YWxtEcjWh9RrGp07zvDMDhuGgdGvXhP5
5c35Aj5ewMPY2iPg7UF63xjYQwF7CrdtaDkgcISpP/w7PVhCnC/l404KY2ub6AYD42HQOe+BRQTQ
HU4eDLP5lvVxoOAfnAXkv3EyLNUHPxk9QLnOF+vOg+CDVTa2tg6cbYMkb013Dzh5FcHfrGrAGjw4
wmNsLyRwoLcplFWu2rtgJKr809SCqpshwtyI4lsQUTj2uroDpWVlCH3cn549JRitnQCqc/bah0Av
BiwGmGDgZGXD/7iZEef5ezoTr0o9jzrRq6w8fpUAO9tupKHpU4H7+RMY3uYr3qHD1/Ot+/HQ8Yg1
HQjAFDFUu+QxT11yQFwDLI5MJAdw78nK5vznYvJvB1J7/EudcMgdY/bIgOEyX3iIfc7dzLTcdCbS
mSa/raNSBd9DNGN+ENAOixvidI2aTa8a7sNNQDq5hlHnpDnIEaKE67oAy11fMR/5dcUOQN8A/GiQ
o70vjZdDxcTc2qRvAJh5Dl4vI92E+uBgB2guimlSe87BuripQL01TzCzwIMMYPACXkOVicOLRhm1
p5sTwCtPksD/lYLw4T36cD6G6qsKYG64pqn7eKhRe2bhqR9HjC7ST02gPsNpOd42ALrvBcWEifEI
VHJSrNTm43EG1e7fo9p34FNP3S56bXOckQBhh9ccLkhxX6/sggv6QJjk/l1CHvsILONw+dR57u+R
QPJIGIEdGKGHLi5Ajx38Bw5n/1qHz5MPI9wgjrJ9W/grA+LjwwcQJn+X36Qh6M0MyEY6aK/L9wkn
bVfuwUeAJQ1X3NGvE1XeSnWXSrO2ZeU0Eie+1n/Nh8JsSa22BU4boF62p2ZczUr4eKWjsbUW5SKr
+h6+vy/IZgzuKuFM14Mapl+XrD1IIvy7xcaxrXuAh/1X4gfj3oD5zpG6tR9KsZJUtfDzmbXxkiym
IJuXwes4INwDykLT15+jqvfJZb3ArI23LeHM5QI9+yrhkLntogYeaQUHeGK+CxYMMLfzLbVUEWvr
rRivGVyG40eeAXtoDAy+YYLFxUrkfGFy2vpwHIDwWRX4rw2c4oCIdH4ZgC72ifKKlU1tqQLW9BdF
5g2pgGUU70j2ZgbPeejwtL0ik1j6+vz3d9c/AWhdAiyQefJdCiczPiJosXMnF08Xl7W/NbfxAgRj
jq5gr3ndtve9Yeq66aq1mP/CXGb2XFapyoH47O7grBjUMM6EfZwwCBqSJBLxBm+aaw/+Hx9+4Zfz
d0M1BBKL2GPOiUscWgxB9Mgvgz2tUJgB6XUbIh9/o2u6xeF0uHDwWtM8VobFGe/hAp22g35ua9zR
doQAJnN1vncWtjFbGQ7n0VyPoc5fY79owPcaP8FEGYzkAQf8rgpPbpU/nS9pof1ssTdcAaui0C5M
iiW4QgjIgbcwfMJ9HyZuHhw+p8RsYArxANVgtzJzFuamLfxukmIg8PdHkbBBfyFxCStXZqqTM8Vr
039h+kTzuHw3fQhgwMKMSfZYtW39DAV9+jxpk69UYOnr1tQncEAB+pkmjwQLFnhAMIPN7/o+CNbC
VwvTxxaAIz+2zZj2/ddQ9AFeIlt4iTYd23a18xCqVfX0Uj2sNQCvnhHmp2CvLIcaGMsBYESO5CuT
ZKmbrTXAV6xv4Dza39Gm7vpbhpyqW7/lmPkAH0drcbKlOljzH4avHpwMcnVHI5LCxRUPtQBCNHHm
TxelQ+Azf48lVYfRCDfY/KlJynbfmPCHgLEB2Ltw6iub8fH8PFyohy0A7+SQN5rz9CnhHVAYQMe+
xeDbrezqC31hS74rX4fcjSL+KKbEH8i2wr0SdN8Ej9zMvUn9LF6b3PM54YObkS3/RhoQCQnkgo/o
feDN4hiv/yeYdbWbP0syIUAhDX3+fFmrWfO8i5l0tFLFI80quBEhkRwbJJQ/WbnS+UsNZ031MDWa
u6Ea71ATD0tvDKfWurme4Ci4Mk2WOn7++7ulCkLkSIdQdD2GcRZeSX+gpxaxlcs2Ejs+SYtY1dKj
+WNewdV57o4qGR/HEA/SHY2/DOlaztxSNazZPkINA9PPXj367kzhS8FahO1IsdJIS6PKnuWZgrtw
4pSPcw3wkIs9UbtXTda9AekCN3VTXgVlu9LnS1WxJjzPkT/uslq9jAO81qHgwz511yMPKlo5ey3U
xtZzM9izwXWa948VAtKgueGkwpJmYzxV7pH30x2cNnjKYJ6yUqEFqSL9R+Htiwb06La7QzYxGGD+
BGQAYuXXgtKtiXE/No3gAIuYYo+0gWqbDrBIPT9DF8u2DvqiTUUYykY8hi7gF8ik404FlnkBXUEo
s3YLk+ijRpL1tpX4k9PUw8ouvdTK1togVetLjuDdow/IXt6mLtIa2HNFENYSLsy8teH9NsBh58KK
WktFV/YkGmC/fQReB3g3Dm9NkGHjss5fGzUBZygnLfx9HVDE8akkIVg7QB61fJekEWnUpQ1uLShm
CHsgRXSHISvMlVZVtsup+5s7gKJG0cn3nQTWanDG4D6pdgAsrYyyhTNrYJ0mqMo65E+a9BES8vh2
nJ4li04hY/3/tkru/L/08b+yx9/n/i6cjmwXpSaKe+bn/fACZnZ6SsO2uTIFjvvYPstfOkmb/fke
XVj7be04N6oijdsOr03QhXtJgABLRkSky3gt/ryw0tiuQUj6Yv2UNPWxC3pSAKXE+Nc+lM7b+Qos
fN6WjIcgLxQhyZo7AEGaIAfiCYyQjQw6yAsP54tYmGS2aBzSSqKVo/js4ORvEgRtQLcgB2ZKkGor
tZ3y6oRki7VskYUusdXjYDKCkhDQ9o4EaSAeiAcU3A2Ds1X/tQXo1lu5fS9cimwVeZO0xPWR1vwY
eu0Nz6sW9NafOGLcqQwPK39WD5fAin8+1pxvx4Ux7VuLh+igVWdTWx6pDFyH3IAHmIETWJW1g4eb
JpciAsE1GHNzYRWtVYIjOj0Y3MRewDH7SpkXfWe1h5CVqgTggeVt0Ayf4c6COHCpLz3r2NZDJE78
JNSkemwgOfSvCHCR8uC2k//tfCsuLEE+/fssBYdv1rtNk7/AcbHedi4i6w6UPaBaAIxGbgMIPlbG
/dLUsg4kxmiRy1IUjyZUxTPHK/NjWca/zldj6ePWAUTM79NlSLNjTsEt23RNgle8ieo+250vYGEa
2cLyTgKog2tk8Yg3yjS4SxoJ6hTEJQyYnTROCDI1LytoXjbeH27xHN8RF82kMqjWtwIjjmxMVLR3
gQO3/POFLMXJbYk5DWkPf4we1L6xBsc+nvhOqGnaCjJ+SjrMHxx+CrBHyTgje7Krqn8GEOLBGeTP
879gocNsxyHHwJ2tzNrohwcE7GYS+cwAAob1/NeXestaGwCWZ0bBZPUFeDIHo2HydqppgwfYd61Z
Vi4seN5csXf9FJZgMQA46JzCGKJPwfu3LtM7iSM1TdqbETIXEIskAlDJ2mlhqcms04LMWGoCGoU/
YJrvdzchnuLh9mrkOH65rNWstYCOcESp8pGfpCtcHyHIenrs4BDHYeIh1pbtpXazlgE1Vd7gT5Kf
Es3iLRH1yaQdsGTwecQz4PTbp8kRGW+/isn/77JqWWtDDAWL0HWSvzVuP+4nL3Q3TUdxlI9GZ+Xg
vFApW2OckFQEmvoOaNLAt4cjO8ArtQcHZN77aHgCE+vK7fOnYb5Fnq/V0hS2LYfgFZNXvtuaXxI6
uqMwQbKVJK2uEqcot7LuwarhSbQT9civnFHSbdclwN108feoRuz1/K9YGJO2LpnnDfFEJs0rgXfv
Cx8lOg/qipWr+MI0thXISRfXmQpl+gaUpTog4F7u/dnYq6SY0OcrsFSEtVIERROVWTymbynOqcId
wOCMgmjTaV6vjI2lEuame7dQGKi1ic50eWKiakAglOZWajgW9P2qGHjhSGlLj7vEi4a0TqJTBepp
wueMhGk88Gi+IVdgz3UBAKuXrkO29HgMOo84KU3fOlf0e1I09aeM5s1Kny+NKGt9GAOBC4TftSef
91MBPXPhdrjopgAIn+/xpcaylgPV8DpGdDs6dV54P078gdGs+F87sQmergE5/n9M04Xet1M5wmiq
Cr8Z6xNxe4CZ5y087ND7Tgho/fkKLbSYnc8BRFM+GO30p6opqhuFwBgBGZ2b3+c/v1SD+eT4fvym
peMEedKd8g6BaMTYhwdaBc8aY27lDLrQI7YAHEryNJmA8zxRrbFequg5JN2bnFWuBmKNPzciPYd7
zldoqb2sKR8Vbi/LvJpee4ew/I4Ug8aLESwwo/T1fAlLTTaX/K7JqEQIsee1/N/ZACf3nUxHs++b
8Pl8AUtVsI4CYIEWeRJU8SlJHReyNW/mBo5kf/7rSz/fOgeMEuAeUMnkSYYghl5Jp8YEUViJy6fA
K+A2fr6YpUpYMx1bYQlTt9KcTOR95SkdYXN66YPTn9jauy5gpNEZCGHm1GTZLzVnxkCOsbaELFw9
bbk3m4Arah1jTtwUzS2JyhJyxSI8mURVW7AA185KCy1ky75VN/YqyGN96lxk5YI+H3u/866kK/G3
pc9bMxsa6SCHVjB/g1HjawbzjV2tcWw437vzRz541SBz273rgM5XaShw1jtBHI3rOAGFXkRtdZ9U
0FjC3fq6ZXxYiaMtDFhb+Q3r7GbU4FyelDchkWyi0Np4Or91ErImTl0qYm7Dd9XJe4yloGsBtvXK
btrkgldyk4+u0p/rwanq5/OttlSMNbH5FNSJjEX7Qh30BBN4Mt30yPU+ID5Zvp0vY6nbrenNay4c
B6y2EwXn+r4adffaN2y8bP+2lYu0blpAnSp1qiYgnRoWnpBjP66cpZYmnrV3N+C4ctUUw6mBscO+
oW13JefdNIWT7CabkjWJxMfdAEzh3709X1J8wADUqeHBf6NBNMcf+m8I7kQra9/HFXFt4WAK8Wg9
gDn5pgtMB0giwG2vvSeSUXFXedHKG+bHPe3a6kFJai0gUW1OchquiZvE8KYIflwyilxbNujXrTsy
Z8C3i5EiOo7nj1zj0nv+6x8fCVxbKZhPKZJPFZU/51/ui+A2k/QKeN37PwVNbPjWlKRaGVVLzTT/
/d3c5qNbuKPMGxw5O0j150sbj4vv52uy9HFrRofSJ140Ic7auM54RaYx+By38doNaenr1lymveOA
Yi6bU9W6U4LXVu0mu7YqLhNVuf9o/8DyapViNaiaCblLWmd6ml1odufb5uNrs2tr/wgWhiwtx/pH
1edgqID814cuQN+uNuDuKVpG/R0DA6g/gN9RBMBT1nzibOOxqOeX9U9odb6fpm1f9w19Fazmm6Tk
4a6Hk+TKOF7oH/sxWTiVp0MmgqMJRS2BtncQTam7Ftzv8024VIA1AFLmd0hobNzXDNxCciLZ6N1P
E/aql/PfX+giWz3pjTwPPdXmP+vEhchJl/LQhc9Sq89wJNfHvAZiUhDxbHRz2aJlyylVJqvczVj+
E3o7b9MAdnHAfXMtjrvQXrY1b65gL4Rk6uhIU+TAbxH0DPTGj5rm+nx7fXzsgZnw32tJZSRgZU4d
HZmEKAW83Kc/J1uEt/heTv3ni2UQ7j+eu6k39P0YTnekjq+bCPKzuITVwfl6LLXT/Pd3a2IYBg5u
SXV4hF84zx8UQL0B3ryJF142cG2zXbBJCyEyVZyqLumRrFZkb9hQ6rWJt7DB/iOnREJeQvtJ/XQB
xN40AkiUfD4fZD7YyoOH3KLL2sm6xJA0LzxpBnFUHcnBxFFhXOw1H0S2P1/AUkWsI884haMqWiBa
IQkbN382ceWF88M0RAAwuL45X8xCf9vySXBXU+10RYE7XzhFDwniX+pAQd4Wl22ytmoSubDwy4FP
FtLiXUw8pYKY7CaXGLnSUEs1mGfkuxErO+UTzkhxEvDNvAGqM/kSpFm0piKfO/Tf+4z7jz4SL2Gu
B6jzkYyRcL9XQyHVf6LVdXedBoVXgQwO9Pb15Pmj8yDqzPmhK0yag4w8+jUZhzQ5lCVQZzWeI1zi
7UaRuNOtgWkU/j8HNXpvBri47SfEkp0thbelekCaR1FfwWJW1FtKjRdvBycsyodAMB87SJ2zLj1S
BJjZAdmvg/sggygLAfn+8yzF4jLGv0LgpImP0BW2CBLkrK6v/dIr80PTZbx7xHSATwqdXD//r0IT
4uzTxY0MEBwZEv7mZNIFdOT8GFsYyrYHMAw+WDxVMWjDMnWfm3ZWz9b5s6+76mWMhpUda0E+49pS
0Jb5BRLBhPOzrwt3TzrKd63uPwcN8rRSxBu2UKN2W+2YeBvH5Y6CEb1SwWBhjFhnvdEMOfI8UMGq
zIP/HbhlhfTZeo7EXtaG1BrlKetzwEHStyQIn9weicC1hrUNyar4IGq29oC21FXWshZ3GfDaI9ow
ctoMTxgQPbmi24QidHdVItfeTZaKsRa3UKt2SGHUe9cOKtvGaXUf5T5eHHWyl76/svIsbMm2TrQA
63ys3JT/nGJ+HTtOs+lHOKa0/SckveHWEpcrIrWF7rcloyOE7cZHMPMIs/iYwdXMqfMjcOdj/lg3
peAXbp22YLTrQf8DpWm8yyemtzWAAjtFyNfzA2xhGf0nnd3t2iFwRP42mcqTWzpk8lMAk9Ffl31+
brt3q7Rfax/eAlS8mDQ19S2LR+ruVe1kl11LQ2vgBj3kU7SYvFe3q/gR+Gcl73tPAUZ//vcvjNjQ
GrGJgY2Vgd3ra17FYK0labktZ6cPhKBuG6xuK2N2YSjZekdOEG9qnT445joVW4Eu2VR90oBBvoZf
W6iILXBMIhBtkEtbvkbIkt9rf749hthhstr9kdfOWqh0YTjZZrWJILCo79PgSOoQ+fcEuvZ+k5E0
WOmPpYaaq/duPLGJzjw+Ub4mPHzqe+4fhiw81KpzVw54SwVYA1YZt+wrt/CPvgmfRgCttk3vZ3s3
qtXKhWch1hHMTfeuCmkcm6RlXflaptn4BOTeL7iam2GrkrC8Slrj78FrMLukknrlMLOwItq6Q6lx
TBrHSb6xNnzqEvLbwOQTvBr2IPB6hFB/dJlxCfBbf9dNyskxGo6bxxF+yfsxhTg4j2Cg59X65fyE
XKqLNeFbI1QGqZ58AxJr2pASz+56hqqUDLGcbsBA9rS+LI3FtdWHVItSjF4U3HYOJHXIXo2MAz7k
NK2Z2i9MF1t/OOo4aZVW6Zsbl086jNguyvRaosHSx+cB+G6gUddxR9WUyRtSTJyNnjLv6NSJWNn9
lr4+d9C7r/tFKVt47REIAOpu2MsMudkvWc/L4bKpbksME2lEk0bKeQ0KSrFnIKrsgkyK3XxNkLww
121JIeWqgoiMRseKIAYFdC4eXA5hlThI6CrTTu/OD9mllpr//q6lVCGHMlVKHyEmLOUtdPmti9nu
TPlllzlbNBhqz0R6UOYY9uMnms3PB1E7Hs7/+qVGsqZ0pwcy0F7S/21NgLNeix7sp03pGijvLivD
mtQdInCgRRj/iBtdsoNv7/eGuF8DPmYrq/pSF9jbeJAhbtrm5BjKQrXXuJZVcuvLVI2X1cDWC+Zu
AkfwrPWP+QiVbzjAqK/Ba9R2KldDWX/exz+4ktoutIK4QQ3nZAzXUkbJsdOFHr+oKCjHkwbKE8I+
06YDnnG7jtUPEoTg8utYp2HAtrDcQzjSdCAJfwMwRw5vBIdxXe4GyITFV8noNJGNy4BbKldaZKHJ
bckhaEAOPj1vpATJ6hVFAtog2jWS+NLXrXNA3CJ3Cl5+8hUORvd/pAN4Ousv/OnWGUBSogtEqMyR
UBe3dTmA0FEGZFi71C39+Pnv7xYEIgYa6Nz1j3PaKoTg9CHAI8TK4+jSx61LqWO6vjKmla+pEHJb
m5rAlYj35NKRTv/+8aMEOlsgr/+YGB3Te18oWhzwNDc/+9ZOp9aYCwuRaNu3ViQR0iW0pLeQoSDF
iHQPMDi6zxHG3ciqvKt0AGROcA/f9V8XLUI2ypBNsZd0xoxHDiLu1kTkSorWuXGVMitL6ULX2LLB
amQDPGTJePThyXIIp8DdabamEVlYp219YNML+AOODU7eYwUJGhS9ntupDRx9xwoR9aqpV3Txf04/
H6xDtggQSGisLcaYn7lmOdS8ridUCr9AwbMsvkvDWORPo4eswHrXOkAOH01VabgaV1MTuqeKYz8c
d7GiGUiX7dTxZ5V2ZIgf4AyvjN77tQ+v81jAoexxyDzH/9xiD6JHGEbwJt6IqTas2CSILx6N4zWT
s1M57gTjpg7SsjAblbPsrYQx6mvSt/ooAasTB/jrELKZ3NCIJxjORPKHDhOtpi3ujt0EA1oVV/FV
4A0m+jw0JOke6qn0SLYN4kzWjw7rpftJcNEUB09w2vxmsauyV+ZRWe45D4Lu19gIxIJBP5tE/D0J
HN2zA24ppe9dxbn0w/iGABxO+5VrxML8sMWSFVwupjpJp58FJB3bNIqfJRIS2p64VxFE1hu3zH4l
0Clvwr5Zc/VZuLpQa2HsUgZ/NxZMiHhQ4t/klLXtjV8P4Y9G91Mw7IIorOJ2z0KXlIi9hAh2np+c
S1Nn/vu7JRMYU5mETRLeClNOD+M4eDd0DNYskpfmjrVmIqKajkSiXlUBupAc0umT33cexIEONLTn
a7Ag4HVtHaWpOxPRQNBbkolrWiG6/0c4zIdHPwxuOkjtk5Bd597wYmAwPic4FkDfrZQOoCta6qNZ
a52xqlmZiCQn54cgE+O3qUE89jnSPHWKPfOdMbhquq6oDqEcwwauZUXib4ogLxnYzZqbU1A2fnsf
5y0Mh52Bd3yDLD1jdmEi+247ak8mL7SLJnObtEncnkJVRuJOkhjVfhkzKUx2ZdoqzHdV37HpRRgJ
2L3skckPPwqh858xSJklDCi7Ek2jR4pbFkdKqXMgKgJ9a4PgC4Ybh8Mz2+aK4ndMugxGb5/lySB/
g2jfZmJOotbxNdVRXD5yGLz1TyP8rsaHPATnfA/o8Wjechf74aepRzT+heWg035rEBI3D6zo6vK/
Dt6eeLJIejYGwaZo0xLGAhlsFp2jaRl1Pqc0CPwnrwkTpEv0We49VhAU+Nu27OlnCT+2bDuZPk+2
IZF0pkdpIb6kTt659/FYpPFLPTotEkzhFQQ2Bfyr+BVINVOrNrDj6GH0iv82VzBP8cJdjdwtti9b
6PKvggQWitsYR552W6pCZZ9g3eeTjUKsG7kInevcJJ1j8v/Cmk71Jqx4p460rWPvvqJkYAdawJfu
qhR+kNwPeEyA8UjuUd+9BswzdjaoSdC94VHRr/ONRnio2w9Y29hN1iDV6iEZoqG8L6dZ2xV6Y8+v
VFfl1e+pjgYm9n42Du1V4SIe3pZxnN8r6C2rTdLhxE22fdQh4WDrh7Lkb2VjSPBI+nHCAyDsvuCA
6RXwQ9n04Cr53b7m2q+AUSqjIX+OfHjSPgYjxOYMSrLMDKchDSLEyfxMMLRjOAle/mwGiVsJryJf
bKI+jqP/DDT6yeMYZGDRmyTO3jCOFATfKomg+eUCdKMDRufgdd+rVJX+1ywFPOQKvjIRaCG865EP
XldxrbGZVtRHRkzs8p0HDWCxgwya5/tBCUquAFl2qxtBEGpGBAJG4x3iEn17PyHH1HU3RVH0eb4t
3dRpbltD+VGrshu2PE2GBgTu1tEHrtyKb1uSm8/w3x3YN5Dhwn4X6oQ5hxTq3vAaQU3MOVk5U/U1
ifCeuiudRCY7luQd3ZcePJuux64sukPoVW1VwTWs9vdJB3efQwNnvnCbh1Gd3YxF1bHbuPf6adeB
lajuagF1z1VY1T7dB65hzV3Rivo5TGBKj2tekv/ssFmPjwgcws5nM4XNPKD6QcF6NckjmPwzmMnp
TUAIhrCiE+QukazD+qHC01IywomtoanYUe0EzR1mWgPpJ6IG9IkbrxofIzf0SIxFIFaIUwiedmqb
pj55AVd3xF+QPTlwjfyUIXbQJDXlB7d0wteCD7B0jALK65c8qIN4lzUqVp8qWfTFZ4f62NGlj3SF
YwHQKv2Ec/0Uf26ILuHVjqB6+wO+ejWojoNJ5fi78GiRPstqNNMtHv3cAAJGVgRXQZMkzj5BA9Md
/KO97KqoTBLuKKkrvMt4fhDsMaVCcUt4BgO1LvASdgVAfcKvcxcusTfBBBuRrd9A6f47zgF4vEXC
YATVfi2cKN20RT2mtxNHruZJRX7WX4OZU9bigFhw2n4H/gtuEA4bkAlRtJS98MIbvk2yjbjYjJXq
+G4wpep2rktS/Q1fA+p04/cCAb4D3iFxC9vFfCrWQrBLW7F1lx4jrj2apO1RArvGd0g4zStkf6b5
7/Mb5cL3bQl9AylCKXviPOfKtP2dLFyMXaqbiF8WubIF9IkbZt2omXtE0rLB65AsM3oLA39YqZ2v
gTufGz7Ya/9xUG/GIsJJQt4R5Lxt6Jyrk4jkqyD/x9mVdDmqM8tfxDkMQogtHmpwTV3lcg8bTg/f
lZgRIIT49S/cq7q6hXnHWy+QNWQqlRkZgVMTNw+9ErdoMq8SuFWVNDr6kwXqVqB71gnZddkzG2RP
0sKVuOinZ+IhIYEsjpOYHOD6QU1XJlVsjnWp/Kx3qJifVcbjd/h1Vm5x+3hr2dfzW/6zVbRiPlz6
kPpU+fhMJyRGwRzZb0HHpbeVq+TdVIxvl3drIZD+u4kfQksXfZY54Vl1YF45JCSGKlbZvMhe/DnH
Y+jHRYZTPdX+Ksx7Idr8GyB+GLDhKqY5MptnNBXb0Qg+wx/QL4C+qrU+raWls4I9qFzV/pRn4/M8
A28aVRD4HUq1zwO1jV1nLdu/kIu3QfeV9NAJK5rpSGo2FolKS4qGEZfd6KLjX3gZ/ZlAp3B5lxa8
go3BJ6wSk5CFembj0Eia0JD4Z+NlbrDGC7FwEGz4fYVZBIHu3HvXzZ7PjfqsIQdSAEarRHMPlUcY
D2Cv3WpT7MJBcK0UejPM8QhV3vFZdmm+A0ULQWM5GrHzaa2HdAkc8V9YflGl7RCVB1rhwaHyNt0Z
0KGi0UPuuQgf/FCZrTRoaS8FeykRwG4u79fSYp7n/OGQF0HlmDKm4xPCt7jaByBHlCxJnbolt33T
EJQ68dif8YbkJL6bUp+USUuczmMrf2DpwFjeQ4dl46RFVx5819NQvg3Af34HJZhyrbyyuLZn7/9h
ihXCz7qIJu+e9MDKZfpJRexFef5Gs/Dh73tOTTSZQOgSnVvOrltXK/2GrOE4O41bHjgOKcDw+aYJ
wdfixzg3tAqPZGaPeYzhQBr35/KQC2ZuQ/yzNs7VYM4rCdWtGwNdYZAT40YJE5qH3o+gmbMZT0Kw
dFy5dVaE0fDU8SRnHkolhZttIBg6NFuvzgAgujyjz88G1MH+vXNZ5IwlMhTqqJBFdsC21lKknTzf
ufL7VuUNlPccuWkzw7Dxn9OOeVu84LyVr39uWq4N85eUQAckpeYZyAoRsUT6yK6DoxWa2SJBexuZ
7sBPkcdh4oJuNfyW1W05ZkmuWLEGe/3cc7l2NwDLSwOmjWh81v3sgi6pBfdyV48bL/ab7eU9WhrC
ciDaDQCNY7NGnrkEYe+G54CNIHkQzt34J4rBQLUSb35+vF2bQ7hinkeUV6nndGLs3XWG8oFVQJ0P
Ymo2yFGUBy8ax5XYc2kwy2f48zhOvPKqg2pBxgnttCfQ7R6krPKNNvXL2KwxEy8tn+UnuCyD2m1x
t7C8BT4NNM+pPvNWAWiyEmEu+D+USP9tRUURRB76zt17cn4pczRpnMmrKHWfkV+45aO4lbrLtnMR
P3ppvZJ9XjJdyzeQtELmik/yOQVAwwDk6xTBRpg5nlcG+DzH6doIeOBKHdEwrzj8bWRzCV6k2CGD
9xTqTCiYCfrQBo3aXz7lC9Ox0e9VO48uGWV2QLWM8k3RFGAUD8cu+n75+58Hgq6Nf9eS5mMks+EZ
IPsZb/RYpREQ0b4KkVjQvp9m475mM6/XAPefnztqd/K4XjlnXqraB+HlqDnloxhuqo5OIaKalt1c
ntXfV8x/nwbUttmx59AQrXV86KoRQpO3EaNSvRVCtuRbEyuKk46HCSmhc4jDSdtkKHNiFPoSoTml
7nwDtsc3g5as8BZu2pXdjUnbtvg2FTXe56g2IQ7ZARHHhrXU+cK62KhENG5MkwFL+UGXxPMOPqUi
TnoGjMNbPsKTrpynz/eb2pjEIfZYUPI0PhAZjxst2neWD8c5F93Gd4u3y8u/NMjZuX0IfEIPQn58
noeDYSOhJ+T1qixLAFKc6+9o8ImDHdFFkMuVcOBzn0ltknVo+KXxKGvg38GZDAc5FN0Y1JumHFJR
3HPisFJs5QgxNqRge8L6aGXgzy9aGls+VCDdyoSo+MMgJ2SN9iJnUL2Avgu0cxwpavcfEoF6Ntu3
vhchjm6Ak0hvSsmYWbtoF0+65WRrtAIMITJjB6QI8vFbWJl+1EnY+rCAfZAConRH8naY+wddcmTY
kl5keX7fq7Fr3/HOhMRvYoYx66G6rJn6J+uVnv4ENKjabFegyhkkWTV5q4Ihnzs0Glv+WZtAAm4b
iNcCtdT5jEiYwJASN3Sl7LXwfds9cydQsu3i4q1HnvGh8HRb7upGIAl2+Wz7SwNYsVsGbssmm73w
4BIta70NtOZOkyC8rfk98L5D+tB7jPv6MJd6yCUAxXTqil0blM7gJzw91w12Pm682UFmsY5RkEt7
7bngdVRZOQN2mSN5v2WDlvF7h1yA4pDgbpF8ThwdpxBZ8X0nD2/6ScXhcDtSMJFVmxJEYLkD0B5x
s5W7YWGmdiuci6cQYUVGv2TG5Y+ZQZ/DTa2UV674ooXv23ePFACllP5MH6DIZvxtQcOU7MZx0Csp
gQWXavdeKTkFcQaIyRtya6hkuCD9P6FOBEwPEulrHZELzsfuutJlPbMaq/Sg3DDbNigAJUU41Jug
mczeZ/IJcqDTir/5m+L85Fpj55X86Fh9lJoaqPQ+zBXKxuE+VNkwvKQ+VT6764HUNs4OcOfAHW5M
FLbVTYpyKPmDalHlPw7T1Ea/tEYVmiZl5BQuopXcjQXbuBXj3mnKtUb3G20Eem1REcm0UzzVZRD8
rxlQwQ9XQtyF28FmIHSjkGVIbOcPtcq/IVvv7uaSNhudQnQ6xIv/sp0uHa7g30sF8vpYzUOQv6lU
ZynovsawO0QTLGjllbUwDbujzKCnpKd9lj2EvCEgne2/1hNOwKzIWwOxoZUtX5qG5d5dr+5LvD3i
gwPCzpuuzdtgA35bT2wvL9PSLCx3zGPWDAa6qw9DOjmbiKZf2Ey8O86Ku8Dr1m5ob2EadjsZD7q5
5MWMuKatiEY9y0e/9s3QOFH8oyZjVtOtniagtPcdQt76HWW3DNJ1MhOIfxMv0nH5fua1qtsdzybH
HRKIbMhogzpAvqaxtOAubDwpxfixyov0VZ51ECr07G3dGbybTTGvMVV//nagNqAUCHsHbHD9cBBc
qsLbSod77HcVAqAW4s6O4/FWUVMb3MWU1SdF8NC4Dm8HqPC/DSJXvO+LqDYPuRcGe5ehpT1hnlkj
i1vwg7YkQSEixNnePD2AByV+Htr2bQzG/3WgptxXc9psosC9verI2p136Jv24x7ZqwfaGSBzmqlS
5U1YFjUAZgHC/eB29upWTCt2vnAs7C61STQKzWPQD+wcPwg3AUgN0DvKC9ZtIiCW1pI2S+t3tpwP
rh1I6cKktYgO3BPTTDATPC/+mAxKTAmq5Xlj7pjHZ/1lBDt4Ka5zL5HlJSl0tKDea8RrFkOZ6CsI
rjvxSrpmui4ai6wIuYKCAUJePDdq9NW/hWBhecfT4Hj5ICztjOUbK5nKspcuHnmRY25o1t+hqaB5
U0CMrCzPgr3awgUGPHNDZdrq4NC6SR/xrI/an6J3pJoSyFW13j2umViMiRg5I19r9G54azjKzz1z
aD9hAcw3rMslfdIRyk4+miZ2XKPEG1D9HrfhGvPIAuyI0vPqfjh4Ba8bA1YheXAArh6qhPhtMz+T
jgfzLtRtK8ChCyXS6Sc4b1grEkE9Sp46U/ZAKQEi374bljnmR5qHggy7q7bWbtuKKpc3jUOGB2A8
ZboBr2D4jacAViTeKNZSEQuXkt27ZVpv9jPedgcm5LhrEaT/dv1gLfr8iwv9JFize7ZUOkN4ljPg
POqwAFmFUCzLniirDDTBIU5oso0fxUXw4AKzHfhbRwduOSWOA+L8116xqv6GJLrn6m8TLRXaH53a
TWsE442bKaQg4prsIGKq2o2SIYF8bh8Ed7kqpqoH4meqpsemGhyIxpaZOwF2FLmz2OtUQFGzJ103
TBtgLAqSFGLKfRCTOqAzynZzNkBYMzF+F7B5ZTcXFjq0fBsdIYmo56J/MLH03gYfYdOGoSX29+XD
svR5y4nlrCUBQyrxIey8r0Nb909zmK/BKJc+bnmwulceCcXM7lEUmEFLVjZ+MqOnbE3Fa8GJ/YXj
fTA/T0TGBaUCP0yV4fVLCHwQq7YuL/Joo30pyp/XLZIV6LmmmdIpRaZSz2gv32DnO/oyx0ysaT4s
TOQ/rUpB2LUAXvMHqHvwIKmiIcs2IDjMoAkboz3uurP0H7p0BtCPA+W8V4Rqeb9DQq+sbwPm+WtI
yM83PLQrouDYynkUZs1bj/T1T54NefcatVKt6R1/vk6hTU7mg8YQCi6h/EJKF2R9aDUZ86e4LKEa
hJiWrFFWLVwftgxxRWM19XEnjvqMJWMUD8QiT8VGMFwdA1/ldfv8igxtoWGJuCVnauZHaFYPG3cM
D2roHgsXdJbQloQueRTgaK+yhn+ecgttmVUo12ot3Wp6Y5BzTtymb3eZF/W/mrz5zQGNSqRn2u/p
GLh3fhntL9vO0qB2oDFkKYTqPP1morrbGFbsIY8N5jcgdRy0yJ4r/y1r7kWxZktLA1rGygMVuXgn
6DetwCV4HrAB5ERx0Lkgi9clNPI2QL88huB9vCrMJXbJs5HV2NV5lB1TdFbsKwhV3oMXR+3EjB6H
y8v4uWURm+QszSqMUfn6rWJDfqtNOD4JqM+tOIbP14zYVU8N7kUG0nr95mbNb+iL/d0jKM84G3co
f0uS70NsWhSma+HD5xZG7Bpnn8V5JjWrjmzO8zsiQLqZth2/K0M0d+XR6jifWxj5T8UEwsU60O3w
RgHS+gWJmWKTSpAvVD7aE2g9+vdauLd1sEog+/lThNiRp28gmJDOpD422g+2YKrqE3K2Z1eSeNOh
YQFVIhmuhNifu0NiJ++bXMZRP6P5MWXQ1AFA0QV3Sfq9ZOUabGdpOtYNnoK1RjHdohwugRD/xd0x
IDexDM+8yLpHGFVvVV8NZou2OEbWuMyWDrvtM/Jx6gE/bo8apFAbzbvmy2xwRK4zJctBQFTFbz20
Jx61GNonPwUpVtmDNGbFGSwsmZ1EB4PpUDNExW/GA4GmnrHlcg7rm75Hpnui6i32VxlMFhbKrnAW
snCCvHC7tzQc4lM1e3GHgEGwNTrkBTO1s8xmFDV0RovmmAIm6N4CJA7ic8S3VVeKRBtN2joRHUR+
VprpFw60nXXWWQ1KSgnsSGGaHgCBrnF+ZQEp/tQADb9etf120jnNwiwGklu+6QAZ3I2Keh7+EnE3
TcfLAywdgPNmfYhKFRXUKNWWR964xaaq0eJWVMOUcFoiNdFAmswTqyHE0opZ8TtDLcrpVBm/Gndw
ULYDdzjvQ70VAjLNl+ezdMgsH4CiSDUHdVAes1nRL1UVqfEmymR4He0XYZa1u+jjcrw2lcdiIuUN
4wM6vWpe6+uarAmz7N3MXJcVBDKOfZnWoNwBP0SKYjUL2X4CdiNYccYL2/6fNG2GJqQIddIvTM6Q
swQX1CbFSxzPyY7et2VzAmUVWdmSBbu085GukxnldVp88Xuhw0SLrE/vQ9NE/GCKEEh+MfreGtp5
Yf/t7GSagcUTNcboBdnn8BHIUHfvG9avWMvCAbYzknrIejoLnh9VlNEbl7XutplofJuVzRpacWm1
zkN/MEgWB4a26CE4GgdYZw2QiXQR2qC3INgEfLWHfGmdzr9/GEZlKNgGKhVHQlzf3BrKx+IxYMh1
rez60gCWrZMibkiFPMNR1WOPEmY+3IXDtEYhvrQRlpkrCiGPCgHs0fUZ+p78UYUbsJeHYgdV8fiq
nCaJLFsvaCo1GSbnDXEKWr7VnKdtUkJMfHfZVy1ttWXrzPWlKpFSe3NBcoorF+UYBhGpxm82Uhe/
Lg+yYOk23IRJb2Z9yLsjdNPyqN71cyzVnvZQTZKQFgy0eQ4K9JT8TzFn1tfVIFDD+PfxMnU9oGcj
Za9cQst2A0ZGkRQUrSor/mth/20mLK2EV4GPSRxlPxoXmS3wNm/SoY7p/VxP+coNv3CGbUosOmvC
YibZazXKQGyYrMSQ/D9kf5e+b9m61nVnRDRHr03Fgueim9BpOVadXGPT8M4n9b+ZSWIX9otxTB2X
esGL6svcu2njFMnIBLkH6fQJdOfi+MEH9d/4zTPSqK9AFIwB1GtoOygoxBaGp8c8dgi/zqBsUlyF
bFpblGXw5k9opGSuMPcehHO2l0/60mpaPqHgXo7GPxK8EfRPbORcuA9teO2b1k5Up5VXhL3mwRse
6qjhQQY6f/Tbov52+c8vHWjLF6ARUxPjSf+Njc7cPwIEmOabCrDyecv6Ne2tBYdjJ6qbcg6bAH2y
b2lH+EZNrfsgffnYRV197wXtlVeYzTBGAc2J23hkL1kp3XJ31ivyvvo5Og1vI5SGxeNYKrQeXF64
hV23ecZ04PSgcMG+FCBg/MaaHqiV0c3mtWLx0vfPa/nhohxoOrDZKP5PyhU6NtFUGn4Lx4Y5p+v+
v+UDTMULdJyV2WtGcN9XoGnXDOjSyx9fOFV2Ph60B5Xw20C8GQji3ZognegmoznaeQcQu+8vD7K0
QtZNzzhaP0GNoo5UibHep+DV/kE6r81XcLhLk7Dsmo5p57vKi9+gU5c9ZGnq/aCmr3dhMxfv103B
uumbKohBrRo7DwB6SNBaB2rnefXKDi8AyYhNHma8Zo6g4eu9QEqwz+8Bu8OV1YdlVnxH326UP3Ix
dg3UBNEMs03pAJgOZ3W8a0ZgIkDdOnf0JirxplRVULR36YB39DNtutbZctXhWQhaU2WqRGWybbck
G6PiJktlgFwVB0/tjRdAYHw7DVAD/RF1ortORoTYhQA0rU2FyFP+2odqelBKyPs2rL9f3pKFuMVO
/0vWqb5wOEcMj1ePX9Jthh0xI6K9vqxfvEGu5UAWzpcNU+pBiBQLyN0deTsBhu+qoHMTSbywAm7F
rPFqn/3FJ1exDToB7XHg+WPKH4Hu5/szPr5KRZD0HtRf0R++smpLczn//sFbkQYCfm05hS8pU92B
QGIR7AWBfp5ouxa1Lg1xdgMfhqBDNkPzJgpfNPfzR7Qvtxsqa7aRTZateJSltbI8CmHp3La85Y9/
zZGP6hvheP5ISK+CyDfuVrzjguOyJVDZ6EmTh77zxTBagbO9kNVei5FmK+HO0hG2vAr6l+eqiHp5
JAEo4TMB1aYUXBVFz9Whb8f99clVYoUPJgcpnhuEwxGN+ZG6NUNNCsR5gYabDKGElFw2yoUVs8nN
+og4oG+v2WuPUvOBspEdRThGt5e/vlBIRy3330erGOspQEUk/mL8qJqLvVOrabhFdvWsgcRJyZ58
v4AMFS0CWoEEt5hDdJc4UMDbaK8NT1lMBKBiKQGFgqqDpr+lBi3XIBxqy7TKt5BqYmxHam4GkHKD
i+Oel8zQI1hDJpSzGKjh7nk8NQchBLR+QjqWMeLkIcyDRw5+Dbfd6mYA3DqL0l7cmCquwifOhnht
fRdsy6byYWXHZQDK+tfUr2ueNCYohg0Fqp6jaj+bNTWdhW202XvSuhtRkmyzV7zQ2+K2J8LTN47j
XBkz/b0IP7gI45QofmZN+2pA+xYnhZIINsrODdeyfAsOwqaUA2tMHoaT6F+lnMJHEEkdqWHuqSH5
ca4hYnv5PC7shi1VW4B1Z2ock35xq6is73lf8B+cFm381LX9dcApYHn/feb7ogXKaxDdKwhLivsq
AltV7ajmutgpOJ+ADzsBThrXnYqgeOUMSr8cr6/EDafytuP8On5/EljOOnUGFGqJGl85zeInqvv+
KRRduL28Bws+NLCCP15n4BQD78arFqqlUQLc/Bh8bfjchEjIdIH/bMwg2PeJUCmvQwYQm3FOI8DQ
Me1AXibquUzSGpjDpNTSWYPJLhigzTCn/cmlRoTxF5qXPLwvhBqQdh2U97/Lq7ZgHza/nF84tY40
j794VLyjcOg8RJ7HnzwSgKUtasQq1vTsmT+JamyuOZYyB2gZp3ylLBzvQHhzZ0idAokE1QM/KL+T
YdznQCCtWOTSvM6n5MNxdocRGEbZVK9Vn3n3EowuaGAb5F0/oVYuAsSGl9dvYX9sXVU5OhF6Ovz6
1cXiiUczIEH+pS3OfYbXDWAd64b0ThcoE0OGoeTA3dHuTD2XAW14+ftLC2WFHujJnUUlp+a16TNx
q7ne9xJ56t5HWS+PVrWIl9bJCjuYmKhfDKR6VbHrA9GM1sgzXdnlOSx83KZ/SYdiomeFvVcOlsGt
AkZ6K1EqWAk2lr5uxRrnZCd3+hog2DTNDugrN3dNnB+v++vWOUVLRun5Iur+KcKm+qNcNokbr2EI
Pq77/nnbP9iBjhgD+SB1jgrdd9kWjUcjOYB3E3HP5QEWrj6b0SXLOPqV8o6/95EotgyIQohQsvou
AmHV/vIQSxtw/v3DHKgZhnwMJ+8LgJK9l2CNQJcVV8HX6z5vXUuuA4Xx0HHEu/Q0fWg4ao1KBVc6
CJu5pUBcY8qaO0fmQ1GIQYStBx1WuprfXrDfvwndD4vTtF0N9znL17Q3zNsYdPaJTRP4eXYK5Qhy
rQH5wm7F0JY227JiI7paOKCs+CI7Vr3hXvpRhEH2Nrvm5+W9WBjApmwpQBRW4/j7X1TkyTtZd+GG
odt5j5zIdQ0XxKZsoZkQcVRK51UrqMuTudjhPE0PDUOrsYxEn3SMx/sW5PcrFrKAQrIpW4oqbPHG
zoNjUUzvsgQsLElp2D8WOrifWyeZCcjng3jOadLFePVdXsmF+9bGLAKsW0APrB2PjALUkmbtQbvs
j0JdMkEiUYHaAV2xHm7gy8N9ZqNhBCbPf9toCgluJ+vz4quPNl6A0UrQDYJdb2Uynx2L89ctE+3A
blONIwSTApPLvaGQIELPGrllHhomr5uA/+8JuKDy8lD70L9cDoQTCQFuGuEOLn/8U0T9eQLWLZtN
/QA8veN9VR3RG5/X+5C4XtIVbDNV8h0tu4d0rMMtr91dQMjWUeYPOrVXHOin1Z3z8JbdMsXKEqRB
4a/UifZndgfg9XciBv5Ju884m7tIZbe5KTclmBgmkH9dnvbn2/YfjdQmJ6420mtOssuHAQR9DkXr
T+XLb7KJRb0yu8+PnmdjCGmc6jqoQvo+ChHmm8iru2kDbbpmZfM+s98w8mwUoZrdqAKXXPzuEHrg
mXEgkQo0fB/tUzo/d4S+9oW4La7i/j+Pd/b0Hz16zsGfiF78d4nbNDGiCbfIbq49wj7zC+evn/fq
w9cDwgO8uTl7B4Srj/7X58yM33WqonzfIsDxQMrc62Iu9yW4psw3Fo86XgmkPruqzkNbPgLSqaAs
bZ3st/LkjsbV9yocduhMvQGd5s3lE7c0hOUoRNHHLrDm+W8xRtu/tCJFccxiD+SvV+nVnKdheQq0
X6U11xN5d3vgLqlXnYYA7u7yBJYOs+UoUhYC7ghZg/e2xKKg7G+245xewfN+/ueWG+iIdNsBmet3
1YY/RQMJlMoP1tDlC//cBghWU9/iKeHrd1m3h3FCgxLgt2vM7ksft2LwUBVlz+dRv4sUNDsjh7Bv
zuU13E5YFxsPKCfwxjshhMAnT41b5pJnNB1fcxGfP26bc8vR8h0o/Y4mz7eh7U7Q1yPJ5Po3xgFH
YJHXCfg2r3kunkezzRu6XBz6jMWpjgtwLAvIePeb2MmalQBtaSPOv390H4CYOh2ATO88EN5G0BRZ
z2xNl2/hvrAFP8cuHIZo7qvt4EfzcejxoIhwJ98M8p+rrMtu0Hbm1jN0zKpthbhvM8e87BLQLkS/
r/u8ZbzD2PteXVb4/05014JA9jnvVsnbFxy3jfdTPSh621xW25l5t9XE202TVm2Cpt1gB8mxbeCr
4BGQ/bV82sJO28C/2VMinx2M13pk2DeOj6Y4hK0rocHS1y2DZlWXdqbW1RZM9DsTN7dTtxZ1LH3a
elLXDIonkE2oUAYEC7MrfweGrZz+hQNqo/o8xy9RBprjd91Gwf3UaJHE6H/Z9KRfy8d8SpEFC7ab
ixlvc/CwVNEv5PS1U98Q14lkvQFhNNgWQ9KAuXyTD70LxvO2SWvJN1nN80qh6BW1Qb6fAGul4XXb
ZGMmXAZhNvC543Sd+13aDUewhTaTulJrjK3nXbHzgpiuXVPVMiCgMjbqBKKjf3pwvoRAuA2h98x1
/VLyNd2mhUPxn6IqgHO1gx6J05lU18ygsmwhfrG9bPdLx+I86AenONdRScGbVm1HGW8jFuwdvnfD
YGUPlr5uxTSg4B4NhHzKLTlXhXfxSPKXClnAl7xTrrMyhYX1sbuyGyKL1ovRblHzqNhPeRF+nXK6
xryxNAXLMXq9Rs0XyfEtlwRHGf0lSTmnr35Lrov77K7sFuk5rgNRbls6nogTHUfaf+l6AQUAU1y3
RDY+shigSeKqqtxWDsSnQOniQCQpk/OV+2wjIVFyDFKQLuL7URY+tXkxbgkqiuBnVHolAl9yLjYa
Mvdqj0wO46cOpJ9hvuPF0LRBMqs4bjadV2ayOkSO07ZIFYqunGHxjZkhPWaIE7aboqpHduWRs5kv
4KYmFFMH971ETyJK0GAjNYQdrzJJcj7nH0yyyUMKHss6/oGm9QN4a/53/nQ7qrfLn18wFxvv6Q5c
qInn5J30pvWrpJVzpDax25fu6boRzqb0YQIgfPOg9Vix97mNBiQJqvit5il7uu7r1vIARDr6yKjw
EwSdQe8TIiEESv//Xfdxy2FBoSEG2DbvTmkqq2inPZ0+IjIK1ggQFx551HqAgWYA2kB+hNZ8p3Di
PS104/JbI9yzSMAYlqS8rUMQNaxgexeNxvJeAygWOBFK/kTn99PUAtKJbEnLy10m6wMHGUeEjAow
GyBNXoEqLsR6Ng2BjwyYm/uN/FkBloAYprmZdHWgnN1BrujlnG4IJFkp/C6spg31TI1L2ZTl8qdr
zIG28yOTYEXyMqR35coQC9ZiwzzjYQKjM87zCQocVTI0rt4OBUjmLh+3hcslPE/sg6X0oqIaxf30
fdTl9KM0Tu689eMQG4ECFsnNdY/n0DJIiLRDlKTk/OR6UEMtHQj6hldBpRAF2fDLhoKZtMiF887G
oG1e3Hko2LED8XX0T2s6d41/dWkjLMv0aVuCQ64dToVfabHJvGDsk9JXa3nOhVSZreXKIiZAlz04
78ihRk+Rj5R2ZVCNq0z4D51ECtF6ZLPQZeNv4h41+ssH4G+1/ZMY0iZM4C5HMhgavNvU6FGkJwiD
p88CQiNwa041RHGXZG3TOdkWGjJ5V20jHzKOP/UknCxEaKu9wUOPejt3P8DXarxfGj0PQxKljHzr
C184ANjUQR/mSTM7oOdAqrQa2dPkxwAZbcse+jLg1ECzdPU9Zjx35c7x66yZbgF7ItlbVAA9BnBA
l1P+A+yPAbzFNMfNsHGKTsQycZBEhACKMDSdijUJ8IXA2saS8q5ragdEHz/Qd3Tnqt+1Hret09z8
TfcyseIcF3bcRnZC8qoDSUxM3/tM77NpfGO9R0F+X2/EaJI+ABlqGud7mq697hamZaM9TZ6DVAbd
TSeGaaVN+1Cjvxuo2Rcw4+xVBdLYy4dqwasQy1ToDO2cPkvZD1c2N3725Zyv7Lwrna4NKKRQ1oUS
TBH/SFu2Jxl4C8C0+Ses2AuaxtZSvQvWTqx7S5fhgNOowxN0yiL/f7gZTXgLPvZqTc1+aS+sfOIw
+UETeCo8wa+8cjJOCcRqXzC1NnGoOVY4cZc3Y2EgG01IHbcnTR0iGGL1Qw5K1/35PhRTJhPSQXFI
6GJ/eaSFNbOBhcxnY1mcFXNw48cJuLdNEjqgx7j89YVDZaPRwC00QK07YO+xMk9eG90hcnikgb8S
Nixc5TYMraU8IwMp9Em75mYuC3oAEqnfoRZo9iRaI2tcWiL7IqTDwMe4c09+pdCbe1YLGZrwx+UV
Wvr4+fcPl/kIqrMSf1WfkO6I993YmQTUsHolEFmIq2wEWjOClLcAOvKka/o60eBwdoqlp/dD5jyN
oYGW+pptLG21/++JyMZAdStS08mfIXqX5ACpVFlCwf+avsXorwhvLi/Y0pQsI4+NFqwFRdWpdEbI
5EUPZyWa3Jme6zG+PVug6q9poEGQYmPRMuoypiSZTq4Egz+Yp5DwWK1NLMzDBqKlVQxButKZToyN
85/IaaZfbih0cADmQ6cbqH2wdxrE56WEzpq8LqizUWlZbFBU0Dr6EblFkURO1CZ5LdZKIgv2aKue
SkPEmI0t+REzta8jyIWD155V6lsn3X8ub/+CZ7RxwKRVoPsw9XSa5HBHyhTyqNXfeqTngqil7O4u
D7Nwzf8HB8xo7YHoJvhxvubPmboiR4GncGZ1U3fNTa6g6TGFZN/2a4/IpYlZjgDkXYQOSrs/wLr5
5Id0Kyd6DEx1f54YV/OK+Sz4Gxu/l8VAl7Sjq098dvgWeHBnM/WrzcdLB8ByAsTosyphF59mJ0ii
wNlI4HWnGgoOwl+ZwEJt3/MtB5AGqYEiXxmfvAnAQBwy3ehvUFl6HrPg3ofonMybewDT80RX1d5P
5UpZfGlu1uUPdk+WFS3G7cduX7jutnfJPQ+bH2TcXD50C3tjw/q06Icy0+V4GrP4BFaYAvQG0ZoQ
1YJ/thXd+klHInKYOrnMBfDGL55FU6B5YJp+Xvfvzwf7w03mdX0UAZ49ngZeuig4+f1thh6e3eWv
L/398658+LounLD8P86+bDlSnOv2iYgQAoS4hRxsp10uO21XVd8oamohZiHE9PT/yopzUc1nkhOO
vul2R6TQvLX3GghT/ZtbVCVsFMsXYAaeLwHk9d9fmd0lrG9o8DaCclv3BubWAYWaT5eqrimD5wl1
141oaG1+F1vchxaKn/uheSO+tqc0J8UzkujDRopr5chaerSNLW4M6LLyNzP6O7DNILtSwi318iqZ
vF2gikPpNd8QAByuj9habxZ7PZC8DvLZhm+eUzSxIpDhkpP+cf3HV07DJcrP9U1W1YFr3kZfv1E/
+H3Z2DwAPJd2wf9HoL3WicWmnvyiqFLBzD9qZP9QNkw7j4xbOvkra3YJ7uMs53TqdfAGy2TIU+RR
135tpCO/0MjZ0kNf6cAS3ee6gFr1yPy+aY0KPgonPKFiOF+fhbUfX2xp0lsd+Uy2bzBdfSVu0yfg
yW55g62NzmJHUzPwqdRl+zb00Nchjaxv+6H6WcHebXf989dauPz97zNDzgRan6R9C9sARkJuWsf5
4KSJH9UfhB8sYYB8gA9yUQTtmzdaeeiH2jxBsC/feN+sjf/iTd4OFbAUtGrfUhhcFGB1FHpOploO
v68P0MqRsVQSNDnxplG17Rt2Wozr9DsPYOVTVzvuwZ42C+8vsYcttuyq1ppb3NwmmEifRV6H+019
aYR8dA2a6eVN6WSHss6eHRucGvC6rvdu5QxZggAFIyEh4HH9OdI93hynot9frJrn0ntxuy0i0fuT
9D9GaYPhEsonzHtTUO4BvhaA8JTyYqMTa79+eT78tYZr5MLrIA29t9yYid71pdFuEnhNU2408P4m
+V+ntAzesY52m7cLRBcWy2zfN7oBKLN/uj4Naz1Y7POqaISRNRpwdF/fAuuHyyIT8831X3/v8xlh
y1S7b6pooI3t7qsiVa8hHGcSH1QYFQe2bT5w013aWByDEctddwqAB4G09uj8qiksNb5DCUT/ut6H
9xbq5fcXIwShzmxsU2c6CTwA+AMA55X5zHyOiyluIhOQfc0cuKhkZe865e56o+9Ny6XRxeHYIYQG
Xjko7xEGThKopon25j5VsL48X29hZWqWJUkNj3eZRgV/zieAj4x0ohtfg6zs1GAcfKwJ77+7QzDm
58zh0bMWEOkjcDy/+2NVkLr9lvvEWi8WYY4snQoypH4IeXgTJHlUZUhq1EECW/AtbuvKVCzzlqwc
fRABgvweTlH2czbaAplyOwDs9LFRWgQ5ynGMyUYePosCXpgSLtoJ8UcWd2RzlN7LZmA1LROWJZLf
0sOgn8LaRGf4nkfqJ6l5Sw5O1znyX38U6fxzboNaPtTQIvpI1vrS7uJ4hPZfC1liQu+i1gnvJri1
PTUohN121eBs5NBWducyh1ki/iFj30EHJvTGZKqQQNO02IWDnSA7NhzyoN+6sVYWwjKfmZNZOBJr
7Yn6nfO7LtrhlfY4yz60DJZ8WgY76D4LuvK+DaIsO2cAN3hfVClQbZvmLi22lvMfC+9leeoyKZfu
/XVnQba79BCO5qeuBRfjd2/zgZ8kTjNxQFbQmz8HzpBS91ABnkjTGP7vTv9WidSvHwNRqXZGmMZ0
9pl3SrJb6KPlw7+oKMnGTzIo8NmHrI1akHZh4kM0+0CshY/+Y9vy10ej3p0rXfjZKXeyYj5OEUtf
DHzMtgRn1uZ2cVQBNgEschf6z/AypOI2N6rrYkhLhlsNrBxUSz4wYZ3XlTCDeYZs1TS+TERX0VGK
auT7LK+Dt+uLaK0bixhOp1bmBY7xJzUO9f0EpdIn3PAfY76xZcaV8ZlqPjfynsONr/xipywkR0JV
uyUiufL5y6wrcYH71+1An0uYOgEOxOC/fBil2SoIr9lTLROs3IEtGcg04ambs95/6lJL2LzPDePe
jnkBoEWDP6IQm2iX8ZPv5BM0AGtCOqCia8+5OJ2IXkZdwtuZfVfV5FUyaQKBM+hN534bDS9NHQpH
xXBiJ0C0p6Qk4ec+rUHW3jjxVlbSMpNAWjC49OgOd0CCjFB3q1Cqj7xYWnjkvULTngYfyEZf9tzi
biWRY7jxmwlAW8XMPiRV5e1E2NoPxLb4/WU+ejKF7WEALM9lHjkPUKxT0KQw7dfCT6ef1/fDyu2w
zEc3oxc6kAxIT31YmiQXqTwSNg53nq77fTTaFp61dCtBuDIxy6y0P0/4pwe/G9KUOBi72fXisc7H
u9InYsuFZ62RxekNl1AylK2Tn3WlcxPTqi/C2AReOsRhMH/QY4AtE9HjRNMu8yvnzsV568YEiF67
B5sFAPvrM3OJnt+5hehicdUkK7gVmXNXtN6MLeT+5ho6TG0kYOBS1tFGM2u+Xst8NCN90wZTR05Q
vK3Bx0onuLbcAIoRuveUqjm6gUF3RMDgq/M8dWPRMI7da+uGsp1TO1nYAjvQCPAixoiOPGlqlwHE
GcChxCvOHxqMZT5N9q2wXuU2Z6sCmbCc0puSc5gV8Ky/aSKglK63s7J4/kDK/rpFO3jDOnMr+ruI
8oYdslRG0ddq8LNh789ZsfXmXmmGLiJaFgBGAluK4gyrY6V2JdxjbkhRT90uA8Jk43HxR377nRW0
zMc3BsoQ1FHNXZg2ecRhGAhU17NhddSW8SADpn7UHQhyB+hGlDrbE3CRWewi813LmKJmk32lcMkd
DvNcq17uJAUweJc6IKqWsesoMe9HiEtO3X2Jx8XYxYSoofk8N1zZ4sb3U5OJu0yg4vVvoAHN2PUF
wCffYYuGOv1+4n6VsoOEwHp5gN3IIF8L35bua9FpXoijE8Kb82n0QyctkqjvAn3geW8CeuyQdB5+
1aNPga90+VBWT3g+0b7dM5O76jckAolLd42ASN5X3/FgiL0HBT1Nf2TUS8mT8hyd/fJCGmW3sMzx
ywzKGY2mn4e+C51q10ywIoHHGuxAj7xro75J/LKWzqcGxrf6C1zluJcEEQ/1Rca/9tObCpS1oI0L
VQf0bp6tiD7Bl6Xxp2Swnh29o6etgq8GNBt0809OAwHucue7/pdw9ETV7QYzte5thgFAwFb4uEe+
AMUkujtCskyQXeTA2/gE7K/PP8EzzROHTpPOfDE5z2q9bzPb1RZF1xEFZAPVV0BcB6Kk0Uk4do67
c2XhzA95SbOU7eDh0HRPeM+qCh5YsJT1oljUDhRLYlJlVbax/lZilWX6uAZgvy7KoXnWlZfDHLKC
HW2spHJ+XN+rf/wF3lnfy9yxMMYEdViWz1CkDHt+W4J0ltN/apZLCWA8B+UC4flAIB/TxhB5BJFb
SRIUNI5yo/PjXKYt4oIp52P2r+0F53ddk/P68wBHAXdncPi6cQPxUe8BD1ubHkoR+eJrw5z2yReF
nU/hBMDUScOwju64CvrxrMJJUuSaJzk+QOYbNm8xhKsboMJ930PRDRBUgJ6SOugl/WeypLWwCESe
eje0IevupFNmTXu0M3Ltb/6lQ2e/hBPUV0FTv4RnHfRKioQjxPLaW0RQLDtBNa2Q/n6qoYPf7YGu
nNx4qtu+mncDDvFO7g2DWkKRGOgyNDGwX7I8wmrZwmmloAT6gRqH+KVKnM3kTnHZ9gCJUN2+ShiV
yi4em3n0nsvaEnls8mxGejWqKOyqJCdBvcfLVSGOk+VEpjs/bCKvuhW8LPMxJkjt1wdQ6GEXftvy
znU+0aIFWnbvl6wrzT5F5qBxYMPrCriW8cnA4xXeuZDJGpBLL34jFq2iz3lfMv5z0BMJIWFLIzey
CUMNyjixhF5YnZgGlOL6qHRUNq8hIgp32qU8D/NgLwpUUc0NqlZNlgTNxOq9TXlvIeowBHXO7/sO
xgIgWHdtJpCiBsGn37hL/sSb763PRV6MSuh9jxArvwMurQ4eBzAWWZuw0hvJMRdOCzI/xAkVPLqQ
5sUHxtCInugNgyQNL+Ig0GOzn6CN6HwN0s7xjyGKb37/vLF73g8vlvXUy2Kcsy4ld11fISLLomFi
X7H60/LWzr2bceA2CNTKk6GDlF4XVxxP22LvVR00Gq9/wsoB8ef9/ddl68LsrKHwsAWKWejE8CEs
sNhq8pF65SU8X4y/k7KcgP80nwJs7jARsFzOd5MrtqhQa99/ud3/+n44QlBf1bnz5FsGmwCYfnYl
htCU1UZy+L2CAzqwVKKgmZMGFGfns8oQ9ZAQ+hc5jR7yOQ13UDI1yR/8g9u6j5ESW9qJa40uejXC
yFcar0jv06g3kOVDiWsCcsTKEFtUBT6/cRzqC7Vrhwaw7YSymUJ8tnSiUqYfS2Ysy1IR6vC0VlV2
X3om7e6zUo1in2VgV++vL72VZ89SoAK2P1CowDF/ylrIBP4uOjdQ3xppRPXWgvWeTTjO+xBcPQYf
0uoDCIPLdNL/rpfO6Qcpa+SS5nbkaWxt5UDqjAixgfBYWY9L0QpTjGaYmWvOeB3wHeqFkiWOy4DG
uj5of7IM7x1oi7AVV0xQ0RRu4nUH4kzwYIEdd8HbD+gk6/2EUCpIb0gECSwvkX0DXZgEirjhMyn1
UAZx7gUaf2IKpobqaN0m96ZdBcFFoLEdTzbTEfmTPvxRQDyo6WOBaw76i1nVkq8jrsc031eAEsMz
GzeVKGlMYfljEoj7RoO9qLJEHA/Y0Li3fgU5nX3qjxm5q0lRuJ+KyczhlkDM+8niYOmzReGqElZV
Rp9QIEcwYUXdjiTmjGTApHE6W3XHSO749NYxyDCdXDzcq2Fj5b7/LESU+d9FJKBXCMrpYM4shFnb
0MN9YQpLuXcZkuENtVuAlfcXU7BU0WCT7qBGw9szhDJwX6dNdO9EzZbA8FovFkczl7hNMkexT0w2
zoG27AUS/yLOL+Dghm7pM6+1sjjKhFVjplrCPmlvrBMRQIYmp4bsSRfcIhO7pXazth68/07J0DDP
QOtRn00HZckddYtQnzjVxJRQASZe+9XPyVTutVENH+M5CDuzu74l12ZpcaTAzXgY5Ji2ZxDZo39h
Uz+Fu6pAJL+x5dd+f5EuNehE2meUP8kihPtgbcXj3OL187GvX5wnQ4joTZlKnxE6y9vBpPpYsNFs
AIous/y/p1WwFLgY2m5AEpmnz8QJvEeqLnkg5UC0p4p49vN6D9baWOxGXhW90xmVPTNbd/9M0ezP
YOe5078wiJR8I5Bca+Ryif0VZ9CcdmEFgO3TwOom3CnbQkG3zWrZ7AoVNVsWiStzvRS+AJWMNABA
p8+08oNPAqKIJPbwdnm5PlR/oGjvzcdiN3I7Qo2bKvkoOtJ5MP0W7kRuYVPQeRnuiSJr7nXGzEs9
NWKEl4VbQ6InLG0FR11LsgtJnlczKY5Fq+Zax4HrFSFJ5pmX9QN8i6EquBF+rGxofhmhvwYcKBKR
ZY6Rz7YOw/jCQIdvX7X3o4HhoYxDvq2DfUc3DfTej0aCpY7GwCLfAapZPqNKbz4ZgZNJVX62F0B5
QCA9LeO+YFv6JmvTvDgymM2hKZNhWyjYrvKdLCwKOQyH/VZGcW30lmdGGaQNnvzkafIgpjceJtj5
ptEeqAAGi5K0ryFyeEBmXiuK1Lyg7ALhpvnHkszB/+hu2IyDRGjdJ2HTYvw0DXIOd57jef5NVQBG
eHt9Oa/cLUu5jSnqQuCbdHMmk3K+wd1hQtFNDTy8AwG7JXFVj9Dnut7WyvpY+mzRXIaG1oH/xMDN
2gvfIbdw+YJh6kCf+NC/dh1ututNraSDg6XNls3mhkGVM3wq4b1RfyWjgQMe8fyCmcTagvYQ3Ckl
mZ6orf2uSFLh5ZV/xCh32c4H7jz/WjpBbw5epLzWSTjlJrwL6JjKjarLynG4FPVgNU8bU1fuOQ8R
JepsnvYDfPOQuGR2f30U1ppYHFUKPIASWff6jPSBczuV+eW8YlF00yKi+GA3FocMhhV1R5E1Z0Wl
2ZEGB20z4hWXuYD4Xe/GylYPvcU51vYdeOMRPVsc7k8WGnlfM2dT5nNtkJYHiRZ+B7badOZtofZq
BPRKMESiKJ9vqaGu3RlLo66aSphc9U0OWeC8jMXQU5iBoeovLmVVJKou/8Gd/iBCjdsB9/quTL3f
f/7FClz1GRHJjLN0Y3esbfpFwFIXBJks6PCdhTVDzAf7tQxMEOvUD8Eu/ujyWypX1KrIuNaMnknZ
NXuJwsw9nOIY5EpMsfFWXJm8pXiFCHDLDkFYnnmlyS6H/bp/45FKpnEvoO2+u74AV8ZrKV9RF1EI
MV5XnDWfPLNjU+TQ2JgU+aQc0p1231c6DZ6uN7bWpctH/HVr+9Os64BV4sy64ROr83YPBfM66Sq2
RcdeOYfZ4lgoI7/JtbXiDMVidYBVBpgtVUf2UCB7nnXr7+dw2qIDr/VmcTzU3B3ZnEtx5s70Xfuz
OEZIpiZVBN+l6+O1cjosPbvKJkKWujPiLCbHd5HAhR5jEuVR1t1cb2CtC4sDAlRWxqC9J84AiQDO
H+CBN6HOkMyt3Io11ppYxBo8mkkZ0SpCIU07B5MC+85BcDp1yh03erG2hhd73kKZSqYw2nsCzq36
CtoZ1xFk0K2KZNKRqCHfUEjxqy2Q8UqPlvIOrPWCtkcK+6UW4OcC1IoUUZi1iSMHsjHx7wpkMBIs
Qae0dIp+yjz1InXbvIhaj+1RQZsoS4zX107slThnbFGQe+iAh4hrYLuVx33jFhtjutbJxYtG9DPS
FSgqvoD5X5wkFBS4afQNwCwv15feytpeQlJL5Uxz5FL1wtu8jWvL07vMq/qNz1/79Uu3/j5pHIOL
KPLHZx+2d7+09bsvOE/Tj9ndBUtxCYvk5CQCNUHifRr/4bDb2Le+ST84NMugYChnS6GB8yLCHBI+
3VwDslDXXb6xutbmdrHrrfS6KSJR/jJERV4kcphxnbBybl14NLsAlHxshpc7f64nWRQ6eia5Cnca
JambiNkPxphLMQbmCsRipfWerbDOD5sZcxzAM4fE/giex/Ue0D8aCO+8iJdiDNwrlDMozp4n1zXZ
fe0PVXVUCpXfYt9LLIN/MuLq/FEJfyxuc9aFKrFCOJHdqyn06F6g/pUdiQMHrx2yncEUc+UDc6jG
lLCLllbQPMhMB84jHrRRJPfQrcgGFcP3ruxuYZKUcxajemb2UTmr9IBLEyXCKaSOuBeQx/nWuy18
enjG/Fc41hh6PwSZLw7IBiGrrLXRzYvO0pyfzJCRCbIdFgjJuPbAKIBfxECan0iAVdWeFXAOjKV7
MfrgyL17h0nm4wmhfPdzEmEpbmUwF9+gfe+5e3IBjR8YqVUIvOpcu/ecpeKJppSPx7ppCD8hSA5/
O5D5GX7YWTX5F+sBSX8kReUjGIxGzR4HC0e0H2XU+ZOOB1bicjNZZ/W+dCE/nEzj5a1mcsES1o05
ghMV1j/BORubO+1QPKh42Lb3rNTBg8GIj2dTlUOr91SAX/AiVVFkkGIWs7NjoAxP31hB6+JYQ6mF
9nso5YpuSgyqvfyQW79tbkQ6RTZGphxiKhR6kNM/dVj1wWfm6fmJ1fUcHWQJ4eWj9BQdobEYBPMh
z/GwjPO8yOQNScPS3fkRNTTm49w6dzkXbYmaKOw2tTrMEWTA4KCUYq102Tg9DHgb+YeyB6S5iW2k
Zw0nuYyScN7RsCjYHiLnsELj0pM9vMHHcrQJHMIDjZq4qXv/fvRtO+71XNffw3Hs2Y2+4EHiKiAQ
iqE+IoVjCkHU8nHiE3/N3QwssdFTzb+cdDPWBOb7i9POnnMSZT/P32uYK9vbGta0+QtoJ609KQkf
U6yIbvrSp3b+ZWeYTsTCGa3Y9elc8XjgvvNNQjWieazh4wVLMigSZ9BIAO7j3nauhEpK1xUkVmNQ
NzumAxol9Wgj75iGajz5JHK9pKUGAtpTOEb3qCsr0OSEMoCiULijHnxI4eZ3uJQ0SUYwfoefDbAV
XSJNi+UqpyHLj94MufSfNVH6V+RZmjhloMob2shweoQcDWTg/bkN8fiB1Ex+C096R+xaW6GLZXMZ
szZiZQvDKVlCw76t+ySD6qvud5MHpOghuGCMk8D0SIlMDmu+GQ8YZ8i8dcXnGZCM6qts3I7cBJDK
9tHHuXegMne5qqsU2s+xZM4QxY7BK2EP0ztPQzinbf51cbS/8YIM6V2UKthJIAXu/8rlgD8IM6fP
eaiqNm5QlqanRrg5SfwuNCqp8gnNSw0kRXJR6ht2ivuNV8YeOIx37aDS/JMuYSlARjCy8UHgCp7a
Au7m+77MbX4LEAT8uUekdSFP5czqxreeV2KPlcV838DExqcwj6oj7ysk9N0+zksAAe7nYtJnZ3YN
3WPJV+nOi5wpi4uSFF90KUcJD92az8cIrjoQbIVXsHwQgHMCjSQbOgGm2uPjPTu7/kE7kXkrVIvS
pNDURjuJipxBPWzw7Vckht3uzbW0+DIoV745ajYR4Pdq0ElaA5X9MrkXfO0QVdPdmBn6JXTdYkYg
AaLDyXEGwTYugZXbcimPIwJbNukII2I/yM2wZ9SJvF2eDY09RKFbbilerkQsS9XOMidt5vuZ9wx3
HejdUqh5RQmrPiKvh4ByqdbphxCS8tMuAkMjGBLQRvmnwHH7D47RItyC5DkzEZwszgzQK8ByAE/k
FqCtsQuzjaBlbXwuf/8rojOehbTWkKXwzx3cI7m8uJvJ+2BMv9QmIiGMJ2e/9p5H6hdnz1rn2EVe
XyU27bYcmNcW0iLsYqmhDckr77kPaANn0D52w7z87JTzrHfXA5a1QVqEXCCRoEpezPzZo91wZx14
AkEdxW7kViIM9XvB0OKdlTOAB/Nm5M/T3PQ7KDgZg1OOV+AjDlDZBI4r21ee862P+BZUeKXJJesH
0lcUGEPLwWkYnhgmfrIe3JMN3KZwxE0JjpZdB0vgJB3ArL4+iCvztGT8qEpfMJdu+FwGubJALA5V
F9dc4i7om8puZapW5mrJ+oEeIeurDJwpuERRE5NQhd6NQ5uSHK73Y62BRbZl4sKFf3IdwsOpAXDK
GM+pdz0x86+P/f5i0/twyWb5VID0Bd2KBpbiEH45pCEJtoSbV5I5S5aPIDwMfSntywChrb0CNvIf
8E7qJ4MC/rFEXU/v+iBUH+IkBEslIxZ4ohbCorUASHfYKffYQLKMw4t90fUR4+9voCWBxk65jsLe
sy9cil+mD3wQVYfWHP2u7ON0HqfdODTk0WVy/GCnFgcCmcY2q5SyLzC9sGBgYpPYTnqQ90Kz1zu1
kn1ZMmoGeKj5RVCjU6Vf7G3XPpRchzcC5uYFeEIf25RLWg0dSsWCnncvQNvZmAeeuXPH/tOM7bLR
wspRs+TVgKjjB2Fh3WeKGwaoAN4kRE+xuqA2BnjRxdy3T3yqjpWMNgoMa00ukix1UVW20er/NUm8
+fvFm1h2OFX/tOi3sNYr3TYesc43DvGVU2FJJ5FBUYk2GlHEZYpOd1OulNmXPcoCGw2sHJ9LCslE
DR+HIutfZA9hsERmwSjv5lFRcnRQtfoYazZY+pyWbq5kxqvuhaQQX9Zh0HybZu7cVXMVbRSZ14Zq
kYdx8U5iDhBVT9HgzfITnRG8J0AcI+N/feusnAd0EREMVTOyMernF9Ih/nZ0emRt2e/yIXrzKnZf
NSFkXZvC2bgQ3hU2QhC4JJKQwbSzsYF+MdPQDs8c1CIEg63DyXRbytlA2SiFINB56PuOf4fPHQ0e
86kCQieWYeXyOPSN72zoXK6c7kuGhS0Bu1HCooSSzt5t2ZsHH09bYIxddSp4+BkR68Y2WxnmJctC
IxvgZl1JkUY3EC+R+l7WGFka0N+yEgkyXg8t2RIjWFn+S9RuPWbtWKAM9sJJLp5gkBl+E1E0PTgD
Dc7Xl81aE4tjg48jdcPQDi/Gqgye6QbwAOLm0y0CpXqLZ7OWgl5ic1WPUDXkE3mZQ/02w8I2BuzZ
eaCVHvD891/8SMTdiOUaZXPwqcvajdlauU+WOklW416vS2TzIRoJY07VR/m8Yz5zUbxWrqch8Vr7
7PP1oVxbGpet/9erQgO6LSB1Ss71ePG5dGkCIqKL0XQADKMoVjpD8DySTdvzlRN/SXyESQeyNkjE
nQkIKXGeOQlz8ON/apTAv1eJ4N0+pcMUQ+pw2LjZVmDuwZIFaajoTVtF4wvq/nlFEmTaAISOVRUA
CRpHncX7XMiOeNEOlQZ3vofmTC2/IStGnVNRR3Xa7zKhsyncT2DIqydeccR6G1OwNuGLGIXrElbt
oHE9214q88I95hQPg4nS8GE2ATINyH6U7j/IxeoQ7iaNgkTi97xv8SF3fSYQNecAfDKQKbJKwmLX
BeszYUFZf288pYYvqomAG06qQefqp2FtBQ3jwEYSCCZgfZH0uAPg/1KqLnSQO7cKGhiW7FjbKGTb
RE6QOJEdtLuC2Cey9+Ea0RZT/zrOYAhg2MSsX0RaFGYHL4O6iGmWQ5Eg1i7UF3/lTuE7gCQFeDmA
C8EyGp0lyj2o4gIXBn08W/FWQTUoLGvvFq9aqr/DVVA02HXd1OzIPFO/jSknITnTCTO1t3kopvCG
9SylhxzMFNfs84wwcFqFSHmV78qMwTKXhuFIFSynfd+8li6XqCCKGlisF+bXnXoBWtdzvoDLIbM8
KSs5QgjS6oJ2cDKEsV3zBPznEEQJd7reO41hXrCvyoARzONS5ym7cUI4mTDYvDuoSO5UD2Y4vlQ4
IEEiPRUhH9pqnbXTTvdDKR+R1IWP+27gsqS73PhdUB5cRjx9xF1OjUw8aG1Ut3XWjZDQhnrIGD5S
EcErB8gFPrRsn/YjEb+vr7q1Rbd4yzLS+ENIWHWeONTYCI4xUnUOECr23Hj1lq7+SgSxJFgRiM1n
1FXhmQQEaXufFl0J2aM2jza29ko3lgQr2JEGaiQTUhbAwM03kGpvPtflVN7X6ZiNNxmvt4Aea11Z
XDr5NFX5UAGO4I/IaMPmItTOXd94PdsIhlYuHLJEN+YGMBFVVfmp7tr+RsA8wUbhZ+gfHnNkWOPa
cTTgx4iIHTm+Ap//6/pKeL9jZOnvxYjTwL7UDo/Cl5ATjpnIdVDvkL3n/cZiW2vi8ve/bpkyh4og
8a06Md2Zo8TOgx8MEcePdWARpvphJ7TbVvpRFPMMVH82HwO56Ya79u2LGBUhcAovAIlqDZnSl7wv
7LcwhVLpx759cfbXUY7jsuvx61yTmHhhu59TFHU+9uuLTQ5TpQtDRBanMrqUtShoMc0p6jzQ5D7U
wBJiOFgzN347ZydlPc1iTjQWbh5Manf999+P9EAf+u/CyQkYcqCL9I924vxFpkrr06RZtgeRA7IS
1xu57OD/TeuR/8ETzrJQxeinr7kJ9jlcMIgLnukUzo8X79IZ8n8fKgiTJSzQcrBOKlBJTkYQ5wSf
4+ZhmKDk+bFuXMbwr01GaklZ1MzpK6iIn2Xon3SDRzOBbCv8tr519SYAc21SFrt5yEXA2igaH0uo
yu0p7N5RzYLfThV5WxSStSYWW5rZVrsoCo+P1DT3iukfBpQ+LIWPIYzJ0ptKDd3g5UHeP/p0CHWM
NBGRt3jtZcH++mS8fy+RJSqQOChyS0u7R6XAHskj8SbGbjoMkwJPcbsfa+O02OBq7hFbaGUfFYVw
/TSbH5R59eco9bzn6x1ZaWEJ9JPGmShLIdqD+iZ4onD0lT+CevTmbw0UiLPb662s3X1LsF/tTUPT
w878tRw6J6GpBvHUKYqYS+dtcCBKWuaz8zDQ8Ncl+xRl5sf1hldO9yX8T6eZnynTqJMeGq0BDoCj
QRxSH2qN1xt4/4FF2GWB/LUrubChJVbI19KvxT53+q9D7d8NwfyvdulvPQA5n2Zbog1rvblM4l+N
CemoLszz6iUP/BPHXO1DqFFvLOm1lbDY9mABSpXBDeURhKg306ZVTEn2XAlMzvWhWvv6xaavBTep
W/ry1dpS3+XF4O0grFZt/Pra59P/jo1tJdCERvePJsLtrQWtd1PRZUdndIONZPNaBxaXuU98Zywx
ta/GhihOX5j8n6Z+5K8fG5/FZme9gRF1NXaPCGqbL0SSuYwr6Cp8rCBDlrg+7o2ZlXDwelWsGE+T
qkUsK/4Rq2ZGyBLR5wO311dFZh+J0Ia+UUg0Vfcu5QL+7n3KD/hf2VbuZuX0/T/SvqU5bpwJ8hcx
AgTB15XdbD3HLdnSSPaFYXtsvgmCLxD89ZvU7EEDC81vuZcJjw5AE0AVClVZma4Wq6ehAlWAo5bn
wOLkSIuCo1dnyNGXRIPj4GT72reJjuFDfdHHpjOJ6I385iUKvg7gSxvRguHA6vSRgQ/UgFcH8jzj
LXNtTZMT5Qo4vhBp+n02ocP4oPNQqBnIgmfhLeqYD4ze4Zr6Yqve3ggQTR+h2XRfhRmpPHd+CkY5
SsCEqK2ua9b6XwfwRWyplLwlcj4I4XSVqFSEDunbUT0r5nioj4ZOqmL06Y1o2FSAEp7qDhLkV601
5/MV62rQSPC5KtMjs1ouryGA2qJbK0m9LN5lq67mCgKbZTYoecYzgjDIqVbQYrLIJqbYcKno2L8k
RC8ZqFOSJ6SpwDmTurclQQeBTJbfsk08iHY8ZWKXGhosV8cA9igx2k1t4VvU4l+LYS1wAkQXPLfz
iO7mywtm+KQ/UCbjPDkoaiVPoMioDmXVPuT541sE20PP+qDehLdSsApcns5wLnW0SdK1DWCTpDsD
yNUAqgg6OOi59zeORGn18hQGJ6QjTpLaAadsOqR3JYoMcWln30iHGcAPbEf/Q2uv4dLRNS89xxpn
NpfjmdYuQZF7bU9eL7fLH2Eaff37u4iiLwF3s5tsvoXTdg9QCq4e3MRKvl0e3bREmndQfiMmASqm
cw/umqveQkqYZslw4PZMH7MEfPeX5zF9hXb3KzGDKrfm07mEhmTEBWqmk7PZXG36Cs3WCVIEox0Q
6xbptPSUJt7nQDTZVaosHoGMoNv4CJOFaNe/sBLFAxD53EqAOSEbJ08sDK5RdG4Pq9N23f4HuA6/
X14xg33ouBOvoWMWugq3dY/GCDyXVkKcNfXULlvtI4Zntw4z4VZGJ8fOxrMMC5CFsOSfkPtVPFe5
c0AOqoxCkm9F4YYt0rEmSg1qYBXyCCUD4MCOammD9gh6paxLDt2I4mkTgVTe2SqrGA6cTjOrgJ9C
e49nn8ngOVdjO1YvQ+7LDc9iGn3dtHdGibqvNYGBjJzZMGZRX3AkB9vl9+WdNy2VbvFAwVsOCibn
MWy6Q1IPaB6b4E/WYN9vof11eRrTAdNMP1kG4LnBKHaugRS9ETW0J3gDjin0FG3Yi+lDNKNP7QDa
6iqxz8wGk60C9e/h7SUZNLN7B/x1sHFzmYKPNw3Jd9sBYLNq/AEwTOW533Is1kHZ/XiSy1Me8nvw
il6BCI1e0wbILXBu3FvIs0PueWcQquNPRNlUZaMoOSdzBQ6sXJy61N7qwPq4Xkd02Em/AJW5BLa6
TaFZ6FVBcJQ+aKx6x49UCHCQtJOvyF+etl/kplSAjkNRvkgwZYDlTO0rkBv+5TH7nA/9TRm6915f
Fwcomt6xcXqEStUWo7LhsOg8pmOfgmSSuNatKiY3qtFbe5DBZN0N6O6HFk6+D0xLdPSJ8iWDsich
57e+fbagCr+upYN/XLYr04dovqH0ZqAEwXZ7TihwQphvWSu6wclPm5+gpNmiETY4bx19EoS4clKo
f/xfFzR492XO2BOpEKuBDvHamoGDvPxFBm+n05iWE22o043kjOSyc+95KvvcgrF/w0u8wS0+eDr8
gUFJg6F1ks5/4iW3Fw54WDm1x4JzFuVQQhLfxIj7/XrkkE95HbuBic8JaNKUODZqrEh145Ah9ILY
baRjfQn8mbBPgaeghhsBADSS34AWoSgZAerodR1Eamk60ajLcp6RaKidmm6RvBgWSmcgVSipVFlL
kls1cvUzFzP6XOQy7esGJ2/2+t7NpbObkrDozhS4oM+ybR9qoN5OZaa2eu4MH6BXC3OnZLgvc/dM
rGn+IbK1FTerkfC4fJAMV45eK0yWQk7o7GjRC1Kmd6TDSx1cl/m9v/j76GKIDjBKs84pKtD7nr2l
mUHlM6C1LBoyuY/yiOiYIZI0dJ6blp7r1l0VOOXUp09VABLEjYqRYY10qNDYOFlhJ8lyBkXQ57RB
t4wspsd5mLf6rU0TrNHtu1OUth5ZnKJLbtOJkFPdDGiXR1Nc5AfDzjyiTtqHTEOAZDVZzv1AqzgI
pPUVQq/ZFr7PcEp1XJAIrSQf7QZsiUk2n72ZBL9tOdPry4fUcOHq6J+gYK1LvdI996V7N/rBA250
J6o78Ae/FejxtHfgVIYxsI+XZzTtyPqd73aknMPZnUubnWsXFFSAFn8ZiZ89hFa3SdluuJR01E8S
WAIMDCQ/c0TG9RVQIEuFXPhArGNAE3TqkLbIb1v0v4COlqCn6roAc731KZiJ940NqdU+cQtdS68i
kWL8G310jXzNUX4Sfzm1XJw9uu/IdOg4IbWge0MOLPkEnoGseFk6SKgD+m6NOf3ZLnQI9umFEJ02
0ZP+0jHain/DgFXCsQ98dv0/eCLDrpJ1K97tajBPedtxKs6kVc9gBKpPZa6cq9bzyNOuc0PWmd/N
kIP0wgL5RXuGxDgITpPpscyJjGcv5Rt3s+kb9JNJB+Ygs8rPSBbTuIbWxT3DQ/tQgA94A+JqOJk6
yyKHtimrZt8+Q3+4PXCFgVegdcRs70vGSfl8ea3WX/xBkKHzKgLQlCZy6O1zkqj0BjxTuBaqMh82
tsL0FVoGIkXW2SsyRc/M74I48At1YOlITj56U47ov9sSwDBEfbreVw5xJM+HVuuZOdAbkjMGHlGw
K6GbtHyfhlbdDNOmJ/xo98FgqHMYCgYO7dYJsfvNUt1AV8K5yQPcFFMCLPr/+7asU2iXUVk6ZCwh
2XOWrcygHjFbPioFft9vbPtHKZt1/HUd35mIAgF5p6qKnstmtlDCHIGFndk3UFl5p1Dwv2fwT9xm
Ftpt932PZvQqSV0ntxUinEXl9xC7xVvGR3XlZd/w6069+5xajeC4VAnaXL38jGdvHc2oOF8e+6Mj
vC6VZut5CZoPNeGlB/GT8kTKtX83mNhnPKyD2AdV81ZawHSstMSDnIswbdD3exbQZedHUtPKj/su
B7p7TkZ0Ou37HvrftWKhVeEez+lZkdEFchhJAB8tJ8APMvTSAjB8eZqPHMu6bJrlo3W4AoAejoWD
C+A3iBZBVLeQnGxEI6bF0nKOvTshiemE5KwKPGHGsPa+o8O/jtrS6zfgzh/5FHyBzoHIRp9wCVLp
MzjtIg5JFjAgwiDWF7G//h90AbbEnwxf86ZC8O78Jr7srGFpsCcCr3rgbskR5GxXy5KkG+tl2I5A
M3jGmg4tjiUcsUIWOAMXpaPwn117reMDWV0XICgc6DkFbZmKSVan/xShyLZ0Ck0/XjNvZtt+JTps
tqT29EgglfF1yhBBX/71psXXDBz0QOA/sGoHVBFoY0wmO3f+LmgR+kcLMOXp6vIspm/QrLsuHaoU
jtltnpHiR1l1oJqvAtFtVPhNh1WzaiIHnB8wXp/rBve4sG0Omgae+idweBf06ODBcV1MVt+d9n2O
Zt510yydh2jnHBQNeU3StVcc1AZ0q0ZlWi7Nvr2wZLVwKOKSbKg/EdnNxQlqhWwL12Pw6jo+kIJU
mVS0df4tI4Cb6ilAc9Tz+oJZgLHfEcRhb3WUIB8SmULGAAyq7oohKLtmpreJW9i/whRs9S6U5eXT
rg3RsYJSBZwuIJV7QeOMcxAWLw4JaMI2Lg2DjegAQWop6eecw5vnrP/eQyPjl4LgRpyB2GXDDA0n
2F+nfucD0WSFdGDSN2fRgMXhrh64M8boIVDJr3xUM+gskjyDVsTcL5OzlZQ0HDN//fu7SQNnWgoe
EvsMHQN+qlta9JFrBcHvy5tiWjbN6MHNLFMhC+ffnGcZ4DmFTorrLK/FPjvU8YLQP1G8TO38JQky
HwBtVMQdtMYXltiI3EyfoBn6ODVDAo0d3IJD3kbQYk+v6WC10YAOgo27yWSLmq2DVGSp3MrG7Ycy
hZThX+hrUTfMT762NuAJl7fCsNM6XLCfMi+biFzOUNAZw0MCVlMU8nijtrj/DedXBwrSkfoNshX5
y1tEIoveuV9Dalaj2Gq7KFYNaN7b8CuGTdHBgZx7Q2URtZyR6HOOKvD+zW+PFdtR/4bj0sGBdW9n
aO6nWC0H7Tdr6kXZkp5aVMOqCVx0+/ZEM/ka/CsgQLJwtvxR3SSZh1a2iqfhFnTDtOeadYsEQtO8
dJczD7PwU674+GUQ3h5ekHWNNOPmlg0KobEsXhSEMq7ApJW0p0qgtf+4b3W0K13wLKskmeGbaNGM
z2MbgPv8UHlDOr7um0GzbWgZT+hlG4aXFAmlW3R7NS2iWsJ/Xh7eYNeeZtdj41c+zcLl7DizFy9i
RgPV2keKV/OVO+8qM2IfdHRgvwoadF1lnyEpr7wTWhCn7q/Z6gG3uvwdhmOkAwT7xi5q22qHFxhb
cOd5tHss2C7Az/rzV3/y7grK7W5BntmFHlVdz38zkP3c0Bkiw9XQ7vMWOhgwF7UdMoSd5xzs4NHY
Bw9yScWV73vtxgoZ/JGOCKRTxVI6iuCWt30bC9F8pdCHip1g66SaJtAsOZ/LAJpESfeSVFDkSjg9
pHPRrMWwfdeDqxmzzLoEGlbt+IL0dZUfoNm2Eo5xEj5cPkOmD9CMWY25X0Dsu3sZqU2vkTS4Dxpe
3c+K/bo8QYDjoify1mOk2bIMCiGh4o0JkCy6YZy62Sc5VW72RCWy3GhkhQTUczCDP+oq68hWIulD
G/cdPYDqbBVSafcrCZ6KKwgMRtPYHlnjn2jtbCWlPzRATKJtjjfCIJqiGGPAWqERKg6CP15eNdPP
17bFBVwFQR+4ZMCvHo3srqhVZNPbdNh4lpnG13YFSsZ8Rm9/H1OIZ7ZNGAXqYUgf234LPP7htmNp
NB8b2m2e5xwfYKkHKNtlw12d/FOIBwCGZrbn7PqOHjp1Y7V0HZ748bC8AMsap/4/oP7buOU+NAwM
vn7YO/cHbjdSoY+9j4EVBIvBLe2geRtuGIVpcM23QuGXFkmL1RE1RHlfZoJNsDcuT9PY65a/++FQ
QOoKyjMIl7qQvJTVicz82AD8dvlkGs68zpecygYk/5A+QRvT9C1pnetEOhuH0vTLNWdaQURF5Mwa
YjkuEeML0Nt4vKMLet8v16wVEXXmTxmGdyf76CDW7rfKLh+G2DgrmrXy0HKCHuCOGA3Sftwov7+T
6IEb0q6/hXpTeso3pV1NU2mGu9buVFjh5BC3P6CgnZZ36+nxSh65zsu+hdJsd/RAIstTpmKBvg/l
1dd+k26YrOHn6zFRKvDTJzf916/lUNMOfwX5c2tf7QISur6jB0XgMnXk4GKXp0BF3ANrYror3sLQ
60e9syybD47dAX8Z25170/YPwi/2GZUeCcmUBZMNHG9sz8X1Mtinge2zKT0CSuoqLMIMPlLUSZTh
pYz+kSjJdt6Aej+E5Rd5wZ18icEMcSdC+4sb7GGJWjdSM9da5l5vcThgJCeqpIlYdhdAo5bXO1dG
M1pZZ+hwWf2kTefIHX4Fzq+pXvb5Gj3qgZYnTaF+A07fwT+AwfKAu+mycRpubr2ToXGtkVQCFoSF
8J1fRf04uS6G3xOT+47eutAsCZ8hTD6grffB9ZsIVzZWaWNVDA5eb1kI84o4rQfnhcHn0jsgomlg
oZcXxnAx/dGgsMx9SMHQGw9eEoW+dwynrd9tWHO9MSFLxjqzyHqlBi8IZhR7SNRDXu+L9fR+BMnw
q3PoAseL/ctuXtv6Duuy1x8y7VJt64myqVs9btNf4WV13DyJBl+uM2DaufRSdO28rcps3a7O5d/f
nnn7LiKmmSgvB7A29ziMTeEeltE77g4GmHaPQqZ0BKM1jqIUv9DIepxRVtl3DrXbk0ylmhl0qiEu
/lizJOoQmV4e2WA+eovBjDpiHkqMPOGEE+tXT+Zo80VgGlyLdyu3QfvfjN2EbZLKWuPRvYG63kzA
aFaAJdhRcZF28jnpUuRYKqtZHvkU5nLDuRjsX+8gGIWavdK2VOyn6rUZpxvut1eXF9409Lpm7y7+
BZQl04Sqasyq9AQg25e8lRu3kGno9e/vhs7cbqiVB/OkGDqvstO21zINrV2gTQpp8U6AQrno+esg
s0dIvm+stemwaIYJzhWgvwtYDx4vzvALlwTDXbFvsTXLzJzUlXke4tVeLze+kz43TbfRNG/62Zpp
IlfDQLjutHGNBieQwVd0nO59m1v1Aa2QEOO5/AWG60JvAVC+DbXABm5rmO5gTZ1SUA77NU6/Lw9v
2Fcd7p9WiS2gnTvEMxVvXnE7bDH9ci3CndGubi0S+4qLrppfAudlwlNs8y4yDb/+/d1h7/OQKNZg
eFwX1QTlGPBYLdavEJmTfUujGWoDwFDjMRjqGnYhwxu17haSy7Tq69/f/XZLyETWCVYdF0aTdjHy
oxvexZAq0eH6HqocvhJgcQvy6/6W818EKu4WCn40OWF1Lq/MuoN/pOEgI6FZbDbQsPBGrIzCa7Gx
H7rhwW8e3OLFtk+XZzAtkGa3BVqH7TnPh7h1xtk52ILJa7E2Imz4BdPh0Yw3hXSbPQQS1KO8uvMq
ETvt7yYYv3hiwxUb9kFHcoMPpORwPW9JGcnvluaVIfKF5f5/XIU62ePQ1ZPyBK7Zxh1ukrA7T+2q
/9FuvK8/AkPj0aQjubtKjlOw5jhE9RsV5CCCCTfJAzCbh1ZYn6jbxpvRmcGb6rBuODi/mhWurqLh
0erkEFn6WzkIw27rqG5ALKC24GDw0WkiXDGM/QM3xIYNczAc1jelxHfWPIshbGroiMQKTUxHiAx2
YNxDe8kuU9DR203oqxoUKWMMneKDCtz/IQdhWhfdjlk95WgkGuNwfAmKNILyD/Q/mmh3lkNvirHL
AdTF/frjVfjmofcPrZlwo6oyAO8ODn/ZIjejVoB+fHnJDf5N74SxoQGcFlAiifEmnqbf6+0C54Y3
GkgTj/um0CLkUaX/N5WClzeoCQHhfbSqX3irkeb18gyGU6mD3O2gpB5tkTUgrTM/e325/OgW4e7R
OIdz0BHuuQUla8KwRviADDabqeAab1msU5j712H2+/JXGPyCDnOXzVhPY90jfWh/hbQo0GRtBNTU
Ptsi69q9s9yhhvIHrszxZ9s0/LFsrPmFN86WhKJpB7SYGeIjKGWAcixuxyyATI5v9dMpgKjSzuhW
x7VXZAwD5mKCjg6xl4O1NfWvL6+7wTUQ7QIu8SPTphpVDBE2aCeRc5ZMV16eXXfZHrqk9QRpBlxk
tBsIxa8H1ebBSUDECTu7/Os/PjVUB6/PaR0s8yRU3HDnEM7l0W078FqzXZEh1YHrbQPStSrjKnbC
+dgHkOlA0/y+X64FzS1ZqjDJsCgcBZeybY9zOj9SQEb2Db9u97sDLwDeWeWyVdy1NXsVoE2evtTT
4IV3to9iyYZz+/jg03DdlnezjKScE9krHqcCt0ngo084tdjny5/w8cmEit5/Bxd1AQYZ8ISB08NN
72gvwsPA3FsIobbPgHxvfMLHVwANNdtVCBfCqWuQABjsiIGBXKmrrloONCmj1tr4FNM60f9+yox2
1irvUVOWwr1TZDkC/rKx0R/2cbs+1aHpFrZ6GedcrQWq6XrA4GywrwD/PA2zfVPW6YF7rD9L92/q
Ohv3pul7NIsexiQPh8Kb3t4Fa82NIBt+edc/jqepjlMPuJWnbG6Gn8jyQClN3A90+IRMpIzsxf1V
20sagbzs1+XJDO5DR6pPguYzsDY9HlHsuoPkcg2lNciG77NxHaZeBqSY28EZ4jBJIpE/1EQcvJ0p
D6rj1IeaZ6xy5j5OiX271PVvb1j2aCriUOlktWAnmxZH4tmUWdk9BJ2LQ9kALbdv1ddT9c5rLN0o
+Thi8GJwjymFQrpXPVdd+3R5eINFB5pFe95SgSEb65KXyKPyRwQrmQN0jTpspiYN5z/Q7DlfFJ9D
e+oRklpgje5gB2rj/JuG1u5jK6u5cioszorhcPPxwSqdjUSWaWjNajM0FTnTAJxz10HDkJG/wuTz
5SU3uOo/8OeTb+N5iiVHjgDN2UcUxpJ5invxcnl8wy/Xkef2IGhfdFgUv3Ff0DcWtdm4h5ICR12H
mqdVUXbEwthIXeG0pJJHIQI3xKAbztK0ONpVDOJ9kP6vPx6glnYC4u5BhLdtvwVQMA2/+rb31pSM
bjv0GD7Brw7z9ADYibRuwSKw4cUM9vQHKCpdstpdUyi5ewJuMG4QveH9YqFQlstkY5FMO6wZbVeX
vk2zEcCZofhUCiuCX37Yd3g0Y+2sped5h6EVmBYL/GLibiXhDPeHTj+b2aPnqrkFMT6QVsI/Nfwl
qzfOvGlfNWvFnT1loQQWrQ1v8YQ8IvEGF0ahRnl5WQy/XcdBgYO3H1QDMFfiDOCz8W6YLM/A6G4w
HBg2VEdCeRKZHviyPpYoNAcsjGZn471rWBgdLu77kzuBxhvPCZnH7RRZuEHcxY1lsZUQNpx4HS++
LNPYWDZ+u5VZa9aZ2ieU56IOYIjNkrnpKzSznUDOST2O+D8nj+54tbodPKnnLe0W0/DrtrzzChCz
4y1ghm9Op0qyg7RPDmHHFJCIfcdHM1gHwl6WTWocT7s/Qf+zTeVVOuy7qXRoVAuNOouVGbwB4Dgu
8a+dzj1d/t2G+NLT7lfCQ0nqNO3jvvrt8uYK2ws0lKT/lJ28cbeIyUzGpRkv8BAuGJ2Xt1lqxaMa
NL6bqRKDaelwKAkhYxGwoItZC50L6h3Agn28vDqmoddVe3dsWF6D64mAHb9lxbUl1WkIw30HRsdB
gfTJSeAU+tidh9uapGcA3Q4iCb7u++WrIbz75SL3agghhXhPY7nBJ3HnBurL5aENtqSjoSDkAuFk
gV/u+7Q+pmH6TfVhDGFtft0u1Z6uU3DOagY74bRXkIru3yBXkqZ/tdW+/Ateef9dGlexfIZWC6pP
pJKRcMpvHKwbl9fGdGC0y1XlUA9uXKeLp6lvo74G2U/ZhjvzLzogqvdUiva4nn0NeAuiZ4J3iLts
Pf5MP12zUctNBjtrJ/a1CisgacFwErmd9/euddERUX0wehV0rNnXos/EYXDlK/qIf+4bWzPSsrPS
Nq8E++onYRD1aEeJQPQyHfaNvl6K7wypbLsM8iGh9c2CxnTk53jZtK3YUqoxOEYdFMV5OyiAF6xv
QWN70ZjPy2HmYKEHfmzrZjLsq46M8haR8YR66iewP+La84L2qa/T4fO+5dHsFGpRdt43kn21iLdE
QTe+UrCxbfhI00/XLLVOy6YHtkP9WGFSUFfvZQQOhS0PbBpds9W8nHLInvvZNzmucuYqtEMgdvgi
Nm5tg5/U0VEJgL8lS8P6Z7NiaUDKhoeUfz+kfXmYoTd5ef1NB0izWmeuJhAple03FwCYG8jFhdfI
jIsjAxnVcdcUOmIqEKKtupq033haPQln8n+6FJqpgFDnXy7PYAgwdU7Wvhdp2aKq+3OqvO5eFiE7
zaB/jCBMBNrFrqyzKCi2BI8M26LjqFTRsZwRTDZz76UbmgP33fs+de99sRPRS3UY1WKJCaT2c/Hd
adV0M0Ls4WSX4/Pl1TKcW2c9Cu88UiOrsK7KPv0+pN4A0s/OjUA8n27stmn09e/vRpcB7T2ng78j
rHpSOZXQeEYm8PJPN0Sbutgv8cYKPPJZ94pj9AWCVgcnaGOkg5HFLj5DOOJQW1s5WdM2a9YNDzeD
NcgXryzsy2hS9n1hIQdMRHFARLfhoEIsyp+AEPoHB6u32EjGO+JVSOelq0FoP8ZuDsW5EgLdxfAK
hqQbWWy1UpvMRLP1Jhtza0EU+kon72j7w3WY59/cwYl7mVyHU/t6eZMMJ0BHXrXD0uYEBJGvaEY9
VqVVQhy02MK6G75Bx12B3TlJAdShr45VHXAZPcjMjWlpvwhYogUS7svfYDhoOrEqMic2RTdw+xpm
wa+cQs1n4Hcj7/4SHv1VFtl1z7eK5gYPrHOreh0Z8a7vm+8DOoXdq1mK4LmfR1kePVqP+cZJM82i
Gb1fs1G5uKK+ug6Xp9pxy0dB8ACHml6zgVo37btm+R14H0K4+OZ7N9jyMLpcRiRL/Y0dMW2881+/
Mjmpg2pt2nwn4NZ1Q5tEYwDKtrAdf5Rlcc2KZh+GleoorbAWFi6ocfgW2gk/pl07HdJ261I31Zd0
rk2kEdQQVkX1vRzAtUPUc5ryq/VkracqVcWT7+anPMnROuPuyx3p9Jso6LpVIWn9PXXpgKarenoI
QHGwse2Gk6UjttB92xKStO03m9UscusqOJTIEEI0Y9yKoT9UQEZSWQdskaYmwGGw8NscVCeP3bad
8zvx/IeMetcZnBlt64PI3Zc8GR47N7i+7AQMB1rHcQk/7/1wnbWr6jaqirYBeS6o6S6PbrhgdORW
WtqAsiR0+Zq7bUp/gYI3e2F+xsUhH3JxyzwOKsl9U2nGL8oeezPz5CtykhCBDHx75ujLolXZ3g8T
Dzg55CggbTy9DZaqw7pYB4nJSTnJD0DMq/HQ99lnaEXlx4Lw7LkTlcwOvb2ZmTPNpvmFVIIXzerG
7mdmyes1HEut6VH04q+CPEE98OHyCpqOghYNlLXlW7U9hD9Q9HcPzMry2C0R9O8bXUuiydkVdc8Z
+lpk+QpCMUgqFqhAXx7ctEDarS+BZRc2GMx+pMy7l5Z8HOX0KefjNVSlHldS98vTGI6zjv2ahtAv
k2AJXghTL32C16gIu0cnh1iuqJKNbXg7Qx8ETDoZcg1GyrFlifVjtrldFYcO9HQ2OYigLEYVMQU5
aPvUu+DI+8ISYSmIDwGOaUVd0MnQee591YiTPQ5TKSMHzQrcucsdUoZwV4Gb20+X18JwWnQIWSES
cDu5pfxhz513tbJ+XPltLvdZs44gcwYSjCVUCH5UDLJ8wpqLK79znasAUr4xNEPy076v0LxGuLgl
TXJv/uFRj0QOsB4HxaotCNmH10bg6GVl0Fe6ST+nHHoWzPfhjMjvETKlRz8FaGTHB2AKzWgtiGUg
ziHLqUnFcWHk4Cdy423+4Q5jaM1ix7qs29YZFkRSEIWd+xsltuLBDw0JQ2v2WjtDEnTdspwcPl9Z
y33fV/GYN1Ez7fvtenWZ5yXtZK3UyfX6U277oHjc1XEZQGf+v0Eayz00LTtiORXJeKrp19DbSrp+
HAJg6NW9vXtXTnTIUojNLpDgPYUxi7zIOfi3AEgdLfcgN258w6HUmczcBHWqkIzLKQmHz660PruO
e3Ks7uvlA2nYWp3FLAySpresblnZAK5mIq9EOd5m/cr9tquhFsu0Hth3y9QOM5ipe76cPM9hR6sG
GUo7Q0K8KVEzvPwVH14omEK7cUVVhwws95iClz0wXkUe07lK4h7993E2ut9stFFtxBIGO9MZzOjQ
ZaiW46xOuA+9SdxIvuUdTJuhmTCbAp5ARHo5iUX68TIn1VXrZ1ZEOyuJ5jThG/ev6RM0e8YlQ0Bu
u6jTuDyXzhSHvNw4rR9mD4I/qDcYt9ETV7Emg6xSWtxxysevOVQUDmHD03OaqN98VMPRA7lPVjnl
nngfs2o2znPPD0hmYVa8H9Nj3tmg0u4aNM6S37sOmF6RHgIFflh/UqewTIsoTO0j+EmjhvixrNln
vM03npSGndHr0kk2pRnUw1GNLpCfWLkjrqaiLE+Xv8I0unZ9IndbpX1d4faZp69qkC9e/+XyyIaT
660zvrNxewTfSoZyQha5nL8Kyz/Z84RMhfNUZ/WeIAO7rBv5OEBHpmDqVIByBYIKJ9JaUYjQrgnz
q8ufYVog7XoOwkLatciWE0/SKxI4jwNSOZeHNvjxP6rS9VCONPVwgtLnigx4etz6+UaHkulna/ZM
W1Us0EFC4MIbLq68WqrYllunZrWiPwLcwNGL0bRxSzQnVfQqaPNrNFN8TvLpGoDvL8WQn52R3Rbt
Fr2l4RjpJB1+iHQAgGbq5KzIPlHLG7nYcSbDuKLuhikbFkuvUntOk3UYUZ3Kgec/i0J0NFIInfaF
MjplR4oypgt2LgJetwXZjWK5WoZNNW/DPafXqcOuclH09lG0L0v7WFus+KyK/utQooyENo4pom1X
7TtUerkaJMmJJSA6ekqGDs+/mltBfguF92GLktdgEXrRGpKOWRVMpX3Kg9S+5RRS8UGX5rHtOvWG
WzLttWbPpVs7BXRFyCkYlBWRuQ2uJo4evssmbRpdu66hGwodwWTBCk1tElPo2393vMb9e9/omlGX
zaR6l0CIKPJAiPZXAFEyBDX+VjrZsPp6+TpfmhqJ61U5hiB9INqkgUSYb0MUYPO0mqbQrmWVWXOr
oOt7Ktn8rBzvSfTDl0bIx10LpBN7eCwZM+H05ERFQB88hGLq0ExDvysFEqCu8d87bfRq5eA9gjvN
66UUt32Cx+fNuNg+f9j3BevCvbs1PTX7c49n5ilxluqo+qm6Wbxdapoufv96bN+NDv1VSGeNE0YX
/lO/UhT8a2MibSJ7KraE2AxWoNN9yIK3dVtI7HJJvkOu859wEVslAtPYmv1KNA+glIZDWlqkhJhp
EgCuMG41IpjOp2a/fSBlLesao1egoE7t8inNEHB1bbCr8ogt0Gx4EQB7e1BEOC3A0EVTVVno73K2
pJENv1+vYouy7sYEYPgTkbj1aQA5AUbXB49qi33xqF7GRkdLkXc8JaechuSGFXP/3e3AIrdzeO0F
zR3H7ST4q+9oqMK/Oe8mEdm9s0ViaTg+es06sSG32hZVeNePof2dMtSv/5fhTeuvmS+xciHcrPDv
mC298XYgw9icipGS+TSgVmftqZUEjqPZ8eiVOQQbpX83kpaOJ+pzqDr0jUc3UgCmz9DiaqS4KKNO
EdyVkFpIJh8l6zftSybajcjdNINmxmSYwkSVAp6aI1AJmjQ/iAFKkE7d7Z1Cs2XwAY2B72bBXUrS
7HqcXT9yQecaLwzaFJe9tSE41eVBoZq0NNDRaa+V7T/VRXubl92PaWF3c7EVahsOrF6nlmWQVclc
yru6LOgX5vkFCHHaTSEg0/DaheyVFKXVOg/u8q6ZjqxyP7tV6m28nQybrNenqeiKtG+Ic0oq/req
A3JDx/HT3OT+vsSLXpWWs1eLumHyLnHBqRtUSMpSnKV41+7S9bPe3ZallcvZnm3nNLL21rPgS4Vd
H1kb/DWU6Cq4PIlpjTRTJnyZRJMGuHE8dFOSpHb/7qaOfmoKiM5fnsK0x5o190JWQ/h/OLuS7bZ1
YPlFPIcEQRDckpI8yHYsJ8604Ulyb8AZnMDp618xb+OLGOJ7XEoLgBi6G2hUV6XKPVG7fv4TjptR
brhrQ3ZHf4ZOeyrVUIzDec6U+sgtYZ/VxE/2esuxHZbeQUWRP646h23H/7k+HoPV6Y/TYzHXEkcM
cuISRGJpqQhA0ZN9Glsog3t+5oudE6fFatYj+2kV3D2NufyV06Y5tH2ylaA0rIr+Is1Bm9n3XjKd
7WTJ25fO96kQoZu7NdkwP1MPmm2nPnUTCABOZzoogBAgLsWWqJg3pQcNV0/95bnzCpW3+bjcKGhI
haqDI1/TPJSVz7lM5qjGj+srbjAS/RXaDvJ8GL3YP+eTFKeZ4KRKZ9kcAqvehVHlrs4iQoKu7V1f
uieQ9zW3oMDJw2L2cUor542UpGk51v/fuBMVFDSPc3s8U25hjZECDexz4RRt9XvfLGl2PtsD9Leg
33xSeJgIuxjXBp438py0jb1x8DAthBa2BfUcp5waF2E7A5XsAOnD2XK+JAhLx32D0KI2AekWsztc
UQSnSAtDEAYnNEt4MQtBe+pbG37LtBiaacvazxY7xwmHskp9i0sk7Z0um37sGoT+zDzHzdRmcB7n
htcPY0rIZW4BYFwKR3ze14Nm29JHaqdsuX+OM/a9G6BJDh3KPFxcf2fiTX8e7qhiFDWj9smm4yUt
cTqQyXDyi/GSTOTL9VEYVkF/JE4Bgk1FVvDzquF4Oy6ddfYXPm6cDgz+SWcXcaw+D3D7wQhY3YZT
TbqI2IwcqhVHavEqiBIc4Db2rWkomnVTZhO8N5XTOU3zKYugZtUMBw/n52nfjtXVNOMhr1qOWo5z
nrZeHfGxt85ZXDj5RvsG09bpRmi+jIOXi/8980sE8UfU3n8PlnoL2GmaIc2ypZ85vl2uN19Kfgi+
QBjL9rYwF6av1+wZL6DIAvjIm/C5fIgVuB3zwJ2OFq+3Kkrf7+Ev1hER9BYXvm+f3NbCrTqdxgNS
iB8hzxJsRLn3J+gv4hHBeEwJE/QEEOT30kvcMBsg0Hjd1EyfvxrJm+jDWNHPxUL9MxTPAh5RW8gi
FEumxrBVS79VaWcaA/tvN80ycW/g4E8JGVxgxFLmHNoCt7vrozA1v47uzSjmRjFk+PzxDK2wwAtH
wF9TsPf26G9fB2vHbzvoxzKlZevddOAb7Y9lZcnyV1DbLuo+rvewzsTfbyd/cY/QoUn4nM7w3AWY
EPKKPcwLe+5Si4PJL7i93olpnrQ4HbsBA8HJhGnBG3gRdQHSZAkeQA/XmzdtJs2U88lCVixfE9FN
DTa3uZvmEHUscHiy9zbmydSHZtHgA8mQHIvH8x/kTdzMxQHAqOLWajZrYwxLodOOyH6ehyYu5pu5
dz4AgvXSSRXJxj1zv93aUIZh6GwjSoieQfZlOHd57h9Ej4pCSYCIgpDhVheGxdYZR8ZaWjn1O/ss
SlZ8ow11UB/tWTTZWG1T+5pNyyEtC5xT/XNDphRlGFU/pR8WZTdbj5XvB+q/iEdsoXrUqtS4OnZF
F8oZTk+5ibxtGPTzMhe6j7XNh6/X9+56QnrH/vg6yjcWLjNuZcDZ2WfIaLkvvO6HSLnwUnZMxqNQ
qKuTVlZFrgOdp+s9mraAq/UItqRlnlvcXiDE+2wryEgL1QxRl1TtFs2uaY00g4dS9Oxk1IKsfcKL
SEgVH/p82OILMy2Qbu9O6cs+C9jZbqh8hbjvR5ahcbFe8OcAMOpkKPKds6XZPa29qQlwTjvbk9Xm
r6wiAbuNUekQJ3CQvNuS3zXMmA4wg0Imye16YGfRocx0HsF57glfHa+vual17Xw+A7o59txi5zln
34lds/u2xFPj9cYNG0pHmdmTm0wjl+w8uj09cpK0YU56+zS4eDC93oXp+zWbH9O6LiClbJ+Jvz71
Kq+kGbRt2q0hmNpfh/bGCum0OJDRntk5xf0rTIPSumtBynXa9/Vrr29aJ9ZSJihaGs+ySifvZWoA
+H/ifS+3CGBNK6CZNNTsst5tlXeKY684i0wOt2OQkkevIFsIJtMMaRbNkNyMbVGwM7FIA5wyhHSA
Tnc435WBB4biv3PUJUrMc5nbZ5YP2W05Tcg3gvExexwSzraym6ZBaMasmPThZlN2lnMahDkUHe78
oa73GZnOZjJnAIYnXcfO3UjGfwnUKYH+iQN7V8KG6Biy2BtcVgKof06DDuhNCYQ2AXHixscbtpCO
H1uGcR6DWrjgj6ntsPOtJCKz+130/bRhBaYeNBvmnpMwlIOwMx2TtU7L8m7iNaK6pct3QVuILvEE
0ubS9kuVJ6GCaHkHCQmgvVJ3wwmZBqCZsQIHMaSAO++cTpwf4qHtXucyAaEeUgYbXRg2qI4gmz01
QLIz985x7tzIbnFxZ2+9fbcVndGENih6L+x0PHesz5tQKp6pKGuGXRSknPwFIEMBgUrLBbPfSe++
scYl8sCGvPPrNdu1g8nlVU0h1uNaXVgiv3F0/bzZiGGGidchZEAHOnGN6rEzQVLvcQ769IF7WyyS
psa16JsWre1OXGBiVnCaPXfFw+CPw+V6dDFsSx0uJpZmnIis1k2vZhk1thDnAA/ukTPt05XlRMeM
cQEGCYlMKMo5039I3nU3C5uzx30DWAf2JjxChz6ukUoiJ5pbTijmQp7i1rWRImv35Vf/YjahxKuG
oPdhV42fvxIuxyxahtneuvMYTqQ6UqxLqeyKNvHOsl5ZuTsoLieq+Da7/ccWwg0HPAOVG27UtJm0
QCzj1hdDatMzwTAL0J8txL3z05qmx+vLYepAi8QliN5VXJLlXNIRpyxCRt+6dy0Omct9HWiWDN4g
t5/ilp5jy/c7xBrHY1EB1dkNgzAMQAeO5bSbi0zYNnKfafCJza76B4cIyOZd/3yDvelaUBAzTT1A
TOzz0nVOGIvyRTZ9HJJq2rAH0/evm+ytPeRWy+e6d86qDIavY4I7oAcJna0bjal5LQ43VUFh4c6C
k1almoOogZo91MngbVUpmTrQ7Xl28z4ra+9MAdeYfd5HfRfsQwUSHTOWuswrZBdj88Ckwi6TWdiV
w3BxgmIXUy4nOl5MJiJowfhKkWDoFujOycSZbwaWuM4+C9PVoSCE5Oa+NThn3iE3L5GADit373VM
p0ChKP/wkrmgZzUMXhhPVvHguE0R/h+ukyYT0C1YcA9S1A66SGL5HC9LfGNbiTxVvtjiLDB0oUPH
JM4XeV3m5DSnFrNQeFvMEznkuUzTr0lKqnTnYugAMpZAd6XxhunMC9qLp5IB0hoi2lXBRoZntat3
Mjw69wlPHU7qJEU+LBbfUbfMjpSP0/e+bpHrrvL893W3ZEgk6VAyjpKZxqV4IONuHNFyPI0zuBpz
Olz+PJQRewnBkvVyvTPT6qz/v3FRrHDKIPd8eu4cXkcoqhGf88Fzo6Wwxev1LgxeRAeVsaSnmQRl
wYn003wqkzQ+Zlm68RZn+n7twizskcVubc1nYQkoBtbAUgTZPB+cvS/HSN/8d4rKCZjieQroGfiu
PBIghgfvcplF0wj82r4p0iK1osITlvKXs3BHcAzj9PfL63dCEIiOJiPUKgqANZfzWPn8jqPU9yyH
+FsLxes93w9AyYriebOLqGdDMiuwyt88CbCLCmwg31EbZvfu/kHj2qG7zIJJzLS1f1WgHflRMKd+
6hK2la54v7QSzWtBehoSCtG5OP8d8P6RkuCR4SZ16Cbc+QurTEMA7h+9qX1UjWjCKfG+N8PWAcQ0
Mi2As7mi9jhz9lN065tQhgsutGnnPVdQDEwzbdoWlRDDQH9aMqOR3VRDFO8rTUTj65DerDhJl4XP
sqY/Od6jw2WZUPPQpt93mAMa14yaeCltFLDAv5Hk7POwREXQF7fokz3HVjSvGXQf2PMcL23wr9WX
VThMnhMWSfpr37drpuwmLKjwOs9+JnarwhjKpVHZTFuPfO/C4vDpWrxesoUHi7+Qn92ikrDi/r/M
Aevd7JbfiCoh3NuyO0RxESa4St7uGpEewGtJvW5gZPqFO3ue4j0OHG9t28if15t/N9z5vh62a390
JbUt9u9Arcc0raKmbe+qcXyEWNix6Ot7lPU9X+9qNem/Aji60kwdoBnlZd0IOYA8+b6yZRQQ/7Fr
+hLkUB9otji6341J6EYzax8J5wV4//5X0OTBfWvl041Y2CDAyIaM+vWhmPrQjNvy7LQt/XE6lkuF
h3YSivI7mTfQWAa/9FfEVkkqalVPRwfIY9Hj4Lzr+o6p0SwbnGIjeJgmtJx/cNpTn32+Ph2mL9ZM
mhSu4wiOdsGrMOKI2f8YC7aVblvX7b1to5n0PJIAJ/AZqA92O4/HaUjDtv0sx30eQw/PqkzbiTjN
dFSivpuW+qdo/I0L6B9isHc+XUd5l9yZB/D1TUc/rB7GYxD2B+j+HOYI0ksHfqiPT+yQHD79oqET
jYfxMB1F1IZj+FluOA/D3OmMZdBkWwIyYu5yeRZOHSr/c8I+parbZwc6FLxN+EICwOKOrZQfClXd
W/b8hVTJl+v7yvT56/9vwlxRCHARLu0ErbMqDcF9fYc49FRBAQJFbSq63olh8+p4cFAgIOjbWKTJ
roowk6QO23QfMa1PtEANRpQg5WzBwgon7P3+xMi4EUcNPkhXjbSsqgvwyrb6oFodfM6LixwVuR1Z
7248lZjmX7PrpI3zPukxNZn3q0qeZA3yszqk1cbuNM28ZtkBSuyRcOtgHtNchtBL/5fMIj5cX1bT
9GixulKKd12JveMg78PSIXTRh9cEx+vNG75dx3kTNUnFBJq3mk9y+ELJ6/V2nXVu3/EZOt0YzZQN
GBFMavxcfbKPzplkYfGFlhE5FI9gmPp5vR/T92vB2BqqmXYeIpif1RE48iE7vDU1hpnXYd1Dm0u2
VBjBVL62dhEm8mfLP+/77LXPNx6BSlanPrIMKA1oht+862kVeaDf25ILMOx4HS45B42Unl9OR5v6
R1L7kfKhDDl01Uee7iT583WdtgB3/XlsEeCzOXgVVlOAAa2pNtyZafbXBX8zQ64C/mEa5XRcYhWW
wW8P+OEY1UX75l87QXge8/rCw7av/DuhZJjbL9cbNl0E/9jDm+9u2xLcnRwtZ7gP/PQen6eov/mY
n+RBbdE4mva85m86OwPcacLUVBzcPYE8yGCnt/nDuPjm6xcxN7aaK7iD6dSMd+lYh3Ozq3gSWFTt
fs+8oAukvzaeAZf/ne08+uiEZijIBEBbwP8m/m0yvwTWhl838Ez6f4HM4yGoZQIP4KKKPVXlS+5M
n4bOu+OE/HJydVqU+9HplqiztqqhTIa7/v9mASrqitTOMBaafRmcJhL5MUtZWFr7/KWOOl9wE3bF
WMBfJse+PLfZBl5j9bfvuHtdzVIOSVPZFvYkm9N/x9J7GefqWFjzE6pK7hQnexgMsIU0u51r5nl0
woqQHhpg90W6cUIwLrUeZkkPrSIKs2VdHPZxfUrtMnQApXZpfWdRfg+N4GMLscgmcTZ80PtTxnSh
SMutUkYGuE9fFIeSOWGZndKEhzH7MPqX6+7ofS/KdLVIZ0iAIJywnaZxDKEqBzkRHoq03LgZvO+J
WKBF34A7dVaCD/E4g62ilPI82e6G8Zm+XDOEZpxdUK7iy3n/gBIP1t7V8efrk/K+jTFdIpK1nRMX
HZp2U3Jc+jYavDbq0/yQkGqjC9PEaNErGbjl1Q62E68QuX6P+afrn25qV9v/KIatoDQEFyr8/NS4
8Ue/2GLCMjVN/ut5JqBOQWQC0/KLOJqsIXLHLYJ8U9NawJrpyLjysU3q4rvTvkzehtMxtasZrag6
MvXr9rO95th408HKycbxw9C0Dr5WZVxBWwkL6Kj0JhjyQ+GMx+traNh+OuZ6onM3LiMmupLJidZI
NHQ/qJ1E804dLaZDrhto5qCMIkMP7r+19z0vvtf+rqQO0xUe2yGrHAksz9G2YtDSNtCI3eLOMByd
GF9dwdvYB2Jd0JLCIQK4cqirz4tTnQAQiyoPfuWxsIr7jteHpTkDmXa4vhamZV7/f9PlJBxeWjOW
2bOK0HLdcOjVhns3Na2Zauy4kxw4TLUr7tL20vob28fUrmanI10SxRe0G1huCMTTmrPbNxmamRbS
U9NC4Bfr7raYHtx9QZvpbJzeUvvlUOCLc/lE1CFlL7u+V8dI52pGAVXqj8fGvk0HbPbT9XYNd1dw
8f13V4zYXyQTaHi+L5/UTfr4r3PxonvrWRy2CNINTkAHSYP8wV4oxzmMTd+nqj3mbhP6/nnyvZvr
gzBsE52G082SGlAGNh4dF3CCOYj8ZOtJ6E/5/N+HPaZzcBaBiDtUa2F+InYjo+SQneRjchJh/Gn+
8ODeuFGUhB9vXSukL2fxZd+ANFP1WjX4vo8ZK7o7f3yY+D6PplNxqomUTZDDo3kNuYMruI/5Theg
M2+uqeSip/F4dAv/MKH21WdbdxPT/tFstYWpdhTl2keoDj7y0v9SZVCRTKcIb2pbDtlwBPO18Oo2
0qOqWZc56EAPLR6DOohIvZXUNexQHR89tjmwFjnC6uy5IizATn8chZSHXdtFh0ezIsYLiosJksET
XvXDZUvG0PTZ2pm3HJsWgO4Fixqs+uK3JVzw9U9eW3jHrNi61m+CkVpSrqB9hLeBvr3vlj7EPf91
wj0KWbpf3oKanOv9/MlgvdeRFmiDonbzosDcsEt9yu/Fd/9pCG+sV/denrJ7/iLPt96n632ZZmv9
/82Yhtx367ZCV015rNMPZMu9GfamjoyukqDiViuQXixRiOrFUZZ87W2yEQFMrWsxNvVcP8s5Wl+8
lzT/1aQvdvn1+oSYmtYMd2Edt50CTQ9BETbND7BgRGqLbtzUuGaxVtUGdRXAl1m0Og5je5PNKuLJ
zuuejoruHTcvmxZxsVb8yXfLI4SoNmbcsE90Ik3Qmk11FsPXkKkMgQgI22wLp/8n5fzOdtcR0V6G
ukBhYVbar2MUf89v+1sr8o9BtDw9lw/lgxdd/Lt/yp/XF/hP6vy97jQzngbU39jrbcd+HP+Nn8kY
sme7DsdTFY4/f8dP1WP9aN1lj/4h/rEF4lzbfq/PdUO8MTMlLCiujPClAXxHmOV2EBZe/YEN6yVA
ldPGpXw9AL3XjWbNNdR1+qlAJWLBX0XzUPLgIJtL7Lym443XbOXATP5Jh09Dndr2uxm0jiIdI89b
7lQQ35BFhVypQ8DJhxoG3wTDBZVmDxWPgdLn0VLJqKrIkeXLh2m2jtdX0zSxmieQjq24tTJMEvWa
iUOXPAv7udnCnZl2veYMYmhg4mjQjMfSLo8BG0+4Km8slenDNVfQZ0WqlBhxQEiL4NBY7gF8+5ex
vp9YXW8EEoO70QFbqvN7q43h3IXFHliSNKGMy7OdiV3ZPqZjtjzR+lYxwldyHtkWCiA3sn2GudHB
Wl5HcIUtYS1DciDprRQ/MtT0btWOmGZl7fWNLbqpjYejoh+PMY0j0dYfRklOU1VsHOwNNqgDsmQq
Ox43awAZIsdB7v/Bg8o6685AxbItqWzDUUQHZg0LKZ0lW2c+659J3X9aGnrTSvcROlu30EI5XLcu
01Rpd+S66FK/xoMpGCDPpf+QLqc02wPp9JkOz8pn0akpn+D0uVeEJZ6PTtA8A2Mvy4vT9a83WK+O
rMYhEKRGA74e8F3ffZymnbOimW6dVYXbrWebib6AZXJsHhtrw6IME66jsFxgmotqDYVd92C5dxCV
KXZmhnQEloK8dB47+Op5AvPVQ7fvdZ3pcKt0ytKCrrNMXChWxL98ti97qAOsCi69xlrQsJdaB0ic
4gqy8zSjy0OWcVKNw4Sm6Xws3A92sS/frkOqRlFnzuzhlFSL8uRw537hW1U4BovXMVXwsjG1ggRJ
GnLJljsruLX4N398ddRWFti097RQ2kt/KiyUwh4rW36l6fLUyfi3yqedy6nFUurFqzViACSOI7CJ
RGO7BZMzzY1mkGWex2VV1LiYyTKKLZQi9w0J00E9jVlzmEHStRFQDYFJB1qppMrKKsjRUUZOKag/
GHt10iVSW29OBpelA6kk9UWeMmxMlnSfASOsqunTdWdoWF0dQhXbYGGwWsRUR/r/9GUuIjvNy6fJ
UcXr9R5Mk6PFVTZYINAGRS6ebJh9tMpC3VrgJjwwgarnZCrZPreuP5GCxSGuYvB84SkwPVQKROmF
u+HZ3wfeMv2VtFWqSPL6T+4gU+DctShkiBmIarwxrk6FIPbBRcb7Oa9z91DVgXN3fepMy74u2psj
CQHnftXkuAs4JAry+2CLR8JwFtFhYaOzVAnNsV9JeVMg75SKVVf8RpImdCfxPGQbdyqDAeoYsR76
7WmaYOn9cn7yrPhR+HUECOizTPLbtBw2ujFNk+ahqBuUbeMopHaa4DvA9GU4c76LHMpnOi+obAj3
OzBqHgcniRJPhf1yc311Taanuad4SifhT2w41m7oZg4Yp761xRZW3DAnOkCsTnwekwmfLZMplD5I
/LbewUwtr5vqzaYclDeOhK4OuwLf9W27RUVnMDKd+FOWpB6KOl3b7cJieUiQXcyAm1aobizIx8K5
FJMdXp96g0/SMWIOWDlHHmMMnj+CtSwJy/xTgErHLTzOH4LPd27cOvEnRL+DIOnX6f/8s4v488v8
fOM/PtiHOfxoAeC+MQ7DFvqjFfhmLSZagbYFK3z0u3vSfR4JGNKqr9fnyLTOfx3yPRm7KdrO7Tsx
3SdbyQhTu5q1OhPI2IsF7Xbtr8DOwqHdxQvisz8PlG9mI+iYhQxgiWt5mWHPT2HvyX3BRQdYuchJ
/+9Hz/OHpbpbtiCuhgXUsVUztVEE7sM24/kCNqSwkXd+t4uGwmc6wKpP4swKqgL3fD8ZnmU1f3T7
zXOb6ctXn/9msv1pdAsJF3Ys6+fcus2Tl6J62bXzdAJPbAjbbRo0XdMH6b1AT+//3y6CuH5CoB5K
vdKiGz4xx4O6sTf1hyJI/tnX+Lrd38wHKS3bAXuqewH9AXT62CwZgiv38s/72tfMsZ2nBWRvKnsd
wHfjPyqripuvAmzIw9ZB/71TwTo9mmF2jqvSMRbDJ7vxzsJLblGmO4Qst/BeoiwZWhVj0TTQLSf8
niNY+9NO/rNoY1Colt6lBHP4wyga8uSwXTQpa+tadCUxSkNJ7VUvOZ/cWoQy8C0VHKvGUyBi27Mm
rg4FSzvHtqzESh7nySUn5klACwu5cTx4F9vGbPBn/ndHiaWm0xB46aNS9f1M6we6jAcp5LOw+GMp
wY02k+WDF5Tfgt4VG0N6z6zXTjWzLifmzSg0oxdVVOWJ9nl1WAVvTj5BGfL1WVub0mPj2sUalN9Y
ythJ7pYBFCZtPMlBvgq1llwmVZhP0BQZrfhblg7uxgnaNJz1/zd9ScZROu337YttOfEHcLIB1OXV
zUfLtsiW/K9xoTTTF/lSxp1N1ScyOh+6JvduZ7u3IuHNP2Yk3h64gBJOXNVWRAN6b8XV8/WJfN+A
3EBzCWyhnQ3ZdOci3LoDZYyzOAOUFrx6i9LF1IHmEcYUOizCpuwCzam0hehlsgRHZNbJt30D0DzA
aLWlJSpFLvbUKQARFrYEN4sl1O/r7ZtWX/MBDaV+3JIsuEgvWaZIWqKo7nnuoPgPqsH5VhWxYZp0
0Jn0QfpXdQm9cDWQJzBl8k8Jm4rD9UGsZvGOuei4swas4gWFQvoLyPLKUGUdO8aJ/x1bLHmpVnGK
692YBqEZPp3tWrZ1E1/s3ocKrMhtlj60LdTtd+QwYfY6BA21+siTeLZ8aXg83nQi+CemXnWzjFva
maYRaLYeq8ZJklnZl1nYc3DLbdult/1Im2XDcRm2k07yORdNJkDXU72INrF+UAIvlfdQKQr9prR3
nLrXWdJsOq3yESDORL6mfkCXMA4SkKMOHiLv9WU2OF+umfSc25AZEa73K+3U0JYny69SYOjyvFH8
PvBmP/7qdBzHorsmDVDgtXMTa5be0RS6FHXlX3hl9xMNK+Cxi1++Q23320gJwNueIgnZeCgyLZRm
93aVM7BjTvJ1DqB3hhSEOAuAA6KFg4D8+jwautBBbAwZ88yupukCL1yCOWC2T108xz+m2N+qsDPs
Zx3OljqtZO4I966mkcgvJfWG4IK6EXcDQWUagmbxUDb3wRaU2RdcG+f+NqVBl3y2+eK2x3qJ+bxh
9wb/pSPa5MSZN3Y8f01j1BPQyvosLZy8Uy9tTrjybHF3mbpZR/km0kMPflB54ZJL45DF5ychYgfP
6bzlvQR2cegGN2wHD+oP1zeAaXXW/9/0RwZKx9wH0meEnjsKtVThyXOBNcpvrnfwXj4EnuBvgFvt
VCQu61doV6KgYcTT+se0YeDSjEFEep+MKnvJutRDtoRL2lq3Y99tHWlMW0PzEo20PebnaXyRWflJ
5Y24S1rnwxLYxe31wZlWS/MHZCQEz6Gpc+G8zE84ZMSHUWEvCEHTjwPZYg95/0rj6lA4yMqVjVOP
1cvsgo50nqah68Lcojg3J1nGEOzylCZPc1KqNMwgI4k3x+sDNGwPHSWHAaWLL0T7ygZFvcMsFvWP
P+RiS8nesEI6Ti5OM/DGVS67lCAWe6BdX3mRHfjBbeIOak8CAVtQZxO1WVA7Ttq7F1bCdIAFU1lz
bJXcEq8xLI+OnCuXZSjAxoD7U7Gel+thCrlnhV2bi9Mf5ve6ZEDwb944TZOm+Yi4XbIuWFrxMkPo
3gcxrcjueA5YQViDqHWfY9AlqpW3SFzb8uVCbGB4j8z2XLpEVgbaoC2W13eRzuvCaKcE1jPicaeL
cXWOh+aF93YJWJpIcSYpwln1TnkvYo8E/7bdkoACtvcAmYjTlqd3nVVSdfDKuE6+pFYQ9Kd9G15z
GRzKDJ6KseEVtdoLRX0yKpcIz72d06p5DOE2NlBybXBpuraxDsC1AoGXT8LeoqQzWax2aFCiCTIo
LbavJFbsXs0gIFkaOf28Pj2Gradj8Dpa1qrKCK5SgkJWUXg9WNrtvsn7yON42dtwO6ZuVkt7E5XG
dlTSSYR36RZR+Q+xrC2U9TlOfPYm2m3dFUy9aCcH0cR9Dn5P9EKS6YNILTuaA0Dg+8bZgIEYFkNn
KiXV0tKOCnppepfMR1HH5RSu3H0by2GIP7rAtYpdVGI5WftqQxbqtksg+QZ90CSyR08cWhDPb5yx
TONY/3+zHjHE46okcTAOq0nxNpzOA7vLpmrZijOG87yOuWtaaIjkqHN9JWPXngPaLTISsHeCMLcE
ywUsiHK8qRmUeA7Xd7KpR83QbTL7Wex14kVZDv1KY0xdDtXNg7Cd6pDGdfpg2ZtiGqb506weMRQ4
Nceml7Fw/PkQ89yVh9gXW6LCpp2sGT0uOkHggmr3hZWyjTBl862cChENiN8bKSjDEHS0HQP9J6Pw
s6+lmzv3EHu2Ht3e3XpAMIRQHWuXy8wdEzpVD8ip2bdlTZq7skhkWNKaHLkPavTOavESAlqijRvk
H2qadxISOgxv1awsfZ/XONq0Vn/bZdmcvCo1OU3Imho13SEENO/JoNKnvhvyx6VP70hiBw0KyBer
Dz1iiSOvnSICAiNHSfAgP0G3KC2Ag7PloRzblZk+6YPmkVkg0j6pZemzDDoNqX9IHTJAsmEEvdDt
6DM3eZokz/tHe8io/FYrNjfgv8oSu7upR5LGt9c3vWkRVz/yxo5zv2mSlqTD62hZwWUEaDe5s1pr
IhvXSYM/+gsdWEEON6uId8lJYb/MY0+iPIHG5byAP+H/wBxl6mcd35txpG4h4qCrhlebFp+glNDd
KqmWyF2Ql3SL5fn6bBmsSqdwyxmkF3qcvC8Et/3hlOYdJNOVwKE1dBYQxl/vxTQWzRGpylq8gDXF
S2pZ5QdQPrk3OYU8YUdyxFYn35QjNQ1Hc0J2GvtuMafkIrvWsz7YPu18UE8A+n5DJ0im7dxjmi/q
euTD4mUAVVNdzFG5yob0ndy4hRs2sI4gVGkzTaxQ7kUqitK4eu5bMA7J3j1eXwxT+9rBgxAuls4Z
htd4ydndHFuiDa0chB0bXsewBjqckICfQ4wpnM4oF3c+ERa0453C2478vLii6S77hqHZuRoaqMAK
HlxqqMqdW3dMvxS07TZ2rCF06vhCRiHkUZZ1/kJTXHVQMnQSHa46Qg39wa7iyAUIeWMzmeZLM3Ql
XKKCuR9e5QQ1lzQJnkcLt/dEuF/2zZR2BcH7CSUT8uovVPgQo+FsZFEwoch1Y0OZBqBZ9xyLiqY8
yV9yryhCFM2BTn5KurBPlnlnF5pdkxrHe9BvQUfTl+XTvHh9Bq1kILPBGy03inMNTkrndwMBeOW3
UuF8xqAGljrlY2eB5rBwIW7mSNfaFz90BKIdDMSbOiw3TUaJt1pOrPpLZ7dyvpHN/3D2ZU2SqlzX
v8gIR8Rbc6q5unrK6r4x6vSgiKiIOP36d+W5qsNTpN/nbUYkCJu92exhLcHm3cAS8CKm12VvCU2Z
ZSdiCrwq6jP92e86BhqfcNzJKPrTVM0ngtZeVDHEgJmL9E1c1b+uT2nZR884bnKO56Rl9fR5lIWv
EBfvxbgnquJqrxiZp52TF85a8ZTl7Jnllj71aNW2QLLPqc6qQxgXberOfu7uc5K42yyaWXk5oxnL
cd0FD9psQJggGJ/mqqtu20WuNYJa9swkMs9Lfx7ZlJVfGtL4jyPPEpaiErm6ZyhUeFy8THQb13LZ
yHduBWbqu6RAQFL1lAAKHc0ZiBLdOgvN99flbxOJYc9UxMoGVyJ9UWWH2iES98l3UJZ6zmkBGu0a
GJ9tFuOU4WFbxQpwGi9uFEX3o0sikEPH0xcQZ/Dj9YVYLkqT25ywFpDScMNgN4EafsLbOcinXQJK
l3lNGpZrxixZJFXsgQjc997YjNLeHdWCsGOpvSbaDZJ04IiLXPCelVrkG6PhvuG78IBKlFe4Adgm
aufnOMql/154Zc5XPErLrpnljHwCSHPS0uA+CyevGlMXuI/Bgw86mTW0TIvoTeC7cSScF+24vLhx
2YT7vBv9p7HJGQFafbgxU2zWONLGnQpRh+qbWtyoR9uVzMhtx7KiP2w6XWZhI62KpHBbnT/QEsj+
qaQSpe/TEjUrcrCYFLOuUQ/eMrC4y0CqEFb3YPfdzxP19hwxp6MTiV/bVmHc/X4L/FyqEP1p0F36
6qIx60iHeO1BbpO0ce2XTZ+54dJOL4NTqZ3wAeOgFXOfmaNXvt82g6ENwDB26pox/ZKXC6o/aV3v
eFd1DwNdw0Ky6INZN+gWBfo267L9pqAOes+rhZybsOjXeBssN7xZOsgT1mTu0LgvAITsHtDdA6ad
EfzNzh86+CGBb490IccjCBg7IIqK65yd+6SRagsLGyLcJoabH2rdOZr0L3qBPUtp1sdnrga68hz6
12/4IIhh1hjKbqqHKcicF9cPSn07hwAy+BsWESqa83HhoEqeEaQ76CWa4eIEbezEn5CkcChajkow
iaReKNETkyEMHzop6OeKNQBpWznR/5QpOmNTuv4wfh5JEuxE0pGDm0SHJk8eZRL8aTgt7mgZkl3r
6i8VOitWLnGLbptdDiCUDems5v5FMKffEQqKXzcY3IOkPlicgrVCSds0xh0rau5IOSuktZtWyxe/
DSt2ynPSuYeRgz/9cXHgAq3J+aLUppyjJIkMVcwKZwAUfsDf/HCp+2NGWK6eZQEPSJ3chAWdTMsJ
RWdV2nYlUcGxB3dB+EZBvQEPHfy3Lr2PRBys4gt9ZBvwQWY4ELZtcp3S02f0gxKASLG2+jwPQfYT
jt+WQtfLHMZjnIKGq+cImz7zbpFF6jICirja97y3/3/7fBn/4ni8c/fGqerkEA/AnV0a9Yk0yRTd
TiBTVis9YR85MJfxL0fn3fjzILyiky77qf2SFXdNNQBB8C5y8gjp28IXyn/wkN4K52NWgvt9E6oU
pr2I7N20eih6H4Uq+qw6ipyjC3KrQx6Qfq1B3iZ6w4clpMZHiw5iEcsbBzfs0cncvzic+XGbXAzV
YgA+DN0klG+50NXnHrcQwjHZGiGU7fONW5nB/3J7ABWc0fHN6HH24owfSO2431sVuyvRcpvojcs5
1IhZ6C4TZ+lMwMIAVtwRZWO7ueLs2HQgHGd4WawYPNuCDNugsoQmlCfxnRuAylKOYOBAyWO9m/C6
XJnio3saJ9kMu/lkEhmNswZE4AoZdFU0XXnXqg4pwE0iN9t3aaL7voxccXZVou5mllVPyP7KlQP1
ka2+fL6h6BegrqknBTtTUdDghvuc8aewFjR6JMzhvye/J3RlLos0zL7ehpVicCvWnzPAL90SovM0
d9WUBrxJNtSFXZZzmfq9gjdeL9tFq7PMYvgUqitOOFPFbtJ8jdfPcn7NVl8ax77jcLc7654t4tGX
IAz4ymM9NkeQkQv1XXeSA4u0iviwrMVjbKfM0HuK/tmlJLk4l6TMbgET5B1cuYZ5bTsDhtorXEvN
TCpxVvkS3AJn+Mt40Uq2IG8QF6sPfNs0huKzqNeeYIU4572/TCmoNmW8C0N605f1j2gu5MYzYCi9
HIu8cHPU08kQWj5znd8CUHrZFcUqZ4rlJJvBOKmq3gMnRX0Gz2wACG/cJc3UoVu0KjcxHySJGaFy
QTs3sZ7VZw5/gqRhR/JvYAxDgEeFBeg3rxsXi0zMENXo8AvSl+7ObG4zcFTyI+cOu5U50C8T1nun
69PY9usy/Tu1xAVOe5719TlkTX5UF6ZNPaDrBATJW3pNoPkmy0KI+CFreCbPsx/NP3IUJT7Cfq2Z
SdsCjIvdHeax0lFdw3ThsRDW3pLiMZYfgYSyiTsFCzBU3EVKP2aKt2e+zE2VuvXcglMgdPWKDCwm
5H/CUq3rTcA/as7zNJIHt8mSG0LE920CNnR79uOkFYGP3VeDv3NApZcu/pSngeJrdRA2ERhqnU1z
kFWEdeesw7sFBmo88o67+wlMq/vrq7BskRmDYoB0iybdtefQof4LD5Plvgn5WgbYNrrhs2dRK1i/
qPrsCoKHgMyQJyXjhUFi29cbV3kIyk2vhmt19p2RoAwBpTQdH9aoUmxfb6hw7nHm917YnEeQCqLZ
pR9zmvYJuBhW/ByLKTIDT7zCZS2SuTyLDN0Ds5M3qU5kfOMDZmVJxrXGXds6Lr+/M0UoRi3GBK1o
z2HDnoWXdPvES9awOmyDGzqsC9XEii/87PeOuhmLvgNFZePWa0Eb2x4ZNzUaQggsNpfPMmnuR6fs
U0XHt65sPk1IlKzcCRYHx2yy9Uk4Jo1qxJkXZXYjJqBHqb5tDxkP9SGm0eeuAmbP9TNrW5Ch1LyO
2BTTqTyHLjLil5YRVxfzXdmz539fBtdnsZgOM5YGgoCmKPpePtOaIp7pOH1w4xeg/kkZHQDIt20W
Q7+JO5W9M484wJGiu1ECVhTts33aEhCsX5/Ccr7MmBnl8AK8kJdnhmpJ7zg61ItQklOjtnnbBBc5
vdOOvFdFNXmLfP63zsIV0UM3tGvwlhZhm2EvVwSLxwXh57mR4GHG5f/IalQtsbzS6TIEa0CgH4U2
4QqYYS7pOYsz+D75ItjUVTuhlmUnnEtDMNoqWRtn5U6XgbppyuK56MjX61tnURuTAYFOCCfxxMXT
Y64ZKmIc/37sSbL7950zg8P0ZQjctfyl7SAYhsAnmvJqYuJNL0N84w6iBQROU60sxTa6cZuLskHe
vHHLM8CHwmjHVAsklMx3abTxmBlqT+e8FpzK6gwKalk/55njZrfJEAZqRRc/FgY1+3ZdpA29jAhx
prgBTxzmBPaRHzXqxUAGlfyuqtUX9MebhXjCf1VGN8jwlmFennMnmH5SMis0gbobYzLUbNfFAwMn
WfvdXZY131mJ1LEfjv6xB5TGSkDGtgBD59mk49rLCnWXqfZ+REdDGiEYsyJpmyAuJvmdQXEvfZNl
5nvnBq3MKc/LLnlwGYCaAhUdAJKV3JX+gBTZdR382NDT5LLEd7PNQO8fHF5U8CGKcUiRdw9fxaTp
/YTS3z/X57Btl3HHh2GdxyIp2bnBAz/aI1sylyld1LRST2Jbg6nayOfFiIkO0A30ZxM5PKlSypt4
RgP1thUY6o2bdsICeHeXO171gxToLUqLHphQ14e3idxQbjbAe6C8Gc+as+Y0z+QrkqJ8p6ey2wF+
SqZDw/ttAjcbc3Ou2mnIBnFmFXhR31zdxQIUyCgm+DKVqq/+ub4ki8zNDl0SdBWdPSLv2KXGxxvn
fSmdcn99cIvATVIIMEIgMAmGwLOU/nNOZXGqePW5YwjBXJ/A9vWGgqvFGadxjPOzO9N64SnaMdEu
4LoOW8M0tS3h8vs7vaOe8FH8mQxn1s/xD78Xw36WktxNg1iDbLdNcVncuynIjCArnpnLFyR3H3VY
MiB3In9Tl7Al27bJUGy/DqYuz7r58j7T5U0IwYg9zbn+cX18i16YjblibFXFqpy/NXHyuxijB+oD
6A2tG79R8fzF83q2cqBs8jb0uynmfI67np/DotXqcyM4OCF5WWnx9/pKbLIwNFy7GjTFvlq+gOLl
BXmiaqe8ejz2CFJt6KqIEmo232a+mEM/x+NVIel0J3VEhl3rx/GwTdZm523GKpBLZNNwlgCxxBIC
/t3pna2XtkkiMeplLqKmn78ISX5Kv4b7lCD6ckpcPaxEOS1CNptuZTG7M/HI/CWnC8h1QpA6eneB
8AZyc13ItgkMnZYaxcPoD0dLalOhHE+jcH8B8fWmlwyNL7O+U+csaB2ANPTTOQO6ldy5XZx0KZ77
W3r0LgfIUGaFkqtcTGF+FtWMN4DKNFtORTHE21KJ1KSQcKXjlglZ5i8EzRJPYsnD3/BzxJ/rm2/R
sNhQYRQroGBVd/MXf8HjhV7aqYXKgSLn4yF+fQqbfA0lbtwZTLRdkZ8bVJKWO0lafQRr01ZzavbH
IhDidr0c9RMau+ZUOMBsXNx8jRfOskFmd+w4Lp5bRYV+UkX2iPoRfWAyPsLXXMOwSXAQ/7esgJqd
sQIQGYNGEeITkxz9145Pb+skUDJt6STAXaFfUEkyHxuePPd9lq+BEV7u5I+mNe5qAY7HpnRy70xG
BOT9dq72wAfp7puk/BpVmbvNepDLtr5TPzJSr4RewCW4JBVVkyOkhzY8suIv2aRjavdYy4zJuXjN
ZaBPTT6+UDagTkptqY6CepvtsRmAQIFk4qAkCkU8PKUtKGhuAf4AXJNN2kH8/26QzJvIpYOTnXmM
1rpH1O+3+VsiO7pGsmLbIlPDAckw5WjrwwFuy3RGPj/9128a+tXgmm0KQ8N1N7hO387zOZdEdvdj
oDvn4Lqs8UXayXxe46C2nFmz81VUQejVbbycRwQOTrJofzC+NJ9QYPPNqdCuc10iFvfJJKLQUwWI
5XAsXgkwLcBTTJi3y7XT/0D3RniQ6LS95XBKtimISU1BYRASJHcy3E89/8miCj1pw8DXkEEtxtfs
ftVLOToVuvrOWdt7dDeXSdzvy3rZAl4C/TC7Xy9QVE4h2+JV0OCMpCtCuKjd+1L2Ivp+XRyWwxUZ
Ku6BlHOkfaSflqyT0T5EY172z5gpJ9m5eOR3v69PY9so4x4HxI8XCk/kqBFtifzC/FiWP6qxjYpt
ih4Ziu43/YSuo6F49eNc7XOvdPeeVt+uf71NMwwlByVLXeJKzc8zqX/IVv/T1Eh9hkkVovAMscHr
s9j2yNBztnQ9q1CR+l3lqgwODTK4wy72Zrn2oLiEsj64lMyKttCFAVl0ln0JlfeXOQhLICT4cEnd
K5IDCq0A5nnYrTS6WFZjlrbNZVb1wi2DM3V0keo8/DM5Y77N7zfr2rgnvbjw6uCco875N3UDdced
bK3Axfbpl2Pw7lZFZxF0wWv6J7TP0m9sQPPdDvRf7VpNgE0OF118Nz7oHTwkcHnxFQ1AYcpZdCec
Ls0nRIY0XjSH2iluhgpoe9fPlUXFTa4JICBFCdL2/hk8930KkYyHUKCJt2xX63VsO2aot6raSytn
X3xlLeF3QnXObTc35cYFGLrNRZNXA/fYK+uq5uZf1IcgW1xE69haWMKi4SbVRM6juI6C2fmel0P3
0ATZuM+ScbqZuzE7xdRZiR3YRGGoONeOrmTehwD08COR0hxwZFnTkxrcmBF9vS5vyw1rlrJlDMwr
/lKgmqmp2MEleQv4cz86Lv1wP8n85A3Zmndt2TazqI3rcBqHEZIhElbXK4dyx0hATw66gHbA81nT
d8u+meVtoUI5cJU17FX6Chg9cwbID4KIAmpDf1/fNNsMhs5L6GSDXhX91Cg8AqgTj8/DlHjpEm5q
tsZlbha1icZFI7oIorNfIgN8GosZ7VCzrKd2VwJn+Xx9ITaRXFT0nXFBa1qGsiyveO2kqA4BTsN+
9sQuAufrLkbG5nR9Gtt+GRqPcjlUrRaKvQZNxw6oz6b3zhh9xltulVbsohQfXFeBofZ+lbQymhrc
h2p49X0E0Nt8fKQJMkHNVJep1E50W+feXy/3xWOv2Fr9rMWaBcZ1jyABytMrPjxlI9BiWSbIW5zQ
ZaXS3Ta6YQNk2S256+Tlq0Qr00NRFcO+LHu5vy6Xj7m9wNV1eQi/k7/QZGTJ6NZ3WeV4+zFe3EPY
8eDH0rnB8wgcyrtwKIFqkmWzvM10dGnZkOrNBczfIY+q4CFTZfXVG8lXtdSADElyZ1tdDjVr4cbE
8/RSeOTs42HRAj3KqXna402zZsUtW2uWwbG+J9U40/4JTZreKU8Cb0i9GOXiKxeRbXzDSIioyJsh
6dirwERxqpZgSWXcyrXGDotjYBa/gVOzQA1v4J/zynWPwE3ydqTrhr2sADMh6+K39uJ+hydSsaLF
tgVdfn93WDyW9wEdyvK1FWWE9Fega36kYinXqoEsd5FZDcddiudrHiL8MqLgLov0l7ys1Seuh5d6
jvP9kmRrbbq2tRjmwo1lVUS1hza0Cmc+zgu0UgA4o1qzR7bxDaugERYc6RQ736loTiHwA58WJ0te
rqvth+YUCPCGOfVKJ+JhBgT4LBBfGpqoPQHn1t6fwi3ZPExg7I4zVYDULBpMoLpgNzfqR8YivffC
Yrnr5wxPJiGj2+uL+XCnMJexU8D+ES4AgjEXfVL9M910WjGuYTldJQMkqECuVSt2csr2FFTbiD1R
bfJfReABwHccsCcdvPAviQ+zlqmuVvyxj7cDN/9/x9YgVwQvEPhuqrD+C3SP6bdwveWf63v98cGJ
zLoCsLmHSKvg4Ezug4CLn3zTbrXlQRoDouW/H87cQSJXB/aZrmB/Y50sKBTkW25BjH1ZzzvLgxb0
ulFo6DpM6Ohyi0+Vd3N9Qz60OBj4IoV3A2sgXfj0Qu6WVzdoqN6F7Fck7pv6tc6bw/UpPnSxMIWh
rBVqUBjKhEB97Mh9ON55848yvtX+phJZjG/o6tLF5VL6GD8r6TEo0UQdTHs0baXXP992Hg31bLhk
QTSCZbYKk51opxMFo8r1oW2n0dBQQidPUD8eDhP9zYvfPvlDvH7lsy2CNWsEZq6meZxgwXrnESiJ
aeW0ezZ/Snifok3reH0Blr0xKwQmpyh0UvnDwVXxoWkh0m5cNuqTWSHQgmA9kxVWELY8/OT3ajz1
fTyu0VtbNt/E7Z6K3IckPdAUAcaSBOo0FBTgHmvAQbb9NzS2KkisfQ+Ep7K5H7KvC2DBlHwU9A54
H/vru2+bwtDdlixtEmmsoG5feHWaQAB+wdaegTka1CspadsuGcobktivkRQY4CHgrRftRHEi5Rr/
mG1wQ3O9YSn5LKPxoGnxuFT8xCt6O9I1ZHaL4aGG5pYj8RuS43QmpTxO/nAXxA3whsd9Xheb7u6I
Ghpc1G0eDwGkzNw7nuSpx7ZAdkRxZNYCRInHu7GZxwON7qn6Gc0/Kf16/dxYtNYsA0BiO3GBYoZz
098I0FXMv6+PaxGnmf9vBe9FR3BWdHnb6z8lGK2HFYfP9snG3UqreMpIBabJcjk2zjFbSwdbjkhs
aGnYQUWLCZ+8xG9J+VDP/xT1n2E6bduQy2reXa6Jv7ijL3AzLeO0BwbHzqVxKtSm1gccEUM3nSmq
5hJvtwNgycinIOjjNK+86df1j7dsuZkLkh4vHDmCN5iOIW4O/xz1dJs0zTwQruuZNSjOOni9t28T
so/Aznf9qy1n0EwBhQFFQXIwDoc5uJvQjxjIB72GdWvbEUOccxiT2dEXlaTDo4rEG55j2zwBs64i
LDrQI1zM7NA95mAuLxJg3J43bYlZVdEFbdF4LXQnRLUS1dUeQNp72pMVR8OyKyYWeeKg2h+gHRBm
fFPQpzZf8UwtkjQrKWZKWjdEuu0QV8U3r6IHAQjBJixXLjbLZ5ulFD7ARDNy0XyP5A+xHPZown67
vuG2oS/39Tu1n1vQYY/JgqHxBvCBTpZP9YrDZdsUww62CpRIXcsgy3zaa0/9Q5blNpnCFXhi2/CX
3999eaOTeMgJiC398EfvvYnwjy6TlXPyL4ra/wQo48gEEA9FDliwPnN+z4K46CZ0vpct9dMqDu6B
Su0C2De6Zar5Uce02CXjQu48j8QAXXWfa4len6kpd9sEZBjO+JJPTSYQxbdtd8jFkCon2Cggw6Vx
2FIOw0X2ZayOPpF7AZCfmcXbbhRiuDTTQuo6rAYQZvvlt3iuaJrw+EcDwq4VKdnOruHQZIRG4RDC
JYvd33HPdkO/BrpvOVtmvYT0HZFEF4dmQOhsyfYX8qioXDH7lnvcLJNIFoA11j60GVAFd+5YneKE
nFBO/lCN2ZbaiDgyEandSGZUeLjMZ3Ic2i98+LvpMJqp+CXxnSkYMK6XnDT/Zx43hV/xwcZZicpZ
OzTAwG537NizblZ8XtteG0cknPyypjNsUBx6TtqFeA5MivyknVfdhKW/1o5jOS9m+n2KayTe0LV7
6P3vGb+/NM+HctuVaGbbvaiOEreHb9MNwV6I6IBg+2O26mDbPt24ABgZLzU5WvxC7qBLeSh+MY7W
8kj6G7//Ipp3djrR6B0LLiGVC5Z0W6egL/P7FVW6xNk+MNMmWkwsFXc4gXEMvOnoaXC6Uj/bobBR
p5kYjoC//jGUtDxcP/2Ww2Rm26MhVo0/gSjUa2PRpFNUyikFbyK4WaNqOiaZ3uqN/w968wjeitFT
4wFoWADrTk4q7Hd9Uq2sxGI5Q8Pyz10QBYBYhFoE1RHVkgDCzZ1/ru+SbWxDlWeJ3GF1kTdKpWp1
9vm36+PaDqqhyjIviym+PF9BhHk3T6iCpQNA4ov696bxzdz6JBal/Bl6NlAGXOD6O6HdLm7ISpTe
si1mPr3x+6RvCLZlrJsD3OdUud7x+pfbhjZUuCOg6wMO+njgOk6L2En1KsuEbWhDeXtEIqJBwcny
6JzKbtyrcC1/ZBv6Iud3doGPtMpFAPegQUXOYRxmHwTuhf9yfU8sumpiwMS0G0M9EGx3Pj4AV/JE
i/lEBm8/uPmaa3bJIHxgfQLDNXP6wZNoJ0bSgj4GPlAzgl9dcdfF370ARcjjvbt2BXwIR4cAi5kv
R/kbuDhAtPKnKIp6nwBdQeWoZRhb1BXVaLm5KTkAR9rG3w2ZX52Q8FhrfbJJydBmoECFAJDHGiW4
J+vP1cZglInJnJG+rWKCcUNS7kKvvZlqf39d9BZDYabJZ9dFv1yGgxV0NyOApMdfHl17GFi2w8xz
I21SkTwBzT2NkUAfWCtT7qkv1z/8Q0ohiNlMcpeVXOSY4zrrtPPLb4JdWehU6f6tJ9M+yvRuBKg+
wBh3PZ6aYdejS1qTleeURWFMoOKZI2lYS8wdZfkNujU+cWQn+ozfiCVeeSXbNs/Q+ETLMpMEgpFi
PFUANIz0vO0p4F+mfGdM+thdpqqA8WbBHUFMImBr5f62jzaUvB+oP/EZTwFHvWQKJV0rLrptv40r
mJfhEKgFJ6kflm/AoPtUV3vQpZdUbfO7TARiFVYqywS8Fbbc+NEnN77p8pVvt2mYcRXHLbqFasrE
r6RJyF3jYxKJIoC9GMhGu2MCvYyS68q5HMfYKU60LAEnswmBLI5MlGEC1tmgYNCgIRfpop+oi76m
aMUjtYjVRBcuskbG4KDGhVl+65O7cfxazMBiGf9cNxGW02hiC9eJXwo3g+OWNffK+RmHK59tkagJ
7SITFLAlsPMHhtJOlXe7rBBptRYes22KoZ2ul7lSXoKRCfkncb5FQZDWQ7ULmrdtu2LoaO5qlc8d
tH/0HkNkNmp3Dc7Ftt+GlkZqcmYeYmQYw1aK5VDMAKS8/tW2PTeu1qJT8Gl77AqAddKhvanZeS5W
YrS27zY0FMgsrgYFL6JG3W0oHoi37ZtNnBbQpLUsdqDvSQAmoedZgtxqxahYPtmEOxbjXOi8yPpD
5ixlOvTFaxi4axlmywk0YVkSkRcBjiDeU0FepiCGzo+ZRy5wBxFPdditNe5bZGpCGpe+Qok5ZfqQ
qPYm9trbASAK7bzGKGLbo8u07665Wk7AsGFxf2gifQu4wZ2j1gDrbUNffn83NFLu5TwP2CHfie+9
IjsgvbylXyCOzAooXoSEkSzXh2xEYTQQ/wBfvu3eN2ufJsUD7AjOeQb4yJS5QMJxulbtrmuozSEz
y536Jmq1v8BjAaxrny4Vix4KOjSf6mR+nIExt/OL8VvfetG+GUm0awbADJaz66OXZ1HbvCazNCrh
E7rDY7zu5jlo79t+8l5bJ/RWUgsfH9jQzMuJsBlHxWt9oNM36t6L/KkeNok9NPNE0eJrX41CHybn
6xx8971v16Xy8bMrNHNE06KY9NH0f0imJ6lBZf6pQB18iMZPL3yqxTnTa+U0ts0xrCjiLXIOFB4p
7gJ08nPYvVZsDXbFMraZMkIzVjknl90Ry88ENAFT+7vVm4ASYjDb/VeZuwwoeSNp9CFaujROpl21
OrTlu82St3HsnE72l4jAGP2o1HxTMkSn5m2OfGgWvdEuipohxvBx9hwmZJdPfH/92Hxs4PDf/+4J
H4YWDdUwFUm7LIcaBmmfKDFt0tLQLHpLcu61KsPFqL3bJnsMho3jGmbZncLW6xjtD0XHd4y1u2xb
Az4OieE1qSisglhD9SOanT1Ev9A+mbxe32zbKTH8JlVJGES0hx2WOQf2+VPt3SSrlMi2wQ3HSQHw
HwREAPufLvDkMX+NcrEPQBywYvYvcbP/jesACuq/JyVxqs7rHJxBFHH8oWJeTmL2w10Vx9GB8uXr
rCK5MhX9eCozs9uORZlUGWTQ1c/Se82iT138QwV/I+3uYrFi4z92flAG9d/1FE6Ll04LazDk7snx
p0OAWJvU4ggGhm3yNlmktejaIMzhyw7yhWZ/qLph5Upg4kO9RdeDIQ2ldCkS1uqn0PGC0xDr13/L
y6+fU8vg5jMzLEs153TyzwDAehbo9D3VqtmI6mM+NDnqAR0B6opXd3DYvaDxJ902zkpmy/blhlB5
LppJoInlDMaxKc3HrnsoJ3BpX9+XD1UsoeY7kwHOguRNEj3mU1U3f/Mk4tQ7Jop5fD5OvEPr2RYP
DjNdvuCd39lTzkQLIqE3d6mim6go0DGHim0E1q6vxLZPl9/fjZ+hsaNrVOWfuRtNP2V5aUnxJkes
ff+HyoXvN6yopmNWNAn6VRuau+xG5CP4HIkHutTb3ol5uS9GukotbVuMYVYZsluAaaidb6IloGR2
q3ZabhK/5Wux048jzViOYVt1qSJ/IdP8qFDe+4uNDQrzU1XMPvgepyVphp1kCbpiaE8vLynZAtnP
AT1T3JbjbqjLeC09YDuBhtpnySybcBy8s+jqqtyD50DfTVUfjbskI/7KM9kiPPM5q8dQ9Ax7+kBr
j4C7fSyQiQAEVNqLMCpSPNy2ZVISaj5vFahKSTIn3hm8rGH8cOH0mQ/zNCybApWYwDAIIQ2qQpSV
893vazXtMwewk6VsM/d4XZEsAjGftnnesmKsQ/7qeq5zr/yuvuu72DkAE61duQ1tUxi2ICRuh5Z4
pLYp8eijG9Qkfx6yftJpt8x6C4s9WjZM8NFKA4HZj+A2ZDpE3QtQvQ5OUGzKEGB0wx64TuPCzew4
+lkRqUvLeAF0Kkp41iIMFhNgvnh9lgQoBWtwjryQjvdkqILylI/akVs8TizAsADUb/wwC4PmLvTG
4IE1YfP5/6Hd90OHB6Mbag0kyZYoRstX1Ms1x6gFf0ws+voA/sVm38hqegCubZgm/hr0ycdnKjaf
QnkZJZwMU/bN1X3H7nUrIpbOgedGLw6oOtjKNWOb5rLed9dMk1VgkAtUA6SeuPnpAnnhMe9F8JDn
Xva2RQFj82lUwpWGMKby1cnD9muj4wqUTe4i0rJb87U+toeoO/rvKqh0SCs9Vr2yCQi5swAqiatq
uZeww1UBhoZtKzH0fHYl68JQVq9qQXdsVwmQ1tPqh168rTMYt/7IY06FBHFd1c/ODnzInwPQ4+6W
kX/dtgRDzWkY0R7l9OWrx2io7xbC+2ZHHID2H0DOvkwrRtcmEOPC5yDIqLyeNHeA2xvv81aAdlPP
9D4D4MpBknrlHrSdXkPncb23YHBNylffdetboUv3MCzdcJN7/ZozbFuJofhOOXscNVj8lUaBs5Mt
z3aoPmz27hD8TbpurcLXshKzlcj3l3gqhqV6pSXzB5hfmEeQtEXVfetWzufrwv/YBsdmKxGytMyd
/Ax93v7g3M5Ef1E+COG2DW7c46B0Bqi708UP+dx2fZvmpQZWqnKqxVszVrbvN9RcgOpM506POypR
fZBWfRchmb1Eai249bGVB+K8YUeSAYxL/iKewmABriz9BObY+2Ysbpoq+xEKkCMHnlOsWBPbai6/
vzO9PAQY29Qq8eRXPQUUdp4/BzJcg5myHShD0afe8UKQrYnXZKn6G1Zp9uBr70y99p/r8rZNYKh4
7SzL6AyTePXc4tyKxUn/dasQqVqjtbicnP+JZySx2VvkD7REjCEUrwCgPHX/x9m1NcmNMstfpAgk
IQSvUqvn4hmPb9tu+4WwvWtdkYTu0q8/2fu9zOKhdaJfHI6eCBBQBUWRlTmCQ5O3w0NBvswIRLts
2ANx2voxXHyYVS3aulFn3A2WH6hq5HFRVlNcLajIaC6vUWWf3fReIUKz5ghxS9qAI1ydu2rSkGEp
XOefvCycnY3Xsipm3RGQYKFPBeaMOvNfqlyqw0LKTx2k1w7Xl90yWWYBEllHfxG083/wDiRKYNt8
6nLSxJWr+1ikX/Rc7CWDLXe68A8i0rDwyEipPGkfgi9gYG4gIlQpfz1CXFdEICQIf3VFEawRaluK
MipA0Q00Ub4Xglkc1CxcWp1grOWWju9Xj4/JPEz+ixtsN+ECYQiG+zcsKFSaOuq8UVVHYTXkkYN7
BCTRXbGzw9iMwdgDegl2aQjuju/ZCJn1NSAvJA3T+5rzPZUn2xQZmwCwh13fsaI+N6Ba+ti4EL6m
U3q6bmq2xo3TnVbCGSonLd97K0lxz1Xj7Ppd1LgMWlW3dWG4fpgXJKszrs4jqMb+yQrFHkEsuKdF
+S90640dzHwskbzd5irU5Acojf3m4Hgd3tciMfENsESwH9DmPGR504PMqynrxovaLB9ZUqggnQ6Q
xIZwzZF1Ws7hgwaZbTk/IctHg98QdqVA+Ffu3GVfc8/zg4+6JSz/GDqdp4+i6OeXuejrNRpSp0iD
uwnBXbXdwY43UuG9kfhleagmsNrr2JM16HGjBtBaD0i5eoAwy6+UcU2zw02zbGaL1doD5ZkJdV4H
ZH8C1q+JGv1P1xu3BGhmljh3JlA4Z8C9Npy3sVeAMDoGG1MaVS2Rd6jm2U2ZWdzJTBbLSgXQKabl
afXZFwQjKAXU09FJ9R5TjmVvNblTV+5kXlP01bc0VWvMMuUcZ7dscyR0NhHnLut/IR2e7uRKbRNn
bEB0bUXakqI56Sn4B6zS3+VU9WmM4qdnZyDFXmRr8WKTULUJoPC8Ml2elAdE+9yuDG+G0Ga5vvq2
1o0NiGwgK0AVQHWaV+z9pWiW7w543v663rptQYwdiFTEZ2Avak60XpxIkf6nzIX7s0eBUHLx2EPY
Uu/X9b5sIzG2Iga1B2cQmzqnyzyGyBlO6kIB3a+3ZakwL/+NNz3sNEK6fnGifGMgcEAgKyGMFYl1
16QsHmKWCOXF4OaFX4unf7l1wLPznucA/joAw+2st62Hy0q9CpppxT1NF6LOQbiOx7AIvHva1FM8
NaC/vGkhzMrZMRzCTUy5eCpTee9NuLBWDGJe1xu3WNQftbM4epFoSduTd5FFLHXwiaBoa4lk2Tjx
hrf1GNjKbA8+ZLEpk0pVA4CRlawnzywgknzyQDW8Jtxxppt4RwQQ3v9djlW1FRu6sT3ljvsCjrKq
gdRjJaNazx+rKbjxAQEQ4//2k0IdgzvS509N1m8f5p43eRQSuQf5sFmV4ecorvUGCNQ2Jw83+mSG
2EBJCiR3FP1+fdltC2E6t9useLzsyhN41moezSPzNJQ+5F6OzdK+Wcjl6W6T85KXJw1plA+rrvIw
LjookO+YrWWCzGIuqN34VUsFiksGAoHdGWAo1ePSAuX7nzfNkMmfStsscweCmuy5x6MjqWfnm19P
/s5ZZ5ufyxn4atvo09JRnX+JQEJftlEIYvUh8gA2SW77+su8vWq/aXISTLIrTpwKXB/1AuXTeF1Q
Vntb+5dxvWo/rLy+2RxXnf1V/wJXlwBvfLVT4WOJA8yaLVmlqwON3OYExRt9nwbOA1QBmsTd/Pds
lyjLZkCGA3PqlHNAVH3SM1efx2wrP1IKXdtp4n/fNkWGD9OJrSCwTWu882ie0KJq309zqe+ut27J
DFHDgfnYIjPrVvQ5D7Lcibx04OIRv231Qa5gceiPLshEoGkezN38zQO1N7lN3C40C7yomDlN26U5
pwoJ58ETxyZbpsPAwMXs8F2yOssKmYVerO87BbIY+kyEV30jHXvgemv/7ubdPIvFCU3KVMkasXaC
ZCeK7IqIy7FfliefKlndX18kWweGl49KDOCRmugJknkjTcoyEzxueLf3xGSbIsPL15SByGsIm3Pu
4D49rzittV87D5vM95CyFmc067/yMnUgN6WzE8Q+SaIn8NV6AemfQ1Tn17TYU8e0zZRxbkPb8yK7
4menlPX1o/YD8ihqRLbX18E2T4azr5C+ceqZ+c8QG/Ff+DSDE4OItYrqqt6Jli1xlEmI2rtbAHqT
qTnPQba86NDTD2Ru9X0j++a7Q8ovQQdM6/XhWHzfrPniXqlXXkziyePNu0tQqNsGdAraiQFfyaLF
GT+HLigIrvdmWRqzDGwullLWjZufNEAJ671GbnL+UQgpyltgVSI0a8G8tA5Uz5h7KoX4G/HCJ+zy
2zOYI08h27Vj2yjMOJ2WQzcEKT0pPhT3/8aEgKDtiVRavOSPoi9wWqlQkObchC30RRil/7iz3u6E
y70nj447J6PFjv8gP9USXL9E1ucepY1L0gKSkzhKLSepa17edqMxS8B6xxthS0Vw6lWjoPCY9e5y
wAY2ZYlfOVTdtjf+QXsahmD1DtzghAOsB31r694V27bHMmZxR1MC3BNaYbLW5tTMU/04QvbgA9Pt
acYTwbecu/2zu+V76Gbb4hsHfcpCX8tiyh4JSAAS3on2GcCr7YO3yOK7khP/6zZHNI78dFwhpKH6
5oRXxponKWFVHzOIxKWH6x1YzMsE8aUKWyS4/dwTGESHeFYQNMeTfxmLYJel3OKGJpQPBGS67oPN
PzUbRfaccuS0P26Apgy3mZVZN7a6GsST3hic+LqQM07DYooEF6u3s/fa5uhiBK8C37TkC0WuMzit
s1SQPd5WAU2bQeglKdZ5XW9zQhPN50FpBizlRXuSELaJV7fSR+g3f/LHGyWKw38Ze14NpAzIqpoS
HrLSFRrqNco++BQunyVRRbws3N0xKot3mLi+xhf50nZV+z8oxMiab6D43+7rBiW5c1l+u266tl6M
E55XThd4FQ+QdC3LX6rAljIXYfF7zDsvLsYb0Qomqg9Nzltdee4JvjhcMPVDpHs3jYsCKhXXR2Iz
MMPLmQue+zYQSMTLJYgLStaoL8O/wXTw+3oHFhc0sXpNuYggh7zJqfdG8cTqWX3OAo2ynOvNW77f
xOcpcCYU09C05z7P0mcvp8tD3XbqBaIHey/7ti6Ms7wPHNk1a8lOq9OX39mUsjvlVIWKQHm/p69r
MSgTpZcLOq5rttTnFEqAX0VB6JcGbGERaF7mnz42yrvbpusyxlduKLvKBXv8SE4E4JrYq4LyIwcN
wiABTrneg229L7+/6gFMtiEFmS1ySUEgqoNXVK56dArkH3b2KlsH/n87mMOmJ7lY6zNDRmN9h8Ld
i8heHqjy620jMJwbKCDQq4mKndgKxgaZOsFdMd6oKRSaOD3liqbrOeT6elTsH/JFr8fqIiN1/dtt
dmS4M1ENH1Oi2nOTz977nBP1UnkgPiMQpYvqpf54vZu3K+wEM+F5rPZZiKfo9kxE/SuX84d5UQ9z
ucgDr5oPRK8/5qokByhs3GkAO7jIvocF/nq9+7dHycxiptUP0nHecPtZybIeUV7zxAI9PSJJcQTq
57bHXWYC9+apw4tr1uaPF40pVKc9pBIeeX0EbxsxMxF7AQ+3vMl5ey58+ht8R0PieLuPBLbGDSen
fe2s4M9qTmPah2mEUhg4nwvqnb9v+/hLv69cvJ+Uv/GgC04zRBqPfHPWu9Adz7c1brj3Gnph1VFe
nWhG5Evebep54ezLbY0brg3h4ZU1zGnP/6JcBDTUI5/yPYzv2wcFE0ZkzrbQ6xed1Wc9+DgenKz2
o4tcOotyTzQ7lmN1PcPFFZ4VwF2vytPsdjULEtbiWeNpnqD0ej9XAWu3CM/6QQ9CgB71PWEki9qR
CXBvffGUdn1NPk1Vljmf53Uq92J5i0ea9aikAFFs5hI8rnUseCeHsXSOXu5P7bel8mT/cWnwPL0z
A29OMxPmq86GN8dB49J+hKLE+C6VRMRSluzjDDWC4w12gi4MIwzSYWlGV2ZHvOhACttvyr/wAKB2
dk/bAAwrXAtNXG9V5bHfsj6L55SBqWCoMqeMynBSe0QFb24DGIRhjrIIhqpgYXbk6fjVq9PuwDOi
dk5h2xgMK8w93NQKr8yPAM5X98L3fqvecwDdWNOdNbD0YL7pKJepuu797Eg0RMO1X6p49jv/wU/z
vdzDm1bLhPmsk3E/90owzB+HkJIHQIGzOKOzd8e6oY4Rja07UdclUvwDB4N+Lr+/2jDZWoUpgK35
cRy25ykbBPjx3WfguRLJ1Ltly265jaKfyzhf9eMHHuSCAownD+b6kDlsfiCV2iva55ZRXBbqVesi
pUwPQ50dVzDSUMnEw1p3z7VPDh3PuqNfjktUkj32AdvaGIcMpBY3tU0aY4Gi+GEl1XsiF30Isvah
2G6KJTFhhp+DmQ6lWKIBymgssiicyvoIPcY97LTFAU26Pmjall22rfmxaeRw7wP12I4Rr+up3bv9
WHrwjQXfsgnas1WfH4EJAwI1dHXbRs4m1E0xEBOmQlol1n4L/C07NsKhUV+l7LCEYi+VZXFxM9sv
ISW+gKshPy5O38TCH9ofbciGiAaev4dptvieyfYm09Kf+hzbyNJmL1tG22h1mvs8HR+LkL/o7abH
F8yUsakrv5uCVpPsWBe5jiUZmqjsubez3Vq8wcz3T3m2Zi2Oi+OoxUu25J+WcIbQwJQdi6Dek6W0
WZOxp68rSm7w1JodZ4heRbSga+SwPUpXyzr8kddvCh5C+gwELv3cv1NS3jm9fC6adQBdWVseJG2P
1w9vyz5lJvgzMo46VCtWnJYPtNJPdEuQp/le5O3D0I5x1+69wth6Mvb1lqBGmztzdlS9eBDiey/D
dx0klPsQxdq8PObFeFvIYGb8PTbTNF0uY0I1e8zcDFD8rlRJAdaanbDKNhhje5+kLtsRkqfHpaGf
lPZiX+l4ad37bcuP1focQprj+gJdEFdvHIdmyj/MpM7yfsyOst4QuvkxkBsvA8Rih56+LyfvfnLE
Rbfw8/XuLGZtpv7Tws+QwMFJAo1HqLY5bT/LqHEcFtxf78Bm2obre3kXVEVeOAmkoX8UtUjciS5R
uHZFXLT9Y0Gbnacr20iMiG7ROEHqTjlgsg1C4HTK4QHpifXT9WFYdmOzYt9zPE1aD9aMqoymenCd
pUPBcCBmL6k8yPwcrndjGYSZ9i/SLqX5SGSS4R4TEe61h6AA1fz11i0bpZnxb9JmdpHnwIFVdMMd
uEPIC+qDi79WNmTxQsPy7no/tlEYru83EmpB7iyT1q3qz9obujgt8u6WJBouksa5PmYhxUWyk0k+
hTFdhjHy5bQnpmmbIsPRgX7eJqCZ0iPVWfOI0M1ZpghsBBUKLDlQ+QNoGFV5C/ILI7nM36ugsRzb
LGTIxR6V3Gh70lzn6n3ml3yvkN+2EEYIt+HxE0RLuHpUKCz5GPTSPXZ9uSefZWvdcO2iGYizSCxE
Kh3vaYPObTyPc/3XdSN6u8QDs2M4dCmnuuppR04zrar0IEOwJ/bHIR2cVieZ6/auOvYT4tIs8upK
TukdaxUyewmbg4AGMbS92B733Nvuz81017ZRgOjSApmC0q/vGzplQH8W830xVLfNJjezXrTjm/RY
KRO8kOLAzKbykaVbuRfqvW3YUNb6r61lwTwXQ5lLaL4s/oH21T2eLx+GnPwzuMtevf7bhxc31exY
0fOsWBZxaKYxbtl4dDL/EdCn+7KZjog9kjBr7kS+RyRkOVv+tZxX/jOEkg+qQnmq7pV6coKMvt+y
FM+xtJNx7bElBkS3Oly3x7cnUJhvNQzY9zRriZOsJTbkLajkXVfo+RlMe/khbZhMrvdj8Srz0SYT
HRQxAP9M6gy4kclzAYQb1r3j+G1DFiajghuM+TIs8FmQSTsP8wBeOZ+n9EAhKL0Twdgm6vL7q1WB
sCkYRUgvk2VW99NAdbQt46dxcMvIWf0ft82SYc49MNgeXk1lsm1ufSTc3V7qgJY7UZFtCJe1eTUE
N5jYhjdr5+KLLAoyLT9unHWxp2C/3TrtUdLY1trYn6XjgCOgZiCcGCoZO41fR6mo94o4bK0b+3Me
tL5YqtlJSsmCjwEJ+QOVIIC/vgI2SzK2Z1CDlYgea9hpB7aUhbLheWOyfL/0VETXu7ANwLhzBXlF
GO2xyAFEVz5IEboPOUBcOwN4u3Vwuvx3kUHAK4DtxuEIfosiWXzHjbVM+fGWb+fmM4wQXRjMAntT
hTPyK8qdh4e0zNubIixu8pwpNS9jWmM311PrHRaXFgfuuGxnZt7eV7mp6AkuKsKVQuspEQ+aj194
oYpEsTVaOteNibcsN60wN18F0m2ru5SlMiGAngEy5zuR2xbNTXcPbpKeYeZVOYN/NaF++aNFfX4k
0/7b5Pt3Ic1/ohh0Lznw9n7BzQr9uRmaYvbgCzgABeSwefnU9rx/ILjoJm7mprclhbhZpd8UshNz
7YhE5l0ec7zv369B7ceZInsoU8vim7KflYNVcoPVSZop++D1K8dlrfwmsuGeMdlEOtXBzuLbejIO
CpcGKnACV0LPYMiH76JeQbyrio7WD9Ukg3idNaQGaz57e0GQxeXNGn5w76wD+BGdJASQ7pcCme1H
yZebKBQY55deX50aLdGofR6EAIvwLOIUreOFv+h27rdvpyA4N84Kn9XZRvwGrXvlZ6jL5kk7KyeC
GNX94Ky/6rCq71BN93B9+7JZtHF2YEf0x5lrgdAqk8dVQlPFJXN/P6eOjnUK/u/b+jFOEWTLg65i
HjsA6g3vfABRMopOITuxUxzx9inFTYFQr5TgbVBoP/WenfmpwPG9R4tuadqs1q9IJQs3Q9NZitMj
wRN1FNQ3iSozbtbqD6Nq8m5w2SEs/iLL3aJ/+fmH61Nu++6LO74y02pRfeCiZvrA6BeyvB/1Pdk7
lmxNGx7thQCXSRGIJCzYcKyZJwD48pZIzfNtqWRuFt7rDcbiVaFIRjWHB1aHWzxuek/fzbJBmIX3
uC0soDRzRTILjavXMKwiqsXWna5PvcWrzJfgQUJHsdYrOwzBkICx+w78IXG31ce8K3cc17YEhuO2
Skyi9hZYpV+DuLWOQb5yVN6007xtggx/dVA70TjAXB06FcRDep6Qfrk+N5bTIDSCvZpr1eLBkR0k
hzphg6gGcnL51BwlmIQnctsDOTfL7tOMtE5JMAA/uwvbIRYduNPdvaD43+TEn+lbbpazU4ROlWSX
5qfP9foOxC2JrPhnmv4O6TEMFOQOnUOdygNt9p6hLEZlFrmXHvPDqZvYQXRTTOrtsfOruO69d8W2
txtZVt2sbvdGqhTJ0UWoOJ7QPi7hTZgsxs2ydj0K2pIe89X0J8ikx6GIG+cFke3hulXZJucyoleb
nRZjNTMXXw52q3gMwkc8NsftMkTF1uzkIy0eZxaxlxvNt2lBF3pdH1NfHuBxd0Xm7xQaWPyCGQ6d
kaBOFbS0D6nvPtbVGgdbGIdu99yt9REg7tsc21S2bEAl2vWXJV7kdmDL12a7CaaNJTYc289YV/dy
xPy4z7r6tdI0uk0lA9qY4r/L22it3DVA253bRy2uz1m5M+0WwzHL1RG91QOYw/iBDekDPOwokbZq
gvQlGIvf123TYjimwjPn9bTKBh/fl5/V+H1q3vM9DKKt6cuoXpl9w4YpH3s0nQUsGsUpFJ+n5dv1
z7ZsBmaZek9dkNqtl89e/upBgL1Ue5rrFlM3wUtzjpQk0ADYDPTf03YWVfXQNMcQfIrASO7cbW3r
aoTRG4q1PNRfssPWNY8ZvefeP5AuPaTup+uzY5t5w12bEQS5JMQY3HmJmANw1/us6ZPrjdum3jh9
J8F9MXU9GmdZvHZA6u2Yoq1hw0e5W26B5Ih7cr/MHrO18u78rEv/uf7Zljkx0UqFDqo5qDHnk/pW
5cCGB21M+Q63nK3xy33plakXrEvDusaE87UJIl+why5cH6tmz9xt7Rvhckpwppccc96Gf7X8sSbD
gdA9xixb44afeqSrEdrAlyQBJqn6tjUQPPSS26b90umrmdnabGFpTxDMVuNPZCH+zoP+ArzIv9zW
/sWYXrUfgppsyEUHV3KOvesnKEmMumovjWwxSRN+pFrU64kJ8+7pd04IpuZ/rn+1rV3DQWnKPBXm
aBcw14/QOfkANY6dCbc1bbinj9KpBcJH7KCIeM60iHtf32jlhoMOUz1OIsdc+/TUIVUf9MdR7AFo
LgbxRtBqVpGLcVopLy4L6Z/GKowUBFR1vbPh2ho3/NMfxQgck2aIet+lNQTZ53dIee80bplxs2w8
D/gc9CucX7jqlNckB6/3/OO6odg+3PDN0Q8K3BPw4ajEEiK/X/JnCUXM2xq/dPrKd0AyHbpNgcZ9
6HhW66kqHzcZJrc1fpmtV433BdgW06BBVHS5A073chOHme1Yom3KjQM0m4ag8DkaV3V1v0z50Qv2
XP4ys2/ZoeGawyBCPBWh6cI/FXUQbStw2uEnrvcK4Cw5NBMpNtdVNoIMGkvqkOcqQJIOV6Z26boI
meIhCtryZ0jmv25bBcNl0xz5/sYtRcKIkrGs5yLieTjdiXLde8K4hLlvTJiJG5u2GmobrcJadCju
AEizHg+B+FZmP9aWRNmwxPlteTQTN7YUnJZqK2Gvs36YA9CbFVudzKHr3V2fLUvsZ+qE9n4n/T4o
2CEIXxRfHgKUzfTnpv4xu+P99S4sDm3ixBhVYSEouuiLh2A7zf6npt67hFss649y8GWAGo2DtpvV
eeTOqXU0SOZ+Vvl0IENcljv6UxYPMdFhFQrmq1mhmyn7ETY8ujh3gSu52jsKbB0Y3g14A8LLjAXQ
vWwPHRHvt3V6yDb2STd6xy8sG4hZD67xZj+AKVckKq2Wl0VWw4dx2W67jJsKoazbNAPTy+VNYWzH
g0Ytapno1eXLwRXFHp+MbZYM1wb8o3W8NeOJTNf+Ll9YcR+sqRcR5WxHfEHz4brFWqzKhIOFc0XC
sPZ5kmv2vdzEcld4EwjNQpW4o8ojSuT8rvfdnRyAxQdNfFiBqrGQBgtPlkbdg2X+F5+3c1r3dxud
34vS3Uv6WBzRLAwvC5aHPG/CZB2yJkYhXncI66mJ1gnB6vWZsxjZHyCxdp6Wtq7CRAAQ/0hDQR/A
R7ankm1r/TKwVwdsrstMAh3PEhKu5H0gq2W815UQt6E0uAkM63yQYujUZwenG+LCYUA2e3dVucf/
bPt8w8khSdG7Iqxo4rFuPKIuEnRFm5P9c9vUG6d4XnUlJF05dKUq158fCfRckPL08+UmnW32h55L
QxYG7P0cJFDpHQ5QaArehVDv+Xr9820+Z/i212fZQlFIlqyVe7fKc9407/IwOJDNf+fn7GkKitts
1EQUgUa1cUYGMc10dNIDTUWfhPVNpeXsD20WN2iXvvcETajMFxQi1mO9PONmXLGdndayB5pIohEZ
srnyfJr0RfhAmPoFzfY7V7kvvrP9vr4Uti4uv79ys5G7HS8yhyYXjSB5TyBy8gT+BefTBlrbF5Z2
Ld0JDWw9GQ49Fmwpug2zBXKdF9aCS7oRLmTJi0/F5T+3Defijq+Gs7ZT2VK10kSjXlaS8TO4ez8U
Tf6S+bt8RBbXNqVaUs9b8Drj0UQtwfQhp7p58qF3tTcEW/OGb4PA3R3Ago+do5L9z1KS7hx0szjd
NkHG/Vm5jjche0ahB1H6UQqS+sTrWqeImc+HOOMl/r2tJ8PJwaU6bSrt1GcEts/9EDzKC6+Kqpsn
Qt2d++Pbp+kfKi09l3Idw0V95mX2Xar20Z36z0hofHIBhHSDag/UYOvnspG9MisO/ExfKZ19HoPp
3ss/kh5XGSz5HYQuPpTdsJMQf3vp/5BqISVCNlCGeFC698tH3fkkciCntnOrvDjanzeZP1RagOpN
K28Khk8b3ZYvUKWdksKp1DMuUdVNeevQRMBCW67TAeXDpxIPZPer46VxxXCTuW5Rb66CYCYECDTT
eC1w2vrM/VL6d0zXQXfsZTv0h2X0xJMzau4cCAPfyvUO38ZHo0dj3dMtlUpVKPTvM2+LCKDkXx0W
yioKJV1RYjOe/2U903Qo7hSr2ZMc+j3ozpvLhb4vs/DK5jI5c/CuZ+057NMN+Qs8btaljAioqK+P
7k1rQwfG1q+rYHEX5TVnnnmreyEg/0Ja5e69Ati+39jvgy3oavDp1eeOsvZ9A6T5t0amL7oTxfH6
AN48UTCAy8BezZBXBwDt+qM6sXDyEs+tUDa0rUmJUp5oKYs9QNhlsf/wG3RjhHIqWzk4ajJ9ZltQ
PjZlUUeeG4JL2+nPY07HBPDJOKunnU3AZuXG/k/1VIp06dsTauyBvqigvaBKzWMyQTtga8V9PTo3
PXZgaMZp4GkIgIVBo06jrlEwDwaxX1vqgiH3+gLZLMw4AjI2j4DYgGXfD0L/wLLVeaY4YXbs12Jg
JjiobDeQmSy8PsvZH/x4zYhgHzfw0ZNI8cnd80PLIEyYkASbIa356J3GecoPKNzMnybNbsquCmbq
eaDStKzKZqxPcwE6lhlDcd6FwldqZ9O3fb3h5CWkq9IKolbnmYNtEPlQSIWUn64vr8X/TJyQh83e
2xYf9FAg7Hpcfd5DVhu1Iv6jpC7vT1ueiR1Xtw3j8vsrV6dVDvFcWZETdHuXdzgowSjSymnYO+Bt
7RtOxyrf9+qlaLFZSfkClZP6BNqavUfXf0v93thCTO3xcS7zGnlE8oRSoeFFOSCvvHcLR/gvGSs5
/T3WbAm2O8DG1vHrCEIGP7j3PNr/ZGC1cEQ8DmqtfksZLtB9BGSwpH95wsXpx4osW1H3583NRwZW
1wXJaD3J0cUcrXnzWS3j3H7x3dSnU5Rvfts9egsu1jsuaJs2w8G5Gju6jmAA1D6KgvrWTU8uUelO
QtTSuokjysu+WKtBuyfIAPh3Y68rdgbv1eaer9vvm6ldwUwg0QzQ7YSCPfHUu5CumGneRrPIXnhN
tkg35XQoN37vs+BhIOqWAAldGod6n9MlY06hz43Q+kXqPnhep3mvfsayI5oYolT2pU9l4J1W7hf0
PcDEc4ornXb9GEgWvbMstl6Mg31z5h70V2l4Am+bc0zdmSQwzOkhRd50x91tXRjunjYtB7M9a58n
Bn6qqc7+UUAuROCT2eMStpyyJqKICCjn4KIIUjU8tUR8G8kZt4n06NF5fJCB0z4OYcAP1w3NZsjG
7hJkZKUNQeDqLqBzvg/qOmSfi163S3JbB8Y5TgKSlrPvt894xyEZ2D2G7IvTKF3vDMDmKYafu6gS
nJtwxPYoGVLtE32Xk3BKKKMDrkMN9v72XbvWMtoGr7q7aUwm7mjkStbuEronXb+DSPLXtV5+Xm/Z
Yl0m7ijwoc2ufET1Wgv6jTt8QSVb00Sbnv2/r3dhWXETd9RXUDDra8QmHnF58bvxORs/6qHv9o4U
WwfGuS7rtggJST2Ic60e8HCqx8ngqKzYiUJt7RtOniMMnoalbs+IryfvELoAVn52fHkjIS4zgUgo
Y4JiQjNt/zvRkehnx7naZSi2LbERs7NirkPVBogNm3nOwBmCK4Eot6xLMhyv0fVFtl0PTVmMUvs+
88quf14VOO50AFLR3MNBWPr+eNe7kLCgsluiflHNx9V1v6L6Yg/Ub/FIk1xpY2ogw9S151m75RdZ
C9zjSfuI0+VDjdrDaJZ4el2dceqjuQY1y/UR26zC2AfmUkmq8Xp8agaw5yYlhbB70i0d3/F5S0Rp
opjGQnghm/PwhNzH13Qmvxvh0+MlZxSCrXDnVm+xDZN1SWolyJBjN55xt4qB0hexN4j2sU3p3jgs
V0aTcCklpF/KTK+nkvSQwb28Hqd5c1/moRvlftHFfu6c3JX1O0OyrItJvJRDg4ekQ488BYBaQZz7
leskmQYZ9G0LT43tgHbI3M4UNK2aQ4ckgrkX2BSI2tOatLkSvYzsVYC/IpPeFTPs2V9HcqguWp9K
QK1MOMG7JRw3wNOb9fPsym+IAx//HyyLNmswdgpv1tM0QYPtvK6OeiHN1BRRO3JQQ8xI+N0YKJtU
TLiAuaMowFc5lj1kbJlOHwrRLjt1S7blN45/1YwKfAp9/4x8PQUYVZFWR3WX772V2czZcHvNUkht
1GP/3CC7HpVV+yF1iTyMRf2tabLyOG/BfGhBZX/TLmNipYhHtBwUjE3Uun4BuVf7qwDje3K9dctg
TKENCJX0BRm9/rnP5yOleXY/e+NZVd7XHJHG2qPUfGn3kjkW6/oDPMUzR/4fZ+/aG6fvRQt/oYNk
bgbeMpPLpJk0TZtm2jeoafsDg40BczOf/izyfx4pdevhaF5UlSaSjS/b3t577bVkgHtIx5J8HBSS
EHEjyAfhqy18o2XxTQ6ucq5BTdeDjN8LwQWSLmQ4FEW2lR+ytW4YPsB2Zb6UjTwRh8U7NWTOre/q
rW+3nPcmARfiHrKCJJ06QmS93Hld8ast5V3u9ack3+Skta2BYeG6UgtUKsb2ONSh3EMyokm9EmSV
TgUFufN7yjZLnnF6gYyudkqcv6xRw/XAofu6HlWXNW5Ydzu2XRX0nngYfPYr0BCPa4ctYSObMRiW
jed7uwRtpO9V1ANL3eFGyifxU+Y5mEk5pGeSegYf0upMnB+MpUMTTuUFMXpqNEKCU/y0jFWbqhZi
srEG+ryZ6Rco8I37cNl6b9u6W39/d60MUCcp3AgxbuqxX1qqVMbFR4rm8Vy6yxyx7+YtwIrlRWmi
q4QEh0EEjOTD6odlCYSJIB+P8/JuKLyXEv+fn0CL42cirFxklwVEiuQpKF2+47qCAwY2dieJv7VN
yHeTl8TXXiN2Xo4ir/N9Wra3ibySTsLqrO+749txOUx4k4NBeOOtb5u3tdN3SwRunr7xeK2OEJVL
UkAYAFJRqAXJmyl1+3pfIgBzfhi2zWAcBLlfuC2Y0vS97kBnL/n0CZW3v4jkP7O5/1xjZ/BgS3HO
1pdxIrS97MYVC35CEdR9mM3TrhPx14B6NzIoP05LD15kkFKfH5htCo0TgvgISLc6U0fRZMOV4PS3
CvMGks1te9snBMmjzUyobSuYB8bQzZoJgZOOMJkG4Lm7a0alNvx/y6yZYKysGsHy1mOF2mAIsRdq
dr0GG1aDlZlPd6QJnta9fX7aLGMxsVhMx40753Br3i6Gdqj3UztsVcXZGl/X6t22lmVfzy3iDA+6
8rIbyOCOaVEgyXL+0y0Xp4m9imgxh6BAhV/BovbKpXm766HQjeMMxfcpatncr5d1ZNz/MuicfEom
dSSgXdghS3n9/9/SjJQb/p7lgjahWBATjyvVrlNV6zylVT3uaeLUaeP1bH9+GLYuDNPP3Gzq+tHp
jkI2lAOTPK1RfkhltzpfNoCjbxof/4jyvzFmv1ty3bXulC+kO2Z89AD6kkUt7sS0uAoqVQoS7c/Q
oS6RPabMmbI5zVUelD9Jm5P+q4Oq7jbbE47X4ZWQOnJ2ZTYjjn/Z+I0TgjpVqEEtLB4m3TdXLTTa
c79uri4Va6cmTxQ0gUC87STQasJDFPDJvmO/6zncAnpb9ruJ45KkRtSZu/UJbFckBaX3z6Eg5Mu4
IKAyN82w8ZCynD8mMVRGKjX1EO4+kXg8zYjY7pJlrtiuamjWXK+ZM86yWO140SxbdKGWg8IEeS1Q
rCi7Ch522BN1F+ssW1K4ZG2xcXnbntamtkcV6ahGPTZceGgloDT+VJT0A1G1dxymSSNYjLd2pMOn
0HXn24hdqDRBiXF0VAlvnaEfxUOMaEsagBQtBR5vw9hss7b+/s7WJsrzhKMa9QTW9+RTD9IlJw2B
6bxMMx2Snn+2H7ZN3oMmsD6NvA73rCrkbVzxbmNNLE4cMbyDzgkqgtpXyK3UcgAj6JIjSBj/Wu85
7Xm/iy7ZvbkIMiAX+nCm7gfNXS/p/K4+VV7Bdt4EXQMeQWfp/PliG5DhFrS9F5ZAeyX3cZT8Upz8
N8y5/pnplu2DeuE3ZQyiNXA556jZgrzv+U7/vQdCk10KirXhTHpanUaWdd9l1PV9KovQvz3f/L/v
jNCkl1JJPAXQPyoepoJ/Wb1FOSh+7+TeRXSEoOwwXISYd3U8Zgx7TEGizXe4+wqEyZaQoe3z16P0
nYV4ZMAT1BmKB2RRnyFj3lzJpuwPqACJT5dNkGHg0UT7OJNSnBzf9dlLG0Au81UTlc/32aCy4PGy
bgxT12yq6wXqqA9srBQK58ZuQKxdhnu3rpr/zvdh20qGuYsocyBOMFSnxc+quyl2swNdCFSuL2ve
sHfRixzs0zXuFUAvkwNg84w/A5schvvLOjDud+EowV2UJz0AJhFfCRfEYgle0+cb/7dxhybHl6rD
DMC+rL1bI2Y5y44TzZPrAJHaG4TrH3tot+3WP9XgdrvM9kyoH1TtQOzGInGCtFmZMqfhKRAlCAdT
vuVCW+zjL2xfqLMen1+dlCqqveuU3W+ElkFuDcndy3aVCeGLZIAbCp7faeymMH+OyUhathM8zKNP
55fGNgjDyFXMq7mPS37K1geTN3RHeC3iCI27rUfz2tLfTm1o8nlJUZK2AbHkCTFrtWcL2AN2UGIs
X+OoUCfSLmSritVigyacr/KhhNDPszhBud7fTe6Clc+bmH67bKoMEwepNLRYR8pPZG7jPNU5pBKb
iDu7Tjri9/k+bEMw7Dyi+dDxWosTlAWeAApdbnxY/oYPb1sJw8ZZ2w994fT8VPX0qaogHqqRAz7U
uJmayN+qh7INwbjJZTsPFGQo9Wkux19VkKXRpmqXZbOagL0G3mDOp6Q8zVQP1wDXygPJNHC18At2
Fy2ACdarGWg5VFTg3Ghcb8Q1oei4q7TY4vu0DcG4skklOchoIg5EY6iuQq/zvzULVGjmpq03blXL
AkSGSaMGtBCMcOxTMT931QhOHTwTNwIs/yZPSkITs8eWsivBB4lMIQ7smMqbGBDjtF+69mamwrta
1jdCEOzHYVa7PsT+KsSFr/DQpP5agtoHp/QMh80P+33hZhG7ZkpEdQoElrhw/gw793CTN3WfVacq
mtrPVQFR5V2NYjJyfX6Lxf8+ECPDxp2lG0IoX8mTq5yfKoJqGmBwpzUytb4P5cKqtPCby0CuoYkc
9Kgb12VB+GkKXH+/gPybpqh/7VLgq5uNk9G24wyTV2AmiUMeAKziIzCael7PX6KmkXp/fsYsRmPi
+CQJhsincn16dD0C/rJrbmUcurc0yKatZ66tk3W53rm7OppqtYigeCDDOKeZR7KbjJBpFwX1lp6O
rQvD+GVMFijs4gD2Rggz8jC67/tA37hLk1+dnynLSpgAPog4UOYjm3viiETc1HiUK6a20IG2xtdh
vZuhnDpB0IOu7sSG+ls8RdPHpOq26opsja+/v2tcgrs98f0aB6NT3jphJPdhGw0b02KbeMOkSRWJ
MvPx0AhnRCgqj+/Lproqc6fcn593i4drEoCJeIgRZ0atQjzTQ8Dm/bQGluScfc369gD2q9u8q+9w
LOuNB4HlLjepwAQYrhJEVHHL1vHvaemqtGlIvke5CU+HsNs4Ci2hn9DkBcvcqqqceoLlwWUYZkAo
Y1kHKQNq6Wuby/ulgu+AHAhAvN191FcXUW8kEFo1dgPWy1Xo5KT6dtxNpUu+clKW8W4MIIm9MYer
2f3DMzVhfKKhPWu5L04K6Lo3c/T5qO5cP27Trgge23Iub8/vD8sGNOF80DjxWY9/DyqBbK2C+NF+
Shr6Wla5dyGaLAyNi19CH+x/9rlC9aO+fJrXLFG2OPzoJEr8CJ0IGEU5OmnRFpBsSFS1kVO0GK9J
NwbFNu6OiK+eosDNINY6gIh9j0dk8HR++mztG4cD6Z0QBuzgSi6ZPCyQMP4WhH7443zrFuM1xRKV
ky9yyhFMW/PjbVOkuY5/9d2kgdtmP0v1U7PqF2/ZllaybTSGAzANPvAQDvwVQUIw+TQVbbJrOkln
3tjYtg4MR18CWhckBMdd3HfzvUDxNd8VbR81+/MTZmvfuO99OSI1GSAaATplehPmrL2NPL4RlLNY
pQnhoyOYiOjSIJmTze4NtDeVewWwi3/vB0qB90gotk/aTQymxRszwXxJ4zVVnM01ouf8l7diO5le
spsRJkT0y1gm7a4hdOsisg3O8AAC36W1Urp6yJFudYa0YtqrvosahYfy2psm182OMx6ypNkhZ+b2
F0lpJqFJDSOVSvggp+SQFfP0FAMHf++2/ev57WAblHHuVKQt2oG2/CFmYTIedNU410E0V3jma+ne
T9nwyS8uLDmDSMyfV0O9MBRsIkl5qoU7nuKlEn6qZcIveySbOEI2JB3nSHc86CXQ3wDu1M6OskIk
uyZf1IMb9arf8Epst+tf9GlguO8TP8qPSuICmhKoKOuQfNRxG6aynH/oZeB7NtYf3L56cgFuOr9e
FvM1sYSTKsoBZbaIKvEobK/yZUj4bevUbfTlfAc2mzLOnypONHFckh8JcH1X0/JlHZVH29ep50Eq
xvbg1mpj89kGY5xFEHRcOiFqcfLKQF1D9o0+jtmFNQShiSTUCOGPo4ZX2nW6+dbGEQluCCGl2p+f
KYtfYGIJ47EWevR7cUo04qDgh39EzSYBVUOy5ZnaNpmJICTOQPwuKeqTyGa5K1B+UdbzfwjKiWtW
J+zI4+6g+LRPwEHxI8JL9PzIbIECE1boDjqg4eDhEmrd/zqg8oLwS7bWD0I/LUkBOal2K37KjST0
BKpfDQgQL7v+TM1P1mTY0WHOT1ALbq6yOSoeATOXN+cHZvG8Tchh7NIpA4uUOA2IyKdllPM0idv2
xq/BKFU0w/X5biz7+i/ZzzpLgsFdXxQiaVCyt+bABn5hqNQU+8ygYOjALRAnOtQVIuNJBJpzl258
u8X+TQo3qHdXAXwQONZFdnyLD60elSjyX3MSpAPlIoU6or+x3NYdbhwBTshrEMXy+lSjB8h8/Jyg
CZdmwCiMo2qugJzZO/n8vMzOt8knlzmNJg6xZgw6qTO2d5+H920lP5S+dF6iueH7hRS3neymawgl
97sgccnGhWHZEyZCUFfMcafETw7CnemnqvL8/+YROfeLdtxfwEBI7EjQY2JEjAi187x2aL4NlRtG
lxXJQsz5z6u7yXTWBNMIw/S9BGJ9Q1hPKWuL8cL5WeftXQyBZoVa1AjDb+oi9FKV1d34CaynIz+c
nyLLcW0qceIF0oKAmwmkLRr38xLN+lmDR/QgdN1sPKUsx4vJvAYF1q4pCo+fAIBhbMeVJ55Qyzg8
F6wJnH0YePGXywZj3NJUNMSLajc/anAJF6kgGbmb6OKXOwdaflthNctZYIpyihzv9aZGRGocmLey
kdzzoKpTN1xeaNK+Bm555bpboEmLgZjwP8pjFC40XJyAbOt2bTiMdz6fL0PkhSbcD1rYzTCPUXik
NXPvoGc37RkXW66A7duNpwGZOKLZjp8fmaPCvRpb1P24zVYC2bIMJt4vDsc47tswP0Je8Fc8Q+mc
hqAsU3gZBs34acym5ygDzOz81rJsYtcwdDXpop/C9v/LKsLJBTOQQHUMED08rWbmbNijbc7W398Z
/AB6t6VM6up/2UuCGO5+m53AYuxvKL13jWvP6dx2KKuTrqcHP44gxlJ0/cehVM3L+Wmyfb735+cT
HvlFnKjypKNofGwjBNXKAOt+vnXb9xv23brwIJJ6KU+qmdtbXrl5WgNUfCuE//t8D7bvNy7eskcQ
mGmkY1y8OB9KRXtEV10q6NX59i0jMEF7LdAzYT/I4liWge9fN7Ok5aexb5zmGsVEy1YO3DIME7Sn
fDn3FTKLp7irOkjIahQ/Na7yL/RHTYCeqvMxn2tkRINgKj6hYQ6CkWXSP8/Pku3zVyN8t0+lK7KE
Q8/34CH1l7JR1Vfl+vq+rPV1bd61XtWiEkGCnKsoYgesvxAeix/zetKXkfCEZB3Wuw4ypvM5ZoBR
ALSap5z03rXrieVhTUvDE+GX2ZqJxyNtNzVdD1ubRBg8iyaJmt+NdpHmOz9PliPPROQxxD6Ktq7Y
ifbI7TBsqv0MyqJD7PDpUHlN2Fx2tpo4PEhcw+0oJnbK5rbcQWMu3LVd0d4tHOUcXi2C5/MDsm0r
w7g1HxbAqcvsoJoxvsmrJfsRZXXx6Xzr/54ubKA/Vz1wQJgyBz4DptT9T0Av3UllGzyVuIx2Ljy2
Le6lf48iMDF40Kmb/FpTbF9VF+1Ohn1dXSfZBOzG+YH8O3gcmBg80OPIUoAi5+RClHpC5ew4PIKp
pf1YEu58byLlvUCmpCH7SNPpiuCIucjsA1OLWFeL4DpRxUnO3P+mHJJ/jbq82p8flm3eDLNHJp8W
sq5weXgzv/dRremmtJdbOJd/n+yBKULcZBMvsRb8FNYQ30BAVNx5RRTvJCh5Ng4uWxf+nzsMwipN
I4YlOXi6yUAbGH5nsx+lgF28np8i2xY2bm93ZKP2+oydIkCivRj62mk7ui+jdtih9WT+9Xw3tpUw
rnEqnGT0R6c4ET1do3Q2vhlDuSUhaJskw8glb/rFicryJCdwhdU4FK+7gT7N4ybnnqUHE4hH8jCf
KFSjQBIX8Cvaa2+fjbTaQ0y9uTo/Q5aFMIF48aRy1x8Uews36ITEz6Rb02pAPoDYG2XMl9mEicZb
QU0a5b3JgSzZL9UUerfMm3wMlmU2yfSCHOJdzpIVpxaRk09qhiLWvoe7vCX7bWt/XZ931yyK+7sg
9hH0dYMC2t+D2+XgeKiSz+fXwNb8+vu75ofFl+CQCYsThXDXR15U8WlC6GALlmWJJuJL/2xfwMMZ
Zt2NR6Y0u18TdTkZinQo6h1BdXk6+V2RElnze8iglalDUE+OvPRlgzMtvV7cvOecncIkp48ZaaTY
tYXnbBwktrkzLNwLqMj6HEHmsOqb5KZehq6/byjI9TaOQlsHhpWjsoIkjGPttQrn2zzpJKq9oA+1
BUZYn6h/J9JB1P3n4ugcFF4MkM6TmMLqucZ7477X9RPVJeqFwH/5nCTBZUth4vMGUQSlvxTVCTiE
pN4xN86nq2SQW2thCSYGJp+eoH7mNJD2PHmD/NqAb3JlRJndKtxHK3pDSHKDSMy9iyLG9OIdZmL2
fD90fd6GuEvKkB8ct22+dGM4bGkDWk5IE7QngOOjOpxxh5AuudPFWitPR7mTcT1dExZvUQ9bDnsT
nzfIZPKDICyRjGnvWL4+oWi8fEx0yLeU6mx7zTgI5rGVhTNO6EJPQSpr8aHQwqep1zs4BairdpEH
gaz0Iss3sXp+xpZozPriBH7LQFxzR7rzIYau5lak5N9xmeAveF6xoPIN4Ph7uUwizUeuUxlFH6bg
c56jUD8o2fCh7tutPLBt9oyTgMVTkYPDnJ16Z3ZA99SjLHNl/eqCZie9+rFEPmojkGk7sk3U3tI7
VdLWkzhFyDynS+X9SJLhU+GJL6HMvJQ29ddWrVWakj/qyLubGueyQ8Lk5cvroK9iVGufvCZQD7IY
aYaAox42mrdMosnBF2gfKtKQ+DgBbVNAajMTKfU8uXfm5YemskoHNxP7izagCehD7KALCarO38rA
Zy7ZHjGKrd0Q/PvcNoU9keEOprgckQVq5TelAAxqapCfnv9yy86ma6fvPIJWLKF0Qp0cIYh+RGH2
FZMtS+Xof0gg6xnl9J73WxQA1r1mnApIZIb5ENTt3aSBvxsh66fp8HkQ7ZTqHnuMRu5uiYqP7grw
KGP9Y007nh+nbRIN54CIIM/8RANV7yV8SSXPxJyWFXjRz7dveWCaSD8tkpmXTYboFPKoKzUE6MM9
Efye6uE0REMOpskgnQd/y9Wyjcc4IqIsiyPl+P/rz52XeE8QCd3YFLbr1QT2eYhClloM/MT77r7G
ZUpqMKGjmvE/SP7GAIy7H5sAePgmltDILfuNfi0XoAn1G9iiyJh78SFr4PWwLLoOKgRaPQcn01v5
0fm1stx/JsxPhaoWMyu7B5DfqUfVdZX3sWS1s6QO7QLn9nwvlhUycX5ZU4xl1crkOAlYVwdmutoH
Vdz5xm0zZbwTWvB0+I4j4wOgkSOUVacxvwWvmYLMM7w5ryfJ4/mObKNYf393PmSq7oTXohisHWLn
CPjb9FQmjG1Yja1140AQTgQBoB6wkI7nzlNHtJivez+cL4Okg2X5z6+fIumSic3xYWqL78EIILGn
O28HD37rtWnbS8arIFvIgqwAz44ocSnHXVvG8HIYRIwfa+lepNSeBKFh7JBRp37tORxhnsxddjyi
4tiuPs/Gy8MyCBPMJ5uqGUavjaERm78wErt7lYzPwBt0G9vV1sF6+7zbRUE1uAPXWXSoMsjEBV5y
DOoouf1/eJhbDOIvKr5sHn1EdqNj1Uc4P1AUqWewr8Vh9q2U+sd5Y7B1sv7+bhgSpZ1ZAc4S5Jnm
MkWGKU/Bu3xqE+pfuQnKI893Y7EKEzundRjHi3KHB6H7V5HF9U108clhIudI0UAMJAwhNDPW5YkJ
l7+A86/93AoBGsFFV5tssrZbxATOkYzlZQM0+slx9KeuatUnla2EHA2Il6OVLKBCbvlzN+rymInq
F6NbgHjbBBpmHwD1AaVMsLtJlSWfSI/MSxo5jb4MWRsEhtEjVDYr4nX0GECRE0FLxfCwKcT1Zctv
WLtcYqaWEaIweMyA+ZygTucb4xfirgITLAduZU/lkx4fNGUKtFzA+kEFaoshwDL1JlRugE7rRDgd
H1Dq1ezAGF+WKUrix9P5ubE49SZMDrXBYlloPj1MA3hq4Mp1OzkAR6hYeMA7qUgvP9pNaBzzi0DX
Y60evLr8FWtUTbBuzAHN36w0sk3Wely+O090QocMuMLpAQisW1Xl7G4ZJuciiGxgIuByvElEzWZy
1AsEDUhcuDtGiL7KxkE9bMfXbWMwr/Aik6A+WroHr02yF7DrFww0wnPi35xfccvVYWLgJqraoBgC
95i1sXolNepagP8Wn8ei0hvnre1dYiLhKKflShHvHlVM2DiCMkj72QeXNbi3UndJxrhP2YA8wu0E
MvHevwa6aJCg9iLOGLO7IKkUp+BmC6HqcH7Ullk1oRlS1SrJY58cA2d6Hkb4v3y+sPwsMImYSFf2
ACnG/RFa3ABgxQmeDmnkOcmG52tbMuMAy5Y57h3duUcvjh9jBTjkAKqTzx2d1MZFbJkeE9YnXd2B
L467R1K7/V4kKIsuQih2XDT5Jgyf534iVIfoJZu89pBPGUrhWb31uLJ9+3q0vTP6YZ7iTo5CP0zN
7HzgkHTYhaAu3F/27YaLElSznvKOVafAAahSxa1/cNaQwWWtGwdW2xEU0YOy/3WuxLwrFz+6LUQb
bHy7zWEwNVld5A+ybBRABiKiS7zwachV8jXsaZx6Oah6a54chYawENFhc7dM8+tlwzLOMEV1xgRl
2LB156Dmnvgf9eS+nG/cYg0mVFA2HYNIBw5IBg7XU1XNz3kWLR8GCuWJy3ow3JEpIDi8ZkoPAx0/
k6Rqb1gjsrRm3tYhbIlumPBAHqAglpeJ86MATvC6RK0Dm90PXQVCIxf38Q4R0V9OxD8Q0ly2JCZG
0AtCpCWixjsCFq+hDgsN7vxD4bUghTk/aRZf3oQJssVlidt55Pj2JGET/RKopUNtdP5rGfUWoZll
8U191gl5NiQ/StwsvNGf8yGbvoDOP+zTTiC/s3F/2ToxbN6jDl4Mbk+OIBmqUm99v7HKJweeueNG
GMCyAUyU3cimMcv9qTrlXeyls89lOpTsVybVqy5yKAw6jgAncfjBoeUWb6NtWN6fB2WbOFUfMqyQ
XBWy3oYVdHVw5frK3XAuLGfxm0Pw7iyWWVjn2h3IkQZB8dRSzwH3db0FOrENwLgHUVfVlv6Q9UeY
evCLxWHy2BYUZONz0fAv57exZQQm+I72RdTVPUbQQrEcoH2Qd1O5hU20NW4828WkZzkA/nhkifC+
UzVF44caFNd6Y/otNmhC7lhUJQmY/ujBi1ib6gTRUeK0zoc6WYYbZxVWuGySDAORCiUZtG8I0igj
v0eZnfwUxYPaSnbZpmld/3e7KBaBaPyJ0EPWhhMIeQHZrXvwalz28Wuv71onOa/HMKnR+pg5R936
zhFh+fDzZa3/efWdb8Oyz01Qnaed0I/AKAhpoJU3PnD51ZC50IRcxXzOd2FzDUw8HaoTSz1nM3ud
nPrnG3vw5FTNF2+NUdUt6vJ8J+nSpkXocMzc8ANIgLf422y71DDjeBzAeec74UH0q1rF/PwWSMRT
6r85FFs0Vf/eQ76JtIPuaDtEUUEPKsjz71Qv8mdSeMXT+emztW4YclsTURfL4v3vnEMaDwp9uLg3
Fuffl4NvguugJ8idYdLBYaVVqKBZTFzxk8QTuV5p3vtY3pdu395uqxnbhmPYs24SF8ljEh4yWspb
ZJe9B2BZxIYmzr+3s2+qm8aQbCflQtgrmGOB7K9lBraUEvT7X5ZRbEL9bWNYf39n1mzxGKorCvZK
GVXPSER5PzlwiBc9wfzkT7P+P5CQA40BNB8PMs6mPSKKJA14QHeJyi5D7vmJcT3HydRkpXLDA56o
9Z2UPWgZB2Tw9iHoDk/n963F7P3EcG3b3G0QZV1niSCI4XqeTru+3q3lEbrupnTA5pqq/gRnbrqv
Rv71fL+2LWCYPFTEsbGgz3egvPn6Rv5DXfG1GzdJUy0d/IW3U/Hs8hnsbTLD2eXR+mtGRLnzCUJY
54dg2V8m3A4YH3BZElW8IjoDFjeHap42YSQuUodDXcWf29fLghFwwSXEm0PFbwMgbVnvSgWaqcsG
YBh5wFuJskcfUyTUnKRUVDXEmEfw351vf/3Sv+FQvsl410ctWeVaqleqPI/snWDO53T08uTkJIW6
iecqinaO1M/nu7OtuGHvVVxN4MD35AN8kSElYGQhPuFX7lp1c1kPhs3rvqRJVi3yIYBgcTtNyy4R
s05Ld9Ohte0pw+QJNHugdiQAUPIQ3EUMLD/08WbowjZDhq0nfikrF/HD0wg1r7QvsiYtuUs/If0o
Xs5PkW0Ahl0LlMFMS5ZXr8ILi6e+aX5GXRZeFDbyTXxdTEruyXCSD8RrSihQwH11MtD3XfTpJqTO
C4GJYHNbnKpOEvA3z8DJU5eTrUekZWpMRB1q5j3ZRiUQwBR1SPHAIkAwRCafzn/+v50o34TOyd4b
yYAw94us52cCUbgvLa0/OA6A0o2jvKvzvdgGsW6td5eqw7xSS5/GL5EO2H3Fewc0S0XyfFnra6/v
WtcciqHjmCQvuYciAWeqvMfJ2+QctH27Yb4xLfKO8CB5WaGMGoHNHaXjVp26xbZMhFxc+QmfZZ69
DBqaGMjpP/IOKjnOKgdzfnJsC2xYL2s18YJxjF5YFX2ZmL8gJoDNHwj0MNcF3Xgy2mbJsGA6dZ4P
Ga/2KDoPCsSsb7i8ihtEizbGYenAxMMNPKNQxCHJi2iHcB/K3n1tRasvgypiK/65h8YmAVaQN8mL
zEN+m6ig/zkVjr+BcrJ44ibmTYy90L6CqjSrm3Ef5POnyT9WcDPiYXqWTkn2BbhjnaW4zM00cW9D
QkSUCxadAhWrO6lYtY+RXv7aJcllYFXI8P45YToCX35BZHSCXnlw2ywJv3ZbR4Crv96qun1TbviH
K2CC4CioVoqpj/md19I9G8Lfcdk8DvGjB/jZNE7PpAxBvlE/yjq+9UKUv4HA/bzVWOzS1Kcdp6Ed
EtRrvYYjHIF9ka1UGCVwKizsHWd/vhPbljavbUnU4KqEnnJBvZ9y8qaPfoQkxGV+hwl9a7OWdbTy
o5e66n4WXl7sgcN4jRZ+GUm/b9LboV6S+uVSxi9ZmUM3uyE3HRTqvlw0OSbUbehrGXteXH0v49g/
uPPQiHSURba1uSyTb2La2DIQGumBf9cCeO58GPs9R43bZaeVCWVzQSJYLbXm3+uRB1eeW6i0mrot
+JQlMeqbGDZWxHE0OEn1nSgOPZO83nXjdOuXUK3wl/nZGcVN1kXXY0HvV/2mvq03HmC2h5/JVddD
F3gY5pZ/R2XSd6XUbUyCjwXYGfGa6dMxn64nf9p3RPxcKRvPbwXbOfCXWK1C467DQfUVjLfah58e
vpWpeFA8piHZqWL+Uazs9NjkIl3BqTwbrqk3bb1JLOe3yXFX0mwO2gZcYxDKO+bNsBs4RTFczr8G
CKWFwHnu1nnWdbwxz5Zb2wTIDe7cDNxvg2MeOF8ll4+06L2rzOs/d4G3hY21mYDhGpC8yRnISuq7
toV+Ls0A951CqJGcXzVb64ZH4LiZH+AxXX1niezSvHPixwKpth/nW3/LuP/jbjCxcVW7wLGpmuq7
bgAcXLdD3czX9TRev9lEXUJ0vYE9oK5+2vFlvI16cT8H0TdaQGhK4pIKna0ibMttYbLguVHiNQ4R
9BV1c0W1a+oJxxT459wfk5TRZXe6iaRTsa69eGr9o+rX0ATLhx1bkE2KxBY3k2XFTBnbDJUZQSAT
7xg3xfe27cMHLpC4OL9gtjky/AXpZl6EmFfyivWYijsd59F14RSBB0lor9oKedqGsP7+7ilAeDi2
0ZIFB8/lT6QDoA0EQ1uYfFvjxkuAJIGbLy0af9Nhjan+UWV4yVw2P4YzgAC5Nzt5jMZjvOFV6Xyd
KHDDNUBOF/ZgmPtUxiCGLNGD56OkN3OiR3A19/tOAEJ+fgyrs/wvmzRMvq2qgbuCBofW6Q40uPOQ
vZVRcCUBG+CUfBybYAOHYwkSmWA5aGAHQ6PD4EBwPiqBd71ysx34OZ4z6v0eYnfDh7Kcw3/B5vwS
dWSR8H5Qn4Js1MlFk7plHuyCog+eM6636KNsHa0Dfbdxi671+4HN1fe5G8T1sEAxcIwllFY8uA4L
+L/Or5DFCk3sXK9QM7Q0Gt2Eub6ljP9fzq6uOU6c6f4iqoQQIG5nxmM7dr6cbLKTGyr27opvEEKA
+PXvIc+No1jDW+QmVb6QBrVa3WqdPucMzGT3HtRSW5mP60MsPydjPcRDRMlzlYkwOfSVng6q4QTC
HqB/ibjeSoJcn2K5+hTMRgqwBvwoR9CyyEDHdzQvy0OsQJB3fbUcDm+zyCUxT6Aqj7DftdCqI2Xv
PYTTuPOsshF0ObR3FWSmyDNKwsN9hM37bnWS6z/dtTqWs+dh25KUNdWPpM6rp7k3+X3Ug65o/wyW
s4scT9yq94of9Qwmvxz3VwNo932XbKIAHE5uo8nGRGZTAYjhs5zL82zYcgy1f0xkfA9W5g7qEtNG
MuGwsw0so+FQ6gEK4c95Pvq3UnoQVWmkXLyNU8RxLtrMc2iny9MyCJLnQXj0XPgC8uCNx9/xoJ/R
AWfSkynHZdUco+dd5rfZ6MqSST7HM/vJkyj63hmwMXMo591wsLNuOIdjh9l0dOlsEj+DSzx7c9Tc
znjnvemDpgFhKWizr3+Fyy6Wi9eZUVIvPv8+eqL8iC5yRQ4L/u28A9qEdKaaBm8AjvAZxvZvVdTE
T5Gvt94rXb+e/n6kGyLH1vdK9sjxpPSVS1BKH7xgE0fsWn/Lw71yEoEHQZEfoIn9SFY+iGwavXsa
9uzrvuW3PJyqacqBW/Sf9TI8LyOfjgMC+8YOdTi3DSSDst4oYl6wR3AZAq9Ej0StbUAlQEujEj8S
Ire8z2EHG1E2QdMRk/XppfJ13pxrho6y0xJwtvElDkPYWLIWIrzp0AvvWSVoD09jJLYy8GtxGLNs
KxK55lij7av0IBlB7VPIyXvuoFr38Rdtqh94CkjecKug51qmdepXU0SGNTyfVPrMx7F64nPI//Ey
IGGv76X1h76RGtrY5ilvYt9bFu9ZjpBozzp53w+4mE0eMtABvSgbJ4ZrGitFLyAwlatCec8Z3k2O
6JIDF2ACnflc/e983UfZH9hasy3p2FApf76Az64nR50WqfrszUGxD6sNXZ7frTFBZQ+tOKX3HJYj
XiTn4v2cef3JQBxgIyi57G15t0Q/n+7aid1PZlE/O074w+7OssDGvxX+Etfofk2fcwU+89Cf1Dc9
o8VPdZRslIUcH2ATz/FGU/TkpawAGWM63RJdT/9mWLR9z4Y2CE4b9CiZORMvfQGiLQjURbcDYI7/
XPcHh0PbqrDTXC4+XiXDAmKziR8cpVeiumQgd6IiL7u5PolrhWyXHpkCPHekxcEgW0NN0Ju64r0H
RoFl61LpSG1s/rlSACLf9mWMKbqFfh8lMO2tCh9FUaR309SAUrgpkndh3mxU5h2lOJuJzjAtTdTF
5oJaUvTYdX5B0d256EetdZ8/gsu8LiBuljQDdLVM2kenqiyGLbZkl9msmJ7LWXV80eYiwaN4blT6
yRMVf8jGfGsGl80sx1c5GJ8hqwKbiQaM9r/gWqhhbWxql7ksp9cDOjCnfIDP6Lhiy6lcZYGhmFDd
TVUw3YRpPh7ndGzCM0BEo7exD9+2GbVBdNAXaDQZ8uUiiuns8eU27C8V6+4T5PUpoGhB+FXSblek
oTZnncxJqKZuFC+CF8mZJOENmZLxfd2AO7ebt9Sc3t4I1MbWJXOayzJc0ufRB7QK2gOdOc1DXD6Z
qanjjWjmmsSO+rpUoAOdzaUBT+HBYyhnQnMVjVZQZt+Y4u3tRm1QnSFL2SzM91C69CANRIEl/xYR
fNKeEwjn8e9hLBojDhGkJH2WqbeU5wXSOWAMyMItzmrXClnxvl6EKHwqguJAm4neTCGgO7pGFWA0
9cv1T3BNYbm8qD3Sg4Dfey6gt/vXL1EgyHN070XGdgUy+geYrkxVFLEBT+U58Mr1cEw1JDqOUOnz
gi3IuMsFLccv55IUZRfSxzrin1pafk0HPKPnAucWW19u2r4Zj3ks75d6zr7vWjkbTKdQix1My5Nn
XnjexfjxV1Wl7Vcp0QRzfYa30z20rf2+vepCRJPpen6v5+ZUqvBGQgP5EGTTeaUruT6Hw/42oo5z
iGkFA0m/x6i/n0TdtseeQFqmkXm8z0ts9rpWtvHQBim9Lwm6rxFOm1Mciy3uOtcirR/2KrEHJsxX
ZRpWEGICT/IIMcBTMbEf9cqre0gACdkwhmuhLF8PoB2g0SXAn/tmas8dmMYOTMTilGVbSsjrSH9e
IqhNY0eKYQ6NCegjumbLk6GBvhno5t3BNbrl6LyUkLIadQSMWEnK40QQGjnferByrY4V1+UQqyhZ
aPq8+kHZ4Lou6vBxyPGst2+fWh6uceMh2ZTQeyEo8D3oT4UEgTlBMe3p+gSO9bFxdLSGlHJhjPec
T3gOPaVtWHT3hYZO8MYXuCawvFmboPhfGa5s0LH7k8+Vmh8EcmJ5u+8L1lrEK09oyVgGkH3oLv0c
TLdLWdE7r9hS7n27oEFtJF0E0HUTNSN9zBv1vhzxqDK1eGqM0uFmbVLoVRzsurlRm4+OIt1OstbL
/6Z5obNzK5ZYHZJUT2wjS3QZYv37q3WCTJyBbpjqLuUctz9isBcPJ54309YbgcMXYjtq56lPi8YD
10Vc5jdp0KQHXsX+Ybs47TKG5culaXOS4LHrfuKpOKF6Tw8tOHLO5YT3bWjFgQuGkp2rZXl2yakW
DU3EC+plHoTZlRdmj4snQTtzfds6QBc0tlw79zxIm1GwCq35MwWJFdp4PubgUazxhG20vK/Z8GXs
6wPYjO6uz/n2RYHacDs5MSSZiRIvBprXIJbiwaGZIMDYLOqpTvvmZinyu7HxIERyfULHnrMBeAxh
alR5ze/Z4oOPsAMHRlfW++B91AbgSY/p3F8kvazvwlnKhmPOqi37uH66laZLSfIgBkvec17x+guy
6Qa9kIH4fH1hHM7yB9CuyesGClRJcSj95SegLumJaf5+EZtQPtfvt9w9MiqYc4jjXCQFJ7rOx+gd
ZJa3aPJcv99y9nYBmLJgLLgHUX1yjCBOixZVVHmXLPln3wpZzm5m8NiGcJALBcSVqbKCOnNU3cja
N+d9M1gujjJ1HqGwixJvHj8Rz1S36/b30mJnZPoDSof+ab9HP2RxSHvS/yvmKmfJMakIkPGn69/g
SANtQJ2EpqWvo4le2gFcT0hj04NhYHsO+uVnIUFjeX0ah7ltXJ3wWVRClSB/YTWJDqgq81PXFPWh
WYla9k1hhfGEsHbI+5peKnDZ3tam7G/ivuU3dTdt4bIdLmED7Oo2zgD3UtkLwOTyC+urtjig/WEf
cTi1UXSTLqeatGlwv+5YRch/LEyyYxLi0Lu+RC5jWy49zUxBN76nl14HP9CGLI4sBKS/Glh7qvrN
1hbXNJZv53OTBzJg+d8ybS51MxV3uqffOTPVHeh38w17u4xh+XcJ8XKuZMKLA+Gh4j/qMqzL75Cr
2kqdHcEutNzb8AZa9U0P3AqJv8qQk3vIxiXHssAh6I0ghqBBcvTyvH2+bh3XB1nxHDBp0ydgA3lJ
yk6ewoD1J/AxtRuh22EUGxk3scpEcV2ze4Yb0gl6fvy/NAeLp5+AKCeDaNGGpztyLBv1toT5lOHx
rr10JYRrKvks8hHpTzmfxzSKjmh83/cOTG3omyTRGMwtbS+6n4Hy9hUgJUu/RQfg+o51HV9lu1lC
I+i+j/mL7LoyRwsYVDe7IMyOsSySD34eezdqEOnNdds7zkebRK6svT7BZRfnY1mGd1RwDQnRUp27
INtCXrqmsJy/BJHUQnGvvwDMNxdnVYfVbQw17ujBULqTnJDaLHJT5hdpORXxPR3QsdKOlX5Iyfp6
m1dbB73DT2ypVRl6YejLOriYksfoW4ny+/8Hj5hrdMvrOXJXGuQpu4RAfeifAaFj+C70dOxtladc
hrD8nAQ8a7I4xeOI0E3GDqSj/yvyqbts2aQldKDBcRb9voFLrkPdl2Vz6Sv/OwMp1rlY0uTLAP35
YyyA7Jr84CGocCP1g1Z/aaPGnNOs/Of6hnYsow2RwyUdfRLTUF9M02angst3YULNhre4BrdCfV1O
BprLcXRfi+6b7Ol0HJNNBgeHeWwwnPQgARR2RXQPkFd9oGOd3qzowQodofsqu7aWqs7wWNQFeXSR
6JA44r04eJfUO0VOqc0kp/p2ZlXeNJeUDP1D6Wn5ZXcLA7XBbxWEhpsGb20XAFMNIIjjArVJUQu2
kaK4TGtFdc55Y8KFFC+p36AgDAVs8FwqKKJt3Jpd1rXce5J5UKP4FV9Yld79EtQOg/7eJ9DQ3bfx
Le+eu7wFWj6rL1z7eGz0Ai/KDpPk7HbX+Db8rfYMOMMKnE8ohAb1mQJBXdzGHmHL930TrOnQq8AX
Bg2ufUlZoNNNzncZxLm/IOUdNvb+m+uPVh3rVKJc5L4EHdVZmLVYO0h+JD5O8Gr2wj0rtHYD/f4B
aRaM8TQVy4OsWxY/Ajkd6c9DC5TunswTE1jHD1mGria4mp2hJPCReQE7jwtTGwv05pMMBrfyjjw0
4E2o+HRrGDgUckPMaWXgNZz9yBeQDogJMtZ5J9qDT+JPO0yOOVdjvTJ5XYlkGDjxzyCiYNWBd3A3
5IX9v9eHd9l89fVXw9OW1CYqE9g8jZ4IboCnEdvg6Kkt/PKbhwZ+v3XhiLw6I4sPi7PAm04lJCs/
Lmin/Lbv51tHkhwUS7oKW3YqWnVOCdhXR7H8TFITbnCYuH6/dSjlTbVEHvoIzrC2OcjY8IdRlsuG
P7x5j8HqWCeSgewimFCn9IEp/z8Thf9O1fJTF/pDKjqkzDR4N+SbJTWHrW0AXw3JAMKyxTx0KKzh
CXxassYcWKxlfMyG/0cWtfrDH68+nNr4PRG1dVI3/rqpxI8UCfQ5qtrophLjlxlkvxtVXMfa2Sg+
xRgamMmcPrRs/JuUL6Jp+A2q1CjgR2df1f1xrvG2eH2jrefHW59kub7EdaKvjZpuS1n0B+qtWh7D
lzVNQ+fuMcnHu+vzuGy0/v2VP5q0DjRoIVNxIF5DH1gR0ptkCab7hI79xqZzbGkb2WcallF0ftNz
7oELK4jS+2wK6QaYwzW45e+gvk7Z0onggRjK39e/coSu4tnGceg4gm0Yn6gWnQL9jfWREarqJWh4
SZ+NoI6GAFoZjSdSh0dPJOODRyCKft0orv1snQERTkmVjyk911KB2RaSMXlY5OdpaW4b0LFfrs/i
Mr11FrRdV8R6ZPQcFJVpTkO8/KvZ4h1ITLt4TwbEqQ3ym3IwI0zLbB7S0Fd/tXFp7v0MuoQbC+Uw
vg3wQ8ap5jxtzAN68lH+VnHtlzcedN620KKuCazwnqdrcK+YecAFyudHDfyrPPI6Ll6u28A1vuXm
EZP1GI9N8ACkOT2aNqRnEjXt5+ujO/YRsZxbpmWIG1cbPIioEWeNXssTB93oIWcQv4uF/9/1aRwb
yUb40R4sfcSv6BkqvM2xFc1Laxp5CggYn6/P4Fomy8mF1CXKFV3wkGr9TIvJ3IxkH5c39ij9/QjU
TT1B4NXzH+oUsrgTy8v/Kmrk/b6fbvmy0SFvxFLgp1ftNxy34WlJUrHv9CaWCxsAs7ghWfCwagCh
ExOtKZGkxwIl142g97ZtfRuYJ/sE+scq9s/rDGL95d0Y/pi5ortOCN8G44k49tiqKPaAZojg0dRI
/WWFXGTP6vs2CK8U85IFTYGTFB2AaIkt9SEQCNv7Rre8Fw8mHDyYCX2IILZyU+YxUMC00xtL//am
923gHZhqOChoZ3rWZTKGBxrXMTl6sgSl1vWf/3Zs823onUBI1hyMJtj444c6CL5Dj1gcWi+7W5vY
2QDhm7pS4cFPty4Xrt1k+XEtuQGjTJE8GBbR4lSrYLyHMBvkw8Yi3ro1uSax/bnIo8lTBUI2Utng
kA9TfAe1jPYUjvWWWIJrDturCXq1gp5Ht7JF2QYyf/xGikjfBMtmM+7bGaCfWL6tF9aYufbpGfjs
Lyz3A1wvIwS2NoYSp9/ioyBba6oNN3TMZiPxJtqQJl2QDEQYPRrp90iC01WU7CnMwF0QpJsaho5d
ZyPyeBUtQBLq5EGkYfhAkiw/SoX9bXj1VFZgDgey8TnSeI4oxq1m4LcDoW8j9GQydH5fNckDq3X0
qV6Gtjyl6WLO+TzJ9JyRYQvq4dgYNlCvkBHQFhAkOOcFXZmUfL/BG2ezyMd5Ee23647r+px18tdJ
O2Rrx5rU9CzHZv4ZIwx86Hgc9A+TgFDoe0gdhBsZhOMM4uvfX82EllOez3NAzgXL+KPo0/GRxd7f
1z/DNbh1GoB8hmbtjFID2lyTd+gS8I4p+BF27mjrGCihemUUwT7Lc9NXx5RW+SeOJ0ECXZaMPNUE
QpdH7dFki+fNZXrrTKAThVdKWEVPLUqiqCJO3Bse4sC0f+1bMOtIoIwCZ5yheFKGQTnghT7wv8xD
Eg+nXePb+L107MZ2bGXywMOs+8ZVXPxX6E0qesf6/MGDN5fUpDg3xUGkOrsVXv0SxWhnmftN1TDH
jrKp8HTN4xHEN7hpkkydJgXVzQG3j4146RrdCvdp640l0ctyll2s349FwuVBBulOX7NBewDnKeNn
iPdwZUJObW6o9x0Nca3al1DY6rEtXjGhp8T5Q6pK73sE5lpx6Dle5a7vHt9xLNmgvYgnXThAATU/
1Nr/SNPhGZ0qySGN2Q+IRk+nlNMvZhi+GDbcrJwkS9zcJtxPwMolDLqcx3OWVU/r/9d/kMte1glg
4ojMogNT76EF79+h7kl7SsZhZ+ZqS8tyT4zQYmn4g9J1daAZaBgyuP7G8eUIkzaijydoG+lyGj9E
rKnPkR7vWrThHUQBHps6HG700D6Oy9cmVVu8sw7z2YA+loqkHJHYnxU0oH9GLPsH/eAhNH+r+dEb
6mbjw34pD/xZ2vJtHF+UJlNG5ow/REg7U52rE1UxQbN+/z4ywJpHCfthqvArxPME5FvG4nZEkXIV
hV5FkTb2hutjrYt9zWWmQAUDQSADB5AFWOyhqNq+LLPsbuLCL6J9h4ZNtKc6ombVyuUWUIvvOoQo
dCPyrUKRY4fbyD8UbomiFWjcDr9S95QP5gSZT3G67kBvvxtz36bXa6FmporOwINSDa35wgMhLenL
GzaEqOjgoThZ/pMmAF5vrr+RPnws2LiRebgMZCcHM1CeK3g5P3DR3xKfX8yIBKFIwHsCJb+NFxZH
TIqsI8JDQqDluPT5YQGSDkzbYGGbm5eAb7bVuL7Dygoi3ldsRjzF4LxsT3UfYAmb9P0Ujunn2C9/
XDeV60Os1IDHHWu6fl0ubUoUiFl+N/fksYhTsuG3jr1mowPrDtLmUb/uhfVkz1OwFOP+Ue4cfS26
v0o0sZHwaKOH1dwDeM/rAFIo/hJurI7rt1veTvk8o708xeh5DgXOch7IGZjsLTiNa/jV9q9+vO7i
udSmyhFogBi4QxYOBG630xNsKCCtFEkpiJHOECMJ4Wko8sSgWQaN5qeh0zfX94/j/mcT6EnTpKSp
anY2ZQTCQ+giiiZ8IoH+XFbeZczCjXkc7mDz5LUB9eZ4WOfp1HsJ1WoWTX/JWb4fpk10k8scllNH
VdYSMU3sTNO0uElBEHLsB+/b9YVyfYDlz1oRMNtXhp1btvycsuZlvSOPTf4x6KbTviksX65rPqIb
e8EajfycgvTziBeBx6WLu+NcqufrkzgWycYARoWkUKdj7IzdJU5gtS+P0NzcWCTX4JY3T1M9LUWt
2Vn0Q3fTJvwfiMmRjeVxDW45cx30nqfHnp1zNIsecsArit1VF5vhboqGWnuex86Sd489JBfKuf2E
N8SvcuyfkwWRdt/yr+f4qyMDFDi6qjm2kYZA90FU5meXAwO9b/B15V4NzjiOUpKF2EAEP5ho9uSP
CJv7BrcCM+rnYdOHpEVOQACKYgsKRmGz86S2AX1sGoOyXUoPRagco2uK4hPK51v8c45jztZ/1Rnz
6lxF8N5w+hwBPnMgdflViOyOdvUxHjbjmSMeM8uHTaO9VEsc2iCig4IH8UABAvaBU2H0vuqJjekT
UeJp6J0FaGCvvpZtPR68qt1CvDp8zIbs6T4Q1QRpLVykTXtMQS1zFxBv37OFb2vB4sFOpHSROHs8
PzgZHn2toeR50w/JBvDYsfo2bm8q5QxCnyU4y6bzsZPCH2ap28dsmr3b617g2Eg2bs9MOoBWcRTA
xfinCce/ktOJVfPPEtD5yt8iaXPZwfLkKNXeuIAg8YxHwW8KNEXHqt+nXMTRcPT7MdEWoWlnSXFK
N8AYaFzFkXJtEhy7bEB/H30KoyFUIaKwSutaIYQVfAB701KZ+370suHmuiFcK2TF4zwPGSOKBWfa
QcJLFvFw3Nk3hBWyvDjyGq1mNrMzz0zySEGm9XmSoj/MRR/uS3xtEFwOcW2/03NwjkA1djRJFhwU
4Rt+4FgcG/5WZnNVoGQVnNOwS2+0rDUYn5uXXStvQ9/qMMgWxBkM7pXqYHoQUDT+lmC765ev6der
EKZiY3KlRqx81N7WOVDjM0MT6L5fvm7ZV4NHdZ5C/hvnj0lACVFqANCMl/cbO9JxNNhaqCaqlMRi
BOdSeeKkjRH37YQ7OQmr9nOKNGIcQaSy70ssF476kmnoULNzCgzUBwLx+SfZya29ua7HG5UaWwA1
qWRXhrMfnBsNDy6jGBczimx6CrNd9B/cp5b7EryNV2ArDs71gLdHdHEIcCfwXX3QGN3y33xselnN
KjiDYG/AjQmGJo132bX2NrxNEVZR2hM0hJhm+jJlojmAPXVngmhj2kwEqkTAecMzBPogZT0N9JDl
6P67/tsdlrWxbKLwAP6ZOHw3Ru1DiNa8I2sOyoplF47R/1UkfuVjtEDFiC8pzrWxvYDWWR1DtVl6
dbiYLbJNWRVN/tTBxdroKUfDbpp17yISfRJD8RXNMxsVbdcqWdE3jxM1pjm2j66wSnpGYypv6pei
Ag/hdTs4jjlbnVUVhDZItYKzmMhPtUCHKy7QhbFvcCsCCy1m2rQiOLf59PeUL9Hh/5Hgun655bgi
YZkAVRTwSgP4hkTZvHBZb+F9XAtv+S0fsyDoG0MR1HEJIJEAl6vCi7A3bbZ2OH6/jUwjs5p7Acnl
DK9RNDxy0mS3zWj+3bX0NjCtTadwCrqmEgd0TgNS15rhhLNtF2ELB7j79wCmAcqummpcnxrHL7Tp
HtOufEpRRWn41un2tqQC5rAiMGk1WephXNCxgM468VV4eRy9aD2W3X9MpEFxjMO0eDEgb1s+mSbI
xvkQtRWPi49l6xd5dhwSWRp5TDpiEr1RsHWZbd0xr44VEhdFrrweXz5AlKMOoUgQTOkuhkt88zrr
q9FF3KMjKwT4WpL+fVlNwWlGSf28b09YsTqPSUGiBDA54Km+AhhQ3WQBbrf7Brd8PaUzidDNCdg4
blPUD4Hv05DivT64wx1tCdc+RwNAzZBGDu00HeQ0hIdaId0rSbacrk/hsqvl8SziuHAmvX/mKKsF
IgyPaKff93BLbBBbW2dNm2uA2ErQpB0i1tEb6NSLjSjx9k8nNoJNj1E26bAF+rwYs4NRaDb3s83W
5rVk9mcORmwEWyvGHIZEg4lOzJnd4IH7sy769zEekgZ1iKHCvLGD3jYySSx/50kyjWoEGmMF0bcD
SCSmIIfcudyUznQtlOW767W/ayVH6V0g1zMT9AeLpdp6V3SNvv79le+qoJF+uiJvJg0spA914Tmp
tnpyXYNbvlsvdUZJU2MHqfaTCEZyU3hpfn9977+dzRBbj1UPc+GBVxErX4JEwMjySUGF+hCo5H2w
phoD7H19JtdnWEE7jSrQduQSM9GI/cXQ1PzA+3kffITYiDWj/XFULRaJ1ON0/mWCrh6ed/10G6BW
D7gogPMC5s18dSR9y24WgybyfaNbBWsh6VIoNfhnSLA/lpFWRx8cNqd9g1vRWoGX14w1DggSAx8N
hZbuwxKj1eb66I7dYyPO2sVnac/m5Ex7AOgYlG85wWMz/Re6S0+ViXdFL9Ao/O5eNdKxjrL1eEAT
hy7i6tjNQ76xQusZ88YhZ8PMBDqqaJaAG0AT/6Px6yMt9YdW8bvtRhfH1reZ4Tjencqm77BMy7Qg
jx8Glp2qpJuerpvB9QlWAI7yWvQzIGDnViHNq6vxA42X27WqXFXx1iud6yMs/y19k6ZeahAMPKI+
QPCnW/s28EyxYWRHDOBWFAZJ0UAaMKydgeWpjnKl3cpT+u+csi2FHMcMNsQsj4RAa0uA9kKv6QH8
ROnXB5wf2g0bT70OO9gos3Y2M2pdDSZgEBwWSfTY+uOZ5qgL8mBLMtNhBxtnRroeUJQSlVPkGmBm
HvN/ZAyJg+s7yRHxbZq4qQJ5CR+QCrEmfEfC7E7MuPW0LcBSun0YivBHY3ZRV3JiY86oGAYtAxmd
85h3PjqaqITg6KEMKXjw8UTVyY1ygMvu60q+is6U1y31CM5AyAX8lYc6epegH6LJva0g6jKJFaE5
mMoXEIpggi5P/uZhm31H69FWJcA1uuXddKyKZKQY3cx5eyiTbjxuoxNca2N7dTk1k/A6YIYFUIs5
iran2l+VWJKdXRbERpNpnS0krUs4dsKmI4gtfBD5jltCO2+GoOSPJmgdl2U65nH5gpZbgiMjDkAf
zWO8RqkRpAlHL+67DyONNpkB3lwxTLg6/6vdlCjccsq6LV/GSoF2qZ+XQ1DR5ZBOwRb26c1zBFOs
U7+aQgwi7gw6ZC8k8rr3VS9i9l4nvWEnNuoxO1a1P8qNEO76HMs5oP0yxqWPz1kpIg/jFP1jclbi
yaTeCE5vbl98jOUcJORxNkOK80WCgVAewbOfzqcgbzcRMK4vsPyj6zzZg+snugT4mBvK9JcpEfKW
45n+cP1UdM1gOQnr2ASenaB8gRbyP3ULiozIC36MYl8KiDWyYh9Ny2ppojJHXy9uc7dtFbLsLu5K
tdXS6zCCXS8OONq4IyKqF5Ia8s6DutNnvrTFxgHr2K92vVgAkxxIYaoXJODjZ1NI+GFdNH93kchu
JVB8N9ft4PoKK5kNweNlvLBil7qD7PVJCe2397MUbfl93wSWb1Mfr/FLmBUvVPbipmFt94RO+HSr
ZdSxj+zScdg2/czrPrqkgeJPcqhoc8hmPv3QozFbk7wJ3k2o3fEc+TKIK5WQ+ymrvk4mul+150jZ
fpJT/EkP+gNX7xsxfd63YpZ3I5GKa2Drs5cQuIzmkI8V6hA5n8LT9fFdW8ty7tpLhnD0WfVCDVUf
2imC9kthjvWi1HPh4S58fRrXzrI8vJgCVuJUDS6/OK57k8zv9CC2Gt1do1vujYNvDqqoKF94nC/L
EaDcZT6IvEr2neF2PVmQGEpIVRlcghFxsIX+e5XV+hBX4HG+vj6OKGvXlGsdpqKqswAdc8tPMYdP
gja3KbQSVjHDINnidXVY+4/acl+PGjxXGVh3wFWKNxzvYET0zZshQQfR2T29CAm1q8tADbV1m6nw
IpSCJjhQbiy6nQeVbMkvOOz9R+9zBbKjFB3Plx5yf/crOdxLkmabLfqOY8SuFHNjQlPB85DnwBpt
16hPzdrSwDerQm9eA7BCllfzlGZVjPLPSzSOaXBS0ZB99nzEPzQAgXW89e9DqMMY0C5vgaFdG8zy
c1LFwTQJP/rFOSnyrLg3RgcaHQDpZWT4JUu8SQLqMo/l7H4Lhg6PIRhKkxF1jHnYQfeh0XwjHLrG
t9w9Aew6imVZv0CLU35MyxG96JFu5Z633+SPtuiImDrK0Ib3AiyoP6KOACGmc+OVckNS4O2f/0dX
9OiBEUkXiLJlVsAMWVT+11EpN8qAb2/eP7qiVZrysUaf+0tYhf54A/XBsQcPHBhOnug4b5ng7YPE
twvKEUDRMdVRfAmmlgvIMpqlncoDDC1BmlJmKFx5h3rpiEg2CqmOVePWphKokxOlIbM9pZ56F1Vk
7lB9MRE/XT+BHetml0cSaUocJqC8Joq0dxWkEj+10JD5r1qxC7umsOsjY98A/AsU1ktBpJKfNTRl
9V0qOESLD4ADBOb2+jyOpbKbyxs/WCSd2vylSFMTH9pk5dCPYg6M1r4J1olf3Z9aNbQ86gdcOSa5
dAcSDtNZCxAiH6+P77BFYh2PfZw08cLa+jLnzLsPwRkgj0w0aFvk87Qxx9tpnP9HYT6vIZlQzeWF
DdDtWw96RvVRDuAWatHI+EtVHhiTB2/aenV1mcXawWgamJUPFMy96YH3qzhuzEky8q0uC9eiWadi
2YNPbxX0eQmG8Gu/XgrSpACD1eYlyuHzdpU+9v1wKOa2fmEJ9Y59E36Pk777XpXAyzWdjs67jG/3
kCPpmZvJsPoSBOF3xEP6UA9TdMynZcs/3o6Fb3SM4/Dqe+Qn4EGqm5shNOouGtLwvm3aaGXKwgPN
CGKJLb93GN6u4teZP0L0dRYvNEBR7ODz4X4MpN71OJb4dvWeIo43ulXRhc1+8VG0Q/bVa5OthgXX
j7d8HS0camlDkFXnnPK/lGqSd0Naocp+3dqu4S1X55WcW6gC/o/ikypAxOK1r/T64A6X4FbSw4IG
iXUHkk9clzP/XcrjOCshqh4M03xqkNPvnMguTKvBkCKRefMCNu+feSqTb6AV/goloi0xJYfv2UXp
nniZ1i04o7Oi5rcsKhog9KPhqKNW3SrIgm2smMMcf9an62zqs4Ffos6P3kUpCeEKLAGJx3WLuL5j
tdSryNG3DZQ5szS60Fj3D6ZeKe/xYHyqdd9Al6gf7q7P47C83Q6tvKpiVZuEl6Wm2a0ay68jocX7
RgGZcX0G10pZGzeFgB6HHq4P7NjYtgB9pJ35P86uZMlOHMp+ERFMErDlTTnZaT+P6Q1RTlcJIYQA
AQK+vg/uXmSpzKODXUYu0NNwNdx7hvrY5TVptjyW15qwlq9LWJRx1ZN76k3qCbWtCiX7rJu3VBT+
TAFNYFX379ngNdSpoEBG77lR87uw7so+VblphqMpHBEccm68JmU444c0aP1yTiekTs951IHOUsTS
HzcGc21Z2GeX38Ux+ue9A5JNoIpazBe4IVSHWSa/nLrP9t28bRa0Bqi59QpBX0ZZ9WPqQYnkZ9u6
xcbVe2W+bPKzQwwiP+yqV9P7i8dmMnLa/9AzbL220jUr69p2MukdEc0o71evVR09VtqfjhAqxLBF
dKcnoGeTmhs6YTL4RO5BGmyhfQ5DDVrzLU3VlZm2Wc3+pGXeK3SAht4zbivNpTG6aaCLUD34pO/j
jTvw2kAtc/Rmoxly4SD5EFSv4+TUB0m94b6voBHAJu5tkerX5tvaAhgqIXMREvJSV/1gjp4o8joN
cYG57tpibAKzDuoiZ0Ubv5isdo+xl3Pn4KgJfrG3v79yBaZW+FPZj5C7nJETKEL9RZpqbP/qB1iE
HgjUicwxjibYKMO53IEC9IxKzHNdVNGWpMTa6Fkx76rAcaYQt64+iMQXOhg+XorBk8n5du9Wbnk2
pxl0acNN5ZJ7FjbDoQ9Z97kp5VXj7DwWCRRencxJtpLCK8va9j0xEPNyIeexDCXsCRZzJs6AFZtA
THLKZsvGcWXIyNLVN4taAyM+VMnyBo6mvyTecwePjcVGxKx1Yfn/m4+XsoB/NXzeX4KCuKdqKMNT
jm0yNcJ0R914WziHtXlZIvZNO3E2gIoMOturHue/QB/KTq4PVeVukNFxcjL5LugY35W49Wzmc4w3
pHZoiA1f1/mldJvg/0xQ/M3q2NqcWJtAjcQEEFEVeZnKADmPMm/5A3IVAEDcXsYrGxmxLgHaCcHN
gN/ci0nmTyz0fsBkDsI37s4LuO1+0oCvxThJIPSOwvexd8E+12QXRynxiBXj2siWwAg8fNFwHDpT
10xp3w27oJ+JZ9OcR0e5cVig3AOHXxmc4TSVyQ8ZlDHFRs7pz2laz/Y4gZip6NVE6ItXyF80HqI7
M4B03qkH3Q8n6mR+Ghbd3u5Y0V2Nuq9Gx1OvVeKh0m5qqFx/kB5sC3/dXkorS9XmPwuwkSe/rP83
BwzMCXLzNe7Ju9RQMB12YDsEDm60py8EosMdcoHMUcfWOOHeAVr69Wbn6CvC2iIO1CvM/Ya0Uqb8
JX0SvewbHSuQIY4+V0LiJQoh+fowZQCZJtsWdCu7q819HjpIulVZj11PAsswJF2YhoEZPmZqecCB
Rvl9Xy+sMx0GL0UPhw96LwaepM04+ncjLOaPt7++1gsrnpshY54hEblfbAgBuWuOsEP/yGj8Lmk2
CUArjdjk57CXzqgTHd03YZ2l7gK8hhDSr6xxzcGrt8joK/uqzYJ2aZspb/Sie11MX9wKJYSFY5Hk
wL/fHquVaPsPERrWNULWQ3SPtMw/v7mfOa2+7vv2MnRvIkHxrB0rqbNv/Yw6Hm/yLkjbfjJfbn9+
bWysSAass8+Jb7JvY5znHyFVClg36aDsjFf7/PF2G2vDYwWzzMNFFNDA1bJW1ZhmOR3ZydOh2Bii
tT5Y4RzOPM9qH/YuvAi//Z5fKdmvouf8dLsDa8vUOph5LQyLoKsEc5oljy8HViaPgcQIgdDtVwTe
UaAgbbxc13pjhXVDYe2LKq3/jjZQs/JH+oPSObvkyWbUrc2HFdqhDnzOWRzfw2dSH3xsVqkXDbsq
dp5NhO4DgK0cVbLvuU9KWNBNQXgofRJvybWtDI/NhQ7DtqhdFRPItbnuGTLJ4iFuKDuiyLp1D1sZ
H5sR7echb5TW/rueDpiBDnrMQ+RsOR2tdcAKaB2TGZq8k/8OHYCbjJtV84fetKY4jKMXf7m9Ytca
Wf7/dtdghcemZI7uVb3sqTKpLrNneNrF0S6qD3LzVlSruSNFwo3zzRRe9lzz3H2q43ZLmXdtDqyY
1n0ssoRnzjdcuJ17aCfAc6zaMrRbGx0rnpkAcmuaaXQPb6L6wBXYvrAH+9x63c58gc2HVq0jBqlx
/+Kt95z5rElRBtj5NrQhbtT3/VwKHM26EDA4VkM1mcPuor5nI9wqUciqLHrnWztweel50Zxdoj/d
Xpm/EVr/IQkkno1w4z3y85KHwRNONhyYyTtVuf0lo9EHU0h1znz54o9VDOIYPY+Re/mtKAWxae84
MxjOjd5QnWrZbtz7V5aCzaB2tch6PeTyVyIcP8WZMV4is7hB8s1i2loT/wn4IKzHOhG/pqLwwrTp
hvc0ChsAgz0wkW+P6soJZcPhOOmimLdM/upbWYjUBNlXnEzxEaYawdXL6ed9zVgxLztiBCQX6T3k
xd5BA+/kxoOTsjp7mR1U0vY1YoV+JqOWtHlVv+oIjFBBKQT3Re+a1HHAZsvbbt4S51zZZGxXkCYp
i7GbIU/tuwsXEriGdJab2pR/VsjESrdO8szHMQjhyOA+zKKoeMcTl0AWuYniDhJzHPKZ9Kvvsoar
x5ZNTfvIkiqb8lSJCNCKYxmHcvhJm0SWkDdqTecmJzhBDHQjENc6b90C8qgkfRzI7FdRiKxOTV/2
L9FcsI3AWvm8DaTrI6j2KtGHj3IKpvbY52PrwdnR1/vyPTaMrlEA18CtInyMIyeuqlS0/aw+w8LC
iCidxZQE59vL8Y8diUHt/fdRmskO5jqDAROlLfgHpYvkgfRQFLv99T8GLr6+5CPeHNTSDTudoSp6
dl3yGIP2HfPh46JDt5scYhcS4nZGqi1gYOFDBydlk3HPehg+liOIm7c78efqEnphbXE8n43uTU7O
OJoOJnFe+jk60xpitwtpJ/EOBSHXYg4fuhzygLWoNhpemxvrmpNNnSNqBaKTmRxQIWooIec1/3W7
V2sfX/7/ZmqyJnScUhKwtBaOOhLM5AjV663y6x9PBQyZtcsBnAmV/HkRLohxGpyHWDqPQ9UUqbOQ
Rm/3YK0N657Dk1p7pIdtRlm4n3UClGNWV/etD/nX2w2sDZG1w6F0qDtYdvnnMC8X9CeKip5fyo3K
7h/Txxgia4dSGhpvUF0Nz8brD2zCSaOHxdbA/+C44Btvk81WumHXDzKAiBWvmvoiZuHeuQu8NBrz
6Hh7kFZmwS4YQHzTtMRpEBxibvRFOX7+2dUt5U94e+t531TYBYM+HhNJs5mcM+D0niaatHNauZLt
utHGrm2UrvJ4UNDnwjY4T9VpAtFP8E09v7UJsOJYwSMNsAewUv22h3qWj7vgvOlUsbLF2pWBCW/E
BYRbX/ow+Jbh3fKM0m1+bDuZ5u5mvmxtlq145kjhys7lkH1P8mvPIR+HS/qLQ1x2ur2M1sbICmZN
+6hqMw0NOU3+1tXw3dfDluzE2hBZccybQrd6YOTch3CprulTH6gnxFkutnJwa7/eimUH6gdjWTre
mWRkOJgA0QVLW7VvbOzyAHXUTKccfo5xwOt0olynJSd/3x74lW3ILg3wqtU430pQEqFf9orp9Q6x
BxUe2nL32feNfNcuMLLbjf2xDgFqt1UZyFhQw/8VDEU6izPwvZ9+MxXjGahLj37QJK+OgERv3NFW
1qxdJZBqmIqA42Ygu5qe5AgvUjMm70tYaW20sDZ2S8tvzlA6u10uiakvMaleRS9OkFS7j0X5upgH
BDzZOClWVle4/P9NM9qLqU58CL7oEGfpYtElvXbXTRZTYkV2PFdB0uSQmQshNX/HpPFfo3LTinTt
p1th7edOXTruwho1EKcyIWSj5BRuvQvXvm4FNqiavoLDPTzdUOc/sTCgh6KfP91eq2sft2KaMeI2
YQJ5p6agfxsCJ7eEaH25/fGVtWmXBtQQ8z4YcftyHUHuVAlJDZ4Lc03yfWXwGJJA/141KhctBeYb
0pZ94yePbqyqhqa6qeEslALQ44X8UKPS3J73dcmKbVpVfk4lGOE4ldXFxdmTxgMEm+scZOTbTaxM
yX8UU5EoG4ARhF4tsuJPcekkH7tsLDeiee3rVjTDB9vv6rz3z3XnDunEIWmdDfEuZCWmY2n1TRBT
BnPtgUB6QXYzfcBQRWnowYm5AOv/eHt41haVFcoTrKhG6UJ4ATKXi49coI79WLFTGZotEvVaE1Y8
4wUtmnKKvfOQTB+F4s+0NJ9VEL7c7sHaFFgBzXjvNAbKR2e31PMHqEWy51KN1Wnf162IDquOufXi
XaNqVxyyGLJcfbzTxc+1SwOKQPTeAZkLcn96wGtBstO4HNW7frtdGGi8xY9MFdBbyGWX9jMWJ8DG
WxvpyrTaNYFQ9SVQZpDcMR6E4Brcv46hC7RMLTalIteasB7Rgse5w3MYt2Bx/tDuHByRpJ5hN59s
CYGuLB6bDC+hUgg20lRfVAGgtACd5xgFmznvtd9vxa/K5qiRBrpBdIY4QZjrF5bAzXURiLg9wyuX
CZv+3rSE9C2B8lrT1jA0GEkwpT50Nqo0CkP5d0xp/DDTeUs6YK0/ViRTkIQgNoYFlTUdgbkNVKi4
FiL1lm3jdo/WmrCiGYp3PvVj9KgOM/1EoujvcGTiLJaVdbuFtSm3Ilp0gihX4AIgJsScFE18IOO0
xc5c+f12pUAAfsBHDT0K0P/UhQWGIIfBn5MlEbDr99vVgkmKcQwHXI9kM7N7RgHqht6+v3EiL6H1
n1pE7NrZ/37MOj+juG3znIlTnCDVTHsUa/K88y61gUv0vl5YoV0vNgEaF4pzaUhy1pH54sko3Pnx
ZXLenJsgwWdN6y35vaL/qfJqOIz5pn/VyvqxKfATnLDGosYI+QGcg0SBrxNe7TvMbNlUNoJ+CxYC
MmxjVh585PgPA5KHt8d8bW1a4cuGlgAYuvzyGTYoflQsFosmuHdYPe27D9kJfhlOkdNxPDsML6C2
A53lUyvaXURxLE4rdN0JrLWpwLvTeMndoozLNYxP27Z7EpHyD/MU/7o9UitzbKfqRRd0YpJFfWEF
ktFHIBCG8h2gGrOzswHroh0aX9YQN8A2UZYBZIoZP9UupMf2/XzrWu278Pjw2lhdwka9GlKIc0Ad
vS+4bIK7i6rFjOcAFJZFYA6LS8nv3OO+X25FLu8Ei1gNUUgp+5/aA1p5HMgWy3VtVpf/v9kWTNfC
m6E2kOQui/KwkL/LkW9dh1aOYpvVbirounOCbVlk4SNuQyIF/uluShhkfufgceT1RplnrRdWFFM2
TWPr4FFAG8e7aL8Y7iIa/LVv/K3jV9XeOAXQ3b2YznNPJqbJHTigwx6OSOzart4ikVnZwfH87NZj
mPYatmeV02ypQv/x6IpgT/3v6c2aAdIIbpD9w4l5H87yVTfVB9jUfm2z6sOO4UETVtiaRnck1F32
D634L1N337t+H2QO37aCVlAVxH6R/9+50isXWbQx3wKD/3HV4OvWeUvBamEe0ipnlKXyNExYkiIx
dL09LGsjb0VtnPjgMjj46dSJP/gK2r8gxt+VqjVph7Tp7Ub+eHqhB1b0+lTl4LON9aVB7Rglj5qd
WGvEoW32wUjQhPUYzlrokPgws7vEoHoAfRlEeHJE7T7PeXzfCt0wyxX1XJX8I8U8oT6L0IVjG3Jc
Mdviw/5xG0ITVgDLmcCndGhrJFPYD00WgZ78mariavhwHkf3cnsy1paTdRKjfDAChRCoS+9A2Csu
zUe/3gdtjxKbay2g7uRFMnHP0M4YUuNPfxkPHgS7frnNsDal9gGkjpBtSshJ1XFxDMZNJZuVNRpb
MSwjUgVt2OLjtAxeNG1HcApJGzjPFSek3gi3Zbf5zx0d42PFMudh0qLMWIP7as6uZ47cdS8mIE+9
A4BQP7wfUS7aN1pWZIdlGwC16PzfPMPtI0OJqGTOj32ft2JaGRC2+7JL/lG4R0NYryihOkM27qJr
k2FFM826MhzipUoBT5Qn3qnHsHLhfzZs0l/WWrDiGSr7qq1qRIGJ4MIxeSi2A9cevwPXhn68PUIr
8Wwrf4TQZg5RKKovctDxAdfQ6sgy2b/0nuhhvJmptCirbJftKlaWFdaU6axm+fJ6hYYYiIMwXGl7
tjHZK6NlK4C4dGyDqfTif4DizVIRAow8BXDCHZy98WdT0QXy49ptZX2BeYw5swEs2n7xVSUh2aXz
GiU2Gd3kppSjKRAR0A6j76CiFziwVoUw/VM96Z5vbFPLpeUPMW5z0RmTIu/nBjpYUxwf8xg6tWqo
9Vn5RF9hjgAR3mZ46HtSnEDe2KXXiM5Z4d6QWf1v6YXWAdy0h1zdQYurgbkbqnu3F/TKyWGT01mQ
AC+EDNhlIo5773pjcMmNON/++NoSs0K+waEhRM7qC28pO2RJoq5VBNMd4OHVxq6yEpCRFfN4TUX+
3Gd4W0HEVpn+O24J5ricrsBAtUdvQdzc7szaSFlHeUaMCuYYt6qpZrCSpvBIVbPPN8T9Vw4RWzg1
62UviW6rC0u8f0By/UuX4nPvNfctDR/z3HtuN+3KV2blP3gxFpeh6yIqs8GDg/2YuQ+DGJtPzk7Y
TZT8BzTWjSqJhq66GNmQ/IiSdNCd5i7yt8pIa32wTnZ3gEDq7ysu84Ly0gzGP3vj8H5gMKa6Pd0r
C8tGjMWhqMagUe6ZheZjHLBvshXXBfIbw710gN/rvmaWDr55BOt5RvDRRF3E1E0PzIQPEGBzQLhD
qiYHR/GcB4LvC0fbZZvCZWtWEzYxaMw+gl3Wn2qmvkY1AuZ2Z1ZCxIaMZfDTHGt/cJEu8y5+5rwG
br7zomgT0JFnqkSuTHXpG8WeWanDL3UO44V90W3zz1WWDzH0WUAuyrBZvXKmyvmJ6a6MLrfHZm3F
Wmd5PLWA2g6YaAh1mJTm8QfOo/aYI8e40YWVZ58NEgMCgJVVhKv0AmOgvISGtHsJvfK1wrZ4uxNr
TVgPbur0xIyQ6MeGXl79zL1I1Z9UGV6XhbSvCSuyw0WFap4j96wUzCJ/Sz5kWLPfZzZlx6Rxy40N
d2Wt2nAx3s5hA4w7igIJI3eOktXBcTYhXSuzbXtp0wAY8LlByQEYNHFkEDZIezKOdzlt3I0H+FoH
lv+/2TmaLOgSkI5xcqMokPmtvhSAc+/bKoh1cvt5A08pLquL0LX6OcURPfexyS6BYuK4b6L9f/9+
6Jlxz89IdQmVumSz+xzDh6Edwoc83JmjsPnktK3hjYDkwYV30wS9GIiDsSGbvwedzj/f7sXaLFhh
jXdSHlRgD17EULOzq5rsGZ53u4g0UWLDxpSXKFiyc9xupXrJGDxTW7VlML7yy23UmGQA7uMhj29T
VB6KAJjnWrVbQ7/2dTuM26zvEhQ9L5L02txPcB+tDkJGbJc7N4Zm2aLeLH93UGM3wJv4H+rVo0qb
qsFlvxjhu3R7YlfOf5tBHhIPl70RZgvSj06qhS707xwXeA4QTI8ymopm3tiKVnZVGxw2TTpPiESe
a86fSl4c4wAM4GByf1Q8+na7N2vTYcez4w+VmzuI546jSukzaEI4DVVbYPG1LljB3NSa6mKIAH72
4V+A8Sq+QnX3q6+nAyypt7TZVy7Jtqu2aMuKcxjLXuI6F0ej8xI5cedRLsxKn/XTsRfRB0rZr9uD
ttYpK7ZZz2diHEdeSMPlYayzg8jhqIp0DmCIWG6XXc3YQDIBYGuUCVdeTJgdstx8iovwEUjpy8z4
BmV3pSc2kKwXPST/vEpd6BSPF9OPB9ETF+TXpE8bmg8bl9m1Zqyg19hXNTwacKb2QMOxCM9lv3mH
J+yzs5nzX2tj+f+buJ8MTBmcwHfPYcx+NIF/oEIAUQOz5EiLz7dnZCVa/mO6jXSLq8YG4vwT+5Zp
QBK8rtyy7V37+PL/Nx3QUQFgt69xwUlAbp4YhKBqvpkPWfu6FegSklwtRJvx08PhezwiqQORnl3u
VVESWFEuPTDvoY6HZeTDbJ7GSOUovkk4WdlxA+uBrZifz3OwpPuJ+Qhd0uG4vOeXp3yiMw82Eltg
3JXLme22PQ/zmA9AyZ5n5n9TnfPSjAODthCEC3atHxtHFtZNn4cd1o+fdT9/C0m2hbfFo1j59TaM
LAMUMFYGGuC9A5EckL+r75wV/Jxke+/GNpbMFDoanRKeq5PIZYaUplPQtGn7Ij7vGyAriEUdJBFc
1fASlQGQOO4UQYC2dd18Z/HRBpK5WeQgoxmgZoHX4pmOgJsooPlhmpV9JaX+ebsba1NhhTJVIzR/
6gTAFtb/rRuwcmI9fCR9kB32NWBF81IkFJR06AZbXE9d/U7gonMsvX2Yvgh2JP/ejRSEhoVgnbxA
Q9k5uPCafolR8k85YaHYGQ5WYFdOmDEj8dQaYRRM7ttkrnlaJoXZBTBCJ6yDmkZdFuWmCABzmUBc
ZRwu7hHdEjNe2VJtDBlMBl0Wex2DbXg+8qOEey+IS5AivD3Ha5+33tROlVMTdxJKgBMLv3lAzR58
x0s2VtDa160jWbXJFOjWc3NYeMo2zWmrzoEId/nCR4ntvj3povOZXkbeK9oGNxg53M2D3LxRrJwJ
Nm08rGoe+MPsnOENfDG4wCxcTQjcgmUvoQy4y3QQ3bAC2ZjBq1oPWAUogo1paNhwmBePzH0zbEWx
I8aeejBquQBDeawyeRbBvAd9gh9uhW+vZOB6LT6NwyD1RXUZN9PEayvHilq/mjNZxTglWed9oFPj
HyKd7Hz829CxeCojqNYCJql7dWkFhKEG6aaZI4+k2IRwrGzPNmwMUouNMCGBBs4E/oJpF/VQBnxs
oKGNeXtq15qwgjfOqs4NoEoNHdqh+TzLzHxhSf41Gipno4WVabBtUkA6zYFZlu6Zl91PDZ259DdF
+fbPX/u4dQ6TEIBoAbmL85z7InV9JJ2jxt26Bi1f+UPRzLZG6eEKXzLccs/QJoLuKfBX2aR4qor8
OQLt+nYX1hqxQjcMsLl1Ia7TXC81UqQ9lxsdXTbp0d+Jr7DRZLEHB5aJYRLcRpYpJDnyQ1TBdu52
F9ZmwQriGPouJPBD5J4dDRz3DNr70O4ybYoS21M7E4w5eYzENuOTA2jISNNq2oTU/3F/pkjD/Pv6
YNohAsm28k/xBIk35rl/oSJ3gnl7eYRP+Gkb4fLHQEND1h7adW7nKe5116RfKAcovB+m0sBwpwcf
Ycc0oAlrGsIATKs6KsdrnqgpHQa4HQ1JsSU1+sdJxtet7TRzoS1cGIMOEExB5ER1msT+t9s//Y9B
gI9bFyAVJjFzEcMnt4eAnJvfmWL4mJj2Pi93/n4bBeRDPbMNO5pcVc2Bo4QkV8mANbr9+1cGx0YB
wXN5zGovG66147KD7EWLh/HmY2Bl7dgwoAwwGfCdGn3N/T47qWqoDlHYzudgIruEWmBfskzMm0c9
j6g3uqbX19B56rO/I7FHrAzfXbr05rtdFRYxlGaiK0NZGLIW1akYo11kKnzcCt6xiMSYiwzj4tFT
UnXvinBL8nptQq1whSz41CuY5Fzz3ElxENzBSGHjyrM2m1aY6qmkkFUd26ua+SN0T75yHLupH/d7
bswYFStQx7aJcwjPtNdkRvHsnZc0fn8NKlPv0ihCA1awNk0VyLGr2iut6dWp9HdT9wdC3O+1U325
HU8rY2Rje1jXQ7VVuM11wd6aroJoBzjZey8ONLKRPboFZFuOXnMdO9ng4tCOqfbEy+1fv7J4bEyP
20MN1kyqveo6GdJSwzMxDJqNrWZlq7SRPHUGve2iNfi4bqaLA8zYHdwG+4cW3JrDBAnf0+1OrE3B
8v83kRs7dPAZbBmucd2UeE6Qio0HU/nuK8T7fH283crK+WvDd/IAJEYF7t9VOeL96AWPPPK/yaa5
H5n/GPjkuq8ZK5yZJgX36iC8grNypI16KU37UMOeyJMeO5Jg6x22NmhWbJe+zrU2xXj1WHJk3ZA2
Uh1zsovAi1VrhbYGNW/s4qK+Ml2WaTb1/iH0oDWTO+UWxmJteVnBTQogKIHaa6511Dy6VL7KSj1F
FCJDuv9yezJWBsnG71BQVPywyMdr73ygbp2iBJnSbhcgjEY2dMfERAtJ9XgVRVIfGgJ05k7tTXx8
WcZvggKZscqrKmwbHni2LPV1OHzRQaE3No61kbFO4YzWHe3zqrnCJvYrEByvMSBIcDzaecrbhhFS
Tn4PApJ/FV5WHpGJzQ8ZKL0bB88fq1sYHOs4rsp64KKNgyvry8/lQE8whDoEhJ9EHd85AAX1wZZP
8x/hjGjKimcyTZMzTb5/LVyWSuldAuIcijb8oZGTVUn/MePVV4X4vr1i15qzwtpApbxuhjC44l1w
ncrhBAvhp6jT712eHX73zOvPmteX282tnB82lqdx/ASieVmNG0KN/uURVx9nDTLQviMktGKcEsYQ
I1F5zVz1NYjhm+f2n5butN2+nBGN7KJg40PkpqJ+eaWiM6kHa5xj2DtbOce1QLF60PmOX4+eX187
Ef0yKvnlSweGvrHYOmVXGrCxSKFugwYZNey0M7Iui3lsl1cHHIdbObWVg8/WrOo8kte1WzTXzuu+
u174UMzyggciS6taP0Qs2eBIrbVj7ViLo3wwNBgpBcu3gEUnAL9/QpnwgZDo/9HMypK10UiscrLI
R/rlWkIjIO16tz78P0C+a7Ox/P/NtgvbdzxkK6OwsyC9OeqsSkdR8fPstfm+mLM1rMLBCcLRmPpa
iPbnUHXdMR/UFjhv5VAl1nYFweZgUKLqr5wOd5CVf58Y86kO5feyajfmeW0CrC0qK6cOavJKXZ1k
Fg/Mk+2jK/ku/XUa2UCkrCSwygqC/ur35G+iOy4+QgxyEh9ub3hri9QK5yzgKq55X13VkNwtV/6+
EWdaYpzi+ikMxi3tp5V5sOFIFLpLMHyfu6ubJHC1Lvns/RBzj+Ig7GPjz7pMdsGqIC9o5VVBNY3z
MFfzdZhaknpTGR/aaZ8XH75uBfVEMiebykpdqbNwZiEC9cUNJSqQnKuft6dkJeRseFIh4emYVEV1
9YICVp4jdD4yH2jVWLKtpMnabFhRTWY5tAFpq2tr5mea6Z88IscoIeflrbevF9aVJJ9wv8RVQV6B
R74WqnlwJWhNWN8bJ+naKFmBXUSzCasik9dglhwp1d6kZMjrE2tQBbvdhbVRsgKbgc5iOh+jBAuQ
D12j2RmXwyceCn3Usvy6rxHrYcF7lGb9uK6uLuDDjyNEOD/j5pGdBCPm6Pc+3yqlrvTGBvKEpTRz
Fwp+xXb1XDAk+Mj8bcm01sUu/XrcPKzgoPWcaN2G/Oqh9vYtkzU/JMnkvCZwOzneHq6VabdFoPIY
LEUYCeVXEgWP0KsRB9yqUyfGH7cbWNnNbQCPEWwwSs35dXSDhyoZ/irE+OX2p1du6bYI1MDccohm
1z31NEzN9DEfn1rxxId7vARSUjWnjWbC38j2/5RPMBFWcJC8pXPXOMOpFqMPveXKLbj/qZ+9oUAZ
UQ4hi4+4sbmBPFQkSFo/Zcrk4XhqpKwjP0UCwoWiatOoECKbSRZ3XXNgDnXy6TQ2mWJTCrFgkV0c
GZrIO6qe+uxKSdliyqWeqPdzmrDh/3IDUjjsuWKmdrojr/VIv9MaWg8/UM4xCoXrei6zV18knX5o
4GfKTJpDks5/cIMx5gYiYjDggY69afXopjCT906dgi+CaSiR+KGNq/kX3+mrpk0DB3JwUEvuQ5Rv
0rGfMkBDIi9KMtxcYi9GLquAYcfwAUBGpwpS0g1V/JTFsAr8GoCG1x2EB+ks47j8V7EoZgPrFsVl
EOGdU4Ohr2gXztW9oMFcXaMYptHzCdZ5Vfk655ML7rLvR+PYvsedr4e18GS405awIKNQ5E+dRpL6
A/BnsmtTA0cy4x88WGEwATzDRPJfYzIi414INxTzhTozj74biA0N5OMAgU8oSsRjW03tSbZ4gLXH
oOt4+74eywrGgA3sZUR+yNt26L5NXTnRGc9LWbif8gCCES/1mOigOsFZKozGQ162yg1PGcwxO3nX
67wn/+hCuswBM00VRKVhHbPo4hU5NqfUbadoohen1N4wg9UZZPK1UKQycmHLTdSBO1JFw/wTXGeY
9wiXr+wugWRrkfrADmYp8bmJrtCZVPTO42VR/DN4cZH8lbgZPnXGrY/WIm0buAoEB1NWefJ+Hsgw
/HDBmUQM5kol+hG2nhxp/ZhD1KZMpxLpneZBlMVMuvPkQIw8T7WcS9zi4RDKkdIFF41M7xPYp3Bx
dua+8cAJyJyp/zpSlsANPYk6Kl9y1A0aIFrdPCSvkRtyAzY6SQR973jCL8tHlwhC/nIc1LKLs2O6
gfwwqqwFcLZ5V3vXsNVhB08+7syPtYTo172modL5eTJZ0PyCnFNQi0NeV+XspcaRmEIaO8PwTIiJ
JXx8IQNEZdqD59Z0x7jwqvlTEoR5AAoqbK3Gn7WflDl7qglYfO9kbWJ3OnqZy3VxgHwniJgpEAgZ
l6ihZSQYTzhMaOw9QZVXwEWkilU8P/G6LX2TjgmcWPmdW1RN/F2UMByLz8T1qhrzn3FyF+c9qtLH
UfV5/zk2QRC/OP2QQ0U+87NQREcQs1oHEwvV9/p5iMMquK9M4er3VNfOcNFMqe5xGAaRtecqckj0
1DgBTT6XeUa8b27uzkmbJhpLjJT/Q9GVbMepQ8Ev4hwJMW6BHj0Psf2y4Th2IiGEkBACxNe/8iab
OE43aKhbt27VGqNXRsZebFeluriXuFX3hb7BTYisHzl8hdu1htxRty9lGtj0R4vZzwRuE+Xa3o9t
GaOEg4A7m6skneiaVE4bYR97EWGwud7sbHiotYZFe6goFcUAQWOw4ruIAX10BVNkF2O4wg+r/4QM
rhe38ba07drYDsNVV5OVhv8edWLDs8ipmpup2yInj2zap+Ih37Sff60oUotrjlwYwpsNwazuFwx5
s1saT3Ny75VMBv/Q5sWCYcJylvsG+RLskfuXHPp88ZJmjCyyzrykE2Cq2SX0R0mAXUq9r/g9J4pl
065fwXLDyKGbLSbEK8sit96kHu0GXhUJjK+/8V6I/dXJmLK3Yu2XotGIehkaRt3KmwCNhKs9YnD7
W+l7dvUcB1aCuQbfpcOPvs11T6LkvYOjkKYKzZGETH01IxZu+BoTpKTZpl9XoeUlT0NZPqQR7hhR
6U7BVa/WI8zd2maOZ7N+QbQdibcFttD6X0dgOfU0ZkWy8yray3W8sj6161/djZl7t1ncyX+2gKng
78VRP8cY9UsIRUupnfhxUTymoS7toMm7UYjxPA6wN8a5TMd2G549KyMyVhFPYRNV0TTM42NCEtvf
gywU+xMpHBtEHdGgt3+8mzvzrFM8OteYZGLz85CN+UwOBXOsqEfkgXcJQokIIuwqtVpDdQWLE9M3
VAtqrpMr27KtxL6Y7FsX8KDB8lyX1T10kKX1px6dB1yMw8I6eT8sKHZqWD8nYamJmXXxApuFcr1R
0FRFH0vP5fhhrQziEpjqV4pIZL9gqL31lm2PK23Dtl9sW4L3ANPcqe0hJnnXsqaLVYGG+VCYiZyK
DbXOUJWd3i0ehBxk1lcdo6lG6sGMKZ/11A6xZ8VRWJLtxVsgedKZOxejTpK3LnGIVrvphC/Guc4W
stPA6zWxPydiOVC5nWxn8mSoIr/68JdiRrq4txOjRWjICtvmi55t6pshwRRzX1mpRwurpWmKaA3Q
MZHvLnCFESYZR0tcuX3dP7diWOjFkTbBKe2l5IU49aIl7at18MgOmLzvSzZUmfHzeHKD7qZmgYnc
csqxm/LawMWgS6+y1CqN6w4sDqcVonFVikIpS/32btownBRF9XbgkEiY5LDj3EvqLkYEhaKbkSkk
o8C/e9VJvW+nLe3n9Lj7TITf5TAKVmv4UCXL1ZRrhH2S7fuIdoL2Q9CXbSHEP0/GMAinlgGD8N0R
/VV0/KoR+rgJNqtb4jdbORbBtunqUc2pEbBmM/PtJjbMZleGFyvsi/D6gn8UAsTEH8x38bTApYLI
0uscFT8Ghj3mevmhzaXHJEHeavMHrwt5codJkx12RF3U0x95Btn/KzDt8xlTskINKAImWm0zsDyL
4SiIv5ZZjchykTyzgdBxOIloldmp7ZDudtsaxcUDX9J+JGiGwrhM4lDEY7uVXcs3rASmuGn2AiP+
VRE8X9C1iyKJ50HGMH4khm2iWks/wV8+FdmVov1ZlpXGMMICEOmNXlW1AAMOQCUbsvfaepPLkvPL
IteNiTpj1tN7jUsgO0kZ0rIBetyw1nGP+PaRynFLHnqMm/d9U264er9K2U7dE1ctFaESSQEd1cGS
/H3d4i57wZoU+39sj9ma16WR+ZY0M2+l6Oqi8GEXdT9nerzbKU30Z55bu+bVmES28FXOl4A6e1kN
ne82Ttx16bYZ1uSQy6VLhLwv2KIZKBjcnG+Hlqcy1tBO5IT/XaYyta+D6GVyXtUeW4cc3Rxb5ahh
YLGJ4yxzGf3hSzkEjuHgPrRrVZZWtnfRYqz+64KJjatsDxdG6LNTEgASyy4aC7RIM6w24jyjC7AC
9l4GVgCD33d6Rj7NN2RjgLZVviyIDoOOEt5z/4ZdaKfv9U6JQ0y4HIp9u1X5xtnBFMy4pIECZ9zW
U5rA7lhWQ+sKBBHMWbYib3hbu1jfq25x0XOsRafeg9xo7yq9d4jbbjYE1+jikuF03ewtgYZEPEVW
7TeCuMKYSkx4n8+LR7TfLZ8lRxw7aaVh/SUu1pkNJyL4Ai8twUtj/kxJjPKxkWtJhwB5CwKap+uE
P/qlnmAtVYxnJWOW7OexzeZ4OeC+FSY7qU57bw7AKxiRBbz36dSfUh9RtTwXIZvi8lAyn/TQncCW
W1/REjZirzWnpfDHtg2f0S5JDQSq5da4UqfLU6FnmcwIR0NKl6oDzvPIN5R1qEjAMcxJ6Or9B+50
jdxb4hySx8pU9Me9L1bOj73vUO5Us153jH6laMckJXTqbBLfezoZh0WIc6R8x2Fkh7d4xbon56GH
B9tyEEsH5WE1ryrZfT2JvN3hKT5x1F+XHigcrmQ+dSw3x1FEs12eJGFsh2++UtqNFb7PgjtMM+BA
WaWIMi1udB/RReCtyCQ85np16ftOjcHrJDkuYiF5jBCeYEqTHgO4swzu9T226peb17z7FDCNFEWV
yW5i2Mx0NYWtyei74svEk2JPhUAGC1K2FxGlb5SvUj1KZD+oByMIZx/emH547p1vMXhT9mvxkzey
T2nR12pBMzKrFCMqwrlcrFA1VZ6i0503c9shQ6RZgHCBXzSsmNGpTJcRwQbzFi3uXmUbVQxKrjEb
ngKAeyRqsy3JMjbxJi3Xh8QKSFvrAFAUxY1SPVLZ29TlSEJSLcn3svbah+xjwcmw/6cAF/37QhBT
xBu3AXH8kqIv++XANuz1roJxKTxuXsISfH/Dc7Un/xjxCeShO3b/aOttoBiIOiw5QUJtFcF90ySP
jGEVrVUfDyJg5CXD9A4eJjwOelNnGBXfvpOsQ/Fx3vMtxj07lilBKDK+u4YjDBUylRSXVOz5l51b
R5/o3HIEmfc4k5EyMOKfDDLmbVoh9nWzCHv1ebnpakiSkPJDP0bd/rXu3YpzPJssrHPonCKd7Csu
J9FRVIlaB1LrDV6n9hq6vkt0NYMEsOW9QDPMXU2ClZZCWZV19JXQMDiCr5pnCmWx6LvhOxosj7O6
nZag4DLTk1IWVcvGqXiVuDqkgQk4FskPnbC64qQLi2UlBe7w/8g6jfHjTlGbXBmgpN+gNV/UfK8T
PcX3ftqR2l1pPiFiSogQSIMY4xw1vk5Vam7KLfeYQ+R7B/b1OEWMyS+bI/IsqjKQ/uFBWq9yoDgE
Tke/V5aMxU0e+OQVktcQH/YOnMwx/jUYABdbrSs8It/jxBoPR56VF5CmKJsplFYjoTL6jRybzP9u
SxuN8T0UhX10HyVAexje6DZidVcNG2M8rRay/vKdp/nLkBu5LpWRu9mfsDpXnO+ygx7OVIUsqM9u
TKxL4D6dDUME94Zpzf62Ua9RADBwJqGeiCFLWsegdJg/zmWU4sqzJSYyt5NBbi2KqIj3UR6Og1DF
fKPyWVl30N56KH7bCdU3ZpdNmSDvkWB4aczgNNWF9guCzx7WQ+O808FdtqHcoG4LmbKoGq3tY1zM
2DtOvPd+Gb1pTMhtdCp1xN0LNAR7GlcGVa2vUjavDwLLDlZonKH1TCpZtBQDgvjMa/Tab21Y31zB
ox8WW1g3PSwgp6b7PelyD8EtxmNhRmUB7t6HGKFRRQP8OGbPxO6adJVwAgVdJannqKI4G214L1De
tXfZrAl214YFNj2nqEfhvrYZm823M48MP+U/6VBD5aRvuzNil6l5ULuNttAIAoZD1WxMrQB6nOHS
cz8ns81c3QbWh1tN5zj+FQ/UhZPaO75HdbbDsuclEWJvH6D4NKVoNoVkurFSJMbvqXaazca+j1wA
j9Q0zN3CTsUEfgM3KNnyvUZ9vIzPK+qJdrrOM8oybOI2n9TPjP8+wuLZrSFFJb9y4aqM9i0wag4R
SAbotbsC9RkNgOSVNyRYgmMgzsnHmDJUrCgJNGtRk6FEapN6aE3KGSh3gLwXlyP2cK5JCxz7hxJT
2rSRAM7RVG1REidp/XPUTL6SvMcmwIcC1TbWsCeje1Lx0tn4DVtxAusBNy6wF5XN4QeS1RMgLFoI
WwdnjRGwoUvrFHrGnFdMdxFSACwQZ/8VcJzvV2QQ9PJBACqH/8KiYIODF+cRGwi/ndIeCx+n9LFI
VVgD0ve8Fh9d1rdj8UDKNmTzwUQGFfhpokPZhWsE72cZHzCaP6fDMe5El22wi2I+gE3JCbLaK4+L
I9OXgRZDWuPHxS8gatxRtTWjsMUBoyGS0VOOeI1UnrEPMgiHhsL7bW62zdPF1oJTM/c1oKSfXzU2
O9FvML2EL02lUlCi9iJNvFF+jjzPt+kFwz7Z47zpPHvIsigSY80iATzRZI4s4nOckFmQPScljO2X
ugNTdegyXvgWLQwh/cUt0FUeVhZ6BT/EEbpcKF9kFqr0x8B2QFy4hXcJ8tod4tQyhkiezL2sMdna
GnP4in1HXb96V3WTAIyscqQOMH1ZxISqGIf9PKrHQvGs+7R6UeaK4QzS2rolPMFG691iwU7i7pFI
aBkp7el/6wRog/8+yCksVRFzGr2sCxdLhl7z7BQiadSCKR5cgbo1Z0+idWlf21Ru4+vm1Nx/obUX
2Q48vZ3nfzDtjvFBFIa6wJmlxN3kKS7A8oBmEaSNh2Hs4+0+xgWM3VWW85xgxg9XmwqHlpGN8eOY
sVHudTl6yj/VGqUFHgcycrrpgg+Mw7ReUx7iq0xGZQ9pInX8soYSQpJ6Q8aMf2UgaLD5bLHkf0iZ
pDinNFT6yS+g2xWxxCPogAmOhSBu0bSy+3gyfbSz/cCUsGmoFeogVFDxDAgzoLiwDzOIgzSrDCpO
fsREJbpcNV5Ooj7SjGzlMwGH2H3FwzKGZxvNQ5irHIWBuEuiwLI3o9uSf9s+eGybQcETbMCutKF8
Kjn22jsWqw5g7wtW3IGA2sfbzcN3oV9wn7eouZe9PAQPy0ALfCZLcscBVMiZszwsn6pPcQ3FKqPw
QJF9iXO8RQSjbRDHmEyobGPY6CFv7GdlgO3tiu2dpyh0WI13u4Fn20K8HTKczQTVW4GxjLbxYxam
f35CjujJll2XfZId3NivGIeIB19DcF6t1xbD7h1ac4uciysAAH0ZkMGQN8htc7jBJkDhahe0w4MF
+RgdKfEkryONmvK2HabNXrFm/ZHttMNj4QV8wEQSsq3i8zR1NxyVh7ugr0AdgtnoGGp84WGpYePt
5KEso/2jbXX/W0jYwmBoHZF3N71lZYb7HtMSpFJwRvsh3ydXjy5b1CUkU/6wooS8YUnX36WzQUmR
tF5f+QCL1Qq04fw7W7fiVwv/0neU6NlXSvYQmpIsy3mCIeURXEuEq2qk+pQp02L2H0f9fPIpfGnw
RAWIMdwuL8OQ2lDD2zz+PaVheYLVhb81pC0cGr4bxiendmNTjVaUP1LgEXg5DeZ+b03PDqtM17/g
vZPyRQFzZ8+sBRi8LCCs5CFekT9x0Nyg0QPG2HzOZTxdSgYv4Ea1PTiple9lWsll1H8mEqXzF4T+
P/3GCUzvEbSyMU2PzQImolwxhwyn7HI67UHQ/VrMkWAND4j8OMczxXorfSvIFdvOA9WmTMZNO8Nx
R6WB8NO4I+C01tmYVHIq4VgUgx/7mjYSrizJwlbti2K2gceQfSjpOOUAMmP6NnYu+6OjWVHsfJfI
muMOyQ8eU7kfqYJtTYWZ31VUM7XFcG+JL6OGOd4/IgYAOQBbkvbsrpxM+kIsD3tFVK/0OQTO7kAq
xn8kLXDkAQmVV+awgasuL2JnUS7taX4e0IHQ52mbvD1gI2a0KcOe3nt0rbL7dOn3vE4HlW51jHbM
i9FBdhWbY5heMihar5GcYZceKyBAwI5t/OW3Aa9zU/1Q1rrbZHrJkdEsa2WInmEMknBbU+95dMgx
Cvwv2Uc/PYBStwbtHBe/oxwJSTMVwammUHt4pyaf92YHOZc2M2qavvYwthW3GS3hwDcz4O9TmfZu
Az2T71GTdLjOkgp1sYDmkOzbSKsliPSm26gfKloQ+gKUi/vM4HkBaIpuj8/JD+lx0Kjk710Kcrux
0PXBfs9o5qsNnPV+xkCZTus2XvHu0YyHkpenufvs5wBqhXdLrOAiLFJ3QR5k+McWjO1eF0kmd57Q
6egqnUu53fHo51GBvJj6Js51ck62qe3rPF/yB5ak8rnf+OCP8SCxauEB8zNOLjOzXZZooQl42mTB
xIcO0dbgEMDPlGOvxr8uD+K1SDJnGx6vEzvCsaTr65LB2vsoV+RE1DYqeXIt7DbdJg4L5YwIptk+
uWRK71Uhiuy47nn5BNcCgS4Iwo2qouz8f1RCFV+ndu1uTLILEI0rbv7rjknNn0s8deYw48Yu64TE
XtewJ0KDQvVzTu8LHfalRqAaY7ihMbTytpajICgixjUF9aasBYWBJsBTMvRY/tMo43uRLvwStp+g
WYtITbRPkoj+ZrqfxBmpII4ekt5iuDjOccuhw5OwV7q07JUbMS63q5iTDalkdLInOrntFSpp/VBk
Is0eOVuxtQ1EDvIwoxjEf26Toj8Z5VWjOeJGHlql8L2BmdxrvG5KVJMBsn/3Q0n/itxkfxAlJVrc
dl7E8mFGTnN7APHREdjJw7enTuzAklrbeFpvaK/n7gpCc23/8xMaD9Vu2qV/RfJi/0/5JTeNzvfU
XxmZElxNc5Ya2MguTkCVJGOFLb/uJHlNE5GpGumrZH5bo3zFpWkgR+uv0uQBWoBEGFpDDDeLZp65
UFUMYxHV4FuS8NegU7DfAIrE9tGhGRdwNLkoRWofvDXOzvPhE52FFA8LmIleCH4mQajrFMJttrEc
lD7ubPTB8NFIXXLbti8BaC+cSwbyrILJrsNltSTp/cBwnqMO/zn4cTumw1kNyeYvnPTBNO3P4XVw
rpC/zV70/yEQTE7fvaHUndGxJA/7ZvGxYMHd7tVuC/ZA56X3VQz5w22SAGPGbnHZERBUfmyj8A9j
si0fdC40SukyGgHNl40lp6wg4u/g+hxcO7rDstoVQ1OVQ99coxG1XFELRmXlHKqLuiDMXZN06/Rx
FqP9nmmcGIEObrbrE4I40g1AsF3odR64+lZQDT3BRBG8I7HIiD66AlZKNzGkPxeOolx/jZZNeBwm
jW8wweaegwObeczGvczO/YDQ6D+JX+LpI+EdVYhPnIsfozbF7mCmPYujxgWE7nI/W3VIRoprkMw9
bm6ANshiYpttX5nUKFdGHPmok+YpGr57jbbq9zB0zB36QYeatmX61LthYFXUDaN+Xilazie0szJ5
19rSL6eIMyPOm5/a7IyIiJLV8Q5niVphdvCBoBNmz7GAfuA47nhyd0HG+XgemN+TC2Ir8SsnzATK
ZobKgtyyaJE5VguP+gNSdtTQeI541Nu2B2zpMKkMY7dDn4LzPwGPZF3N49RofDbtHot+7b8o6rfi
GrbWsbobf2y5gYnEdjdsBbhUiBYyHJWor8sHBxiuXpeh6DCUkJdCDuupC7svpzqJ03w/eUjV7J+Y
5qU5gU6m+29EnmDxuFCaUJmpcLcd7iHe7NPU/oYdtXkgIBymGxALuC6WcaL2QBkKLdSTcP3CEdFF
tJhrygU6VEBrVvc4lzHNPP6bu3icy5NHQs70URQCBnAfwSexVA9bismD9XZWhBjp4aWxgyL+3nat
BU4aq7L0Cq8fF9bDmo9DvlW2SyzzaG2HqNse0HDX9L5LKQYrvYXC6Ft5tPnvUGj3APRFAX47CxHC
04seRYypUjJE4gFykKjE/AxItFr2GoV6AVSdN0A0Km7m7Ucpj6qXv5m4nbZmVSVovKxsE1zpnArw
wWin6puMCZi8ENFHSRPbwk3ncp/Kxy6O9xxOqLu7j7HmxSHdTACByUmU1B4tEvCMXiKWeh9FFw5j
izK1dkvm/JmqvB8fNWTyUDSwcnxDub895Du137gLkg9Szmp/GkyG+lzNs4EkVgeGjnuu0DPrKU3n
ys4skRgoHjf6AiJQ+jMpQWdeAkQtUZ3OTCXYz/Draviay+v4A6NvBOI+eK3y1LwAZrXtYYinfPjw
czHj/iza7CUtlvgReQ6KHdSY5/FSLaZDRuSRMpPh0nVS30q70A1HmHDkweu4H17c3o2XUIxqeBhc
PnXXEt7+CA9IMdaO0W0FBzeH2YSF1VAj+OVAiyl2Fcwq8BUAaOK9MfJnKwwD6PAGuFQBT2H4QB4k
TLnU3dwVOZoyC8H9Z3g3rg06kbCEdSCv+4vhcRxVCu9JHpKZlUszJYr2B66hpjhnbAHa2aWcXsBd
Fv/gB1re9gtRezVuaKc/yj7P3jPbm/6tQHPqr0yMvFuMQP/XYuuSu4jmOHcrtBVxA6o2dq87Og0F
xEmB7bd6mHCW5u1m3GkQOIpBK3Rr8aHMlOy/ET+QclFjbXOd12vs+H6ANoA/DHoFeXyASGjQD+h3
St6UuYnyS0zgpP4X5eNSPgQCq8Y6WWccbLSLEv8yghRQb3Oel9FRY/4iP86hAxW38a58Qyhyae54
WW6/xRQt+9FFGd9+GRia938Q2qEIiGmbR9B29SvmF11Nhrh4m0wkJwiMYko/s1XqB0C+dYZphoDX
aJxtGDluhh2xHKbmZdLtD9uSkey2T7xHY3NbxcrO6ybVeEEdM+vDnuSiO7qe2fjSEray07Y4PO4I
nRhxsqoA4otXl7HKjEUnwSpoZJQkK5l4A6/W7ZfnlOeXbkgYb7IyXj4yu+RfOIZioNqpiOYD/I5x
PpHIzBeICoZ7gYzOg0OR2h5QepjyEm26pSeBkBg31osvJIRsAnyFvXcm93uj4nzyt4VtQR5XE6BX
d6uhVZAHM0V8OqQr4fPjCsqafw6oFiP4kHU/VOEI7unFbna7ieLV3Hel3j4xGEYgIFhXKJsXqIFm
UNL7wq6Btft8UQqJ8Xe4ovC36JhjIe2AgXfJFoaH3uR7e/BDOz1B91VeYzTHi4ZJQlmd6FaGx2Rq
x187nkpXr3B0bwxz4I4jgLs/DEj5TBHKOH12WJXjeUMZrQ4mz6fPoViT17Ul0y0ErOW/kvL5dYbG
6MkgpeFlUANcJvZkIh+ZBOAF9d3v3yjp0FlAKSceV2WyxwT1979WSc3Bfw/mDbE4ZfFXotRmJ6vT
nNZoKaL6BtXMvxGbA+7RG0RzGj3l6w+Bru939J6/oWcFUkPg79qMPUFZsQgbLgVwxJFb6BbOZpt2
NCs2l40EfjDxNtqHXMIQiYH7hXH7uehgO0PRoN1qNHXsiINlR9OKAG6hzAoKccKaure5SMI7L7Hf
fpSzvJnVgvaAkbM7iSBkf+KLXdemTLb+qQi2fcI5imT6rJVfSJHnl2RGuA+ab5y0UOKioxfYtlwM
ARRrFIFXzXUe3bRcuc+9PG97P39mXVgu3ozrL7DUyWGmbExALntP3n2HA1Ng6PprXhIko7aYz5jq
fmdA1MCG6X5GHq8mNQVzWCJx0XB5i/BUrJJ84bj60WNJ3lBj/TDAiKqZDm3JeFZjxRWQuYjNHNgI
IAPNQ0Tv066blgMH4nM1xIJjepwYAhGvwzJ3t8JpBRP9SJEGrN+SoK807aHZTczDoYcaiaNxn+3p
GUTV+IbYRwZKe/U/tiqQpuwn6vV0a9Yf4AeiEYIzVaBGohGSXOpCZYjTHOmUpYcfL6VHVy7wwMEH
E6QiBGNOiVn5dw8MFZ0Ap5W9HTMdr01INsWaKNu7F/Sx5UNsCi3u0UC27jR1lrVHKKDkcLflxo9n
3wP98Z0itcJZAJiinMXrlGPhxW0Z7oe1jEUNDj0/x4j3dA2Xgj0pqAivLXIzXyF3ideDcBEaCMRA
HSoHNw01g87ux9TFq9ty2KGZ8Y5zeQblycklybN1qBU8/H7hZMzRg98lwCeYKA3GeJOfeM2gsHOy
Zr/J5oEuzJhj0Wk4flThh7RsmF23tUZvANZDQ6fTu5nEeYXZ+e2MVwrKawVwl8iVvC4Rz1E+oPpP
qmHvpuinSZqvqGxRN8KjgQGso3F98tCE4N6ykaYN39nav8bIHv/W8M98wtR2cog12O7abiW+L7I4
JBo70dTMk1x/oUKAd2fb7WiHRr3s/wESu+IyQ104NWaK5Wkrh/xvR4pCnV0o3AFbuEXNIRAP2rRD
m6SHUlH3YxeEtQkVSCvv6ICuW0PUwC+uRcBFQwqcQte+XVlxBUOYQms09F9RVlqHbhTBCQOKM5qr
tu/2u0Hki6uCg5FkA+4QbwfiuvK2SBk7oSEVDqlAQl8lVg6xWVI6c49YMfTW8s6/ezahWoCg63lr
c/Ia1qy/dkKXbwkFuQRUnYRD3rbTWq9hYs9dDwvzGnF/aF6MISvu/dDHfzq10P4rNlFC5sotwRQ1
Oi8FbomNuujK0c+KnjzvWlR+vV1HlO2gW4+pQ5bWKRu6zteIC0uXE9gX1FyOGRiUZWgs2wbHGfW3
PBogq0m7YvqkSJPUJ5S1rLajRU+v80WmkCpZ5ujU6nz8DcUou6RoEwrclQOWQjxiNziIS1izQm9x
M8jUQFkzpN0t2Hfz5dORntpI5/9Bh9xFoF6NGI6BpuhjwWSxLZrFgyk6QXfcf0xItS7qnpj+1wRS
QUA6iIZ05cygkxcw0emNSfMur5MIe6ZCbx5fAnHpfj92sNiYL4SjakTpl7P9Hw46I59DqknWJG0h
11t0mIbptNAfLW+mvThBOe27Sxsmt9y5SHB2Lh3FtCbUhOtfBtR/DXabfxe9C+/Cbph1wbqP2yN8
vPt/uvNrVkVT519ciMf8KBYJ1VtwEX9SfW5hCIRA7riBI4Jn0DCr1YGqVR6OmGDDPOTj6/8cnVlz
nMgaRH8REWxVFK9Nr1paiyXZ8gthjWV2CiiggF9/T9+niYnxaDTdUEvmyfzq51jIJT4qZMlDM3rG
20UTqwaDSb2vmM+o2tfrZulOuDWoeXXZXNVsmh8TkPSvYC4pBc6KaK2TFJ1rOE6d5aM1yxa3CUpT
8E/NiOEIDXL9D5x4+lm4S/mfD7LYg0+13Aq6LJ3vmrSc22M3Gm+5Q864sUOFaLcroEWQeJHoo3NG
LPsltI4EO2Rk6nvaMS2ST9Kb7plA3f4cAgMtuqPWd5z/y3lJ1mOkHRmdb4jEPaUec6JTfnEn4j+C
JZk1Zh8tsktsaas7KgXjH+yi/kuqI/++057zGRjHOYQhbrxtC/zx8PZLYzq7YxLO3DmKgjnJDAPk
JA2elFN0XrKFMsH3hN0RcUxf8jI8tCWkgux7YZ/TeGu/xrFCv3PiKZzxXcLxdwDjFp66ZRm5ENWN
PMxOJA5q2/7Rjuthc7ZhHF1u0la9J3PtXLgfw+VPg2WjxL/zr2D48nfsOV10HHAEfszO4v/mGQif
hNvnH8YHigYvMIiSnG4hh1iRx5/Gc4df/uiu7b7G9N+PUY0UE5hYPK9Yqoc59qBwBpeAbCKpAnZQ
BCvvt87LYbp2KddGdJtoI73ibxaemv806q4MvqqtW39sEcssSyvf5Cq8+ZezhvUJ8XzBuvTXB7Fl
3X0pxO2q0IT6D2XT+XdFRcTvYURw3Hkyx6ulVmyYkprBf84ux4I95oA478vcTcPRd/1uPY/GCT/D
KK52EvQrGTku7jnPbesRrbto901fegX3v0l4fG4kCJKpyegMZaRsxfazpkMy+c32wmVpuDcowfdi
vS3/pFLBuInGNanS+6weEcPnvjev1eoV9xA9g0ocQ739gZQ3R0MJOfA8+xidrejGXQE+lifAoEyK
7kx24FMuAICHceAJ1Tr85wadkHvuOTHytCe6s9f6wXDwARWqnQ0X8Ussufy+Dd95M/4yfQ7DVlxv
KIfdNUHbHy2a2YIX6Xt/am/cuFmt8bOuoy5JvY2lq6/EGQxeJEs9pJwxJo5/dbkGd6KMzQcL8xbs
eh2lpwxV4oKDbzF6oaZWyOvC+7ABwMo+dSBP9260UkKhWGu/DegYO8DYw2zNHQPsTy1DmfhoZAic
EOat/gpnV06PNEbWV6IpKeu8I4dv2kaK9gscxQy7TaZLyfTvSTyuqUkPTl06x6lS3r5Xsnmc8kbH
J5tLZIZCm/AtLhpUzZS0ANkE4JjD4DUac4YjBH3OFT99AVgfd91acYLogm56gInu253Y8mFOvIZm
rqRi58Nnj4rxDYW3/CP/32peszMmY+y2d1PXoyWw/l0rVebvTrux9I/ZiiJYYhoduroe3+Hv9T0j
ZdPnGCbizQF+48Fzu+Y4wTA+OW2NR+OM5dl2vgFIlvKrj296dSqZQlG1M3O5qFu8a9a8Gs9KVVOc
ZO0SQdVUjTjzytrgPpsG79ttuXfsBtad9pAHPorkKKCsoDMQSj1ZrZd+terCQdY0B8lrZ3aVI+a/
obMBQcg+cnfKGaZP22een6wTO6jHVZv9Z64PrlbhEbF9OQs9cWrXIqu8hBoH/zBzHv9PRKPzHbNh
BcmUlZVKWnQ+m5BBwqpz+4qT28yMezBQbzLvZR0W4uBYvy52k3Syb7yU7F9Y1O5rTrymuXJD4ZVS
/cyqkEsup03t2S/2U+80B334i/09LC89/2fvIIHlrz5dqxddj51zMtSpfdWKO+3OgGzCgTbqPwZk
bN1xEVP5Ndq1Pkw4XY+edov8WDgLQvey0Y+0z8QSXArLurOjVxNXZrX6PEy++9TrYBqSqFn6swFR
q8mlanrza8V5+mLabL7TS63uXSCW91wQo5v6phjINS55jtldu79mA+PRBdY/GNtM94G76nfAmfoz
r8T8XJsOvZHg1BlgQ7yR6ihfATcnTeqqoppmoLr/IfUClZ7o0oM4CpfGBZ9SLp9pDiTacPWp0jYB
FzY+7/uIbxO2XJ0ZvBR6+7zK4/0yWTSEdNY8e5ZldFRT+Yi353wVgzV+ovLRf2RhV/teBP3FNM7m
JXYZq3/az7O/Y6Pqw/+HLHE3QzK27BTIDZE5x1CMR5Ra5w6JCtgFg9zx6S5o+89hyxAGm8wN48MW
xwYoeU2RvrUfS3XxfRDSnUXqfOPIPRqokBi6YktLpe6yW90n/tk07TM5bn+XDMIDYx3gvKtH+XP2
JDdjPjjLOLk8enLTFhgONwTJJeD0wFCzKdLlyenhDe/HCI8UWB670HcWTJJSjCM9CIGQL33T9MG+
zrv00R0DG57rsDcNp4ZiaJfjSIKhIs0prLjrZ729bEHgvwRoIkcmQon8sLY9JOrKMW1JUK1L5NMg
cB+4bGQDWYQxkG/b3BfeT8OBMuU3vE3xc9IyLY9MwBzfOLMuD2rldk4eDwUr4KpVH4socFBNWj7f
cJvtu0CShrwJtBmTOnW8r5C8CCgrMbRez2PAp17wYE4uNxDMF6/O3tmn4o+iWPMswx3TTpQnoqL2
Orytu8H4CFCFDgnLPhWHuTNKHSKTFeoNfDk3z5vFN18oYFpAYYredpz+oorEU9I3PV9bNNv52c/T
5keOBPkSNdSmNw0DxSDd/GRwtkyf0QDmR89V4sututm7F1E45u9LKN139PFIHpqt5349ObHwL8sS
ewuaSaT0whkgS3PvLizGUV5Ylmdiiraz8+qSrvG8ZdtVq45eiSrUwZPY2HyaA4Mglr0HWlXvGL0z
vcgM6JZKmPJpGZbu0cPaf9YpcDSbW670ATksGF4AGKIqIOlQpfGDB1iXHpbGaK984pjLCarcLJfm
OEXkTFqkt3in+fzrxABneft0qv3p1FThVuyLbrLVCQKvtOcJa8LHWC3BK3pNwIPhDj16+ZZtzXiE
MtN7lyRPfJB+2bu88Z57KULZvvDrozaPGxj3Lm9dfoHUL1O+mVD9EhuZMiKiNf7/PES5Yk1209+x
drhuNst2Na1j7pwxtl/lUID4DCJdqSMCxihor+CPABz7UfGiuoDd3F266Snoo3VCFKG/7dTFNe+E
FwVkpOEL5HeWu1gUQufDvZzV/2GScY4T0U78cCCJOd4PAcn93eDyJB/icnV6mJAqVXhzfks+j4t3
twvqtQDSg614p7+8RpXmfKlxf/n07qXXRv/ReFKfOaT2T54zO9hHt7e45bDrnkPHXdgtZDAdTEdW
41hlAQnWiK0wvctz1x4hFrDXHOW/GOsHTwWu4rFYKx4Vz+u2KzzZcM8Km13aCttkX2t3RP8fgGSJ
EDn1cV6m7YR8RLs60vlVKhTnYGLJqSMr+6eeERMOvtiM7/yjnvjBd2ZR9RvtL7SzbFsp8nPO1/Mm
dKSuphfYag0sz8MiYv0W0d1+nbqphJ5LQ76NoOVjcGpM4x2e57hP4bg4/7GvYTsQPD1LV8k5CThd
PxRYgz810tCzgo0F0uRAeDHOgueWeWi72vb5z6j3eMky4X8GpZd9xCO4Dedfvuy8FvnnwhP/gLyw
/J55Ary9P8/jwl5/E118nnTGABaF/6XgX+/8IUb/g6+D3u0njU+AdOd9mFQRmq9C/cxDpe5tnRY/
ippPKd56TJ3JJwt6wFDHqe0ms+YJBr74lxvdkASay/iho/L0RCsFGSK35Wg2++pzdblx7XKNRkD2
KPW+HGZHL6zI8/ib2a3xnc0D+RRNRXPW2ZI+ITnHD0Bi4rmZ4oYjS2gx/FZ3cI5dExY/xkE1T4PT
pUx4Gqp/IyOEI9CQYjhEJQJ8QzKyBRgg7OYT2kUOEmL5T/kDz1LV5pAwdtQxd0mMnAbH5pihf1af
YUif/6txR2QkUkP12ZM0VhbSWszdXAXTPhwbAXZQ1Zk6aHI63wKzHZ5TDwRUSB/wnlfbcwN/e625
DSdcWXm1deALii5iUX/nBSapHIb6QjMhk1RkATxkGmZpuHBx587xs09/rG82TnA7fFmMfC4FeVCf
ASSzezcz5o9TKE22C8r9SdTLdHIqQg57b16r8k8oy/FSZSn6iGXN37EZQQMmIiAucKyRvD7mZiH7
rSrp74LCy+fjQFI3vkMt2LxXT/lLwErTcb5EWOLO6Ost6E9NWJfzLqtv3eLGnbwYG6wP6s+yDCxW
tpQRvIlcY33sb+z8AzTJNBzKrokM2ZNgWPeSYOxPOhZd50qemmOBG/cq2nORH4NDRPG3euO2uv7z
5sXg9LEBxv966wzLWeYSNV2SNtuVzkC2eKsY3naOnbwgPRirvL6aRnDmDwkFt7uNQeH4VtGk5osX
6tI9jzjTdxWJClKUvZhxwIeNddlT6m/JLI1+V2ANiF3Vl1l6nrgVI5Gnkrk5onRBhlq1do8Q7OFf
p8ri4rpFTRofvEkE7E8xrO3OjcB+9qo3OMwMExENwRdpvyKLb7FvTJ0RHICIGI7z7TwAd2n5eOl3
QL+aOd0FO4IL3j7aGkU8ep7tN5viPD9gBHgf0Sq4PJVQIA63x7TcI6rFb4tqXS6j3E1IGqzhh2zj
GgPLVlV3alsKsXoTWnL4a8WlIpy79KCqkvnLW7WEDfpG7AKiBspJfzQ5ZTt260mkFdw6k6Is/TlZ
o9y8cTLMlxPEa3DK1o6w2oo68cTCU9QECpiacyw0AXRwuAVFLYOTz/FoypL2YVMOw31Z6rxJomwi
t6TiurzHNMbYaaGfo51rlTzPW3/TPL3bjaWHZki0a4M+CbZefjtqqNRTvsZbve+XaHxaAY+vsuv9
9dQbdM25B9ZnWVzS5uB3BOlI5w5w6RldthBO/OhHVEGuhZufc92lGJBwflj4nGTnQfKo9wQ11YBd
eqjzqS644/RIq7ZDge44w/+ewUHPNg7Hf0rNdHMTEvH+9MSi5Iuvu+a7Saf1M4V7Z8TuGuh13/Z1
N12HrCXBlNfRPvYj82hHSzAyZzzju7OWYZQlWVm7LC7BgPPIIregMiFoXjie6vCLSHX8l+QJXh8b
dMwnXQ3ddVJNmdCJTIH3wlbDUoskESbGNZX4BaIjArnXsug1JetyzDuSk2tPKWUb1Ev/OTINCre7
D7zwlBFFKj5SKs5cp7jTrCet9whRVg/ZA6gFMiBfwrSI+xRpu0lUt0ElAJ6kZ01T52sU97K/ISxD
g9rbaqLfpyidgn+zP1fvfc+kqyPJb32fbr3LqSjN5oh9Lx+di5f7kSI2N1a/6dXDvZriqjxuyhNT
y5G6wpZfS5n+XNrGKJq4a+Uf4yZcH+Uw1+4HtK8M/1YGmeQpSMfhAYO9afZwdNnvrCeevHOoQGK7
gyy1y5tTVlZ80xE3szFxU5wnVrTICSKOpAUjy8gVo1HFYSX748RVwb0DMCyKI1pjhk+4uDe4Z+v0
P266kX1qx9jr9zpPzZ0rfPbbVPnBa71SdrCbldt7LAhBeypr1FZFEP8XrwYquW/99ZNI7O199xT7
pynq/u8NlX5taPDMdwVmNrBxE0KQewuWpZcNMXWrccsQp0QZq73zEK5LtPccMN2EOBowGknaDGRo
JJ53YPObWz/p3bAUBw+Tsn5pb5h3lTglOPD9SnfuHwDxWu8rIGp1Jamp6j3z6uectE015a8xxDPJ
FpoN4h3TlUHu2hq67UAOpw2J5JOQ3sVALQ9sJd1jPK9+c9QF6cUdbRl8ebGpsg9L4wtppYKnoEND
f7CWIxI+LfGic1M6XvFazLEq34jwe/21Qg+GfeFvrlEwLA+hdBBbAuZtayQVDtEJ7Mt8TdVk5H92
qjkizC1oSF+oJsb/LiWSA8DAHf/9jQtKrIBa6dLQdxG5zXUfNZX5FotW6tiJwfSnnP0XwxEAxdzr
khcR04r7Ni0K1uNC2ZdjReUjadC30el8dQ5GARi12xp6OW6bq/WW7OAEo+m+OIcisu4auDauxVIH
yJDaI/n/oyRwZB7QkdCCV3qqy4ce4GYmfhKY+QdY7Sb3c8Sdb1+DdQwJm9cyP2cbU2x2EW5h9zGB
Zrx6nq7lYTJlsZwm0dFzEfqpxtylCuC5NFb4iE1IXvdKlWt8wKMrEAI8KNJDTyIUd7gzwXM/RusF
nruDfe2L4s7XNcAFDQn9yVWb985SPTSfbu8AVNYSHexCE1hRXyiFaEqORNEa3a9c5Dte8Cobfsdg
OueRLTg9t1OUk/AdR0dfWToMgJ1hfkH5sjrh8JIhOf6lVHxAp+xlODwACOXoP5IAV7HXY62/Wox3
ud+MmcqXlhQnRpCWW3aqhXb1NW/cGSmQ1ja5fPLeT1GY0BxMkmNkuNb4ndMBab/qYuTl3zGSu2h/
5S36+zMK5+oec59ucVBm0Tmc48JBnXC9IkyVMLImECfXm1X96hF337y9kASnL02MzfFSVoVnvhYb
4oeE7PjtnY9VFf3hrrSEIwqthmVif6mmTJxyAmbhCjZ9u5ckNm2YipwUHH/8a89jEJ4bbYPsNwUK
3vAvRAgSKT4XC+/tblNGwdklvtJ9Kd4Vc1/qpglxjbBsPmm39NHufWVo7WmrKmqaHWOnGLjHnWCq
nztJJveC7iia67guQnmH0gHVLUBrPnUOIU19u9iqC80HmOp4aPG/msCefLCAVxEIXz/a4HeHi3e7
Yc5bGNLL3vfxccl6md7NoTeu9w42Sv7gjAzr/N4gCfyVr5sD/mdGxLoBU4Cta95HOsTKj2gIfPWz
NMYE6a5IWSQ//KyVtPdXlb+NmKJGdpG92Izl0JzLoJiGEuWvUsI59FbWXvpa5KX1bBJ7dds9jtYS
A8nbjVjcKaPRN4/KHcCMzQ8qjsvsvPY0can90pFq3inuXkDdg+7DY+U125Z0Qx527IiNUHRFoeys
8ccw+/nnumVReR+PHPJ3s+BE3Z3quecRn5GEzKVsmfFBs2+7pO83iosWjaLNs9ew9HAf9ukQtmgT
zGkaozs/mgh97waAgfF9AGYaz3j3aOqp1U7407UTsEa2euDzw+jHzWHBwBx/AGRH7UvXD2NwD1sm
uLimzVodc8dXxQufyfZMwi0sDpTJcKsocfpeGbUjiqRoKoKYvVTBa+UMhlOzV2PiQQnE2blD8LXH
VEQVS4NY4nOzOCP4ymCBoKugG5ufkeUX57zYul58wfPI8pNR9MCAyiObXWWNZnUdArqeHn1TrfXZ
hVTanizj4jWz3EWks0NRB4s9F7JI+V+fl3junuHjyo7H3Lv53PO6bekuRG/lb4CYTciS7QxirU5t
FJKyp+SgwT5CecGsZNUWXnGSozBGsRVKrssH0wIx8ZdRS+qGwCb8bjzbqYurRxF3VoJDNcMQJbOR
xfYwt+myOSjOLk5rKm/KFSY2bGq0Bqhw7bBsp6xS2Xe3kS4lZzyn0ePQNbhIbQGxx1PVw0atscfJ
mpj/DwIlQ7TzHQ3Hj2e3PNs2hIDRxtkeox5cfWeiyGpKRhb3ycUM3Q4xeRROVEPw1A5VsF5c5gBO
yTL5Bc5XwNTpnefE7h+fQha4gyJo1W5FiSsPRdMX36mUiNBajNl7yUtHa6QcXh0q1P54nMZYdUoX
xjaaqv7QDjOb5Fqz3SaDWTHgyn7MGQvsh96BxgG0PSoRiuqaTrSSHz0dcsnzxjw7hlFd/sAAApsW
cWAlSbe5/lmu7QQkYxFVdvk0cHky/a3Dix3R/487+/RgUmbF7NbFQ+qN6i7+yFpg0iTOF8DSbVtC
uoTyrHvtRQyfGC83PU42Fsmsl0PjscWm+YFiG/8nBaKwWeTtSQeWM+584K1iS+pqcP70Dg09Bxtq
549atqm48/BbNlrVC5IdpNIoiZ8d9wIAR+fDertS27h1ycuvWCRhXNxwBPwUZuXR9flOyRQpYKpT
vPmcOZ17rlGmftzWxfvVdGyBmQvYSZvWoC+SOcs24dxAgi0WIvR2Kb7/O055c9UroeBDNdluQF/v
6ssWDT7/Nt2VeygucY0KF/kqnzqWvjYXu3qesksx6u26MI8Y1B70hwr9uUkzgpeLa/QfSV+Y2/Fm
uOPyaMQYTbh6tDEdsOByc7Ilu2B9ssTz446Mu4euVVF6MsQXITZVdJwy2yJ9cVe/L8ZkWiHejxuX
lXrBhR3X8YToUTGwbhDGfqa9zII7gz07H/N4sTHHn2ku7sa4IR5XoVZjWDbtt8jHAMiAzNlDmi/R
Z7xp54ujGZ/JzB5S79eexCRO++3cXFifo1OaLlxN1o0GOh4w4wynUEKK39WBo4r3buljXDZFzpm3
f8rthawwz0SuV3XJLUdb4DdoiV3oluYXaiNH63DjrHsuIo+KuY49hpGTXsiuYum00NdNM6CyeQVf
IbY2u72b1UmzuZ5qzlXeLv6dgA0kxl3BG+W/+nWZ8sdU3jzaQ2V0jAWlPERosiRA1HlFjU1IGIq7
s14jew4Cgr7BCxrTtH1s0SQ1nI1IW7knG9OsZ0CuoTqKqFfMkawmTcQ2soU3vM4VkQ0GaXFOs5gc
1w6oqNrPOouKI+s/BFq/ukATMLPc54TNcPuA/DguESewy09wKEGwOQQz20UdDXmMz9vkdF/Ad37A
lOfmqqfFLse4Vo39YbkdP7RlxuTSiN4j9lppsCMqf+5pd1t8snZN6qrxFMnRMT+zsOcjgLYNA1Dk
IBDmLg8m8hPz2GwconmLgYUqp1t+2wWE5D7tqfc55DyP7ZuqOaMdCqgd8g6hE/4i5MEHF21tDV0n
PVi/Jh5d/TkupXwwtFDNp9axpjiNE2r9E0uPcZdko0mPXC1wQwN7HMby6HF0BZbnKPt3HVO63vjT
Ntw7E40dDzw4usOUzbV/CqnlGz8N4MY/R6HbwgKs5ZikHMI/t2GmSkOFUeudi36ttne31OuWzKMj
BWmZ3Elj9qdQ/15s1s13pHRW926DyfwIx6HIExOjU5xrssTqpDZn+AyyafqFFsrNY2gc0ZJeLbv6
yDioeTnRldcR5JnjH0PrYfZNKGzlsffwb/eEZPqf2K/hv02BmyZGzhs5xX6+hTx9jJE1letnw5Q7
h/ijhYTLb8JcVIWtYtxUFrZEVQtV/EHl81/kkkfjw02mojVwYZIzie9m3S5kN4MTkV/nmxSed+kp
PrePVEyQBTcajNT4G0IkFBFqZ1kBX5cBU8uPIZ79nSmZPkyLSmbbK7FE3XJuqgl+xVEbsalOCycm
eGrOp9NgEFNQeCWNWNy3b2U+LIKPqLDEKtEl+XJi4ub2wrvti89UQ1PsojQAZUOAYkujRS/+ZbgX
EdxAe8x229hysu2Xhn/IflvOFCno7kpQWX94jlh/tI70fpeO8P+LBHLctyOLeL6U3OKJBZImr+xX
amuOI3qsyu10q2cp9sQNY+jb2uMCtzJaTpwrKswwIoF2T0uO9IcMR7/b5jRPBcUO635xVRWcfHrI
oF0YeASUKtwwRU8e2fdCupguUxNmLvWRvvxJODvy9tiO8rdHL2B8zDES/Fv9HAthyZn/DflyPoty
K75X+rFeIsqJHik+Xf85JeciRt2hTybzLR+3y7OQkgJ/rFIaxSiGeVSb2F69vne+g9xZtmTRIn7J
4B/f5URF2w73PDsMmfT/y/Getx2/9c07FU3wsGFqcwNhF+TYW5Tnzs8NzQh9dnCrgI2x2zLzEvtp
8DQQVaGWjKobktI1HnDRjX6zl5OMn28KLliLH7ourwwuerxAUQYZAo/TwhZSHpXVH5L3e7wUVFBe
zEhDENRFqa5aSu64lRHqUlEr+VCVrfs6kbpaD3223Y4yhHqLpG1SKh68zXmkJsX+sobxDTAl6+AC
ZOZy4Wmq8/cgoCCNXEyBTFfnLnn3NhPvYUcZBA2amfsr6PXk04Oo12lHny/cbwv/su/7iSGso4e5
2A1d+lTwbxzSpYWz5uf6PHwijhGm2WZ/h4OpPnLwUqz8TSwcSgblUoKzDLRGnnVRRuGeU6Ee7tMp
49eTdP+oo2wm69yOCmiJLQT3Dx1j2SPWVq98mmRfutgJ3qkamvdZ2ABpmFxW/l+tb5b9VjfekSLF
EswnusUeAzoJXqlz4A6yw+MJnHvr1fHRRbOng2bj0/nwSS4zByLrGgVlK+orUBA5f1q2/PGJi1VR
nca1qkr0d24hV+Iji2A51t2rO1IclRiaXx8segAFgBGjVmg6DFyXNRlKABX/tu7X/tB0x9D2Q/tc
jvSj3rXlmE1oI2wpF26jnMJG3GL670TMUiZQQoIkb2ckyN0YS0mXljBO6s0nO4fY3LtMNt3/IT8s
NbUL8Wa9P87ESeAgqsiO5xVPl8DK7DfyCJEsfgBni5xJsak0R7SYrOcCaEApPwZSQct8alQ/cMOS
fvBvYirCi5Ay1XtoNZXfzVZl46tTZuVFWoFvhvtsv3zetHjXg/C+bMovHwf6kv/yj9t1P3g3SI3h
67fvcCbntyMOXNXPIIJF+obpRXiXH+nUL5Zuj+gEdGqjA1eTEtywDGRLuqUGC0hrY07pSB3Rnmob
58tGHOgTj/mcv0XK9X/DoFrb7IlhkWStZzIMv9uQOwKfc0EU3I5LRIZfAUqwKMDEAeFzZJUV+Dfi
4QhxScOHzvazCkQFZ9mCHIUmF+0FWTqEZgOEEPtpTL3oXbUCxwdc5V3S/3vMiG9mByLYBLZ1Sibh
REkj6H+dslVyXIqfIwISKdfUBnO29ax/rmfTTqe4opnpdpjgW6qQba9+1QM8UF7jvHI8TKO7BtYx
uEiVcQ1utSn0XTNFJC6zNGUn2FWFLyn5mWp6WxO+tPWTzrz4TDvLShMcbxpZ9NGllUoTHCDOoev8
cUBUQUU1SnoPBX7isHNHkBAMJ6JrEJkCY6CPOqQhh5z/uovWBr2cuZXD24JKcFJj1rqwuST6DqnM
xreIxqDEDGnffYDl8xXGTSw+ct+UX82GC2e1qtWpKgnM7IQMmx/9VNRvOjR2+i9r1qD/A7rF5Wkg
Umd27Cq3ME5qlvG0EdnWTwrdUj80ZT09DJhwB+JRTXSyfXSDEka/81/p15EvqNc1ZlBTEnAHP5jF
YeKP6KSap/SnVZu69Mhh+Bj0ER1xowJ1rjIrsC99ilB/dEGaqSO57L48hbqBhxqzcSt24bSaZwMA
x+LNh8N+zxN2Eosl9t52+Ow42T5mzJS7w59+s6Q8QKJw+GneCRJQSmSKaSjX/5hLS0tmD/OMzbXN
8oRY2z0rU9j24SaQL4kqyF0nhIaFeirVxMikCOliPKZz531Iby1PpR9o7wEISKHnNw2n2sUtTHWE
SGH4hyeQf/+DZ+AkSzRFPnONrW/xCopy71SnLFpz6xA4fs7ddTrJwEUL0EFTFQeUqda5X+DA7z3E
4ufVtKL9a2xr4710RdZ+OrklaKKmSlwqCjrbUzuPbXsSBB2LB0rZsF5oC9K/eyowL+BHMCmaXscg
6Rzt9cfVeDA/CgixomWTXNlh86fuMTM3oDEvTD88h7bCcifCFxPw0yp/ywT6O8EEkLDDCvQXXliY
w3+q9yVgK3mPHdba4h5RtlUBpM/MRDiLpToh9VJEscsoH/6A9iznU0xe55YOjVpzbkTW9RT7BXKQ
f33OSdR6NoP3RkggfIN74MDE7SsLrsKhXivxTUoEN+7I4t3PZjLzsSw2GDYdGbe8dEXoYMoFJeR/
xtM+k5dZQ4fgVcZNZzG+V1+lTeV2rLuylHRM345Ug6fLcyHy+i9iLULRRN08FFE5sPg7Qez/bLcY
fHHmQP5kK3HzWKfQffddJgNH6ZwWQBVlmj2GMcrI16Qxak/Y3pwwpwqA4E7TMnBPNQxWVCTbYTrr
YFMUFwq3JLe1Lpy8j/3GJAaKMH1qDsIuxs0eSo4qtK8OjGECFDB5e4Sl6+uEfgZqLhY3H/90ROTV
E91kcnwChqN1NiTFcJSUliMD90t7sORHCRn2dXQfy6pgI6H+kmRTxYXkNsLEf/kfR+e1JKeyBdEv
IqIooChe25vp6XHSmBdCI83Fewr39Xdxnk7ECUljGsrkzlw5Z35oX6MxQ+gGg7hmYbjDKdJmvVpN
zwVkHTXHFI0jn5Nz7qrxB3i1+wZnl2hFFrmksWOW6I/Ec1m+87peyl1mQrY8cnL4X/EfRsNuTkmk
VEjuy2Ycmrw/pwl4v22W1kgmofQSZhu10O3BYrzCB11M+TlyFlxuhcK91vWZ7+/nsITgGfYNQ5HQ
YUcBI1VwMpJVlH35ZCnTTYTz/UmgVGLxJL+1Jd5P2KPpODfDJLbNEea0fAKxKootuwYLMQmW1f0a
YjPg19NhRS/Blj3XRCawNhiADRul15814V7E3HiGeLXhFm5BsEX3fEFWEUQpGi/fs9PjipF0O7zb
Wcp4NatD/W/dIsXGdQf1BBNHPRDsJd/ll8BosB6uXk/Mn9iq0yOAWBzLHHtcZ98pwVleiRKfARtR
Xh3E1A/xXogwKrBV5XF7KKImuo9c95+jOhzfEn/hTOkOpn4cZatvic3qgOUvAoPgyBVzgfhJMwNG
7uRRDtDyDpAr5R8dDQqCYmNFr0WNc4QzseQfmrEZqZu3MLOdGanuMeyG+Yn1M6sflVz0rygrnE+3
xR4GKXBepS/uZ6cmZXqzFfnkE/toI34h40gsBgz70D+GtpWiL1Ul0Q+DwXkf2kx7cAeNAdlll+gB
xzaHXBmr0I0PLf9MOolJhoCe1rzmg7yxZJAfq2WKVcar+BRAuhOqInW1JqniMtyT410HMPWKexlh
WU6IjFP8Pg++RyK1Y4HYJlONbZgDLycl5q4dk9YySbcZsahz5eSsg15k8C0UZMB+FEChYG9ShyXa
eEvwmlR9/FJMU/4eFEnkbJLWXwf+i598mGVFNMi+5c/qVpffYoCNwN8NfuvMJ0IgWvWgGe58hYsb
OLtVx2m3lQ8vd+M1jFAbDD6vHM5VvU9Kmw+DG2j8HJo4wN1Vd5V8nevQSk5QbHCjGbXaeSJluadE
JPACGL/n/+A6LIBgmOh8iS7A0NEVOnmtCLN/FXSZNCeNwxotGe2n22V0nLP1KCSmjfINbsqoYGCf
2JKfKel0G22V72E8tgrcawS3eMu72eSkgRIHe0UUrg+99tgesmVmlStAk7NBN55XHNXcxS9Vu6Km
wTKwJIJfQlLG8WsmxehAc0RKyW2BVMNauMb+wrbqpr2LXO3sVcS0c7eWw31yuGBtZwZBzrdiWX4e
JRZQXIx8N02EE6hgz6m2aOs8Jw3+ny8rmLkFJNaIt4wQSYKLb67+Rm1bRqCtXHmCIox+FzIOpuDB
67N6P9fV/LfpAnx/CWBMnOhCRlvI/wyq+6Bpr0mrudbp3Oo/ocrygGeeBQbOi1fPOT5tgmLcWYhA
4EP8JxdFZwLk3vrddEhVfJ9oijvGIcwxmr4Vv8LMTb8lcWr64O0ktSn/GdUlIhO7HDVPG4lXq3Y+
nSnDZiQKl5tUBjm2PE7OiE0RgzDUEmrHhvgyVlPnb0zau/Eh7jC17Tu7DLINg9ohv2Fpx/nYLpi2
ThJA8Xgpmw4ye9QVI9ngRYn57EpBVgefDMoGP5zb4vgExNT1yuVhTQZ+FtFXLI99MKB7k4hqzoA1
8QVWvVquDZ4DdZiTfAx/1f0Mikovq4Bne6JFlOwGbzxPI+sD90S+Rw7R+qxTZvy7puIGg15h1SA5
orW0zqcU5yxizZGvnxfWgwa/JZZBTRXCQ+UbZz4MNSelmTNjesWd0c68nmlSnSquBh6eEIw12YOc
kqz8nfApJHeXAVr7XKsMxRF8qpbbKOK4xk3Fq1VzVV7gDwYVEgTn2XUBu15YZ8r4iddgalndORtu
oR21wd1Nc2wJ+Dc7caL5t07aLbA+BbonHPk0qaEdQUYwq/6hQk1R3EX0LUH2rQ1fAGRJHI8n3dul
ETsjin7pTy78UJ+1Jl75ImHoD1wFW3oiHivKUWYkw2DMdtphJG/2BRahtnmgvCkLX8aZh/Vu7A6w
cRIHqLdYO9n8z33KNOQxAuGuriNqsrUHlcT1hrNI1h6NDRGvgkw8jmV0yVxeQRcxA4MzGE/TkHol
YcjI/MJhCXfTVioCvuSLUoao7SkasYx/FJjuIvIjrZAnIDxNi/MksJfqn1gE137JMpl9NLJkdLzP
czg2WOOjvJWPXtETI1ULnqtt4RUGiH8yAcY5cH2SFkZE0xACNPzmSHUGmKgw6kBG4ll1cSFzeBgG
Pn5YRgHXD4waA/M1w/mBaElkF+JBdjJB9m+nMvYpG0in8DvT63930sl0SSRjImOKkSerC+9LWJBk
KHmg8Wc3qAT1PskGnmNoUtK5NfUA2TfKjGVvZIpojLVRQaC8hlPm6Qcfqzlo+ap33Us+Kte3j2mf
p94XxK1gdVniYiMh7MwY1Ego1uW5LfkAVndGJUM+JLJG5yHx6vrWFevNXNeGO+6ciRKcn+3HavgN
RXYonkaG0tn/IuQRtJB5ypa728AVPs21xFHNvE3qG4l51hFRgsZ6jnoIcE/gqQq8q6It3VsHvtw6
D3gGQBGXbuG+Krex56dIuqhkAr5Nhku66euNi/OsOYVQnlCCyYpPh2hInfitKiJVfmlRz268zxqb
QyqUQaweGJqCBxlXQAcGAVLK51LQbnlY5/o8+Tkzxdnyh3g32pT+AXJw63+G13SLdWUcPtg7QSAF
se4L6AwTN9UNzEKSSAmQ5/BsSoQ0pG/tzP/wiIvY7FBuGgGbanVq90ulimOb2shGhOHHF+Ng098m
jsh+ob1zwKBai1RIqCT2Y5gKOVpyr/SOkY5V/SMI7A1vKBkOkgneJcZDWejNVPx6fOjiu1eFMn+6
walgHVMc2hdHudhLDzxLOvrOFMzmWCkpx/hdpGWdvSOPWITrUwpgrL3CiEEgwehIVRc5ef1C5BlF
BQ3bkPa+1IjF2WH0Sd7EcNPGnZuC3fvIJ92HpwFwJNfQQnOXBQ3WNg1W0gjqPGnciHs4PnCGc6i+
MWeKmUMiwSgOLGVWmavmVj+HvOAdgB1OZQFMHEhjNYGXbTXiGxh2zWwceQynAfVpTmQ0vs8kcoH9
RUkT/SXIlUYXYqDkp9YyELzNVcxZBCQ8ORSIDNGNKc/qLeSy3O8qECcFOynNUMOGyJYznSE1etZv
WSZY1xPu8U6/1VHIRILxG4OG2Aj2KiyXLYcR3BLAPKVuA+Blvj0/d8S+GfRZFZuTpIyt+hGpZbwL
i1pzpyWE+otkxXK02XqABwZLQq6wS+EySBZZFr0AA6jLn6TMsSLODCDFM7ddjJQuZUrpAa/A4F5m
Ju/AieHEIl0sA9cIFkV9BA3WZxH3sll7rNqVOhe8vySiXcf+TgohxGM0GGvjJ0HRf8wgEqixIsiQ
OjySgM9/MM114YUz1Vw9ymrEoXOYWwwjPLgVv9EXyF/Su3NPiQ8VMMbhhGjAJ77F4cu039hRpZ87
ftva3zgcSnsmrg6mBHdaogna4JCgkjQBd9oNrR6+f62zYDK7OhdqLvfIx/28K4h7OmcUl6l+Skyx
FN0DtQnKPCdjMQT5luE06IzNVEdMPQQDDyiwC1GI+NWgBNX/ii7E0gY/QoTtE30NK5kPMyUcU0sz
sSLXw7YLmQ2ZIkqASoL1SRjHS213K4F5YS2RgDLnk0lrItlCef2TC4pQXDsu/y1xbd02t4pI/bfp
Ab+cI64q7Xe3tI5+ryTtlzsN+La7zgPmzGfbWLqEmeEub+TNHXs/6ma2L0UMLeBD2nU43WMDc+TQ
kiYQHb4kyWI6V3PfngxUIBuuRk84IwxNl930zNnhSicoyZbGdHXyNVq1lb0rPVvW/8Zk4TTMvJGl
QIIg8jaqTV3dY8hkbrtfPLzua0HJGlBJu+wH4BKUhHQRe9nQ2PnayGVYHmFYJwWWh1IHDtYgAl/5
CUAU/xo4pe6rge3NnCZP0Vs7n+sm9w+Ru90ecZuekU2Man1zo7kxh7H3vFdO1fDchOQ73GpeDQk3
GiVmKyP857sR1k3yrEoktQ8OivmKy3Lq5iAQeBzwmzH3J8go9XyE3IS3jQu2i8F+4P48bYLUwfSU
ZW3AnUd0jYUAMlVkpWHyOR4vfzq/FiItrLtrDZV+cG2EMZZ/qgrSDce50vzCkpUhTq/oV5wHODTI
D83+c5KG/ngljyBvxLKgfYBWkURQ0JFYpyLqxbCQKREZ9w0HjN8fZ1sDwXXnhbyMGJImuNPxQ4QI
RcUf31LGXGp9hRy1Aesfrrp9MH+7QTRw5618luYM8mu7HwcJdsRlbhRwKUDcPbQEihcC5uvOAL7Z
tw7A70KPOX7S5vOr4q+RmmLlWC6WNOQLOlrBrT+RJTMmuSMj3tOCBxNNhUy+2YXVnOhPFTFgO9gw
XbzDFDIk22kVtOv4J6iTawfZxP+uXCqgGFSh+s0XIn0unrsRWrm1JxNs76za65tD3ZFlBr8Dgvxc
NCHqmQuOyWxGfHLvTdBUf/22DZK9wrVcsnc7Sf0nHOlwmTEL4qznMSINObmIk8mY45/pQUHtuGIV
ErghaOAjMsxUH2H8s6JRa2Y5DzyvLMJRiRvxpoaaYVhIXF1cKp8Zm5mssD80g60nYrBRYj1KXeAm
Mn0Z9EdySXCk3c5vumed4Dy6GtPbMQeGwP7mVpDZP9rOKvt9JOSaSVCpADyLGefOvigyhCRBGVTz
kIwjeLPQ4TRzU0WKZsbmPgnCOQ5UPMjWNp7Lak79XaOcpr9gH67+UuaFe0yyRM54yySLTb1kMVEg
KTwP7hh88s00LIn76IGhW844/3VyY/CSNTuNTQHDrlqIF5AWF8nJhhuWH7lwEL/khjzZ1jtjiz7/
EiAn1XnUSO44ytFTf9WWjfc7mrp2ugMV8F67uhzVHmFtKt5C2L/MDIqaLaQbBs6Nyo0CHBB51RGf
IeEBBGyJpUdux4/K6oyQlM8XxaF3PLPOps0T9w4u7FGPOS8kouW/irzhCo6bCsxEiDa6o46PUYzO
otn5Y7y+KE+6nFIusf4K550F5x3NZVowD9QjF9MuIG+1Y/CdyxOc5iy+EXQPu2dDXLIp94hv7KJz
XjOrMAvTRT5Li8F+gfdUnRiy5kD0LVmgXs2a55wZYEXFTomHDzZ+MprywM5OdoegQRXw1Uj/HE3B
//lRAFr802w0L2qoAiDBTJ65ybG7knlyCwp6TlI74BWaxl/cv72xcfxHdQvZq5qDns61ZuGR8Slp
v2FumsVzD6j8C4ti1+27duYEIsMCX89mdsxo73JsTxqnyzJhZa2W9F7ZAze02RlB6RiGcwVvg7a/
MQSvfrsKOiUH6kLZ9baznPAuoGAwIIXx2x71PDrTI0MEJU4Gm4vZ0TRg5Te3bER+xIsu7syNIu8a
pzVH3YQL5b9xWr2qrNaO+ciWLtV3SK/I7Kg55OEF1qiSk33HplMYkybfSdiYh1FVhEvatFv8a2av
BjqYKhwBlS4g6GV2tda9VD16OCaUJISVtubntDMilyR+xEWx+u967cbMubej5bpvRin+CPzR7ldE
BZb12niSXY9suEIUxlxWP0x2P9WXZGizDFEMkpLFmDZf959kQhOH5JI7sL9Q7LpO7AUuFVbzVAd6
y9k37PFWjt0fB1eLz0UsZZPNnVx+BGz+xK8pnnrncA+vx4QD7EMd1eSXfDEGkJB6QkQmpTpjw1pG
/bCDh71/4sRDCorzlKP2cnBhPTul4rLbckQyNwfSvv0QVdiboPqE4/AlCTqsr8jU9W+U9eTiNVXk
O96zuvd72hUZXdPYE1qMChASg+xO6GDFS09RfluAqx/Xhjx1DWTA6X1wmMO8lrXyHE7v1NZteG15
cJDlUF4hU0LxwSorw2vHiXe5VCpVP8Rm4G6q1kv1Fa9o/BOS4YsPFBnagkqekqekSVvhngm+2t7z
XIATe8/4tofHfJhkdZlCuTTvgqCaprwIRuw2AZDr7ZJUMSfseprYGIA71Bwf16RFsusEgUpgVYhr
CFs4r14ZzmheOo8ev0fJQd87dkbiB5I4w/F3IdxhxlcgFooiD/Rv0SxWM+yrLlTlnW6s1v43OGO5
3IY+9hwwSrWhlIlLX/9jLxNoO4OT13lELS25VWejW+C+bv0JeoNpDIf+ymum+d4l85qmgORPF88k
muIRcD4K0uxXMOlZN735y51cZHsNWTQ/NAEp640qB1+cuOE6K9jfS/BV9S5kcD+J3P8x6VPuSygg
QoI2BU3GBciGPvuBlUWQqBCTN50iX41vRUl6ELSjlB0HwyI5OJxFsiOx1lVyQl79w9jL6+8ZN1dq
U3uOHjvoo1Iem3m1SLPgom1r+jb+A2YTZdCubD8iCwMCpafkocU16cphOJdYB81TMVhefqXKCilH
2FGDxpQo6QW39bQa3VhMiNFGLeSoU5KC9j9VxZCBkq1DSJqQEnuzG2tsqjvQR1P1iNFxyTEPL4H7
mshhzM/kRTGZovc7Hc1QQtiKaOYQp/7fjCZ798JWyOAG34H6EboefxIY+vljTTOAu6cSIn1VWC7j
N1TwKjtEuRvGd02PRsU5mDOT+7tTdKi8Zsxvvo1tO13GmLGwrX3IjR3SQSmi5G6rlvUi6cQK/0+F
Cm6CST+fFl+sfx7xRU3fqkPI4u0I87h/qUJObFtN6Yx90BSE1C9chAja4upJeo0L2bEhPTgIE/8b
HCZWKMv2srzV0KAmJnRBql9mJH2A5A7rbdbhLopaipeTDRZABkAMxiE2ycCOwXL43J5eiA7G1YkU
DPnWfvKG+nNG7dQYo4h8LbtuTHtxFaqDtI49BZEBlue6lNvrgTjx48Hs+BRmpgjYX/2XwrLXXdU4
znAhKcpSMTqZG5+cFFbtq5hrBZi1gswIoxmc2j8xcpRgYrCAznOJn+f7MSpG+zWYFQKgiyXKuzuF
y9o14hH2D2k+ocEKp0FYykOjBXHIbEbP7GToXZiWEHtw8SO4RBRaE91bpViSoXLN/hHNvbDZJL2u
iPejiji/N66PKNM7ZJt3QIiE2BWqW7dzDSmz2dkzbS0b5uAQ9jZxPRB3YZNOlzuEXHeytsamnuCx
UFhn6iP/9uw9YECel5dVjuS5KnzI/2ao4X8jOGmKDUkVsPeoLJrG08zws3toLa+wn6U3qxRuQOQz
WlKVAGZPt17/ZIC85A9y0BkzN1L46liuahK5si71pwtfyw8uOsjC5tKTRnlx4OtbRyfJwgPKLORA
l99e8CNmuy53AnVtxNMyqAcKSIiddGI9kU2FhUJJde90zSdnaC4mrlhMmJ+nN3SEFY0mG4OmD0Q6
U3uFBWX1yze4zHFQolNU9QrppSUUBx49iAw8qiSBVz72dpc+cYgk6ZoUw5iy05Lvcg9J7ZpiB+cg
xjik6rr/Mjpwa3vfJKbcz0PI2RbrJbxwSPFRle2yuJii96qVvfWcgsJzTkTbUHLFSJJ/l2DWJXOZ
gY9lWOewfUuT5sN5nGqDnTABWfBlCMI3fH2G9oiey+IEziEDrIWBmKWPOOMcULu0HxczkRWzgky8
mtEPzBflt+rJaNL+r5wj3fjRxxU82aeyYB5851xjuo+2QTc9ZRpLISY4jkbbifCUbHZ5m660BDHO
6W3hojHDuOAucIoHzW1zdAb40h0dVZRFpjmZX5fQJRKIAnkeFbDqv6GTdtXRCJ74I83J7APsKvhx
8KS13i3JC2JcVDJ712auxpm6lyhnvJoYgmBYM4NFX0OXNNhx5MdOzkweycuOekQdYCAeO5+8tV74
zCDKJdlOeK57baoA5HBiu8zPrWxyPO6ptZ4fxRI6yWu0Lt57AAs6u4UuLMnLyn7GNaF9EN9wm1Pv
KHuwaRQALNp9oqFSfgVJWNVvVQ9d42CM9IOncCKiuuGWH/d85gwUD1EBTuC5NQSlKZbNEGp1Nth/
GCLjGiWwhAtuBDaRn/XUOckNEytR5sx1R/U2TOHo3nOJ29VuB2s5Bs3EFi6azlxLe0ryHaotsvPk
phzRCWQWPehtZ6DAwpegjx06bzGcU86osV7ICnYKBVb/NbVMLQrSMKSU2MG+YK6aNR1aSs1RSGH9
n4hwOhK/9o7jL/1bG3xp3OUafvPtNuKTArbTEzYB6IsJSYJc8kDJEckP5d/Btir3ieUClqwASJrs
G7/zmj2OiU7u4evV7VWniiAo5zI2Xrrz6JPadIBXKAOOG1oBumklN2eVl9O8MaZ8DAwnjaZmqWjy
g2y8MPlbtKhsow/45KJYqO8QdHh8zNpA9OZ5NJWC0WZyOJ4FjQmcJmzEnA+FnDf+0BrDpKhtcVHt
W2F4Ejg0WJGhpbJjBOZ6cZK8YM5QyW+0vYoHazTAp1I8VfGHqCFtgFfkQOd3uIHX9MjMPNFAEHot
2XU9NB0JdZjUpVc/0yrMQsVGULGFtkRW6f5GYYEmvlc4TKvkOCKMYX5YJr+tbraxTfDY0IgR3kD+
ATtLSMdiivGHVux9ePgFjPAsVU+gYmbvyCQbUn4BPoPZv1cJqE1p4wMmQ1L/795jSfLXupIc6KDo
OgKB2xpNUfx2qYf2nPcms4BU1w5TSWkXqGj7MMPYDvLJ12yEM1Y5SeeG3ZjXAs988gZGEoM4C5yz
3KEnMF7ZrGl4fLsMleVucNUE8QwbyrtjeIE5/GT+nQaG1D4yxIBEMNo1dxiPwA5xPouD1Rt8HVyt
sh0K9yZGb6Q+yavz2t6gOvBm1YSku72hGxboQcOp7ITcGzwIzp7jO04dlm70HcL5kFCcuyYZtDSY
A70BwR1LMTQsliwgV33hDPM364kvXkuJWBaJPiQrWeUC5sUiLM7vA3Fx/72L11F4TL3Jb+WSE98t
Y2wx1vILTg5o5PgEPOm2/aWunIkGamktPJdRg4FkhwPHkXff9qQ3bKA20zjJla5tT5kLn+BhCfIO
rBlYyf3ktghheOt8uvvgCuBmX2ZRentgAYiyE2PlCKPB+v6foqET1tkIO3lAokFsStrFbh50WvR/
2b1y+8lhMEPdbp44+X+Raw+atczohOOeZ5NgZowYGOL5IPYYO6ZgO7y9RPSZv+H3qPTacWrnkKVX
KbTzpR3+YzKAuAZPHNmjpbwyieOeIPTUqGcgqzA9T0K5fNi8OzmPTTi4+cXHOmBvuSERqePiGrUn
308VWjYZjyhqTm7cOW3/tNLPvFuo17gd9Naq/FFYRsTVssbmVAF+i/8XzYU0QLbJXtRr2sMevnoK
1GnfxplszshJPXR7PXkRxJDBztVLlAL4TjZaWz1n03haVWU1I+3T5KO6cNNBwV5txoXLr71oJ76x
m1raKqoPBE5RFpraY81KYq1/kUZxdbkPJoUqWEqOid94XKT85bg+t4dlMJmFquq2ONPA6PoF1QBh
THcPhVSR+p2HzLKHLYVRCNxNWLjjfcBuWpwnWnit37bJsdtUZiEn1PnsOc9kgBiICDUUP6ped7py
Ru3dqwHR6dhXMMqYvJVO9oztmCedET5Z9oGygeWbhk/KWOYpHT+olwyzh7waeZ3cMQ79tyDwEuet
y0uwHYAo7DdcGlbw0VR1/5YRVmWoaxWM8oLCYVLWL2l1ikSNZKonNysvNMHiq+K+hCkaVYr5GurS
ZO8Serl7Vpzc43ZcNQvpBM4ZdDO+YVZry2qDgskYjikqYY1jNQyteYKS5PM1ssaVn15KE9mmp+8T
1QLLfvVIl1BOGl1qUieg0MB90vcsyK3iDAm1qq99wTWA2bNc63eZZTF/NZxOoMNaWFNCxur1tgqW
CK8Uc+XqkvXV4ODCmUHb7QtVB8ETTw/n/M4fGnn00WzGg2KHAPkZNAYPAK23ghL7UVbfHbYALFWK
4PtblRa0I9MXjmeGTlwk3tky4o6XdxlsdDamPXvlsb1vSinYbxvbwq+quFQy9w0y3DoFA9QlPgg4
0QGjj1SVv6o0Tj/iDoWNHKUFypLTeA+i+5t8vJ19zTVTu/dAj5Bld2VOYbAEQkn5D2F3muXGA3K3
M1110gX1mdURf/xlGu3uF2C8uaD3y7UWGhCaynPyahshDmEIwe29CGq9oxEWUGwyG+IdnPoajHjg
VhHJzSnmbgcEiU0wZOQzP0dEi5bPwssIuAnG3QunApQdsk+xt1picgOD9JM1MufkAaliEY8lAhNu
ek4nOTcxuGjYh6hc4tVB2EmdDx7jIfqJGHvW22wkxfOOUGnPZ9iuCy2XYdnFuKrX6AILZTv+4dwC
/IRuG5lO1AKWnOV+An6EcF8jwQLYclBA04bq1zIYfkISFOWGmqBk/J8Nz6bc995Ik/IGZ87KwOUU
vDJLWuYKAHuXaJsqt/gxUYkRLUUT9U8lTul/uD3J29Nu0z15nNnlkyXJod7X8eSwoR0Uu6DAEP7o
JJVX4HOQSfKb17NIgaZ5EjsrxuJ5jE5UHlTYkoayoxYLARrNNSSvTsfZZF19DNe86JMrnxN2XF7F
lpPofmhhel759U7mX0R6rrq4Lq8BOD/J7YFWQ9SXOVylJHbB2AHmwhxXuB2faowMNm6H0Mj+xoi1
qU8xCDs6iWWD9EsGIlSXkMWBsXcHZ5toLqXcJHtnvRzpcWG8n5iEjruWYGr3YNb6eWbonqsfmNwQ
kkpK+jA2gzek7Qu+ScxwQRLJL+FgLOJ/l0bR0raKmEu32KCZCUFfrT7COhfFKV/JDgbDhCl3GVp4
ugSqxR63yhfkbX1Qk5k33hnzcIQq2iLPt1yhM72LIjI1AI77vv4nLdIS58RKAtDIhYYSg9WPYdc5
IwIGGtBUlfxWTouScpRUtUQ3q2mxL3WF5NVEU2fxxJ2SyEvVT9r7bgrViwxseBYQgOG+xcx4001V
mJ7o2yLqRKMeawBSCVoy2zHXsbEfcAtGNcnDU1VTWbocuMZgvQg7mMxP1uCrjiIw7FJDcHEzaxTE
yLvcT7hDEwme3Y1TFH5AAIZTgdr4a7YPjYNWhhirEVhNfRm1tzZWYDuSfQmwZsHohbkNGtarqlvk
3F0QcnO90LrmzDi9uP9P4MSY6sf/yzKvSOI711iMENvOpT6Zd2SswuTXBG1Kc0fnFymZxNfREj5G
uiIG/mosN59mtuwGksGdB2Jdz2w+RY6rKerfet0Mah1wMS9DYLxc0sxHPJDJveX9XOfBPhnCdZHw
k5b+22YCdkaDWG2mkyg7b6BhyHWm/lTTT6SsXUTqqADBnDbN8sSJy7H+KK8tc3YfwEs5SgcWeAw4
tW9P4Cdp7CmPS1Y5PMsjt4L4DzMUQKWbOZajeA97+DrQPiuDLykb2vk1hSZcPSReQ3xNaX+9qhYd
83qPK0y4nkTLTFjfHu8JxTvEZHFdgdZ+VS2188ySjNPvuXZ2Rz4A/en3dtH8UXriX2S8+aPbtXxI
kFcC41RKeRgj3OoYTwVaxpzb3iMPRcU9tO/x6FKl6Nc3Nk8fxgVM6xcvX426hOQZXiVryZ7wGn1E
J3IeurRJP8BiYZ1rwgFfGir+0t0plfKrbYyD5ALKdsm3VNOElOJhotBMbnLka67nZlV//BL07nbl
OjY7rKF0X/YJA6U3O1Mg2naGFvHabPGHjQK65uRLZsiB0waE9f2lZ4Rkr9ktF4IJcIPGJtjA9WS0
uWdwGHv1SUEvO8ZM0MtT37fD88hcJd5L1EAq7VrBEKKKY5rKmGRH9lvIGJAB41It/mPU4g0HxD36
A5Y+K5V/NXjt6RSKLKhOgjZodaCtsCtvNW4ED3vqkj0XON1CuixX6nM8t0R5qlnY6+xvslMD1Wto
mB8F+i3qki65Ggwg+rnonLl8aPLZax+aIY3VNsPUmu8KNw6Si9KLlzBGW/y/7MsW2poVuuVZ5O1K
gMpXTEHoNPlbtFgdpxr++EQGaiVuJDu4o0HNPYA5agh3wENJp68ADXfhqvcP6BMKkZvinY16D6c3
bCCUTJE1EFdNhDb6QPCBmH8YlOpP5DfNETbIWH+3k+1dedatFlmsd7pdt5A9OLDTDsAdSJ4txY3A
Aw9TXU9gEltiFJA/05Qmr1BM1s1t6yk+44uq9QP2Zz4LrML9X+Kb3XelU5auYrEYsskl8JOzjoHC
P7olYtAWHoc+Mtflp9Y8VfeqVNLdVr3GyIOmL7sTyErT/SgOL2DppI8d+GPA6/ob6ivHwWLo2ZSo
MweJwYnVv3t1ktBXBvqDb3EeB+ZJkjMjrGRrUvVP5dh98TtzpfyE61adCBBk9fNs7Nb5jjAy9eQc
ChEiXmG+zhA16apP232TyznZqTHpv6KM3econNp/Gdkqn02oyIisiOGRo+uSf1ah16VotIXnPGeA
y1nP68nXnzIBi/EJQbNhIGGhRku6omoH73WUcg0s7JDcXuMbTNtjF0DDjlxQY1zIMff+dwNFKMJn
2/CIFv/q0ENMASM7vtiuiF9w9XJgaDQ48f1qG2wuuYeZEuvoOqCvspX8TxQbG0Xe+DFh9f/Am0vb
IjnuOMdgpmgD4m/fgipS3A4VI3jxvXLERmoGAmqNhMsyErQrMSnNIg5PODqaO8yEaHhKkTIptqSh
1XRnmAVNfMXFM5GYXAqX4ySEGBoyMswwfb+No9R2nhJ+eQPmaYlJYze3ECz+klUfpteoW+rEZm3I
dfqnm8MJxYEhZeESjvKyyf9a7Qxsu8ADdHEurSmiMzFQvnWFn8HLSRqfPMS3lHCwPhjFV9ZZIi07
jLRFpw09fVFsPYcI4CcbC/StZIDpPXkE4NtjX6SQOCONeuppJxJnkPh0tBHHwg6o4QiTFsi0QvYJ
mEC3LdLUqetT7i/gMkGkS1oydnNOFQCacpSNB98uZHPAqGY+2ZZX0OEc89aZznxq2fKkTytc9QFx
JSLPuzB2LI6LH7vB2Q55Ex9SFrPqs649IpMab5b3GGHUuPhxIl5o53LlXjm5/TPThKGf+1TxyQpo
sutRIWEIN4cOYqNPQG6VXSgLZOvn1ZEkhJJDDDrvXbd+Ut44fsjb9H+WzmM5bmbdsq/SceeIC49E
x40elHf0LFHUBEFJFLzJTAAJ4Ol74XRPdc5PiVVA5mf2XjuCEbjeaOz3EfFb3wsFLQLbNOUU9v2a
jQ7y4UHm6hh1Tfx3ivC+7VonxCe9LEtP/zGG+ivqmHSjBmfHvCvQkTzkXQJ61sSreyBCznEAgkT5
i6aN9UU4O5LU4qrjvqLGoUZzA1CzMEjWtZPJShlxFbVUem27ngmph8QbUZZ54v+r7yIpshMMQt29
RRn2NLD8xNfwqbSlkSjEDUG8i6Qv37QjCP0gmdgk2I708ZdYVvSMWhNJazDyyt5SP6C/iMMspfNT
US8pkSBdvw/oFNWFvcIYo763Aib97NUSpoQJ2k1JFltG6Noe8TQCVAFixKc9Hha6NWRgBZn1Y09g
7zZjP9Vc6j51fytgCOqAmm3w91xZtJKUSlBMOe+ihholi91ebONyFP5rUcfQIHWCteSBGPg42vuZ
g0NkGJBo2TAwQAdAzirPAZbaHllObvWHoBOr1phtW3sCuNbHwXOvXd93iHYNYCzu2BIPUJF9fIFb
DodUnamwCFbU0k1+s62hcN0gKa711UNhUq8MZjUkj06zTozmbCLXCpmugUYP2CWIcWv5YKiueslo
aSAZgI9EhjauML94ocRykerKA01ReXdQO0UXW9u5Ofmynt9KPtOYhduk3LDYKK1758zuEX3ZCZ9k
R9ZLbfiPA+oo7ItUdvOeRL5EPQCLqaq71aTcsJ2IMmc3LbkhC5pNTXXDWItsi1vFTM6rPYx4gggV
a3XKN9YxEXrCpujF3zF1dBZvw2Cu4sfcDxoYmyRHa6pPdG5eekp8FjX7RFPFPTAD9NXrYg/gT9nG
d5w5WAM5rSQkA3ENY6sgN9nr12K9prynWbHTkonCbsAvl4C5I9NefteUw1V/FPDvCRrH3LbsZO8J
Gg4ys7F/QtCZ6gcee8rNMHfQUolac9dD56h1c2McM44vRBQ7wuGO4x9NTgX9SrZBE0HKPKhi6fxL
q7zQf6gl2euyqy09Vogit39HdZsQ9zwiOL2mfYTDPdcjfVYaueAvmQ1Tif+qwUL4+1kgDYh2qWen
46ub47p/kKg+519cut2j0KNklyua8M1Yg3jQzOdOjGjQCZRENtk3tC5Bfp0CCDLP0H3C4pR1ZnUc
e0Gf7+uIP7DDIh2Zz7B6u9QoPmHyFXD3UCfUU/Rb9myUW7KgVjFG6KHRYIiPa2JTKvgRxB8S9EHQ
ekuxxKqLuNkGcuUWKkr4PQU2jGaCMPLPxh8DvUUN6vbXJYpwKwcRW0su3I5Ss3UwPXHbsT6tSywt
cBax/LVDn3twGYjyzH0X2aEcDbOjwfYQV5HAXGJ1xOlObIJY5KqqJFt71fpRdBGMs5KUlpkkiNDD
B7L1hbe6fiVjlzrvGZHXoz9/xmIVsxVVuUY1ypRAyJHoBvs0c5dprNQuhk8RBSxFPHvt9xmrmJ9N
W5C60/TooKC5eRyIthid6dVGV9k852DAzF9sWqhgSoC16hMz4pp6wl4GVeq8ai7QVrsPedGVmnyf
BeowpguAk1rX4OmGgSXprBNzZWLNroHak5yKOluUw4KvJZc3JTHhMcBmUR+7/8wm7SBOreFAe54S
RD43DJdt7OHDDvx63H/5JHS2eNhzWlsItWZY3QaNE1rM9kHBKs88E01qnyIWvskhC8owOo6JNYfH
fBG4XWbe1K/VF5hebbmWZbFT978wRbL4AG3l//VqK2rKDUFDyr1x/drNA75K+iMzLZnzjXLX3HOk
KuWWD4o2XoQh95BtDXFxY52ivyn3+LxFiCm1rTnQt6lX1Zp0eqt9nV2HhaEqHfUzzAsW+f5sQ9QN
6u4dR5PRSJIyNlghCxeAeQ6dCoypOHgrAsMWjlmY+IkwqhJPdW65zzip5YDmxgaQmMM77MfDnEUR
d3UQNz9h47QvhuE0FTuIl/fUGES1TFvMwa9bVJG1jj3/gEOnOclaFcObtMn8snsHDMAiMsPq4j+h
oKWD9ISIMlf+YMpCsiOW56TOb2Ow6FfBQ4qLjWtAHBqbWRAMFm8Zd6Ro0yq0OUmDM6KLIdnS7dP3
XEOEH6RlMHUXbKyC3n0iqbQpbqWzmtgjBFvsqXs0tXzvYHFn3FGM2o/NhPMNKJ9BWu7Xlk+5SH7l
uHGCPKK9r5EwAb0t3gjUYSRqnAzSmVFo5I55AzvnDzRRFPX4HTHn5gjw2YVD1EVRacf6R84cAdIO
0fQJhlMgwD43ccuqNGm8cxtOGG89JFTbtOoj63G18hZHfo8UAhhIBeT/0KJ505mfRv/YPynrZOvQ
tvZ2ZHOTb13JkuBO4lCmPm3FoP8eWjY0wQ3vS1uBd69EmyYvDK/QrULvaQLuzWpyBhhYpU7/zTwO
kdhlZE146Y3ZiG8esdIx2EHZ38C9xHgXXu0ih7qD9Az4/yvb2SJrziyHq+4xQb8wvjFY6RXxw91a
1IGGnbyrL1jAopuTLFzPeO2pJxASO9Yj0RPWsLrbncrnR0JNm3ciG+3x2Ujwht+BO4Dl5mt30Dtq
Z+a2xLceWvPwyglrK7kJe+Xm6B8Fp99zQECEpihDKvbHkV0i53ctZsz5m7FzZUilRNF/t9Isy19T
3NvU1gysEXeABQmyG/7Perr0EOWg5KI+yA16eb9K5m0zBe7CCHFs7BuVMVtUMGSROi3sledX9uzk
rkoPEtjWEPsBRhnKYmnQPrqzDcwkR0xiJwF2SzRmU3hYfygsuzA2watj5+hVBwAewW0mUsr95bnd
/JFXvVOeKP4KYgRoBIP2uoRKZde+AxlBoELdNVd8SxDcHHeYzL+SWPNmB4+GuYi/MJip0SquarfV
jjEsFXMNKENU2HYskPOlnkFzNUgVXmQc0xtFQT3LB2wsheICoUBBOqiA1rFZ7tYMwCRWLxlabsxH
ZZ0eWry5yOFIpF79T71XxT9dEnS8hiNqoS5QTpacxNzYP3PhVw3ZyRARf/hLZW4TyCh3HRAE6juA
RcTvh32btU5gYykHvemmB1x3cCs20cR7jVu/+MMlHVXR6ouIRiw0DOHZpvguoeyoLD1RRKhfObuS
lyabo37vWKVflsTRqDVbTtpO9MF56xyaqeuGxyZu6VQ8z0LtCucI4zd576wgGTutRCq7wrkB0Zoq
Bq8lIxvTYdYjkJmcGmDFlvOrzlZnbdXgngY+OmXEsDUkpwMYiuvgZtQK50npUVknJ0yWjjAhnPiN
jxOISTcLgnx17Qu183K2fPthEcjGa5DX1qbG5qFhDTEqOVg1TQeoYfsNwiui/1JN9nxI8cbGxxmz
R3qQIZXTgeGP/ZWyK8LMiqLu6qRFi0FKOPiAxWj7H1x+jktxQrqyQ2GMAYi/SNqJZCE1TVI9hxgu
v5dKGw/aOeuuhzRgmviYjyAad0nA0mxTIPCNoVH5jjxV3Vis9CFiGzeu6+lvHtMgf4USu8if5UjX
eoKggKwJSxVvNMNjhv04YaR/NEHRUVm0XtCBjEXFDrgFakTu4fcXTfystXKqI9IGt34yBGsGP2xi
OSS3e8m+GdCHJVglsyRI5Q+pc4WKsfcj5mDsTTBXly5SuyGP3Oqy9CijD5VD6fLqxgaRUQYaVN70
GMIRdC3oHRcPsa+8LpntuPvM5zb4Zszc2wEEzG4J/s4sELIXhn0+5xnTYYApZZePB4AkkcLMyCcO
N6mdCcHF95FdSFWhapkDDWWfiR+HxWDHDfdspgqGuyG/1aFcagYHHHgyeUR3w/3LjmnWN9RLWCvh
dU05BgBFQYZKhzD7BHiWTbwClGcGBRX6RkBJA8TYWA9cLkuWogaSnh19DZTg3Yp+A0gSsVHfIHCW
5dWFQkTvo1YtQAtnTl7ynOC1mx0U8EcGvNuk2yvD/8oRwiZAxrTPu1JVkbdNlde7B1t7hFzC2V5Q
ntYukw6cnasEAdaLzWjmNxHKvElg3YMfruUGj/NS8VmRcsEECsqL3f+g5KXblqkA5oPRbOyPK0nh
M/Gd7Jsni1JSIKH/cr3CvArV8nDIIUKxxGSY4HXDvIOLGD2mtRlgz5bbUk50sIjNkJSAPv9PS7li
curcRkzUIt/nl3UDHgmb3B8OqpUAvslA6/2BysiKpYS79rNiHGAh5SxKBg8B86yt37Xql9CyuLBn
y6wd7LWQgFdQ2inDhWSW7Aah/jCPnfHT7CCyMTIL7QWJI4P7VHykItSXAQfrfE2h+f5BII9zOk+8
kvtNEjS2KvrwUGiX9LMdUnrmqwac5EvigL3Yo0nrul1aujRY9QSqZkPIbvSeI7EVO9RVOPQSV1u/
+AXF3Y0hFCD35dpCvZTL5oqFD/keClToFoid+BeWvcWA1Qn0j9oEqPHQxIAshiwb/rbtWvtYpxiJ
++e48vhqkHHV9UURBgu0wemg+GAUJRqDxJK1L4YSvdEGoCmTIHTvF3pkKvk2IcX0AIYa6a+dzGn0
WHpAI7YQRcncArFbXV1YA/oMl5+un7CacYSVixwSc2d8ofDkbk0sC5OgLXwKWWkQMW7YCmii2VRp
s4PgpxM8X0hGchxxL509USZpt4tvoA/dD2voMARGVEz+s+2yVt/ZbpcFL+EIlAR824otmXNMCNg5
14wj+M/TDXZFhR2lR8ETejOWP+qy8jkxOWgRxA0+wmvco3vAMfwaesbGuaM1madb2gMZWDeqM+us
Vcgn3YpGiWGPvyerz0BQJ92qPwuEzsTGDyOEJ4w6FNnStnh//KKkQk4mSWpcgiTsd9q41pX3BAM+
SuXwJXQm+sFW5qi2c2JlGdY1pvGfuXYoGkMEvhEgyg43h26coN/w/OvsrLLASq9zrEnOKQ2Li1uG
sAjmBeqydMsI3/k145TYaaaFTIZVwR5aTKuthxMe493MtsG/D7nVmXuZxzDUihiRb02Y4Rmz51p1
EE9BGYnOiROUmNIW+iEkpD8lAsF6u4ytf9dpEbufUYNF4ipYx70xHSgPTVxw7QoBIHBTekXtn2Vs
QyRw0e7y7aYxYuVkac1r4btM9G2dOft5ntTEp5/ALQPVgTcGVeQ0ffRyJRMmHTsqZEqLDo8+4TYU
dxjp8XVMRgdbZsoV37KuVr8QSKuXJkU+d5BGgafxCYjweLGqhNQMaDY4gg8FUwTxwUyIIAJgCRCO
tYUdZccCMTihlugQL2e+fMMGxUXu8kGVb8OM8vb/E4kTI5d/CZYDMtSGoSRZmlXMcWgXhPBFjFL7
QhakPpXVfxx2PskBaLE7ZHR4gsKeE4SkyjN5e/gOLZYaRBKHxMs+poDlJA1k0V8MIgM6gNIRzxW7
hx58Ruh9SsdLH5NoyN4dHWnkbh5MitXROExs6Nvit/QlMbnBZNVig5FDcYRPTtw2rJTL8En0i9Nt
lGQXcE60FT8j6CA5pqKCeTMpQJvtMEaWIHqF24OCKYmP+E/xjxOZ09AZ4SBD1NHMyGyjMHbM68K0
EQJKPwCmj1TvTGB/fIEo9RQmFWKqqJTqFqMrG57ceeLDgQOR7yMXHdJhYKTrP+IaHK2Dq518Iv69
GJEa+QCzicnq3V9YZ0zCWLqKim3XTuv7A8aArF/CvwwKbubwh8CjruyKmY0tCBoeFRl201dA5AeR
OFWOSiKucL+TTj1WFsZBn0XH/4soB4uF6yYhxK7YAIJyfmhFpP1Y10hRMB56NkRfr9GAjMaOyDty
KP6mYrCGczuGq49NTaxDpjagmm7B3FAxtiMlYIHfhkM5j2uOHAtKw8ytd/Wahl4SaY/V72Jm8ctZ
sK7/VtOAvLfr2YYfpiJ3wq2Hi+kjmkfYKMDonfZv3BUNU1ZSZaOPCAcJP5EviQEe9L4kg/oHcPRc
F75Nft9gtfHBnQM5oOXK0RhuE5zr+mJlfce1BOapRx2KsRcvRp0EPtJMT0dkvbi5guNb0nEyi2Qp
53T3OQG0h1gFXd+zVeKi+D05c1x95UTxMW9lQLsGLmQ6k+caUbt7qYQ1si3VpGGUT7rzVgv6lAGy
uExp1LvlDm13yMTFW7zqmMN+Jk5UY7/XaAB5cJjos9Ir6WbLC45KMAB1Z3I+SiLECTZKSVFdTloV
qoNuRJKQeYbDgDgjsFdf3MwBaY7wHKt32HXIQIS2EC758+jzLiOeyC45c/+J9CHFHMGmUJ1u7UBd
um9RgLmvftkj3mJ8yfbd53D6UeNWxehUBCHb9jAYqreGoXv9bhEnMP0KMZl+tBINGg8clfhskW+B
qLIY5B/Z2JPHnZmr1GEqRVYxh9kCq+BfLU1voArPFcKwc9j5IxmgfDVKfQzJYodiswYbd/Y2wiZv
b+G8CepsNYyskNE6gJ8FNpDek37UDnMbTy7lhWfBe6rTxvTqAYspz1cYcLxQ20gjkJ6zuk4JuKMm
gXTetKhSdzUs04ONzPEHyjrClJR25bnwmS1VGEjTynsvfctvfrVxTOYuUMzi1mahxcJV4ilyPRle
BuFOTn3yPQ2zn+wehkX7tImW9Ox1kwXQsi28+kv6towOtLxx/hvtFLNnQt297rUJej+9V5xW5rNS
EXMRtuV9CG60R3wX3LMKhg/cv7VYFYPN359I2tl/DMViX1NT9B0DDrmwFP03jDQRIBQ0okSAGZ6/
wFnMx1KGb4PC6sZNPcJAZnwcZzMEbuH25C9Eff1zKGCeXHmKJp3v3LAlUmsrKkrXC4vwddqYBg7J
GrKKHcJm4pSBf+6Qg/w0TIMAuzMM0txRSFTWjNCf58faokMpVrMNxCYxnErGLDP7jaANidZalOB4
Gu0ZS5fBQ6l/sFxorXtUi6h+HYAFeJh13D4t2e4g7GCUmkJpcTFEJYihC9zQz0PohzEpRvQE7XRm
n2ZyG6mbzrtP8HHM+tEetaX9anW1o4JNK2plfS6pckJ3u4RzihGDWByE/7wwbeMdSBULGrVztSua
F4skihb+gEM2F0abykp4WSt47uzmkojJ6H7BkSHnA7E2qbBuiyv4r2YBD97fVUkT1Oiu0D5PwabH
KWHnuywLis+itheIPvTsb2mR5TMKqL79lCwtXO9GeqpwLnXnkOHT8KzeygxV7camK3NQp0YYRoGi
QJvdaBmX8khnN7bxPssXNpZbR7pYAPadh07upVdI+B+ZsPdEHeFIMuMfIJTe/KcJyUO9Ubks8T9X
QHvd9mQmqGtHw2njs+HcveR4iYC+RpQVPDa4G281qtXuUZOhog5GBoY1n+7ka+yPhGZrOGIRdp0G
/uAWsOOMcShHrH53EqX+4fPO/JfJLRZkm9qeq6cEDUe39dPQKjDnEO14ypjekma+mPpmNVb9l/Qk
XR2JvLXh4eL3JXbWMJh6HhHSp6dJcos028KFyPoYaKZ9kslxnbndrvdD64tMaIecG8VH+EaeOcXa
FkUjqnmBIRhcL5Jrcch5GYvf7NWC6oGxkI1dj5k4FUGdFoSKM9MG9EnKFksUpZPpm8i7Cn99Rcm0
uJvCI8EEceToEsjspwwKt+yU1N3OJ8MzOHJFMKFiE/lYCgVhJcJV4Z2xec585YbEJgopHat/Y11M
L6XHVjhizeyIYc9CN47JmyAzKXnCLaSiXxjmJEC7RFRfxAAlmhF2asXmjTB71khbpNSz2fSTGkNQ
1Hxdm3hE937zoyWRj2ZmaXcbh9qDJAljPvrOWbt5791EnYL6NIHEERdYXuJtbEUSjWIahE+xGtsI
YNlkkXER9x3gNCewj72OW5K0pozpjcoJh163iZ1LUb7FF8M2p0xLCxGISyLPJoLBicSoyPxLZxrx
O8FLWmwdZY+o1LSDRLnILX+Hiif+2Swutg1ETkmwEUw8zRH5HlGsdmD576CKxBvWgZ7JOpd1Z/vm
qwP2m+0WciHgfQxh6V9GVGKSCRxnNfd9i/wTc6z7zqkwP3jCQBwswOmSTlxDvcHSUwwP7HvqT4bR
Vgq4QWJZANNZ/0MtMF9bKcZDTt/zMaR5+0xId3AYqQUeHOS5j1ZYxT+SwEyfA82SB7EfYgJjpTK/
TcyEvwTHG1z9xE7FyXL9Foc22YjMyKzUjqh+4WVsF6P631HTiZWgKZgp0fJ0B945stsqFsPf8MXU
L7eSXriN8qx8XUULb2Tuum/ovibMYHlqX0A2caGhHqCpavv0sWo0McGeRsBOPwniJzeIFAwhCP/c
LvKucFYqXG8qBRSuZ/UPq+h0pbwnhGXRJClQ/TTTt+UMabj3awackCNw9rwT0x3PmIbQifCTeUdw
8TRFzWPvZUxWVm0vnXhDkgCfJb/2fUTPAiTGC+QvJwvkvU7hdlDXBOlDn2AHP03N5DV7isSSQLYh
hbJqxWygx9I1T7ijWT8KGbbb2qoC+3FROXCMTYNkZbnPFGZuvh3loqB5awBRW5mF8d+gw4Kwyzjh
rlUlGTe2CkXZtuoAmNYiQETZhgGNKSs6U3yasfM/MyO6a+2RgrFVcdR1pwlbDqERwF/OTtfZzbZE
WAbrZl1zoqHswlNc2CY8kK5TRh+ZO9QnBJzc9HDOon8pgWY0piWs9R37mHRkETUu5jl0rQqTfTr6
Z3hB6QQCM2jsTcOgnYsV+FyEh82ZcAHWronW6ZEOSdJws3wPmaLG85WI9tbV9uxtGSTU/i6umkCe
2QfgUcEKxti4mSWsQHyclcNCNBHLLmZGV23HonQeSJ6fdhH4SY6/sBL6vCDR+zWCdgl2JLZz4LQq
SjTOLJO9G/xQ1W5gB9veo3BE3DRo/s4/yxrFhSy1jMQz8kh/3JEpH/mnsCqEtbdK3bM6L3A0rwoj
cj+IsPGhaJNE7WEprFPdJt5Rimisr1QRjo9GyaoEHUg0l/ys/ywwfKeufrKdB9Zgmhqmta1xBniW
r+8mqMJ4I/rQ/uuBGPqyCscCIZJ6wRec2AEuzYIEkQ1pVX9GwkGMjGsQl+OICDXaIEWo8YIC3SEA
e+jkSxD0jK/aZmBRHLviMimU4ZekRPO5jwOf+qZwUV/tAS/07HwdlGtswqTlP5WdcX9rE/bNDbeN
zu+t7K1Px3K69hIGU/1Ie8WKHoMwuUTAOnwEXPRnpMW1M8kxqvfItSY0wLqjrFF/ZpeynABay05v
rhKcgJMlp5zyCu0qqh6r/rJlGZeUsnR2QC7Zo8p9XtOf71nJ1nfhZJLXkRCjWzR1U0pTkXFO9yYP
IyKaKzjMIdbQFz0M2aUtaeB2Vh8Xd6QM6h7QuV1suiFziglSwluEBiIBjNjZ2Xvc4Ir+g8ujmR6a
lLUZQ92gTHaTu1QIi7LU5ZlJ+w7BT4be3LkVsVd0975z6ukB62ur38ui9fAld1knqg0rXdmiUYSn
fqRUJ8VWAeRxrwPYkIrhSlU2X4inSuvd4N+dnnwwQR0+b2yZW3gAZAmKuOk5K8GI1wz0psaOCzju
hb3sOJz5/GHjteaW21ld7Z2sai02P4GNZMCarOSBDAHLP+aIP+Fu5jPQLFIyGeA1LG+i89p/qs8C
X0rsY0f1k/pcAlOGNmbj4twasBE8O3xP4wNxPbn7abA86mkLzScPiJxFn/FhO8zUdl0NrPjdWuhZ
fsT401nDliaJPvlgpM+wiAiPkxdP6Xxn6RWbg2aBBjcL1bh7xKFc4MlNKasfcLQ00WkxVBtb044B
RzDVCV6NqI2K5KD9vvCPwxRb4o51G6HwhjG7KYiCTYIP0pwcomy4mqJdYRhX4lwmdBK6UxqX2aZC
jEW0ZYSLnwoydmFAkDe+m+0pzW8xo6dm7+KYaE/ke+rqOYpCwU8wrYy8FwbWM1I1twQ08Nm5kZTM
AeZ22lKetM290kM1XDjt6vorS1rLPxR14apgh1SnwG+W2K16qvD1uc9T5MzDw9hmbf2EBSFa2PEU
MytDmoEYFYUt40tfsVv6mB3QsHtWCKRW87an84H8X7d5R6bozlA+ubHvLoLZbN7Wvk9cPcVWxfo2
zBGRcW81PuZQXKv3Cu9R8O30WRM9r6CyeT8vHR/TrgGf7SM4mtGe7oIxk9GeXUhdoXJL2XPuJ5hc
KyRFyZeMt5flE8cQVSKC838h4Tr93jJZRx1gB9GvaYrqt4DFTnGoIjGMuyEvEemFYcYwMTBgYpkG
zig6pjaWP5c6jBhG+ZHGUFWagdQM5q/wpuFxl7vYRCp5lFnsP8qCNmNfS2v+TdqGRzFRDD2WpXDC
Fb8jY7TEJsNub2M4pxGXurH7Q+EwxYVeUw5ismB4z+QJv9bW9ub8qaM0XKUvmf6wSaJh8Mte5tpx
EY0M6h391zPGMcCyix4EfB7r8WS7LLjBC6QkXUcdEX6A7FgngMNsOWp4fdiZ2lMcosqaY4auxnSG
rKBUlSzRSBVh5sxCrD11McmQgEMYK+IeAXm07+s8Vvu5IuL2DA6YEjxjv5dslcXAZx9HgUQN6bFp
uxINJ1E/MrkniLxeV5GU0tGW/fYoNtqr8vQA3Q4nf4DKiuiutdPd8J364qCDSBGD3HFFbACsuh9R
wlxm76HK+QXh3vxLkwFRIqwUwhC0kFzCbuFX3oXnrP0Y82o+MtEOh32HHbXYL7qy/RNnl41Wik7q
yWkTGM3LXLgLiL1E/Yh8pecfEsHjSN66ZeY/uSko+IFLAqPhkzXTicCR7BE8jNO90k5BExeznL0z
10bqsc0R8EhYy+p2cDcovKV5RLbptqcwAJQDH48klkNiYkpFqWoXi43SVv6QW/gotmzam/iUWWpu
sad1hEFuRD6K7ApcvkDgMAxthnLBT3/j/PddiLImuxYGjOXjQorm8hCboQ+fgCMuAwxNQD67wLLC
rwhGbboJVE6V47SyKk/lzD5rH8E5WP8kV48FYukLL9fwK41x9/HEj+XPLi1F9oT/Py7PZNWp5VDL
IHqF4WOmPblI2II4JU17XxiWIiHCYFxiL+cEoSMMJyRupKHyRQSF9RGC4uuuuIWT5hrWeTHxiaAV
QIfd9wz/4iYJQWfJYb/wY8jVgOJr7QYLSs09dLGEg3FCo3/gG1PLnaY+dndkUzQdD5Kcv5BPEUMZ
tpkDbR7mfv08DiroboUJTXFToiQKccGF2e7jpRlgZ1LZ/gEjhei+qQf1tQSdGfcJoc4jv1he87It
XoMjfVzmQ9hnfrRXswBhU5EE6r17AbSUv05nI4NlsVqY54Wcknlnjb7XHaViiHUUFbfWhvNyIG9l
9oTYtW5tIobSY0OmecuJciCgo3srZ7f/h+cbNCB+v/ApkeiR0L8NyOpNCJv/XCDpMSdLWHm2Gxmu
Dn9rhu0A5jO24ZBKjEqOHiNvZ4emHih7NUfxezpYKDddOBzVZaytvjl7dqjsHbtkazygyGJMGARZ
293qAJN4QHqgoKaHGoP+MnlsjYunGgL4t9PRCUs4Yo8ey+/jLOp2+ArqoUJwMopfoiNvVDWuPAa6
se6jJwWCFTjrr1U+d08BIRi88+Dv9rwS07GJo/a7Jyt3haA5CPKqJLGo/CP3pWNk8KU5Bw8LUvNL
YI9d+0wN4Tz6iRX5Ry8q6d08iJnftcpi5HeLvuDQDiEiutNOsZF940hzj3lmOfUea364h5RbHwEt
zC/daHv4yBr4fJ4OfzO8G9+6jMz2M96s4M/MiXyNnck6yz5ZfoFYBfHaikhusTYxrtTEVZ4KBQzp
YA+TH3CD2JG365pMv7XZFF60xmO9LbsRIWrO1vnFgs7iATUtwiO6qHzfOESDwt8ODyREIK+p4/GC
pnWw6di7MH+E/jzk58b1I54GwhW3gwXKryvy5JzpZSb1EsnfBjtt/lMVBTxX03l00FaO1nsDzRzN
fKC9DAUGL89Iqip7XwavvfkAWZxJEmQzPOhW6Ljm1MpAvSapx4YBiCFoDAYEBPRJvFAPE5EXstvg
eR3+khgWQZHWYPpBLtj6wWKwoHcBCwosw0U5E/Ipm4UCT88BbiJgJsMBj+oMadxznpj3x7esxPaM
e3D5jMzs3UlbRfFAt+lDlcSxcuUzzvIzCXgFTjy2ixyrFj/Llq79OWHmtE9wE9f6iDFgz9ptbCEC
9CVEIx7EVJ9A7izmNjde0W6h0eDaAOPKtulsTwWzEgrGujr2Ye09AysBZjpW8ugYra5g6LyjDdr6
SQDk+lFK8jnIA1EHqn79mlaN0keRx8AtFM0bp7Dwe3V1SyS5DFWQW2y8XFhsSlo4ADvCoGYGEakK
3B2peOCzOscPDQpnPA0/0gpItpSmfmtn7T4w5lOYw8HY/DCLbIkZk4I9oUDK7LA2CcemPQkMWmRY
ExMMYBO6CRHso5aUho3puLyTGBg9Qb58hahhWA8T+ZHs024pHoZ1+MMtwIBJ8qkB1Sq1/QL+dzqp
zjE/2boCA1wS+ysnP+Kc+HNwwtfUnLEOFfM+SjGm7Uy1WOXZp3Cuf1kSPOPBa0qD7pJwT39rd7EC
10rnV25R3TnFPi3YpJ0QyBPmVIgaFj4zxtoRIUjLRmHAHXPPIiFVmpZvu6ezI3NymY65KkeNEDtf
kisegyW+x4J8pXfJeUtpEGgyMOdCJNUNVP1AWAuLeYZ7FgExdiSCnSO6/HfBs3mN0t5nRBACtlZe
8IyCa6I448+6dqyQeUoHF3MnC0aUw/DXOLyocaPkfPLCdcusAEIQa4rTka5/ShbCpZE8H0e14J/t
iNFKnghabPodqKDyEZZX8UQeXTyjMsvVZeynN3gzhf9oVwWGEMYT6JFILsmhPIEq2hU+8VKHHiAv
IAQGIgbEnTXqCzI7R9NS+ZAxHvOuWXhVPVY7ORxd1r7DfbbYSnEhOPAC82MBxMQhwC8msDfDx09Z
lDyhC1+saWchsByOi2eVdIdW0MX1O8pPJ+93tbYDoQ/QCElHxbeHTsX07XOksaeYxpIAJElFBA22
r3v64H6XO4sV+DDDtN/pnUWrPrQ34oiX6k6IsdV9zEaP/Ku63vWnS+BolqNnJSM2PzsBDkR9IXgc
cei1JBSzYDApHjJeckzf6S5gmL0+cmHUs7sC7DhvrdiPXwUpGtQFACOs+RJyZ5ffQ9/5LJuEtpXP
qlRnS7jPsZy4z64TWPb5v/7Xf/+f//kz/e/0m9Hf/+XsTJrbVtIs+lc6at2ISACJBLCoDQdx0khJ
1rBBWLaMeZ7x6/vAtfFjm1KFdi7FK4JM5PjlvedCYMuz/8na9BYZb1P/+1/yX/9T/Oevu5///pdG
4gF1WFcXNn//8f0YclL+97/0/60FukITRv2Bwsyw7RO7hxORvnztw9U/P9yD5DrnO0jEvsmReaPb
VUILv/jNrX9+OMdg1SBdLn6UACh0xPCSFKiAe6Dw+PG3d840zdxkfzSNhIakD1OHNAVXXXib5x5W
BOHdsNU75q7pBsscGcNsC9MWHz/x3Msw//nElu3eVI3gYy3dMy4qI7K2SYZ48Wufbvzz000dnlWF
W+F9rFu/v3bJriGLsy2qePu1B+j/fEAeZW4G3AR8LlIMTJlOjigIG5z85AfMb/ZvfVX88/PREGFI
Kgr9hxUAmOcWT1tVms5eroce+PFP+PsjhOv+8xFAADOBSVT/0bCrrVYU5QxrWWhVvTcoc+w/fogx
f9r//yHc3PzzKXZuocFUnYgWQ4xD78Fr88Jb8/bBlyxiV+n5S81RMdGfRtMYemvNyZDUtI2BP6fa
Y56piLAeU3okzqOqf09JteWQNlc6Hg2908yDDwRd3005ltKjgYLCd3elJ3M+PqU8Z3FmJMk27REQ
1gFBQROGTf/ADU9E7S7Ie6LbNpbhVSzrNfJgdcFNGhgGkouU+UlnmeeAv7XBSWcJkQhMnekZBw85
934MG9w3OomOXCGvWXSrT/rMucec9JnGxteXFVrzbhUle4qp0npiDiYOedGSWoDj3kojLb59/GL/
Pn6Fc9J7YkjtYYHW/wDaEA8x9VD4sAUah/bq4wfo81j9S6s5Jz0HwD1Omg7CLnSIPgc4L/qoZBIa
09J0zBVJT656bquQ8vgWEVg7IBvgIObLnbKaSrUHB/KMClcm28sIwUYeIAT9+Lud+/EnKwkOzsCD
3Gzt6kkdvcb0l9hZouXXPnx+vX/MxTAmzL4Env0s6/GttZhXEsETvvbhJytJbbSSM7RI9yX0vyWQ
GPJ5p+qTV3auWea///HNBYwpXCqVu0NyUyw8nbV8GIz+i1/9ZMUYE1ElOI8Uvio8s31D7mjfy+PH
7XJmMnTmTvjHV48l8h9XqnLvRAUAQCQoydRtKxhuX/z2J3OAluqwanrdeK9RxxscZEJuplxlQy39
4vA/6ZSccLB7Y787CEYmCANtGRbtfRjrTxnA9i81k3vSNxXROnlZl+ow5pLco4lSOanuG8pN4Se/
4kwfck86aFhyJY951DgAM27l97qRAAfTgEjHT970uQecdFJlweFFitv8QEtn59zbZDDGuqEfXj9u
onOff9JN47TraCZlYORtyUXrCayeLUNfbB7jn/00stu295wxf0ZB99g1ulpUTtR88uHnBsHJAjLn
GGHzbJ2dUTZvPpqRNfETRwvp9yfz5pkH2CeLBhRFXcNQoHYlVniccv1zDPaQAlX99nHjn3vAyZpB
eKw7ZAmOC7R/ZILr8QMHHmtZB/Lw8QPOvF37ZJBxzAqaBqIreTKavhJVwU2hW35t/rRPRhdBVUaK
VyXdO9DSlqUSw7bp7Xb98Vc/1zbz3/+Y4sIG9XEeR8Y7KeQdmyLr1rFc7VvV69En3//cE06HVut3
+QQaY0+CcPBQ27PUHXkJnodK9l99yMn4wm7lAhDtvF0ddTBk2FHBccIrXpHE+8k4OPeSTwYZGG+X
SyQZ73u3xuk+emAl6LQfv4ZzH36yEHiY1XQdHuM+Z4+PpgNVTd0P3z/+8HNv4GQEj6KHeJMiEmyN
wls43IIsJHD+BeKO8WuNo07GcO40c45IzBArAPvn+vgLtIaz+tL3Vyfj1zCtjNpSztbYQbBjgDrC
dIKepIvEr6894WQA46/Fb4JSZl92+TdDVw+GarkdMcP0k/Y58wrUySAeS/yDWdMShBThqRbhGC8V
usEFPjj1ySPOdCF1MpKxyth4daJiX6adAVyUR7Seln3x0+en/jlPqBLb3WiHe3wrt79bf5CZ98UP
Pxm9aenIocObsBcj5EY59UvEEs4ne6xzTW/885u3wVS0AsfwngRPzA8x5yyiekjF1Lr8k0eca/qT
0ev0Za33upns6woVSupM3CGF9Rcb52T0gohKWzPvir0BBxmCVYvpQ6U/vtTxrZNxW3uxRpgVjdO3
EfcBIau7j0HUnCegrz3hZPCSbN3bJCmmTP/ds99LeTEvjbh6Ptv8nHm/1snYrcd0goU5BHsn4Nhl
qAeUhx41cnyrH/+CM2/XOhm7fm4UBeLRYg+ho14hVLBWVTI8fvzh5779/Pc/xhXxpgj+2oHmwc+6
cLBYcPtPFlFXNsPXOpB1MnQRE1YpRLt0T2LIBiCmtUr8r+4fLPOf399HmtFz45Xujah9Uy1DCgzc
YzWvjh830LnWPxm+vsvtUROU5R4nAKCWVDiPVaqc548//Vzzn4zckqpyXDVasG+R/xjzpEMsySb6
vPuf+/onoxdNvTvZ3vx+IcSzfWOEMf/UqVp//APOfL48GcB91E4Vh1Q+v89/jENpLIvx07rAmdaR
J2M3TN0q07g+xgLZPctY/IohPa6AFfsXX/v2J2PX4PrD0riZ2xMQsW+bpFpWIrBXX/vwk3HbGj0u
SQKF9tJE6swtS1Z2T8QpEun2tZElTwav183mX8Iy9iYG/KWNFv9uaDhef/z9z7X+/Mr/mBr82MeS
EdkpKcQT2OHeAWrM+OJAcPzaA07GriCowhhds9gr8hMRzlbZXhbOlW5wy/rxE+am/ku1Tp4MXuLg
hqGE3rIf0dEtgFAYSwcz14XLNJ203LF+/JhzLXUyismIF/isOWL0ucPtZdw8SxAwSM3FJ79j7o9/
+x0nozjM07xh6kn33Kxetlx178W8kgHcqlZRTIgNShoADB//mjND2jwZ0mRtNZSAHF6L392XOqos
cMfikxF3pqnMkyGdkydnRprBL5mPqi0OLIWtlZC27GtnYfNkSNcQVg38ZhDGtaJY/14MXMKev9Y0
J0O6HOCSO4RY7yVF4EXcUu2bOM5/7cPnJvtjvGHnjziFlcken4m5F1DaLzsniz6ZK841/Mlo9riC
QAjhZfvS7MLfDY8nAfNkKz+5VDnXbU5Gc4sooA8Qxu9BcHEEaxt8eolXrb7WOCcjGdtQzNWZE+89
AeFmBL0QYG/9ZI0/1zYn4xcLNfbwwc/27ZwOnJf5LaaMHLT0Z21z7gEn47fspYea1v0trGaDXlRU
f2otX+hGWn4ysM40/++rrj96jxiDCcNyNje/RqbpPFPb/JAvtb5xMmpHck/jcY5jxplEaPY8J7CO
ffvah5+MWAhvU5d5SbYfk279+9Xq6tPN85mWN05GrDDtrI9A8+0NvQL5Q4rYajSbewICzE8G1vxJ
f5mbjfnJfzR82qWUPo2Bnulb4Fr9JL0wYl87EiABrroJvzYAjPm9//EYz7IgX+LR3LeYJ9YERseP
dvbpXb5u/b77/NvvOBm/MMw6tlocM0BH5IBd07LAwe8O39pJkjBjIB3+6UMvQJo4yBo6aggYA0bT
5CRE/fUVTtjO0ZuBWCvCawJSNrNiHba0DfgFoN8XBjRpYwWnKNTXFCvh1+gTcsN9jtUt3jp+GzvA
Q3sDkSmGFiSM6VM6VtkAx8IeYSkBqw5Ay1ReA2PcHDCUG+AsyT20/eg6h+IerQzyzYuLvEwNkBMy
vTLwp+/rUqv6A0kjza7/HWhOBkQ064SLF46f3bMALD2tfW/SsVC0wZ1tCPMGbpVOOJNhHscgn+4E
0tt7H7rVtjXTlKcZrbvsu1bdtlmkiYVWhNGzlIm1NRwtjQlMbchNTuNJUOb1cKeNvU1aatdfdHD9
3wnvUDvBZocsK3dmGKNxdH6BlAFBCgKbZDePQMzrFswJLRZgLVimXiZ/wi1xrlxYnORquFWZ7XJr
wlmNNeqJg5C6a3WisUdLIqojYQxTvkpxZZEXAIw4q6Bw+2o+AHPLfDe6gX+AeleQQKqnqMgRZTVL
GN/EVtSR1z/4AXJh4EXo0cdJTw6Bx52Hh0l8WJU23bqPUdmgMuK9S6TUOCZVeMCaIklFwSghYSpW
LXbZEmSA1Pr8zseTR77z5JKKYkzja1VLaFs9aHU2gMiVKTA0GKigc0C5cvxyuBQuWC4IUUNzk0OF
2imDI1jauAQpxoASWuKcHPmI0i1pV76KW8IKEgAqeYxFGyhFLp/zbMRv7neDDmBPS9snl1bQCe6N
dDkbi+vvokkK7IRaoDuHtFb1Y9y62gvnStDPSGTzQ6aGaha6Bi8pANN3X9cHf1+i089WmAQAh5u5
9LNLdCLcmQMino6RRaQD1JzM2g5Ki3/GJZRgCOI+5oU+xd5czFERZPhetKL2AbROzmPeCsKdha6z
r+gxMW21psOYR3Iehv3JiUd9T5QHLM5RSPMOVAHs1TDuVLWb5X3jtiQ15D3XEEOtU7fBHW6UDpwE
IIvVOhxcFDJkufVXtkudaFkRmnhdiobvorlstxcRRh5zNVY2yBD8wRDHEMMFtzXcOQT+jQG60BKd
/WN2YEIpB6MnV4SKogiEkB8XOxGiAuldo/GuVDLh2cZ3NBmIhEkEWJfFDJ+UY4++qdZjLJwRzrPs
SpN9Ec2UAsa2A9BkJEVPicck7MN6TURY7AA0QSFKRuXAlSG+11mdD3QoOhISHqR30ein3gseTQhS
ZSU8uaRImNfbFGNcdkS7NVxafd7ep1qEE9HtPAq3IVtD8ubjyMneeo1hi4YewFe8bMJRTlvdLrzg
CowCaLBSbyoM/GDp/KOwFKHuPiJgeECVDvIs5ZybAlyY6TjCg5IHmcaCcmS7A+HkLuqAagOYlLbA
fQpHyvNskMVkMEPv6qFw5YsplsnGxAdB5CYkJFh5XlZcaMjcKxQ1WSE2fNkGm8Tk+6nslp5UHjK9
NA3tpWgqfPK2acbZIwnKJMEt2zayJjjzDflrrTnhfY7rUnfnIM+wya578Fwccw34iNJt2+I+NCmM
LfoUfxJpIn2hXw7jUFjBQkM034cLuwFz/+K0GDhWLfHSxg9gphFpqNPY4g4gkDFznxWkFM4gQssd
9Rwz6XWX/jgh6tXIknV22IaibFxbdmdBiZoMNM6vFFtZixnmqu8vwb7Bz4JXOsgDUv9cDOuetKe4
Wxg0f3ehAagT35Hj1d3PmMjCck99PwKr02tRn4B073o0d0wivroXZhMS8D0KQotgZCewf+MqnnZS
n8Z0TcZ13S4D2y30i07Xa4fchrFWK6vCf/MS4pS4JuDRne5imLXVgQMXtpu4sHHnQfUph7XFBAux
0AhJuURe5Xe3KrDTbFnjWFY7vcPseSU6T0FYBz13IfVi2gQ23eA7MXhttyNJDKgRJx5P7HoRREAE
GyzbhxSLa73CvkSawyLrjErc6pPnjt+iKkmxAEoIQMPaJVe8vkUeC32bHmiSvQaHiGArpEiV+yuw
NETGnue76hdQDE3/DpoOcicJNSyL9uSG3Qahqep3WpDq2cQ4Qqj5PpJt5z9SbYJojiAIkpWATgu1
GmNB+wANLnjgamsUj41LZra+gH1h1PiUDfSE4VLhkbMWpImq+MBZAn+fNULm7JdkR6f9g6f3abYN
a0MbyMJIgHVCHBrKIMbBA2T1u+/O9iG790KxVLgr7UeAysSZjqSn12s4WVqxEdDBxCJkWgRwlzfJ
A4olx7pSZRwoJPEzwx3eK+wQSHnJeAUUM68ubR0PD9FpRrIjBL6EfuJQB4sIhLA4ZgrJzLdEtAMN
0nBGomLoJZCiilBCsSMwoOuvVCvm6PfM1sYjisao2NXOoH8nrctS+HXwNVSPRGf29cGom3jCfNHx
TSyMgLicyWp1L2eaY79WRMCTtCYQ9mLlosNKnLgEOc5TmFnUEm5pjZ6cwEKvBAECOcKdDriPo7eg
gYe5SVFNQGAcOjDJcsBWvVbhMNUvqsFhfjVVXeK+SReLVL/C2NSpA5x5mwBCs/aSbSezVOC2sKzx
ewkTy123uBZslLVOBkBlHas87fdJb7r9L6Af5mVnZ61+5dGp/Z0C/PpCEw6huQGE0pjDBXabPjHB
87u4PzdxXk32HUyupHwCbp7EdzAt/PGbF5EESkLPDEq4IWYqI0TVLYyCc1Wjle5NDIUyv3TY2cVH
eMsmuVWZY4GlVXgHho0gLSHHEJs1xXTns0+q+L7FVCXvJDuQvEEKCOGyL5LSTnk7BoRwQgtRTf/q
jIrdhbKIzMY0h2um24yhMuN7n+N0ea1UBrCsHgwF55FxVZRvwsuaH5Y/Z26mRB4g1IJebPbrnCCJ
bF1ioSBeNsfJOW49VbQgLKZ5IiVwVRq7oas0rCnEQ7vbRHLLgNK6yd3rNpx5GVjGMjHuVCx8WD8y
tzlRJkM/Pnu6XfU7NjiFSBfONHT2GzjUhkUiKHIIepQ8LWBqArarc5EHngUaljiNrSTF1yGAICcX
N50mEufJsw5YB1QIX598OFssQ6MqLxJWGHMRdF1MnLQgiuNeoDGrr0szH3p35Vd5/oau0Q12ZiqT
Y+0BT7tMuQ9XOwd6uXVo+yEZ9yOqCOBTYw/laEkd0Kt+Jkj3yiW+MQ33mgbq6rWAxlKva+CN/Vp3
YpBbhlskD1hcrSsfQn1HWlvB3ufQQMyVGJYjw73Wat869GYhU8Lt4RjN/qtYBSuvTyPMJCMXZEw0
MS5fbOQo2aXTLNzBJFYTWvBItHreO9kYrPwCStqLLPtMfyTgSEPVQuh1dCvJockOINA061sNgDLC
GD7N2Ke4gPm87SH4ThtmYlB3dh5nDL2odvl2hq35BJQCydS+k05VO3sSLMg+w+c5kuNblay6Ensm
SxNeotJz4Bx6KtyR5QQiBov2YD1y0oR1DarKIFGT5IbX1KkK/7sTtOztSHkw/BUxiDhI8dZlw0ML
+La8TTEUde9paFbOr77An3anJ52FWwb8V3Tp1gFcm9wi62qN+yEILtjb1umLAg4frFPGuXjHttOS
7d36k39FYGxNrZkEg+Daj3hDEOyyqgIqPCdaGVk62feGbjrVmxOYUO5MUirkTkpsHBcOYbnE++Vj
UxIrBErvPQaIlK1s+Gcl3I0BLCGi+jR8hJlvQhsyhVEDhhrq+skhC8LfanrARkhZXcXhg5wdWV2U
TshOdCNlM7xWFWswaSyJSYZLFzgqJNpyaPwH6OGyOJp22kwHN6lq/2JIGnYk/CRP3lts+AWT16Cx
LRGj13qbXoeN401sG29CA5rUDutlmD+3fuOUziJQOXFn2Rg67z6+VLZmZejBHe2g84K6lJyfLiwZ
WO1DWLLYLP2oId8Gmy7YI2hkHCio7fXBxhwDAAFmPEFADkgPX+IOYn3E2TLCPZRM2XCrva4nkhUc
S7qMm4yzqbCqvl2CSAqwTKBfT1eK5Gk0A2xW9BVIqtI/WDnQceayuBc7C9kaBEqH9+PKRouxd80Y
wH7M2OJV7Oin9WS5xVM6dUa0aTkYH0SB2XeF7H5izDEJwT91wf9cegQYQL6Am7eo2yxpgDOlRXqA
5sMmC1RDuuRQBE4xqiRGZx24TLxgBZTfOt1puuuhUcmTK+wieIJDZB5tMpfJn43ylrwSsmcOul6p
6aKxZRdvUp+EL/aPtotxehbVpB7UuAsJOYDSGZY1bpv41GWJWRyULXdEqGMqwWljLCtXrETb20dC
9fx47RFdI2/ZNDCihQxYmOVQk7mLnYV/55xZsP0QTOhMd2OuhwB2Unzirj8TRt0hcLOHLgeEm5OR
ALuKsNZxIXWyUC58wHnXzmSqccV3DO9j2DXfRygrty2UIHVD1Q+Kb47c+Yn1s62fe0zYJZ6l+b/N
Splv2B/71V2qKZtT/1SALTY6omIvgsyDVYUItmJGzjyTcxLXs9PVFNdRvxW6b+urblSTtiohFRIO
BicZQEeok4oM7nJFIgoA/jhk6XtuCggTN7k3M/JajlbOdYZTbS20GPJeqvfsyc1gRMksbUc9GRVq
jjcGHSTvXhbmZVyYEawBg8DUFhwIYcBRzegk5KUuf6/mJA5pQ//upfMqgY0ZiqZifSbTDmRiuMqx
/eN3lTWgaiSI7U8vnOiL1Il9pEyQsBywHKKo+C55kqdrH968B+mPE1Sbm+204UIi19MF6SpKHWtO
b85yMie4y4PrUl7p5vIOFEFGFVDhZCeyuRnE6NfjoXFFSfhsF5Fom4E4Ql9gkosqercp1wjGg5cY
1NM7yyw02wJnAPm4Uc/BK8mYfl+7EBLS2ra7noFuufHCZHO1I1BGhUuqL+AjhSsA+NVaQ3cirYmV
CrR4bV3EqN7neVIPHiaL2E3KF7EGQKwQEzjI3Jno+CFOUudiZDgyGoeaMYmC3Xsv3WHo62VW1HS5
oOJnWYTTQmwiQRArF32Vf9vA0ReE2ZmXHpuggxuiTwXAPSZbIHJQMQ1dS2+sKiB6IMZBd6MSy/b2
JI42UHtTi+HEvhiin29W6g3wd9RSqifOfAF2mGnTTSe9w5zYwNUvWVjWdTbpnFE6TP/scxM6pRww
Ri56mDvGYoQBt/XTDspfowOeWyTopNKNV+jdM1nQ9BOjKob0IR98jgu+M4du+UrAtFWlM9hX8Nvb
+KFUlbr09b6K9mGQwOhtw47N79hHLFdhQ3kJ8zvlvsxB+wPRVu3j2otWJIlTf+rw7l6QdjLuNHJZ
JafMmsIQ2gY9W8x9+dvIVnJlpIKDhUbu577tcK+CdaMLMEoOfdkZ165JhQdDsG66y8TpSUPNNaKG
lxIF9hs2LbzhDsFu2SEXE3k1uGHqaymqrl+N7H/jm9jz6RNsC416J+GXQz0jZHvd5i05gimIueeh
TiegR43hrbAcBk++0fnf4qhMbtkdziuJW8ePMQDkbav67nZSlGBLTXYWu4JAE4eYc2+xVhyW9mqA
gH/IWGZZtrD8QmSTUNDtO6AIUXGJTcG8MjWtfSjTCeRuMIbJz8Qeq3eGih1dBmNHOEJNrNT8FtjU
+cNAyDXh3P43cH6QS72uvSewi8xr1Wj99zJjzsT/76Q3sFmnDtuMJLNHx37CdYwxhzQRjHcLSsRG
hR1w+5kGMiXohUosDEn3m6D2se9cjOwwlKDT+1TpqJsQCLEmUYJkHCnN4TWptYjNT54QAxv6hH6y
c6cIDq0oEjeqmzPIMiyRRxx96rJXHgEXMAfwGFuOHa6meO6VqrGowHogY/YmRzDKKE7/PRjIbx8d
j4pwpzc50Ti5em8KwhxWvnTqdSQHpNEZ1r+lR44D5leW6ngBrByyoGCqcEBzgp8KVPFCFi7baPc3
j1oYMTWvaXThKEg2ikvSXKhixWiUfwA37K7xcrLZ7hjTRFmT1lqb8GUHWFQbR7esA+Ozf0wAEkDQ
1xXeTItS6DfMnfXRDIBZh27HBj5LRLMamzR+dZohfSe9Z/pVDX30XVCyY6PGRLWMPYMh5SHOuvz9
n0/jMLw6bjy8pX1IZX+U/aYAurSj4e1tZ8/BfKqKtLeWyKBjboCx6YnxHVajCqkZyJGt2ioPU2Af
7RCn17VjBj7GlDrb4xemilpnbv9eFIH2KkP24T5HarhnIeYzwiHkI7RUvg9juwMFEhCJo4KZq4x3
BRqen5b2Ec5CR4hOo54oFcR7KJDiGz/C2oSRPfwwiiq9FrjYgoUQyfAwUqc0IJe53nfJsRjvfVIl
kDGz/E4CT3gmK4NZgz3OvAyaRkx8wAhfCOz5YLuXpLsQ5bqkWsZgnIJCi1a5zpERaiVhOSDYDeDB
g7Apsk/dRL2yHtvpJ/OTt6lMm8g1bihaKNFYbgr6S3AjUqdxrlLAAmxifmcWpAU1bsINkmNiFKo6
lK2q3luhIFsV1lisYPDieDa4aXmm1ELnx/jOMT6GlXIrlFbGj202EFKuGd2taUv4TeQGsKVsWQZz
jKSleUnisXNwbdH+pOzefCsK0ORUJy17k8C8pghGrtoTsNraWHodG6uiH4N0E8FpczZko0Y7H1EQ
GDCVUuR3igDHLhk7igAPnI9UkxXLm02ii2fPPgovhrBT9pUZbUbycbWLBLRwugA/MEMnqTLd2xre
50U3sMismorQpXJyWc/4szhqkJGcJWYYGryXsXsdIaWqV37iDvf06fiC1aDZjQZc5S5ziIPps5EO
M0D051xhaSNB5MIvOMh40avNLYFJ33H8RxUPyS6LNZjX5KGSKMhL8TacyXD4V33RoI7T3VtgDcBE
yXm0lgFTLzsAbcBiZ/T9sRN5tw0rpijWaXmhhy4WqxIERLMwJma9RAXNg8hpr8VgFtpRoJ/dUlyk
wMuMav6itt68iK5lOziAs/c34OkxUus9Ud693TMVVkU5MgcMePMXYxM7PbWBtL+iAlteAO2d4yZA
N4DxNNpyO3Qau34/keF9llshMXGaiG5wugPrI+zpIezwm887hJ2KFNEGKtSs7wyuX06Ja3lhFDPV
P7FY0DckCgfrih2xtslalyYldcN5JCCSt+1nNYViN3ATj/9P4ZNYbCPtwDAgtkVUR28h8KZiHQWC
8p5NNin2OXL6XNluCIuJH4UU0l3lokyO/ObpV+y55Cpluk+1Wm8ZSNyamTdtVbIBkCw09AVljL9y
q6+PqD6ynZWyHniB4fxqlZ/8VFnSH+cdyZa3gO7KJktSJYF21OwiLgiLSdmwApksqqMNDLZCVzaM
ayzr9ZE6M/voDJXE0hpy7UKWHjMPKAMYb4VBtOG+0nwaDWu4dT8aXI1UJbducw7aRdITYpollnE3
Y7K7ZaKFXG/x1Y9umVI8DU0XI06ksTsd607MVMvE6lei77xVkQwsxRAeeMU5xLpviniCYAFRrLxx
QjM8BG0qf4Jm1V6NtAE/bNTUT2zh5PrjIAB2bq26IdQbLmF18Fojv+UuOnhnCGGKNNlbws+ELOzn
VIXuUp3SzYLLOU8srDolzFtqJGYTCUUX1whEolxMQmu1Sa2M3RbUZPcnwWURs6dBJgMXRxZTzFjW
ApRmQLU716v6AjRevbeTDEYLm43G3nHWpaIhIMc95aHWBWvUSzb7QELamm6wt4kRc6DQh1pcAkbQ
nW2RjiREanRMUYiIQJs2bd3Z+hbHr1UnnZ3rwNQkIkII4MPklD+04OJehqhSeGBd/Nt6xeF2GadF
eZ85qEHdMimHYRFFeHFWnlJiT6rm8Dq2qfYWo1R582HhTasBGOFxooxcwNePnTUx3Z66nziw33D7
4W1YfedgNW0o60OngbjeszL3NwGBfWuPej60884BL+aDonQXEj2MWiRGViXLsJE6ATiQsoq1UPr4
s+vd6g5DsrF2apW/5nUedOuUndVacMI9og13roH5TVcyD/MdZ/fWWkHfqXPOYwZH+7Bz05upCwPC
dEttOthTzCpWAMQFVGXB2iiBOpNJ1pSw+AzTuCO9gpTaoG3v66EAaVSn88GckZ9jB7M4qBlaEL92
w7zsAVGnXEjRS32PcxleT9yOmytWMcJJlC7yH37EfhWQL5tRl2i0b9y+cLrwu4i972DP6GXOgv0a
xU58oYJce0vyljRcV8BqXhS+hYoBrLV5OcFmhOftm2Qm6aQlbnIzmX5WhD2VWy2bD+WlnpJnzzsm
eNWGJnQBySe6LkF3xGtjbNgksaZQikgzSPUOYPdnQ1P5D83kMLN0qgRiVAXabwXb3G4P7TAVL3HL
/2bPFF7/viVloxU85BgfWUTRygJcsLtrO1TFk+FTrwhcp95mfh+OnFbhDNHVOOzNdXpMSnFGZqbb
cX072J1dXyRDCO0+sPEgE2RbkVoOeuFZczxTbrsO5t82tSxOAKRRsUUrYXIlsI4DIzwStWxwL8N9
E87cwuR9lKMeMK2l4ghhjkGOVDU5dhNfztSoPMJsV1w/dHo8/czpYv2NAZXkKCI9fRKcVe8t266/
FVoBSSmwHaJOoLxogN/n9Yer72RdM58kKwEAfcOlDehJkZUbyE/cLhDOyz+JJ7pNimF8kZ2hB1fk
onNWrMNm3MEJjl8NXvLRTEZufKVv5oduYLUHyR9rF+woudyngs5rLK3uumADDKTyPxcB8QCj+ZWQ
ZkpzDrefv9g8lf73fABnBvfS0DYxRJXDoIXjDwgvjVznsd55RCopR26brrQn9muulr3VdvDq6W3m
bnxAdpsiT7UjR/2JIylZO2tR9mDtWIm8NWex4skHq8cC67ZcTJcAOu9HYjW2gLyCF8rT5T3Tif9a
KJ0bUe7ZgvdAn88FtR2RpBdyXXiTNxlRixy05QtX9uOeq/acDCvd7JwNdUsLilWCTIc8s0HFj44v
ym3qweK8UD3M0W0d6VAHAk4ti7rDcL/NRxiZARgCQi6Huiy2dQGfbTW0hgAtVblhtHBrhXgFEs1w
Q2B3EV8BqVbRgxZYer/hIjQ5ysAvnftg1LgwTFsST2JA3nM5lbs8giK0RhyMsIgtEn/I0k3CgIg2
e+q89pmP0JutCRp14l5GINUAqZo43+wmG35mdpwtCayM/LWX99wyuYHw3GsqMUa2dJvWeMqmSRAq
Teko3xJZQMqzNk7cHTOk837DuYl6DBXy0L92JbCXFadOrv5BssuiWRQTvfEWoUX7YrUKJjJWs1a2
n8jSz4nJTtR2hsjUCKzd/4/jKacYs50AVX5RynQit3Piirxs08v3MYXyC8JomIUCm6n2k88/p/k6
UdsZXlJ4M17hP6rf0CytZWk09/pI1sSXJGv6iUS2Ta0evN6Y7HMTkR1ZlskkKGMgJ8q+9gb0E8Vd
zkrqcADL96OGI2z+CQShjZ/oHc+8Xv1EcRfKkrgTSQORFnDDwlYv/gul5vwN/6Ij008Ud+z+Qpfz
DjoyS4gLIhezhjVs0DcG0NYU09wQsJuzOYNA95PqawpF/USFB8SaLf/gpOhm8ej1Oex4O+nvPn7d
ZzqUPrfjn9o7vUYcFuX+noVBgXj1XphzbhvTKT95IececKK9UxzxDAPH3B67qLpL0cKsc0I6fmme
61x/7TecDGnuBzqTq0RsvGZBrV5yhQRs9b8xap/rVSfDOgbmyXWbzaCQHHQfyZqJ5J2uTfnu419w
Rmipnw7rkmAQUs31gzApdGwFt66pjthr5IyUkao1/qDUMiFG/PhxZ96JOBnj1Mk5wNpI7dk73Yyz
X6ydouN/Yaw794CTIS56rbVIItB2kiALzt9Bxh6yfHPjtP3iTzgZ56XNCVtZCUp+LjryBbTPDMJq
68Kfz5OHj5vpzFsXJ8Od5ARucHI/2RsuJEKHhCgKBKq120+Gxpm3LubW+2Ps+TH3faqRVLQsbUE8
JvmZvY9QpqQgziqy+fhXnHsXJyMcJqFfjgPi9RIeYnwwFfLK27GnFmevppqTyWc69r8+yHFPkR6+
bFxXa8rxUoqQanIEoGVsgQHYEVujj3/LX1uMR5yMQ1FDLigzo94DFaT+a6dUOVMEVbK9ttOv2X15
ysloVES0a15k85Q8+ulwfbzSJceSj3/CX1vJFeJkPoSQX4p8SPO9YDFhB5q9QIb5P86+pbltnOn6
F7EKvINbSpRsyR47juMks2FNYge8kyAB3n79dzj1LfxgBPIt7lRaAEQD3QAap89BsNose9StWiUa
1sKGopvJcASJISFqLRVHZWl/7Pt6ZQLwGp+Y3KgQzVGrgLt/DKLj8Z+s3ayo/Dfk3dhjiWJ87uQ2
d+Kqxx7L/mZu+uS4r6wkfwC2+Ao07E/GkzsoNP8zW9UeB0GJixINvZ6ZDTNQnJIGNcSgUCddAr15
1yMmbwSrm1OCHpRwmEtwlFai7FGpGOOgZvkQqA0TRqy79VnRta8EQxIXHp5pTQfyRTKSRvertqqN
w8fN5YpPV2Ig3qFiE3KB9nXqqPVMQebVX6HMA2ljCM0h77Y+AI1fqyQ01EqqZMxs6wppaHICNIy5
eB8Em+f4RfAG3OPIY9XNVvWibkyLGT/FXRB4upUFQa/rZKNwImd18iXGIboVcb9BzKGbEMXJeZwi
UIkWi9iK7cMEbwyTQvxaN9ayLv/jIZgSxcE9XP6NBsKOFxm0IOUYj9BreodI2ssQsDsnNSC54VwK
C32u96cbjOLzQPVM3eTUkCEMCkg/jtBFN4oteghd46q7sz6eg24SF+jKIg+OFOSxyDcJCm5HE4Ry
xbdlIsFV7afygqc5vCYgnuNB/OtiLAkCXeSOyzfgR+98MDCD/P7HLoOpRGoO5HaB57OQAqSFAGcB
aGUAxihP660vTn1j+qni7Mi8BZURjxjSDIl2CSIoVuF8xX3+iLu7EZqbVbJLeLrVk+L75djIgrkY
x8LRJVEpDooHGZU9vyeeOIy4HfqT8XN9VJp1QBdf/eSTHt78idGY4uKk0zeOCpyjmFDSuq/xpdNP
jeMJPfXttJIXOoKzxpLtrwJSZhvuoYkmVPF1RjxIIWRcXnLfeMNbJNDsnckOY7yvapVSW+nBQ05h
rCfJP6AyC+3lBBCE3IQy5x7jUFsNJ8JoZsgf19DFwksAZNUBzQjAnbKLRg5fr4YPwEVnFmfVR10F
7xbSgSGUxHaViaNxNXygShhgUTFd0mLBtKfGG2/xpLdumdszS9W6QyTc5owJq/qY8RgPpLNBDqBq
/j0V+Rbr6O1VT9XiQzCA1zmKSvjHmIv6Lp7zlxaYyF2nAmopgYItsLua99VHOqJCXAZBdTYyoPrX
jaP7dCU4SIBpCZJ8/AN1WdWvEfysRWjLTW5NXfNKPBgyLyMZ6Nc/ACT9JpNCXjszM+73fbsSDyZU
JfggPxUfiApW6Mu8PgeiNXZaRnFX1NcKNiU+/5hM92MQDiqqyo0oeTv2U0vxVW7wyUfhIv8AguOn
dJoLI8ldR/ovft085+DlXLePrhvFZQngdYLaJf8APIFBwd75nhfiB/FalD7m/RcU0UTrHelmWXVf
6GuMPeon0hDP4O+oY8RTUdMPeEXZ1b6azKQJY0ADMHrKbTw/UleQkw0O7p2tL/vmp23FKlsZ+JPf
fOB9glzbrigf68Qxj/u+XXHfMeVkcKVbfARkbrqw9yTqLAhI0l/3ta86cO4Dvgi47AdYwJPysQR3
a3cFxjn/sq99xYPjGSWgUO72T3iI7CIPih3n7WOjZoWqacvBm/uxMyfr6lW4h6bFKcYpLs3bXx7o
upuBnPeNQXHlzCygfNQY3UeR+sBIDQF0xiFNsjxC7+tAcWgKNXBIr3JUJUzOBziW300GEq31tjWH
X2oqblz7fT9bLr7ehS63sFzyK898VO6IGlR1rjtfM4CizxAM7UH3e7IztoeRk1I1m2kWI+DSrss/
At+wTjHKFe5lK7+tj2pZnv89lFI1d1mDn9sPSi//SGswTo54zg+RrMZdjpEnE0Kep/VullV6qxvV
t1Hs2+d+iu2trB1U2DkfHMjVI/Bf1sb06HpQ/NtAQfcoUJH3UaKaNTv4eD67BDMkm0M/a+TT+jD+
netb41C8PJtmt7KZg1f9HoWVxrmB/Ab9Bm212vsRNGOTn3qJTMf8vYFgJAIMKm5jq8A5p2mBWWAN
2JGLl9EAfGkrWaEb9/L/56g5shww3w46XTNINyHa9kio7A5GvxXYdCtE2d2BVAMODZDrjxyHfAjD
Qa+xiA/+RK30B2O2PMf5VA0bUVQ3GiVCcGNwrHGup0vcIZfAAINBCRxu+171tj6Dy1ffmkA1Qkyj
ZwO0zD9QjW4esrRnkYmk4XrjOlMpEaKsErFU6nQfHTRAF7wEHrOOgBiN+RFChSa02AJm/VrvSzcQ
Za+nDNr0AaSLkTr0CFASCZZXPXzb07iv5vAqQJ27wO7Fh9FCfwqC5B4rT8Bfdka0rwMlHnBIQ1mT
WWGem24AgH34BpGhrfeY27uZHyihwJIFHQsoe12HybufzPJQm9C8SbxXnvjPI8oZdoUcX03moeba
dBu8LZ0WeOIJL5TiQBwAkSBo/L5uptvu4KuJPNR62jGr3eBU1sNf3MQlu+uy12rMio0h3F5FfrD8
/yl6TLk99AHvTYCY6rduRvJ/923SDxRnRloeQdDH1zOob51Ls+v+ciG3uPPTrf/99Bw8EJCIhLYy
cnbtA07VkCituy2irtuu7AeKK+eGB8m6cQ5OeVM1gMmmoKrznKSNIJMjT0DCbIQM3VpV3LisoTyZ
uGK6onI2Rm2NNYinIXCS750XeBzyoBPAixAVnX6vryjNuNQMngcGGh5LPI0yQBavpZegIKPJjPhv
UvY2YG5es7F0NStLzdrxmkwTxAbNq4WrSOyBB6gSwAeuj0LXuOLhnWc6QSkhmgSSETPEUf4NwubP
+9peLPfJJTxIvy8XpxicaaZ1B0ROdgYk+J/1xjUOreblcpYS8OV4zcXpK1mhZmc2rkMFRpyjXfjl
x3onOuss/38awQTihzFgHq5pMwjWhzSrDqgp2LK9bgiKV08d5ESbeoxR5Q0SdNQ9XEG2y0/ASb3s
+3zFsWPAHoe4a+IU+VEcsiICobjs+8hd2W0x1eq8QPFuUMM7TdVLci35AFyom6VR51f9UiESozIM
bBv7hqJ4N15UY7sQFj3RFmpWHBw1JzcJtq60mplQ6egBdTN9u42hLp9Zf1IGCUfiOVExgpxy/fN1
HSi7NAosQU7LM9CtIGN6QOnSyxDjbLn3NOardPSpYTc4SJbONYbYy9kCKxTqzncxBlNfpaNvBEhb
ZGZTEJRAlRgVeSiHLaqhPnh9XB7XLaRxNX+x3CdXMzq8dBUNUNIhUDnPPeTW8HwAwdT11jXL1Fcc
GUp6kDN1OTuXA31e1N+XgwyF6g6Klk7rXegGoHhz6XbQcS2FcaKpsyByeYvylMBGcdO+9hVndnDX
QfVmKx84CkuO4G94SbzNA5hm8/QVN46ZkTbIm8oHkJM0j16NIjarWBaS0z4yPBug6tbfRBroLKX4
MrHSOEiSyWV4e8Q5aeyqISyt9tcuO6m09MQVOcoCGrQOaSJ6b4Nk8DBKtoWN0XiySkxPBbQTUDyB
yjHw2oFuLEU9kiXcv3zw5UT7RqDsyRaEfG3ROvZ1EdEN5QhMdjVvXUh0369uymksBQDa8QkAR5E/
eg6XbUSHqjD/IuOAqs31Mei6Wf7/5M5OPLnER8HGhScchQh4BxwoCxun2cgfBGjnv7dP31Mc2otj
6DslDLM8QHE67KAajiK36R9Qmv9axIAWgzWyOhpzcrc+on9z2be6VBx8GGrgZxs2Q+gKVfEJBN/b
XqAELEZppxGnoLugUFilyGQk0++yA8EiCAEWcs7adVFQhbqhgnwFWxyxP+zYd92oL8Q4PZEAlHzv
OGegTCeXyxG5bgToucoZIsmAjnE+HotiSIrHHgLT5r791FOiSWlw5F7yJMaNCyvYA4PKEU6TbdhK
N/tKOKlRggj+ZT89S8Jr5Cel76QCHHakNosD1JEr68/6pGhCiaeEkhhVeoDgG2B1q/3XjkFPBniJ
9aY1IVGlyS/dwjUp0PVnCpB31AGEjjyuXx+HDHi4ssUlya7nfF9wd5XzAbNxffBQO3biovDOKMWp
X4OCDy/rQ9FYSaXLT03wN40sME5Tjeq9MsC2YWzCujRzrVLlO4EAMePgYt/rUVVh+fXPf6FvvNt6
W9J9vRJKhnZugM7HHJfQyzvyDPdHB7xC66bRzbISR1C9JBIx+8aJmzJC/u8BcgWXEnAuMBcex6zf
5xAqZT5PUC46mjgcEDD9HJzUe/CWt2bIB9+vj0NnJMWfU2Ok4CVIqiuOHdMxL4GZjpGjWW9cN8WK
O+dtRxBboYXYifh9qAITFZT236gf3/fa4LuKG0OfD0XgvY9K1A5EFvGA0ysE4Te2Cs3X/4cuv51Y
Y7LSOMU5EvN5P35hxozXhrF+WDePxvYqZf6AQngrt4PyGkPM7eQYKHcvZb51ddC1rpwGaOf2aVHw
8kprqLn9q+TDpux1/dM152JHOQ2kuWEUNqpaToM9fltSY8SgYFlwjwt6cr0L3fcr7pv6zAJbjp+f
wRKeQu8SdGHpt8bNB2en+ZeOPx01BpqAvnAYyitBdWBIOhBLtd5WfNB9vbLp575FAHLpyyvw4vUZ
rI4kSob8tM80itNKPPJTThoUeKWTzH5BSxyl6czY9drlO4rX0qRFoSfqwa4O9OP/AheAce/G0xZc
WGcYxWW5S7uu9FH9Ds7X9uCURftgTj3bwClqfFblw5dZCRJW2waNUo+AIE3k5CeBnKFJNl8hNUtf
ZcV3uniY3NGuziQvXh0W35U+kImgQv4jwB8Qrs+w5piqMuMPbtekCYOVyrR+GwbQdQHgQcGDAjxc
XDp+CEK57g66uMHBbFt3w3qaTc1WvBrEIiC068cat10TivcO6J7704IkBd3avQFUxvrgNEvAVjy7
LuYYvIIzCJsGPJiVZJ4ihMKNdK6u8eX/T14d14xUvlnXZ5S2fpUNxENbb9xKB+gaV7waLBN4ihtN
kI1MyOZR039HjfeW+q6uccWrCUOEm6y5BJ8piNsnkJpEtknf122ucwzFqa2apYYxwKnTeFG28rAF
W77th64ci+N6F7o1q3h2NwBIb/m0Pi9OkUqgKzn3C3AUm99TE2so8x6AykMZ75xVG11qFqwKaPOq
pCi8KQB3stOjyAi+gYJf2ck7Jx+OybDvydJXUW2St40Lasb5As676RgniCUknv6sm00z7SqqreQg
IOFWPl86x3upq1SERoyimX2NKx6dI7M047ILWh8ZP6JcHwSLYmdZiW8pflxaiZsIHC7OXoLSGEKD
t2TezHzqzLL8/8mPO9mK3gL7DLh4q+ogJ+qditzbkgnUBHFLcWRQraN4mQbpfUybB477Pkil3vKG
glSaDxu21y1OxZ9pBTp80xxAjAuRTKvwjhyvkmQK3mYLr/fpPsC5bymenbuVSUrmYIqL7Iksb/Xt
/vWj+DTK/2MARgN+tZpOnnLSoPib91/XF6dmElQwWwlCjHTK/BaCcqRm5zjtcM4DXVQ5VPdtxWTX
3htuI+RGVaVmRallul4ApWQBoMZF5iOojxACKRJkeW6b0fp4dB0oJ25ADHEsHv0GuZ1KhgQikQsd
0uu+xhVPnkCtAa4/C6tpHo0wnxEiDHdL80T35Yono56eco+X7RWEspAQIPkLmJi28OS6xpf/P3my
A/WGeDIIv9YBdcAhb7I30EYVG/u9bhGpnjxYtGiMub3WA84tE8FVEEVcAQF95nLj32d8xZUdBjqI
sQXTCJRVknM5AshflqLaWDeaQKHC2nIKCsuyaNL7JVDkjnffea9g47qfmP3Rkq3Mqm4aFFdmtmvV
Zdu2127CAgJ5AntqREw2FIWWlXIjyfkfFNtcZ2CSTVrcdyBZlIv0qUQmDHIV4sf6FOg6UDJdTi+w
SvGwdgUl2cJLmjPvDPZ49p4kILDa14fiwI6wsYlVVXrvzBCIr2nyFBfmd+5lL+vtL996y0iKD0Nu
AzxSIAW/lH33CNGE1w5Z5oHYl7bIo74MHgXbShxpZlstxZ0c32J4rwIxksO9aHBE/CSKhYJvfSS6
2VB82mr9jvJAtmBor5/JIkIJVYW3PkHJ03oHuu9X3DrFISxOgwrcPhTH+Kozz22Qzed9jSvuXMu6
A8mZjXDXAyeax8AIh+2YgUtxX/vKlox3crft7ay75tlC4udZSXoSMwcScl/7iiuTZpJDHsv5ktZ4
S8Ih+4VC7GnDk28HVBRP/2+4Lv14gNfC0cjovsSDf8KufO8Xv/FEv3W7vb16PLV8FATPeToJs71a
c/1W4/32IXVxp7WHzaew2yHVCxRPpo1pssBy26sEjAEkUWCCwrvKhdtQO3Yh1obsyb5jHjBB/2uv
vIMmSkH7+QJ2nshxRjCLL4gYow1zA0/1ey8KngpF83gBVtO+42fQt2XiXKXM+QMKSLmVMNRNvOLT
eVdVEjwc82VyASshdv9Dttb3egbZaO1uRNjbbu2pgDRA8lH2KuzkPm4hPI2CuP6+L9stMhld64pf
lzwWQOXPyf1Q+MWZOc5wtMUWCFy3pBSnHvJmzIPBSu7LyQa/N4/BadrfgUruh5RYvHMe7MrCeIHi
3UzUAg6SZI949npjvnOdRnIexv5bDOUCoAU2utEYS8Wh1bngdKYNP1tLpVnpkaftpaqxlQo9i327
bqFI011yz/KGsDETaoB0MROR1XogSapBE3j1rdnc4hvRRBS1hrQz8qHD9preg3UvnQ/TwO0skrPZ
/QX6S2l92RN3Paq4emyAh9a1RXex7KmKAFPrnhtCyp0Tsozt0zkZtRii85vBvK9RV/jv+fv/QGCi
m+3l/0+Nd1WTty5pTVS6Fsgbx57RTIckS8VG0lg3Acp+7Zi0nQJP4uOnjh+tziehlxAQA9fU3LPr
+Y66YKVpZV0XeCICMWw0+BIEelsb0k3roGnlcJmDgtmeQREWWQ5oa5s8dLKNR6SbQRUtKxvR7HE7
qXNXRGn+dZwfyDSGfnPK3Y3NWvfhyoo0CtC0gZZTRKA5t0Fq242nUSZJtL7edR+vrEioewVNBdaC
qBnrowDVZPI9mNnRzY7r7eu+fvn/06JshId6jBxmhxTH14S7T4b3fV/LynJcZKeQ+2V9RKkfHBu7
tCA9Y4rTeus3wxsmVdlncizDAWpFQ9R13llaUAYz2FkUIzhi5qPNd+UT0I2y47QDw2tGgm5M46kj
LCyzrTPLTW9Fy8oWk4Ht0Sy8TEaBEYPKctGGqyBp1HTv6wbSTKyKiwSlMB+9f78cIhoZruYbhte1
q/ipX4KMd5xnGSWkP/JJNCBYiLewFJpZVaGQ4JxMcrwJgkIahIxQJsnG56RpD9LtwmTc8FddH4q/
mikfyQjBoKhvHim0HlzQQFZnCKeFjrMFy9dMroqIBPukHbS0AnHKDLgoXo28GGolKPTeF4dVTGSR
1mVh4DIT+TWYOcfiDi9uz+vrRhNwPCXgMJE6zAQuO5Je/A2qMi8mxLTYQhjcBBv5Io11VABYAu3N
fC7RhRBtyMqXZrqfsl20L77jKWEnJY3buWYqIwZZT0u813by1emDE/JrG0cQ3ecroWfuel/YEO+L
PNI/glT9BxXGF5Dz7VufnhJy8DRXQy4C63Mw+rvJSXDefC+pcTcLP0KZ6Hl9mnWDUMIPMC19bTro
BUIHjz6qwMTQnKrMfFlvXhMlVATWZOespxRQDddMIG7WR9A8Oaw3rVmgKt6q4ZCKMkgByI/5pQfL
b83ciDrzAVoCGyFOYxsVc5UFDeTp+2mI2p6fBjyNDhXqXoAAWh/Acov/TwrKd1TUlRS+N7MWtinK
8dom9JC4zaFPikPSjZGM81Bk4CaCWMd6d7qpWEb5aYfPzDQ2GcVGQ3DrPkCepD7NQzZsIDhu5tMw
mKXXT60P0ihLozLy3wipgKa5ZDhA0OBxyMWPxrXvR39Ij9Cg3AhOmtitYrFm1DcFlSQicoMnyEmF
EOS9K8SpcuwD6sZ2Gkzxb9oPA0RnmATvPLdCQh2Invr5rjw2DKa4dzr0KfjyZ6xbK/2NM+/zkO5K
L6NpxafdIh/KycOHCzFA5QAiv/aW5LtmEalALF+aHhQMGzSdkMh2p3sq4w0Yn8bbVAhWWrKitjoq
orYVf2RRfzdNN2qGfuPJSdf8spQ+LVC3jAPmuzBKV7/5wONCzi52Nm5cOqssIepT25T7DennREaZ
dKFqZITjuItBx3ccxWtj0DTQfCRDZPszyE3Hk1MnGwFU99XL/5++2kGlktHayw5ZGn/Z8fyYt2Lj
/qyJzY6y+frYtxpSwNiJ9VClZ0tQ8P0/V/7W5q6bTMU1xwkiAbzBuQeKGOXRF1Cb5SaEaNo5I9F6
uNR1ofhnH4hp6lpccVuwVEH4CfT0A0gVUei9YSNNDHMULyU9vBLFATj411+G4BCAKdXuXhLniwGt
kPUxaKZBhWClE2cDCqJFhIe+g2UGP6Dy9A4hxOwAJeONYWjspGKwoDtZulmHqW7cNgwg7ZKKu6Ta
qqPQta54bWDTsu3AtBYlM8TfpuwQz1e+GYN1rSt+O/g28CQEy4i3zl0RB8+EehfLkm/r5tc4mAqu
ymJ3qhoPGYFSFocGktLSaI77mlZ8t5/q3gB76BDhHhaQbwYh0yuvRyPfyJXoPl1ZnI1oIZUFJc8P
J28WAaTJhfoq33qy0ix9FSsExuaRBAP2Ph47F4OYpxTyMaxhhyKFPHL+Y91GmiOJChUCJAYEu54v
omqw+ytkZF5IUIxHa6qf+9QxI8uACEoxuruegnxHRQ8NMoPOWo37gHC8f6w+OXWcfF8fimY6LGWh
tlZn9VZrwpFpe/UE+wUKpXgjSGjMpDLA+dDIwoRgMkw8nqBw5dxL+w+tp1MCHXqI21sQfgtEtD6Q
27wxvqMywjldBq5jdzFSnUDi/je0vSLKWWjMEB0A9U0l0kNj1RE0ijbeOXRBUAnkwjKBa5kwAm/4
u4ynA0SRD7F3FvW39SHp5mYJLp+2URCtuK1c0oru7B3yCsh9YwuuobkhWIqXUw+yOcHkVu9EpHdE
/q7aPgomcVfX1XmcnRCnpKM1WBsHMF1vyqZd5Kga7QwYym2Dk20/IUdqNykiDFRbZORB8xccoOs2
06w5lWsMempplWboaiqvifNnKJ499ib5q+18sb2NG4luXpR5p65fiFx65XvtJOZhkFMRzeD63TcA
JT66biWSDGJxEXGmiyXzsKFzCGHdQ8cIQj2kuUS5cUzTrF8VmpWWXI6EIhdW1vE/Fk6XT1CoNI+m
i3zM7HrZxjLWdbNM1adlbGd94KTg64nMoL1zZxNieuTJtaArlccbx2RdF8pmXpQcApTBVL0Lt+pC
SOm8NkH/h9jBqbW2XjX/je43btWqjkIxOsSz626IqIXXLuc9N9wwGUjY04+eueEIfS28XBwqJMzm
xn6p5ZcKelbQHk8AzbRRtTIYH1UmIbFHoqp9s1roMXFIRrviSC0bcjjf/d6BliH5kpb+xhlKZxgl
hARWy0DpOuGsGZdX8JA/TNU3KMkfoaf2Z3296npQIklpF+A2GRHkR2YWpwyPmofJ9uP7AarN0PsM
vLd9/SgxBAyd0BUIGjj2aB0lAGxsrgwYGvyNDhk3diyNZ5vK6b9xa0i6NugEJSj5MeXJLzC0eRuN
Lza/tX6UsJEMXjUQiIhGZCB/bP/VaeaXRATRun10rStxQ3BCEz6j9dqU5SElg3lhYq7DDHq1x11d
qPAvR0L3LmFjH8UG3qqb4lzGIBxn8b57NFHixNyNle06Qw8dJy80Qa7MCPhLZbWR9dQYiCgxwgQD
cREXMFAHGhqwr2VG2PDg3ZkF27CPZptTlRcAXetk1ps93r9PkMw62GP8JMVPN7sHs9zJJXeeu/Xi
qOtqGeSnmAqEPRdl4SCmNsYRr7LnllfPoJJ6lfN8P8X8NwS8H6Bkdto384qTNwRSAvnk9ciIQg09
JumhtFCOakt/wzc0jqfqCwRtA5hAZvXRLAP+rQfPW/AivIGXP9YHoIlSRHHs2QhcVyRQDg2cEtkO
qz6JMYBqKV5+QIN8v96JboUpDp4n88zHACus76BDdKUG9Pie15v+9+5+I3ioAgMW5CShloe254fi
mEZpeP86PjSv7MrPyak8sG8v9l+gErxEc1Qd/pDw69f2nJ+S8Ct+5se7+K+74pEdh9AOt5LMt69a
2F7/dwnOAHYkUhB8kX+RxXgQ7rWyUfAF9W2+sa3fXhW2CiEbO5oy5mHQQEVFngH9qE5u+OrtubJV
7FhnVkXulvh60MYeeD9FQYrCTCfd2fyyDj/5pxP0dgza8T5KvL+b4k9RvYzdz/WloPtyxfVJA72y
wRJ9NBH/slTBVFBmdNiGp+tMvvz/6cM9F3VJopjS3yAnWPi4ABDvg1106b6tAsOgFRkbqdUvATJG
CUwDhW7zrqyTjmy4ic42igfOXtUkuC0PET+k9/SwhRzRNavsragInruiT4doNE4pdHHN6tinG598
+8Jiq4CXOmtHFHp2ye+hQ2WQTO+82IU2gnsPyPvPWryCxXvjFqYZhYp/oRJCfkkS97h3oSg/FJCU
zP+AgYPbUQnR461QpetG2WdlOnndxL0hmo9W5PzmG1+vWZgqLGuEfAR0PrM5mgefHgpRPqV1k25s
P7pvXv7/tOprXN/8GkmCqHMsKAA3wM4PkG2BSCJkhne5LVUcy6QzhFoo8o0tgUC7/Z1N/CD7P+uN
397ebJXN35imuepcZHwFrhvc/FHV3zP+nJZf9jWv7J4N43HitGjekniBMC6T81x7U0h2sRehxFVx
28HqhgRVYDKqqu485hASnbby+bplo7iuWGTonBhmFxbyNEF9rPuNBalZMyr8xbUMwx8h0h4hGRia
FvhdusNsfKxbXPPZvnIW7g3oJUL7VUaFE4e1Y4EaYmOp6FpW3DMDxbsoBWxdW81DIa2/U7GVD7t9
KLVVJrC+hoJ8m6Bp8BEQPuG9CrB4562nJ7s9YbGMzkbM1I1BcVdoVBsgvYTpezoBd8pOPd2FLsYW
pSx1TuOFZmzu8SpGQARWIjmS5793TCoN1BUDpgNSdyN0wErHe/XMrD1UJCYbyZybNkHjyorJrar0
CsfuLkMCzp6lTtNuN/Wtbq51NK4sGhAFZr1tUCgdgZv4zHLU/kqvTsMiH9nG4Vn3/Uto+xSCORe9
5HzqLgzpwmON+oTDIpq1z/LKgkk7o4IseoErZSLxpl/FPw2S+Mf1xnXGWUb06ctpwFPPCQyUHEJT
k9tFHDGRvfo85+f1DnSmUVIfQ0L/v/UlTZFzBHtLYm9KEuoaVxY8c3sg6sGofKHBWDwMs/GzywNn
w+460yiBPYfAryxmqMODgf59SkAKyBlkbIZhXzEXiqj/1/bcr6omRonnlc3Fa4eamfu4Kd9M0+82
Emga8/yHMK6xzG6gRXchMzRypOe3AJpiinfNrMoXFwPXghqDHDpSkv3tQRnyAMHtbuPEoft0xWlb
FMxkBoDgH1XLSVQm5KmrY77zyxV3tfzKmxfR5GtdY/EfB7C3iNBpbOd13TKalaOCBAlt+tnxJvta
JmAQKU28YYPoFpK+U/K+r4fFbJ/c1oE8ud9W3L6SuXOyQ5nlA0fdkFmXoUgmvkvalwYqWnAqJrbI
EllXmYM3cfDinyLfrLHSTbHivFSOOanmrGWhFZPivveTFGo/xG+2UDkaJv5AxQq2HuU9avT7BISJ
ycvY4KU2W7ge4vZ+7pICEsvpXVEWeJ7wKg5Fdohm8n7YCB+64Sne7eYjYFHWBBmAxOvEcJ0piJ9O
xiL0/LG+CBZf+E9ahQYqipD2Rmt0iQ8DuqZf3Beu8d7azZub4sXNFO2P0rY20o83j+joSdmf+6LP
ZJ0KwcJAUoJXnKoIBYTO70npPpAk2NJP0jiOCi1kpM1RoWFKFlZB/pTzqrgU1PzmiGo6rdtMMysq
utDp494crQI9YKdoDpJa9dGdoM6xr/llYJ/8sgoqMY21CUO1zJvDtGlYhJqWXUrhmAfF7b1CSDaD
p5PhmWj8hkPkdBSZ3LKNzvrKVt1nINXJRhetgzj7MUlyfHs9/TVCqzPaZx7F5bM48QYWgLc0tMGW
DqJ0aiTixbEsp9yqbNUNQtm1SwNi3WlWePB51Km7ZsaQ47OLaLQsY9+2qgIJBWgUfJMLdBFTZ7zL
ZsK/8iLJN4ykGYEKJqwcc2QEet1J2PPeSZHriB87y3A/ZtNi+9apiiosqDHTocz8JBSofx8h2vCY
sJLtgcnQwFE2b1n3rTCcFq1DlhPIKsM926yiO+2j7N51YgOCIylaT2ffD6sEB4SuzOs8ZLhE7Krl
whiW2fnkyTFQbdxMRjcJ3bEYHwxQxz3bc93ti0OO4skdK2Vp+A3FIMzixaRJDBn1xHWynROs+DKV
tKWgdbWwiLrei5KJ8lC0m2QKmjDqKI48VXbCK5DTJSFNihSPgvkrJGqLjRnWta74cNDx1MVBAB8P
PtV/DAoq7qZPthTKdP6lbMy5m3mAzzX4doeDVo8Rll4WusplQ9t3n1URhiOtnEY4HRZPA3JuUFlU
4H6c4636GY19VHAhlEhJyu0lAIGbuQrTGO/zxJP9xtdrDKRSu0nS1oaAKNF7kpfg6uHIJRTSyEOe
iC2aMl0Xqg/Lzso8243fi2kUR9+Ms5M/1dnZqaW1z8NUmCE4oJGUk3hYDq2ueG5s2z1DlH2LB1g3
Bcv/n8IDT6eunKwWiwiMHA9lAYImcKMHGzOgOdmp4DMbCExD+BKtL+dVELA/ss65SgNZi2GuzqW3
jyw5UHFneGSXgWD/RuqF4TPox+TsdXJXFR8NVCFSDnpPkpMJW5nFB++BZEV9QuCu/w9F4rqVpHgz
BQPX8ro4XKYBm4EEeJ0wUK/PndiCC2umWoVl+k6GWp0uxiC8GgsV1Yh5dyRx07zsOhSpgEw2+JMJ
GEj8Xqb+K6gZ0nuT5uUGLkH38cpWXOX97KY5sF5hb+CMRVgHAm6rKNqtI+nNvCkNVAymM+KGVVcN
mBib9K5OoPgMKcBFf2BI+1M/vy7KgL7vROu2WuLDjSuPSuhGmT9MgZ1gOFSgiluy4DnIE/EPuKes
aOCGu5Ef15lNcW+nQ3IWGDb0Q2zAPZFIIZGT4NazPgxd88ruDM0mc3CArk7Crm2ycDI8AMV9KDDv
a17ZnYF4LmsX0upgAXCRC4itMvnpIHEVb4Qn3ecr+7M15bHZNQU+v8jga1UzFFEuNykBNS5tKS5d
tkHnWe3kIG3Ves8lkDvfyhycHJFP0yk977LRf/CDMY67qAIeLsPkdP/kjl2gTqKrpu/rzWvGoFK5
AU7BPdr1/QXs8N7D0Mkf1pAaJ8PdktzTzIGpOHaeCR64c2ld6t4PDowl08HgSCHu+3xlfwZfkpcU
yFpcPNZ/pTVEDmJX/mWP41Yps84+y/+f9k8KIcS+wmX8ggzJEHbzMKdhw8YpzLxk+ro+CJ2Jlv8/
9YHJBB8J6rDBeg56bAuahId6dPfgaGlgKi4MchLba6upv7DYe7EKmyDNs8ULrzOO4r8U/Ahpm0E+
qWugnQhPo+eUZC9utkkRvKySG3FUJXSbLBCegK4CPaTDyUq/LFquHMlny0XmYlOlaUkP3epFceTa
62fD7hhPgZ9P71orfwKdwkNVAkPx/zj7siZJUe/tT2QEKqDempmVmVVdvU1v0zfE/KZzXFARN9RP
/z7We1NNl+k/vJnoqIiBFDhwODwLeGa6CR6aTROLlcm28X1M4hbueBn6Ahbr1HThl8CJ9qWSNrgv
KLnXaeNMcMYYhTlGRYXShRw3juiV2baxfSGHSaDINHw3FM+qmBbiwpHDxMzfktBfmW0b20f6rp07
5eL3N+70qYQSLRjCD1rKzzDIu+YtO90PuLUvWf7+OuBYnXudMvgSZwS1iuUT6K4aUNqq3CnpGhEr
qKuyGmpqlPNrChtzonWvHztHVz/2fYEV1boEyYLCZwBzUc7kJCrTntOhdT6bge9LLWw0H+WOX45q
sVlZNHtB1R3wWJiW3sZqWok5Yp3NZdFWKYE/KmovUPsqPcc9ZtmnxbQ8aCsWOzV7MmG3LxGwgX2g
iRUS6qvoLPE4/VrCbvGBzyXfWE9vr9vQRunhxMympBicX3QEqCUiOVwVdaPPJjFfSdp4H13c7O5P
/FpXVoWbyR6E4TnCxA9FT762E3QCuyQdj0A3eYdh0Ooh0abe+WHLr3gVKD4PIFdfCPQ2T/mFTsnP
lMvTssePnn8iZIuF+PamiAec3/tJk6GDuQ+YgTFR5KYQO4cB0iq7sliUo39vnUzlmOI/aL3rJ+cQ
zaI+uLDVuj8jb6f6qMD93jovBA065qS3cuQE9MkS0pAwm0u/4FlAH7HwZLYxG2ujZAV9P+SUulCh
viU98a+pxG4Vh7OzjwEX4o70+5dkgIJq2VL3EZJpH7SnTNxVOKfuD9My2H+esUhEfm+8H4jfNnmS
3lCTE+e6L/PFHYw/RNoEu6I8tOXeMjJQ1VLkalDDbx9FmM7va4P3wF0fYGMIhUMdH8zz9BZOzXDI
tGbHqZaQu2RbJn9vb4mwd/99iCgUCH1/wk6FBz/2vcr9g1DD+9kf/ol08AWsm28uzMbvf83KWvpD
TSvwlrINT24pVMau2HGzv5RfpZ/3tW7F85QWtZDQA0hiXWcE/MBSJXMdxbNwIr6reB/a9qM059xN
+EAeRVU/GVhTwMZuM+9cGx4rqJGeDW2dTDBPK+b5QIsOlSGOEua+4bECWQ/QC4TrKHnEG0F/NkGU
wRdCksv91lcizdbUCovAGXEYuEmMp+viHc8oiJkKMCyknLzVu5g2WKx2QOeQiE5plcMgHLLyGSxZ
BIvIYzW6+8rroa2tRfLIJKrqqltPF6eFqvNOwyi3HA9WptgGipG2RpkMpi83/SKg2Q542m/DLZrK
WutWLIcuYZL7pLpN/Vwcx8CfPvHcqTYS/ZUptqFiLQxNlJcr97EkiXcsF89gyCuPpt+qzKwcajbK
EGZKpumSUN66WYRxgzrN0+Low4U7fIwKVWzVLNc+ZPn7qwSDB3VWUy1Bo4JmKm69WXbCiYZivtmC
w6/1YEUydVHnoxBNf+w9KE2GmTNfEt9/ZFG7Baxd68GKZkcNXd4FRXFTuXjuIsHhr+f+F41Jebof
0GtryTqXAfX2mRNJdcOlRf1TdpOvzwGICVuq6WsfYEWyHryQJUlQ3UoBxfFMIc4CrcQ5rPQ+Rc7Q
hpBlcq5VMrbFjcJPZh4bcfo/vHG8PDe8kVvY+DHpFo03czo+Ko0f/uArPNfnceFTg9JfImWKQKlG
M3/WTV4UeQwuZTE9+jqATsIpg8pY4p3cpGslO5sorEv8T1mWwIBj6HOh/xl6Wc/vGV7T8XZOchfw
T16SH0muojxWRcn8+uhGXun8nc2JH3t94XzOia7kDxcoCFc9EqSD6dmT0zADZaPZyMKTk7kRI3Au
NW79pcjnsY/isukgTNs1UeDuqo+F3DqI+yxvy6FT1S0renbIItf7qHM41sBdfsvqaGX12CCyPqh1
q53KfZyynp8mn6VOXLm0fsb47nxJDG2tOdaZyEsmMtzmkImj8cW3aoLYxK74+gM9VlUDVyx3H/ve
vO8zAASrEQ6T9xtfGx4reGUgNamG0n15d9A+HBU4QS0jyLd0K14qwW+tfit8/UA5pCS6SOI8muQn
nUEIJR3JQ150zzrJAKjEeoOYZgrOHKtHMMfm5DoB+ndwePqhWswFyOAcSC7DE7Qsjz68scHEmR5d
RrdcYtZGwaqwZdU4h1iIw22sehHXEFg6e+mQxANJtwT3VrqwUWaC+82gnL680cD51kRgFOcEdn2B
j6Lwrqm00WWjO41NnQT9rfDL5H1WInxhbssfB/itb3Sxcu7awLKwLBIXUrTq1g/F+MSS6ok5XvgU
FDnAk2Kn1XdoQ2KnfhqLaG7cR7hlfOYjDKbgAP31/iitnFbcqhlkECyNIF0sbxCjmHAVHijPHvI8
5emuinZoQ+NCIO8ClSB7Rsngo1iuqVEd7asUhWxZXa8SEs/36soB/ezWBnkFufsyP3RetgWIWFuj
djLSdHQYItLf6BDWBwpvD5rn1SHh4UYxYq0DKxcJgDN3SCj6W+0bH3iF8X1hdHuYqn7nPZ5Z+xks
85LWaA+JrQ7Cr04VeN+jMsVEO7QAtOn+GlqpctnqeqFsp9ntRnWTAq+nXARQkJpK/ogX7vqQ8e6v
CE7pv+73tbJebZQcdcKeJK4ubyNtwqcaSDxyQIplgtOu9m2YnIBsBWhMZX9rpiyoj5Sm479zXvt/
329+ZcZthBxpIj8XYVvdRtd/AvOweKggep56m86wax1Y8Uw9VQEQXFQ3mYlfNCJzzBdHo92lCGrl
KNlAaB3QtrzlIavOjBFyTQa3ON8fn5XptfFxrk5b2YupvKmOBLEXDRVENIQ43m/9bVRB+Ac8TgSm
ySKclSExOHlrIOmBtiybK8/zz6pmVyAL/Gkfwya0dfmmdChTXIObWwaSb1xn2c+q9b/c/5K1cbLi
uiWBjPiAaWZV9Tnw5a+QB7/uN722gqwEJQv9chrbsbwFTju8wER5CRuaYpDlw74erPQCVQ28EjZZ
cyslV0ei8Yo9NNkRwlH/3O9g5Vy2gXKJ0s2EbLa5kSH7kPb0MzPd+8WPca9zWGiD5cJQBVWTefrm
B0F38KKE4K7Bdp5rf2DlXFhWmXHub57red+5jKZPM9ixf90fnpUZtu1OR2gs0ihh+pYNEIrlKf8W
BdQcuEi2kCgrgWaj5ICccmG8INqbkzoXnHE/iqK9IPF6XjwqZ6Z+jX73f0BrrUSDv/z9VRowQ5+G
T4KVNxnk44e5JhGLdWbqLfHOtw84btfoiBlIk5HWvYou/5WxFojCdi5mvGnX7YFVpqhiN8ib057p
4XapjqvIyZ2h9a4GlgbnMo3cY2/wBJZT1Fvud/H2gHG7VleWoG9J07nXMHVo8hkMgCo6Z7IN840Q
X+nALteVnqc7KLWiA+5kT6Jq2jObxb7w4DaxU3NGASTJ0itfHGOpovUhcrbkjt/ePLhdreOlcAtR
Cf6UsTl5hqke+BwJzGKhuMzfdQ2clXfNgV20I50qUJ0oUrjeuQ15Bnuc36Dn1E5f97W/RP+roAjz
bs7LcqwfTRM9C43UOEIx47ivcSviHJlXEPSf6bVpxQzhQj3SIo6aLtjYwV/kpf68JvPASo1LOFmR
fsQU09rlC1zOxY0qaY8L/ULN5msWAPwsgfY9wFPnC2XNGIfEfxpI4G+UAt5+3+GBfcT2M1wtmmh6
5GX4UIr6nSTiYFh+4ql/S6OPPtCJ+wbTOnF57uF+p7R/DTs2fEINgI0XR3qNs9H+2oq2ztuJp3KA
jlT35DVVxgAOpH7jHCbhaIqn+3D0IcqSm2gut4ocK9FvV/jwRgVp4CiYHrOmkjH3tXcIPPFt12jZ
t2Gux8bQtmVPfeJ+kCnKz0zB7Xpf41b6PKkUSjIoLz35g3cbQmgNSlVsHLtro7JMz6uA7LmsomZq
2BXATDw9w9Hn4EfwSr3/y1cm2S7sgTXvDCgVJVfUjxrglkUYneAHXj/nZkj1lcHn6n5Ha59hhf4E
9JiMUqix8LZUl2lMPXmpOkKiXVcAbtf3XEdCuVCAIxrD4Xd4n5ZVB0pOvkUGXPv5VliXpEnEuPi6
F4bUzVfYQpfq0+D4rrPllbDWgx3OIIRKkgj2pB03VLGHd7bwkKPIso8HwrkVzwLY1bwvfedS5rmO
J3Ao4yGPfu2aXrswB7m2iXAX7yHxy34raNE/+HJLynNlbOyinG69ri4Sr3/qa/Neqiz/kfqk+L7v
p1vBWxJhkjwCzy1OTCaPfZC0sTtXG1f3tZ9uhS+q2H5b+hG7Jr2THIVcmOmk3DIhXGvdOq3NGLa6
BK7qQiYXEBFRs+ofr2u2Xr3Wml/+/mrvmXXFXN41GJpZQnAWeXIXzwpigvtG3v+9eVI7ui3cDM03
itDTOAtzZsXeVMmuYqmohy6qVs5lqqr5PR4f6eIzGWy8wK+NjRWvclQYedMkoMrBnpYuDtNpAczw
/aFZJvCNRMYuWJHJhEMj8NtJVCkKYUJ/Igchc/2QbsJDVvqwi1ZZOLLWiMIkcV/n5secBeYAJyTn
OdJq36lrF648+CjBLA7lsVjNbX0aUYHGkx3Z8ktZ+wIrdJUo3VCkPppvM6R6YlZPIBsSoL/UBkBy
aemNebDrVholQlgX5PypLN0zQPOHSeFFQAXh85z0YER1/Y/7E77WkRXJ0u8cFhaaXYhmT0vOCEee
r9lQPbldddxOg1bSU7uW1U9KAsoW6cckAhPAGx5AJT0aFV4ygK1HOGemcOu5/0UrAfJHIcuHetlU
jxEMGsdExbi1pNAQd9pd7mZ4LbSOZNhVat120jzBzbeOTY/wztN54yaxNh1WdKt8HAzlUErQMnyA
wXib83dcckjNhs/NODgbYb42RtaZPLF0gnC7356VHsaY94WId6dcdj1rCozqGFByZ1qaPIoniPfI
UzfL6d9dE2wXsyYY/CQsadlFFnkTTyqr/2MwlP2+r/VlZl6dPYnbJEAmB/pRdWi9NfSJ+Mja7ze+
Mr12LUtqSBckWQVpBOpFF3CIPicCmIHFuTdo6WMX7RPEC0Ej/f0z+mYAKtXJzRMl9Uce4rFVmqyI
Uznp6/1vWVlDdhnLm4bWB5y6O+uufjcVSDDmRu9S8cLPt47oUjpg+89ucNVt9NHrO32dHdlvbK4r
27dN+FzAmy6vU3INBXIjErm5yeKq7TL1DvrFdb3vpLaJnyIvmYJ+EgaIsZuULDmm+MO+HMa3IjjM
1CLjocWFSj7VR09AzeDi+aURX3dNr834lOUkBsjks0uWOUN4oE7wCaptzs4JtgmfClXPvPAouyTT
HEEjP/XK58JF5X7fr7eieCoZSxqeNI/eDBXUxEPBhXnIOO63vrKAbL6n6IusnGBZlsUvEM4ywpYR
84Z6T3UH78uNKV65I9s8z6zTKIB4Q3cmbJYH+Ko9Cc5nEechkITuLKb/7n/NSiDbVhKaRKCr6Fw+
cgceVeAbfJhktXOdelYgi76sCBPAG0ipTXkgTc2jr/5QOt7We+7az7fO4zDUjpxUEmYxj/Iyhjfb
pxcAyr7BsQ5k0wpl6i7hFw4ZDHGuRJuega7lW/SOtaVkxXFWYGk6fsYvCUNe11NsELwpvwUzROJ2
fcEfJM+FLDS7PZYRvOJlP/tHPORvySSsHGg2xVPztE+GLOcv6eMU9AOEHngHvq0umv9FNJ2DgzOR
eUvH9wWA/UZebDM+TYRqI/D//GKqqSlj3Qeo5I7jwAGNi0xaHcu0mT/ldR2G8ZRoRjvYMlBzcmos
8LNfhZP5FDQj/a/SzNNH/Epgu9k8Tn9rtyLyvcjwzwQJkY9XslkjQZo89ldWdqU6yTqPxAXv1fkP
L+Nh9ZnUPv+fgjhY9UA95vyNAkr2XugqHWM3c/0eNDav6z86wJf9zU0XDIdZiSmP+5T7sAuLKtI+
wxtOJSej6IKF5bzijMNKtfKSo+bQGcPVsU4bwEkLxzEKwekE2lzwLTT9MHVRL/04qUy/6HSOkDPV
pzAfy+oLnXsdfeEkRC3HlDqA3Dudw/bggfiiscDALj70bYZ6D/4gCuivzMNH3qT4cymJ/3mWwJ1+
LAqDzK3SMu+/aHfww/dU+h60Unkvxg/THA7130HlBNkxkTUQYF41dnBZDKvxfyrD+5apMv09TcMk
fTQlN6CQswoOO56A3G08ADRWHkpn6PvjHKZZ1kO4gMuvRdApAU2qMPVOBUnd8BDQknYb+J6VPdVm
SHpFmlcSAsQXw6OL6JaV6kFiyo1TEeCJr9DOvsPfpkuKIa/6KSLBRUrHjUMnmJ8qns8bx9vKrmHT
JVWhhjGcWXAJWcgPbSNRdFSZWDRyvdP9bWPlxvYHX3KgEeAH6ILS8WvowF68NVNHfpIGO8iCPhgN
GDap9HPyv/s9rnyUbc8i5Jw7IuD8IgDc+yjG9JfoRvkI87hdACbuLh2/Su3BAesbErYcl86qObTI
L/kxxJd0Y27S4/2PWDmN3OXvr/qgYEs2bmP4ZYFKLtJ7sDY1W2J+a41bh6lygymgqujPkoEmZDjK
Yob7+7Ji2zpFUL+XUD7jF9nLLybgCY0DCOwf/aBptu4/ax9gnaZT5wyRDgN+oST5ni3a9MyhWyoc
a+vHOkol7C9nJAL9OYNo5vespM6zN+XB3yzSZGP7WPn9xFpBoRZFwJF//f+opt30D033YRu5TepF
PTgyvp8wEMUJ8Y8eHSa4E23KMa2Mjm3QoQYaslYkySMxRuqY8rb5MQkYYMNdsthINdb6sFIxDUa9
StoUn8B5KWOlxPPL/Rbksw1m79oEWAtIz7rL9dCEl6lFbZXjdcf74ADRlW5sEWvtW2soITCUzBdn
kbZR/5LJSQ+BgdnMnr2B2VTeCbJ8bGwJLv6RqwxUzzST7Cibcew+7eth2cxf7T59mWR+BqWZ7CUN
Nin97HDUp/Y1bt2piOBLHjSjZgfmfHbQ3E2DQy7bXf4+IYuWM/vVj/dYQxvYduPHK+F885aitpqj
b+7e6jazybpgabcRhejD+aVy1CcoqQIq08W7i//MZuxCbCuCR8NknoD1bU6wDdIxXJz3PVUz238j
7HPkUa5nnqa6fe4jVHWQZXTH+/P7dvQym6IrNHg5beWap7LgP9VYD4cpwfbpNzLZomS9nX4xm6gL
ph+p8YIRXbNldIg0sLdV4sOUVMcc9hCn+x/ydhDjwfL3hcR7kFwCMPyuJa4LMQcV5+A0YFnuat3m
6qKAVnm9q/pzD8/oA0/QelCoj/cbX5kDm6bb4srvDIKHV9Tu/Fj0oEiXFXePhV9sOUeudWGFsUpy
LdM6dLM4S6k2kMTGU1t+zsPeo/lD49Bhiyy6Mg82QagUaeA0qquvbUT4dxp53X9Dabp8Y72uNG8b
ipBeaWhGILribMzwsjy26l2Ft4xdOTazOcCZX4woaE7qEUIk7dFrS/jQUuRzeVBvSSCsfcHy91c7
npldGJjNNLxCx4OfcImqTxAX+3J/Ka01biWLYaS6qU+d9BkyC+xZziL6BPeVbheugtkgQw+YNgrN
Y2zWPcTnjl4KzFng7AMjMxtU6ClUdHAlptckAYlZ+Ty5DOku909ckKztYfJmGL6PkZ/FE2dwMQan
uKir4bhr2G0sYTaUUdg2Lb32yFCeWxVyiI62Zue422DCcPRIqLKXH+/53wVpNIRlzJbi/MreYKMJ
SQTfaJFGNcruDYangEnBFLTeqdabAssry9IGErb5UjbwZY3NGV2Awl/GqAZ+uz/4a79/+furgEJ6
7jXMDeurx+pHaFq432Q49eeBL/jXfV0s3/Wqi0RlngxJUl8T1LCPqG1EMTdwAhkLZLz3u1g5JW00
oUkIY7qj2DfdYjr0RDRHUG/Ez4417NClpfP5fj9rU+H9/imlF0zYmcv6KnX90YhqgNfkZrK7NhVW
pi4VuMuJl9dXhQe6WGlcaaSCUF4T7WTZM5v4a7pCy2DME9Afwafql8ezzgy7bhrMRgUq158CZLjJ
oyyc6sCZuqB+ujOH+AMVGPVBE3ge4mzoyYdQ9hFIL3O274WU2TQ5It0p6SRijHr1gF2u/2tq6i09
05VV8wd0L8vnNJMuQfAubNACHLPO27zEr7VuhRdp/cILWmj7xqpC4UwU0M2uBxBrdi15G67HVckA
UfenLCbU/Q/GDu3nwS35Rva2ErjcCigauBwiAE5xXVAbEmx0gdlNmvDZd8Nf+z7ACisINqLyV+nm
Wo7MAKyBG2oqneZ4v/W3i3548v99R9CFyiZwObLnrIISrh5afsqQL8Y04vUBWIHuCPweex7CTSDo
ynz/AeALcsdkMy2ukHT51wPy9xQN3RaObGU+bPye8OfedGWNxVTqjh3CHgGcVNn0WEbdX36PG879
YVv7CCulllPF4TCIRLenFUj6rSfgdtI387hRTF7a+fPVg/3BSmV5GBQeyZ4hJMKutA2W/fSjoOlf
vUqcz0O2U1qE2RTVZB4KRYzG0ZPP+bMSo/o6u463D3fCbO8G4fC6y4RfXLXnh0BV1tm7xrCN42zl
xGFWwmtEV5eRaoqrGmf/akropmYRa794nmo37gRrE20FOFwsDIXoUHENneyDVrgS1IW7T6yb2cRU
5cy9zyu3uE69Ue96g9r3kOxDLYHo+HtkTwWfUc03/cUQFAx0z74AQb+V865sGzair2RRnhGihzP8
fr5DFuIqB/ok3f4TpAOuTufAZmzYCIWVSbaRfSL38eBY9P1lmnvvuwZIsVhO/vTvrqi2vPvW+rDC
WegWO+zQ9MAmmAdRp92Xrgo/BsXmObGyjGx0H4wGSTqzRF4TMuoLL/zkoAUoL7t2I5uVime8Ye6M
M1x5l7bHEszX81Bt5nVrv335+6v8VzVUeUMY9NdMofxBB12fPED74n2/3YphFfFRN2zKrksJENb0
Mt7GVK79cit4+8ivk64zGS4HjjlnBcZlkaO4/8NXjhpqncthXddQfumy6zTTUjwZFhXQMJXFCPzA
oW8cqcgBFmebWdjKkfBiM/1qGkAoajs+KnNeUg2VQFfeCS9tUH5sBvml6/q/7n/WypjZWL4so8KF
DVl/8Zy86h6UD6DIOTKkT37c72Bl3GwwH8QM3TqUBBPOA/r15SWTQwHjNI2MXGc32WUjGrI/OKo8
zEmNzOY6JU5+Qp6hjxEA+PuW7R+4Ppe0lMyiv/Rj71AApr1AoZS2qeK8siPZaD6TVS2e4sfhqvMa
sHXhwO864+N4cclODUJm4/kAZhWpx/Pp+pL7SY2CKaAMv1rV7rz12KA+lErTvvXH4UzzzsHb/1jM
1RHXOlfvnAYrwmHy4pVDVQyXSfKfOoRMQVOMX+8v1LUpsAJc1SIZSAh9+rjPvQ8vibf29HMO37Z9
+7YN6evhPJU0+TxcUTKFjlTHI2gFJfuEiJiN51NpEwIOw/D7TZL+bBso1yxbxf3BWdkmbDQfnpzy
0GdsvL7A1KcabMdAD/4upCnzrPMY9Nw8TEO3v3DXBb9caTrHwIcm3/b9+GVrerWVEjFXhs5peQnp
/E9fQe4l7aFas6/xZTm9atzMEm6TUTtepTQ/PA5BGbwZ/bzf9sreaQP3krkq2wI3/EvrLEBoNxdO
TAkciPwaElOsG3bqMTIbxaerqmcyk4DvByJ7SpIoex+m7Rj7etxyw1lbQlbscjO2TtnM6pqN6m9k
2eG56yZvI2tca9wK3qkPxlD79XjV4/Ii1KfNCYKJW2ZKa/Ng5dZ9JBOogzbDtS+Kz9rjQZwA3HQW
o35mEHfYwGesfION4xMMbwUVJAav3AvCYwI2yynK6w1gw0o6YeP4BB1TyooSAvgD2J7S6w/TQD5A
SvQciuTDQtC4v2TXPsIK5T7NYHrQFiOI0uC8kYRij9Nbj2drjVuBnBR1EcxZ4j6RDMCDYOIwIFRb
k7zWuBXIGq+grp86/aVc0GttC7oPG9r/7RuWpdNXu0TLPKV7QodrUoHxdoYehXCh0AVQ9Aapeu3X
W3l1hjfpNDDMXKFACNHZBDLi7IjaY7ORxq21b0UvSDCdOxSTQfTiKS4px699vfdSYBs1ePUo2SB6
nC7JrA5JLdsH5mxeXlei17Wil1QiTdLWM1eSKn1W7RQ+i07xk4HP0TH1631uWewP6OEQZK0mgwET
GZD03uuTOOBbNK6V7MSGG6q+CnzYbpprSxPy5A199q7vcKNs5r2lIRtz6C0yOJ5DcLnPYRpqgpwc
K7OlgbOyfmy0oexc4aMUhufuHiSAuT61ldd65JkRSFh6/92PsrcHidov9zgrR98jDM8EIS6aB0/L
5iSdMD/CaE9sbHArq8lGiOm5lwIVTHMFufcDT8OPC5/OK6tv0FH89/5nrI3V8vdXmwXEVUBppxLh
MLjeRfSoNZKA7ROSYDZOjJi0yGuoraDMyE6QXnlIahwGY/CAkteX2ROHOag2xmrtQ6xNw7SNqSdt
+msIE6J3UqFGYczk72zdOvOxXlXZmnS89jVkV/BkJx+gwrKFRH97LUE37PdJIH7WNo4/dlcFsfuD
hNoedBK6A8uCL/dn+e0OqA0WaztAVcHRa6/g5BYfk0I2YJgU/MTHbst7/e21SqPw928wTjOqyZDk
WTnJz0SC2YBbTnSp+8Ccu0z3D/e/ZK0b68xvOwd4GYTBlbQlxit3+beW9+Exy4GvrxWYRvH9jt7W
ccKbxO/fU1JfsJThkJPArQZPus/n96QexihGrSSH8VFb1U5chqU4qSDq80+OGFFLv9/52nwtf38V
lZTLJlOwx7iW1cI4ku4MWnz5DTLH+9ReqQ0tS/xMBbyDi1Cc0OJLOALQYaqyPg1S1Ps0QqkNMPP8
2vPMgHPEwCjjKET/l5oq89Dq8DnF/XHXTRfAn9/HCmmlgAaHGq4gv/TvoOQ0wKywbvS+QgO1YWbU
FMFEDY4qwUv9WPo6uTpk6667tpytyAf3ARjs1LTXshmnBzUP6fkl1yxlkzzP41ZBcWU92UgwuAim
PZvn9goJQPXOg4TP5HbsfQot/F0L1nZpkBkHHSbyAMJo++Sn4BH0EYewOAzQnz7e72JlqGyEFoXu
iqOgOnY1FQxyRdj1D2UNNAMZcVwZD66n9/tZGysr9nROVDRmbQs1mc45tGUbnvqhLa5NXWwhL5c9
8c8nOBouZ9ir8JYOg/x33XfXMhy8g+4gvC8oTl4+9vMhaPk11U1ygoXy1n6yNPxWh1bGrprAqWhU
tFfqg/3nQQrVyyCrfH/A1ibGCsAeLxCdJJW5Jq03x8qURcwpJibJXHNig97ndU5tHFdPOyO8eilp
gb50zAj0qFiSb6GV1r7CikSvGGqnmrz+AqO4+dmrw/YCrlN/chWD4BWug1/uj9bK3NuQrnAcVSaj
fnoy7QSrCPWk3OEhGYavle4PrpKfwQD7eL+rlVm34V2TdCBdzTock13yHdXA6QB5/n2ASWqju/Ay
MY/glrXXpJEVPJ+BxhminfBwagO7MiX9QqgJNeoqCR70FLDz3Oy8ftPACnGSE78YdIbdilRFAU91
1O6zhSKxb9yt8DaZyEWG4vF14rR9L5iLt9cxY5d9rVuxXNa124xmud2EE6ZVL36hCcy17re+svvZ
0m9lICBwm+YY+ASQkDLHi4CoO0jRTumv+z2srUorlc6EJk6ezPOTCIe/5AyZ3nGRI7nf+NrPt6J4
UkMZDOmEwcH4szibiuZUFqAGFaneYtmufIAN5uLME24v3PHltUwsmEPH3TIBWWvbyqLh2A35OAjg
X2WNlCk0DYfUQvDv/cFZa9zKnUPjZ04tveFKAlwzmmCcT5MkWxvoWuvLxvrqUEvE3MCHSGPoX6jT
IDqn8QKN2ffbrZDFxk9JnunpaiBqe8o6HI2T9m/3G1/Z+23TBpQpUYFTCz7eMzo/eJmbn6eqdQ6a
8O47OKj7WC/0D8RYBrOjMDToaAp5AnHNNrj4404IOLUhY6pRCcSusCSxr+kBZAXve022RMBWQotb
cdtOZQAZocVnDWIC/BQOPj+UYYrVH1TRrsoitSFjJUAw4F8tE6GU2x29oMHOk6MGfn+eVz7Bxod5
ddlWyBumq4ZNWQlhmViSKD1U7aa67Mqt0QaJqXp08bCHwm4bJT89mqh/RFO57bEXRQhttlkkF8CK
gxmE6XEGkyTyy401vPZtVnATCm1ekTTTucdL/oGY0D9MTj4cB7bJ6VmJcBs5RqtOOI30Mrz6DenP
zIOlKthmbGNy1lpfPuzV/hESUuVdMU8AILjiSAFG7E5+CC/M0/3JXwlytvT7qn3ltEUoK3c6Q0Pw
Qwj7XO17Bz5AQXASW9q/a31YZ/MUKlb7jsYIiQgIbhCT/g6Rt3yicvg0CPzj/qcsc/pGOm+LwmkP
8rxVG03nrA6CmNbkn2nwnWdFy+qxznHtqhGhG32t5Ks2kEw2NIlgRDmdIc3wYZGgXd5z4MF0VvCg
nxL/1nVblOq1rqzDu29dd3J8Pp1bLU/wWf2gSYlqITnD6ubLwqnvmn2AbGqDzKjJIAkwseksQkTL
lMMpvsnNxpCthKINK/N0K2EsOIsFHyr8Qyv8znsok6A5jm5Sm/P9RbASL9QK+MSPhnYsOucdDYvk
AVbNEMRv92ET6R+gsnyeZ+qicc3weo2z/Mf/4+zbluTUsW2/iAghCSFeIZOs+81VtssvCtvlJUCA
AHH/+jNy7fPgzV5ZGZHRL90VbRIkzavGHAN0KOcIH08c3y2mTNXgwwZ7FctiAgI3HrzmA0DlQ3t9
RCiuc3ZmqujEcdrSxNHAQBpxYORgx2A/K/ZHVsGt7fltZYsXuQ7Pnq+Sz/fi1Bdt7J52Zuk85+Gk
tuXLAIxLPnT3k512pgnuzhvIqS2n/9uFLaBen4PA+oeWiR8iR8FysWgQBFr/98Mt9wHNsp1/kFWN
IQuSRx2oenETHSQQdYNW1udLdeobNkYuAiRA2gJzmYfjF1qJ17U5Z3cndmGLL+NFK+q5Zf2VK+Yd
N+b1eO3Mo19lVL2HdDxj3Sc+YAsyw7BFU9t57K6qEbeT7QSSnSOn7uercyJ/2CLLpkj5kwMrwJWp
ICOP9pxbxYswJs0LlAP5+FzJ+tZbx/SynzvGsb9iolaVp7VrKNBZC6BgR/ifsjSxzHtf5vXx6Hcb
+ODwwqs5vsWembkfOqlscUV9DMmpPPsIaXGudj21M8e///U1IlymmTU+nFYTsReldPjogTXjjI2f
evrGxocBRO98qap74DCfqR+O36Ny5N8/3wj/+JT/COlbGjk9KmeaLqvuoTF5oAGwqoCu/P+BCYnt
4FnxCvEcELW2iCNHwfF5cL/mZaZX83j2WvlE5NqyzBlKVy9EmnRvTKjfaD7QRNUQnudNzc6AQ079
xMb+Me+midLKuzNVPybtdLw2BWdfAtGb4rJMb4tOW1wIXjArynuoyroYo+Bodzadihc4fL1bQwU2
ks+37US+t4Wq6TCKOhFm+j63wy/q1uUdHcRlV1f6xzwty/vnv3LCr20ha60LMOvgFRW+p961ZtwP
Aa6Y5Ywxmh7g/HgU2p7xPyd2Z0tGx4MgH7IoMnfaX7PXXGFcc1oh0JU1+cfnH3MiKm+J6MDcOhfS
m6v7KaDFvSSgusLkVMnSupzEDw1d+OeuZ8GtF5LxXMfm1FdtHMOkB3TMuDR3VTa6g/GKAiPxVbCT
9aXHegtq071oQuj+6nv0KgkQPWBck0fp8IieRQOc+opN9NeQCh0zLzf3lUFrC5zHNnGYvT+g7VKc
YSw5dZ43OQDEccxEqgCXuGUvD9qE1+g+odfeFWrf1OL18yNw6kM2LmAIGkUaorD7zkRpy1b3S2f8
JigANPn8F05YzBbeNsykjCK/Ke8JRR8kj7xhD0ByfvQFfgJYFGP7umgGeSaMnggNW8DbUnSzT8BJ
dl+xGfhjYQ2YyUa/E/Lw+fec2JctU51wWuKthbnX+eKhXsXlaSUimiVdaaMbRnz/XBfv1Mod3+Cv
GMrnLlodTOUe0/34FYDO9fzqcO8GOkFWsHufUI9eBELkWwotaYuo1b0CVWFOoRAArh+WlL55+XzN
TpyyLXlWW5nZ74scU3omQD7bWgzGSDv/bLoLJTP4v8H8r8Wai1Jg3tNUVyCVhya3nZEOhufunU+9
/8bcq1mGoDKpsTqTb5+oaTR6bvyl4Wej/alju7H2XAclZDICkAdpzK8CbzAmrCLnZNdPndmNlZvQ
+VkJVocr02U/1BSmNhtT04/p+fmtEx+wRcG5TmvjVWGDLc6U/3NYRk/smj40F15ybZFw0FsJ1SJZ
eSVG8cPntolNkb19fj5PWNoWApfPM+iDwBdxRcmwpwJoWediSshB1vLKUnn1+c/8Cz38j8zy/6Dh
ENMtRay9M3zagbYZ7H55c6eCwsTI/ee4w0hdhnK1AAEZ0LTneAdOHN8tdo2udcN0f+QhzVfbvx7p
eWzThC8R5X8+/7JTu3/8+1/WJ4sGYJWiLa+WcjrWLKDlbcrLSP/5FrkGYh6Lu8EIr4+ku7hGshVd
rfiGy159Y9uAa4ajV/y7OGrN7xZcUR5qchlxBScbu9b5mg0zFHxAASswqTxAxwRwLwhqZHM7xZd9
wca6WzDjyn5BQhK7FipV/1YJPk7RJU9nW7yaKf2sgCIbni76I97OgG38/Ozefx9NtoWqycplsyQU
bkMD0AUx83lNbD66pJnOqoT9t/dj0dHq/zqcxPe6qoawDiprWr5MA7/Ni+C1AAyyKM+hev7bANgW
ogahnX4yXobvqMy6xMgKET/HczDyU6t0/PtfX+BMRzMKn4cvaNwUyxI5AD9el/T0rIjxqd/YmHAF
4ZQV41v4DSEMSDFW9QHOWbUbokCklx2lTdneOi/PS93iJ8waBreYjBXXDeAwF2VmbIs+w0DDiCn3
yDvwunzNKU1kqL5aE1w3gLt9/gWnFmljzq6wZSenEl/gKqAV8lqPe3CrBbtCLufkYU/9xsacuYtY
0De8xkZoFf6uMs7aw1y5YNqBrXhqk4s+ZQuapk50dSgyfIoS8HsuGr5LkAE/BMDXnnFMJ75kC3Ur
/cZ2XpmT1M+CKzYOSdfWOz87B906YXNboFvJJjWoqCBpK9wVdWiOeZKFu8+X59TDN8m3rDjuvpjB
8kgOgSKdg4q3yLPLpvbYloSsJTTzOcXSUGvR1O89TO1hpuzClz9+1F/+gveiNbVZlnSQYzx3/cFm
5kxX4j/XJYy2+OjB9X4AXB5evIuezBz6cTCdlTr/74fLbawBdq0texAxpeY4RZTn4HfI2Fnk3X/G
AcAqjm2Qv1ZlYRBn1WXIUlxoYtZtvWn98Gmi41uwhJd4OPzEJtRoweuKG2yrxRIhCrB+X5DLmOvw
9M2ZNKKoOwK9rBTMKiZpkZwmSLBfQncZ4Ql+4WjJfy0RXUBKOANQk1oZvFhwaicjJIv2F5gUHr45
lRJK2Fk1UZLyIfpYGI68by6bx8TDN7FFNGZoVkFoKlopd8DwF7smr89xK546mJsksWLFXGDEjaSS
oX5F4v5LefYiIT28+iaoGMZJWbadn2pIEH3Jw1I/ijE7N9Bw6tU34QSyFU0Z5AxbOnbLzdJG9gXQ
1nNiMf/p4kOMRPzvA4O7W2AFTMBS62EgaelxIdb7CCBrKfJLWhP4ia3ZEqB0hOpICsD6F1sCoeMz
DDJcdCa3MUQFtpx5B58weT57ZLM5AjONvswdbHHSLu9kAEkvPy3AeosBmyEdRiQLl736xlYnv3DU
FgNNW8PNDWIg2l3wOm14JkE4cXC2yGgClKoBUB2lC+9E8bPqzEsVzudUEk8dnI29trzkq8s5/R+L
4h6QMQMDx1K0MHvhAm2M1jV9bzDgQ1IyeYUPZEFdZjECCz/XVjm1QhvDlZNeIDEgSQqlzZ8VGk97
gMkvkjvDsd/Y7dAZ3nbi+PZ9AcIR8M+n63BRWRrKLfKZs5lngb+ylC5Lva/kTN7WbPLicKXlGcs6
hrz/0+vAT2zMloKXyHmiglcrQOIHosYX1XXXObd3oq9v+XDuDvhEVN+Cn1dtROSCnKcuoy/rXO0W
296rjBx0JM8cpBNndYuAFgHECwC+YakcAFVayWMz1LvV4/vPDfnU449//yvo8gJqv9DipSm0T6K7
vCrzdMLF7GswmfwyRxQeT/BfP9FWss3WiPEU81n0GVygyz9BvjRnoIKntnpjyzmk7rNG+CwV2t3n
TqZWN7u8Kl6WtYvZcJFANU7Uxp4NyNgosFXI3wYwCFoKuPK62nPKxSeMOdwac83Q4HWCI/fMvJ+a
Rp2ORw4WpM83+dTjN+aMur2ewwgvX0XiVdZAOWbQ4TrTWDxhA1sY9GrIwgPi8zT010cOmYdW1TdH
BYwpYF8/f/8Th3TLbAmavdWyKqIYG+Uc98SsdsUNL0IbAq1VmXN8BSeWactwOQUAGaph5Snl+Yca
UFnUlT3jkU6t0vHvfxmBBMsbRu+n/zmmhNgDISOuvMQTW6fdZau0MWXr+72dOkpT7nTxQFnuf21l
R/eFGctzagOnPuO4dH99Bm2nosorWJsJp2dT/3aiPoKQnjK0kj//ilObsLFnnot2lcPEU1lW66Gy
c/QlK1V4EeNCKLfQ6LxrTYQrQDijor2b6vAjWOsLT+nGiEU3d6qgcKXgaXq3IaxM5hCCimawWH++
NqfsYGPHvC0wYqoRbtTS3AlAtCbDb9147orgxNJvYdHr2nqjDThPodk0xTZAfa3G6ByD3AlHvYVE
67F2oMqi2Ng8OwxZcwfcZYjJgPru6KXHvmvOrNKJMxocX+CvMzpkxTCFmEtKte+9qdqKn1VYqXjO
G7HvdNdf5lS3KOhB0XDoFWNpHrBvVZN9QBjz+fN9PrURG0tWrBg57QMEZYL2D+eA+4R+fm4c99RG
HH/1r/Xp/So309zytI3y92g2j9P6aiJ5P6hiiHFZeqZZc2obNoYsZgI17GZGTCurw1yGfxjRP3qV
ffTVudb0qS/ZBGUtkFDT45cgH7oDy3SqaPYhCS5HK7ErLs2RttDnqpTTOIY6SDGGkyVtOy87WQq9
60qWXXiYNpY9Z7NvczHytOHLuleD/qhCk6WfH6cTbmMLcqbKljhCHU/zOnwwk/yAglEaRe7188ef
OK1bmPNExj6TDG7DTserJg0+8dk7y4J3Yo+38GYSZD7AaCX2uCTvQe6Op1XUeLxo7SNahPHnH3Fq
jY6n+C+jaJAURSHuJNMiK7+oCdefRzkymZFvlz1/Y3QVxpV8whRDRVX10KKxoKJi3X0Zlu2ZXT61
DRt7o/NUSxnCaZAa47dLj8nb80M/px6+sbQhL3y/BAY1JcPylkMhI/a7i+5vQ8k3cXM1tZ6I3wQp
C8gv5dM/EyADyWXLvrErbZjKC8Q0pO3LQY72G21LHQe1PQdjPuHltlhj03YgzeQwXNkOPysM22Cg
+kGVw8OF0hKh3AKNWzqMEzAlyOuQvRwHxF9L/9K+9BZoPOR0sizredqT4a4lS7r6CszWfgF4xjlS
gBMmvCWyVF6PyGK7IAU2DiPhVSplg+lz2l5HXvi0juf4ik4c0i2oeKJ5NzrQ7qV8MeHuX528Mbz0
4RsDdmuxrFMAA65C+5Wv6Hr361nil2Nf4j/6FVsSSxI5YorJ8RRzT23MwjI1YBA6ToRXYB0F2GRM
vbOw2FPLtLHlKXLjUhWsOwKKMqpjyqblvRxCNe8+N7pTNrExaF579QBt1CDFfc0/LdoVk+e+80Fe
nT9Sp75hY9dDFKKyMRFLnZrfHAECduzPjoWfOK9b3HAXiVUXswtShLUf1WBSuiLeVMN4JNdafk5h
flnU38KGXVaXrtFZkFY23xnlvoWYSvl8D3z2rwn/x6Hajte0BmqF/6rzxehd4C73CFGD5NAkQb1S
LOWTIBD9kKQKuwSSfRgiEXZZQ9wH9vMPfyDkrQ9biv8tBRgWKChWXQzDXXtc7EWg7aW6rFLeNXBJ
TeWlAAtCenUKmuEfAmLoMeahx79ietbeYWZhrOMpg2yEalpx045qeTZrW0d766Pr1BrcofLSh5jH
SPEQNCTtd1Y2ATTmGYk7b45MLMgw3NnIkO+U5vYK7BL2GsyyvD2YKJjeuqihD7LlzUcNPUJvZwDH
nuLSioI9ayqZSlGfKbbjAaDFv11UD/qPpKBpS3SV6yXmU5GXO2f60KWOeKbZazEOh84N4cvK6ua1
ogSgfB41N6CynW+HXPq/hKn7V0tKk+rFVCxue0hcE4j5NjHVo+sTE4J2NXYNhpYxPLXwbIexVk0w
0IprCtIsuKIDWXHxfQD5+BdNqygd+GRkIqB8T2OTryuIVPzI07Gko9qZWYwPuuj1um+7sp9jUVG+
PsqOY329ZV6mxARmftU9639nRo5ebBpl20SPRZ4sDtk4XJcPAIeqJvFT1tF6KzxO1Y8Fysfmnma8
vEWXFHNSGgrH+Hc9ZzfQsmc3Ocnorgp8/p34CwVFfZa714VF07gr67Xrbyqyltc5A7pIgLry1mJQ
e9iJPp/G2Cmn7UEDbmP2GiSH5Qv+f6AVFZMAq7XAwOoVJlSXLiaa2K+4+qbksHAUi+h5zhVPfG+p
g68dGHdo3M6g206MKIGA5xVYnqIpypGs6a79gtnaGZhrK1codvtgfuZeQyE+7s/NvV0Gech9F+q4
nzG2CrhSED1XBShsY2J67FLNNS8So3y1vECwYnpZBrzYAp3j9QqoS9XeQyMJ8FQ655CEpt0wVDEJ
SyDjSb7oDyuovDYhhfCchJxOWnb4T9LkI1gxBg7NXgBmIVmNVW13gHIMdEf6ufev69HRcW9WXvzG
5Bj6ftQ1eEnrR/5PwhV/0zDNLuZDwG5KTNTPV7OklHwxjgG9PODwiT0ZqeHXcu1ztsft4/SYi3Ih
sWKy/JZ5dVhcgWiEfwcJ+nzlgk5/yLAQzQtFS/CFhgg8sSvLgfwGCa7ndmJ2ax8vqyf/aSXDf211
CMhs03Z3zsfpqlaIoGZAjP5ZnB1+rKor7wowAR8gG4v37zRlB0gGd0PcFb19RmKdBbcRr3BeV1BI
3PSs4h9H3uB06bi8XWrZ7fy6gUCzbvvpTRcdqMn0KH71RuT6xs9H/zDoCpLOU9tDQ3u0mLWK1VKi
8DNQ2V7jyEXyH29ty2GHic6sei5Jh91h+Ee3Np/oA5xBnkb0SHkAoZNrvlqX4h6C7ZTMIMA+KeTk
tOvBwZn7Y/UFFG/gjJCgwIp5NvTiprGu9J/yru/MCrAY3EAOfj/d5Q8Nr0R7C1zR8E9VgM88MQya
7ruKFqBiZL0eH33TLxCzVmZZrwdqnE7FBBXkg14qbWPVCnOTix6rxYCDHnfWSBRqa5H3Ly1oB5YE
usL9Vx304YsqpHkbpQnrX6A3x9kPo0rLA8ad2qvZrjIvgNP22zUh8Cn3bDLrIaPFosF/SMNAJctS
5n8c7+wvGkX2aWi96KmCYb/ILMAqGu94/KZiNP8oCxcLwdhMp5jRKfGaOEuvYqH+r8EtxWGGm7xS
bWh3ANYz/RVpJCsOcgLNzK4KqafuoSPSv67seGZAzlQzqM4uxXrdgR9mBlV3B5VyXFzV2Q4TEtBM
53WEE5KUc0+/eUNN5j8mn9jjtEx9kNI6WkLMHcvxQepgesWdC0iIVe76R5ZBQDTJp7IYY6iy1cvO
EhwOEvhelFTU0C8CsQjQ/566Lq6Zi+4iy6FiACzqDwgCVSk6mrbbRQFIi2I18fJbna9Bs58aytoE
nXPPe8ujwg2PrPdrGVtcw5CEVF13V7VBH+2Ei/rpXmkX3JdwAW8LIHjvA+LeIcxDkXARNg6j2XP5
NOWW3kPhzr14wQhtJlOT7NVozg5iytt3UXTiGaFr2tHF9/q4W4G4V3NxFL4NKzLujMcYv5q5Xc3D
BNLStYih3UnWV1rWCoJwJFTHn9J+Uf/mwkP0DDEWJhJSqgAvAvzyIzrBXoWEz3ovVJSKXDsvnHoD
7ve6LVM5zV6T2oYhElo3Qv9WgHsurkpCyX4oPAlfimnNe+MzdN7pOFt31UQYPUhxY5R9c8CR18MV
j7olf0dJ5Ou4rIDluAYQCIDfJmx4Fxstm4SoEkefZkELqwmdeat5Sx9MVpVPRbTyt2HCOuzrPPPn
Xws0RW+nblrKJGrDZpjijLR99a5xevy31pd4Kzu34g+umbo/noJlEy7kh6SLLWMGZMYeqUvFY41i
/lZhUAtbRsdsx6k3PggKRS5oIxeV/+Daxo9uuR0CGtPQyH4HUJ/3soDVtr3FZK/44QIv/05H8Fbv
m2EdPkS01N+jrGhBBkhNviQhuoJLOvuC3mK2yXvPiwrmWIkh6G5l0+HlBQXxWg/t4o9GVwtNAtIU
QHih100SReAOSxFUj9Z6rUmst9Aihj/o4YMR1vwE6z6ppKWKvUzrjGAk7FHtF1w9AqP/dvgSYmgU
CqvAAYH1UhdHhroetHvc/QwCwKeSSaGuKFRF+qRZA7kTTTVEuyyMRNpEbUkg1qb6GkUsxGJAI4Lo
GUUZQrWOCLvuc1594X5XzzHPB+HpHVpjHgUzrxZ/IPEXHFNI5e4xksJeloXbfxaMJB3YbL05Ff0s
3O0KhZXDkiMQxRPTTsdrWKxlDHoH8YNkWdvccsAoy3ga5OIlZJlV2MYdLQURiZeHbWZiQhDB4nnI
sepwIaa+h0uSrozHsiZk5+Ve1GLeqoQjv3d1qXuIjYMLOfbDzMwPYyR0ue/xiutuJbWQX4A9bW+m
uRufTc9WgrnAlbqDiIT7ataRQ2YODrxD+5gse1AG+yaJoqZI7Eh46tdQ0AvMWj2sPC/vANDJk6kS
QBkWxOMLKLsLlyeiFa13tUjQQhyp3foiHnFZkyUGq2ri0oFAdlfLWpX7jkYtva5DqHfO/by8h2Wz
fLMB2C13uhjanUZw5ABNFrord21WtylWzruFQlE03wp4SC8R84IUHFMu1SPNcvhJg4zT7IcS2kh8
1ALBLZtv6cCWdxXV5UfjMfrk3FTflA0kzWeZ+TetLZosgRPFaFZXlk+RNzG3j8jast2IzBO6fmXG
Y1Y6OPAxmJY5qdlif+hcABccdf+OPQ1zBkoVCj5A6CFjYjYOwQFbQZ/a0+8O5HreAcoHmMCU1ajf
+szPXkShzHMIbzskGAbDlQ9BDbOCd4rrcbf4sthPgWgaEClI9RMU9cO7UG35E5Q9zUOrBoRQ3RI4
FldOs01B9F5+QzK+/myhrhsmuY+ZuXhAIL+BvEKANyFet6KuOB4kCZh2+yjnyrTxCBTqMzVZ/lTo
YyFjWodQgGJc1glnx0tHUJ6UwVW9hKqCEF4L5EiNJPNHC4qan7zuprdAQcXJtN78k/Ig+qhyKVLB
LNTPZIbcOFvt2zSAStwLlz6eJxm951lontHb0UkxRNOr0zTocUykTvpmECTh3oq1xtOQoC9RDwsx
1fw1Lyv9aOtx/oWChg2ozwxKCojUq28augY/6SggOy4YMuBEtUWOrMY1AKIM6ELiYwpa/M6OGrS2
6ZfrAjN/SESbArF1GccbHdgpFYL338CNEXwdGpSBBpIhtxy125XfFtWDBPHeFw3Y5LKDEsSYoNc2
fJko0FiDaLBn9aivgegDLSuYmu7DHNjBZAFd/o2rrE2ZhWpj3h3p1/ikdvlcrzTOGq1vO8BrZ7Bk
MP9rhnZ7jMphus8muuZJx3AtaHHJ/9qs/ngtKRzeEYSxE7LHP3eMREWMJjp9gDQ6ciSoLoknPlTw
MhNp1oOaKJ32AygyHuQ0zEWKfjXwPyQKm2RgUfds2hBGHzRrdU/kgEW3uiRXpm7nr/+CxtuoC3ZL
o/nL6kUj5rR7e9eCav0GWYtJ8rFcnztZ9PEwt+aH32HsUw3gak5UiIZXrriFUFY9fCPH3EihAbPT
goQvmKw2v8XSV1EC9Zr2OvBHcWNbW990xC7fKPb0fgLH6S2gMupxELzY9w5uCJ3MYqebut7NWASw
NejhnSJrmkE90bgZsU6t5f4o4PAOlBYtdt0Ml7ErHNDEFoDXmzas63tccOC4DQuJQGVbwz9YTJ6n
Rtj5a6SC430HA+Ic4mFHB83c4OOyqALvpinEwSdgRo3rpoY55oLEPvL9J90qCVIgdAiA0ZPXC4gT
86Qy04KvRfc4UVRKgbKKThjb6en4HUSYwwc4I0GGmGtw6ZoGZ4wvCDs7ScLmXgF+8dRK8YNaPeA6
rASD0mBthTJ6DtkjrLOIYkpRs1Rgd3rWogf5c76wO7EE43UP8/kycg33jAvgjO3yJgCKlUfAEHZx
5QXM7RAfvCE4oFwiGK3E0K4lYIsjOXs12eK1VyQrSH5V+yCX+NFzdEkP2vOc0UjupjC8RvmLakP0
PZ93ctbku8Gd2rVTBD4CVHHFL0pcjZC2jv4LiMnJHEN7524hXeTQUG9xUpFnzSwdpsWTX6Cn1nko
llvEQm6rfqpitDI4XMSqym/VzObyn2Hyjdu1xKK+OxZDRUwH4OeveKeku2E1hbFFpJs5ZNAjp3Az
I7FRbS00v1HWR61CO+erP6qhJoDweJVhVhlj7N0VW+vC7jw7sPpGG62uPP+ISMmaKk+1GZtjNhkg
13aODNkXg0wUZWkJ9sH8i+f3WQ550ElF3j+uHsdsn2O8DWe0R+ERL9mUs6+BBxfAa4LYiHIU8Dgb
KiyTWrJCPFW0R+oF1zsEN2BOw0SrIAzzBybw6DO3JhQ/2QydDZdg+ZFzUYu66HbNa08/IbuIQoEA
6tu3cTxKzBsxh+6GChr61876SGhA/jTYHSg+J+8erPkd+lUVDv6ho6QLrybp9+ENz9dOvkFi5egr
M00BjK2O5b4oEdq1mrECakZGnCqcCoxiQAYBa+dXKD1VGE7hfmmgSPvN5Mo295HsphcoAiA5J7Vu
6OHo6Norl0FPDQToi9G7aTHLl3xlSPsF5cLuMRXhSjyLlfmBI2fpAGmSkberIxzvmNVZ+bL0SHHe
KdQp5FPVBfVPCmoeG1vk7VmSZ0ORpZXoQ4I0A+7zoeKQRrqe/XrC9Vwv6L0Jm3L8BnOqsn2FFmpx
BTtDGry4GiDFPBKjOdSTFU9LM64qRrbRf1VTjnHBklTHeiO3tdqDnxxkHhgNmvq6RubZ6BkEC8FE
rziu2qEUhyH16QcoZcSYUNFBjhOiOP5PlrGJ3/KKZejaKkYBnPCu1xEl3rWbOBBcS4cKVUg/I9cC
tS6NccsChgCDcXTMRE475Jkz+RiqPrR7XUm4DQVh0TIpGEV62nfoAsR27WUtMPwGJqwp6lYkRyNx
D24omq+8d+hPyQCOWQ7dZF+WnMhXFTUyyVFgH4jKyRXoR8FzVUwg0qsGjU6RUqIb9+UIlLSvvDLb
F3OtP5zXBqAPwySnjG7adVx2Qw2+SVQZsEBpAhSk47CYxI0kuguiBpZ3PDfZtQLBgYEtmt4HvQK8
IYLjiqYDVW3/qju7fkwEikQhn/qd54LhjhHAg3uZ+8/FUVDzZqhn94AhwuBBiaEboa/iz3oHyp7q
ECIrZbFkmAXjNWKbmuF0YmWC3iRlCDXUrNDH1oAUVVfcQpuoKQ/SJ/CibkbfEHUKGE4iA57zYW2G
fO8CJKUOXjtPK9ziP6HWDR4A0JfXOrS/4TZQDfjSs6i+OtclAyjZUY0JT+06EgoFhnSGL4PgxnhD
+Rzc56RAi8Fv5Z7MZP5BxqD4qWb0UzF3Lu5W0DBmaRFCB8utASrJqmzF3UCJ/Z2tHbnz59pbrxh6
1b9lA9UUlAnkrizHJY14mPtph2FHWAEU5cuYeChmbzl06w8gMtGJ8AuG3uMMhqPIrk+YbEMDSo0K
vRZQw3XfSdXzfVtmAkNQUKB8y3o0LdExDYM37uBZFzkSgFfoeGO9I0OSJO1w2y9oAMgWMmGePWYg
UwdBkbnriisE8eahb4soiPXYe7cu00AQzmGJGk3DH7zWDfY4QndzD280Piu4cnHIepAfVqUejiuJ
oOw1GChf+hFcDxLdp3haIQd0WKA7/EHVGj3Jri5f+MRR0gp0H7uuKr6rVfg/hqZGgY92PupkxL/l
Bv0KwMH00qHh0QYtanKu3JT6owvfdQQMuuI98gTUI18bUUNMrXAK16VINKZH2Lh+9DC/+5rLXD9O
fFZZXBOmp18+BJxowpCtvPUQSL2nPFTfJAAyiZhKopB4ElwgKK7qg+rBOc0qCvl0d+yvm9wymww9
g/sdmMcxXgjO0BmIl+cwWEydAOQXNIhlGpk2663qkMYbT+1bEeFMt5GPsVC/LOgPV/TZt0GGnU6o
B9BGPDtUbSCzyA5hYKtqV69QDYhHitb33iwFgU48Lv0bdL1cMKYzuphJNayG7lYJXo19gBHy5a6a
i85LOtwNgGW88fwyxSXK/EUQE3bXEsT25hVs88S7bheCEk9NJPo6gXWs+porKJO/517tpcZvOjTO
SlM9uFKLJw8out1U5qj7e7b0j7nGTIfXBf+PtDNrkhvHsvRfact3dpMEQBJjXfXgC90jQrEqVr3Q
pJAE7hsAbr9+DlU10xIy6BzzMStLq0xlEk4CF8vFud+p5m7KsvchAXLX0+64j8ckr3YxxxlC6iQL
tUZNNYhcTvDkqt6DEyTSYUgyw4vSw/m9ju8xV1ZqPw2TtveRcqvxGGE/N2EZbzvMt2TCSTrb1y5w
yo9MOqK5wCKf6IsSBg3lnJ0eIkwaHX1SZdaOoZWNSDWkYG7b8wUPMjGl42NuLzkltwDEwGIxothT
N35Q7NtAICYqhb8Im5diX7Q4fyOS5vSRN8aw+5raKf0pcxgxbuugx0kYiTlHfg20kl9tLvTVSNLm
TaIwV22KesR5mdWpftEDkzjxKP29GOjwnkRRfgMQGtkNAzaM2LDbGd7AsrfVhETS4ICLYo0Bt29j
21LkE9KSyU1TufMsZA3pAUyFcuvY+H+wkJd37dhjJMJs+0sUOFjr0z7h32PoucMKuc3rPp23FIQW
T5bEvnPTdDq4wrjttyAHAoqWCHf8WebINwCrznAdg5Wn+oIJH/uahun80RJYcnY4bVkPVVsid9cC
8AXPIXg0fZIeCsa2o9bItFQRikyazMJRp4K/54MWaf1Q9mX6Smjr3rh1AmBsLi3nc4zJo36Mp75U
G4WNmz7GqfLflFA2MvrILaRyP+ZkvEd9EpLMRQDzSw1q3HNkMecLLv8m1CNzuQdrtcp2CpsPcgSx
aHiMm97LkSYsFYC3gyK2uuB2LhO2a6bRfyN6PsbB6KYucOBzuwb7aBLgC+EEuHNzlWBj77R+e0WF
qw8NnK3sDYU6Jd5liZv2x7EgWBpqzIjgnsN3aSMsOl1ZvPXpDpkpCwaLDDaFQGGlPwluZZ5Hr5wZ
zplMocjF5uuttbGobmPqNp+Ej1PscYyL9FjQSAETGcHMuihoedFEfnGr044UYWy1SboHoDboDrgQ
wemoLub7udN3rQvaIZPLNNoA1cIQhIZFBO1HMccsglM1uxhCkPP0SSaQqWBentcdRDK4e9B7r8c0
mkx9dOCzGu30ayxc25tEpkpLCncbm4TjgE4pAMublb241LlytP58uo2Fe3vTXXBMRJSqGiqKZAKx
FI7FMKAp7BXQ49LDDQVUx5jbIwNEQ2yY1bbibXmZtDgDn/fTDdkEgCiYKp2BhbZIjtGAlXgokUE9
/fClIWRIJvCRJQ7jxAsjHO02FUcljLTUa43y6BU55tLHMRQTNgoSfamoF46c55us77ItKdOn0z9/
YeiYnCWcItvBDvDzK9fBrp5i1wKRJx/pBvRvayXMFt7ApCvJOgvyErDmMJHR1yZCoo/l9pkVGCZZ
CWaXpVfjRhWViuOT7ubeHVYhEAu968yf7TdxYaGbgtoeKp7m+guwSoBwzGAUyagu9+d1wNzyby2M
XPquqNp//fwAKpJZGZ7o6lMdV9F5U5AJUuplQeuxgOYmK+aiKjjIbMceRiVWjrzhea9hRLB0ap+l
VsXmC6W7bhx2bZt9p1CrYg1a4yktqHscI44j6Tsygo9sGMn8wS3/RWqIULvSTY/1jBw//SpLo9WI
6IwGQZqgvDaMaGf9YBkv391S5CtFN0sjyohmGXcx5ATzh+Ij0v/lp7norGTd3Vk/3gQqudg3taPd
QF7FwQlq7Flu67ffznu4UZwXkRHHmgLRkMDPfJshWbpzZoHVeU+fu/23SJCF0LmX4um2HO5FjRoG
v4UH3OmHL3x22wjkhKsYNamShA0u/Dc4fKltAz3m0KySUBZGp4lL6rt0skU+srD1+quJ4NyMddjm
fOujFCm3zhQL2/Oo/e0rEa8SfRBbKFwsoMhAXrfZYDe69vSlz2SEcdLWDDK1kf+aTGfBeeE7L6o6
u4/dP399kvsdzrZTEGJ7/YoykhxZXb9Y6eOFtcykJo3Iz8SwLMLDy+LTmDSfvHknVOOkVNj35w0j
I3qTQvAxgDYtRNIp30EI22+yiPAtctxruuSPpx/wR//8RLSztY88GWrLMyS9xzYBAJWuYZk+/kS+
CbNAqi9FXXwKnQoJkKSzUcwWH6ukvFuX236siPVNmAVulHDhQgsItWph3UVB/cm2yruY0O81L+Hx
myLFsUbtXvpWRlRjZkPeSrZYYYSTxEdk7GUIyOLj6c5eevocJL+FmlBj6ZDcDyDyHGd1Vx7tSyR2
wvOePrf629NTlVpOQwf8dqcFERZ2zv7ej+0VM/CPZyPfBFu4ErfQupwJYrNpp5/oz2TQT3VL9shG
fMmJv7Le/HLd/btWFYUWf75G4gIS0zILDXUW0hzZeOhVEdaN8+NfjdWfetLvgim9JQjEqXg77+sZ
i3QBalwy5SzAMir5pe5wyeaMAFCd93QzzL2onvo0RqE7x70Y8uz+rhY62Z31dJN+AdOnLrIkIjyx
1bfewgWqE5xZFgDB7Z/9EaUpq2PmkTBtumzjBDrfBow+iJgQrHj9eYM3MNZqVtZeNVHlhyQrn7wG
0yCEHGt2dAtxFxhRDby06rnFUHVgA34XzcKArj+vQs83EUrepMBFlcILk8F/TFA4uZ16KBPO61kj
pqueIYUZaRoixU/BRC2j8+fuwFibU+ThC5Cc50otaHWTtjiopkxwa+te+riIOGsR9QMznv3Gh4I4
otAzk5dm3lXPuYTW7nfx4L6c95mM4LVx5xRxXUBZAcXNHhvK/kCy1TdYGj5G8Kak6BraTPBw0KW6
G8g0fHLbag2wvPB0k4ERqSaAQGp2iGgc8uKObXvVWbhoPevLmPgLe7QHeNRXeHqgK3WBu45kp1lk
P59+/MKqYFIvaNpbE+7nUEAy8dn7h1W7kQESXDbVN07BCHTc+jzQjG/iL3pcHUGSRNGWyF2yK0XA
9zjbPp5+k3ku+GDZMQ0A8zxRscR9AlbPPPjhQ9ezHTICiShsNSyysogubGV8I5yVDZM77llzI10G
QxugZ3D9E91ALSSg7lXV1kUmlebZeYuab0Q4RARVjvaAg6yhS9km4wQJisyb3elvtjR0jdCGsYab
qVLBVxfGCkgQW0q2kBwPcf10XgNGXAdd43uwAsD3Ui7Ohrg2gsy4nFaShB9zcH3fNwI7EmCx5e3c
5wnTe6Tft0UfhNKhV35c3HHsNLvxOqi9K9R6nJV7801EBszeeDnaEN7htrU6IBUNkT1h4/7091oY
XyYdI+paHLiCEk8XLlQ6jvUNAbOzhvrKiZtZ9uEeoF54Pd3YQu+bjIzErzrfSrP2u13oYcNgwhc2
uLE8b+LyjDWbNlBk513Xfi95F4CcXn1DLSs5b+B6xkYcco24kFnQfJdd/0oDCJRSvuo5Mj/kg5nE
tA5EagziQeJY74lKq0OqC+vK97PoGNcuX9skzxH2URtGYOft2FiNHQiI9Hvnp+U3bFMkediwOT1T
tf3GTZGQHqnaz74gPCYvfKoHzMbVCmtnqfON0O/SjPcjFPc/5+VlC0ESLu/TbA1LubCsmMaC1QB1
t83c5B0VarscGRUMhRuUxz3OfIj1l1hqxoj/TPccbnvS/qkTeTFa+rNtBdfJqI/zLDxZot6cFSkm
TUNjzcKdUDt+G+xR4FqUY+/TrloYLqxcJk0jr+iUjCqj73KKQseDFSYqgSAKjW89xtcYqgv9bZI0
anv0EqBX2Ld85v32bfkO2MIaU31h2jL5GVWsJ3BfXevbWGN/zrSztbrigTNQT3EfCLVM3G0lpWuX
dEvvYkS/GBq46hTCfofl2CWOS1+Zj5zIeV09t/nbIRyu9jmwxTV591R/09eD3CqIGs87DTAj6u2A
Bm7CqvHdJrW98+Zf7U3Zmgfb0mcxQjppGsdyeUfe47hADnAWroJtsTJjLT3cWMnLdBjHbsRPn5BB
9nfQPXMO4Bt8Ns+CBfnMiGXteZbvlpP9HowOuYAMEbA66KRXVqOPZwrbBJJKGAThDsiRz3UkbmUn
fmn1d4WVgiaAaYJ4bGV/8HEw2yacNEchVU0TVj/zQIMe1H3mLHlQTUZmJdjKp1pqwxhGFOVmBIU4
zrMXtBf5GJWb0ktuVYxij6j/fE4c2GYWZ6xa2raldJ4DFHvdwvo02ZcBlSurz9IbGKNJ00BzGMrb
UNUkFQoiUShVNNcQw1xB5biyO/x4xNrcGFAOmaYCmm/nOY86BllQMOXH3pPW19MfiH+4gttmziaB
fpF6EJo+S82uwNG6rQbocaq+C5ULOnXNvpBU3aQz8Od0gx9vS0Ar/XNmQg0jAPewiXrWgMI/8DGP
pmPlOwALxHlStSutLASKmcfx08Ej8TC4byLtwy6DxUfT3+Mu72Ko3UsdFA+nX+bjFcP+W0anz6Bu
hAbweXZXHFF0uykIcke+vE6t4Xa+AQNTfCX2lz6csVwkSB3pArZXb65dX7q995hO3gW1i8fTr7Iw
lk2+aT1mFkpwGvetH72LmCYP2vHu8sbd9p26Od3EUqcYAc9r5cdBlJXPsig+gd1+k1X51UT5ddI3
1xXON6ebWYgYM9PTjKAlqNqanmXlVlf2WAQHuKjy8PTTl17CiPm6jvpClLn9LNoyDMRg79NmuJ+7
GdoaeOMxdX+6oaX+NgIfeNAONSl0euYUbl3Q28MBsZsvt/vyvNXQNnM+FcofPNao6Zkm3XQXKWld
oPhKfz/rBcycD2dgFvh+OT23THCUtskIJZtdE+rRXRMILXS1mfdpeJ9H4ziiqzv456GAFFJgxtZo
yAshYWZ6lLDApsjt6dnJ6EPTIro1tQ9N338nU7GSilnoZTPfAwVmikpzPT1HXDh7VM1CPAkp47wE
rqFnlz7S/M9/2wsGuC+B4tKqnoeRqWtY1b/adZ+tzEpLDzdiui/6brRqZ3geGdJsFdX3iWhXNiEL
ofY3wiluyamNepg3pcqHDO7Ljut+6bkO7Wr6yZo1x+WlLjAi2kYpd2DpLHhLPOfW4eOtz/r7Sa7K
O5aGkRHITTNGgSCW/+bDNjBg1qam6W2gysMEBsXpUFv4UmY6h6q4o3Fii+eJqM9ucl9LFE92yR6I
5I3Q00orCy9ipnV0VAKBMXXimULPj+J2awOJ8j2MRm7Ljq+Mp6U3mf/5b4NVFEh/tQPaICP9OTeB
eeNCpOzCgRfV+mK6sHCbaZ1ZnywFZ+St95OZ3+ZWYAJhZFXolll1E5yXoIAi78/3aaBRTVnmkbeo
93aUl3fr43apO8y4RvmDh8Jv8oaisV3Z+0drtuka2I6gmdPjaqkJI7qdfPJ8G5jbtymrLjGuRtZu
HBQEOuT1dAMLsWfCTwe/yhMS5dETqkIvamwBnGC8ROHceTOImcDJLBVE+Erur0+E34/K5h3rvGvw
OHe5t7bZXJgDPSPAdd6nGfh/5A3sx9sRJRgbi0FGevoLLWzQzaSNizM2Kpaa4S11vTsIJbdQfB8o
Dnrz9i/mdyD8bIvWP8feyrfNJE5fp0MXA2PzhmJmGF+6JVHlZyQlUWN++nUWRpSZwCmtqoOLa9y+
WWWduAk0/OkAqC6KPup0M1WQyKNCTsOC88fp9pY+3/w7fp9P4LWMi4axfYOBNSyowFu1cAREbeOQ
dLsYc0qn8c9Xh8LCvMKMcPfSumV269VvHBPJ3FNI7u2qEWyBsgtLbBJTHqzMlEtNGeEvHO0ldAjq
t7mmeH47jO8S8CPwU8F7KLaO8Hanv+HCnGzmeyJS910U+PUbSjvuR9cPYfkbEp7vCvotTtaySkut
uH/2FBBXgqLev35TUl20GNVTnYRIYl/7CngTwMBOv8zSZzNWe+jlUMpBx/ptbPLN3NSIb5V10VZx
ZCESHcLR+MzvZswLFfDLfWZX1RsM4naxeHLz9kIk0RY0lHRcOxYuDHATpZoVlq0inldvoM9serc6
RNA4g1ixUxFoY3ifAHNGivc76/P9Da0KCZTD2qJ6kwq8AlLuivmIiBiyMyCu/n82NSZnFakhlMhi
a/Nc2u5R+EnoD91FG3e7IXb20lqDMy/M3tSYIXKJizZc5PLXJmfqK7DhmQdLVlquOYstzHgm9E46
bSzbKkvfcFWxkza9FJCNKViL8WJto7ywilJjKtC9Dys5VNm+RS7QBUFcHaTLnxO+xiz9Jaj++z2P
TY19gI3HAlYhrVfA3SZaolxNUJTPq9SDonvXli7SkltkqirvAVNFXV4VbpnyAkRNR1scV0Eo68uP
lYYSFpkRGeG2Kx4LdQEj+c5bWeuX+tGYP0quCdhBpfvqcTjRHtvKYZg/JiAbVhpYmKBMKiyqN5oU
1m32q06SqCg31ALeDrWKw5CSA3g6qHgriKsavh18UTQrB8Sl1zImERwNRd2OfHjNckHYJ5rC2Pex
s6dJnrfkm7zYholJlHFXv7pxXX3VmNDhdT7Qp9PzxcLPN1GxXtfmQ54z+VrVqETbTXHjyAOAM2zN
gHqhV0xcbI+sBbSmUr1aqGubHGc7Xz1FCC1WuFel14Wn32MhxExi7ERJPPlt176SqEz0V7eHXuIe
ZFw7+6IG3xOfTzez9DbG/gGcEvCgwPZ7TUh1NS8bSVJuSUSv5nVjvg483czCokGMCaOIg66YXDAt
gZ74NYsLrK+J7G6KQGwi29nW2EQA2nDeVsWEyWYozhw98Cue3Uh9mzOk865INnQ/Os6LEE/UHc/L
lhNjEuDA+ERRT5JXnkv+KPsifqxAVns4/dkWpnJi7B3AgZk8zDPxK1hYqB0c6gmMKgfQEDrtJGrS
V7YoS2PNCPmmC3gyFln8WmpPoiIZm2PrsiuA9ti2o4rZyv3LQjMmVHaY62Rtpw1eMp9f6zQPY99/
6+M1L7SFyDdRsqKykRKKm+AFxlyDBNqpALpCwY7XujurN8wiR11Rmmk38V/GWl4L38IWXxyHiW5S
r3863cTCZtGscfThp9ODI+O9OLAGDRtAv4BHbKMNxX7K1W6wUxpZwaYuzlOE2GbFIyqVJ09bEXvp
OlzcxijdfMm9AcW7p99nqcuNuK+ClNKujd0XX0gAH6m0fecKRCk57WNvyM5T0dqusV0QrkWLGQID
Xdxw70qoaHmAv5x+h4UgdN0/zwmiBX6hSoHeEqoP546oWv3aUf+yjfjKRcVSE0aca3ewOGxO1UtU
JNYLhB4C9aFDlY5s2nTY/Nr9XcZta+1zLTVnxHslXeahPAIsq7YL7qLIBZopSgA9U1kRipKSn2d9
ObMmsvI4Lm9RwABmVv4IkA8glBDiRENzPQ1QCJxuZCHszZpIN8lT4cZ9vI8G7EWboYFqqi/fz3v4
vGz+dpoH7rO109FL92AcPCWQy2xyd1XWsNANZk3k4IxN0w4YtXCq3oHodrSpuJ0zqDYnb+f9/jku
f/v9MEACc40l+QsWEO8rCvrjF0VjuVYMtvTtjfDGZGtNwaizF18LLwjLPJj0toyIWFuZlj6REdgw
Gqt5ItPspVLipRni715qH8hEL8nqeXZhijKLIWEoVKWUeOlLJkBYA9ae8l1WMtD6usRZdXNcehEj
wgHdidQ4eHmYVCDrxfadT8kel7mXQSfOnKh+yT1/62zpkVFwUH9DXjTVsSC5+tmBW3OQaSuaDdiL
zeezRpVZG1lMQ+mAapqHdUb6DWuCfjOR1TrkhQ6x57Xxt9cA9UPTFCjIcACX7hvDTljve6enj5Sm
eRqe9wpGYEsB6XGBlFIICm61hfPMcJj6obs/7+nzKPjtFZzUL72xLtETpE3yowRr7pX2IKOtHKEW
du1miWSNiqoqsPCJIhcHwhL870Nc0vzCG0SygxvHiPwVIFfnvYwR5H4jygz5nhys6vQzw+oAZL2k
h/MebgQ4Tv55w1iNfkjpbTyCKjaUq5WkC9OTbazcSjciqYYMI6kHU1SPugo9DTLR6Z++cKYxqyQj
4H1yAr38S5khA19r91cmjIOtqmtQNSfsFkj5Huu1M9TCFGJafxeT8mDwWOYhwOjHHgYoGw0cJZwH
tp3ga+ZwH76Ux82iyRG7Zke1vXixK3ht0nLn0cumLkFtAZCd8MfUfhyZc07nozEj0ouMx6AUptaj
J2wkEIFa64sdGB/2WQlRNGBEeUDdtuE5t57nY+d85Jyv3cZJ7d1ebbGdXplMPpyx0IwR7kDCBG4m
g3hPFYqKeuw+qgHi+vVtyFKvGMu4A6i0reG/+Zzm5VXcO9sce8EsAWMi03unKA5Red0Ua7PLh2GD
1zECHqEO4A74GyHSrAgZUYETtAfjFj6EpyNn6XsZQV8y3QxsxAGw8adh63Tww7FlRg4jE8H+dBMf
BgvewQh9BqZ6Da51HoJZ5184MCw/yFzZRwadIXi79ZpL81I7xrrOs0BQYMEzZL0nTS4dH54BR8q0
txU0it9kHQv67bxXMnbtTt3BpabBbCZ10H/phkndlJz11jbIJ/d+Eha3d6db+nB58bip0fOTfNIg
QM8Fxn163brFA9wU9lFD44NVgxzn+2uyz49LUdCUMQXgSqmteFf4zy5S+ykSyICYhQK11GyyDthl
HLSjw6brj12w5ve79HbGpNAWeUGB8E5DfwLwUYgQ+3Bw7iJ5i0PkYUr9tSz2UkPGtFCDRu2OTZ3O
8pHPuVbDdvRJvCVNc/Rkm4SR8taU5EtNGRME04BQWkRgGGb6B3b9GWSz6VXkg1vKS/Af4ERw3tAw
5gZv6B0yKPhisUh8DvroR+pYr7JzD2R0yg1p05+n2/kwEYJxYUwRFsDYQACV0Bn7UwY42vTcd/lF
zbpjUHVPUo73KmHh6bbm3/63ywa0ZcwVUQt6b9v6WagIj9yd76TAhuW5W3Yrk9FSA8YkAYY8c9E5
3nPRuVsYaLzpLDmzP4xJIfe5UwqrSlGlTK/93ILRBS9uVEH2FnD8G5ZkK8mvhXcwpXtJp1IYh1i4
FEPtobXNmyC9rpy019vTnbAwgk3xng9Hg7qXNu55q+gwMZlhb9vtq2G6mIKs2QKptpKFXHoRI/w7
bAV1MvRoqCXJm0e66U0GjJ8FX/EAdf1z6x9HvaU6y01D5QESDdOiKh02YwIU/Hmj1RTwWfDJjnIE
Wmj16bjzorEJsbE99+fPX+23k4slPDhTCYVYELH9BtIkubTsqVxjciys/GZhpoanS5TEHe7JlHXD
ciW3LO7DwI3W5B5LvWvEsjVqGN3g3gyI2PYbyxT54sMKZu3rLMxKpkm5RTLbkg2+PcPSMWTuDXLC
d65d/igscVSS7VHqsVa8vxQQRmS7zOq9kcQp8OHRpyFGLruLp2eS1LDtceCldd4RzOOmls9NFLjf
qMgM49jXuyIjE5wqlHOOOBpPNxZ4zrxgsh1M5JMuyug4Af16U6gO2tPT88YcVx9M3mY15ljCDHoq
MC+NWeyHIveOzC6PbZDVu0llK/nZhb4w1XvK6QUDlitFnf2ELClXISbWQ0eRixf18Gr7/hphbOl1
jIW8SfoMNJ8MvW45V8Pkf2G0OxblACi6vzIBLjVhhHgPtXpGMwysGPh97OoBHbdQ9E35fhj983b4
nrF8N44rGuROE/jtAgMdFI6DLU/VflIcrM/zOt6IdDUApm4rDFtADvfcw2vw7NUb9SWbkovTTSxM
JqaaT5XAbmuBxVVCpLEH8QdeddH0ct7DjfiWg+uAohzF4ZRo/7bi6XRsksldk/Et/HZTxhe3RVGK
EZ+nBqtuI/tObOH1srIZWJjGTdVeROAUTHoMoayEe2Atn1II24ayXrlUXRihpmavs/I0TgDnCqVF
viXEe3Zt7eab2nFAnaWwQNuc7oKlduZ//tti56mJaJ/iNSgsnWLU1xe2wms4r0quVabTX0nRDyYo
U6HHhkKoAkbgTzhLgx8Oc5cpOaiqdH9w5rDPVWER98lrgdvfAVxfWS1uS9Kke3B40vZXYNAlIrTS
NPvigdZbbjVqseDY47HEvtQ45kZffI2C5J0q4MMDh+6sgB1DBSftHY8ECeG9FVwL7Y/1rp160Gm7
0dMgPGd08DcwWEeWMG4tW4D9Dx+jDIoqQGgOBbxRXkuvhBdWEHV+svVbxbJdpzPHCcEir/pdDTtw
sgMNe/oOOUfwBkNtByjpqJWvE8X95LaxCRwRgt67zwAGBjynmuqb3OqcfDdwDcMXGEHApG7HSsiH
WAfrvk0PgyDrQlhiij/DkIEilyKA+d3kjbYJPG24vJ+yhsK8LeoyK3RSt4LFPSwk30vwGNKwqXHg
2nsu+GXwl0S6agu73RHuTKQF1b+Jo1i+jl0RWA9x507sqnWcrIMHTBB5mypP9XiFmbC8nZjVjGHS
U48O8M1rQSnZstyqx20AgmUUoqIcxgBWJ5rgGKm2BcXctZNc3Pl1S4cfQJlkzr2ciGAN0OWUbFM7
15+o8IDb562tw9yB0hBeaBPfoQu4f89qeAvs4LdW0mvSePA4g2cdPKo2Xhyo9K2YrMy5gSAyyjfT
CN3J1muroL+CeiNGcXuRjc6mrTq4aubIQg0bghtLfLU4SKFnz/0k8Q9T5ZeXthNVHd0wJfLqZ+Tm
PaDNPMHUCbPjit0AUM38Y1CKrjgEEFypEixtWPvsGMkc7NR6P+bZPoKX52DB3an26gkmnzWxi9Bq
x9i7tToveObC9bCD8FPAhUcCjiJusJPxvXea8TOMPeRFOgh5NwnWN5iRUgIXtFYBcG35VvYABwsP
l9wz7eQoeATSZg89WzE721kk+RqnpPNeRtVHzc8SFgT8x5TD/WM75PDJ2vhjQuSBEoXu9HGqgwfH
2E/yIGoqu4sEFrzPFlJP5UPJ2ATHDa+G2d2u48BZf2og2/I2QUXhM6WI6757xOsYnEx9MB5gXV6K
TcmT6huctZJPFOSa4VPDOwpvMpEjOwbLQglzUvg+XlpNOX6pSTq+lyBc5FeNNzT9FrmbVF/YkDKm
h3zyS/vBHtwZ7t1UCL4MH01seAdu+Lat40A/EZ3BNWryQKjOi2GABY/tu3vaT8HncszkcMS65H0t
XMJu/E519tEZLBhdeEEfPAlps+dprFn02PcciHn4XKhbNfptcol7eEfvS7d0uiNpVOQAkxoHzieF
7Vn2CqOQMt/BlaXJrgs/ijW8WdtqfMRFmGpvrLh2xA4X+vZrW9tU7usihi+Ei4oc+76EBZneAN8X
kAOzh1ID62PhC44BBV9fUg/E/kTlfnxF46i+Tu1G3oGqz79HftoOW8zDwKzHTtHiHhe47wgu0NY2
wzXTE2DeqI7X0qJs75dA1dw5I4O33Nbvcl8/aECgswyGGwNv6w2isYSbIFdtgN5Pi2QTw0fEgoUU
XB83g9thIrGkw64lvPvuExlz5wDDFg/2siKbvkt8TDiXoRzR3sWV4t7Ga1zuHxoajXeOA0PEnYRI
AvCSEbzcLelxst9YRcUfh1arrx2HESWK0ykcgzDhiQQOZ4MSoUsV+YnvoOS+EyXhIRMDWOIVrPGm
LXUqjJ1YegKOiC3P8+w7Ji84p3rSDiQMOyhS/YzWGYjpAkiL5thxu+pgPQA62VyQ3dvTvnOAx872
zK2kd2sL3XSfgzz237AQYNxB15oMnwYQicUWriJ9dAfvLGh8NJxIyq2C9Q7f8xzV0fvEtyv8aF+6
FHdILIuulDu44oCKK7u8hMTRe7FQ0QXlLxYVGVrw9YtAKwfHyQ0rv0iGXZz39WM7caRYC3hiWocU
mcsAM2QFpDYlRXSA/UMs1SavE9gqbmQddHpfOLDxC6MoxlxLU1y0T9u2c5kssFjE6icCVsodbBy9
N8v3YGjgWip/1FhNXrBfrvIbQJcm+x6OYppd9MNQ1bDigKPKroaTS3sxFrTBCm+1oLELR8C8EKk3
bYXcVfX44HdWo654M6XQCwak/ATn4TFCxhuGcUcBM6z6nqqocV5oNPRbF5IiusmDCkz30uODO9sM
DlCaiczHVBFXvhu2ud/0D3zIYdRrJWRwDyg3qJoLq4UFy2XX5xlQNTInWHk2KBIOkgvQLBDRYOqL
QeOB8IuGUZD0wXkMoGN8mGzW11hSZwo80jAYXSOsIN/LLs2hZivgKQ0VUo29zL6bJvybMKcLqmPt
QqO9L2H9l227dIDxQJJG9c+YTxD4ZDV8oJ5YWtQPjhLFj9ZRmOQrQrzgTQ9cvQyYGZqLEZry7iLP
KyZhrgLRaXU99Di4B1texs1nmvI8esHF7FTuZ7HE2EPjnmXiARVikXfZwdyi2EdCY3Vu82QM9qiS
bvtL9H8hr4OYW5fwwQnEnvWOfI+rBPnSjYQfGt9WvZOivAj0XblNE4/FByIa7ddY16iVvMNDuir2
3Jmqx542vMYFaJqKSwp7mDWG68L20NTfDrqBEUEQJU8sGG5As78ANvliVq+MrVjZ6S7s0qlxCKBp
5ghSywTX0FZ0SAnN4WDA1jjPC083lbYBeA4RqAcxtmxV9jWOIbDcoBfYWUAROFoaZ3vs8xRQWCQO
7R7cfKxlMeAuLcvzs9RpaMDI1WWD9BzL6uMwIiS+EZ5Ob6wkTv5FU/iv9+F/iR/V3b824fKf/42/
f69qgF5FrIy//edjVeB//z3/N//33/nzv/jn4Ud187X4Ic1/6Y//Bs/9d7u7r+rrH3+zh3eIGu/1
j3Z8+CF1rn49H79w/jf/X//wP378esrjWP/4x1/vFSpp56fhGrv8699/dPH9H385833Xf/3+/H//
4fwC//jr7mv5tfj6t//gx1ep/vGX5fv/6fgurmIC7njYkcw1cv2PX38UkP+0mU2I4zjMd11vJtaU
FbCw//iL/6dHfUZtIC+oF7jejI+H9/X8R3geB2kXF4nE48z2UOr/f37aH53zP531H6Uu7kDLVfIf
f/2q+PifgxSD8YXj+2T+C/RjIIwYB/+S+VxSPtA9Rfn1ZhSB3ihmYx9C60uwX/tjL7yfcPHGXc7k
Yb1mY7xrEmsriMSpRAe33Ofwweq9H50m6RUkcPs8ZSLkPOr3ktBLi9XIC4/kf1N2pb1x49ryFwkQ
JYqivmppdbvba2zH9hfBjhNR1EJKojb++lft+/Bw7QzGeBggM8kk0UbynFOnTlVCkGFkcNnxdiMT
Uy43DWMvlB4xK9XP3prLSWgGy7mRJhj47zPHjyEW6x3oG1/7NauA1cZdW8H7iioHocXDOUqjWMyL
SDDwscSFEB7o0PA1IpTCYGhj947qlvS/Pu7/vsH/fmPkQ8v6yyvjxAsp9UIfZsFfyeSkcQI8XeRn
pY/2ZxtpaEdIGXcmeIYbaMyHAEwVg70FohuFnKSHpF30KiltMcKFAX5mcHi2+9Vb4GLdQGurKKmb
BN1BdoYkq98HObF6SfqCZoO+aCeUgtsItzfB+Q2sVFNV+r9Ll9wr3q77zSePRHm/YUGUYk3lNbtR
zqyOU+umkutbmMPAfKOFIZLDFx3XKIXg3SVl3jPzq2fhDyKDlId2t4ELURK4MrLphUI6N4Enptl5
vEpBTHsa+/XKtqLLpYz2sp1pgjwEJdLAfiNsvI2VI/OKR4iwp7HuXzCA6OzVOh19jpl4+Mi76Sa9
n0W9yrQqS1jORfKniYo6O0tVQ2DKDVGXbI5/UTlvwSMqcxc8CZgCIQmN6CX4ALvJde5d+M+iQ0PT
Ze7v3LmFcUYjgqzv71EKmN0Iacdk3cxv5t5IJq5UeMD8YCbgdpLSUrzWZIiSgHwDy33Qej8vCA8g
MTR3KWYVPNhSfEY+ApiQq6mpsSBUNcAwmM3pUopbWLPCkKjrabI19U8m7A8n1Mcoul27Be48sHtL
iVPLRC8o2wYmE2q4TldV60RxmIevk0gXUzmwZKzjoCtNNssbWpPpVOAX/n1Vf/BuPz8Dw/nE0Dxj
jIXRV54YnIZg/T6NJOOYfsVykzqeGQX0279Gyr+DKdEeMuNBahq7pXIpb/UCY+qm/1OttEzXDVW3
wafcJLpZTKSbH1zMazdmqvtdLPPPpRt3/37HH1TCz3eMg4uHjPsUb518HUtQQpt6hvlotm3IdZn7
4kj7Zww1bDzgFdW63RtzkP51506qq7JeoaLC6Op3fgyfUbvzAQq1Xhq59HyAw8L4S1SdtSgm04cm
44vLEo/xp7Yf7kYODdxvHvj8N315YI74EXIWBMT/i0jQaVQ7gWUmk0o3sdPBy7czqk364UUE1eXS
wEHTBlYBbuivKkVxN8TAEdMT8EtdcGwUKKq51FmEXlfiDB37ptv4ZcDsP+8iQsRAoYzXAWfczxuh
wAKChdQEqzCMAW/js1D+mrS611kNYeCE1m7CxzLMgFRhw9o/AsoQI7GPMHv+7VTf9Ei+sCD+927w
cXzkUgH768uMQD9qiFmajG1VNvX64Bbqde3ZkzWoZDdW7BGQDKAzLRXi+/9lAP8QJD63tD4uHUWu
x0EIpuBvfN1NlbMsbjdVJkP/J0KlrlSCJQyTutIDBz0yfWZhK9Uy/xsK4xe98/OFOYEtW0TglhgB
ZPnS8ZhWOo5dGKFL4I17tfT5PPWPZaeuQ6J3hVDXIivZgkqiufbZeP/vT/3Bsf68QnF1RpG3MAqW
wVfObMiWBebWwZABAbueluleL/zUj2W2RfwG0MW7qOwdXMIfoRF3uXinlhU3UuhHTOZdAu5D3t5/
c0sfYzBfbsnzaBRwJFQcL+VLVj1Sy0Ms1yFbiXvHDayfRz/zKaxT1wHdTPMCevVemPbkVes1c6ZL
Z5OXk3cbWYv2GnyNimSSXjLP+t6vLtXmHVBD4Q9Mb9u43IEmet0465tVAxS3xn1ng8Tw70qmv48Y
/ukZvmwrM7Yo/0o8QxhEGOqPbiJq3vCl9998vr8PGFwndD2MfOA8RTD4vH2Z0/JVenbIonJ4REl+
By7UBTgW1OwX0j0GfXSBbOOdzuiBzGHq+huG/WMKA1DYJb81NrqoS/e7Ff2PN4V4RLCZqA9s5fNN
VRJwpprWIYNOBmwup9w6/iVAiqTG9gKccifrad+I7mmrwxs6M+g8TvfbjP+nhxwW4tva3TiYj/z3
d/W5iv3YZx6gKha5wKlcrPfPd+Uq2bSLOw+Zle6dsepp8glQMHU9rGP275f6pz2NJDPiFJf1gvBr
oJO0iVxY/g1ZVesetgzjvQ4AZ+rGqWMLR9N4qcJ9089o2p2t4ykTIq04ss5v7uNcPn/dSn7o41QL
fEbJVwJwBICfrXIcMhB7gBqCDLiHuV/ELh2+3TExvBkaXszCf//363r/fF0WkjDARelXgeXeYdYr
oGielVvwHurupXV64JXCvYQR1hNM2a+3VV8DxU5lasMNmKp8wakMzB5MCECOnMSuEBb24XCJrIKY
jMMjhFa+I/l+DOD89X44ajyfcgp3si/bdFoKx+1ND8y1jG4Ind9Kop+0OtS2hO3OOJBEuN77WZit
dEt4/y7uwwDZhJQ5ZWbN+GtbvbTz69yPwhtST2/VPHzHFPmHpIl79CMcugiLGH35vG4BjaveE92Q
bYV66IbU9927jXiXGzH3muhHD8Oc8eSol6Hd0qIK0+hbBTz/n44zCrsqlMXM5dg9n+8Bpwf6wGOJ
HQ333WGBf+YC/TosXouPNd4uM+nhD9/Dr7IbjybodoVtrwHpXzRRWyXUzreYRQ5iDUQ1niXZ9YTF
DR2bZHXIH95RBXjuFokQA8IGgJrqAhazgwt/9Ny6OvcAj0OtxI2Mnw5lCDNY/EnPKkCUxXdQy9+H
VwQ/ej9AbojnJF8HWl3ehcIGLsn0Qh8YCdaDKjfIRPM85AD37Ows3+Vg5y/4eRUi8rJzTR9S7Jmv
INi4eAwD2g3JjIJ9NeSisyqwr6UP29UO8yUAVWAaY5fb1gtWCF6OEQhD4mR178DYqs//fe9+9GO/
3s05FXBZGHgB+TqCCQFVUq81dbNGzKdQFUlRV1f1iIKv+tlt5dXWjajUvHidFxbj08bdul6dzcUh
VeqNSJ3c6glzOLftyq+D+bfQNY3PU53x2gQ/WYlsfginUw2TyVWWOZTj384TENBr8ROgDNC28JO6
Fb/a2R54ZZ7EtN7MET92ILSQcMzoOt+Bm2Vj1xZVAubzgyiv9YhXVEP8I14XPiesrx/Fgm6uNhu6
OcOlhXDrFJp0roeDbOVj05c3//7ayNePGLqIwUjikLWe68qvQc9Kz/OV6DHX2cA6tul0go7BYzmx
OglouWsd3mBulfcxq8v3lvXB3nWaWz1B/GJeov9vAPrP3XDiQ1II0NNXcy/RGjm7mMLISvhXJEC6
XrXuMHmuzBRXlbxYCKb4rA7KmPjwbrALunwzN7///aV8zanPd0EJ4Weg1TuXQZ+PjYZWpK3c1mbw
p25Sq8VbCIUeSFfkka8eFU2CobffgT3/cFEfQA8Lkcz6KIzPG/y/SA2rXgQPSL1lmBp4gIIAFslg
Yn8FytHyx8IsOSPVfmPhL6fd7vDNsIl+EcPv/RXCLaQJtgT983t0929rwr9TNv8Yxf3v7YV3ci61
/HOdAVPcr3ouAUg00nC+Zm27XfO6yKqovGvWH+FQ5FBCkcnicgmoYZDJoPy0hitwuxmI5NB8cKH6
Ms3XGItF26t/Y7Z9hRgNbNXkHHvEk7Gk42nQ3+lvnKPgl1tGBYtjP6RuQNlXGtAKHGPsymGDObnj
wx2jSYu1pAdutycS8Z+8ukZDNu028Z3k5195BF4WD9yPQj0i1P9LkBDa7Aac3jUzQQmHN9uVyeK1
T/od3iy3W4vzeOX1sGeWvIJZlfN+hTN99dZ20DuZp9RhvINkHoSOAXmgvuZXgpSAw7b9v6/zD8Tg
yxvigQeuMQI18vCvM7gTJgOCBUhZFvmoQ8b52rPuDtOmt+WEAlr5RwdsFVuOqd+PGgkoENfVvxz1
lDYOO6DupzF2Rx93iLPf5IAffrqf742cQWz8g8B2rmw/7wcg0oPqVrlk21j/WTeXXE1sBseAutCn
bOjFMsk+Lot6x0jxini4xG4xVLka2yrHMSX3OsSh3E3qOPj5PJbYWK2GUrtozm1Bkkgiy2PA9HWh
i5+tFt/5W5KPNsrXJwAZjOIochGYvq6Cqen9uUSvMxuzaZwJXDtB65ijrgNvSVe559d/GoG90RQg
F4Ca4KYgE12SoSf3ULrbzV7dZBbGrglobAMmHtB6derlCPn5lHrgEHcz5iuCSNxWXZ2Ng7YJZs6n
1CXXHaLaYfb1ewch/0Nvmp+s3kAmaVvwSmqHZKJckCj0IqtWkq+0WU+0UQP2iIZb/FAdXFgapFUL
3NztNx9BDq9RNoqnbu/ebK6IYPS7TFlUdTYJ4dedV75XxRJQQFJQFeWTmKZ4W6pT33kyBWvRJJAs
yKK12ANcvYCBOrrtQ3DngpAL/oepYk3rZ9eQS7SWE+WIPwF0SC0kNOCU270HwY0K+ZAQr92Fnnwj
JAOrHXOs1N6LQt2G4fzU6jnxpQ9KBCF+YmUDLHyCDf2yxKOPNQFl3xu9SvRvA+WgReClzUaW1DYL
h1DU0maljq6iwmmSxUCmA0boKVA/iL6vIDT4C00c3y0uIn+VyGjdN99d7+Dyhz/bICQFdD1Okecc
oCZ90Xr8Ss9Yq6z2XAx0qOE6MG6skUiAdwOUFcIpa0Ydgdur2ZwpavqdN4pD2ZdtEkhwCfs2aHcA
P1QyMVVlxNteJ4vXD80udfxYPRCUmKFTV0YYd4bAMKw9K7iOBHk0BssuLLvvXFP+qg1DFwsZOjVA
NihYgl8DgLP1mwymaMlAhLgPSvqwDuGbCvULWCPJyug7vHTuQummKCXKzfn1zVF1RgQ+bybkmBQ8
ZFzaY9FX+TLbS07rZpgzp5mqpF19JHCwbtqHZdqGN610WTyIQB2bGXMnm9FkpwkdEhSs37R8P3Cc
v+6EuwzNNHB3kB98PpjaynZcsGbOgmir8nbL3FIfihkjIh+Z9li6PA3sgHZRJ29Zs7yA9tD53D+Q
Db+/brGsnENQDPXdjN/VnJfXtAzjtTIVmHCjuqqGuo8hWQxawVp5KVegjesIanNhoJ2s8uuzJ5zz
e2TnVtDHX8xXc+VNz4KCsfCxV5fW4GhGzz6BqpjKozWbanDZFgGrq8GyHUigN93sT1cMxIqyAt+t
nPNqcde8GjhOfhgpZOCIHOzq+rcRaMZk4cde9VGmI93nJTrqMR0xo/7NV/5axWCR4WD3wMJEf8Nl
XxUykcRs0bAsc1aQvshAvEm7MLhSDHpTNmgz6fE/kRT13lcmkYv3B8IoYUYnxk+17XnqSxA86Hpw
ltVgvHpavgF6fQD+f69DgLzIxHCXkY8k9fPXF6QwJUQ3TAZDGx/mVAt4SEXjnbOwbg8jt2Rw2K1u
FnHlD/soLL0LsJGWfAal7QHk811lJvfaK/z1OkQyRYe1uVytH8ZQzsy9qR+T1bXtsRyaGAU0UgTk
gAQmvfeLcdoEY+ljLksORhQwp70KzI5Fk965yCZij1N/Dzmg18raOQf4WMV2UkFy/jdpt4M3+iB0
1ZtIzCwzbUiUdcLgTIm0TFDTvG32AlXOFonpatRAfCCZ1ezA7GtjaYc9zAXQKzuH4HmSbVLKKcrk
xkGFszh0phtRu7lWqr/0VqR1rWi2HcCjYlfUFoumdtIQatJXGO+MhfDFDbMUnBxHO2hjUs8kVbfs
mvM3JM4au54KMxs5EmQu5Ecgw+XBUhVXfU0h8OfnfRHxk+dbtHWbBVteZu0gapRrIHkoNbuQpTp6
xgWfBiOKyaT5o2DIxupNTUkxtl6i9WyOQeW9W7CTWENOXcvfNzjY72bbprbv8LyeBGjyqx+i9j7w
mu5HNKPjV0egkElyNUbB5aoreh1MusqgRvygzzEXZukZOLdNPAm+xhFC3GEMQAlryqbJSk+aBES9
BU3ksj1sRTHv4GYff1xODqg3u8h9F8Hg5MK4JN/K6tmKZ1MH263jBb86jM+l4bqpdDIbeJD4zDCu
q3iG6DLu0RxDzV2OUUbPRZLqpb3CjOtPUvVvAOq6B4ia7txmvBHuZl5qXd/M+xXJwKFtmhUrwYUX
wWa7ZKgmCHaqMC6p3U5ie9eQTXpfyhKrqMh4iU3FrfcrnGGiK0R5tJwuN60HXRjqLNfgkKLWBeU5
5mGlDhUtu1uDaoSHPGGB2zySY+C3zQkNhSEdh8imOE9fIUXiJjAEDV4beIjESyhN5kMUPh6s8E6k
h7mdNMVxhBTzKRTpCHLchW22rESPFMqw+JYomrAChTjaIHpc0JS1AXUOwsU4N6ynw0RURfTYxuO2
sBNr2J1U1MvrQmUSYwgH/IV+3KNdkbXGrHkbpsSnUxzUQXXfLnw6DiB+yj68VcFmnjvb43rRFWcV
rgNC7x3AbOQXOpET8++duqS3cCy4FGWDpQzm3MmBPu6x8HSZFH2x3kPCNoVHygpOYsgui6ldj8P5
bOVloLF82JyYtoFUMx/WGM2E9lj3DvKlvIb3wrPlxc1c1fhQbNRoA5AQSc72TKwPktDk2L0A2+Oa
9c4FnSy7cDc0JaUvTr3y7iA4QZ+xx70lAphV1O1B+FufonwTB0jgPbcgS+8Dr+uO6zjmcJA8FD5r
U1Dsdi10aaOyDm77bd2Rc+WGryRuHa7jNRQYClvQ53fqH5UHNsAWzWNcK/uExr13Ny0uKjx638Mx
5LAULezqxypzFu8AB8Nhj3L2JBq57IVLThTssXjEY6RMgdyI+gkCfU77n5+Rsf05yo1c+COQF1XH
TlEuSRcCXokW9P9MgfiIDZLUdmtuFjLFCqfxHSgBB96iXibgXktUEnGBNv3B9XBCtdMB41M6Ad1+
iKtzhqvHSMRKrDeOCm868HxzBtO9vfHxBfS2XTUbS3pTjuAbqP1HKrah8F3gTppy2vNsAHIQ+3SG
3FuXb9RDNQIG1770xcsAG7e4MRfhWhSX5ShbEBJcFRu7DqnoRX8d+u0D7czezngQ0OzV3oilh00u
TAum6TXaNu9k3G1CKIZeCGqyU3D+gVbFaY7Wbi96Ehz9MNrZTa1lNvN2jzFTdokClF160gsu35Fo
BK5noYNm1quC4QeQn9lFUbuXo1Hg3HeEHHocGD9YTfzT1trHoWjFDQWFfJnd5q6E5nlaNsu0+/jp
5GJKb+tbvVvDbkq7utTPg1qTCozxBS5ZV8gnwXtfR3dHEd92JeFhMpqjWS5NiQRNIq3MrUaKYRbq
AitdEVZq4SQO/pKlAF1o0j1wxMkJUln00Q5fx28ArtbdetOCNBmreWQA1PQtjFsfeVBWeTNIenBA
QItLC7YOMh+dTFyGO2HBHaGuGdMZnMcrTzuviGP5igrTMhV8mM+BX1FcrvIYMtRCvIr62FlmBQGx
6bngC1rLEqxzCJflkD5s416WbsyDHMqnM8Y9CnuEQzaSOnTQhv45MDpMaX8m4D604HGDG8ubpDqn
+VsQ/UCEoqlCo1L6cs2A3cOv2O/Ww1rBUwBc4HfOyOGjQPHm+bZxzyXNEM3XLWkeVJB/lCeN7B+m
rSMp8Bh60AaoZDvnhuENmkqQeHTZLXStc+4jW6vGkcarLlEGO6C2gKmKXJ34c1KzfthbRdOqqNWp
HovjapwlpcBU89EioZnGEwC3+hTN1cmL+jsTjmS3BEWfNOS9b8sjGTqcBIGzZzC0+lEFFEMldjJ5
s3g+KqoVLSPJGTg41WJg5zPX+21GdTXoAqRcp0+CIiR5VE1zDBl8kaK5M2W8Xk6uWP544+ilZUsT
2gdHXbAAVNNQ5BINb98bD0bZva7Yu/YNArNuMdYRDc5u6UuRuhgHSezZaa4PtzoJTYz5CX2p2+7R
lNtr2LQ23lYVJjT0AbN2YQZr5yiGeDFonUEEAjdMN1JdzAQGz7RIR6IMzmR7agZQg5w2wjZ1q9M6
96k7VBBUnt3+NNDhZ1OUR0FAQ2tBzyHgqlAXeA6BMQ8gAJtMznhypEI90PBup5WHcTgtMqZIXg/I
iYY6zCT9GfB2vP6oJfmuqg2SonYAqw3iujtO36eWxMiio0MR9r89O21Aott5h/wDDazpVcylOHoh
Ukl3JTg0DSi6wbgdw6A4jMLQDHB0m45tnTYd2E4gmk15XXl9PG2+PEhpTyDqJ5hzkXeCez8HN4Tg
8Rx2Sd8rvm+dOooXt3wqIYx8o4Pay0nB1mwg63EZa5bV9RBeLcWzqnu691CV55P/wDq/O/7ogC/f
9/WWVFONdFRvLVauHa6pX6dRa5yMem8jPZ8y5R7pB8L3iAl5p+rm2wJt2p1s3MspdNSPjZN74TBQ
8muK56nbba82+nv0qvbgQSUvcSxMHoNl8hMxbzh8z9VWGFXAj5kH/d0hwhwOqzCnck62274+28HS
k5AFekbdbdNhW7mPS+DobGOLyjTSwVjpwskjjJygIb2vnao/fexEzH9OMRh69aiO2wxlp+WMFPtg
hGPiW+IBz9QQMf5Q9KeE8BAADnHxgUWEBr9HtYtJh2W6W0v7Qwla7zrSXPdF1eHk93YQSE66SNtT
WPZrPPHBOayCbUc+MGzeurjopiY386aBtKIpq3k973wTPbEC00jFNMoTpCb8g9dQHrsDEye039Dh
nJZrcO5RL7WYpPIFu/G2CZG7E1CKX7YNziNjdDmzKjr1g74OeOUfSej81oPB80GMH9kieAKaTrtx
k2HMIzHufXSMh7Ku9hKEhqK+Lt3C3yP+8jSS27DvgmcdNmiq18GwW4QLI+ElenYwPwuiEG1vOHvp
6RTGym38HC7NF9DKOXo95J/YKjYceupxheDeyTpbGEOTGDxEPrlxOG8XGzZkJsKliJETAgronWIf
8eEZQryYU5IKVYfWGUYk6LVymn3fdhneHTuBH8ovo7F6XnshE+EVLJdhcCfQ4To4MzodKCURBhwA
xQNA8hgn4raztoJAxwAjZFNPdx8rALpL+2Izj8wxb6ScX7pKDDD5AtbXUPbDh1XWjCNCmXpNVCht
spR8i9Fg9E4+u0HtNwBSbQRk4N5Kv2S3G+V+7KNuIbqwYKjWmCKX6tjqvYjc6Ieg0oMB23TNwNnY
2dE7kLV4OOvipf55XOzjliJdOikase+1xRvsMBB0CAN//6irMbgUGLmCyTJQk8VgczhSl6BZInby
riEHeBcV6dTndnDKw8agc770Q3ms7PTsKAybzx3gDLdrf5YO2mfQH5AJGW25C0XVJo2ch50awlxX
QNyQzoG3EYAiJH84BO9SlBgyVJhMCbd5OTpFWO1LjI/5w4We2ukYCcBxLp13aHfgnHSEl63G3RXb
op+axG7FcFrQoUmDdVEJKGyPTRseheTR7ba0h15C9z2ouiqBQEyOoB1eSkA1t93QXVoHZcPSY+xi
Hiuk6czzb8cONI9mg7ELHEbiSIk9dpV7W7plcAG1tqdNyzqdhP8IMiuySCuHQ68Afc+7MKTBhaPL
X4WD+sgb/BZ5jyzRel2zfo76Izhbr0Vb1zkmNl+p2/N4HSCREfIQTx8AkHQkz4H8+ikPrubAyNNY
DdjQpLt3PHu855IPkA5uRWK7OR7a8pKC62SaSO1sp1/mAb70ceeOOaZAkTJH1Q8AP29yNiKJsKbb
0Xth/rVLVXMgLenjdmok0Kb6F4wB14tVY+l11frQqM3ErFzC23ERB6zBdTcWPkDQdQ3v1gegqt5F
J5CvhozEomN/0Es0F2hVjrvZdCqry3Xn4KANIft+GQbtkjrG7Cb/FROx4Ab72808YTCpqNyrIjJ3
gx2Qccq2T7j+3aPpl9DyCTOq8gDRyDs+9AJAQxlCR9fcWKZzuI3MF0TZNbZAOmJmhqfzbGBmRj/C
1O1j52mRlwV6hNTe4my4QGhwMeHnaYw7KpHJZk6kGL1ktT/8LlpiPwRDc4M8a9pvs45dqPaCiw4q
Wz9uue9Ne1KAymzQ/E9W4R1Cx0XNzap33ZpXCNKL3EPbJCHE/EDlOsY+CUzaBCWCrfvCuzoE8BJc
RRgTx9BLBFbtPL80BFkUY+SCuDWI1i1YBYNy9nyitzPEFi6qCInQpNXV6q7LoVzfWjn+GOea7ORz
takgBikJOT8LewwJmdu5QpQhmxli1ZM8lM4eH+mtMRxvpW33EvgBEmf5zCAWgAINc70RIQihhQdr
dTwNwiiPm+0GgNyy6yiAyIjyDizP6HHrXQiuNXxKhh5Gkr4NkY6Maoee2RKH2pkOHPOBClL+cR82
bGeb6anboJaiZl+lmJl98PjUxRiwzSb2bKb1iWMe4gbCLRpyJ1E5TXk4Da9jT7asRkGdgMwZHeq5
fGjXZaedtk6QZdqUr+TCarc6Ci7itvNVhq75CH+48KUE4BkrD8YcUzCQVJrhOSwckB6N60ARqm6O
1bAeajk+G4UCpxyrva/XPl4GF6TI1cMINUC7eMXQtjc3OAOHCRpIXGeOShsi2WlQpZvMGBAmg88w
0pTJCgDOTPeIud1uACC5Y9pLERDv/JkYjDgBxpJBeFGI7b6xv8EVr26NV6crSO3Yn2oHMirOogKB
moMYBM6ti3UM+vLSjCwuimACv9wBWCGjtIPeZF35GupwbpA44XZnpyGvBL1DOfzSMXsKUP5huuOq
X929e+YKMJMoV2Har74OBn6JOv+68fgJOocPHkbTkBcCYNMg9/vjslMrQDwvCnCez8tjR+Vd6aFt
CwotdlFvADhX5Q0ap8+OCVQcVvqFNb63J1FO1IJ+DwwG0jnAqQDjEJead4eao7A4CXvkhDHqnMeh
Rp4Aoc7EAxkDAOQC+Bb4RrFBgGqo+ptFmChTUMxOMI25olPFfhd008fhGGD64Fa19KmpsZbGYr0o
uA1vCiTmLKrBF+wFh7oQK3ar6ZMOluUHiY5ZbEp3SHBgFwnaISclfBcDfwwUDFUnHaYRfbBOfpqV
9Tlb7rfekv3QI2tw+sJkFUL8oV3BBVJ0W29qtHYQuuzJgXV01gJm30MX48rRdZlpGyXe5iDRnnSd
YvRTx+V6EZLi6LZhmEg0m0k+sl4cWg9eJ6oZAKDai6BQblLTwcvnqEqX0J1y6jgpnTu0S4jzTsvi
NyXdnE7WjRJM277rbvVjGdY/4EKcruUDvNOfMJ+Fls+IriAZ1B8qyMtY3Kw2jeY+OpVh7WaQ+MLQ
nWIvgGZs3Ez1gynonkYGWHHbZ+vY+/iPrUm5r7bc2+o9HRAVhJnbe6/0f4VjdCTB6N0ahhqkPSey
rHbfMPqNX1fTdd0DkRWj3DN0kzFDsUB8FdlNWOvHxscZiue8nCaCaq4GVwF6l9HOhyYKRpGyolHL
oy1EFaPj/RMYV3QtdPN7ZdOcRAbByBCKI6TgQ4bIyPOynkLwQWWZlG5bX9O13aFM1HEwROJhrrcl
G/rld4AOHdzqXYwgU4x6Wwb8uEITBC2an7LWc0r1BBjeqf4UrMonvV2GHSY/6lD9gWX3/1B3HsuR
I9mafpV5AbTBobGFCEktkpncwCiScGjh0E9/v2D19K2uHrtlYzabWVQZQ5AZAeF+zq8ON9a+ZOhr
PFilCrTSKCPQT5yQiX0GrJM3uS1iy03bF9rU+5IZDkGtrdAp9bZvOme6sfHj1NlerPr7aBLbpSQV
lIsn9DzNnyDzzTltQsPyKIzYgSej0sJpWLiSR+2Qjb6inYobuy3CZHDRCfSuF0NRbkHVaHsPl97J
E/Ovb0Zb88GgfIntOO206Lsib0Hd9+BW2JGK5ManUT1VU67vdGd+Na1sw4Lwkhig97Jas7B0VRum
3ICB7O17f2VcQK3Ffc0JYZYWdt1q3Nvl9L5o7bGqWfmmTtH4AkQ4kh65QawbmB4chHzwGewEGd02
WcnxJfozK/ADs1R1hCYGGzpo2NyOp2cVziBRMSI4Tu2r16Z9tGXGye1hItqqbdBqpc+i57BadKkN
c57DngsGFKgIt3LZ9eNj3g9ahKSfGKVM3MnG+kzBrA3k3KYtTepopswsbuiaDvxnx7fB+NuG3go8
kthveBQqGvP5l+EfuAcZSsf8aOILFo/KudznRXpb4aHBmsr513GaD4OXB9Jpny3YyZOpo92sxuKJ
3eKuz/UMOq2AdDC1mBV7iVHi0UkOKXTe4uynXr9StLdDeXGlD1+16jiCfQWUnjXnwp4Qz8xQPciw
dmNRNLEA74Ngdw6UHC7YgEf8vYWX17ASHDodCiwCAdd0vQC7QMllZtBRDa9aP+By1xmxZzajxsbl
vgtTuXGaPhUJ4cW2P80B1o6z1ahuV9oUPPqIUcXsTRmXLbhKNlw5DCiN+wphdY7Be3cxG4N/knm8
4cuToxGr0rjQOBViRT6AkVqU09O0n+Ty08nUEudV+VC5C8PYEhJBFcuIQM52VK58dhDP7TXDKs9j
86T6rrlGRuUOb6ttaFdNVpyteZpOhnVX2rspP6b465/7hZJhzOSpS+xoTvz+fuqZTelPNBqlB8tN
0EBAf9seN7PnHhtA/2qKVY91bTS03YUfjiaT8KVSexWZbh+Qer7lW1rBFECtm/LRzXL9aNpjOJjp
euzHXo/nht+ume/VmldehvQmnb3Pas5WOstE7gkztN8MYjQO85bK2L3MQZkttjiAHS0rKZqaxIAb
FYQmYLPut/RHUrW3BeNZdwsFr0jbM/H/HsKHvIeV9s2js91pLtq2tCnLyGdiwMGW2/NiwmygzBfh
OA1EXowMsiJaKCqw00Xs4J/l3FOZssTNdKZg53241sONbKomvoAGK+qUq038HAHUd0XpsISI0b1i
jEqgvKE5T1/6zLaBBvKxariX/HaxgsIwjWtbIaPprPTT4nPnfXN2dO1gsIPti6kzgiGrTOTX/B2r
2dJYNOZT6xOZXMxooE0OUTdacte7ZFpn6rXwi3NqOwQIzGzS2CvHtHwUA4khallE6LrjEav02UOT
waiiMtQG0KzWyZ8NB1FMhZeI+jLcqk+S/jyKUXRRV6nut4dtaG5K2R1Wzf20quZr0bGADXS8VbtF
49KQcgJKHbjN0WMdjtZurnembB5Ih6FTTy/oefI+9NxOU5HMUapWMGkYpKN/X+UXliZrpmvDYEad
nupQUQJtvV5fgjHKGlhYJQzoWyi9QSAUNXCNGAm+D+Qwm4MqG+vj4tAH4BFgoxWc2BprXdQ2vh9a
mGHD1nXnY46I8SDbuQ4L/83a5uReGsVubHX/OGgu5aqUt42ukauSDSZYMtCU7zXabqrqAuBOWKeB
WP2gbjLKx+ZGaEw74wLTL3KSMZSFkd7hywpcZXpnR0vidsq0M1KVazsR8aStL2XHB+gXbLV2jrer
7t0ulh5q5m7Usv20DA5rHWMAmuVuQefY+lI7LagDAukmJD3kBSJozTnom6E/Gcb0gw5fkclwP3K1
J5XgAmyA45NuLmJfrgm2gWQ4+MNoxXqVWyETKvsdyTZFwPolQv6UyRxgww9UlmDAlbVOsWDlUZJm
bEVZZsV5i5QFT8a5pVr25kXelBNluyUssrTH5nmdAeN6VYd4XllrsvIRPj6/8tZspqSPpKXLR8ZW
/fpeLUrDoX9KvCLUxuygu/hd0+qXUm7/mFb2lSb8Y9m3y10m0cEtXtOgeJVdOK39GkjT3pGiY8Bd
ppDjUEFAWVlcpUghlNvsdFG9ZVau6F7wKvKV3/zWK0+ZGg92Plu3Yy9jrW4w1vrYNfebwxX5rdMo
RzsNNy6duitLdErusNPX/H7S3yZr1662CYqYQri6y8Gwa38vGwZB5NsP6TfNkdLtzRKzpOQXx3ZN
0GDjGA7Bo6/rqZZHt89FIEQ/XLBHwosy925dq2fOqHOd2iMdt8EerRe/2pxI6jrpMOIaIo8MPNQx
w5CGSK2aHtak95+TPyC0rYpr5n3eIkgb2PEHsswZ23XUnFdSa5ZbM01psu3OvtFS5lGh3w3ocdbP
cq2+CnI3HLPTb4eFaCvbE9xWRQmx4yfRdz8g+zl0l0Ge9dp686w01PJRhYIguoNS6BTmdBJRrVzI
dOooB4g/vC2MuTtYzvZTkduyumS6LErc4A7L9vXg3g8rF4eQtRayixLzzpfTOxIP8t66KtqG9Tv3
nmtQuX0/UnYlCvjPZIwl5Q6VzOgMLksUIUDVpQxd6jwQ+TrGZZHuMnNEZbjqINhsS2mzRcNed+ph
J3pvDztR35K4zNVbtzdjMiU03k5kasXvukOn5c3ZS5L1D66cHtdBX5gQN/8qVXZX1NOFE9RQ6fWA
x8mYv3Rt8TJY9nmtPSNaDJL5pgULt7OGDsmJO5l2InYy+Nl5DbaseMKX1EU4b7+W1tGCeaxPZI4+
p1b32tmKoip70UEB2UDxrVcphKvD11Xp8igai8omvXhbUuttaq2fVudeL535PpTleSPtBXp7ljRl
0B05szABXY764tg7VnIzqEvzsXU3eycr9cE+jSyE7HY0kPq+tnu405LSUHfPie8+VJX91buZF0g7
yApbXiF+vhkniNkSschATxJrbX/buFSGYNmizA7su34kbXUs6tEKTRAzMouOcyUe2rR4rImLoqpz
Pwdob7JWtMBwmT5cFsgIBkQWW0K4FpGxYYu4nFgxiErLkIeuH2PT7RoOef2UCiseFverc+SL3vPe
ySS+yTLa8VR6C3co17fOuSLHbW8m6RJtqrqVlTMHll2+e6268g3MBlKddWMYT2pmUwKAgvUqr3GF
PWSj4FYnTGDvMBxuLJ3roaYLHaSIlgJhtOOXDCxvfT1CFrVfKG1MuLgAXXAXY4ufA1CsWw1JTuCr
3gqdLEVctu5TxiuarbHQxOW3yvAfZNYQiAU5UZmcyyofa1TZE9MmtoOZDV0kLJQpbZvfWvifom/3
vK5tLbCQOUQQHXAW0P1AX7eL/SwHJhkJC0WCbernTIMvKjHidSY3qU19Y6ED39bs4NfrlRCR1+XH
saxRgYiFjaqK5hzrr9mj5pGEEYipO7UTVn+tAbhKgbgFdH5YaRQj+lwtRDjDjl7PlxSCas4Dq2cV
NxX8TwskVabk9HA7dHEyli9jT53qG2BM/Hs0wMTmjUk8jtypeoIaKl3Vz5nKSzmuFhBWWzBHQEqW
k0SPUo9vuXnObtQhfgW3OlWMiMaETw3TYBOfhiOjIAbtCSzJBcqC/8mtWWc19q8YcPlJpBY9NNiO
tTA5Z0mBoeXWD6ChJSjTpAHbzMNRGPVDLyzEXWSzcQdoeuRml7QgkNKbaR7WuKwFcpQftkmEj2BS
Q+F8Zb320GHVQNK5gh93w67uy98++T6B+bAMtQulUf7UMOUG9BdIDdLhJnWotdKB3MD1qqDtItet
+VWLJZS2+ag5YVnn+yIdY0VQ5U73MeW2ZwGr3pb678zAYIEGO79kmuHzrqYHZov9dpcR3KE+TMLt
A8dTH44hw7k/tnTioFQsqYvNyrEhKrLKDvTIyUmDcEKrhe+aKtQu8zPGrEdbdjc15rMg1ZGZDWt2
3TsOZdhan7a6MWK76O+YDYqWp5pBiS9IzbbdubTlgQcqLqzXdchDJLRtPtz0Y3uTY8CKnIoWKaEN
E1uBO1QeZNVe1wkNy8Sp8tbGjbZGXnv2Nh4XwMi8E7TWzFcP3JrFzPvZjCiziK7aWyVtlwHkMbbo
iqAxmttcOipYSUlipZ9P+coo0s0kDLo13wo1pccxx/FgIshvMcg7kGAir3UWN9KaWnuFDFQHrbS4
ZWou9bKePlX77FXwWySZZAc30y0UA6sVlqNeh8Ym16MscIcjkfO1WcM6sd0UQkuijEpvneiZ2X6Q
wbcqJlfhBn1kwQR3WMC2tWmNx+yR1Cs9VhWhAGWHE8vK6l1hUKTjH3SBWNdASGrVnu/Q56yeMKgh
tdhrqSbCOX0+hDf3P6tuevuuH1ro2gberiOAOfRLTD4kulvcvKW7NwfHODD2pQ8KRiYcDcLpgsxd
50+PvXudinv0aJQSZvfb0Zj97hJrGNpESj1h7tui0l23uxZLoKkoT/rFz0Pldpiqmu5XTVzXRQne
7vpiuLGlfWdn23WtaFsSVFIh2hRUCzZlvzFriICtD88ZXlHfv9PW92FpEwi5SjJFVrphd+Qmg+Qc
kvy9bFJiDckpILoudglzZOQLump44QNryYM+LwfPUU9DkVOsCg7r5ETeNsSp4vS6sNDz3N4OhfVa
d/lhWLazP3YHw1tOaeLagebbd65FZBe68EsHr3b+qFN9tkBj2VtmeB/SZIPxkVLpxNcFym3tEGnv
Pkn14bz2M1FZClFjW+1rqwNaSRy6hZWMh3F4MUi/aV0RJYU6pdy5iHEgivPXqfDv567+0S1t6Og/
lXAIboP9Ty31YPpIo4iTKRBRVuwK6MXx8CehatYrB2p57OsLmo9uo3LuZ9Vf9yOZk1UKldwm71Za
xK6bRYRtxmqkIGtXVhH2tciae9Ji6RW3Tr8hcdRhgmKGCFFDjwP1e9JUiXrHGJ8rq77rtJXhAuPO
kbuc4xh4WvvZWDptnvOmARbOK1F6k5dd4mkgVlvjOqmSMYCY0vFdU8+3yxGiXg7J21INh2yqorV9
FJ2OCH94lUo8Z6n/o12163qDtV3Nqy1XxcFjrmOlsAbQuNDRq5tusMYrjlaYe2YelaV+1epiX5sK
neBifHXlrGJzNj3C/Iidw4Tn46oABRyItDlMgwHZ5DLC9+QwIe2fP1Lq1/98DOzXkMVBwrexVvlu
QVnCoBpBmo5AfFadVqel4GIKr56SAlE4zW9zw+7Qe/4Qmb7xYsjJjKw6cSNpXirT+RNJdvdrWiR6
iUyjOZMHH+nGA51xQPVOny6q6bYGEIQf07yTB9diZ2hXbATjk9dXJ20iUmWisA976VRn0+8ityXM
bks7QgjF6Ie93rybZHX4A+uav45aqIC7vW679xN2375nLHFpoVR06WQ8YVdsZ2ra2xcXUCbzDC7c
NmDTyvvKSiHgTXQwQiIaEaTXBt/P8YumbbBstcN0lW9xTexVgHNjBf1cOF1DO+xR+Q6BX9S3Sel0
AWOpO2pPreFEgZpnboEAc2DvnyoeLkgxDYzgTePfDBpB7dKwz7mBaEIM1R7KuB/NuyX9WhcF2DkY
IiZqs70u92S4BtswJcQDFR9uhXLU5gts3nSVNKoJlbdlkTHKF/TMRchA4yVKmUkY2q4e0xYXUeJU
uEcRlIc5jY9ORJVZk7JIwm9KxtDy1ImFiy7L9oRC7PVGzeGs/DU2S3Fntr8NVKaYSEhUVJiVnHM2
bvmu9Emo7dLuRACuUk8SbdvVUI0Ia+Sk7wyE0NvANBW335Ai9++yd/Z2S/hmrdITLrlfRUq10iJG
ww6pR62GGabG+INZ/mg2FiWPjavaMJbfpi2S294308BscegmRceAW+t5nBstRpOCEW9JHgAsaLPG
5kMW/Ve+rO8uAYP1MBZ7nbszrPyeebXeiCEVTfWkMJerQQ73GAEh8gzr95Q7QLH2uWi4+yy7ZQjl
6t3U209HJVvMdNqfssA3sCx2VNjwc9lmB8VmdHhlsi968emS3ZLEojAN7kD/ZFsz5C1m0xkpLKat
8ifB6lyUXjsdtFr3rpuWXQ0Bw2mejbtu8v2DkvMaYRvJQx/OJuqLZt6RvPnJFehFf5grgM73FswE
yNbJYOZTBLKB0DGBmtKIRA6MifAG1yaZlHBTOyIzKYAnxK6N3QgBRHpaYXv2EqfZAEwzMYGOvqoc
420S4WqU4qSLI1GDUyzhJfamDk/tD0u1R7kLPpFeV43jRFpv32S2MA4y836vRr0FrEJZVAGAW3z4
XIgPSoGZAx/phmvf2v51Rr7ozdQaYNT12Sgpp23ZcOVRWp2VCWNhEgdFFVTeg8/YNG+iNI5rbj21
EHTtPNWPOYbH+2XgTTO1KlW5s8tV/mW0dXG0x6wKyHRdT53kuA4/UASuUZuj7a/s8qsEHbVXfdvp
RF/ZQdlw4VpNG7f9+pG47buhPCeshUQOIDz0Wah+axvVuKdQRZb+SFXcLZwBzIXtZL8pBCNZZq8R
mmYPXScGvE1frxkLnwYTKt2g8rI3M61fyzZ5MASuNV9jekWR9Plj77M6LoPxJlwK+rWzEMtZJFPn
rvyNZtuIq03eC52Qq5Gyd1TqMG3+ANs4DBD5EFlZ2sudpfU7G1MP+pTpiv4jcklSqpf0APl93Q1m
HZJlyqey/NAduvfV5mtphb0T6Mjii9TedB7auf9skrkETqaYZYbcXQ/9sUxnRiQXYV7g6m8gl2fb
+1FM1RD3ve6h0x6vRuYJor4BcBwoPLOFHTZvu8jUh3qvL29Q4aDSDYXlKgCDcudj5igLk5M922IP
BTLAIWBDL8YRldtGrkwqL/r1J5SzRdy4wxj62vIg7R1uSDqdLWKAVRrlq+z3rsEZscsmB3rHNjMr
h33GMsJsGLc9SnocRehjWxKD96uU82ndxLqXE/w/cAiOv5lYyMXVAaXQwm6XfiizjW23dC8oIVDv
mTuFgYJhIzd22n64eocMwzoPzpzHo9h8/Mz9dbHV3DQYSBiHrrHMzdcl0HbUbCVGV49v4KfP8HxB
nss8aDghS9odm/oCmFXub09xnV20lgMbOohqMaA67W6mxiiCrMuBydP+LRnlCRNdGVsEO4eAv9Sb
RDTEuvL3jOR9bdO43+mblsXloN2uI+IBJqTFHWOlwsxWd3xPHIv2uSqoAXXS6SjHR7CixQKFgACN
iyX91Jm8xweeIkfPvhzRHpkwfOVSOmOsuQShqxlSxvLfBvA1MHLMCeBV3YwLIR1h4nSn+D16ThvV
lV+H5bwhIezu1sKGra4YQDjPy61K1o+2sbVj5zeCvRwhSm7r1q7PJxVO0gtcxEsuHGmYJuuzVpbd
tTd32Q64tzz3s8vem86n2V7u8gaDiZX2V+P2KVOm+OqNnbLnK+obu7iaixUVARnlUZEIHWs9LaCo
Q+vCwCepS2xBPXPlg5Ye/Yp1b6UtB+rd9nbH360kEbX0DV/25J6HZRInlMgxCav6o2aO2FQKOCid
nFxp+8tD72RFQJy+fz8qnLrpZqanem3UThEJ+C1UyxjH/tg19XRCAFGxamRtnV7PrKBMcR5v1x7/
eEIwncX0+R3y4l85HvydmaCbXstP5pJ4pB+zrHOs8VCOw71hoyPpUfcQKU1bryPtF5NxM6Xe/abZ
GCssJMBJ/ZlNj1A1BBcSrTMA3BE8jcqLJF2GAFFMqrV8N9VyLKFBtCtlLb8M9xEd2guo3hTJSrww
w5qWx1EowSybM4Nt4aKR/NZtWysRyvpyFh5hcSCLPXF1kHiIXchoxLuwGlZx1JqLe4hs5p4tV2GQ
cnLzfq4vcuFSXU0joAv9S6hSTQ8aZSOV4b7Piy+ldQe7h3aWCUoKuaQfI+Sm21W/KpGeGL9E8Mun
7+q380k41XVB+Hw4dtP94jdXXUahk2nZe5YvD1i+zrglfzie9lJgxyFaKdUdXADTuajsnZaKp17r
f0dth7Fo7rbPht0yVGciFvudVnWgf4t6X2iVrOIr9TYVwCCl75oAHLNnJC4o5ZT2NPq/Mtm9u2L4
WNP+Q1/0kyVkaJkL14ZoiG8jM2BqWK+ZS2Yb2LS+szIqpHHbBvYzZZxIp9GeC/JDa08EaMr2U6mf
J7nmaGiKD8tIELuOv8m5iIscP4UB6ZWWp3Tensjy/kkIKpQO/FFjMSHBsKpQv9h/qSNo6Va5RrZ9
59mfGWCQW7XPutEOAbaEe5G6HBj9nTgR1oa2/0kK+IMF9DBs3hZJ9sJICjxACjjwxgdUp93JnGov
zXwOxqrL9wRzz+BEyxbay/SwlWTUXY6+NrGxpJxpXCl5WDe5va8T7L9E+5CEMURGD1yM4y3b1Q7b
ETXLgVoi7anPU1SJ+6xef5AZcdPlWX8wHcR9Dqp/el+U5XOZ3276aJ3tfn4oCI29WVR9mgz0D5mr
Hafe+Kz6iZDhuYVLMxsK9Xkxgs6GxCK1OanSLSICOwHGdx7YePAn1d5jt9bVQZaAVXJQt4Y5dlAt
LWplAvu/zRtafgnNbOxHVXvOEQMX2F9fL0ExbW6kVUTyDcvwaKVmeMgtLwNgGloQ7AeRAGJ+C3AY
qv5bdNq0h5hOsGUhvcArFy9znbJfAbJcqI584it6EJAMtRUHJt3iPK+xt2e6LvfPIpPeYbgo+esl
481MlIwMZH4730utWPOzdwO8LlR5krOYlHmwbEAoVoP+e0kgPjwje1hbOR3qZgOG1P1Ym3It9sGu
ohaxadRhkv9eaubW2w5MYGCAm02jn9E2nakXDSq7zNidSF8woBuUu3NHDeeKNiuuBW/XaW6Yke69
rN1HMZU7L6/eEo3IkSGlktCXTYsVsHroCbbs0crmoyjRt81E7lu9v3KXF+AyRcoGKf087mrLiIfZ
fCoh7QJvzBraUSJPW22Bs8LmZrijuXc1Ju7gMWR1Vs+JCYaXwYbGYrHOW4p05n8281rWf1hlLxFi
yFsc19EvIVD/bpWdNRMjj2508ezkE/C8cTLn5rFkew5mN31NJoJdbPcqEd4jQ29kVDnZ76VinlHd
42IEIXzOy+IG2GR3+S/RWE3K7aXVeue6nxFsphNdW5Y8ADkdewlujuA9npR+wSmz97Fvsfk0hYb7
hDaOUQFODP7hXLghy8om7v87NBTksnv1s5jz5qRguIMiq+V+ZPHmL9khGQzF36SJfodz/bt/3HYt
fG8gtiZWK/GXw2Kh0k5m86JlmzztUDZ1j26+pf9p9grZQ9XqX5s9p5GNGsDfqhtAb+pfRrvsJrd8
aZ2GK6MB6m+I6XWKS0aIbMNqPsoyu+9d43XWGrKKEd2BYZLxhfSCQD/itdB1m7XbAMc7X0VrfVi2
jqInZ9LF8uldcg9qbJZao+pz0hKQO/V/Y+7+T2+37ZKgihLBt/ja36Fmfwq4MfW6SzfsC/FoOTfk
v8P5eunbSCL/zkLBFHSKz/A/X4I48v/zGiRNiAjri1/f8f46xsy1N83wLhRKOj5Ufft70jFNrt0z
q/ocVngPSFpgsMT00CdGDTBsnMuSomWpK2O3VJgMAAU0QogDy/BYGqss0uwM5rM6TTrDT3Q9anrj
t9Y5KnLr/JoEJ5wNVp/QQU5XVIsbGLt5y5CZuEzcaTe45vLQyG0/bCzBeoeGMC3e06Ld2z4cMdWx
2rnrTzxTv4wKNpGxFPxrrlFzJdBR68NQAej2HdG/eN2TXmAgWsQS2UPyIynbq8Xzq6u0eybUzA06
z3wkTxAzlc80KWsL7EmOUPjtA1yTHxTFVVGb953nnkdyysL+BX2MihMfTdO6AHpQgkguiM8cDhc3
CrZr3FZUpEMayUV7BQ3IjRaCkjx/3Uluu8o8+zmRIcApE/MMxlt31m4uUiuiWotjYyw2chLHvbpJ
Ntf/4fTXUAojvhqV7lSTH6pM0ME09S+NoRERk5O9s2a9LKWivwa89L3FCWXJgbdWMl3W4Q0BqXru
+7+ZS/YfGcuuTYYr6IUvoElxJ/4l/clfG0Ig565hm0BGvzDaJ22KF29WDQyfHBgNiRksc6fIsNZ7
sJziSLVskIHTPa95lDPbYzcmyyHvUetUCn9RqYZfbmF+TFkVM6zeOjLxIw2ltpXhui2x3srmb3K0
/iNLitAcw/ANgqQM+KW/TuedeKXNQLlj+9Km6CgZO6s7z8yVCDBoPzInifQO2Ry/77b/13n819lH
D7z2NXwn7n/872T//39T+y9Ze/+K7L0MBfi30P6gf9uy8s+h/Zf3/zOz37T+4XqWI0gHch3Pti0W
zX9m9rvmP3yeMQmuci+xJ2QbopO95PLb/zAcy3Op3AGxhMsl+q/Ifs00/0FUEmQs/i0ffS3p2/8X
mf0kLv3b+umQdEHCn2NaOsu2p7OZ//sebo0eOkkM9qCm4Dam6DV04K6+m/sm+zUIxmWPrnwXel5F
/ZLiTl675BZ7uk3DywvJ5Dwkbek9talpBizASwTP34ZGX5vPW97U+B76FqZMN58t3Fun71fF5Bh/
vFpXDEXR//XmZKSfazP7y28bbPqVPd2bxjCRfz7bgSPSAXUzz32/0HqSpm6xuuM4GixkC/x70Djb
J4PLYMSpJtGgOe7pTz+KKr082yvvRP68D9OVkq0NsM3kJcH8IFAXgXw5/409IX/dcpBQovgRewbu
qEBatUU+5OgPf4EB5qGOWeuRoYY4mOFDri1jGY5VobRDa8vyxtn8S/9cJY8rWCtmeVm8Nig8cozn
med86Nl2l/rqjx/AYZwPJsHcMfzF/X6pmaH1rHKqkKxaYgpSY1a32Jdwi5okLij0ldnlqRlIwYZJ
bf947vsd3+/9fvVf7/1+fpnc+W/2fOf/cP1wDerCII5ckBz3l+tnK0k5sS08s4Wmm8W1TIqTT817
/v5fOrUd3YmJrPv7MTlgf37lL8/99++N/VxHqnv3srZ7NiS8w1C161UDUPBcFq0RTJXoz9sqxmdq
oyrcRgML9uVVqkPo2qUtj9+vkkRyTtPxekbkoXtCu9PGVH9evfFKjBcpWDfwSK43K9TmH6+lrnOX
oeK9/X5n2raPxWh0t4U3xatszLttM561gSt/XCWpB0Mx3BkMv8Ji6KqoAfJ9V4imZpGKX5Bc5FAD
HiH/07y/2cXsSxX531WmYzmG7pHTxALBDUwp95f4tNJZJyULUBw0ZTmGvl5eu4P85/+qUvT7vrYR
SrtwfXP7m1FlKmiRuj9VAMc7DDbmuS+d5SopDi1a48DRS+9ak2rcgrFfXMB0HuOXCjKnH6587v0D
KVwYakaSMTYClPfG5S6uGkHpuYgGezu9d+2QcHFx+z9O3UWR24V9CSCfduSWbbYzX+eiLNZgkTmE
9UZPM+EWjKwe71bjDOm1d/kKIP71uWP8BxCQc9bqtIjybV5fh3pjUp150YzzPKzxzz+t23d/HLz/
9acJJgYjCi7xPn8+rC75jL5JeeCwq3JF/yX+J7UxgJsM0opRhSRvU9ON7+QbuLA2jnXjUTSfayxV
sab3M3YT+2Y2u5I2u/nVzc6MqFxau21y05MYgBxr3yZt7PIOQt7SvN0+MjQMQLHjduvUq34ypNEg
A6ymH+RbPfapU37OzvTIGMDlB0MUMY47k3Hyk2G51TZoZ2tTy4cB4nL5m4NP9iBryXgH0qZRfw0f
Yz3DURWdf2uk+EIXcsUeR5EROtQM4mWj6g1UoxfvW1XfzMwVwNM4ossn/wCQSRSh4fXt16Jl9+Mg
xrfZRNS89b18kRkt6eiV6aN0rDo2HKVuCbpt945TVld6X1rHrUvVUfqVfjXOXrJDk+fdwlg6bCyg
uBp26h3jR6anxETkVS5cmt8PM+xHt2Lxrl1fzk/fT7kacjrP6h/oayeAKRSzEKQAt5dfHxtXxo2J
erJYvRPUu36VMJcBH1Bmx6NfJ0hQlrQF+LehHPLxRlRdjb2It+gwfX+8xROr/NNb1lKr7tDiNcEk
ZrA8O4ZuKggH8oznefvTA4/0kcrMn7u5NS+vfD9QZWI8FoyGKOS1lVTIBPjhv2g7ryW3da5NXxGr
mMOpck6dfcJqu23mnHn18xCy3d7eX33/TM3MCYsAFim1WiKAtd5QmhNeoNYOkZqRuyq1Qy16/k9j
MsoNN0eCzRGVARy/oNY3udUoj1MqZxVbebI0K0t5bDRX31nk7fmNM6q7snv2kmovWuJQpN9bLKAe
9Ck8zfr3FPTuUQyJW5dN1C4cqwlmeN9Zbx3cYzuL5JeIRf42tRt3oam+/WYqA4p8hXIrdHs8Bonp
o9MVW2+ukaKl4HfFaUDb6coT5a2a7oOmLuU7WR52iedpz1EC6HTqH8MQBQfSSxTEmuHFD6k/ehR0
bVjMvbfWoAGFFBTWFcsqcfJfhgwR/N8v/3dMhNerN7MsQGx/vMy/4/79Vv6K+b+8nL/WRqMRXZOP
3HVQAPE8EAE9ws7s1RHokV3nQpo7nrthqH3ro0ML1vRj6CCAKZEs30P1XP4ZmgA0/h0KFxOq2e+7
SuirrUVojijmRYR60R93/Qz9fAMiVLwByUUX6h9vgCnOWOVjVELtj5WrjQxBH7jGs6pEyiGDbAtk
labdlni+yKW6cK3OeO7wsVy6BUlgMapOQNYxMce9GDWpw6GahRXpdGmM1kmXBM+VF2bQHjVqrDXA
XLmp4VwFu9L1pTOOtOWjZYIuALBRbvs0rh6lIiQ9q8cKhWlGEWjwjr2ffHNg4T+KLvbwMRpSDyI8
wnxl5styfRBjZBrQM+tUfSVGG7ewthrGCXMx6rgtulAk+sQgHEzskuKo2DjRQYmH9qUlgXi0VE+w
kdqXIZEQdTN7m0oZo11HdhMisILGFM1g0KCZe0iqyDqVCxyKsP1uX4Bsl/ABcF4RUY1neBPuoEV/
gFEIG98UPATPXQrDk9d1Mfc7FgbAw6AIqrVtZtUWMJV3RZwDUSqWyvh5LoKY/3VAnQBoRBhcqJmE
O0TSdHD5dvKUOdnXkUT/R1dQ6kAh5ZV1VLT0G1AejpsWR3TU5EXh9fabIUFbGIbyg1oUuBNTCh+j
6XXdegQRlxsH3WiDk1Tb2tJpovE2WqQb8lo2XpqUD1pBLOSbHCVreC4Dn3v01IL3+1En47WIQ/1L
omAuXDoWWPZUgmvOCvJS2xnAep7LB8NhW6FmOWnZ6VW6HrCD57CqYIcTH0ulCXZFXsYbuWzRyQrx
VvYQLILcj1R7lw7aR0WB37WzimSgMewNOYrf8xGeAi6a3UOJohS25Wa5VpXgPEZpekkaRJV0CSDn
kF5Ejzg0g1Lx7BjS5eeACAUWpJarprC9J1NW/Cd3LJZwW+2r6MpgagzOkJ5GBEKeVMNWZ7qrobM2
NRGOvoxJsDVBvzxST9cPaht++IWWPCIJmz7qJf9tC5/kqccZYLak2mjvRDjOUc0Ke54ElnOnbKY8
/xy4WXZzdxD46lteZPWN/Ye8ydpBmommGOiiyiah6Jgb0dfEMpKqFrWeIyZuj+BqoLz12SHzovpc
9U11P3gFnohyZrLo7x137nVhB6sz0O1dU31MELxTqaUxhGPAuqKpRkV2EgcckcGwkRDDARVCAhVA
lghyXhfnqiyHh3KEctsmqIslXbpBr0llY1YOr45DuQvK8g6jTP4hcf7zAEWQrpQyAHJG43OmqMre
M73qiu5sceqiYCVaVqmU1+5XV1wXBma9ILrvb27p2Vp8yk02eou2lrGXq/qDeKFwerXAhq6nhi42
ZnhNz+XcS8dns5WcbV50N5cd8f0AYQYgBPuChS8NXTQvSvRE5Cq2NyM8w3sMeSlm8kw/i8ucvBkO
Tdrc7GKe2O4OVot0K0PDPCNO7iEF0w+vGlXcyRrVXosmBqATwSKcW7i/LQzWW3trqIA1MykDPBhM
uGh2LO3FyN9t0YlUYcZm2T91vgUF2ykjICKyvMSMuX/MKE1NppH6Nz4E3IZ0/cegJWeFbMVbzT9i
ztyTXVH5btefl1dhJmOiWw2P4eS/JkWD9g0w39zUM/2HM2Z/XI5jbQZqRWrWVV8NO9gDziYZk0ND
zXINlqPZSxLLXvQbSOVCkTqBntOWuZXUN4fEyHxsvfClN9HY0fFi/+qP/kEqA2B6JivjIsC1jyLZ
RsvM4Rul7B81YlCvNpjVuYMI4kMY1+nSBwF+bnVdAawfmRB+g+cE4+dl3uTDl0xOlnpt+C9tAyDa
oZAG3ykZ/1O/iI+V9B5vZkw/4j6erv19n/v9bZ8Xx1h0C2AZ8rAMNtvkwQzVhLU4BFinsZQvqUXZ
Ai3oEWtMvMjLVivOni5ZoOpY9Oq5Iu8ttBjW1ArQXfBi6tRDIz8FEgDpQCrt99Gz9sjhWCipaea+
bpxsb6VkWqo+zV9SsjlUdVWfj59m2LQaphfSgNc2Td1slnLvOQ8ufsq3pmn3YWJmL16tzcjxJLtC
zzFEDG3j2bIHbV3aA9JJdmM8Gz5Uxiovu41oQq6CVYxo9UE03aQ+eFI+Xk1Mdp/1ciV6m7ZrLrJZ
3+Lphnory3txf/a1BwqRKpxsiHp+mJb7ti5JQUd43vuA9b6ZFPE0PbHePiPk1nPPcSr9EcGM0j92
6oDNjVHMnFgZ3+MKc/Bu7M1roBkKQnsy69NpIEU1A2ZU/dqj+LyWPRZgfATtS4M/jQgYoTwtWnss
DhoIgqu4pVI17cpME1AK00yhI8aJYrrH1PR7rmgUe9h1lfqkKIWDdfgUJ9US/okhumZNaCcXESzi
IMk/iYh71zT4ec/PgdQZh135K/azPxjbB3X8EqV1+nUYEBSWPOl7M+gPmWZ6yHQwmRapPJyUQHe3
bqmN62TMrasXR6CbvMpcJ31qyz8CBTRTpyNvedVt91j05VTt5XlDGSHfiiY+6PVWCryAAoKkP4g+
sAkA4B7iEaZHinPkKnWBoA1WYryJM4n00c+zsIhvDYsQgMlddKhMEPxub+2yqQWZLDoIBAuIFeiY
IkSMiIM94rxo2UgM4ieroNOmyQfQQsoBYfJtBPUHmh9d98GpHwkK/DzEfOZND4eWL2aRVuqh4aet
LcTjv6ePOsc80GsHIFRc31RPtmbgwRBCa/r6loVJcmtfxZA4VDn/PROtPR7llrTpIyBaRm+ZB0/3
PZjy2vCaVNBxAty9QeDRHNFFSrD2e2ZPtI4boDisMnAcDTT0cArDolCLu3i7M9uJ8zqWKwCXz3Wo
fweGlZ0gNGanYTqIMwC9wPas8uIXlmFm8Ecf9cGAvpH7D21fJjIaLBnftkTSTk6r2+eIhZpvhGjc
FnXonJEs468bYGHDX14ZSB0utGmn3KYqrr4hmn5i4/y5e67gvKiVJB1FV44O2P0LUpIQvrSVqt33
y/etcRrkS/Kx8d60gGQXcXmrC4sZTgrRcVa1F8PInO1gg8Tuw1x7ceoIh07MudF0a+wHrQohzrS8
VQXn1WWpA5RIRRu0g7l0OzRMGpLZc7nOi5X49sfNkB9rH77I54/MyQc2CR5VOUsenfP97baaai4M
x9WWZRQByKV+/SSakVX82RSjiuNp5B+xqW1xuovc0d1jy5rM6oz6dTA1RV+tjMy4n23RKQ4GE/Te
hlYkFZmLwpeqHuNQZiafwFWZEXwbgLoA85ZTUh4AChB9coF7s0/fj8oIy0M3kHh0pSg7WX3C8ztA
yjdHjXPbKgO5GTVFep4iwxwef/+OXzmcZM38UAHyQ6fq6sfCMwCMuUq689AAmXllVe3ASXu7eiCP
g27Y8CWCswIYUttMIAzNn/UsYTDSgKdd9G5wyKYZsVQl+9GwSHJgSYre11iY66pGMGHdeCiW95e6
B3YBnAxspAJIFsqc1B3J10yr8sAGMt9cQtLPt9pTj23cDa8F5jprNMX8FQSX4dXNkx8hzXNu4BYV
aZqyDLKyP/YYHFCe4yxvoV91GlJ+YoAMMCQLL8CCZJg6/X7gtZRJ19gFbLDkERAdIFfx/BCnCWpy
G0xid/k0ILrEYYjd6JDkZXQI5OyKPHlPKhKIVbyWKunak1V6tkorWim1qu+0Su/OBqk/liCq/A3u
S6TU4QfY2XRuJXZ88XUj3WGO26+cXJOeTDd7FhHTvfhxPysIEc1Lo7Qf/Z7kW2ahBBMHKSI0rvSF
3J00x//VPeVdB2pXzceVIUE1kNgNRTLEaCmUjQdxkEdgjh6bBdEyAUIusHZj2rJS4wFoZr8nW5PM
epQdVdv+qO0E6LudfxuVdpjZfNqPAW7MgO0S62AAuNjJAMfZjknDVZKjZh4WlCsqtz2mpW0ewIkW
0LZRFtcbKToULD5eSKLOAp+cZ1Hq/dnR4g+ncLSXcEjsdZS141JE9aPyLbGtt0aB89npGCwv3bJA
BeGvtm/0yrJHfwIRBqnB3mxqG3h6ks0zzoOSN1vWHTinTK+RObAGnBGyoWj6iYGTYu89lFpsXqOy
OCNvoL/8dZEfBBNJRv/joiRxvIckMo3Pi0IQgnMNSZm6gF+2cFMDpZjUXlAylrd9H5B2nroQqsx/
joq2H5bGpg/1o5mpgJcNLWYPEdQ3cUBClhJSUAZ78ifVLQrH/DySDRCDSdqwKfPaYSncBio17d5k
/yjWj6OmWKsB4vW6Vo32rS3/6LbM3l3/O9qYupMCPkbIun/DJ6ifVBnslNnXk9SNbljk39A+ilAs
FaODhczKTDkUTh+tTbZvK48l+JtRSEg5RNXjaOfxsY401FfCoXgzAyWft8xeB6vr0XZRQSmT+3gr
gP6sYy99yvrQ3fgSlXWxbsSmtEM52JNXYrHZG7GEa54k7UWzjoy11frxgzXBwkGhbu5r0Jb162DZ
F8RtqcdnAB90xGsfUxQhgEopb8D0ylWp2B48GppNjaux15kvKZYqu3gY9AW6N4SN5heT2Cv4EfcU
eJDLxOWmoQ9URszwwFJs+k15bsBCRvJrmHo0sczKt/w7QyjqNPux0B7wB/n96xPhskEiu6s88+9w
F6jJAzjKaUhcY8TyuY26p1hp9E0z1UUUasLHJgrPttokpK30KmJtruqACsLgoe/JH/VefHbFaDeN
qm5bbwZcvKaNvxZ1FJUMnjpi4++lsXXRExQ2phSBiOiLFp0rdzyJ1tABMU3MCrUByWUrUI0y+3WU
JVBnRejEnSanWMqrPdag1wa67uVnX5AdEN5KD6LP7JTh0pggy0N33YFeuvltWVDBybuljmQuopBm
uJKDqD2DSBA5zA75Flme1dTZ0OOIcogTraRvxfBY6dG5Jnl6Hx0R+3VyKUBhItGs9GBMM8gfB3Ps
j9iJa5M8s+jOzLy/ByS/z2LnjwA9/G5gVrdzsmjYT6WQfdTWA67ZWrcKleBdtD77/2oaeY3WgugM
YvMM/N3aKd5ezwGX8/TSL9V0KCiszhC7yrcAnzxYDtgZLNvWhOp8b1djs0vZO8aNhxzOdBAXc6cx
R68viiFaUbjE3535n5Vaa2zJWiKe7BXZBYlHPLBR23vtlOhJ7KT74aUelfA7yElkf4e6OUOkRvxU
ooIj9wE/RJbgi0IP/V03FtarNwne0j0oRbsNAEsCdOyKNznPvkG1Ql7MseKLuBohC8STYwUfXRk2
ta5nKemoDJWOIG0OMCetvaMyE46xWj+iN16gL2M131PoJGh3P4C2vSpGPPbXKDApmhgNdM/edyqW
sUO7Bhx5630/M0gQl/tBlfBvcpmo3gMYeazaDyPyW4fCcElQh3ietS1L+1EdkXGc7BsSJ5d/no6l
ZqMA7j6KgX+NTreBEwbBlxzKQjOcp/v3Cw11Z263RfLz+2bGM9OOqpv4Lg6S169TGa2fUnxVC7l+
K8j/kQCqlJuXuOhUd9YTeZeYjJ9erMwx9K6y1pr7ME+vcurhz+7KpXO29UfoQIyJroFKGKqJ2lFy
Go+MCRelIIrQd8mlrehzpgEEYZDotgr7fl8xgLnJ9CmyFrvfyiz6alPB05iJ24hD4ZfInDnllqol
6rwQqOqZSqZ7g1ivcXZlKZhUp1DS1xvvdI9xYBeByrav9yarGv1chrhaoLBizXnc6mej53/iuxZK
LXUDvpkvU7cbCgMNfts7RtoAx2A6M6Mxq6avWgfTW18afgAl4DPm3v5PwyLGLhL/CKXtybXqagOP
s1jZ8gCeXKwc1cne6fPXX+RKsXJ/D4sf/OfvX8SF3CqBtriOVKnYk9fLUfno6mJfZTX4A3H6dzvS
0KND/ZGoIF+HvWTuwom9ZgReskwGMuedZto2PCzgpM2YN/dNkWV0bORLTV+WRlceGxFjTDG+Dy9K
bJDuNcWp7DjFDRpoOCAd6q6vx3Oig2ZYlWmjLccAgEdQkMG/d+o8hZd8rB1AfuaJLG63JWaiJ9FK
NJYCOgD++yAkzplGBRsNP34h4gCwDVpb52FoNf2ARN/9V1SxbFkh2oZcChQ+TDasyUWBonrTBF8Z
Sy9kiSS29OBo8aFgDsfAx7ivt5oQdiCVYXsnFlYSDB/JH4wHQ8FJztXaB7HUKxwg2JWFaZfpSiux
tQAkoIMWfyuBOJGsojuUo/FL3qzLpDbekkLBzyq00VUa2pNIs2o2+hfI55Ubkd410C2YmSZV+VWj
NMmkFeJKkNqiQJmJTHKAkOcerdTNfc8b/WqKQa9AfDTulXpble1HNvTdD+8hTjz9R6NI72ZnpBCu
6mbRSGh6hXi8s26R/G2bswRXbIQXyadaz3ZSLtswTLfoai2Rd+eRFE1pBX/KPkRsIg4w0Hk46UqC
bmx6L7naOn5wjk+yT1RYs8qC0ojqyL08Gxaujcj/sBe1W1GRzaqvwIayBxE+1NE7C5v2Xp5Ng1Jl
LyYb98pvQu6+SdnXiDwYqpIA9eP4vWota9FkSXII4sY9IbvZ3jNlPhBiOBv/Q0QwRUDE+3kPpGWl
k5VkP+8xvcr/HOGP8bJQ+/gRlEOxB1wx4asV+1UyMdsdNUQsecRRUteoA3ah86pQ5tlQj2uXI1oB
r8j8/4hTJ74k5DSueok4xxQ1+kgNA4RG32dqRvyICtIAD/ZoVKdhWtN5Pf1+0/YLYA7+ToShOoAL
hv2iVXG/zeE61ojwzkLy2MUcCZC55Fj+1ZKl/sHrJ8ZF33UraHX9AwvZ4BRU9UW0RISZGB8JaM6D
bVKdcCTdWrfQteciooF6/cDmZ7qViHYD2F5BacUb0SxyoAuAYBCWFq82vYaum0cnrrqT6AokHAJc
NQmWotnE+nBBG/7eEq9hy8i9RHFKqmB6B1Jrq1vx93ze0mdL5NfqymQP/oqZWA68Jstfxoa01GjU
HW87dBfmaAQXqiT6Kgwq79jCxt4gR5HtjKzs9rWk2OuwQYfDVlyMErpavtYekh1xoaRPPr5UsyrR
4zcttr4ZttR+a5BilsIAHaBUOgYYPwezSvVQq/Wd7xgSX+1Br989eGPIyLYQYtmDb4dWaXcsehF0
mXLqE2ug8triKWHduDMr0t0ip97CAcazrHgy9Krd8Rc4C7En+h3v6fVTPljKDHWQ8cHyuxAlWY2y
oaxUBbVhiPF271zEKDwvHZARAmRdBDy2qDr5yPfuQU+dEnpLa7w6Ue4cRCybt4gHIPR24MHgjaoS
FXGkkO+xqg4Pt2ejukUyb3xwKZCgxBe+Jbo+vLb6M1r48UtONecQRGo8F2Wrkrl6IUMt3v2Kqt0y
eYGxUx8QLornopu8e7hoAUftPNwkppKMhvdD9zVt4/o1UkwU4BxrvJVGZC9xqFaO1PHDrYLG9dZC
MAbHCyXG2jMJbkGG+hogSv3FtJQfoyznH6iMLIFGUmzAkxeSoe59t7PxK1zzZu0k/GaMCkmQ2n+L
/TraTt85PFUV683OXAQEG+chGovxUAdhNxf9KcvgWSMF9TnNbeXSm+SN0Pe23tSSfbFqyWi+F0r5
5CI4aVAsQIEMRfOoz9KNuF5xSMg62WbsUKBROuQMK+ad13E6Q8jUe7VxWpl5uSS9iLNw6vt/GCde
rXNUKhStXVDr86rN/+eX7Oxqp8puvxUlV+wSEL+0kc4I6wJZBg6w4ZK+WmNoBm6881AnGsLyIiqy
mpGnu0JhRXOPZr1NksovqrUYFoffVyR5bK4bbAXmtUJJF40i8vbTYkLsLYN8OAPX04+iyx5iC3HS
XxGiL07ke4SI/+seIiL9FfF5j2LsviRBvRMVTVHpNKV2mMtWXa8/+zBS2MdZrR1FV+D63cnOHWxL
f1VGKw1h3EE2JsU/pdnrsvfyWXWWwnad20580DKjOhvTQVSjp36vTBP2KKxK0EydBqz63ifCrM5S
thD0n4AtSkfTDvBdjVmpJRr5bNH3eTBqs2UOz1ntEvt5+Iwt2+ol8HNl89n1GRbDePBGzP6oQmGk
vWnzNjuJBK44sw092qEdcPyrv5/CxGDJoIivgMs4hWTvP0N/B4jwz/5/3lpcrUHaO3gOArp1xYdC
OembO/ThtitycnBTE+3bX826a+9NsejKRjk8otG3qCvJOjhNAVDEDm/i4Ou5ueqKSkLt8VdfaCv2
LKljefPZN10e5C5o5TKLbkbo6ofuOI7y8bNq38kM90rFTvhX/2e5/Xf/Z6lfrA9Ff1epx66x9V0X
UtzgR3WypoMZFe5Jb1IEFEYFKsevLtEftWkzV1uLUu40IOexoc0MJbc3KAt9FX1apJUHdFpXTdK2
j1S+CzbVjxCtUDey5K9sbaOjGKraAPL0YOtr0YzaMNvE1oh273QhQFHjWLX1i2iFGF4e1a49Tarc
ihcFX90Ex1wfJbBD1wTGOca3ZWbniv81r81rInX+02B69iaUNQ0ivWe/TldinJMurbjv1/6E+lYM
Vdq0MFn1CRHe1VZ1Fmey4UqbKNY+wimKNQ0oSNH3O1Zc3kmYTShRb69ZJ1urCkFc5OOpClWqpaBf
PIKKMLSu2YxR45zFiOJRSPKaN9GIrZgwqbS+tO5obODrUKWw1CQjc+1Uax5UUJtHOaI8oET1mpJJ
Omu8PjtJoIvxyguPrVuh7d/o9lrBKPIUW652PxjIZ23REiFF9o9+uOUSurnFSQ8rW4E3pZeHIM8b
RGYgxG77Ft6Q1JQHU9LbBZlit956aGFnXfA9ky3v3fOdj3+fAPT133td+mPIhFgFETXqr5n0PRS1
CdQ5IYJV3gnPl/CpzeolrpTDa+noyVaXe3cR86YWXg6zjp323svN5LuH4JI4+d3z75P/EIOin+qi
vYKUwmOtNcmjDaE2Sxr3IlqBTR6NjRgyiZGVPCI9qKwLWU8XoomKaYdOuENqSul3uo/Aui/hotxS
XkAbosQVyk67TYHAwKnUEUqI8NJ7ZM5VZ1on1e/Yl07myhbZ6u4aNkP9A92WFwS3WMI3Rs0CxKtv
bqXHq1iOoNtKEvAM0C+xXHxv7ZraeolYea2N1SU3HeuQ6pIzFwNe4GxaLdGeGyzeNkbFDtJJzeQN
VDW6RlwZ9Y29sEYz2mPUjdgcXlurLLAbHGEl+SLOvE7+11lmF2iGh+p/jvOna8Np9L/HeX1+RlYT
mV69CHZ4Sefroejcm9Q08qxSEusDewW/iJrvCKTDx8hb+wExBn1VlIm2o4oancoR604/yfrXUE3P
IpYly76p5eFtbPxk4Ye4T8sZfPUY1c3BqtrHhKorv3wvOVA9ANncKcYCQ6xgLUbdDFceWbVQ5ZxG
+y43ToU9XmKd7/bc7wKsR0b7lstmi9lmCo/dyVdD1ZcvKNpiU9TI0mo0ehA70NprtXzH2ahd8scE
uzZzykdXyW6SE1XvsoG1Z1e61rFDaPiMRI46c6YBzxm+R+SLbwqo7v0g993ifiNeyPSa7gIS8GvY
Izbqk52/ZYCsF56X/TzLOim7eRFkZHH21+j/blw43ZlaGXfuImOZSRRKXWuSVU2z91aru4NoAblw
1pKBbYlokoZpH8x0Xtlu8HAPaE10b9WM1ch0NSI5iHYW8bNopZFJuj92UM5DKdII4y8Owkhrw3Bj
nl3t8OVXt4wfIdxiLcZVwPnsFtH/6FZNVPHhAuUrno/9Be02DLmy8ijp0XCx25y/An3bi4zj3z4C
Ij4xLU1vKRmhvhBXpHb0vW69iMUx2Wu+hOpK0ywyd0BNjvc+cVqm9lRnVVfKNCpaQ29zRR6mr4Yd
QgzF+YwydZ7tVbnzYFdN7VpnAXM//WMo8JF4IAM9wCyVf41/Xi/OlLLpVkpef4tTrTsGoupKIWKc
yVkar7qpXCtG0s4N8Rib2p/Df1wjTsXhczi1AGAuzLZ9auKgxfStjzCUaRs5vBhQnGfif4EH0lRk
VpXTXwM8ja2ZlVQ/B9TC/nmFEzDDlpGvntAEIOHg+gqACSfF/sBvG30xNnxVmhBd5ocEAYphyMt9
AogOZV8Jx0Q1qzZhkGgo2SroZAwNhjNB8uBNrbQs+0co2EOmPIqOPjKvGH3qJ9FF0iJC2hKpDTFo
S2gl4KolIWnCBaiDK9tBixGKMdBt0U373Wt0+Vb339pMy65lESk3HB9SUnE13g7TmDhQ6IWLFnXJ
Pp9CQrdqjrnXnsWg6FKltF4UVYLDwhSByqhPCjE4hKQo0yZ/iS0FpRSFjXvfjdlLU8jjprB9hOqm
UVzaEDfXa6Q1p1HZS98ivTLPvRaMz7qy0ksUkn5+jGWN3ProMAVXYYGZwYRuIq2QXFB4Ty6oMXzp
kzTcBb1rgUb5HeeJtgi0K/cNPkq4E9eKywLU0DaNgVJwRJmviuAkhmPwrLnIJLZd+e40kreQ3bE7
9OQjrkDbSHFNA6YEEIMZUL3g1YCSa9lCYJwGSNke/Ejpmb0p7SGGEazkrq7e7dfIbCgFkbBa2Twu
Ni0siHvCUbaHRR2G5nsDotT2v0b5mC67yLZ3k17VzZD5c8MKIQJL8fxZrjodO2/UtoY6BUGXGslG
S0y9+FrGI+Y+k7hEHiiP4qB0+oKclHbNJrJGCH9mRtkhPYjB2gkKnBERhhOjBojPtRxF3UKM4rhq
72N4aRTLuN3gyfnVSryVFlMd761e3rbZqJ+lNEJ3pLOxIusKSgOiM4NgpUVmvRetKnL1cwzw+2hO
Wb8YvCGlHhw9bRcayWeIXacVxUMFXxtkZ2B4R8m3wqwfrKhVgS9rFQaijbap5bx9+IyASfrA4vVf
EXEJ0NGoUjI2yQbeD2WhLkGOoEzTbgm0i7wmCpbZJDeCcaeSKRuryql5CKSUD05+08qdPCtdGXjQ
Z5uHQnmN+qS6aghwL2TyFpHUSkuRM7KwePKDRnmJ2dFs0lzlfzHlntLAmAe9pbzYFZ4IIl70u/bP
/s/4tK3egyTTeXCUZv4Y2ag2RRMu0ucRgdEOjvYYXOQvNZ668zAGZSOZVfai2PyMMWzkt2xFT56O
fvnUrZXecGT2r4BiKGxLWNLOTNLJSwcg0dKnlJvNqU/Jnq7fxB5bDKJPBRbyH4Niix6BSVy6mCyS
hOnaMT/EsWLcLK19EQl+LULqjo1Ace8ntflHf9vmCIjVyntiVPlpUNQcg0Az/FKN7LUnKNGAVnhj
N8qT3gzJymM3jjJ0ZfJzQ0vN1FzrUXcQARXr5JHkuewEwbKblsfKOLSzpjWSU20ouKiWw60tykUJ
YfCGmaz2lICOE607kZCWl/r2LfQBukLB9JBRw5DUHeX8G0LPs6bK3e8B8gEaRdMXfMOdRVtW5pEH
0LBTEgfVD9NPblGyMiXJPdaYozzwoDrZiZq/pT7qcI48mmvRzBUmOmwPn1kFO/sI5DMGz6AbQJ7j
n5tKOHJnqFA5rXEd9exDYKBClxwclaf4GBeRcZXi5t4fdWozZwWB2qbcIit73/wnxoBeXW7thl5V
gBbyUSLyM9RZ8CEDJJ0rjZxcwShaGyaqYNOnQ3kDS4tSa1K9tWbsPCIYtfRHt3pLENJbZthw7BEA
yi96gY47gsp4EsdVOb9PtMi95+x7ZazOxJQsZlZt4nIaiXmBh1esICPqC7l3YhwVG1DH6JRcB9sK
l30OeOwax3l9STXvWXX6nBWlVN2KPHGOXqnvRUscZApHywmkh34nEeOQB7s7CQCGSj7vgfBrSua+
8NDFThrt+cOYh8NhUEGbObWiviDMclGUxvyYQgtvfd9qDR7ohBV2ZN9xwvSOfBDBAWsZmIwUHHXH
O4ruz0NpobVzrwg1FlRowyxdhF1VbSW2SalXdLs8RC0smLZJWtw2NwNheDEo9laYMn1RnALRrCnA
QQ2ObOyk7F6yiEa8ZdbbMaR4FrblAXxdzgJ+OrWiIMSTI2J3GizEciTJ0KRJVc3fjpXZvwwu7vXT
ktHvUcYT/bpb9S8y/VINgha79nhnao3/oBvdG+gztqxTqwXrv0NFgJ2m+Bf9HtWnUTd0JJxPGBXB
iWRvikFHlVIA3AD0AcqacG1SX5L3ksandEK0ffaLpssXZyfdnxN4147IcEXjQo6AxuDKxQSu2ObG
BGtKERunHLWL05d8CL/iFqX9KA5jlfc/WLh8RHFlP4tr2S/KWeHeFDAHmAvJ2leQ6kvkkvUfWlnt
06GTv3TsA9iuVB52qzrbPuQW972jtodBz1AdwYwBt7uQ+kmL1wSpp/ce6/YAjBxuXwifKl6RfNiT
dCAzPTSwzkTTvtB4jz0+6laQGtsyjjvySo2MtEntPPQBZor4eZFUtXGcoYL93AKAvVpBnZ3rAj1i
8QhgOZ4tnLLRd8agqi+V81V04wlhIMqLz5sRQ/JUtcqIjmAv1eKrDqtofq89KqnkLeVAUeZwJ2MZ
XZ/IXyrs4H6OqwHSY04HoJqHMiLbXpNsBX01sEZnpQJHXYhmDtnv0MM3mAn6K4tu+RYyG4pBcXD/
F1tnttQ4sEXZL1KEhtSQr5Y8Y8xcVbwooKA0z1NKX99Lru6o2zfuCwHGgLGtzDzn7L2X3lyZwcR4
/6vxJe2ItCHviVonrgKXyYd51GaBZro34NV5+dwS1M63sjA65p107m4bI6DL+ZoBnPu3TSaDo64p
3qO/O6utj+p2j79fgm9W15zv3rbU//E78qbE0DWW9e7WlvPUoGASRNP+1q/rcZEwV3KMJt31Q77G
cHr9cZyaJ2MVMC/rh2QVNd++LEQGcrKvnprc/M/b/95jzD4Fpo/9v4vf6WxOJFIkJAIiFQ9uC8Rt
qfh3n96bUC7Mc0momoozAN8sK+RqxH74V2PE1E7fxiU5qZlB2t76iDhPIQePci09Jtz27wHevvv3
oWrezzSCwTcaC1m5t27ZrSMG0huhqe4Wh9uXTWLLK5dwfHUYJv7rrEFdAMSz/uxUi/PftS9ftPJY
d0WpLsOAmqYzW/S3scFJiCzf4WxI2liJ0O71EnOdqyfR9faZXD9z9a5nX/t/t/2v++VRB7A20T/+
67633yTXn/+v33n77f/1m1Z5O7FU9ETbLj+VZWW/VkIeblN+Z24IIqNsPlHl/MfttpNl206L491g
xwMHUWxKN/OR6WRuu7l9XY4ZqK7brfSVHiohnqPIprF6Sw/gKM2AqT5odft/xxfLgkZnBOH9X/e4
HYRuP/TvHkbxXrhDgaAs0TqYw+t1EiXr8/r32b1dOHqvpwRCI9j6e2PrjhW9APtwE5WYIlXnaKGt
oBSl6V+hCT58NXd/WM0mjskxIflGfK+UuJ9XLTsHI3U0GI0FCC+sHw1eRr/GHn66fWnK/OTVmvc0
Qw/2U9WpHSRFUhtm6JJeQuJg6Yrocvtw+8bts1ifWKYaCx0CldWtTgrxhO/iVgNgtN7Wrx9unwmC
eC3DTC8kb04BaXneFrUmeC8LtFdYe4p8vrK69G0+nJQHNaeKh/QxQffoe5U3/SpU9IDsSPwxZ3Yr
1EW/1wA6Ej3HDT1C65yraXxeaC0fJga+ftJltFPW25zyk7+YEpDCF1wkCvmE5ewa0+P+AMQuSz0j
Al+/uX6YHdCDaWVZ56Y10ZOlKzjCs4+joOkGgSB+thsZ4wWwf6Q4aO6KRsXP/+4xWmR3gx9DDVwX
y9/vpsi3RpATpSybQ4Rk7FcDPEVTxbpdlQ0aQHr0t9uVmcJKUClJ92rQnxKRPbUIh3/llLN/f7xe
v+wH8rH+/x+/3f7vx0NIdP9+XCfPcpuvf91OS9u3Mm3ZDXgoL21n06+P+2erN91LUXeoP9fbb5/d
brOLNYIhr6b97Ru9jDm8Gbn33hJRtzeLWDtrHLfPGHHJz3R6bRu7fHm77d+H/3VbLRt6mrdKFKJL
MU0SqkfnmQecx/sk68czltk69Fn3xjPZx3P46vTyMM8N6ABr1+Dpe5+cHhWA0Y73DTXuyc2aZleF
0fBaxe3vrtTsr/WudaTGjRvGdyokj4RRsyTGXRI6Vy7TGPzHjUIRCf33+9ADuauUc3GAYUhD2Kh+
JKWTErRf9/dCJPWPKL93gZi8lbaRPuha+uN264Jz9CjIPQ9uP1O4TbSdY6RkVgwuJAwJhGwIhmPS
siynlD/w005fONFWP0bSzO/0Miv8281cnMSWWGQ+h/kzMz8k6BNlqY+36UweinXFf8Ikf26L33Hj
+Bhbs3cTdfhWmfN8LNspORfoDTnoTkTe3z41+uzbLC0SL9Zv1LUG38B1yXqt1q9vN96+zOf+ge0+
mIAGsU8myGIgd3SxtheDU2xGQYWN+Phg2Y/J0r7ZJCpuo7p8ZQvrL55m/LA5qp6FSzalKL29xAho
DHgum3h6i+2RzHWDrLcJDf/BlEu7aW2z2aVEMPQ4ULbkTZZeRflJRkBVZMk+8ZLHzCCfVbcT1oqW
o0ZnP6JduSYmRsiFA7HrLeTdAr5EnF/sZ+KTzn05YSXNovs8l+GOLNy8yuRhqCwkckQDb8ZxeMFz
joYnpzESRfLdJFlGNxCjoItoe3x2XU9uPP9/8lyExBg4MTjZFDQ18CvE0aUsjmFsloGnE/cphheZ
jBQtFU4CVW9HpBnLsmCwRqgnjYOMpmdVhXcAZvDtVRqnL2WBXtNsoMYaogpPc86Ny39JVo15Mlsm
7XB3zb2LZlef4jsZZ36mOYCgVEsAaxMfolFhuc/Epizan24IGsNI25+wSHViXdWpNjP9IWvM8tUZ
rZ9IKohgnAaQoem3p5VIvsyX0Ebv7816HRQZuc5jiIEHlcxG1z7yXu98ao18v2QN6KJiB9cJeyyi
EuYGG2UjYsobSztHXQo/ZuWYxsSadNDPOroZwrRB9/XdS8V1Hqjeqq9zWT6Opf2gC3MfijBl+yEX
VCSbuiOGcoYPzJmRyPBW9dldmaHEqUIV1BYBxobFXNAsjhx4IYBnyS9Lf8QlfGwkz5lucn52clzK
usBZuhjFm9lFvoOFkMyQNakUDCp1ZXiU1H3t3MKJ1KGCzda39MhxZmQHWWoVTi1jKIPZLp/CVtxZ
0wtn9z+J0q6QmnxZuC+zcq/ZRFHmMkZuVAO3TgNaqldHrYH/rdfPZTyi44qqd6PQXnRD+C7p/NGU
HJVwqdJplBBfb/mqZNPsu/g9NfTkmHjk3xiyPEyxanZ97ZCQzLBrsOxD6sw74l6IpYhdslactLu6
DlKWxQqJjzTDlfpC3njOHyr1YStSmKugV8jkHA84ne9jLm6e1IdezGgGkkOEwHwzLmlN8D+RZq45
XhgbPDOKf51pNG9iT35ZwsNZ1pYEDfR/et4CP/K46H1LeScwdNkeaUS1M+m3IQ6zki0ND+VXkfoi
bg7s2Qh6ogsdJjonsx6LHWHH1sbtIJJZOjbqYvlBI6zYhTRzot5oCOm5zI7KgtEB+Gnl3OAM+iNE
7YvbhV+ajIJGn1Ifej3E2Cj71i1ounNpE7EqIIGW8753sge38miyd/jxLJImLWLrdRDdjCTLL2/O
virVvDmGeGmmVSuGYBNiNE9gZ9FgoaaKKCp5TKCR+rj5kc+HIfTmzSD7U60zk7DvvB7ab1bpB5lN
F85qTCIJsXqZ8MbQOTt7wN72YQWtLMEt4EVmsTViuWHqHvsOXMwdT9Elq6w/00y+sf4xONaTY8LU
8coBUuE4fLswoSPhfY2mvVtigEl1bYISSs1Pc8m/AZJKWmUhpHHFPwB3uyPA5IDewA3spjtjUMOx
OqN9Yrj9aA74Ep2FNli91IFjKq7nAu9UO88MGXBw22BASqTjray5FMqeMPh5NzftebLT1RFCKtcy
AysPf1WJ1W/aqH5IkxTjc1gdXVd8sG/4Y0aV64Ko5BQ/bI3Gxn82Hvqk/RnNoIYJfnpGvfpEYL6q
HrUevk5hqcvi2CXdtPGu0MJfYVU/m9Xkbkii/XTactl5efIBvaBazMqvxr6kdaJ/i+Gn5edzMxyl
R3vdo80rcsJaHBr6eAgjA4dow3vZ9mS5qfvuWUqd1P4UaWgH7Y6Lzh2J1XCPbW1/O3k/wlqG2Rzl
M8klHgSsrpkB+DZPkNjp9+ZmCu5q2iGBVRu8v1MQ1zGiJucrQbu9D385ywwApSDZzc2ck8QTCI4u
2ibeKNH227DGBFI+l3NpR2Ay70O93iDDnfTc8NHOkH9qLe9WhIFad3AzgzgLwMlvPSNLiXQC3hei
tTMRHAWqboESqGp5wGT0JjgMSgtes9ORjV6D847n7NPRZBs0pCps7OyxZaPY2zEEhWjWr+7SZoff
ie5+0DD8PVD2byltJ8seCLonMC3MQIswgR19QuQfXGOKmeUh56uXMyIk6ldizwO2j8pX6i2Gm3ty
aZyDu+TqJZVp38ZZR0dbDD6+4Bx+fAR6MdDCEETjkuFiHh6mxii2cR79WCPUH7GfXDViJYJx4AWw
yvGs6XBPWOn7jV0Y25l+1jYazGQ7RC0Li7skvsBCeIrb5imJtHBfR7Y6iER7xLJHUxDDNQXQ6uNR
AbW9cU2NgpPdtFusTuLysOyLdMzzlI5eoLA4aUv2BPOhCL+1iUtgTbYtGjERtiQe+/TURLn0cb9O
fjgP9/QmtE3n2C9LzLoyIOjUWTvhsxT+3BI7tSLtsJJNWFbBb/cJZvp8V7kgDFvk48oawh1tsDun
4u3niPHVTrufcXNq697amtRio2X34DYpA/kfbV8t746wglINbDcMwNwIJxzShPs4G3uIgNTDLVZN
vzFzMt6TaKdwGgYzT908cRYgAu4XduU3LLqwqPqO6Ch0fVP6k3c+3F4NE7FIgjJE85rrQCu1hT+M
IuI+iz8AaXN+W3RJx72kYRZFrP3Ms2sGgpA39+wZWTB1JLq2FCseQz67KwJ6SaS6hm4U9Eq/byVu
RIah0GMz3rUElvtNYkyXanSbzRCmj2bFeUqfXjOrQVDc5U86Gs+lzIwLhBeoA5a7D6V2F/WN/dC1
h3QWJOchChV9+UZDeS0KMw4UI7rAFoOrZfague3GF5mSBGBa8pCZ2UXX3hInuWt4CuE89uVJ4I0F
rqe/jKMmd2R0vyH8tw5WvR/0qN0Da/tsEP1uqqKHyUfmg5ddMQCF+7zpdkRs7T0SA4JCG/gtVX5U
hxwhw/ou40DO+Qw2OJXKfYjZmeDR5p2R2R+gXQejqU5oeDc5UNzAHczfZVUfDKd8Tz0kOS5ZxhS+
rFRGuwP09eCk1XeeP9YciXdZStS8ac/3WgcneTDGx8bENjSaEdC8OAlplq2GU+qKQEl9h2IBfzGR
eIE3ovEZ1bSpqqXbzmU078K8JDc6vFi5KPAnM893M/VsIeYPljk8C0/7FjZkKbNnGFDQ6XKG5zaT
Jy23/pSll5yK905LX7M40gNKEGQhpnoIRf8wdmoMNJUdLRPBkTtdZq92OPPOD3OcOYEIm8XvW4xx
BidQjkihfM5HC93VZLW+QsbMiooahA3P4yJmiic3oU6SY1f/wENIKIi1RsVM3q7UD4lBUDmjskmX
VObeEO+mnHW9Uf1z34BVtiftFegpXhr4xusZAenwBBndNj9taatd2RgTm/dTuMxkWIP+TVz+paUZ
DrVm/5YRIUFxr5goxPpDl0HizRe3flhivQzsKtunsyHup6kBu2hnWzHNQzDZVeIjkBl9r5dLQMLn
r1y220kX4mcj5LGZB3e3kJEYFGH1BYrqQ+uHdyPJP+M8fm05LlzXvFUrzlGypeOdZ5ASUbkeWYw2
nQm26HE2X4cVJ40V7d6qG9g6GUZGeGXTPncKc5NP8LzNzkkfyBck2oF5lDVcpSCrvkmAcgjG33Fu
Qopw+qu3YJonlIBW6MpeAv/BRCuwhzQDaAiZSE3irbDvC2KwUvXLzsLH1NPNoMSZDx862Vrhj5zk
221TuI9GGIW7xeR9WBmc9woVcjUh48M4C7a9KqxHgigRFxAlSQqVWTbBwIyWk2b+4Vg2yeUIcLdO
Sp64xBDBBYJCxl2IvyjpNGFdhSDV5L1f0dxZL7v6mM0khE5mYI2ZcQq78uIBL8WIDbExdtAtkSNO
T3uGytZH089otCWaKA3BjHw3Qqa4WJzI03Jpx8b1cc7p6XhtUGcO+lWUNQp14Fl26TkqIWo0MGKK
3iIkG6a2XZtgVVJjP4cc+SN7rs/9icgG+zBF1d0UtZ+cRSA9QTbfEXPIrBz81MlKDeIqFTH6Oak3
g8UQonfuJ3MVL7VZ0MScycIMRphqOFfIkSRa57nJzF2cFDhVSVXaEfK2HPrCTVENZc+uiy/Fsmem
AqaGx7mj7dJp1daYLX1rdcvBq2Fi20tzssdKxzdc+sod5WU0mxdMzkhA9U/bdLiUKkY/kpxacr3e
Q8JxKfiKMNDNCLlggSol6SAoT+E1kV35M7P0Q7jmX6ROl4Oo7Y+mhpG5m9oD5CIyJNMfHclEGwqE
eFsKQZMo6QI0lDspMTq4lA0jjVY/TD6mu6mU4ZZ4WrkXIM+wVDo+V8TEsU7fGJqFAzTCvuRlr5Xd
GPsCzdEmoje61YrtvLi8GxzXvK+L9LkEf0xIDkFoi0OHEoDI1FlgWiWWs9k8d2EkjsqD+bNw/h5G
ANiVBf64B8CaarFB4pz7AfY82Wui9p5rZiBMeu71MdJIkxklWaKOg0fsaizNu2kMu8WZv5m7Yi8g
23OflBSjHWHsx2r4bsLwt4Zj6iUU0Vvf8N94qjoklvrpVGGFYZxOieeFdHlNaCLIp0nrKRWCKODe
qtDqA/EeL6Fu1eQrvdBegpVFctHzNPK0YNo0w/zA/q0FmrelKc/YZGY9NXkJ3ax7MIcOeoH0/qAX
xtzolm8oKu29mSaPiVxpHmlyLS1rYsKlSmgb+T7tTX1Xu6zhLtW2hMDqMXKqayo7V89NP+MVmixR
7huRPCAEGO/MPvPbcF4CIEJRkGv6oZ4Abtrs5zaXXFmjZfcEBUw6oIZINPNspjMrpU2Hy8yOJkHS
cUxbV4jST8FN+3BdxYZRNrwrGhW+pTn1Froq7JBo3NZCvxeGQckgxKFWHUAUPFtBIWcWEnN4b4z4
2hDcvTH0mJxAw/rIiza9C2OgsqXD+HPqBqqYlNO2V4mTaU6vNUO59XWgLCABnGsrvF9yFsiFI3wQ
9+4LW9+TbUTe1g3XfKefJeG+hAi05gkNJERQ/K/BkLzlvf1boHrz4V5ap8rWw33VJ3dJzLsxKq+2
IR4KyFFBa5Q6AwfxxXo9B5BdEMyW6Rl3vYZ/E5IIbHPDbPWDM84fouCRTotwdkXhsM7AwHPaZdml
lfOOsx4abVeci4gDUDd9tgkW/Nn0OKBHw71y1JPxCAKdQyBlgFnAbq+Q+9ajJzc2ORkbr7WeJ21d
EiLQlIMSPQNaq/PdnvCgxOPsnhM/mNowW6KQBhRy0CLwmmJdGC+514ZbThWMzfWt1Jz7sGIHtkM5
QhhlegvGzh4atXNykyuOAOV0+DQTt9zHGXm7BFkTKYehp4yIp8iZRWjRtTJG6FppcZ+0klhs4c6b
eGL/x47wwOREHsq2/j0mcjMlpFSXhI2ctNB07jTIpraxRD67Tr5JCxNSUhQ/ZG7zOXk5luzOiU4h
3KAsfm3s0fITmQHT0FFl9O7JTBRcorBE7jqusc5E1dElcjMdYlDJjMDurZFtAfk0MKw4l6cwVk9q
ALUwjB5ZmGaVbmbpyiNKn2O54KBGOnIXNvYTS06+NJi6Fp4UNRenwprmgzlwezOmT5k25eeuUR9E
HyancuoMFBPwMeBas1RKFOYK1lLNKrewH/it0pmIdB2UIFY/fLXJXnUF95xpVRpAq6kAVoTRBU3k
obbz8tmi2tIqN+LdlgSpLKvA6BGZmkyuPRyscEHdFcMR/hg6OgO1pI/WUXhsakJIvLXszCMbGeNM
8RunxVVti+HU074JsjJJt33VFMyiWqQES1MF9FffXD1zAwRKHcDr4SvT5g2HEByvatLACg351kpY
/d0FzkcXslkvCYxeDa+CoWLjiL2+3goR+1gVtrbgFpmw7rCQYnTKaWJAP3Wo1hG7cfpsto69pfTV
z76xTC4QJcxsIePjg47bTlpcWxZFNXFE7omI//kwKx3lE/HrkZ5oO4gi+dTvNarfIMEnj+TUfrZW
/0CDlgbolU1z16kfkgV9uu7KZOfMaRJkU3xA9rX2e3N5bocvb5mbEz6CS2nZRCdab2bZfbgi21U5
Rx4RLQ0nFXqkTYO7sWIniV3yBXRwW0JEjR+OjIDzxOvAwg85LBfpy2YYaGPS607i+JdyrenkAXFa
GlpRBRKHLp0CYHuLjwg7B9WUCAW/ALZ0naKnZz80tsRrjWC0svyu7VJrY2XklSv4eImeq8CbWZtT
+RxBlzp7ZFx6lcyCwUzphnGxIIt29kmHXbROUhzBvF8KqXaFaF/q2ko2jCrecGU1hAfpNPqBJ2Ks
C1oPlFWBlIqgK78VbGV5UhHe/unCpIYc1yhMlhgGnflLn0aee2v8M5V0XuPwzNbbBYvXp6Sz0hQg
025TzzVMmVz+KnXJK6InVdCG9WvkSUJtXARH1cARLLaRrZnDSW+12cf0dI+B+wejbIYGkxug6IM4
joVvJBwo6Geb7TkvfnlIreX4bBf6d5MJGFcZtIMxUQew4ZKmZ7aNNM13neqX6Yz4aJzUZylIdlO/
sljTCnGZg1W8d1cQ3L7WiLHMKXwhs+OvnpvfaZXz0OQ6FurMa4whWObuuxL6uyYWaBEwxs0RmI1y
OMg39i8nbV893teEJmabTpGJiqGWDKnkT5liCEVPTRAvyEJlTv0uYXSDQtS7kp1v7FJcS7QmTpXX
jruoX6qgcZpTLliVkmw4t2nMUK7imaQe22QSFOg8bekb35GDdzEprgomiNN0X7XdLpQ0q52ufXWi
qvaHhTUKKCtrHHL+oLcoIxZpXhZURmgrWTgRlWv18JHQAAvacjI3yxSfdG147joR+ctkF35VRU+Y
sL/Gk1VFYJtLkvuF5VsVmamyIOcn9DZeTIWo6CWF7CK8oJgnzPrY9tMJ2hjdeRHDETKqP6VV7ypr
SvcQDK6hYJiFb+QI2OboVGicED4CDC1414E2NMeTF+/R1P3QjSI7pNOTbs+01pKh3Ivofu7rclf1
xGiGib6vbT1IUhSgRVRa6KjtfY5zlmMCT4BjGZ9Uw8ZBz0xcltZTnZfvydIB6ZPhJ40ncwtR6QCH
k5pgcgYwFz1OPa0MLL2+RMgOF2DPAlpey8sOTiMUXHjs91aFwlgD0BQb3c9StAh1AOsuaBMs1X4Z
AJgpa9szGuZlE3IUGZHs+m7Vg1gLAR+PDm8sz7qoyr0gq6wPVKI7nRfYL5Hl0iPSXvq5YGoUznej
LLambHZxtvwyLWkgTnpnkuC73T2KQLTyqfZCsuzaL2h8G8uzj2qPxrVd3keed4gG+V3infCHtc+p
KyYnnUHpJFFayrR+0IeLWIz8oJrmu66CuUUD0yM5yodfoWe4x7iffNAaJRc6PHUw3X8Qio+bRd2Z
WVftG6udtuZIkJ6q2r3yXsjX8WiUOj8LE0EUoDkgrA4Buuqr1ukil0t9NAsGwRNXROgUMaRh56UO
WfLK5bvLKK/Reix0c72HMCpONbTqJ3OEB81z4adDZgUTBHtSJDdmx24/zgNTTpOyZFi2mtyipddP
PecSD2mDVnPqJnPqtxAe2ALd40kUOzGvisiMN1Kl1n8oP4SMagx76Lbu5FRHzOGVryFZ52IuEJzw
t7Uwn85m3wBrgY1Aq4B90db+5MXFbsGqTSbNr4RD6OIMGWBM3DAAiiC9WDU9xglJbLqQIIVZp2Hc
FzipqPCT9N+MHZ9db5Bk0Ef3KEq5bFlO6QZW/ti42lZkHB08V/s0YipCMng1QCSOr2h5ZSVMwjbd
ZqShelgq0euSasAUNbBHl4ZLNx4ciz5ImTzbNBkon+ZNP8E911tCuoFSan7RzBWeX6ZMdU3jSUs/
iniWvjkrqKyRyyUeC5/e6RygPD66C9YjAvXIii2+2kqsD8IlG3ahh6mjQt4YFUyamlTZtUQ3wvFA
LNGwwRH+woAHx2Dye9iVgqQ89oRqOutqfdtyMEsKL2BVHkhhLp/aqPvKlWcHdV5voknRp02dC/tb
HLjoWUEdZL4jrTszKsttltT0laqrGFdNfM/umE+639FG0NtWJ7AAVj2BDqcu6089OftF3bTE2y8n
4RHFve5JMDLN18JYLvpMaAJ0zHw7Wt7d4Lnb0MuPOM98hzCWczc0UM9JIts4DaJA105ebTOZfcMo
h52dxc+AB87UawuvD09lm8wflFAY452RnEbSwdJufCwXtvjS1h9rjUs7VP1uBO4ckq8dMktL3fLE
2IQ0o5AHVw4rvgHvnFPTqaUth/LS4IUrxvgh5mS4yUoMjFLln3k4fRsF563WFC8VYVcpKcBBOs0P
bHq85mma7DzH1H1j1PzQ0S6jW731KwSFTEiCBgggYP36MxvRvWn7WUcjB+OQ34fqmkzVS43SScZb
e+zHbd4Zyxn80CWXj5GQ322iVrVn9u5k8pIq03couBsdNpOduJBWtA/CRye/zBjidR2nQoEm0lAO
4ayMN8QSPTXV5CeNeV2INylCD1jGsw4xfEN18Lb+DtsdXsFC8wJER6/N3xHJ7suo+yRl1Wa99AIk
rRdSlAiy0rM3RtonxitAkc0Q+J7j/ZbLsMvN7lmNyb4KOdwLsWBkmdhMKe94Kw6+Fq5mFiN5R+TE
SJ9XHYBa2jJeLJJ58Z0WGDOxPvGmIOYqElHrI3XiagEoh3HgbmZQflo3gV7CsoGql5QYFQTp1tZc
4dDOj4VW3vNq6n5PjwklHWOVaYy/DEvsdYAeHlW6Z/0akuauzdIfi84lP7jNdbLVvOGQ9UU0LKMs
A4+zM1WPfd1XvhfXWtDx5tTD1TkLBnCHrOx9WIwTjj8iX/MfRP2y9A2cRmtMPDoIP0I8oJcyFKqG
AkRcGd9bg2ruQm2kRE+nEAFaeAhtHjm2sDKQoV1t5yHtfM+BxydoBUmme5RP92KMlK/skv5scSY5
SvalgZeT7cEpjZ3RMo9PJ6RLY53EgWVZLOkcZEDT4a40kM7Ct/lTvZVW8VqYtIKSDBFZJC6gEjd6
yInSM9ifYzu+6yXp2tanIhIUGLogpzrhkp5ziJ/oGsbQRQM2/CgA5XI5GQLNEA9+IQUqWS0cBPZ8
cGYGAsr4f9fJWNGFVLuhAmWgMf1HToFknEt4OZJByJoxzKgT+rt2Su8XG9PH7fJMjJ+hq+NMYRjR
lvExtlnTx9C4w3CzQgG6QMjlLiXhykd3t1nG5SkvXsJRiSdSYgIMDp5PeDvnbyN+GmyPNH8qxLyj
m5Mif+7t5ti0OCqrYrwY61j/9pCdxLU2rVseDUq6tqb6MuCa+ENMghPANwpX3ojF0r47hHapFZrQ
e/3WVc9DzbmuJ/qiEra2zXprX8r+SLv3gdn/9xg7b3E0P4s6f/X0+kgr/NvVq+vUgKcf3Iycn6qx
gjYT285+Nlw3O0unu7bRPfViuzUVCuTFuWg2xmAkjT1TQ1ofkr7EevHSnxOwzFv8/jBE0u2c1J89
KiQbNeCIwJwkXbvd1kXxFbf1Hvlq9u5W07qrlNesd4kLcMDJJBbUZDriXkyjSbIWOuO0a/GHBA6p
Q77U2XrwYnC6zWD8urTR1Iw5uGhFRq2NDtgd4B3Ok3PfRGsMbT9ew37i1VFx40ey/kHviG4kM+JO
Wif4am8a+RMzccqcjMSlpXzyjVxxZvb0i6P00XeTuA6W+InoYPpXcq43SUopw6jYBpmuD+W1RhuT
r0qJLjKgLpmxX4KVklb5ZybzxJvpSsUN+1JiiY9iTSJFY8rRw/yaSQOWVZX5Ykb7q9n5bnZ7c2Mu
9G+s+kXT+ksZASdAtvQobRrvpIJ2G+G4b0OZ3He1GSDcNnc9mL2g2UTpiKyfVgwnApJnLKrTPDr2
JPIMHv1tleXPCGJ8UmZJ/1bT3VhWTmBM/fNo6yQ9RxWQ8uSaZkx2U4/OodZ1iBOg1IyJA4CyKPfO
gqXatOpX06DDQHjZKPv7uUDDkHpswLHXfk16xNppmigS5kMVebXv6HmyK8K7ZinWC3XgLCmXT0vY
LwkM0zmBWGTL4TDV6XMyRLuExu6m0oevUTQPI/bvDVC0YI2Im+B/QB1DrR6Xnb/oJteIAiBV6wvF
jGfcaWJ40D2ogbTWX1zcO/yalz79cBK5+I1QKYuQ8cFE9ZQ3bKJjaiJh6PWGrZ/pYmSdnbK+DiJE
RKPXp4aCk9ljt12fV1YMAmcnayfBe6seWVPZLu+9KX07a1+o+M9aEX5UIt428YM04c3WEwHYveFi
BSIPq8TZk6ryKgE4kSnoKycHnNvLh/VsSuy7t4m2ZItZyhEHZWofS0pmjip+KpSPo2JQNbWMMQeC
x9qm4ZF4dMcb3XkyuvZU9VO9u+VtzwvCqkkNHJJo9NeuzXE51HHHmjP07+LJW1GwkSvY89VCq5lu
W25ZF2kShW2QwzNCyqVfw1G46HhdiJg2A+EMyFad9GNc+oqhBe3kYm7JadWXT6Tfr6yKZAj1ec1w
WvxeoHwBqbc/pw5qoEfXlmDqTzsb/jSTZIcwx2fi7OaDi0TSrwdDbAz5Oaoa51JWeC9dfBnXrCqv
OE8K8PsY0dYd0vzRm/jXyfv97CZGe1PYPqxtyXioDmlZ7705fCuT+N2osi9KaWtGqodZqWO8bu4j
Ouo9qaKEZOQ+qXUCmy7baa1obCglf9h5ARKOZO2zm8avbnKVoUCSJWJmOTMutuy+F/XRqpCsyvA1
xXuxMRzCIgU5rwNZ3LAHyVtKdN9yyC0niNkJUGKEvL2Sl1aS4pnT8EBp9Jx04ff/4em8lhPnlij8
RKpSDrc4YJyzjW9UCIxyznr687X8z7mY8hiDkPbu3XH1atTEmQrEezwZVyYZ/LkubnTjqsiA2WnO
DcmSqYrhn4FGkmHKdxWZVLpazY2Jx3LRtQkMstDrJV4G1WKevE+LTgWo+FEVNKUI28wGJg716r7N
661dDA8+dLtWDOvXrN/TQvvkmN2HB1iBUZY1ncybtmUuCKntpaZAZ3aUbRqSafVxcmHrj3SQdJQe
mMD45jOzAlgkgMdIKj8z9BMMAohoH44xGenJBgkEc1D7W9H44ReE03EKMqbouo8IjBqUX9Ssmda1
EZviDu6+iPUG+kOMike5mhHZKD0SrWFn3tpkLjzmG20MG6Sd7ffPpLOpi3ePtvoVehmlYvIn1rIw
izGDxC0sL4FXpIhKBecLlW60/IWeobgLSJmn3kJL0Od+MetxAMEevY1OedkqChmDPjMI13Drq1mH
HaE8Q6Gw87P4Na1QD13swnRAfDkP4yVAQSYF0B53abs587xpfHRvx6ZOoBcxqZt2FdVWEAvNXI5X
oWAESQpvvUG/apvS2l33CipIUyDO9eEpUxWL6X4lTdDF8mJRTgMRlTo3+GlbR5vvTYLubLn3DDPe
pZ6xC+eWINCLjEtqqyCH6m7XZsNbQcxEoYVEiEu+BGgn5G8MWCaHuu1N59NaCJsYCLMBEQ7OrVO+
6qjPbgemmzN1wzOu0r6crvqxR6fQodMZrv5k1BSHXbIJ+dBcdelo3jMZqdAL2DwTxNZl3ASEGQsY
6WZbNfQuZIN/V5lD+2gDYPP1hMFvEejcVrkc01yFqUW5T9RGYwIG5sNvGJUWzgnCYCc5teABuBWN
BA6cEkoByzKNqXQ+x3QcA6/YqAlp5oWpmozjGHFaIBUH71PS7OYOeyenVu/wrBec/s8udSmQpxGT
DNTitu37q3hcwAB2Rvbe5zEyQ8ou6VWPzhv/ExgxaQzvIzYYa6aN0Cr69QyspdvTNIUmVlo8Fhpm
yDFczNry1JRgieDz2+gjiiUdX2oHbGYeJs9jScHRpSpl2ri+SHAUEiww2UrA4WRc3a57cwEMXGgc
BVp3mSfa1Wdms3L0K+XFM1Wyf32p8IxcaUweQBQajPFLC9CA8VnN0DF2Gh9gXXOdyNxSRSHELlOa
NaE3NzuoS1Rjmzge82Mo4oIeja5MgKFFcRmnS3uZGf5DNRA+YvKa5eTaqvvdGZT3HQteTcmsjQ5A
isnmDITGbeZpV/YcAiYt3cvFJkajVNJYBhwzzNqlx1e96Wlb3DDS4ezNbr6phuo2iyH4Hbv62qzg
p8ex1C8UDTI539zR8kAH90Co0llG9wLf2BOD4N4hAQqY8mVf44FeODVIrnxQyMG0aG21mC/qMRK4
Q/2iKOZdJ5UAqg2kCSAHorEvuiYh/At6ByaxihkdjP8tbe9dt413Rj08AYQiqiFhY5jTCVwQYZR9
UzguNTn1VFLSlZ+WbTwL1K1vIcOfmFlC0607Uka350OZ2cGUwAwzRuQ+1Gu1o3DuOq9lbQeFGQeK
XwQ0GxO+zs/GlH0r1XB2LW8/xPOdim22ZiOYcTayej7NzZcyOl92Y9+1Crqym0+6X+3TTjt5bgo9
U4fucfatqRydZvgZKoYkdO01Jy6oouGclcNP3XYX6RQ/q7qz60qgIHkWQJkbyE+Y704xvPKz/Rnr
2qEp51PlFEFbN+9KdCbYsuv+Jari09hkQSreoApCbDwbDCuONH6a+X2GZQFpjZpbTo2RBLA0n2fA
vr5JVVLGGSSBu4Qnn4RdKZ58F4WbOk3JhHbZxVIqj1bsH+XDzsIEZI+unRQK/hFeaSxAFA2HhJOC
Izee9DoPGFkHuMx4pzFWyuonwIcbdVQ/2mU6zF13Nvr2YZkdYLb5r/y++Op3DGp3NgO5RKKkX2b5
5Gf6aXL6Q9JUv2ZKDU2B49gYT1CGH2ACeMjEdSvyQF6LoRLtk+Ix0rwj9BlBPY9CXhWEqQTX7nOx
pF8aEO1iOuBNnXpSa26sU+XU6f50jvJz6elFHb1rtVB2cgmtCK8ZkH6rVWbgzP2hg3OlqN3bJF/W
9ya2d9QjB+hmibeT3uit9uXMT3DZ7+UthrEcWmqEeCevpcWdxNOB0XWBbYNctPZa6R3jrvuR5+XQ
XjAo8qnoQphv87u/5WPBJ2M5MXf13DDwxk0PWkXNrtJPHjTZfb9AyzyeY4eiGvNwORCHmA2l1Hae
FRuqBBPbupz6JDrB/BqStKIZN6yemMgaUBwBrm8PjFBjditfQrfrXZR7W9k8kYU+a78WY/9vP2XD
l8X5LCkbwyC/yZLppc2oQyMMIhSyA/JRtcsBm4y7peyfLKbgrZ9niZSmP6RJc1u32Ahho2ABZBGI
OgNr2SeR+abxXy9LAjI0wf2UmUdZw95HAh053fmuyav9kppBkXKYwzH/qLUzlL9HYFZ7QJZgxMKt
1843SlLu21ELmrb7mKxvYGFvjk/jdLcx6L3StSfZ2yVkYbmBlqk5XiDfQB8uZf55OqsK+U7svNlc
4v91Ay3jDEMcqVxkJu6rQbKWuVEEcXXG+DT5qPwbfYaVy9gs7lXzj/IzNcbXYgR/nqQMPeUu5fHC
Fp61iBl2anQao/mEW7qhNefDV5giGxrrysjNkZF8sCDYWlLmBYHf8nTvCLwrgBjpbOrmflGmU2O+
zWX9EUcbVoUpcJ36FevTGUr+QNf5fiUNAF5v5wn45BLdarF/yRgTRntmwTRkd5AFXBoKsgxz86DZ
sKJpQcj5kK9n9koQvo+m8WPFoFOX+sGP/g4VCag73fE+G52SVdiFp3LsfuTJWkWTyuVW6f5WRG/7
c65oFzM0fEPEbeXMQk8r66GHEnldbWZTnGWhGCFTTumPbOJ6UDgwXp+vS9a03tFkk8eyoO+HHemt
/awn+D8JxOUuXSOccQZFbkwzfwGEe0qb8CQb7CDMJfNjaA9/qsaeFjGY6Uv1PhrHc7vkQdLSsOL3
5XVTUsmaZ5RDGbizcuyzJzMu3sUEVIqBCYn39bVobsMczzo5iU2eZcwcA3ft8VU0JuEIYG6c/Hew
N/MM5wt6tKVfiVrjpagwo2V6c94evGUnCk7uMEmqxyQkOcyiikqSR++mNBiKHbM9Diqba4+c2zDD
147fzAxakM5EO4Wcb0S9Wk5qP56c7Cq36890nol5eR5NswIls68Y43PXdNOZ/taA1DFGskhQYTez
n3+pLDrNTsT8c0dCLbozm+hkYkRJOQUmGCppGpEMFBqxMfuDrL6m1D9FeVLTmGks1l4EpJn943Cr
a6CO+S1GdCa1O/oESg6ssaR/rX45iYYU9SA/EzUJ5P/TVWG82Nr4vloXUW5D6+5Xe6Nqz3Xmf1bo
HzEK5EdjrfuhQ+kg8iXfQ73lWou9rR/SEz/AQTdMh/WjsjJyaz4dQgBGX9DFQalmAZiS19b5gP75
CKJwzxTDx7InhNfDAJ5UFHFzKyKWFOppyKdzke8WUz14k09vAqc7hVeuL6zreGsl6d9LTaLgkhW/
bTVwKepH8j45zb7oqtlonhPQcpEWrzbC1ihnuT+iy5JPy6m/RUYrtk+Wdq7VT4Io7wGCxFOkO9TS
2Rem/d2EJhRxLIFYN4eFFD0qj+jA9VwcRhIatQv6I+mM/frkTCCjLwOjgpD4jKSd30IGruZI2sLW
0Qd+Imz5GLRVBckZk7Ui1fvkAFmo/fEgDw9h47kMyYTF+WO5TKc05smyesKP6De6rjwvtn9cX5RD
C/US+I4L1wd+jPTISyJyBBCPqpZwC0Cj1qVZVXhWfGvRdT32ZwOWB1m/of6qEu1NJ1bSCv+FgfEn
SvAME/aP1VhT0tzM03yI5R7kKMh3pCRRhkS7rKvuWm723/fq/q/qIjd8VFXVrVzG9zRtkyTqQ7Sg
m9kdt84gs03u6KB5tvnOVUHLxdeH0puXriegZxW8CPPSOsvZ6D4M4Z7ATstqpQNbQMZD1Q+Kl73S
nLJpmvBTdIQaizVzniNa/cSJEGmt0/DkOh+q2rz+O61ylWyCR9LoaZmGzAh0heyFvF0d+ptiTral
p50cExnv9qJXdbBHmVlfRZr9wNUDq0BA+iiATu8zLbWTKC7xDgFKaQS+2eBwI+ZVNGp3pDM+tWgn
WstnrE7bfonay5rkqLj/d7REVcnhNLL01qL2LRrZ1/92oouJqxMQev3ZrQqOH1xpo+Icc8iE8j6B
CCbeie6Qs9Pr82MMPkDEpvbx2rT01ybfGbJJ/16i6NnUxqOs4/rUmv7pVy99ltAdZN+L+GdcqRjT
L195UUIzwMddDTmZW3q7YfZR9L2WLScR61TFvcuVm7bUr1OVAabOHZnLYy76OZqm16KdPodfxtxA
pQPSdABTEL9TO9rIak1msVeG6s70mUyMi7TQ3NIk4b21VL9kAL+NdCdOqxw6hr8ROdhon9xa9zej
nNfNuFNOc1K1+MOuRzLFgDAXvhlETZDoGPXJIqL07i7k27RoofCqnVpFPZHQL7L8rcGLCLHUZePA
h25shwTVv4CQQ3Xa3dbU1qeYT4vngsNpHhyp9GrRba57+0mGtppA0AerCGy/uVzM+SF12h8xXnQ2
B35PRTRjDlZnB8x1PeQYW+0wJ951R8OESI2e1HsJFcD6MR3Nu22ITdbv7LX4s7DfmU11ELn5e05L
uc0hPZIXYCs4jcP3pHQfI7U4XQXnJYGCrJbCIiV4kjQ/01qUPMtCGZX4nUP2qIMWFuWvFDIUdNyJ
E6vC/ymqfkTHGVb8NKs2QB3z2NGskgSDuhxgUjzpy3evg2CGDmR1BvsY4zonjMBVdiOOuo4ArCbm
P/Mi0twa/r4rtmIpjQraXlxZrtjoEqBgBMQY9Ey3MczulX6Bo/iB4rP52tfYVt+ryhH1MPftq6bF
q6ogwjpPqJJGr47wTaCsxLYuQ3qaNnmLhW0YP6gqFK94WaxB0qBG5NzYlAdnZmOLcjSwz2E6byMQ
nX7o7B1yfRsa7u8akBlxaFwlgG+Tpoe3rd60hHmSzWZg5slhv/WUqBJIO0jGO8irilo5lgSQVPlP
YNoPbmL9eNWVgePHNIxdAgpRFKFnWgzddn79sPxVcuXoGR9xW1xqJRxY/nyoOwOXMsYFQ/VW3YMC
x6ZXaAe3pRfzrwBOTpdwuVm4VS2rg3gCSKQd5I7GjCS8cAYikT2jUplHQQlpoJuevy3QLwCy+O29
6kchb8R7GPhxC04P8AGqhJkNgcJ6jOW1uDvypXK/co90JlwauQ2/DxiVZAtxXLB+XtZ2Dv3fgVpo
aH2FY/peulfyqcxOA4NHIHu2rhWdLNvBr3aZZz91rkOpN15fj4imx7GnkMakJc5lS6TuZn9/y54M
JTzQnHBabvKxPKxLgrGXbYc5HbodGApDJE8p72l9DXwmfcudu6yO/DT6ASgRKWTmDsrT0v4TiOVZ
5SnErhp+/yROXh75ZDoxVqOePTENYeMY9BmxvHZaQMc/neVNbUNKeHDexGQ2NQZtavYZQRBSJLK5
enH5dA/JPShu1IVoYYMQqqNA5/fJ6yrtvscwBTmDYdHsGZL0Zz7a6aRGSKg13IEAvJb/z8Bb+yq6
kQM+m9N1PEO20nHZVT26hCO5cw1ccie/y2kfiTRddzwVlL8M1b9Oe+YnEOAioIE4OwwQ+Kryrbhg
Yg/y0n3t6sBJ6Q01J1r6eVp5jMLyjz2QSX92rr3HSYHWoDa4g/6sztB9JPp31t01HmvGxkbVjWMO
X3IO5EzIT01vf+QOEPqcIzEun7IrIn/rFizNeAhdhZDQ2ZrwRMwVLN6yNyJJIjfgC78NZv9i9w1f
FNkywuBI9Zy+H7FGYs9sLw9m8GjyKFhw8QcAle/8paURgIgF7SE/jca4yhh+Jn66RFFqRVxP4iFT
qNtZdtAmf25+6vs7qn9XHejasDfuPCzd6I4Ho42IakfKD5gJI/2tqiuGzt+pjnIp/pDIyyr/rM0S
pzsa2bYidbJOTkUKi3/yHiiDHihTXEDrGtOxgHdRJwFF5iclgwS2Fm7V7EGspziF4teX2cQgESDc
an+Q2FssrCROhgtQ1AfRj3Prb8F0b0W1isM9JDtmbu5F65ZKfUx9LaBv7UodVAYb4Tjb9m1O/ztj
O3A3/vIgcsG2haoVxBEcRZtWVWnK/3OsEnt5HGnBEidYYRSEhbSXVQbbHsPhOAlrIKQfqrn/qPru
Vm2HbdQTr2NDRRmIYnNT81km1phD8ukU305fByXxG+UXdEr7HYKLxjKHSoH2momLZ4aRxzDyLYcO
o8w8g6Amn6YwV3dmtE2bjvd5wZR7HyRTZhHlVkz3IOvBXFSB5A8/chVnYqAJQOEJQ6q53t5FlcRm
+6HpgehCINEHRUsBhXaPon1s1flK0ie5LTqb9j7ZRVNnJfzwbfS8V1H2ooisdnqcYwAbKDNFpZPD
8m9FuUE08AsG6RW2ePLvqMsxPIt5bD3/0xs+hwg9hTz3AE8GVfsOy48eCGGYpM9Zi/LgE+LIm3m+
WTTvTZziVS0tmD0FIKxWOK8SbHq+zWKSJ4XRFrfqbQ3TJXhXYNHwKDGLm4bDEXS8RlsAyknCfYhP
TwPjxPyZufYg4vAKxVNcw5kiGa+hoaPXSQtka+e0DTSVOgzQ1BKYzGj9GoVxRSP1TnGnT3J0fUOK
z61/UtW+chZjJ/rkn16BKP9F0WDX5cSJvqk1m/XU7lRa2ETa9TkE9snyczoZSH7r6fWPuOLyk0vL
N4CFuR4a+3IBRy95qU5ljmaOBc/JiroYUy6beAYTtklBkwZxRuwEsqnbJs01sDkO3u+qLID63Mdt
JP2aa6S9ahbFOMCRsV+m+KeuNyJeYqhHxw1w+ijXlw9iYaCQ3Q/6cKJZJigYemuZe9n9KnXvaU6k
6DifYNSkaXC5I/f822KhGVvyYxvtMbu0XLu6texo2ytud+1iPytCRzSivC0m+VPO26XRDkumfqnT
VgztwgipVelparPN6UsXVSFRmESzYuDK2IHcpAR90WwlFBM7IycMptG3MWN29X8qSA5kUiknv78S
qyQbuq7FkCyM5cke9Nk+iusm++NZ6NPyRzKxYFSOc4aQtCetBbyURSddnNzQr3cgLLf5IJna/pyE
ZM2jZ0UwCeK/ikM95vpW0d2tpL2pOB2zqQjAxB610KYvJX+gCrfVl3nXYWs9BF1xplOXbHvfpBJm
nOXXFKPqO9XLTBbPQbyB2b7BebHWDigDn2rAa0WoPstXSFJeEvipet/P9af4yfQyB4vlHgF/Eg51
D3Jn4iPTIBxAwRcNxb4kfU/y8xkgWuBhgmxMEKR+l2mtMB+cENRofyy2R63Belczfbcphre/kW9c
yuEs1YY88iSfL/ECJJq/KnLTIyf0njwb6XHs7tRBOZrxvvttXO9V7lOyfYbWfmqgA7lQ7EznHt8o
otmV/k8NAwkV+/ei3IzoBskYOkbypZtPccQD8esQzWutRPHzvWnsxhtP0Y/yXrmwh4Nqkw+VNGJX
05Tr32Smcy1PJkWJkpBG7sHy4p0fM7GQ1xcH44scU2l68Wzs3nx2KanIk8yRzWQKXFYEL2OAhCbn
N/qarOgur7JrvRxO0cLKs0a22j1a7gw6nSqt/m335A4YFMy2l2y7ZDYdv/qu3Pscma+0GXbl7s6Y
vavWx70ulKMsuDlO94XiXaYoT/mIOjGvCyiAWH9YQOiFUi5EYkJMidyTiisK9wwdzv77+ntX7f35
dSblARfiWwkiuEX2p4WUJV59jkQNgAFgknqR1+UjiaQTPADvtFhBWzhtgMZh/mmaBU98kPITTfua
555kY8y0DrzRPSbVYYqmD1lJ1XHuIVW7lAWXR0g9972eftP8753NYpxaFYBJAr4Xpx9E4L2eV1ey
TyM7L08qV1aL/HEEltm3RH0qsOU0oCBM7M6+KiZZGdV+KsrponBJxrikKXOP1DaC8N/idrQl2nSP
uBarxq2oZruDnvhGJEt2EOwmprC7M1VvL9WsZgK2UQQQhwVLS96hJ4EzqJfNUN1DeXHQqywgJY8b
uNMMYy9hJDDkAxbmbYxzMsioAXFB12BTS9XDDAqd/mB6wE6+FgGSSH4lxyX5Q5qR13QF4ItLeK9o
xYqJ0SWI/OeT2tLTN1D+bvzjP18VhrUdzUZb+WqRTtNVAwMeo4SelAXVOXPEeyQ69JdPp/0YEuKJ
ZYDBdtROZXFNy+GPpMzldXeknbjA06S6JpmfeBoP4Iw3ZTswxTOTlAW1Do5dUd3GtG8M/VWHM1AO
40HeTl50b960jgqnWb0XNRLHySNEC5TDqRv0nBw0Y3Snm/GZTmGs/PCTjNPOUJQrUYUDThvQq/hA
2lbjaSaeUqo3ix09VyBx/nnrvk9ondf3Ldg2ugIlyU8B/JwwmH3TY5ZIhrys53i5B57+LQKX4WA3
FNSbQbsVXSKvKYOKNnIvG4eIEw9jrOCr0sYbOU+igWHePamefsHIpaeUszjnuLEl3fbRvK0QaJFS
EWzHH+7nSLnUPO1zSvGQ55Pou6pz9jHpiAqfzvk2KUvJq1bMcsJ3XpYvw4doDVGbOXcDCbrCF67q
yG9f6X3aiLjL7w5vmcL5Kx2eRUKXtjyMN/LNSofgixCLXlG14idLgUUPN8acMYs6WxW95FGk0koP
Fg1a7psyGoHpa4fWb38aOknGcniVFTFn49WDjV+OGrZYVV+tYvqUb5ErJayfKH+3yh99mhho2/3v
L3JH8g7NoAlyvtN9+1sO/pgm17qR38kzrG+NkgdjhgkSqRBTONv6CXIpS1V/ZKHWfM2gf48Ag9EN
lu1/YBHqHrveAOyJ0mS76ozwXlPbT8k7NVgokdOuBfdonWY3PIkJZirv6SAHTo5DaOin8KI2Frp8
0xtQHkepdMDs0Ic/yVWh+T9Sw16rHoAuX30vAZkV2LP1KWJn5+5GyaKXiP+rJehQBQeXhL78TV5r
I0L/81odaeiRVYYPOaaFZQZx5X7X/e2/mrJbLee5ioI5L16SCSKheq8V1ae8WyLSVUd06pVZK3uG
x54s8lWeq27dkDnRHF5ZvsGPjs1HC9N4UddvkQ19k54GPglIiteAOxegTBisMbosreihN6fXAQB1
VUWbUjVgn1Tv/fjF9Kih471MlnaKQuUls4IeR1eMQBEiSbWSMP2SbuvilaN9FoiBKP8Uw+K5nxn+
FCMXDtTaYrniSWsgW+vnnbwvxf0efXga6BSh4f+eathlL+lmPBb5+6zpd6DeweATt8lF5QKOl34P
5XUtqSPy3zXeFuHnq1eTB1+KDw9GhBFuVDLDd2ZbBiCprirfuwtx0r0p+lwK91dllMZo41qSaE7r
6kuzb2YKKrUHUUld7+lgeGG4ELpuOUREqYzmOzSTfdX3ya18BNgsaUJnnxQh+bfuCc2Em+HsJ5WE
Zn/dwklgECPDREvUnb67TJyRG28lwJcXc7Oi7AGbDVq+spsjnUjEYERR5vwhmyP34KflzdwyiFbe
lBL+dlP7altMPOV55U0EZ3tnYra3kb5pVBVleWTNIpoAHBQ1/M5fEdlHopBmYQyg5952pftkJzWA
FK5pme07UA867cjGNGzOEievrSZnbWYk+XSWp5+m+MWJaXziDuVOrYUF62m6TiLw9ehdaLOO6tDu
rJxpsEPxa3fVscQtdvXwPlQBy/PcYouFaRuGw26nVvCMZepB8siZRfWL0uNA15EawkdEwkU0/N8h
dL9R6Kt2lgPbk6ABBEDfN3QEDD1C8ZPPvTdpqpL/iy2Ss+24NPCrDE+jWST2V3DJmDpPeU5VocK3
45tCd3yXEr3fkXsY4huMwa3UjELQV3hBeSAnVW8e4MaB/e7HNe4rgX9RFJDjKwUHMRujxRIqM/OE
HGglVs98eYpLel3D7kfMmuFRY/AYoRM1D2uKaU23UuCqwdUx5+NVQiqVdZUyZ0XJsjlIVCrBQ1vM
D4rWXEp8JqldKYZSqn+waZR2s4ua8WQKCYxuLIPK64ApJNCqdTeSXJH+6zZTXqRWk9OM1fr621+K
WLovWuengs2UQp7UDSVxY9v6cxKSvSQXLCUESYzIzxrUYqgRalJikL/JzUr4IrGf5l8N0fgjxTod
eIMUeW3zEwD4x1q9lN3Vv9O4/RXvRLjMXQOmhmQvKBQD+gm3NC7WpBFJFanlSGW60GYIT9rbpeK7
pKe+cdeq0VoHhvg+KS3ywSRhSLVIfRilQ00jrD7ScFusd18VODK4QvIOES6pKgvZJv4QJHGXK0QG
Ei3mLFW0W0jaRs3yQNJ1nU7rWD7dTNYAoNt9litIQUbWIoWj0tZIC7MFdZb/yvYsartr0n4r6fF1
baXg4w0AuofyfY3x2DfTXz668UeeU0qJGhiNUgimInpTMnwmw/tdE352nV+Ms/EsMeQaNC6T+zyl
5zXJ0Nf9myQaEuiYnMp7kovLFSX4n7Lw2m66XRdTCSWBL+WjKFHf0ryEH6S7MavoWtJWsmOyYp5w
FjKKhp3d1TbgQxM5Zc3qWXnRgdrKdib5uKWOutOpmkqldWzzQGnJVgn/QsxsMQite+UhzZWvZSCz
Z7SP65YDYn/pExpJ//mtAuxCPWz9WdmJsVw4onaWfDnjqxxueYnG/iBTnb1EueLmyOkNFWa24AZL
wSp1Efpo+WEkMhznJ7GKbk4aafnqVfUjonAPfR/UlOphPX6roojU28WzP8U1oEOcgiDaKpNc95eu
xK8xvc/iYvbT8jy1NGP2yhU8kXdrlUe8Qx9K17T6ieUppC5YO1KMoZnc3svXG9qfBTfH/hasD+we
3Rkw543qNjeh39Fi252lwB9NoHLjg1RaRGuUdvcNbbTYbd3SLp3Zv5csoUienCxJL1bKDCVEB9EO
Pg0pyDw8+OrwITAO32PwTvMmu9PEIL44L/IpSrtEZeWL/N+s421eTDfytxU7BpYgcuBz5l4EtiTf
xvwDYMG0l/nHdcfk4E71cxhNX00Wbc3C3ZUwuWlCg/AhF5UkZZk4L94MwQhKRm5NXpeD0wwHcK9v
xnay56NU4+VwyR8EiyNZjeXce+mGKdSvcsZKjRo998JYiKN8b93rV1Hl0coCwFgAcnJdeYPELAKq
ymTa1ZD9qU0Av4Mafsmdx7P32MGotZB7l8WXPdJAf13Jd8tFrDKjh8PnTSBvxMhJcnisSoZbN7QC
ehS6a7atCCQF5SAha7kD6phsYYgKcZpkIFtkt/L7x6rKLl0jAVuinzJKcz56LUvvIz/bF4RetJDd
ULOA/1cHYpic6Js7eaCPQXjnVPkmagFpb50iZbmMLYc2Qxd5ao+SuYoMGpU2Zj7t8AYA0wKjkWA8
d1/MmjYR8oeSZl8foNHbq7pXmbKMr4xAQV5EmcQxtnkU3TQ9804PMVjDkAM9iepElXbj30+Yr19o
T/0rvjvDm2yJ/F3EQn6msIAuTvkY2bIFJL3nliqiQ6pwkOk4MjrtVvA0IlaC9hP1LQSbba08yf97
DXgLXhP9Qd/mU9PVNzRVrBhBUTei+0WFeItx3wHqEYvbwJ2nuNWrWThHqYrKa1IzkeqorRhPGgds
KQaYmeu1sF8VxgOM6ddic0UHrNFwo5Z7DWQgnxV5SWL7t8+G68WddgK8EjFwrZTm4v5G5HbJrBfI
zqDY4IlR6hoAxIEVqrpwB5fKdTKwqGL0vGWb5fkuSsu9bx7Z7A+xA6XYGTlEtCtFlzCdXi6FeZEU
3lYMm4Tg8oVyWOQMtDTG9Swb3W+ywlLxkJ/yFs/3rhoqIXK8BbAnCACqJAIWuJYssFRb4pFEXWFf
yJC3kkSESK8UzDRJVMbLd2MaD/H4Qm83BXWsAn+SEpDkMs3efmxCmCvEScZllcLFoOEjGb9Db7/G
in2UmxRVwLgD5MS6WJThwc6ZQjgpL7KS8pS+7f7alrpX3XUD5e1l4lM3sWDF+e/jqvlqwPosNsiu
RsCdD8UwwuxU/NZR+Gpn7tNcVzBNSpFrXJ0GB2aVZWSoGHUTOZpidkKrA0WHI1KdQYhB//OaAFWQ
RZX7FHEfRRzdraXYH7Jxw/yUecq7laaX9DgxdKX6Qu+KziVmoal8eqGmtiFhuZbiViUnptJtOa7z
xUDcA1wuWIEbJDuhh9g2jnUrpltytq4Acsp+AjL7B96A2/OyjuZ7AYnR73EQeFI0pYe2oQcVTBiy
0fcMRKmMC8WmjILHIcBTk1H1XfEm2kl3xNWwniT/IDGmGL6MblSvS956Mw/E4ky686E3a/5HMini
/AJj36TJ9L4ma/jIqBWipuGXYqdL4h3Te9QemBgO8cJJDbXP/xSkrIIWNecLaM+O4pPJ6oqGpMbF
XHH/1q/1UwdDCjD8eW+CnWO/bdrHDB0+EupzIqWrm0f+PIohLKBqICUqkVjUNQ2s/kZWdNVLUupo
w27jz9FamxJk04qCSn1CknB5lVy6+DSei2/sLOH16Bd3Uk2geew4xrjaVV68xcZZtJqco9Ydv1r7
VRZ23TwRycWIBMQiRbOlpIu/L1bnTO78n3FjPMeH2TFwBDCBqtzKKRQvZVVwFPTkrZXh7ah+UtDb
WZbzLiDv1fyhgQQbrA5brVMPUcbJUbqz5kWvs8dwVrZNIg2BvustPalNeSXJL9kXfYkoqPy5O5Fn
70rLvJZLyr+8NYDPkhyBsALhlFVtXfPB1cvL9fQ59NnmtNgRQ8guyWOu8oWuolMUXqbf0Givk3Rc
PyofHzmwau28zDSViOzJAcmlp1TLGa2BwudIKcmbVznvq8MY1xu5ouQI48TdQZC1lmzkRK5VcYtx
CxDmwjjM1sg+QT0QSMm0bstnx8roC/R2o63g5VMHwYfysJTyHmVIj8uNlGo629wPZOw1BsYnZKuI
UvEcpGNGPTdNTZ0isoLYBTvVTy8jC60bzXUfAioFHjoNxaMC61wsth8OSZZyPPmYUOYLE1uVDBmU
WS8l9GjmacC82qieEWUm81Rop3uqJ+eiaF+Usv1K6+TUuP5+vZaNxNM6AjfnQnsJbhR22C2rx8Ji
bE8xv1nQaKpDFXj9AqaPWEvVr0rDuqOJ8rAI/tePvirmIFHI7PAT5cFCJikrnXIdX0ntUmro8vhr
YdLrv9vxSnS0/CpexfswqCv8ZIkGdOSyYaMPDfl30dbZkn1mOqR/f9a+pl0Xhok7gcWsNTIzJNPW
WW9yQXEHBIJHqebNJ4qTYycKSI6jmF1I18kx5e9SAJX3lVDI5SZYClKZYkgEQW505ZUSu7cSM8jn
JGIE9XqTVjWThNl5UX3xOO495g+4ICoJQ6Xy50ELx+BPuCXKXzmM4lu52XWdNUd7SmiDh+uMfRCN
0dMjIAIqWL4uvTF1xuhVcHz9p0zEnxAMrAWja5K3D/9gRvI0eWS8dJG9lizjAu4lZ2Fkz7SqWatp
LvoheZzm5PefSU9Cdz/xumZqDMpqXo0xZ9g18Vm0nMXVkLt0srewr97EupBYuiEJt5XjIW9j7Nwv
wHtsjrxRdIebMWLA0wHmkwUQX6LNHmpMnYCwRN9Us3v5P67OczluJtuyT5QR8OYvCijPKnpS/INQ
SxRcwiPhnv4usGPmTkx0tD7RqgyQefKcvdfuJ9Z/1eCZZmybkftN3WJkMgR9j0KaZZrv9ZL0Z/na
/qXtgRiTfSzQBliOD3Di5b+LKkVXUv8qGYtOdfswI9Mdpo9aX/7RGv/F680J/Gs7FW5ln59BelH5
ffBpgW7vU5z2996EErqtwwauC65yLUZ53yko2DwTzhhzMXLe+CmKumw8QTjcbxPGbaXY3iwyyd7B
D28PBvPZTx1kefpfG+SQSp4rxBibYKOrh5vVEWbnsxfGW1yeMz9ul+P2/x+p03aRbxewK2CyJCIc
WrK4qEC2b/iR/FZqUyVBoacht6l9sVF91HjFRoOmKBfX/2k7dPFKLEcebW/5VreOrjqpYd7/TKW/
RFJ+bvPubTfaNI/JtTaNz5+HZcnl99DkFwfbubQVglteIeCnfwMdrhizwm2j3+a01dYBp7csl6KJ
Gm6WgEELNEoY99dc8a26tXIaNAt07utFJMI9GbF4BHpshEMSA8esBZTGsbV2jdF+26ldPTo6DPxc
O5VNHd+IjcIDIEiscCsvUi4cKXCNsFyR3lj1bw1Zz5PbyX2Vd13keiQhW36Xh6rQykM2WSRLGMuh
n9C0JdWUn0TcCaDUKpjXKnkCJ8+VNj2mqM3oznigg/eWmTTnGmm8gUR20cT0mpr6t93o4tRYEp4h
8rWoTpuzRRbZaY6LjTpsAjfqS28/o0KZjQvKvc9O3QyeQADziPgV4iyifIxPZYka0Zia9Emf+iB3
4a4TOoxRDHRpamNTi+VowQbnQQvgmKzPzt2KZ+uiNzMqLmXfcyk2eLi/l+bwXMajvTdLRI5aF9l5
YwCLyO0dBz5ArYErKqTvw7NeGl2ouz7MQHwhePAJpBVG/S7HzgzWZPiVS9zTk7seUzXpnFLxhXDw
j2EA3fvZvPcdHR6HSJ19vZVIEBxkSFjk/LAgTql1GY59+1dCwZLNAslN47UmgDEE2qUFmE5HRNNj
aPbAa8qpnIKuWUYwoR4TdDc/mwvDWseqq8gRqbNbCKklkIZ1ZcAf6kzJm6n74WBCl6/kG4QXUGaV
eS/leCqyxQp8cqDhQHvPum9OfF/3RznyhpVQhzSP0XLSjZ1N+aaNy39Mb76SVgUgLzXzyOjeBEPt
rMguym3mHZKjK1D/Nx0KYaC8iR+G0S9s5zi12d+qS0m3UuUL0Fu5df6r0G3dQ1F4HWUcPig4TTqr
wcLzK603LcHlufYCejXedqV9wAqhjJv9IZwyTQXAtPd9Vr/Hm/nFBAfStuRUcCuYPpSo2FPyusb4
MIXG+kDy7RZYkuKQpZPcMyf3gSrnY4HZecWfu47iqcaIPWn0eqRAvp8np8LkopGwC9IFY6NunfrV
mM9AY1mlJXZuAxcaMILf6TjoN2zbNGWWJDkp7oDEH8PR+k1csrMfMAVubvczxVo0/ydR69VjHwsy
S6ENazqEYMZ81DobkFjdXD0X2XZsL9o+ViymZZzD0bFXQieq/uzqUu5FAfkvZkUOcniW0Ubed2N2
KGHr0MW1OhCm87ms8q7Xs3UukjYCdIMtpG0IRQEwro9GmI7OFMyJ+UoUMchmTslZjGkzJYRjymcA
VUyqKoaftCWPU+Zq+1HDLZE0ya7LEWfqYPXXtrIj0snASfRI67tpJCe4O45lWR81vawCu8pm/LzP
mmPph4xHhrOE5iOPYhxA3BnashxmSq1Vn3BK1aCb1ajyQ6yPSwB45D/rP6NbPsHSkh7hWiSkQI+e
IWnIYdpj2OZSg81sbGI1c5r2jcnl4lb5YUq2hMMCJVKmGe8TdsjNaKphWz53K8/aNXs3YNx+Lxar
31mSTF0CKlr8skvMWPG3WGvchctL7VdIV9ZW7DUivs2nul1I/0kJeylnsAhtjjWxm26li1w/niEk
+R1axkzHBrCFDWhNVQL41PWwmht7PyGtTAeJ1Nwkjwa15r7Sf1k0ys+xPUajhA+wABkNVzt51dW6
IHs3yp2VLYzy3dXb+bZxQSFSn7y4x3ybTft61IksAjihT9BizZEoAw8HGpdDkXTqJQ8129+yZec8
cNoZ4iaxEFbjj4HptX7YuDq95sKtUaPjObFzVcL7/efH2KMUcU6lfDelnRxloRAbLIAXxmQ5p6Ub
TmmXoBPznhqc52YHeVLlEB0XSfe8URZvcubvnKkinfPGlqkHjst0UeJjC/TuJfW127Q18lOoOyh5
V/zFOZ4XpRnMNKoQevcU9o7+7rT4wwv2fToCcdq43OAEURiV9eW3GqRIu7tPZfWuT6gHSIIRspgi
kC4vjhg9cNMpIGen/Qf6GHp/43+Rc2iGg7i5jMzZgpM3RpD+rogHZI+kRhMCtPjg1xHHP+jVH1u4
e+ZqYrCfRMf157pcagJgErgbG4u78a+OSUZWDiiunhNCbOuHlR0/yw0mvGNJcAOEoBo5CTX+cmlu
DVqgV8d1WOC9+YgUkWjNHHp77qAAtCxweX7ZnkZd7DtlvdEF7Lhq5wEo3LnN5xf9Ie/rSFJUUgr4
+QHQ7Z+05xFO0CysilLWN93It/UHJQXDLhp4USafHGc4eibhrO7yaMjz0GfZnqeNkc9Qv5RjE0dX
aV99PET50iATY7TnzMl/wAM1UVe9l4kyzk0pjbOyzGLX2hoDtWI+N8pjuRkhltlkugvAAzM3HZja
mr4B8BRfmnvP9ppz5ZlHc16nA1bjp1rHTTkLEEAOSEM2SxPwq2avZDqBYOewHkxpok6U/n5gzC2p
1Jlqzz+/B/B2ERDkDK3R7D/ISPmsLJCMFtbnVum/dC1Zw7UE3KvpYNUxSmlSfdYTgwTmZiORqLDk
ZI2Zss8YW/d+x/G0Mgk7ep2dWuynorsAo8AoRBKbnemHIR5eJxiHu1TKZ6kk0M/tj9Q02jMMHqx6
RfvdWpSjUBfudo8TxSivY59bp7pd+7Ovtf2574o7SYuQMjkAqRwgvCqY7Y84pmpxnqu8AcLbnWzU
CgGIcQbKBkItAwp+JIOWM0IZm0+yWHeWx3libVvz4Drt0XCx8+sagIqSmGzEO2UX/XQ6OodLIU5Z
rlzqU62dIt5lOsvbq1iUab0XpvYyrWMeUU6zE84TU31T6YzUK0y9jlkPnN/imvWqAKXj19SKesHy
0NRnsNv1eaxt2kgUV3IhOKOYZjMwUndnGPAd54oswLoqCKEpL+6kIJ5RIpqr+mObXG8kUFwtVEtN
x144FfCBa5dLJ7bepYe9gLb0PjXJTfLFDYEMkt15v/ZxOK36a+kRLlUR4VajDNiukrFxOXY1tEo7
uy8irSkZKIwrfFI9GGYjZJ2g4EjroMEZuyzFGBW4WXaaBVZp/JdsVDHyS9I9btebaQKZBIxeStVi
cPi5l94S9qA/DvyHQFsgJ6a9BCPcM6dNrCWwKGN3qSA8pd56i5MXmt5wzUewV5W4mKaE2zv3UPXy
Aj9MfO3M5U++rpgYVP3pUJ64vbcXubnRztiH0sQwQ7fPooXMCRZA+4oQWAcom38JCRVl1HmRRf+t
O1zZvqnxGllfmc47pHz/1tmzFbkd7bsNxWgtu1hQmEhioBrlkBRAPmWZnsucYEbtvZPY3IOF2+5s
jCVslLkegRoa9Ed3P5/Vti81P99lK95vN5+4+n7+KvPCBYazfcN/f+DnZzO9xTfZPE0O0jxB30um
lOtGam/vd4WYAX0be0ZVTMfV79yds6FdTMN/1af5ISF/gPuf12AmlLOvup7inNqgUNYO0MC0awci
MnzV73rIxClbw1LlS6Rpw4PKE3paM9KYRg6KTEkajXl/GOiEGtvK6juELFHco9axpyifqn9j5j7l
RhlfkjQ9EHgHvdKLv4vFf1z9v8OA4zEuNPeQrAsKU2AN82Dd2cVFUFXXtPdfGw+9VIeiKVub48Bm
TxRbehwSJu/05mVkrMBLavfMVtDr1X4cUapU02CTG5V9Si13gyUxoqFpP72o9aH42PnkU1dS6UjD
vCTS+9WTQhbgU+3PXuXvLBG7h857S+iG7AbmjMFITORRCVJ1Ugw21sQMGAQ/cdWre1xG/CYV+RjY
aT5sknU5EbscJDu42zPNos3YGuqrZV9XweJVLfq1QqCPwnO9OO1BLX5zcXW7jba1fEn0dEfsmLYr
lc4KHwqQl7u6ZVqIE0rt4oVpcmKBUpKPvUdOhQL3I8n0M3X57Ha6hEbVfXuNuE/wq3ALHbOpp4EM
tni0k+devBY9wXSjMENzk4EZojZI+livNJ6utueHU1sBpx46WORtSeLy6O3KxnrXDNBcZdXdHF17
BotOslfJxr9azRnrz0e5TG9tOXzGUwk9tMzOBfnNLDHI8eMFDYQ1d3ejpbRft9M2FEQTYv76LYx8
CYgmqep/ejaHbppbkdbFMPDlTnPqPNTH6aqD1A7imk4qKLDHuXEo1lqi1wqUuChSdlJT3W7J17fG
TXkttA2KVmyHiyb1o9bpDs6cDWejSO4u5z+UVoJjWpMsO7uO/5Np68knTyr0NRnUwr+ZwzxEjOP+
iGlIyUQGw74a9kmMWYjlAwV5Q0QnEstQSOXt5jWjWUhnbp+IY0XldBxa7x+hJI2MV2JVBWUqQtqG
66Fz2s9eU/7Om/Qwt/SLn9cvU+8hEJFgyI3+oTGJEpzn8bGfrCe/Wu8N7K8gdonfQEhDHyPqdYuI
kB48BT0WRNP2CbXBsdPaBg4TQiTvUMr5TnL2uV2Gl86wPx2/uA4jCDR4K2z97aWyTf5FT38a4Yoa
es70fXxYJK5OIgzFUF4czX5AEAjlsGu7MMm9R7qbAVl346Npql8JvbtdQ9eyjm2KANjNdCyMSAle
+1giCy0yp7oC1R+1p4zALiPn7WZ208fdnyonEglomxHoJV2Asekvq/blkvebyfra1fLWGZ61n/yk
D9gljx/GgkA0MwvFjQo5zfFPabNkkTOMY0hSjkH/MQWdVIz8446nHknUIdTrr5on41wL8lV7t/4s
HWene6Af++VFVBpDcu71rCNKqCOQQxUJWxKN52DN1SO6/ciqgW7iiH30hHcCaFpG/aQuuoOccewu
WoHhp5LxI8m6I0/b34vMiQra3IHu6iKsE3JBXKPVw9VsPiq7f+rNDjECsR9VuVSMH5pQk9RyLdf3
nl+yxwBEtERKrer+0/X8pbe6W5s7/wzrwx8o8DliPAIsO/qV10YeDnxY2VdL2P5edYRGFon+yup6
XxcHwBndsq0EG+38ntlo5hi0cJ7sigCuP8jEcffRHGOLVsbQgKSP913WXyipnBwiOMCWlnE7IhIi
CUPkMF2QUxwaJYtVS8pEMKQAtmaKAYcl0bB4SvrwPNtgKlMLU1By7QaT00S27NGLotcT0AY7V3/6
eb/ivKbuYphcNgdjOxRWfvvZCvYio7+TFnXsJJvHMHQhPKBdZgM500nUCrRipbtlyntfxV8uaepr
I997B3lKUZ90TD8HTjv9+X//EPTB/p8Pf77Q2Nq+zkf7qKapqvZDPiiSHgkJ2C2TsTXem/9+LqNH
flk7mdHf3P5KDFPMNrj1iNIeOtu8+N355w+vGg8mEP+jcPynVsuXo8W7T1ObJnhr1egozr271L9y
X7s7WvnaWiO6Ps855xmwLR2TySPm0ZT1ZDkXlYdjbSCiS1ipTxhvDuzejcuogOnomyZ23PojyYAG
ToQqUoH4QKSYZMGyoXftqgOposfVFBJ4KgV1bXyJlMcB5vQPl21y7hwtEn1N4o8LD3NMqxNYUHmO
n/GKVZxJKJ8AwGU7kgAe82HQXkzrhqqFXIephns7Nb9yUyNpdEkOZPUVpzpPPSJXAmDB82FRMyB+
jIjTYPWcbCXAPjda4DpOhFHt+rGSqBGNJ80fXquyvpMihOuhTY7aXA27sRXaIR4UoF8re1itvIqg
JTNw4o4NcnR4q6PLE7D1b+qGk9fBPzEaJcKENkvQDor63v6OjbKP8KzC/cpgq2nxE1C8Lkzn5k5t
hnk7MfIQ3IsdkBfobqXRPY/LLMzj+mHL/tjyBFyvfmxqWGnQRw03fvIM8aSz5KJ/eFRJe6hnRw/m
cnlnstcRkJU8+AOnzCXuqqD29D8IPr46+7PUqQkR//IA1XVSOYZvjv95ddAGJxJdhdrAnw7MK8od
zF2xwhNvTfvPajMN85bkn2naD1KQa4T/LNKR3lMMzC8i+YZA+lZ5136iz2T4tMScqjr5c38BGi2P
hR2BZSUeRvGyTTk9EzFhVbRAr2dVpBlvnl1fyhYKud3ShWrsVRy2X17awy3tYTlv3WUi0fxr7w0v
S8sko4dsOCbey09MWpoNF8GYejfAkaiHtNo1MQKGLYtIDtQWfm++zHa99+FMncyt1m8TES1xsi+m
7tHOh3Oul3tms4JICJqAUNG49wnYFPP4y7GYRWa9/t0htA5+Xt+pE/jXHEKOTGcIR1Y90incz/Kl
SZKz6Wvr0XW8jjbkdNVEd7DV9Lkws9mbQ/KUKC3ezYI+6QwYM7CbprjaBpTvrNBvlPXdmcgMMm+L
hlSZYViPElty1PCbow5kYzCqeNobaz1f2fifSASpD6qVVwjaaThUwIu8lih4LbZfE7r0O03j5CJK
1iGB0JnKBVy061eEtvsrnV+H2BeE6Da8//KbZrMMicg0Vsu7LSm1f56WdOSWjvwhnYS7WMA9JoOV
LCtlEBdsKV7yOP9d1YsdoWEm1ZQZYQ3du01YmcgjKva9v87BYo/eg8e2yro9IQPYPmyNolEHTjZ0
QpaHn+/4+XzhSg7zTUk+Jd+shfMWrU1SOIGYALo1brSwn0W2cpBo7Qd3+T22xHsalWE9/PwBVdH+
79/KfktfJM4r+PkcOZULvqPu9v99b7lSKo5ej7eucsQS/ny5y4b2spgSZKKneuRz/PpJ+V9W7f0m
bZRrJQedPhMr+WBsf/v5EIFwf3XId/z56OfzUC88YrRpQmCuAefKDUJbffXy/X8/JlfuWqeJfVp0
23hYfLw1a8J5cxmNB2UktIAzt9VpEXqkZP/vJ8HxADUpSiP6+eTPD2dMTFzquDNjPod0iQ2BpBfi
PG2/OSnjbgmp/52TVklEkNu3/PwsN860j1OSIUpl+Q8FrdGdllte6NaKZ5hrHGDq7SsjF+256/rT
zxfMNYsfBhvhhjF3jz+f+vl537f+iLRKjj8f/Xy+jUmDIf9FD39+qKkna090JJH3//fXWsZ0ArRQ
3NoVaCvLeHqF8EuWw6Tqy7gFswzWAoaYL2aIxkEUD9MzK3h76irFGTyTccgpubyKeDkWgmWOcLN2
pyb7lZznQ9ZJTn0ao4E6r58hr1ByN6CN7a6pcOqhwkX3sbdy2BLANp60vuv2SYx9CrCoAPO8IkHP
amDKI9TLIu2PLfSRIEaNsvN0+WslCnWyenI5aF6R87RrBNP/VZIcZKRPWyFZSKqUsfB/ObH76OUs
LMxTukxdaJ2fWsKQAN/3+2RefWJGxrD3cKW1VcxNkl2Zd08b03n2SjoaPq2HioKdZI8Hte3JBUH1
q6ExwOEkwz31rDEZAVKSRGRPkFzbnCePLowbu7cmUXs/zu6GsG+FGvdTu8L5kcmD4RC7I8yXISYy
q2hNd4cO5TMmPApXCMbkPqY54bRAvwWWVZLPGfGcyoSqXiXrvS8Kfqrz4B30w4dRwrTSgehkOLYs
hVK/8D7GjHhT3W1OpZIHc66Ofvq0SHlSk5BHz46PjqMlu8Ze8KwwCh5s8+ZWw1ENw6eZeje39Sai
uPszQYoayzTrIMP2NxcxrMy7aynNj6R1qfN5Ozl8oT3g8SbzI2NASuMB63aFvJC5AxPgezED81kl
5yiE/vS+yyMQ/Gqkb9P/DI9m/cGHsWRxCop4vy2T5JseCKE5j3eGLG/CbSBGu+9AHvoIXg+ClprD
ej+wltnJAnO9vQ9Oe82a36aEijeTyzBloecO6ujm4oGEpi4s2+SxMn7nMQk1RMynBM67bNwzlNEt
99fvgUDNNHaD2CBrM9OXdzG1b7AyJbkwTIhaJUZso1qI+Z6DcFP9cbkiU3MbwJajA+I5+/ZKmwRJ
SilC2sgQrMfvdDFw4bIBdjVvND5BTg0a/GbLi9isz3XKCckf6cOZuHTCBhM8DwRBkg82NaM1irAR
Ddvw121sESTtZuWsLNQZ68Fs57CusvakQJe1zEG7iW0ztbdmtj/Qfl7206oOFYOdqyPoBI32+2Ix
o7cEgIqxvw4iffJUdjJc7LC4keZlQ/Qa2jvhNXdjkGE9LVBUyhOjL7gGH7VrFuj32nuSlHvGo5cR
AEng0Zfa+4oc0HJgVthzJCYw5WMuW2bSZIkWr3rVPZO5tjWK3j3ZZHtOv+hYe8Gx0yMiolgrOnRp
qC3629DZLwS67jtzPMdVySgASG5OLlrbGVcmKH7IPcdcXyCPJ8VTrucS2i3p2RQMTXf02hb/i0fy
Rjc8unmDKwkdNYvpoW+m97mNe6wn86eedaHHm4ieYNm7xcgkfN65ng+Sw4L9p4YvCfMXYmx6c0ka
ByUpHuLGfEjAirt6+c8e2uvkWA1nWyixUDWzsVA73cSVrjs0x3uvIfosxnZPg4ogOtsomLYXxdWw
WnAstWsHOv29S22Brm9X9+Zpw72cjI94GA+gdNsTAB/GAvUXjhnI4o3+Cha3Ok6vE5Jd3AYgRLf0
B8tc4Ww71XtBpa15NO/nvIZmwxZcqyu2WEnnhtrTVh7MWfnU08HNneUkJOtIuqR46DbCfF23L2tH
lhJjOQxV5A7b/coGbbv4/d8nZlgelMIzAeCMEWkKt+2w97c0v6G95VoSFuT+wd0GMd5a3rPj+a85
k10muu0dej4pYPe17W/sh/RvoFUeCs95aWeoPM1KFkGb/NXS/HHomDT4OmNDj/is7erVStpjJYlk
GeP6vKcDDLH9zS8dlABu+0ZbAr0nfRSI4Px3zzCCsIGU1okclzATy6eHj4Y++iNBovh3CEgMwDRS
kBHdkMdeWAxwL+1nLiqkEqSt5LkVrLZG6jesczqpNFR86yPTBwJo+pT+GTnEkz7+sruhDQmcJKXQ
zboucHXanhWdb/BMy7tFynWK06vnn1I6f9jMOsmoYVi0goAm6qw9jOmYh7ae7X3Xf6gZSwZu0r5R
FZ5ck1Gs+b4JkZaEcGLHcb2IJD1mrd2jodVfvsOFrZxHJNrvrdn+XVYcZmKVxx6ehoPi9WDqz71C
KlB+eXnJhT/Mf+jjPagkqt38iwLvoib3NCV55NgTG7ZM3B0o7BcXYdAq8xfbLSSGZqZxxXKZBrCP
rdVjiCxZLIvpDiPpS8oHrSleZ/0/TlcjERnLU2I3BOnoADjavXLpzyOTvcvEOjjwHyJ+A7APa9k3
Tfbp6RWu9wR6MYZdn+ONnfxmWHq03YWnYBDqNOTqQw3dtc4lIkkyKj23uugoLJxE/Ep94510yl92
zuUhNuw50e8BZOwPfx57VAi8G3Oq/Wl67VNxbkF0DcukCEroJeRkXCUJ4qUxM69armgrzoQ5Y+J/
qYqRxJZBvdPkBSCVvVv0aHZlbrzkdv6rRatBRCcedSbsXS6frE57rg0cCSklS9PD1gFLXBObnK9f
ccOYkwd2UlCGJ9f4I2LmbBmzntSiKLK7F9KBlsgrv5qOHbMHDV+ztRBTRQV1cJZmL92SBJWhO2q2
+gSEzeDIXL4mZ+BkVcnn2OgGOtf0ZdnCdiPqDY7FDNM1LitaSSdD3dbWjfLiUtD603UadDqQ9aol
vLNdGK6TIbUfMkPsnHmMIDvbOxrO+qVSb8us33zBLu12vLLOoIh65i9aUZ6Vqb9PhfMq2xiHn32h
PImKdbwzUqpvSXLN6AZ6jDRj+6UTvsM+J+7JnL9SIT8YSUsLD1D2bmqsx4V716jo0hOfQeLoP4JM
h7DX8EyBGJ+69F5oIie3dgnFKD9m2IdB5Wj7Oe6vLipxVGbUlROn4l45b4bNrVUujG9Xf4s1Lu33
pAJJVksG05h8vuhDnzoA4GZRdSdzrd9W2l1zUzfHqQFrbnVnK9VY7O33PM+LUDfG2+gAUMJDQWGF
qqlZYBFk6RBCunlvVs7pfbp8DuSwpWN9Xtku5j5jeUyicZL5nvb0Bfd1H8jZF1sAO8Yo1Lz0XLwp
VwiulBlymgT9RTRmnd4xdcVEkmE2GMTxh01LbSkhdpKkdKL/j7LkM/cgBK9EI2zWDHPehAa1++7y
E/QxfKwi8Ea6frkgk96GEHs5OQ+Qkdj6aM1xHdL4KB5WHb+65uVfDTbl2GISx920JM+WsZ7Npv5d
CIc7jNlyU+GAMPynUvO+y3n2OHciZgAYRe065W+MXf6l1ALbjjOQWeJxmhcU1775WgISifv6lHkT
AgnU2p3GxS6SQ5kNe/oFTyQfr0G14nqzxmI3JPnfdW6ZKC7f0/ChjDHUuPBwDqzuyelPeW4/apZR
hbBh64jxG9w0G0JHjGRltw4UNXXh3/OeDgL/CxOtPZrajcgwGTbLFl9VlW5k2t+zbn6mpvMRt841
74aLqoav0WqQyOKyskcqM1V/5TYvq5nY+ADRjlgmEThWVdBY2IRLTkpux7I8Owanfk3qb9D7o7HK
76lbox6TOLypguelenHXEpHFNmD2Zk4/2niV5iRAPO76wVSsEpzuKnfkiF5OeIC/Cbd8t23rmNQk
UnmIAvF8PGp9vEVhbN1e2zpZtmQCJ8EwmuVzP+jXbAHbN8Xufe2We9uq5mrN4pfGTk3O5C3NuczW
UbIXIcfkAvyV9+aD1jrEi5D1MavxO1b+uyfSKO/SU7xUfzNz4d4GoqvY2jH5By6LRaRtWV6iHQ7K
Kyiw/Qf6kpcFuEtOZAKFywwDX2PgQ4heE3MrAyO5xe4D06U/KG+pnZhqtn9pMO4qd7jOpXzUxfxm
GuMXOytpwcfMMGjXrvhTEUu4KfpJzZNnH1z0RtGMaTuJ2i53Xj0xo0hAAmvG0e3Lr84pYJUVtBkZ
N7gC9n1dzPuxIvRNDC8Uqk+yXd/9pL35S3z0ihkAyrCXSzawCI4XdH4RgsKraCYThR6VlGaUH7iq
vsy4PcRFoQW5vkaFzdNH/0izvCM2lVm61lj0PbY+W3fSfZaFOuvOUJmQORTPMtd5vskb8sKcxhtZ
ZQBcH3WVctTAMhTL4eTodActZ6bxSG6In3tRo2P1sGk7Ou4LoYABgQ8wXPuTNsq/Igf53Bk+/wxD
jWkl5L6knUf05xuxXwjFeEc808U8JqNhSzHvUCSRJnTORPoao0QASHlJXfPFmsqj3cQj5Ov1lgwm
5URHFJCILWIlmctlchGXkfo0dp09+VrdGoflYnD4NecXMiJs2lLWYTGNg5lNRDbDtDXDarQAodDq
nVh6f17ETLhQxpG+sUdmaY5lxNKftM06vikO3IW0eyYbfYdfs+pEvg2UmM/Y9LoEi5ztuGpPqUbH
hhxq39TvRIHtzXy7YtPMDribKGSZwlNKPdia90LfgNupmj5NVf+xq4GZqmPeYemwZK8rI6oG9hk5
Pd7ASHgzO3fq3XRoVZbFiCKC8E8mADEgxvLLHb98ArzgqTFgI/wL+Uds3Qf1SI/gkPhqT3zDswOC
kWVLo80IjJIDI8eUfLppYnxs0dCEBHIeJ/pzpvJe7bQvyO39KD0rynxT7vHh1oEnOGVlNAUtrPNB
7zenxlYv2WyZkbH84TDEec8jRKZGDkAFU6XIHVGoinDUO9bK8tbrsLJTj6DmWQcQ3aOC7Bifx/lz
uzB2V/O9rmQ0LeMf8tSo66nLOfiQ7Wrh7YEXv8zZ20in9NAb3i0pEkZGEwmEi35EVYm9unkSBg3N
Rfe+qxSQfo/1JrCSc5KtL0hkDOA2DQUmLLAmecsW8Z90hvE2mt+FJM8xRkEykw1JFocdVOwZtCrp
0aemFXgJXVaRf821NRxc8AywTqlPyPsZRtRAYrlkwnIP1TCndFzWz3Udv9sFBUvFGpMDYao37XE8
F5/sefuki1/TlB5w2SoAuqP7x7fHF3KG9j0z/TZ5VpUo99t1YlVcI8USk2+Kw0OtDI1FH/9OVuNx
5ago0/ZRg00XABD7BsAXEhTPPharIB7rk7Xmn0QJkXiILgJMLAJJ9H+jqllN5Bqi/2NrbtM2dCf/
qa+sf6VTvKQsecG4vLUbDtKU57VPTysZu05d0SdyIY4NTTQQUbN9Edgd6aapftxuEDvFh2GMs8T2
/o97H1guh+g28x5+1eRgn3BdnhrNtgNrmH8J0BdF/K3cxQmGkS3Fmg4DHk6OwQgWGj35YsyONLEu
MVwT2+FDajNSZtpFA0DG6o7CM8gK5RMsX1zz216l4uzVgSlHVWffBukA+CqP2goNuoJhNydWNLbD
m/wfos5rOU4lWsNP1FVAE5rbASYrB0u+oSxviZxTw9Ofb3xO1blx2dva1mgGmrX+uITxKL+t27Mh
UVDVcbY+3s7OWWwvXczriQX6zLZjtaUW7sTG/9tVzdFcGxTsmt7WeDyTdMXzjW11580ocObu5kqF
K2++qlU9OO7ZEBlt850ZI9rgCjen9hcxRkabbod1BiZcZ2araSDIJinUH7s9wim/zYU17Eu2dh97
jFUTY9cSG0INO6iZtig1TYmBLqph75XLeaDGj+NAH4ZyeFXJEuJK+kuVK77R115FzhqbJ8Orftwa
/rbo/pR+kd95eFLTWwrqxkp/yWrxMnEscuwzdk2l+rMWQTIQZx8vLxMi9SrPHoVCONyMlISn8xCl
8bU1BEJrQMtDG6+Qi42JiCJ/JfTpmFtFyomIC7uc6Y4qaxTkZjL/mivBNttOZzfB2jhOX8bSfXU+
XShZ0fzYnpbE34fmYrYBRNvJR8ORdO2hcat230JOB3npzEdV2zSxIa3wUqoEUFmSXzBd6tu2MrYX
M++OqtR3yvVOPpKy0VE1zor8nv6fPeQf9NqKE7eR685ty+to5NdmW+9Xuim5YMYPjxDOopbEDdlY
uqkns1t6CGWaP6z5b0bReOfQvXC7UJbc/5FejHfd/vBML+i6/Mklh92YGwWJX1uwvZGdVrd+oI6n
Rk4V7aLi6qCjFXDsJBP/xVLL6+hN1o4YwfJEMBfaOIvWoKpHstJrdPy5w3zcvwz1U2GUPPo4sUBx
uT+pNjXRDJczJb0MEFDiNjromYKSBf2dYcBNNNO57pw6cDjCFqbCRKP8pQqPMHrW2DA3moNbLaGH
1sbKF5rNJu+jNP2nCScvFu6n9mZr9hPisktuSSH8BwHCFa0iy6P8eUtd6he7OAsTfzzzfMQX4Xhx
YDQ0BxoJHxIyYZtqL8KFp64htVLl32r4cMsYK5PQCb1e3hOw2t4X3kvtYibt6oUKqDW/ko+gw9xl
JSJ78qbxdfI99P1BrJ53MppbkntECtx4R2B1VKkeFqyzHnXRYB9a7Y+GGOaQofjeKi1UMYx7uUP2
hdOM/zkTHk3dDWpHATpJ4UunHzZU8yiN/xsbf0WCThiHwz683fo16bleTtIZjm3DOJWUW7wfkLgu
4G8AWoMVaPAYy4pPS28wkdnlO3J2nZqRCcRPezvf1jwv2/LQDMB7koFkrKYjF+eXPb72U/9h5+UL
sgpkZ/jaQp3N4/2ty8VRbhxMDqfLP5ZzZpNC+0gt0GVAx7rvqhkJCvWCqqEx1+wOpFrdRgqFWutt
zm6OZBk6XoLIrDoN+Cl3yKJeCfUj27YPCkRrfflrUn0W9lKa0aD48Cztv8MGKvZSPrGlGLFo1Okz
8x11xcKwuXi5caa2J/qfto9tqh5cW/DQwW83wmHUc/Em8VlGM6axhCVswkafgvnLcj3pJGP+LEr0
bfb8BLQdIT3yKf9CvWfMVRJC8oUeyoMQWiINpgyUTTbVIU3wJ90II3i1CFnPLzJJj52RjiygSxyI
CcQiMYvAypQTpNP0SoaJCqkELyPfbJNrqsqQyK/nqozfNnQcAT1//t4R+mEStnFNeDamN+2+nxvX
Ujne1ecg4C7bfjn5YL6vBXUOFCfsVyyTR3kb4rXN/QsQ5GLvGLxl2VWyYUbUAqzIFIc1NV/9JYsW
geoJDDQPLceFhsoz2nEV8IHnAHH4WnzjSsbTSdPWDRiYfOLz5vw1jzlVRZKMRyEa1p9CP2lUHGU7
E35kmy9UVPBTa4CYtDYo3667BHOKafEMw0KpGNKiATggpH2xYEFN3jYrDg2b83uef8NA4eZI8M8Y
aJZlDWIm+hwOf3B2eX9fGQnT+BZNvWec28z6Qbc5nQbHB+VT7GQ6w1Ih8qCwMeAljc9NzgVhjnhL
mrU+s0hdVRl7O4cq5T1axMhp6dBe80oF5JuYIa3Sh1KWw2n0rOsmh3pf0E/tqPiAEpVqKSxayeL+
aRevDeZ+OqXAhrveAN9pbccL88EoQZOMcPXj9mDQNkzA/BistfWR8EbzQmgUR53+gpUnsGbaYbIc
z1OfLYQC4RaJHVIObrL+ynW/QIv28dZ/Up4TbJJGMkREwEPFs0i8+Wj6t9xfntq3G074Hggmb1ha
W+zSJgCbTzhsnhNuwbjps7TMzQ7d556z/qI8yB1zWm/LSXdRS/wyNh01CMr/rozphS6uOvI9ouXt
5K408cY5BOP22XHaQPnxd4RcPBuYS//BiVgxjKJl5TDc42/g3Y8388gacVGSbuK5cNRJo9MMUs9H
vql4UBW090lF4B7UC5JXpANl1nJ/j3Jfjmt/HBU2vm4QR6kIxSC9c1eSprprCzMgVYUPemQIo+Dt
bUAXu0r9Z1k5cbovIAcHtxNVzdKEoSMKRLb9xW7p0EOc7gbLCNrsauJQux5AU9mld/Ay/UlTcsJn
PJNy5xpgQZlA/1HMN9Ge5IVgswOiYwDlE8z3RbHxMOGaGGkjLdLcBbquaCi32ZkXCwNjaa0RMf/J
U218WLH6aQaLNt7NZb8wENbq1bbvyMq6riaKBWPUzzGeuUI3zlGYoAr2ijTDc63lSID4B4H/5h7L
DSZBt9pt7VWOKCvTbDPCmP56tB7pPXkEzm6LBSH1xjd9m4zVkOyGdvCvdHNJzfpzVpFwXHbFASfp
QPGPGVmeXe9SD65/Jhxe+AhONUa1EC17iDv7QjzVkzeBdipTs+N576Tbr4FRlRmTHB/pLCwy5R6m
0vfY7XQSOVutd2a7vaAa2hUSUiNu4qfU3lCWNUjbScrHFjQh0aUIS7L5D0aoDBLF66E7lCtKJMbQ
0IQgPMRe/oy0I0S8H7qeKHdEf7x6zuIHQ72gXTS3R+SeFP5mbP+0UT3K1nqVs/lswx2SBviNVZG6
tHQ52e142VIJd80z5lzRQL9MafkIXvXZ9QqWT1fkEdtsBgSoFrdix/GAGxPp1lpfbCN7T80cQZU7
nrM6/enIEQLwhZd2U8LTJ/NbZ+t/hpqCfATuneqNfkNGPTl3hCPXdH3PMcW7qsGuEOOIO/vNcpVO
shwIEX41qg8bv0BjFzKwUuRJxUi2YqqRvaKuy9BapW+16CmZJiiOUbdUxBkMVFdY8bu3OD4TN5WK
qHxX93cqDI17P/8Ylni8JEL8t6z1Fbd9A2luHalJX0KXqObQiT3i/ivGGBDCEJycCWFLaXZ28CQz
BwfCW3Vg0W9ZHitjdU8OEPlAyXmElUoGCvGT59uoqFuy6beUWLdNi0A3DPj0RVOJW8+IjbkfKo3e
zTXAApyZ6kctnwmjRBhMhs6ZxhhoFyMmaqYmL9jrTjolnwFmuDL4fOVsmBFqFbyU8cL4Vvuahk8X
WXR5oDe6WU3WpHS52l0x7S0bx9BgGnhtt7MwzOoIfQIwiocFxLM5bQswTpPGFIvU4L7KJ9knzjFo
9rON2cOrDu7tWlVl+j5NDGS+LYr9rLQ4F6P54lZEjy/2USSlPmuwysi9N4alDUf4mWDDapm1vsds
SfCsoJ+zVdzJsgwlTwZjmKc7TKT2QXJYC9T9eQs6MWL2nx+ZFJ6HdWKcyIhKSOEmwL6Ad9uBeck0
REhQExdrmWL4wtBPs/RER0A2E10ImjRMNn6CvKMfdxM48W19Z1PmCi2H1kAvgL2DhD5u/pJOaSBr
Xv8uPbufP6EUGITxvmUSvZrkJ7Xw1u5cvGhMpIHfLnyCcPOWAaBLFhT00U+p8eTRuDqzwlKBgyh9
1zWqAbFrx1txOM23eT1TCAy6YW7Zccsm/rlkY+YacDYO6SDOhuv96cH1THIIrnZtneK07u7cjJNd
pQO+KAC7sM1RQFm4Qqa2iCPl8Jw34vyYNlPLWm0cDct4ip0YRUMiHMzHG0PGcLPn/PulwkIDZa4w
arjb8ghZtbCN4uBxbr/8+5J/v2ss3ZwpgEGcycV9+zu/df/vq1CAMYOCJUc17olsSZnagk775TGP
SZs3sk2FakA5aY/Vq/CoakPUM8M0ucTSFea5a3+t1WyHae/psFXGs6ohNGVPRjL9qKiv9d9a2P6l
Wa+cfKwUDkHOwziGlYOihqBGEL7O6XaexrSEABLR0sZ0jYfD4Sel06vNkrt28KjvLfuLe6tjGOot
BPbsznmePCpVLhcNU9DUDFTKs4+IeAi2M04pFr43syp9gDvPD52a6uwxlt827ktlu1ngDpgunUVh
EJhnrCD6bVw7GFTjZnlHq+RgXTpx8gVLN2saeQSYn+tg3/KGq188NunIvyGGU9ljEWC7l9TMmd8C
oUdEZDJu3mr9Tt1+uVpq/XBbPz31YoIE1QyymYUiIje6m6erw+g2YVV1bsmG2eNseOtLjdfKrqUB
Xa8ItzLSOWynEZwKynVMtm+Q95krRK37oo0fCYrdb67zPLmUM5AY+bRlM1vVYvcsrOLLiZfkYNjp
iAMp59lAi6w/5SbKIaA7Cf7MLuTt55ETXOeIzPEC32miq7C82qgCfH3nC5sRbUkfxJT+IbOvPqNl
rs7/fqdGS0Gsem12yJ3l4jq2j3/vZjf6398aLiZPtlHU3bcr9d/fmBj8/++LrF4isXJIofh36f67
av994f//MVuSp46ghv2/a/f/r3Afu1K5c7wHhQvufy/s7naprxONCTcLoXFQkzj8+2+4065msv2I
CvVixQjBOswvlaSKl3n0zeq4bJ3G7OgLz4ewy2aKd4uadonmWOQbbAipquVGJjEV7CEnEc+TF1FM
oCL1K4VkcQbT6DgRjMOADz390wpQcX7gmrGj6QOrpZJgXkSU0QrdCO2cF2NNAzfXUerd6ojL7adt
xQSGBfGwbcjRyyno64dkWtf7xMeX5nAShKnRkDMLjrfWv9YRQd1INE4u8hTJ0L1c1G8uV0lFe8Fo
NtbqucjHT295Kc2SPWgj6a+20h21x5CvqaRQrqOT2km8l1RZ0/Gmp1MK7pB6Gnoz145aSTxxq3Gu
bqTN1Kew+w63QmGfGVCT1dqTJvTmT3GHww5RqO73rq5q+o+fTaG+uZUsriuCSfCFXdwJP1EXy+fa
9CqahKYmVIt/tOjKIcicUV4wRboOJCAKAiYuMIplwbo/U8YO31QxhcEFBBDlUSLj+Om3BT+Lirkl
5dekStFAszotG+RKvYE6q0HuFzlCLqC3DTqRxjtFqthOe2JPALhx6Nd9nWXFg7/6bGnUOcV1i2am
fC3H+s9aTtXTUhzBoEiZQHN8cWfju+q6mekQb4vn5jgVwRRm/onrUPF/WWuF9GKI1LjWoOgmAXit
MvdtBZGBxSY7drqWMJrGaZiWOfJs966oByCeWDHp1X7YzBBy9mwwMszzcaGwAqsSIrB1hRRonP7o
0fuxDBkPgri44+b/wZyEIjrOf+lt3HZd/qk2jlogWNdnG5p8/A+qWUusETz85pp9CV8nZ06ft3gD
jCyCCzoDNcrdbDRPky+RjhkrPVYcUYR5fcdkM8ge0Xgyq/ssaY3A7g+m6b656u9kDA9WwZhCjZ3a
jQOZ3hOuUluup7KmqT0bCeQAxB6IpRQH08O+o0GRXA+f9ERB6L560dPwqYyqOXBhkvkL0Qc3gOQe
ERTSnGx68TL5npujE7pD/xUXbA+Vz6VreKq9B2mmD/yPkjrdjUY2HhOXMXrp7pt1KSILoOZopX84
+m7Z9BiceAMQdcFiJBRLFxcqDJKjR3KhGSRejHFgYeyRcrzyKH3AOJvemitDwgLUsXBLOxxM5Hw9
eD3pbGNzLkpVn//9cUMazWufbr42iBjhWmfS4ayzW67WeXZtMsv8ngYbwveLtVqj1qaXWBTOoTSz
EoPRghpm4NUtzGJnm5HoiEOH1IXxQc86Pei1QUiFIgNjLjszX6eFfcRwhqht3HgxBSK1zPWPI+kt
xk8jQZstK9+bVQGXj/M5P8xNdqdHz0e4lzHXJM6HTejGvm9JVPR9gWXP5GdXM+gd4XJz0LSMBJyC
mGVJj/j3HezeI5kfhkasejwXLhY2ls3JP/Ye6TNti9q/7EVo458lqMK/lfB4XBRzIh4arErrqJZT
auR67w9etq+5HQ6pBChoXx0nAWbGuWoUeUIdXRPUPYaMMXOY/ftFnczK+D1V80M2bMtrKcRnsWa/
LX+MeRCSb1Ja7YPDcMIkCA0u0ua+7913q/CeeajBfsAchaVnMpsydrITM1xjekjDaa1e0S6eclTE
b0mCMCPR2QEk8Jfdlc2xczjHXT/FlzZ73q4mfwGqEFOVnY1B3uEbTAcifBYMcsvKnp/+THgxUPqx
aubdzeyXMc+QIcU6lN3lOFJIal9/45qCYDF9HBR9j9u8eSDw5Zx36ji7rntrvpKhol63UBhw1y+n
mu4JtWgvTseP63jTi99k9HH3y6ufNiwo9tzu49qVBzyV7F/k5XCULfI6ECQDMESUWeINpCrq+ilF
O5x47YORD/tqEy1tCclPVfO8J9T2wAjxIi0H7YBPAk3KCC384YfSNZ+Mx+ylmLezlpOO8i0Htkkt
VBx+TxE1jiuxqb3bDuSt6+K85gwmsneIhMTLBbH6CgmS8yr8PxZJIhxC/XuX5Mh0HahoOgTdwelw
OxEqItRkXgrBVlkWc4JHNVxLtG3E6uBW8vLs6Mj50xzwyQip4bzLiuQP+1UVRX2L9H31B+NitvFI
0t9zbfUbspL5qZodc1cKA13BOmLaYdAfC8JjV9YWh4Q/HoPmvo/dx9TuwNdJpXO3/BtzH9K1DCuD
miNbLk9WK/7IPAkt/NfrkN6nBCkb60CUg8naYdvTG9ZXd3MhmxokicX8s9X+R7aM90k+nDpK0v26
v3TbeO/l3FgTRglcQoQ3IG2Hh2P/II7vCRN3H9hese6k0/xY1nHyh3NsFfe5QxTPBikQTgkh9Wtz
V8WjFa5b6LtzGmY3xSZhPJTCbQclW4bUBlGXM1kv9bo9xaS45NWfDcKylm6/lzF63Zg06fyh8OM5
BJu7Fgm4QtripFc4doPG8iIeuUQ1THZYqPVrs5oHncWXOrXKaJo96laMeyNeh2Ml1ge0qQSdpe1O
LPPVwwzNFA8dRzZGjnAoUSxTVGm6IIvaIrYiw5ho+84TG6eYTN6OtfuQ1QwglRbXbinfAUhv/mT3
PRdtEg1TT9ESc2pjY9xaB9yv+fRUGoqwS3zhdc4bmTrLe13iS1Jl8Yab61plQkfxtP4lvurTtKzr
ksNtitx8TqCoQxryPpyOqBaLKB89GPtUOAMxvcLYmTMVHkVh7TVx8hxr4BgFdkm4B5IazGNBeVUQ
V/f16FZEGCZ3gH/vGdNFRnUmeWjTg9FEarVv8q8ysPriLQV5C4BNrnV9c1TOfdg003sFaI4jXu7w
VN8XQxL5OEpl334gh4a64OCOQCj3c+Gmp8U04ZvLo9VAViCBn1xouLiAHpzd/h5fwzdjZYdheilh
OoGKa8fEc0IW2CT53s4kZ3iu/AF5fR8zL1l8YZAw5beUIdW29dfpcbM3HL7zNJJrnsRyN5JG+k8A
BVRpZ/c6R7eIfIk4qAEJXdov5v0KAyzM9KGfJ2xEyBGjjYR2whDNfZ7fPDh9nUSJ7ip8BGYaYaHH
scdRwlxnYtGlkgA0qqh2BS3XIP1D2AyGfXIh13ODnXBrmOOQvHB8GOajTHt5ybps2teKoh5Dmh4n
+WbA4UPl1amJ97nOyKUeeOQoMBvcLVGyoKIQqNlLdVLNhOLSKZnPTeue5yMShhgVgQD4AoXhdspo
1NKNQNmTvWsDpajocfgwLe8Wj+PTx01oDd1D2zwYtc6i2K7Q9uU+KiwgZ3M4rn7Kz1Cbj4mBEtOb
YwgFDybfZgL2yZwep1UFrsb5QeQll8bWBNMqvlugoKilk6/rUo8aCpjxisMhJAXyw/T0y5Tbx+aW
htENHMNWYv0sVfmzJH3zRbB4tlsbcd+IRkOmnNchzwO//E2mAwM7jMFuxMk6VRG0Lgg72kq2oyBz
DePSDlsbTfkcQhYjzLRfRj+R54mtNl9iUKTYDpyqdIMSMiwz0cetxPCha98NmqAjY/l3cnhR5pkP
jsU7W69ZOFjeVXsSgL5c0OSu7GdkCTDIZ6qB8gXpgVpmW+5TL+pE+SHL7TS3gME4N1iw/ikI0/TX
RjbBQbviavlWfsrGn9x23QtScfOUNuopbuN8r0ZcNulS7ZU2T5hm4mgz2yJEA0CM79qEyBEQAoiS
9Ef50vkl/cJNsZdG8iVT66VrNOMcmuwXpyIKyuwF6tt/aUKdX0BcF8iRZQURw+0wNkV/r3V+l7EN
NdLTlPbZdPuZJAPA9axbdnVNwWXlKxRPaiXpx3Tem9Ug1C2zRVD0uF7jTIAVTfdxMuf7SktE9L1C
onrE7ckWyTcMqll2gd8j8I7fulug9SDEO4WJ1Q5E+b2Ob9INVCwlNCHBG/ON1tzXpY+SBEYaFVPP
2pensHlD6DKVhg2Pf+bSjFd4+1YEAh1XbjSKE6+mbHk+WH18HAvnx6letSWgCEhS7MEsgfcx5bPx
+UnzCiDy4dVkWCW3TYu4v6BwPqzEoIGQAbxL26ggmyKw2Nd2VmnKgPTLTzmiNqRtYW/yQQ+zi5gi
m74IniNncgjznCwlHXeoDlmCjH583KrsVA32SybaX6ZKbbRCKdL1HCSIij4b+4NFet3W2fucdcal
/QWLA8INltgxXBGRnPOEw7yGyF1b6GVVf9YFb7ZPLo/RX3MyEDav+jQMmnuHGSEUWxujR/rLQMl8
FtmhJ7WUABafzJ6qPTnyR05w/mUD4dRIl/t067BUtjokEuG4VEg+bDe2QT6xBzS+8WjjQUBFXD1O
vUrDeZSXvs6fU3d9IiHqucGruXPE8FFl7AQaoehon9fMSvamYe0mSTJXRqiQeyupGO2X27SUa1pA
kxqHXiLyMVI+Iuo2Ns9DfRg6swv6qruM1OtSPfoxcFDEnoODPSP+qfeiKSXJPpMNZBiQ4pSVv/qJ
55mwbCbkmUXaI2Kb5w71Kn/K9B/EVfgIFKrfFDv81/nzHQI2/Nuj7xzj7p1LPmw2o7mwoSm2x4Qk
FGTQgraYOH1rS+Czm0OQcX56oTL37vZ6aOFm41Xzmd2O1Pq6JtAWSXM2Mnhwzf5OFvGNqDBELO4e
hOV8pghhj72OPeKhQAGZkcEDlmPR+X6g9UuDqvIwFQt2l6L5KBHN2S3T4coYjjnWzfdTp26lAFSX
pNUQ2iveF3POn2Tb/kYIovr2z+phfJxJEUnba2MjBi4kFqiC22pET27GhzVL270pHGvXLVkStiQB
+L48L5n5CMVGNuAGxI5RHmOp6hsk/2RHaEapcQBEd7QLquyBylX5XpsuVBOW2c7Zvm0qdI4jJrrZ
0wec9N+2Jd7T1GK6mmNmEmsmEsKufqXLS2EtOPv6tEJ500cmlTkB+XnfngOF2hH9j7z9XVsTuSNL
/1Wn9mXuqr85njZEN3uz13glu4DqQHpmeL197v26hXHhtrA4XqvNIq/MnxG8bmhx2eFg5ruwd57L
mTwGv6eArKRmBSCmu2FKsLZEIwZzvpQnYE2e5zGK0h5KDdIu3ccF2BmBsE8ULKGia+PPIh6wg9cr
izS2E+zmQAk5NgeuJa45xDS6/003iQm/nvxqAKEDQhzvTERmUbpi6kAPAYWmUZiuYtkbY/esctjF
mYgduL2s3SHB/8/PE9zLfXIlWeynV8l9QakUJnQETRuBZft0hmLotRM6coASFM2GQaoKs9r5i0Bu
2K+Ootn4ILoNF7Y9tnsjuf67hPU8v7VyuuaCY76dPaA3cOUJ8mapUKrd7E4t4xYGmk4/DvidlGDb
6pb6XPvpW1+bfycZI/htsOxNCJJxUrIqeZ0IpYGaTOCPholtn5gTzzUuTrrYZEjuyFeWpDe9p82p
/lV5eL7WmW8sC9ZwJ0eTM7o1DFARVc1Y3KcrtH9Se03g0sOadej4fI6eoSxLPJg40Iwqq4MyfhYb
neisyah7cXqjkvwBfhmCylywzlXEerRoS6g8RlAHJCIWh+XMR2U9buvdhiniWOrPubIft1jGQbLE
6d6ZvAuULxJc133ZNNvWwizB8t0cwRGieWTdteFOkbCRUqx/2wsik1SQyed0T8IrvIhLyY7IUNrC
oWyW3Zg390upP5b65udCRyZkGwGJdpFJInCYKrZrq5X3FkvSZHj1g5aiJ8knXOafpXGfOmt9NaQ8
ZbH35hB3X9kGmXjqXFjikmDq2TujLXdFEajCzxhVraBfSBwlHBRZ1iSTvZz1XzUovIA/hrZetcxe
mc/5cWVynrbiTz9yOHRifPXn8ZRMgG2+97UpUmSXuvly6IKulL8xwfOeDr31Xpl8tkMBhTxgmzwi
VsRuDPYVg3zOPQllhhjCaiL5nYm4s06mxZPN3ZgenVY7+0E4fFJYHF3l/CmX2Ti0BFQiOqAuyHvE
IHE1iWuOsoV1KEMgslSFSWhCc8cb6VzXToDisEce7AovICrTJcaZ165kswosmmcnzf7zpPyvTI3t
AA5jhblHWI0Wz5PpEtTddDJILLSYXoyrz6MhXRSJcXINHBJlOX35FhLFuOEVAUUDd29/LY3bmQcI
KXFOvLf0mmIMxTgntHHMZ3zcuKqrkGWI1+OLhzrODca6rXge3Kp4FXReeutCcMZpWQz3AprBTRfM
zNjXuGl/q3UaT5lTr48mSqo49cuoTP2/bvJ77iSsyc7BZ3sqF3TFw0KEmenZweYuP767H+oW6amo
zsi9QNpWWQWgHBjP4o02Gj9+jTdFA4h+lGaVv8iG/SjuMLVvVclHQ0QG4IBRR2omPCYt6JdtwfFL
DDRsx7+SNEGT4g3FySltqESdVoy1LCyImczI8YExk2H7STB/jMlKYVrAMwwtjuMwJQ+QLn3M0q/y
P8QzpCezBJTAXl4QUOS52K0a60IeKBk9bkfRX9y9WCY3eV1Zl6Zu6awAXN5Ud9+TZBm7jOnDOyH7
PLJScmMth+kaKohkLw9nqPzcsipG0kVmhtEALA2WukCXG8faGC7xUNV3fozSZm0MJ6wFkN1STO2Z
EtKAhGiUO5KBlsiSoKvw03pVCXI4/3K1evWdjiQrat6wEWVfRrzgWpprUgC4qlRfIVYaZHLQLZpM
Pzkv2msoTWkORdfdzHzyBxEgayBkJ0nLCelKN6N4snyoCsUF3dyI8tuOZdUbiNa9SUDMklOi22tW
ymuaS/O4Bb1T59fCMt4Vwrqd11YZTxFrDN06P86FV4WjrMkeHJ1f6z/XUdLgw4fg3GyUOdgtiWZm
sQJlNyLX80ESh+6oK+wyjcdguuL4NEok+N4SoUV2sJvnr9i2WZt7vEldfSIq4bn1yfJIBgLSCJz7
ZcqFuT4GXIePRyRTqXH304GToeLSmH9iHxanZJGTPnWD3A27LE5P09y6IRnWaP668qLIKj0OqH2Q
aacViZHWdZjSioDXISM4Vx5gdZgl9cTu/1415JOQaH+ua1ClYiJnEZc2aNwttmCLy0CnudoZZfwp
xcLn2arPxMdnMVZ9ii8/3gAwjN9pY9mhmuu7rPcuRNu54PFAKszO42uBYPDFKaIls8Eye9hUv2Fx
Rmz4YwkUmzywGd3zysG4HmefKxVsuTE/NbO8Wt12QSnxOZeSJrXKIYqaJxOqYg6mAWVnga+dILXn
bVqXQzyc7DxFaTR/rh4qFVvFS+RAWjmCt6joWvpON2+KkmR9cuxOBQsmAADgY9ePOEyc+R1d/d+N
gHE2Bvy4ngDBg/RjKMjkfpykOtNKU0K3ZleVDPgqeNzUmVmgdfPPkKDuoaZPLE5yI8pVAVlQkDg0
MC1fCl1/EPITmcizTggwzl7veE/z/Kpniturwn9EdE+Y9khmn78Ohzqb6gfowbuh6T/iGESkGYoq
qsbtVbWYvbbeWXeAQ7DrWrsne2WMQIR8zBDfBDe+GGm1M+WKPFNN4keCVo/y37t5wDwg0yagiLm4
ELvw5fnNep5taw0sgS6Z8Y2Wkzp1wnVSFmRRdxz6LL32+XpJXKHPuUuUpBSwNY5jHK0JM0rbCPLP
fZRhiZ9fqmYdKJrgSkTeaQa+3eFOqdEwGOUBFuZ5XLYPLi19NHPznPRWfZAjS0Rl5+bdKKEkUpTM
u8KD3ieH5u/YoYw1JINDXT+biJbOWPvKI0JNwsWsG1GZEDMIpCYTi+Elm4Ha1m0gu4P4jMKz3gdy
WyebLAVy2QYYRiaPDkFdPWvMeGR5sXHLLJxLsr8c+6ZQQ4qXgcGQuHOrAFAG9sgOGnrNbrlOU6B6
KN8WFbRHyalcRQpJU9kXe/laclz+BeAdrKb9VPbDMa34F+3hTtn0NkFf5lwMCE9mD6mEBwJ7HNEF
RwjY98w+7aXtcP34cfFR2ZrLWFIUTBJEts/YK4FR9P9wdV67kSPRsv0iAvRkvqq8U8m7F0KmxaRN
mqT9+rOoubgHOC/CdLdmRl1VTBM7YsWxiJHqB8xNrMzvoZ7fK89vd4UOfw0ATnCfXbVNreAkC7Zr
5mdrGG+wsAsymd5XlRCMCQU42bKW58E1afpFlQCPARW3Y3CG6zRAt3PnYjtm/KzAuYLbMoemNqbN
fYMGTQDBRnbv5+UmIXEf4Oe9lwPUfqF92kCVe8ob5F982Nw0O4jHhKHo5UiKYx2kzonyH8dLQWPo
7NtJJ3m1fRRoXSDz1Jyn1u3Eot3SSr4TZUXQruK1xCHmn6pBLDIYfT9QmCAoZi5S5LSr/BLPK+Ry
FkNseWlLK02cHNpYy+/U5yTeebddFLtAXMRpjk1cxEG58O6gjkc0Bgp7kjepJtPGqIPkGOdn1D7b
3/4IjVWaYB5cfIycZsbOxKRTpfWnFmFG+znG8wA/p9PtmDYgcmjn26m2YNVnVIzsPbbsj6k3Jcen
mjGtJBFQhntj7u+zFCJ7G9jvk9nNmzpiTSfDuvU4CJJNQLXIRvddkHmjGyF+qbsapLHVPXB0BXaS
LtClgSKgiOdr6DOOL5n9xLvt8zKIExvsyp2jGrY6m+pEcq2zFcSlBJw2gda1FpQYpD6+gEBw6vZb
WAAdu4BNlnnTZs6Tkny4vd6GxtSD05sArNUuyE2weF+wre4mw/+d3MI4tkGWQrnhZ8rpc+cKKL2z
Z4Ufvkr2Td1HG+ml9spAQJ74jKw9JRdlqC62fdV+JZO5dpbLbz5wtWg9+VS3go5FDx8T55UtBiiN
WmpYTEKt9WhIZ5sQ/MXWZMBXYL5dge04T2H3ZYBWIgbpr4MelE4bd/toZHVMsC+2LaNcURq/na4u
Ekb+Dm/tNVbOuO5GAWuxLO5C4GuwE+mb4rIsxslex1lNHTItEkxparGzCJUljU65ycqfGStNN5nD
NUvCVZ1m9RY94yuMQrVKbO64jUaRcvLUwWq4zTrS0CS7umMGs4bDkWYUVfdfAdVRp8Z17qbQH1aA
ozaESdhlDB4/bgxftPUeGwuCBmkTEyh2B4VS5qTEO3Nnx1O5TW3/BIXsqiKAh4Xo4NLBTQhDvbMH
z14VEagIeKpg3rqWVzHNn6rZVxvW4XutjOtit/Vjdkl3QCgc/fgfOmyhYW1Y3vNQNhxFGWaVg5BH
DwWUOmymieR/LSwQekIjGAjtu/VdgvK8L1nzZy/8sfAEgnELdvRAYcYTQNqLCPcwg2DCHAGAzYCG
iNgcTsqjRZjJL3i8GZt/Jl4n6SVn/g4DQecw5UFap4kTHNIJC5SbgE3wi4sJTnhP2uCui3zzVNjh
M6ZZQhzuwHOIAOamx0w5Z6KU3I7p+6t7hZk/ZowvgrMuqvNguf66B/9IMI2krV+VcA1QcVRQTLwI
1q0nmGGSmh8jbiYpdd+11x9rnIwiXa6UcWfeVnOM8qyGzwTswIuXcdkpbAjSkuKQkYjqOsRFaw6K
bKrXjhv420tci0M+D/uqIfeP7OEvUhSkN2jcLIKLubLB8yI5oDPjNa8LgfWEVipu6ghDQMpOtxNi
3IxN+DaM2bjhOn8f1xwkRdQ8jF7zyXUZ6pMdcL6vbkMDAI9s1VMoAt7QlLSNfLRKhfPQMLcCUAJv
Ltp7SYOB22PhCOgPcC3e4KKrrzNO7nUr0dixfT6WZsAT6Y6/MHOoIJxpGfZIeWB+X9wXmNjSalvT
i+WkjLRaBxqD7i7W3IPsARpmJfGTsMTFt8Jg38tgL4b5sQeBimofkqWV7U+L8x0xqLG2GSzqrBs/
Uq4glzRIkY453x06rzqASLpikB42QxWCL4erUCcsa3PRnhErhhsp5mtduem6md1fMaqnaAkuowsU
C4Tn2preV9OPK2vKX4cuew886d/IcxHxjoRG8tvZE9GcpQPeNS6NNF7MYX4mCpttx3E5oCsEeVdi
w4jtB3uCAZR41Q+w+5CJUrfRRnPHqQQ67hLcbNvh3Pm8AdgdX4OaS67VH1ymRSgnfBhfR9nv7SHz
VlOOa57JM5Xw/DB92HBC8ChYpqPDjLNrDRjdqMwH1K7GZzYbDIcxt6mtlNOO8DqTFGpwUT9PY/Vh
W7LdUT/nrqj97G+ikiBJ7TjVqUcNi3h7NwBvv6QInFWniTCNQ8/CztYuG4EvCNr7xg5bGI8Mvxjb
fua8km3mvTb11pQIBG5ItFSXAMxVRTxAZUQX56biotED5y7uqt741UZubqbK1Hvlymft+90J0w9K
bnQyAm9jJIJJ6OQNxMbre8KZNGQ0xHF2emE5DstrwXk+oFoojL3sMAcuAXlyTZZNmTw+EjpAMYmS
ujtE7C83aQ592co8dKS42aql/SifQEikTKPj2ObSkV8dq9/yJARYak16MFzzKvuZRazJ0t2i74at
x23ka8wxd8+ErW+iWy9w9M5FcuDqbM17bbQPmP3ZvLoIx8BEgwxg4VXUBJDlODf6Nhvf2HanvI0t
2mrbn6GYr149SW4Bb5ms1EXY+P+N/E542S2DDspZ2ZZwsz5ZfYjWbN66EROEjD74bU73i6POLamv
ObV3GTeZPq2wsDnVquTgagRksp3OPwayfeiBrdYRgAe/q54z1b/mjTNvLRefr1G9VD5GMyf/MEZg
Lm71qgN06Hns9pAhTQFxrnIR7lQl8IOp/Zxq/FaUeSNzjGO2Ccdrm8+U04Ia11YAsVQigC8B0TTS
hEcT+RTiECETja0I+YK19BOpjtv5OGqu7uyBZQjkOWSeZZy7zvr1RbcBuFggYVVPacAHnqnwBkHs
O/TJB2HQLlT0ZixIsqydDpPd08sy0INCnBl/XMRfXLiJuya9dMLaMlmlxnsnN8NYv5YTRIsi71/x
7EAli3b4SvcZ38KJtoMHRU0RI1Cc/JkfME3LK38jOnaAKOUzl1vZzI/NMNj2Hb5NxdumxXIbeFeo
Amsd7qxKnHUClM0IrfMHvnO1skPaaOI6Iz8z88kuFwcEyQ7WieZDYUdPSJ6sGELi7Iy6u6wU9+Fo
m3urfI+ikZJ449FnVFXlqPhZVn05TjpyZcY7MIxWuupaj/NHP3x25chZxp8eOoYvWSUIsmTjPzvo
Hkz8RL1lkqZPkup2GHiXLW48qyDwfvGkwUFAXSyzGjaGFV8svy83ZRrc0c3gIYOYxyyM4QqSFkIM
dnhA49KfVik5NNiUx6lQnCIj9+j6YpfPIMkzbAOM435hWr23UXRGi+UGg5Nl5sIDAZPQIBeTOUJg
09GZWq5XM3ONXWA2X7abbekkWvviMexGtQqK8nlYQrKeV/K0+Wo3RuSGs/Yn93lIe9rLwAC8lu7D
mKijwaHjxp6tDzNJ3EPjZFRM2Oi5HuFct34hJEwnU01XWinKdU85GFKHfZMYJ8/Be4Gm8lqnoOhr
XbJgfbUxIjhk9KuZPfQz60dCQPXGUBP5+x5MosQ8ksh3J9UvvqrXimrurGTjDjjZ3aQj7VxJiBDf
X43kFBSjzVFnyvfKvIB5ucrKex+nloJMryEDqp7U6H2RA/g0LI50OXFmgHMA9dvlTU27+Cm2BEyj
rVTcNQAufOYqT4B3NUQak+LJ7mkNaYktpZNlXeM+3gclxvMmJafiLKSUqiSW4RE/0nH8JBUhsskN
kM4B7DG5frItytHsjMqIFE/F7JfP5P6Wl+fN5IE7DFmAWDYvkZAaXVxHFxVmv7rX9qZzo5hH29uq
VyPF4GMkHRM6iOO9DbO64swRYncqZ+fHQwqiaZOkhFW8x1DnDWn8dM5wpM+ox52Lfk6meBNVya3w
GWzOwQ046uDvPQSHdic9PZz0ez82HqszWjqKIvaj7C6c8oc2MxENsMnbdbZxNDpPXtCGZc23OWv0
apL6YPXWMzIi4pMznyuv38kInTEIGUbiqLGKeW0zpLmp416tcwvhMeajoDoC8YF/8eqeA8LYcFup
rzZlhLmLJ4LXLnWPbV1tfSzcXcEwiHkbJmM9Mvowv+boH9AfjkdC16QEfoAXPDkUB22bpjpgWFwl
gwskzN8Xc44GIOtbSiGImVvNvSP9w6I6JD4c/ZIjZt11t4zK+KB1HDZk8S/Q7mXSS/9F2R1C7qdO
uHLN+tLiClexTQGYDvZDd2sN/u00O7vG4LACsuCGUjjMMy2NIpW6Vb66FtZEkjQCkt9Hd3Pmc7HB
E4tBGVa25xzlohEGet8HePRsi+qRZLEmlTXvdGDZ/yaJtdMOCNZmm7FI3v18vkL+2LQ+VldLVDwm
EC9rbi/MlPybXnO/8JiNWBlnFcAQbI0Odj39mphY/hqH5AOByRsHXyBRz+EhhyteukDZlocwMuar
YdJ9hYxiRt0RCLHANzbuOwZ1eWxfOSf17OmDR+RKnOuI52xe/BUJIq9b41fARmTF9pHr9hU2HPC9
7rERHJtQ43+GptKb2WF+2SLjbzJfb7Q5XUMbY92Yck8ig7SKnPint+hXmMdVAlskwb9kT/ibGIJe
4bis2pq+jH7s4PDe9dhCqT2xuHGAl3ATk1H3/OvMRsE8a8rWheoocNLlR+p69JjbX7KJnqPoxDmK
ymAB6pDmIsdEiAOcPhfWqc14AVz5MJoBe7KBwzUynecp6g+W+u15P5jZsOoZc/GR2+2+qxZjtD+7
W0R6hqNx0mO4zqhw6fTFaW3aLXxQW5kcv/k/Meun31EwiBjS3jnWLuUUXRXvqe1aUVg9bHqH/2tW
tStaROJ91/HuBIorZBWdhsUKRQgThwIN77RJ7SxEWgoLL9YS3DVRwuw0A/MWinuz54hWx5+y45BI
fyAtD77zi8l/71cx9jb+B4aAxNM5ANuXugGwURZ0hqQFn+ARGJpIPXkZ0pJl70AZWLkDdLYBO5+5
HukW6Z8ofXxZUlq1PKm//q5aHKJEtFtQBIyMM8VIFz/fHrvP2WjoyXFC65kk47hNCcZOEQVFeSXv
xlFYq7KbObfTkLeKhuJrQKtaxwV6GbWYa6tZXF0LwNiAM3HTWviszap6I89hHkNmKeZIqVjHUXXj
drK8oP3PDmUrbas+KnOwD8xfJBYtUAI4wifmEX5O5W7jHwtpthdtt/pIt9cuwBR7sSP4BmVrLkGS
5U9zSIar5UO779ukPLZGXR7/+6d3DtDy2HP7gE7D7/594SfR6PeOv66MCszbCx9s7mKzD+0vN15U
aeTvHT234IaV8WBEZCN7GrUvQUAVzVw1DDfQVYfKn9gA2D+XmO/DwPhpleXSeDPb9i02nPiXuA4C
+RyT8Myye7sFh2W2DoFhjpFurrOXkkvZOhVNd2fWutjF/LXQnfiEQ9KJ+Oum3o7CRCgMicV4QCOC
zHVqY2uzx1NY6f/3Jc2y8fT3e3F/YgwZHv/+LFXho8LMvvs/3/73h15XhkfZnP/3vxKyrZ+IUxMX
n0RLRk+z8GFvKBmOnjjNwyT7/1+szgcxE5Z718mdU9+H9n9f/OWXbZ7leEW576HIvhYDFVl/v//3
vfEQh2jtoXiTfWXjwurup4Zko+HcCYMpSlRNhxB2wq4rgS2CCx15S2fgVm3IxQ2ioeRexNZfwMmN
6ECwbIb38+wdkzr3j9q0v4TLJy/BoXKUXFgx+sHpPKoGhSwnO7Ku6Cz2wE9R6IKdfokQ0HNWHv/+
yfovUSDWAaCmPfCp9igtpz1O5AuOf78sGp3vkWeBjBXtcVi+oxas3cFM/1catCN7smRcoTK2ixHf
ShiRs8sZPU7+/RSR6cBCJskj2e1paH8pvo9Os9bLM0QJmMMPItSlVi3suzAB8wy7AjpR29abnkAr
eaTOOM6mNEC6to5x/O/LMu/XdmLeQNOPjsWQG/99qeMWkaDoMJ0SdELfYzLz9y3Z8i3mYtma6eMV
jgeZmxQkB6M/u94KWI3cFd10mJFbjh4F7Wp01KkcoDB23dkwfyvTao5JYTCk8zFvWWNwxCXH3qvx
pkdW3Jxb1tlDaZRbRez/iMsNNYHhuZo+yRX320n+Va1o/C2zxThH3DB6kUxL0AyMUbCTpPnFMkMm
xwdw2AmZE3oPIgI9fmTzSvsn9LQBFD/YT7+v165vOetqyIhSBiimpjU/Ia3hUfXaT8655oVCK9Ei
vMtRfrBShCt0JXFKuCLFFb7VsZrApjgURlQghWikSFbZ4GHFxo+8dl1/SYjQg9vaG9cEyVHlwCWs
qUG4aMybUVOK3nqIcMz3T4Gqk5NJHfJK4suxwpVqFLtjDSV0oU+G2PewkxIh7/JHunWNeSFw+uO2
sjquA5TzIeWGw4ofkaKNfyoS5cEfgF5X+Lfchoo1pZ+Rl86cR0B2w6aJsKGuJU2WcKbncaOi50R4
72kR7VVZv9XOqaaeY/QzaFXUb5Rc7LiqG1s4ZTd9+k9GXOEgMZZcdmFDiI9yqPe68o5jRazCKQl4
jW50LoC2x21inwsjZX4kokPVlgCHyFR2T6xzvYnQ1Q13nWP/MKns1pzkdwyQJc9q2a0giTwHFtx5
ojT8hIwcqobeyZiTZ8PgqQ6DtVWW9GDrRxGLT6Dd2SaokysaSUym5b1Iwoh+u2RVGWAu9bATWdEt
fWS7hHcdG4J372F3lyo+Ki1upUOfLIZCTgtqLfoBHrAiVFdpf93I/L529G3YO7+SJQ69HmSdmaBc
QeWm0t3cY/esYImHyi9XsSgeprL3dlpN29ZLHlp/EaSLcJM40SUdK3tth0c2ituubh8NJfobuwVx
V9j3BBxebN97DJfCuaULAI2QAyLpwZ7UMtsovkiDyhBJ2/kcw/GrIAgTE9sM4VfOZRKKilsVr/7S
eo5JOkDilCWxrEn3kCCjXyVAyLo2AyNORXn4VhX1qzDSV6BcWBKp9uXQoC3nEeIrO13+nfI+MpZy
3nCCI7QNHPBtaMU3ow37fnTD+3TgP1ZqjE1OD18IdrGxyZZdc6wIwDseghteiDYu7qug/+bQ7dyY
r1bmYCGnzjIezGyXoUVEJpiJKWWL7Sm/cfNvxQwpy+TvMEtxKFS71Ub0NCuovIW76RjBXogXKChw
h7wu94EOXqlDY2oQc7loI44pE2JgOPx06UzRg0CejNTVggmJa5ucQxLdM/GpuaiQZ1cGQ3ifDI0B
VIkDnOXQlOgd6hi7fVNEt5GtqbvF37hzXOYEIcOzFMZYL8EEjKnPTNFgKo2TjiGj0fTv9GLxGbBX
funCGEvcTTGkV8z7IEzNT1ODktHC/pYJtq8Gkx24kJkBp+e+CSpQkWjAt1IuvHFL9eM6nbEx6ceu
fFYmgEwFrK7y3TY7SLj+sekUqMuCu2bjPBDfxgGZw492Oe9letqGIRHEcO6/8KWfMa8PS5koiSjg
i3kRe0AIQbu0uJDrwoNBPLff3Wx+M8GIN1ILtB6GfUyZOWVPXOYYn64YifMPPUMLW7Zy5RTxWwPD
thupTaxsF7NgMb1Pvf/gotJyOSmOfYpjUkQFB6BBYEQcc3zIs/5Wqs2PQxDdNlzLI5Kqh6jQIH5m
scn4rzEAmz/KEem6mIsB2S+8x3EI02+orqRCh3Uuyi+b3ZO3gRe0sTj3eBY7RWa++OFMWi2wXmTd
bkwd32pRPfWW4W8zdR4cEe+6BooOxqtN4rdcLTC2Nd1uVgq9t2J+iUidJCOzRfvgEphx4/bBnx7N
Tp/8PPvB3YfrpsDsqYdnZgSHMoWaMVp3eT01q2RBZLpFQIPk7OydXn0GUCB8L95Ozj62h0up5/gO
Ij7APzsAPIR0BA+f3BWFtRzjpOtenZhRQhVuxjg91uVShz1G+8wKx20mcAYUA/NZgGg0hMELhfh6
mVt4XLoEWeAPNQ6aoF3lNpbEOZ2PQYTRsEqAbJjEoAaZvGAyhdw0RekRF8bebO37NrsCkGqeCTCP
j0A3wOaEM6s1pBE1SIlRntZQ8EGO6ZVb4BHAX7V5sXCkcreDgF3n9X2ZiOIqKi6ajm6gqXVrKnDo
Vp9EyPCz7A+9YlEPqpgGcXLXpLbE9e9L88GwI1hpktO1UNZ57iXG6hr4jSMq85o6MW7XUCJnkYxX
UfcQfZI3PumcMhqv8Hjp5ghNiTeziM1V6jxicWAqk3MWjHRwLjlLRMusn1YTPPtpOawsehMIcnAe
tAzSmBEQg3H4iBN3PDdVBXqyYULDy7YryG3j28Cdgm+A6Vf+BNTNPIMfZ+KbDnt0TgANbkRjfX8e
ONjD6bU5iDnTtqFELuRHcJWJDlAiWrp22d3lssXNGXU8XFa66f2pu/v7/SCmMaayNbKf6O7IZLdr
6WNiyiWRkpjC+G1kXAFoJ3dTGcr7YfmCGH2WNZ3oduOHt8tho5zK5N6ISUuygXGWWn5ZLV+4sjdM
n+klHntKle1JqO3fn3ZWFq013dZcDPk+Hm+sQdHYolb68amv8nsxY3PwKKL1Ey5NyHg+GtiU8Ijm
6Nwct3GQpL4veFCtQxHZx1r2z10cUH5CXmjNQOPB45nY29NoLL6bAC9Hug7nGp1E07fA+vIcKRCQ
JKlgbTbxS7P4xbvBp6R0zUAhvG2UwvqWyKN4biC/c8Jy36qeuLkolmYQLzxb1b8WOtQmIqO0ZhIx
PNs2tFrXePr7xUAny8iceNVUWb1PTWt8biCZCrwnj3+/ynW8DUYv2kkX02GTBSMOelfiY/FuUxE6
VzlX5XPlGv+8umguf7+aO2HT8VXJnWPLB9ft1TNPBSuqiR7UyFQ9287k4rzqx93fn5rjtJrNIVgH
hkqgcYfqmU9Lv1MYM/G/VdWzGYXJIZl8Z7FYk4D0Of542DyPmQWBBMJ39VyE48SngnHIlAawCnEZ
vrRZWp/6uCUuMoQXplPZleslmHGZ3ZpZ4xG9sLZ2iPs+89hoR25OlsPaPnIG+vZ9vGinLi/VB8Ce
I7BVhiBFmV29co42Uy4QBtzhVOtgOtdN50AHCWlimZt3kC2EJBN/VQ+0FJRUfO57bzLwqeknQ+XG
neKBdfjuOjLCl1yBUcq4XQ0ECPZc8cAaUlJ/o6nCYiA/PRYONavR8Aq3HLdgmHLu4rOPJ2c3kUhg
JIW+B1OGbI3z3eZDtyECwbVucSzEjPR3VRw4dKlirAAhi0E3zhkgYG+pXVEfdBxutU42WBltpOEo
3iSSc2sAeGBq+7uyYpzfOmG0YSGlVfdWyfLVtjMXaSR8ZJLJQbB02E0sqBkwCtQOq/wlm8dmTU3g
vQyIfZrULxZLn6RdDz8Zpc0DA72+SXkstVwOnpAzS+53IiA2yp4aQTfk0MK2pX6jebrS6+5uqMB4
Af+H8RZ3ZBl5nLeixSBskUZvR/2WOfrRqPhw11DD6HiT5z64jdwa8C7zDrcfyV+clCJLEHEjW9jF
3xnrl+fyNImBAfzkkH9tWsWwwfHAmrrGhlWFfURMjy7XGD0Oi8cFrlKPPZebjn1bjEMAkRIBUnpq
IwfmCH5wIeH+GVcGbDrB9M/y/Ad79O8tQ4ER9b2vIYTTJiNjncLfgK5gHXIleywX2totuyHFmM3O
eAcLG+0Hz/tmQowMXXRw2GJrFw4WILGRbDCgNt7LxP2QIRzISln4KIg1WTG35DIpJRUQ9WPGobBw
IShwbdvnitO5ETE5CkRvstrgg3aYfc25dYcPgJGPaBgvkg4dkgAyJ9kLW1Uc1zL/vm0WkgX55Ib2
QiQrxHsdBRsgToBXq1EQQyIm65kGuBLMaAmiUFhNvzln2dwJrw0AU+lwQQwiYJax2zPLrL/rKuXj
a2hqTFwuUXlm8HnDGphwww6AR2q7ZtlPOFGiXuJPuo+zPFsjDX/J2RcbG9M4JwCI76q44yD/lNVg
OB2B9FSp4c4T4gaTldpMtckFU5ALKUFRdQBzTG1915H9FsXBsDNy8l6UKzOOGOZVXxTjqUxoH/PZ
i2RAey4lBg/awdVOI6da94lGa3LvKrf7NUX01WbGD6gBOS3uScnYurD6SzaYb6nH+WmKDSp47duu
hK2Loi5htCHaj2CBk2HYO407bJz8e57TfIVOtRbh8CvnTQoTf5XLy8DbceAHQgsrPqs22VeyeRMy
HA4hn3ewkrch/6sbXdCmhUV8bpL3po+eU+E9d21jbdKyuuK+vh2j8YdRRrNvfJspZfKVsAwdRloS
E4XbLcpx6vMqoY7q+mom8TPkic1sd4x/xRsA0u3odadWsdqE9kDtq7Nmc3F3LC/wvTcB6aQ94vET
DXutySU/c5Tx1hGriIGFYFIHypCPwU3wkqV0szMVRL/GGZkUVnJLFAfM9MSVVrt3QNGASHBuNecU
Q4DPMlfY/Yq4AxJZuMorQHBBOrPrzUwKEAPWrlNRflSwQcYcUBS2cC6w+zooOJkV3l20cGuyKbja
MdEQh/ceKLx9EnKkCiRKMLkzHE/g4a8nPXt8cMPXeSD5jU//WrlAFG0cBojpE+cwUFkbEC+40lJz
y1OBHRq17GO2Bs617pWyp1dNn0g84OBBkyGUgeeeGVuzcSBDDKoyVl6CbOWFEjOtUQE+zrilwS9u
JgSaLL0qsgL7kH+rpCQgxKJAhJtocYoMDCNnl9sZO5yiXbVA+Kdm7lRojBk5YveWC+plKkkpV9JP
0YbyVzOu3qTvXbNselSJhtobpc/TVHjrTAVvLnvC1M7PaTsvWsxAkUDArK1JzPvADB7nQXGVSRZ/
OHbGbqYSxsuqU2PrF5KKJG/pEJZJQ1UAXnbYc6rauCRKkCldkvmYAjhJUmhZ0grix79MVtC/fR/J
cKYU3TK/GK2VbazApcXY8epxH0oDLIP3FCSRWPtDCOsclMSUWNAPi/CQ9zHWB07uhQU+B4wpPnDM
P17AjJGzwYp2JFwRjvkY9eETk4fbQkw0iOXigGzLjzt1O8uwn4te/svNOtqQKpsZwGtjuMuFe88x
FK0t04iR5T9b03fj/ODx/ErS+BqMLVr0XJD0Maiq55yGbv7hNNLfhuQLMftb5AVhX+m5fMww/bCU
nKPSuNpedEpz/e5l9Fn6PVeyuPgYfZSmyrXXPWBhzoz9lt0aa1ns4qwz/AulJ6gbFYHqOa3PU6zG
3RJg21S3gc8rky+sG39y/lHSs9TTDPzYBi3dsNlWUGNwcHYCWIrutjCEGPUtwZECJjeAq/cg4UlD
aZCEidkHO6AZoiu/8z7711h8HGLrlZDZuqDCHKYApxcHyTMLw3HlDOoDdgDS4Ng8pq48uN1dgjWK
iQ9eIR/2iG7521ht/DQVYFEZsTxlIYmOXJBBt7CtIoaEtF0WmXcKm+yLhXftmwyQqY4/2g0iEXej
I/TmSyb0uK909dia3ZPfdyuC9E+982BW80gJFeF7YRXPNMYcY9v7MmR4GjU7hNESIq1b+lj97tJE
XPSHPFhDkD1rjfTjOoeWbXvPyPXUUyPOHm7vAh+g0IAXpa9vNIeGCkMBT7m+9lyadgPMv6jk4RwT
8zqHXrsm2Ed7oPzIan12KTljh0QhtexX3dnnsIwbFKRF5nc7FhpJA8qvKtk+REXRhHI9e98UmO2W
HEM7oLBCbmPxRMG0HM4wtpsvoDUwfGtm5reJiGG37rNh+BSUFHHPw1agJvCeswRzbIDuHItdkc4M
hIcPq2XNVdgibAFijdCm3V4mlx+Be6vBElbTEnIrvbZAB0reg24eT74h7rFTPWb43jZCSKpLfaq5
KevK0xBzHmuhMn9ry+13tGCRQ0vuhNO8klKhYmuk8i4Unxp1keYWs7oX9ZP2KVkYU2ZFCOqB9117
3P5txzxTqjrwuNrORwxNi5kMuzF/233pwcByUdTbDNFZN3Dw6ig9sAoBSYneRJwmmyZhnZgMyF6e
NBmhqwrca5htzBr/k+2/j9Tbo2jkvGXgLtRCZTF+osTk8Kqy9RQZuEHb7jgtdyMPR0o4cPrho/Lk
2Rzt2t76RD2cWw/V1H2bqv7biZsDLoJrYltbM0s+cvSNsIPQmgo02WwAGvhpaWw+UQ/HKeBANSf2
d8faXaYu6NfQflFe/1lMrNhGkXID0D/U4pJ/RRLPmldpRhf87i/0TnOMTa1XRM0fjPCWn//4I67C
uW6+JoWZzFGUdDQzKHUHpFw9tvnaNT3MbrSPzFG0yWtnRzoNn61R7Ri/b/7mLHmJMsd6YjrzO7iV
U6zJG0+1/wmVdSN98RLG/ZPPUxw0Zo6j6QecDbjCGaBOyhJmqpTqPe/3iqx5AbiyC0uE3xZsArXn
N+T58KJ76Vn0QKW9KN3grjARvAPEa2INvOuY5Wh2q9JjFevu2Ab3Xp6IdV0aH5TkDXuknmScT1Pd
zkBHAFLbsb6vsuALdf3quOG4nufmfvKqS5Rnj54PTN6U1BFOL+YUra3A9Nf0aL4EObcNyOUiRoXF
MQk/h1SnX4cfFqVAa0RbCfOF9cnBjEKm+oMsHVlx7Xw6MTYEI8QklhJ372S3MmPuNhkquu/ZL03a
VnsKoBIcVhR2+TUxXLTkzTTjHAsBaiQe4OKgQkx1guEj75rDVHA6CaP23dUSWL3zL5ntZ+iZ/sYr
YH1I96EV0xPZ0p1l9s/AFbsL4wRqyrG+da18Vg3tCoaF76G+92qKXRVqYyfCtbTvKOt4qYZx7yWL
47MVYh1SCTcWn6Oo3jAyFWA6jBNWix+Nen7U5IrwvHNX0LmJYTpiTl4RtgsZlqcdpgAIf5eZeOpN
a7Pa+FGB06Mp9qlLxQ8Ivv/h6Dy2U0eiKPpFWqtKWVMyGDA4gT3Rss2zpFLO4et7q6cd3rNBqrrh
nH0YNWSIb7tPJw5/WmQMy85KCuL20G6NwdGJiS2R7DR789y2DM9t5YC8HUgsLQkfG0NQevkdsCPe
Opwcy/lvs53gy6M8sbMISwxktqFmXZNaDBmSkIyakFZiYZTVOz6wfTfq4baSMfrHmKBsVf4bAgz/
Rl+gxSMyF0AggRT7skHexQeEKfWliUPKXzjTBQ995pafRTJneyo8CTb0P3rD5BDHyZ8H7gG/vfOm
s5tqYatj37M2OgR/igDci3l1ncLgUOrBDlrVknCrk6agTlZVxWbHsr/EOO2jOHuJp77YKid8iAnp
Fps5ipHiY6hDG8VcYq3M1nsKTHiZhJS8Or7/RqFOSSpkAXOA2IVsN0nXJ1s3jlbIBSkhg6lZkf18
sKr6GAgKGogXcmsYzFa5FyOiAUAIkvBWJfLZiEqQQa3zBQk0fHLTnp/QRbpY9P/csvgt7XwEqR+u
IKOxQANlueramGdd1WsYUp8i6ONtVUvERdGE2FBxOCgjo5GdslVY6NVBBJQnLfQKgZfAqkn6BIhJ
tg/5YvU88H9uNbQ2SYoN0zDak4WEPe2x+DaM1LHn2W+R+IbYZfO/jOu+9fE0dGj6HKgIec52ox1I
hOiIl3KdyTwnzOcFLmvU6as2rhjttc0riqSrZw5PfbZra+wRfdp4/Cehe6EILWIWUyD2gioRh9HW
7l4vTHR+RH75/qdeAUkZ8oHRl/HO3G/OJAcZrMy23rsuSqPiMNQFC2SVDNvc19tjZ5xSDZ1NM7jh
JsTvXk2CD1dR0rvGoR1qOm74I45967A841cKiISVaYj3mT6ZNGexkq3CnoYrI+k8bOixeVN5gD6r
eEpat3gYvfVC71o+m+gl2Rqw1LU9FnKjpvZ24B20AN+wlCizGwXhBDq/PvcywUpqf36K4CSqnli6
5bucb6avpufeGexVM7yZUYs8iBfFncRTb2A5FP3ZxFV/8IfxqOmTDVrIfMVdyNS+1VCVMgmxAngo
Y4YW1nK2iCDIH/4QCiKwpsTZz0d4bYG62aG7zcG7oFsGmtRZIEhUaa8GKh6mRvHDdoxqy+q9aCak
FDgxQ2d8quIOp3AEYcaYjM3QMmczneZ18ng84rD/0Cou7dDo2OeR085x96fTNkH41z2G7r/pLKVk
cO7v9Kil9yofdT6LKztgzOOuPzqG9+yOHvlBXgrqSJW/AHCWgyPo31y2dJqOobYaT50tnYNs4mIv
GkAjeRuvd15d+aTEzhN4kFOMzMuVyNjl+tYv43BIPL/aYHgrZOr2wqyTdxhM8XNi4B8ff2u77ehq
g2pdVtrGH1V+ZJ7zbbQCv2sNnsKvCBvsuyfaVk7YnhjdXrzmJTMBu23HBQ0kuURsPmkYx8VAFNlM
tIC1g4OVKdxb5uDM1K6VB57HnxK2Q8q7dHQyIkMW0YCPYCr+AbyHur9y4WLzovOhkSylERrk5+lN
VWlA9gwJQyP2SaIhvU+EqpdpkE96G+/NeEQmhMIJupjFXBb9tIs8eK+16P2Vzbs7rWXEjpJ5W0XF
1R9G1ySzOYa5WeTrjOHZUUIeWk0Kt1HH4Xaq+uAtE/A7xtLcM7/JttJqYEGFFgCloEDa75Ftiay+
QP+wJDELte28+kA4F7Wn3MQiPnZ/cR1dStzry250kMjE8VvjUvtF8T42sVblTpNvSlyUAkPmWkCc
YqyHz4x8sqx8mghLGZg3WP4MA6vfpW78Vkp7YjW3ChzzWiB43igXHwD5WWHw5TDfrpPou4tZZAKd
OPONPvlp7O/Tkr12wPKzR/exUlqFtLFPVlnA2rTiABQTz5kuMmBMVvXgttCF/UD6Xa6VvtE1pGKB
vxkT3o8A5gBHj4l7ejiFCBNgOI3Ag0hXzZsny55+oj41KPtW0kte0Z3DpmqqjYr1dxv3BTOd+NcK
sfv2JSBVw+Dls6G6re352y6aO7+0y6lakSAp3Kvp61+Tl72b/e9Uj9+1StpDkeTfAxF5g8LHD7dB
6cMJVVe75ib6rBz3KPrxMzJwA6JawNAFuJP2TTxSVrtLpOdQbbW51mvbW5yyG/DmXfzwEQdOBjIu
XxYtQH/VM6/E4vWadepGShhyCnfLyu5d46cFRk8i8UQJxW+B2F2T5zrUzlhR1nRUaLgqV6B+X+TB
GO4IEJ4WivPBaeQn+9+BIwa4xERzvowZnIatHiwhjL2ocTC4dRAEtHH548RokLuxvWsGvE6zs3jx
O2cTN/2cO4KahAOW9Iiq3EkITOtJ2Ac9lfydvKWUNcOTQEbBuN2HN2/zXmS5efT730IjdJYwvLmm
Z2Nsqn9kUH6GREYvbLStvAwYxdLcZFzZTduyR5rLjIvdb9N8DhbIGR0B+NKw9O+xrwlyZnw6Be1C
uPq44hxqyPU5Scu5yIjkP3cOjbV5yo0o3NQzoUBkL0Oe0jZESizLymWKGzwSTz5KTEELc0i5YGsL
O1pToWoAtoZCC39ONctb2HLI4tVV+ktROrccaAO1Xsz+ceBp0r15JJzXLLpS/x7onGn8XnFQjVTq
vbuoLikjdtR/PjdkR5eEz3URjJjydMPeD/V4NHMgjuZpULjMJLKyhRSx2I1NyVmWAmtWMUUd5lX+
0TQ9NaxIRRiifHTtufElSS9NcL6ixsBwgKiGUnMpzPjKRm9aa1Q6y8Y4957WsYkrcDa24ncXeF62
dhSE+sKWJ/yIZNTmHRsMwz4SIJhvncI+RzmPLWQffV/YHV+LmOMqS5Y/A+v8ImK0VwgKM80L/B16
bYAYUvzVg+0+1zjCF6HxMiaUTwFz7Qmf2ybLCO3FxNNo5huPDzJjvXh4bG1Y0E+U1XN2ZmSri0e5
gWTyOx7irVC4HUpiZ7phxUndLXtSBek+2GQUvFHM6k5ZZOydUeqb3q5fZaAd3E6sQQ2tBpgbVvLi
4EhHdKR+DEWWk7KKlyDGdTM4qb7M8K0UfcPzUZCPRGS6MT1a0tVAP6EKSbpw23n5dhwzUhDL7s+o
OCXtRAEL4Im1SgyUimxuo+Qwq3tr31X9XaniBnLsy4zLz8DZqhFbbV7LVzOJTTyOzSlW0FYAAJzD
EANaPdJf1X6/UaFurYLXMRnNtVWMCOVkcJEVWGE//lR+SbXVcksR2UOZ7yEvzicgfciIfwaXrXw5
Gdei0qlY44Z0iCS55h7Ff41Pa4VhgLucJf7KQvaKmY5xHNP4hzVg3S1Z96LWT1a+nzyUXXwX+jax
dYwHgkvHccetb5IWlSI7oQsZIUfU/QuC34q3KGkhFaGtB14e0oIrViWizqMFIrhlYzEth03NTvi5
rU0QjoVFMVHJc9vYF4M/E+uCYBTNsCwJ8NPpeUy9KbdwGEg769sHW5OXoSiuoDnAMatXyU218XHZ
MpEG6mjEenig6UYChUcgQWnFvb1sRlRIRj/OAD33UMYZP1KX4ddF/yZp3xsCk/xZQ8SPDsI7iVlp
BimKRbu3IXCWko+y6tRW1sX7VBf7vkZR5ZGDQk2Z5jz2CWUIYUJbzOkQYob2qMMnZ2FWT/q0DlxM
0oYwyJy0U9412WpPiaYO0o2STY9kZhnDtVgL/q6V5sfvPZPRfa6yD8YL1c6Te8tmYMBencwHIi2N
UHtvasGI1bSYfUnzbpflhxmYgv0cJ27CfLBocZwNWR0vkNR9stm4hPQ0FTUkWx5R0e0V/+tLdJy2
CyMLps1U6wXbVcRo46i3dPEu2Kwi+WvmGU4+MOEaQg4E4aX/eqmbuNX0V3EcAEKvSfVIVq5Jln0F
ojDDDbsOB05qyQTfNGBWIQSedq0tuCpq45qODuPWWg0sCYA7+0D4BP+S6IVdV9nhUoaDXJhpcBoD
i/3dwHPWYWlJNC/CnJHOBwria96I/zdINPTanNiQLusWabGnl1iBkJBYHG8pWvbE4Bby0uo+gDwo
yPMc2XUS+GlHXnEZoM6spWv6vOObYT6d69ZuYBG1e+4IiygRLOrQKBD2uEgnu+qtaMebI0B9hgJf
dcMpz4CIPCw9/Qy7t2pyYd8FH4HXvxJR84BDOJuoDbl0Ai6UUvwabXNzLQQLvtT/hhRbvtVLf8n+
AzJiTXVpBUwj7RomYBmkS44HpoS8WK+FcJDIUEqHIWGsIVMhOgGWqT6bptz/qsr6l/DJA7CZfZ1h
iiZNMNdeaw4qmBygOjDd9+kNEfcicrqtSanJbEkgHGbe3Ew/cFnfFeFfDZtonsg9mCj0IhpcSm60
XF4zHyR6MEXrJBhuSaAAf4WiXCS/ZVC9mv34bhXypAiJWXzUTkPiNVgXU+rPudO+9BYoYaPbs5rY
ZW66m+rhYIdINkfn4cXRh2id9zzl2AwE8lCDF0E9GBHxbXssDMqsoT2h/YBZGXcOtwbgSSh6AXSk
//8BWerQ1qS6awllyGRtBpCgw5gcRYdEVDNNNHaZg9CNefOI9DgyYIDirmZZxV1hTSQs5cnVQFyX
mKxsAvMedLiv6uSlxELA8mDZsWFopToymMcl5QzHKG7OPkl1VRHuYBXvNVU/e4G+1xvG+vgYJnVT
rBn0CDinEZ2gLFAczOMSNvIxiWrgSMpbqEUf/jRcamczlf0+LoqLO/Sb3Mr3YaRW0Yy4MIJj1cJ3
JGuOPksLo69hoijvEAyiPMH9G3+B53jr7eACKB+byc4P5SV2gqtqt5TjyFb65sVw2oMbuO95x9yr
wNuh5+9hm5MdW8AE45WwR4wzTkXMoxdvxwoU26SKpVUSexAmnAY1STO13cPHrYZt0qhz11WQjSem
VuJLUNWGTH9ggR4ciI5q4PQFX8Wbmqvf3PpnJIKkXoZAaVc9TBfebGnELVm/+JyZH6osp5xVGOHS
1Ah3s56XBhTXmYIKB1th2aIYaTrAlUPywRNwjB2Mef5bWcTvAjxkmBiXkLAnW6ZfZQsmExg6phlz
X7Lc7cfkXlufMkt/2deT7eaPlzHmxJW8jrOsW/N/gTiAw4iZ2hmpgIddby1vXhqUPNTqpeAp5RUf
F5me3wFb7swxPaY9p0pkjr+Mjd9igly1sTrDfSQbbkTuAKoU1565ElWWYu0DvGdmzqpzgjOxsFAg
M/weVcjnMA7nZCqMbYvocBFbsz5YnnodmP9Y/HPIGh6F+arF3kvXGi84gpjKJ+2jxM09gu8Icgj0
cFsWUyauQKI+5Jy6XjC0IBRrGTkkpsXbJJVizcLuUHnVv8rU/nDF7WieQYcnDvA9SztmNt1FK3Nj
4frtmSkiLQ4RfQj4ccIgUFBJt/Li/l7P0dVBYP5lMYZ+d0TU1z+hTETyPRMLXP641oLcNfro7OqU
bh+mzQKWX1yMMMTDZ7af4zJ3t5mktY0qkgSYbuRa+l727YqHnWzcPNq33nAIYgc7xAAcXhJGaecz
tGRks1vgPGGcEFEfWOGvXst/ysQZ2ar4A0nnRk88bu4KKqLAGddM1Z6V/8nMq1cKie80Vc3OFuz6
YVQRqBLfjQlueJYivi2GOyqV50TbVTrtUhH3F5rnb02TNV34yHTfOSpG5tjVzAVT8WDhJ9PWig3q
MhO4HSCK3ESxTF2+n3P+9JBzxxjDq5F426x3PpPeutqt+CxYUK0wIQeaee7c+i/uCD7MkQdn1vjr
xca+4CEU7V9EfB/n23DOvso3WdNCB6z3rDZ/S7zh1ozmjxNFL8oSrxkpgxTiBHQ45QfR00+OgSfd
g0oXkCPQWdraplMJzOygmE47zF+ZFsJ2zqY/2rsXwzX7JVN1T9hbdhjkrG8V4MAOQsVy/q3JmU22
biHYkodPZjydWeSc9bRc09Yd0MDO2K1HVVEv4FXpiWenE7aQRy+1zD+nACIS1l3GSNzktHXM9Dhw
ZY34sflS14MYfmkTEcBS1suMgyOBLLbsJ+8yufAAcgBMJoCTfHr2auNNSfsr8uOYw2h84MKpF0OF
Kk3HAUFzc6j7CbA7CBhV81wNBSxiwvsy5rKIsl/tUKDNw7k3tNugb68kt3eQXPMto5c3ly9z0rOX
ngk9bmniAk30/6rLVsh5G2Q4NsWg48GJiWgzg35YEYoZr+02/cHUsy6TbkuHSyCqs+BaWbOE87gp
0vR5yL9RnkadXW68wlXryOS9t93gQ+rJc5xr2JIsTKcTTBI8WqSpT88BW2I2bW/AF3mJ4RvZSXUj
Uu6vJeaVRokEcjmtnYYmXqEnW9QNddI3akl4u1GrI9kICaEy3snvmDVW9FR2MxdB/kE3iMtmLDak
h8KSuK8TDizw1YspnRaiIyAmIpqHepi+gjqJQVr4L5PCXlpVcR3hB62Kiifa5btHULvSud1XGRhD
uKz62g7zt6gOTmryTl23J57slnbtVs+7Sx8MT0GZ7tCqVQRnbRU6taT1v+mvCmmGS38gCMINvjQt
YpMAw7DEOLEIidAaG7GGJrE3tY5gO42NKFRgTMy86gWaEeLitpFGwoI+yvXADmlSXQ+oscGppOKW
OUO5bVH3VXZ6lK4jl31KtIFHE41VGHY4s8Sm/Gfn6mRW8mTEDBinXj4NnE+tY6zjBnwXoj+t3SHZ
RkRPanESs2bKS6jmjf2lxS5iBEi1eRE+ZXUDUFOiRqjbW1/xbZYqQ+RyAuRMO0d9v4j1F9PFeZup
9GDUDTa9a8e5NpFvu9Dd8G9+B8e8vYYd82yq+Y8h7k+q0kj4NqHRBF+9Zx58u3jzM+upACawEvqE
3BYQf0lbcuxZ7K68prjkrvyuNSSNJau01uywBOWnieWRKfDRCsATqckvnxX/evORJcZHYTv1NtGc
N8rwrPLspUNnv4gGzO+q2g8ma3YTE6ZWt8WiaVMe0A402YjKn/qm4EOXFoaBjMz4MST9N8KKL8bu
lnGqLcDP8u89zPlzYhYu/Gyhp+aHSXWnNSySad8XLX1ll4tXttO7iO0t2SJ3c0DUHZAAMjnWPcLu
3HJXrAkaIEyBtAydsTnmsUWXNlA1veM0dG9WP+FNSPxNjtXO9BR0cgB+Dl+KWfy/5VpFwaXHmBqF
P0zyjYU3Qh9pqXJZ2/3hAXsLNPJVYXcSfg5ZPnJXZgk5TgAeDCxkBEWLTQxac2VaV1dQilIKQO5r
EfcByTYVqa4eEpdleBIT17im+xiGAHAwz3nFGXYVGPGZU/50k3e1MABxApUtqpZLEv1DrhQvRa2d
Rmc4hyQOyWjTymEdaMMfNVSxbwOm5fKDkMxba0W/orK3rfC2Q8MqUzNWELOHtyqwLvw52trPAScn
dnAIUEsLaZDnZpHjIUVz8Z9qUXxqJpOoNMe01zVvRY4kWVr5d9V0u8aA9RC0lB81qeZwmATegIuy
qrPgut1YhvvIGhMruX0kNYAVPyNnTF75JmooJHRtPzYuHm1P3zQD2TmMF5zB+51SChr7kUWwE2cF
ZyxZJCZZcbRD8GsC9H4gihOMsIur/A8BMq3xplertcZ1q6sXsyyBpDs7GkEyC9Pgi8SGO9noBKe4
Sxc1XeGasPFY5LB90t6kmB541LCuFTsmVUBku+6aRtFelBQhsUcpk+DcrFlm1ADXA+fI1uGMX1Id
UuW/66SrLsXIEA2uFILxX9EGf7WHe7+JdmChWLsQulng5Xmz4Hj5IUoGtiRrGrxDAmHIcJ7K1riK
vG2ZWxIg4mqkSVUksuWM5hNZnwojpPhjuaVAui5aViQ8ye6a8zqFSIjB27WnQ0EO4aQhc7BlP+xR
WGMpylBqqd44a6Px0VrZyIYcm44vkavKizV1VOf2ufNJ1UBc7fTjw2N+sApIhLTnTDHhDKcClFyP
f0K45Q2vwEc+FdcioUEnUvQfeK3L0CNVbQg5QwuSUttjMEOWzea0r5ZerW3r1jsiO12CYCE3KmQf
kHDti/Ew0U2iVMSRbrT1pnL6k15/xcGcZWvIa0KqZiMFc9ZpXfmv+Msh17ZMqqwR15NDKEKgucY6
NAq5qDwSgFV16aLwUlUG83oqKiqTXwfPuj6bemqHqGpAG0T7vBFdf7FIpo+l96EHa9L2XvXIJwcG
yt0UfYyF94b9Gy8KrZush4vm51fDS7YdrGhgY5EWvfvRR+UkVzOvP8y0/UtIyMB2FkngiNzk+yQO
YHW89rW61L1alya9dEgiBanqF8CIMTYv7uH5hcNiDRAFkV6R+g+Z/isEiOe8Z2o7lCyk0wS/g/qJ
unBja+qeFiRHdAQObNzi026rn6KYlk0PqSKuxEdg2RdeiZmww+Q3KiWKVweumncRxGau6iJA05C3
d/AFzIulfivL4M1Ikq0Q/SbSvUdtpswv4uGUM+DxTP85SfV7h+AMqNM68aKNAygUfTaL3tnYWKn2
MWn9CpLLSEID/iz0vgD/vY7u2aw+apl9i+wrdUmiCxw62opCm9nXLAFZY5j8w/iyQd+GxiqUw1LV
F2q1aRfQKZNc/Ty4/osbxAjTCwL7RP3ZS2uPqoKrpqLYs+r02PfGIYEZCA/bezc0D38672pU4nkQ
2W9uTx/WeC2AIvjOcPBN01nPwklllH8RhqNk9H6zRPyA1PzByr3B1XIf0RpgGOSZRMT4blXle8m5
Tu7219D4V1MLGZeEbAxNAoTsPvzV5EiiA/CV9s0p2h++H8RNzRJeIOZyHwZzk6dM1hDGhSLdSLfj
pu9pLrvR3nKrH+UEFiT6Cyq7WFhG8FF3e8rGbSRrmOosJfgs5+CHPlvnuvgLaY70UgH3mSd3xq2o
wXIMRhUsJ8vcGf4TgSQ/jk7SDUG4ofK/Xc+/ESt1wIyx5HTEYIOqTwpxJxOTWZ0tTswxmKRIZrnN
TyS6j8Fu13ULslg8w8N/tgUFVUEFWZ3IGr1PpLPPDRWNAHuwyLp1GaXVUL2XpD00IjomMbZgedeL
cW0g8I0gHErUssK16X/VxdDHH1RsR59xW94D9jHsnQJLWqfNnYC7P9PZ26PDOMKBBNBcHSL8CrwB
oXPklNvTweyFZTzPP1wpzrJyN2mu7zuVXGLTO6RUuQ2lpM6CkETO+IJ1R8Ooo9aWSeEsu4jxRKp9
QGtSy7eBIwKYykFvzX9mNB1rp/p1Oo9xlndtZ45uXL/JkV7YmuvBPFuWY4yiZ+6fGDcwSyQxESr+
J3YLtkr1OapXUZjQuuTzHjmhcqsq0jcfvQs3KJY8l0ZKYgF7u9f8nmO7FDFHkuMTEOair44i7PDB
iIQVrmNdOGuboh0/JIP6OOrgendbzrtza9MB61CI/Q5GsqvNMNUGbRVzhQpqdqVGY2HoOpaEfteP
6kIUw6OusE00PQjqwHryoDZE5wSO7ZINps9COL8AF8Sm3KQwh6w/FwVkL9BD1fH3mIQj1FFK5M6D
iVnW7LcNug+OXOlFDyPk7udcgOg2POV+/17X8klNTNUzNJz4kAYs4y1ilDIiticc/yzXRRE78Ouk
ZycUn1lpX5gjM9GvTmyaGB777xWPx1SFd4jOwKhq/xQEFACNxlE8AltzZ5X6TG+kI4P0/aNwZTw5
zfge1AzGfRvpmczhc6SvJv7jKgjbxeS6zARxt/x6HkpXyY1Pwfavk/nJ7RWn2/z7BMm7V/Pyxjai
eRmxnR1bzDB8Z7shvKV0NKsC7DeDJ3FowgoPL83MEuk4kZg6A1kGwtHsno9KZPFDFe3sUrvGwvyz
h5tXVV+qQcOLiwoqtEMTP3UD+Triu+iwMhQZ73gCEG3Ej2abkI7b7pUdzT2qrYKBGSlLthhOrh4/
k1fP++bMYXTYNYLsy6dlwU62IemSaVKUj1tyBrC79R+Fh6SiG1jmawjP9Wj4zhltdnryFEzn3h2R
Hfdtt6EkvjR5zsK6xPpuMtAa+NEy0+N5Jak85gzDzf8hBjNl0eqcUOOfWSHVQrv3bl/yRqERCK3u
rOUg5KbgXYtxDaJ9/dMl2+Vi/PJKzhMFrw+Emgc5jCjvOsxYd2KY1K15yJWviDO/1FkD8LCCxUOF
yezZv2EofPV7ISm71Fcn2ck40U+djtZCNf6Pi5ENr9VtcrF2d/WR+Kp3J2awQuZfsxToRM3G/pjf
/wEO7KKOIOELBydJ0GQ/JmX4BOaD0TYC5al0bzI70xLxUbd5uCH8BcU3iC/gmuQhTJBgoASShB4f
vQj9UY/IVA0kcHU1i/e42hmzu90P9Xxb/+q9yTIrZjqJu3QJCtniozaevCnbJca8mtBXzjQh1gQK
uSCw6wtTNEbuwZhn/fKmNeF95MBObXdd54TgeIpOB1NmZDO+xiFeLy1m9s38YhE3EZgnzNU70Bu3
3qODJ5ULZF0JCIsevp9wt/Ht1oLyiV2E7vPW5dNNpcV7blEdtJVZLzHSwDbnUUyHbN3BiFyx3Hxh
jLIREWiIlCw1xnXo3OM+2raFdou0ivaQxb5d/ilP/jU8rIwsPjJp30cwMYEu5oUEcUmdfDet+mVU
23CIzlUwLkmGfUdh8eVBN9BfCOb6xSVW00xXS/R1746Rr5221DD/NkAzpuQhvAJnUI08LamfK8N/
6bLxRYzt2RkTluNeyFlN2s6AbdPL7X+g0b8MJOUmrBhpQrn13HxPysKfyZTHFvj6ZiG8Z3/EDJ56
zf1tcupAKCRQFrkTqCcgvWovTu6eQWhcdeNF4YvibLLwo7S0cTJ7SkjeswWJWOwXKaWym5X5P0Tg
bpCM2UHwGQY4zXQ+8oEAUVjE6mw6Hn82eS3IBADzR/pBWrAJqqgDLOsN74yGGLAuxky8Txj+ss75
06wxXIXJ9Gtolx7fOi+1wtDETHNOixy43RZOjOFl1Jpl0bABhcN7gln9XrTebw2qaeWITzdl1uTB
9WlmDS9+HUKXmXlLJFuV+asi84ay/Bj1JMc51dxiDsHCznldxgqlBTNyoB7h3uo91sfubzXWD37+
bTqTl4Rox21QpH+u4f5lNPmqQeGadmgI7LLbWFilqUCtG9sGRs9rdOlfrsYECXU/EcPSuGZW9VVN
PPU9Ka6zJXwllb92MMph5s1ISwVfV9rInH1IheV8rBeSASzr15r/qS6q37EWL1WPc0T+M/PwmMfN
c1J0D4sGYJXa9QNx0B4+1AqT/Mqvyy88JKT7dD7P02uEJZj5HXYmo0IECpuRnN0rFnm0mUaLwTS+
K/dNYeMn4Jx8uSYhPomfyHWda5boXwDsUEZ031HXPgmkF4Wro2nlYuUWDpARIozwDb5Kd3S/o7p9
LUz/PMro6uqCfFYSuCqC2UABLRFBoBnpmmGdqPYl050/021eB8fbR6b1xl/+E7PyQz3GLp/UKUMj
cTg02EmhZXIHtgGl/AW3us8i69lgSQ2NwvweVfwll3kYnDss2wtcEa/hGD2nGiAuYfiXNhp2rOzQ
OS4NFshsWfuHV9fnUjjbHjktbHZOSB7OiB95DPw/Rtnj9K3LeZxdEtZi8kqE410lJpJFjAkkO++z
AANVSrq4TVdelqBEVHkb+pIv1zY+PfO1taCtsn1ZGBzWy1Taj/I1dbVv35147FwdDJk/7kuiKxBB
lRPmpqKg5GR6G+nNX9JOt2hi19qOR6ObUx3lnH5LDLCe82W0vnO3YSVArGal8eZdE2AlgMl6UNEe
r1IGXqNE1CO1W5CykoNAR7vuAK+O85Scymbex/gejxeUYzfj4KMOYJtV5Iirq3sr0w83xws1b42P
JDoOK88X97jlP0ykxAyXKeIZKQcTvzgohZtikBwPmQtrLrXcf1Nxzi3zr65QTfuzWQpUGsdq8FRP
mCFdtqt9UhF1g+aWVJFwYEpvC4dElZi0N2QhvOk2pT0UWA2rUpLVJ8CnYm15TP+tFjlXEvdzlNa8
rSROC+04tym8oYANWjOFb0FGewreUbK8R+uc6O4CB9oMth9Rj2ArQuTLszSRxxVod6dMrpWRDevC
J3rL27ZlfpC1/kINxyS451cMdJIXoqsXpXcX8yFb/x7xBd0C+HpnpVOJ1fH82RvZKo9epFn46zzV
H0YbXjTFAgjt1gaN/VOIQZCxcXcnbf3JEffG1hBm1ozHLEylA4d/U01oi1DG8/lUquczNeN00br5
nTXPYRRUSb1p9MxFJWZN83XCE5o1FXWGdx1MloDlQChWasuHH89CrNbGcuU8XB1Vpq2Y1WFsvE9O
8Fa3/qc3u6Bw4SAc8JH+2iRT5hqwxpzHI9S7V5Y4cz4TjhB7B0SyWiNaPAnI5HS/FNpqsL+cnMGF
SnaleVRK9MxCFOszh90sE/TnxsGckhdw5SxSghIRbUqmqUvIzlQGHTF9Tn3m48AONPmcf5wLHDUL
PiSg7j1Ly9whateJijUmkdPkkMKo/I49qsreDRsP5eCWf6ZWnt0J068HHdXujaumohPx52j+cJGt
HaF99bb516Ffqk1ma1M6+9FKnbU+tt1IsM5tsh6tJcSglNwoR6tpmCex101wKUYNip6NBJZf/0l2
9soMJp7ngeopwuO5xPr6polilQYaic72bRLg8QvjK9bJJa3Cq/CtNyGjd6tpGyCe0W+Q6SiZoNOk
GOpTF7Vrw5DXTbXXKUDVJ3DnuX31PlgJHNYx2vjC/Tdwx1cpGvkx83nvcErgt5QsGbgOWcO9EOdt
kYwaQTFfgOSoOEok1Dt5FWa2R9RwsbkRFgxicOrVVzEYaO1cqIJGnZwKimJEE6gaC+bRuu2VG6dW
bLsEnXyPAnNdD7wFWspQaWDWk0UVSxNq7f8YO5PluJU0S7/KNa0bWQ7HXFaZC8Y8kQzO1AZGUSTm
yQE4hqfvD6rsastctPVGdnVJScEIAO5+/nO+k4IbX7VNxTGnje6iKOHNAnJO1YrzUrE6ii67wwD+
01VsJGzk7WXoRtFxUG+nxJPrCo3R4QpmbUh/GWP1mTHugx2X3qa3+ZBxAc2N8YxTcLhJsjH+gKXN
oKnaKM/uX4Sc4JR10LcDuP6eXdJRz2VuEJyG/W/vsdYx3G/FsXQpSKh98Ag4ElTbFLdO9trNnJ8B
j3tPNg0/iHnzAvYtrrhUGbhN9qPJUXejR0oobVHlmyhHA4gNwCiC4h9y0kl2Q5dbdmJviQIuFBll
JLUwAH1lD6Lb6VkZILE172rYbTsX1qZpoZOoBbYd4jDe5CNm3a6K8vXCriR2NfCsaj1gIDq+OiJh
ZBjQ2QhKn1D/JFwusv41mBlY4Yra1r6lDjVOq66RuPXi+jSWbM7j0Au3rfTnJ6OwC/CPtxi5mVdK
9k6tS89X4/Mcql2xm91mZ7tIPplHgKQ45aYv1llj9eu5I90NVg7NZE6NQ5e+wBPIgPMCpA/5MYLu
K3YG9K97f+7NcxYYH73o+rUjlju3TPinScJHVQwz13wIta43lm+9acNGz2cfh3uFmlByu+smt5yb
JI5ZpvL0GbH107QH+H1W+KJmAaedA4r9ZtKDsE5addcPyQPE0cckBsuXJ9HPIrgPKxpyZUKLlJUB
ZiIv4kK78DgV4cKzD5kbcVdUybgCbfxIzeyGRMCxmPxXMubANFCjE5yBys8IgOJ7mBi2j7Iatt6I
twO/Mp17bPLW4MzOZAz3Ep1yaLAgO11jryU/oZqP0H9V/FlIeZFjQowgnl+55O+xI9yYzfjoh6jT
xtKKK+lk5DgGlZowi4GhzyzNI/7Ut3gy2RG3UHrNsVkB2WzWTcOuIBmRsYZvn4bpFD+XLUS5Y+gD
pDTlnVNCINAE8suoE8kjrKfhR0/nRNhHMpooyKlB5wqToM4K3puO9jQPcgN+Cm7uSYZvuTbCx2pY
8HFWh7fN4AmdDGA3Fm9NGycseZtO+ufBZUtmq+KY2xY6TFTterd6iI3pp8M+356x08ArQoPIflUZ
vkXhA4+PHXzT8lkFxsMA1SApzTsxz79Il41a/WqaDsRpNDNeXTLPYXFvyuAcAaPgoJ//RBstmXr0
CMFQLqZfTUEatYcfuDhFdHjo5M04i/fcShnrWcMnzsX9HFT7MPFvG2uAABjDZ68qcxNNzJIKTWsW
mbufk8MCReyT1kABmi6xsZyqg5aS3WfE+JKjconFzADZR805SnPB824wCKcluvmYI2+GTQjJPGCj
UnHWnkK2HLj0eBiUBH3ZZb+NObInHOqNDVgcOr59O0es1rE97xAyF9x1UjEe6M9ZV6yvNm428g2A
lCoRyZV26y+cqxQqjejKrZ/9ArpIGsd7JalZU6Ve3k9DdOYzYwcGbm2TzCA8XCLyN2p03hfRl9Xu
QAzofix4/cD14RMc58IHBz7ZX0EdPLStd2uVy+fd2Hdi4IwSmu39NF24kpaTQWCvRM+TSi5qtCzf
4qD/sN9S0T1PfspK7/MAM4P4PRkJ2YSh8zvrmbu4trd+pBcJkirtf+w9i98SSAFpUM4wo/0Q8z5P
cX/vJWSiQHqdLBOvHh8zaga1VKvy2propCje82Ee5YPQ/obWnn1j1r987WJVMIrLbP5GrWd34fbh
OqWDYwCnPc3xsz8HW/JcL7luP52MHRVJ6Qai+75LxEseEUMjwnJH1QsNTC22Kknf241PNJYnuTjT
KpcH+zHxryj6DKHCVtygcj433ky/dfatSvmY+DQfUI/0O498IIicCEM6u9GVWYzyHbNurHAUNS0u
TeBy+QuQG+IWkGwp/LrCQbjxg/TQgmzoscuXxG+MVn50gzy3xrvf9HQ3xAUB5nqmy6bZNSUB3rze
W/HwRo3uUeQMqNKVI4KvwCdv2bb3ZctKoLOHKApcDsuPRoHJsInss4jGHacscl0jGW9LjK8zbW/A
nBCxzQBNDPfXoN/DZo3r7wkIEQeBelOkza9wyq+ZL49xQMo4lpSCTtbKk9Qskvx6Ypq9MQz4ZHGj
+42soueB29fx9Sti0X6af5qk9gOsNJaNTG65AW0kxieMs0WgJCs/uE8qZps/96ARjOKFY/Pv3lAz
TlH5xE3BWzVBPajH8D7Lv8y03A8ZNlPUdNYdZRLTiLflXP6O/lS9CXjbUzmxEwkoJbG75mUairUH
thW5CaD8nAIR1sQ/NFuzHn7xnAuCCDHPCBPgmAFlLnUuLe2jPMN+2fNZOXoVZe233ZCqbCoEAcNq
Fkcl6xE1siRqOiQuOISF5ObThXWADZ1uonq+M7lWnMEZthwjDzRT49WdCb56Fp4TbcAgGPVuGKHF
pgKUDxmKXZXQi4Xp/TJjcAjS6ZcFnJdWASYcaRZgUgK4PiJxO4q+J03EMy6c9yW80ptktWiU+23H
imeynInctp9NDJnTyNRpVJN3CKyHzAg+TCt4yFv7I2+GeINzMzDtfAvyFpghG/TWyYA/TMhrEJUO
MY67NT0TRzfLfneAxw2sAgkoiQXf9dO3AxsODLluHLtmwEvuyvhC8AfbXX8/l+SYa6u/S0f9MeZT
ew51c19GGYjpJsZSVDExot4QITEWXkYowfDxYiyiGUWEcYiibweQW+S2IfwJyNt+MRdShk0ylsU+
CP1P1yrPPWQdOyeG19U4zQLAb2gsK/4ETuLAfwlNJjq04FCwtgodCbJlgjAZDzzd9fTaaZK0Xeaf
IsYSx2qQ2zxok51WBFCy7hGPqbcdNLI3UJoUoePTI0vBQq7kOmCjySgavdQWNecW1DtSoABGSVKB
dNUXzy3s9RTczg0QgbQWD12KgjjbNsQVTtGOwznJeqsW6cDJiTfmNv+jpjZqFsScu964i6x6XofF
jKgW4guYkEwAmv3MhwHardrDEtEQuSPjILB4Ba2DAb3cBbF4qfLma5LdfgKJwPy2dsEKS9vBOIRF
IyBVL11Az/TUK285Fk9hveYYGgnmySno31VWRi90LjzU3RKlJlK5HkNwoepDFaXF6Mf57okTiGLg
A55xhrbqMw/y34P2sfN78aExXf8mC+9JvmEhmshSDVF3CqN3R6mLS/+wqnmeOmxyV5jE3oU3Q3M0
0YKRztkG8NxMUSItgADkIu+MMxml+K02HtJofHFy5pJ6CjaioZ0MHqq77O/Xq2wKy3WI5wJ/Fzci
5qtzrkf++cg9NXMEKc87x2xFVwR9PSynIUdVFd3VjvPglThPkDG+aZNZxYjGEc9vO1hWwMj4lBF3
FMgqpjhu/SsVLRZV19c3e6ep71SG/S4KzX7j4FyLk/xnl+qLIXnmNAXcssLC/YwXAXltuI6oCGT1
IEGZGWePDPpeboW3FInx0GGNhZwCwdQxX1rX/DK7+i4mjn4SFiSCUUX3mvBuAAQf20PYAkhRX6nI
32r3nYv93l9+IObnW04rnNwBCxTto4f0i+GGNrhEEGEtu4nJNamtxn0eEe+X4xnxHbxWKaR+Y47A
0QQ1J5OAN7FX0bYeWUxMccoEcjCJU6ikNt1vxHZEof0VdUXBVsPQYPS0uApOEkrBTeXDiAsAL9h4
04OmfanisV43r50zlfsiVjYoZG/fRXSLTqJ+gRtJd9ZAXiDlU9BYRDbZRMOMM6pzhfg9DkjuRoEg
o/ArAB4eDu4cMYk3bxmuT+C2Z2x8KDgDqoUwrM0QNeXaaOwrJ43nLgGKQclmtYUhaboNu/n8CdrI
TMw9vEep+y4qPC/FdO4oTZ0or0Q9wLKcI7O4wZs1kG1N1YlX/YGKTx7dQXsAeMwwsOwosPUIs9c8
MXPbsAhhuB+tdj6hJz1S6pnfTwnWaUgfTmceO0kDj+dZ5AOiBauJgGTY983EisA+r6NUJn338bu4
lKGusF/Q+4qmL6tbE57desrrj9jjbuoV3rGqooRznIod7YKAAGqOV4a0Vl34HTfZ3hynakN8nMMR
JkA8Vy4sYg4/Er1W4Jy+cVymb/FA/R7iryE6QmQTcTz0241ImM0LhOsCZi4HBbKUNM3Zq7rKnpKC
Q6BjT18d/dSrjCnGIECetAXldXWe0YkQUJ7qUcFNo9Ju6odVQRKQU9bQn0wScOxiWeUy29r2tGyR
3AMV4y6jNVwv73KkdXcJ2voZDkZGlhRj45PEYTQM7s4eee/JL8QVGOimNXJMyz6pzf5KI3OB5czD
ZIDlvIz7J4nfvuWhu/rDrSoKhaU4eQfB82VN4GUm8keS/cvkFB4D0XnXJcTu88LaqbmUz1g2F8Zu
FQhxlgYHgCbh08Ja+kAO4U4yOXyKetxR1WIWpeHE38TaDY5OjOfZwb3hURBQzJZ4cQ2rY1pKL0MW
AxoIJyN4dPvkYZQwDJKStQ62GTPCdn6PR5qTGgbny6EtA4QzRWvgKxtOB5pQadRyA4M84cZ3ik/l
9JegIy6SVfQTJxD/fHi/hBXh1rAtQHIHWA3YhjQsAFtIaA0ttiRgSW1EyHiWX2Hi757orMAMIJ5l
vNQwRYi2zDoec1xvXoDjeRZcOth63yKoGigVnCN6/KFzMx54BAWAqOYHTn2rqKs/6QqLtiyVzkZw
dd7A5WswmDC+PeqE9CpjOd8asa2TM6UQATXRPhEI6deJXz6GATNjo7UfDGOpurNgtACE+ozN/qIN
JQ5hx466cUHAAnS577ALS9OC9xHrfWTZe4wDATuw+kUYzn3n6XPj4wFWyPtRa97WfXZ1PPjWIyff
vsqADfXVl6ejJ1VZjwz0NpGXBitdtO9m/x6Qsbc6boY6b+8H6DhUq8XOTW4wXE7rQt2wcUso585+
k1JnQWt+DaKk2MVlMk8+F9Oc+5FTGk7sJfsqDXtTWqwSGPc8tjbDQW2cmksmrb2XKal+ZgNkuIQ5
LW5YLqR6mE7a804DQA8rHY65tnjEIcQVLny6DkyX4+KbL2f5kC198JMBCilS5ZUzwlklX7VudlV6
VUBMVhSmHQ2bQ9iEWrhINOzM/V8VfF7G6ATqEyRd13U+ifXnkJ0pBZ0mBnouPlRqsH/VzvDTEtkT
dZcpG1YWhbbDSKO1QUyCoyxJ+NBuua7udK7fxkifoDviQ3AJDw3ds867l1bE7wN4IlIa5dYjWurG
ptwEFL51MEUMB/wrssGHFBZoCgRGR1kOCV3/3lDlGmAk623U6rWI611Z8RxpfOtBAlg2NK0jHSND
kAZyoVAh9I0s8xsj0OxaMBWsGGKXm0KqncAuT3KMma5F+6Sr4lfrt+1xzE9o7OLBBgqxWFqHUjKz
FQlLywWGYvOoTSIGG1xxs4OHqKacbCUjhn8dmeKJ8zXuUqwmCEvKn98oY4btivLaWWZ78AFPi4x5
TeKEwKN8dVuLtgOsNNSvQfYCPuJQud3ZKvxhzQEbmGbgf0Pfe2w0UrIRMdvLF4ssNn7GgVxLGy8A
M50K+RpZYM+6ZDcLVmF2QOMGo0+y79Nw3MMdW4siYQZbM2RRRfLix96zew388HWcHFpEQlCblXnq
ze5oYHi8Kx2x47Jt1i6hzRXhe/Dx2LeLIP2sIxgVrb2PGf2szI6t0hzQi9lnYitLi7ynhRpXG/nR
Esp/dQYcOYG9OFEb8nZk6YRpHLBedM4yR5VASauW86n0vW3Cxpy8KdbKhBymTBhWKZsYhRGbR9nV
G9kqdyspxiO3bFKNBCzPth/ojRrWbTqA+pbiZMu83SYNnSuSjDZpwAQ7Tk0Q8WSxXOm6zq48/jeL
omiNzmNmdv1T345f8EF+c/7vWW/yx2iCoBRF6kItZSVK0gSxNa91DdnBN3xuCctlUNvH7BUc8Jhz
q3aOh7MzSq1rokOoHXy7bRXPVlol71kyLlexu/NZe3e+atRT6vSbcoqO3XwXe5TfJSQONlksMwq4
UnbIivY8JTJUCE9ZPKuRltkofw6kni5AmJyekVxUdeXOMKB7V1H1nUm508xbH612ejFbItgmjpCV
Q4ocs41HvYCfJ5THbMMSktqUlih9mDyOrjh7g7KPUe7dWSN2njatSRhMzhkm1FpPmcmjmDMM0+3U
lO6xrty3KJOcyJxiazhFsW2k+pxRqU8RIfbTn/+i6oi1zmKsAEievT3/NFIrXc7osSlIJVcdQmYo
Mu5pMw996mdx1PSFd+wd9m5o+ns/is+TALI2CmWuDTQFrMEAr7DOupu+Cxg6Nt5jEqFZ99IJWPyS
nRtvOQwzVvEBQjh18+TmbbEeimw+oJheDeFyI/jmZsJwIeiKY9o6zTu3n08YeR3an3c//vqPf/zX
f3yO/xl9VfdVPkVV2f7jv/j9Z1XT7RHF3b/99h+7r+r2o/hq//yp//muf/0z/3giVVYV/89vuSSf
qmqr7+7fv2t5Nf/z9/Kv//PVrT+6j3/5zaYE+jdd+y81PXyBYuj+vAZ+juU7/3+/+NfXn7/liajc
3398Vj3DQf62KKnKH//80uH333/43p/36b/fpuWv/+fXljfi7z92H3DQ/v3bvz7a7u8/TPtvjkDb
C3zHcmAKS+fHX8PX8hX/b27gUi/hSOkJR3i++eOvslJd/Pcf8m8Y9VwRBMK0pS/5hh9/tYAo+JJh
/S0IbNMMfF86Po9nX/74Pz/2v3x8//fj/Kvsi/sqKbv27z8s2xE//qr/+3P+84MJz3Zdz7eEz7HI
pVeRF1h/fjwkZcT3m/8Lh0raDU2xMSe3PNXE0ZnSr5S09O146BBe6e55krTVnClG6WmjyO+cpBhv
cpweUEJxI1RZNLN/5H7kyI/cKI5y1tVjH3uHWqdr+A6kaB3OXHJ672uLWjMO5dvGwh0bLjJaEDLE
lco0AFJ/FkPx5hEMpo9CexdjMK41vLoKovlbTtSR6PHoUMoejtumjC1Gfo13qpbkuGkNuKitZAMR
MD56XbDuJzVerBxgh7R5YlSGcQz74cKtH7DLGEla1d56VsxGVIOnq5tox/NsuY1iZ7wjb4f/F7mZ
aQmdNHNhcSRA8hh6ntIWkUX+EAcz5Ivvmqlj5InbCcLuLX2YCikndQ9ZrO+moDhIq5fn0XYDQAvg
MQbu38gpHnBRPKZoojelyMp9hqyxHvB0GYw7yO8F2SvJpadhwq9ujg4pFvvFcl5h+GQHdkvjpgO5
PsUO1GUDahmj4r3b+ektEcddb+XWpW6q+Gr3uQ9OGtwA0tcpqKOHXJXWE50myboQ1PE4ncWfk8PD
ZA/L+6HWfsGctffF20j9+7aQjGaSzEdSJkRisYo1vqy2XdRlT+ZyMC2NKDrXhrIf8JC2EDQiDn4k
JoYVZ2C9Vn2aX5wp+sim+NOD5X7CCnAbRKSL/JCEQ9zYDB77/DX2K3G2yHT5Gqa9yA7Sq4HO2KhN
9B/O2yTx0q0L9HiDF3Q1TrqiiyjvtoXfuTchlrfV4CJfVUUrfnXtIYKdc4ybEWdCDy16MprsiPWa
T7d+ZbZBA8+SWM/IvIZk5Mi8HvrM/oggPc1N671o7la6NGO2uDp94fIswC0kxaaPevYbZEf2VJ0E
uwkLznbSJcY4hFbbN3EFCSLqYsTEmA9yI7KiW1FMZxDV7L/sWphHCpfuqrk40vYR72bNzwfrC/BT
GqV7h7YLh5GZs8z7mQvl5yBEPGtgRzlmD+cKfxxOxoRTe04ft6mf8myOHk32ur5M58fAsU5pU21t
kwoEiqDvlCjus8z5GdTMKYkvp+3o7zxoLXHtxYAxOSPnkxSb1IYgDMvgkdxd/GhQOLPqHPbkuadi
tiQRaVJdBhyxz74Cd9q2U3vL+GI1gj576snvkTmw3b09F8lTxsJrm/58Yla+4RwKODAVnwaJ9/u6
DMX9/KAHUHxO9eq6EdnjftqSXsATXupgW9E5w46eGZXhHNq8cOATsnfuWG8LuDjrefpd1clvvEvd
ngBA68LiwG1FDc6snifteMesFWdSpuJgtuV1zl3c94AHE4pKVq3l0E7vQDdp+4PROIBOo+ImTUho
NIADb3QEAo6GaI7mcn6ZRRduhJuz8URwJK7EZZeJ+egPlAzUXXchI2+QHB/WY0yWsYlReDvPb7fA
S2dkrkgfVZXy8qKZptTsYeitBVYR7ZPeprooRlkDsuQdBrN+DgWt3InBrrmtwy9DFN+D15f3Se69
CwXELsVNjDZKAAhHUbaJ/fbNqmzrRGb27PrYYJTx5WVYiQmOrDsXnkktaToGAn81cQGeYK5ytke1
6HX+gh9iPlRt3XGdEJ1JqqdsWFDWclslgf2iCSCAjyfjiBw+EQhie0r58qlbODvIc9Bbnfkcde2F
qFV29Z36g3s236QRZp8BSACG8bS9dAFs0qg6eTWW2ilByY1G845oLs5qvPyNG36VkBh8D2WpV5xc
prF5nfyW+pym+l3ipVrMy6e27Wyygk2Ff2ggbDHVm8pOnCvQECYxyamoN2S3i5WTURDZuIugULwi
xac/c+A5Iwy4tWmirfCk9dYECP3EPHOIcrdjtxhUyH6sceKG66lKNK/+PHdLMyrhXmq+1jRigA9W
+XEsCFJEUbdPWxXfFV17uwwgdwaPXGadjlMc//wSg5Aj3g4A3ysfeXMYW/gAw45WNGNUC5f//PP7
hKrbm5Hc+VoZrgk3sXtH1UoT51spfTWnOj6oqIP2HwWfZKJI95k/O6F+92U83ccChQw6Y7DC6xDC
KUuOro0e0nXJU09qem0XpbP1Zrc6zKcUGxTEKB2yAAD+Yt1ES4z8D1ZbfiCemCe3pXi2CtJjFuAf
MkK32vsdMHftG7/FwBXJ88MDkL94C3P5aZmTdUeBdrWPrfYrlsR5DEcS6YQnGDKV6aPkkVENEFnH
dc5dxdyWxvpvncUhw6FybxjaP+pMAamRDGI41X7VlTFjugaQ6Q8GHxdtJAfdYv2ao7G/op1b+7ay
XiLM2bAoYTO2MeeWkZyClTFc9ruZkmd0AZVNNnUK3gGjSLOKQUCt6ZUjRs3SNTKiBfISuscBWTmL
ePfaxvz2e/dAJqXnMH0IBSxix0J9odZyO5SdxhyBt7hQrrGN2/J76hVxvFa/V23LMdkyd+TXjVWf
N3pTnMwwHHiTZ+IGpX3GtAL+XE+PnN9vbZkYawzuVFP50l2sQwN05/qqdQ7bae7ZFIU1PjWQnSGn
u702mx0C/XyOtXnKc5AXg2dXx9IHqRXZFrt7iLFmYTZEYEYOIkNJjDN990YyChJv1R4FhHbwqXTX
3DjJDgNXwb6scFYSLvnGN1yWGCAia6Ma1E76HXPhOtuXjJHv9YLBFL64TabavJubZtwZwrnQEgve
lHzaLPKRr03hVoICRBkDHZIaazPXHpa7+qhg5h2AiIMNHVDhwj5iTkxZ3U0ps0vYMbgMvRoVIdXA
dVAFAjG8eMDQDqFNIDOCohdPxnDjR5N7Msf+EQvQg+9I1j6sOqwD0wAxrlnxpEchaCyymzBOyMaB
MrOn3dgX+zzWDNFb37yPxnU/I7qoApplTg8f3SAR8qwdF2voRlHDLiT0qH8Y5haYgqxQoZ88qcud
6nr+wqmTZ7H8EuQPGK5gR5XyWtf9gZQ95QnpeD+585M3MerErNNj6B4ZEYA6L4gbLSvYcEMe4nZs
nODqp3tjtn6Cv6MlxIGUY1hfBpb6m160VDwpZxXjgz0ly8DFirxVxfZtHVc+lVVRussrCktmt/vJ
NEpuxoSSii4LWBZseSnSLN4oXaXbcOBKd61pby8EPCfpxaat8wnuVX10VTm82/SYr0ffwWPVgV/i
aXsMReNshw0dluF28Kz82hjUQSXYAFJhls/tAmeqyJflgw3W85tTTnIrQjowOGZeRDM9l0on91XY
oAGlRDFbHC1SRbTvVsHWCI3wZjbL4eDwNA3b1N3MumioHbtJQSnse8lDV3jaAhJ5khlVwrbBSuMX
YfPI+OylnqvmGRD9lkqAhB4G2RwZO034WSpKfqysUldfiU9zpuKuAMxSjLxzukUt87puIP2o2q1D
r8oNRQtysObXsQ1/JyPxjQby8fLCwMGp5zIfLtmERpuabMAr3AMiLKpjEk8EVaiow2WbYaHxdmFH
zNpfrA9EJz81zU5rkR4CDRvQwTZ67xsTLIns5LkeM9nGTNehlayAmdKz4vYwAO6tme3TWFd3k5/b
e9GYOzUOGNyT7BmCLW9WQU7DScGO+KBgnMEXB6/AE2wEC/zNQKEONEk3u3PgbDgUsk094026BE5u
bDcvcqFfoXnZF2FpBqEZdi+XxHwHZHS2mHqnpLY6KgHQ6YNPmVoXreWjHnkDO7OzNgvDYsSm1RrT
m1CMmEzehB01bubbko0IaXTnUSiqXe0mt3PPHyN0pbYYs+94uJO3zvEkW8F06aOadLfrHaoo/FVN
1XsZAL50ydPlTcvJhj15UHGGCkvC9S23/E068IRmGzbte3BKLLoYp1KLTyBZ0I0hxJoB+S2HojH2
uj4YlfOCQP6Q+qP1mej4Php6f8egs0LsErd+ufPN0IEp0Lx3tEtDlVLN1TD1u1J1/m6V9bwRjk+h
lk/paODPIBzH5DnCoOpOMufMpK21g1c4jhiRQJ58kfRm3MKvXufsdXQLvjWfZXNqVHoXlKG7pwGQ
XXwzI8PGCFVGPx4tk3FMWWPizR3wZFFztirXoTtXpTujFJegFK/KTJj7gt68IXQkly3w6PMwcvPy
Pay2CAjZJV5Yw0uUdOSDhgljkQ32p20O446bwVGk2ksSP4N3V2fuq6RLkO54MZKXhfdJw98ZydDY
N0Frr5OH3CJa10bNB5NOzfg7eyJ9QBwsrl7MTolN4tdMmDLrldYDCgFLCxMkt4kfE6YTeX9nqgI1
tdeUJ9rjhwZwrBq0ZNfuqjXcAHozxhbC1zwfWjxUiH9QPvHGzgYw9yyjIHBI1VHbZ1BQYju2yQsb
d4atdG6c/YhDekpRz4q0JUtAiC0ZFJCHBZos4ZxGPZzwZOuEMAmCUF9b6yRlMUIJqFZDN0UXq9Z0
QcwU1IeQLheiuenfBmPb4QqJD6Nugts//8vIRLjy6jxazyUuEXP5Bb80UNCgvZRbKCc4Uc0CSnIE
KqCGJINJc0p2sD3ZNiidb6OC8YTXFb9giMsT5w95VVHBmDCaCK2HYmWPRn3JIxapxDOxuwQ4jbsw
FKdp8snwFMkGmzEb6340r1B5O/qnj3ZFyYW24O+I7iJp7j4UMRVjjFbsZnodHf0kPCa5TH0jLA4N
kIhAg40FK0IA/0ASaXrupvFn1JG9yWahDmrR44O4uRUG2+A4Zio75P60Jl6PtzZL0+OU+dcqRJt1
QkSJqnxq055Z8G3gcXGA8qdIYS70g8BMjUt0weT533YGW3lsWiy7PBduVMs511GVTXdsSnxyGYo5
Le0ODkA8+eUqU+xF6j0FATL8n19MRlr1UFyt5Ephj4lZhOlmoNl4YkQBxRJfa7kJbOZ5Uecnd2SU
NFk49gumwm+ZLeHdMo3HcxYjepiwPrDqtN4uN5mxB8n8LLmQtzGGBmoEsHzZ9047VQ+UWwabHjEe
hEdDXthzVm61qEXa3MlpNpbRDEGeBPbhIEMoGXb+ISmYwUIOVytqv6lgVKT82KHmI681Zh61Fhwd
iZBOKz81jmbvAY4OxBeQ2w9fwW8ijZef60gUOASfeRPmrVnyPVZquFdndF5abCT0dW4lnxwY/BOl
cvVaSUqYxJTkh7CiHnAqzP1Uk7DyzOksrCvDegp+KMxi9klP4RDu6YEBlBK5a0dxpxW1eCbuvK2U
ycOH/Mg6CW16KYYvXnu5S1r3QJEYhZZFfWgt4C31RJolbNDxxugcSDN/VOYDwF3wOpqAnA7eC2dY
UO2cn2xcFg7ZnBtyQwQN46jcOwlFZLWO7giX+r5Fxyi1h+BP/YsVcoRRQfzB5PSFqhWOgaD2NqMB
Lby6ZWO2k2WMx0OWwcbPi7spNu9g7xg9TeaUza+w1Mzr2eJ5k8xvvGb6Qun6tAsNvXnIP8tu+DVL
XjnbwXTK3jy/6HazevJ8gzCFzecoFeGmWbl6PbnDOYhDNg+1os1gIOgzK+8us1gi0CuzPZ/2tiVd
xTjOK3cFcw0S2EZevpaR1hxfkUHMkY+OFGt/cqZXi9xPsiA5dXtaXpUCFLmqmZtGlb6thnY/KJPq
lLh49jM/3TLwCI5qHI+JGr6tLMy+I7mj/EfrwT1oEGE3SjNMxFgnN43IVxStJdSy+au4U6z7gvFw
4V7qemi2mVIrUza3Bhu31ZLvo8RoExtfxJWgqbUGFQlueN8ajnNdhltBAjyqFN94Vb5ZVbEb5xwe
ynZ53mLy1u783FXzPQxFwfxo0MS+TNrnnA2GOG5ez72IgQg1xTsgZ5izZW51Keox2YeF+xOzkLln
X1xhq37FAkBG4iEJvPnQQ3hZ9WacnuZkiRlPDqSTwbzTavxo80cxPSfQoWozn1dMlKITQN21pZtr
VRjPpdep+6gjdZ+Tur3R6XgiAwsBK6GtWxJlK6Au1dK44qcdOqJRkqJLTrCLKVZwnOf4rV1NvRX5
y1Webkn79ISGMCU7BYm7JtEnkn94hcmAcFbr7xRxjt4GXxWwK97kvdyqxL4r/f/N3JksN45k2/aL
UAbAHd3kDsS+kyhR/QQmKRTo+x5f/xagzFRkvKwqu7NrFgYjGjJIEQTcz9l7bYCKCN4oJXib1I9/
KJPIit84Db5ewdagQFBTJtxTDqppMIMAExT90VSApMTATeF4QT/gMmYeNLySv2jV0yKUzlaigZ1Q
dD8tt0V60t+2Bh1yo62AMZjqnV1qh7GBP0hS0TIV6pPXk0NgUyXSuuo5HItPOLYPY0aN3gSakqBS
G+SmF8L76aIS7VWiHerSwlMMo5TcyIayMnA3I4TGWjtgZ2j6UzC4CgoB/6sNd4mD7MTWtBfX0w5F
pGziQH9OZA0kdgT+m5clA1v8ISE3Q7JoieFWk0vYD7ewGW7UlP8u5NumX7jqa/MwYp/PNJySVKJ8
vx43vcoFomnBMRgR3gKi0virc4tyBilQOEWLKvC6FVz6twQew1WUv2afsPCtpeNVzzY3bJoEp1rv
65XrceDYxOtRdV5qkhuYBFfPpiS41XKiW48gJzBk4cIeKMTmHWiJKgfbAuRQxs51WzSf40BYYKPg
E2AefeOM+oPiIRCvh3cDEAop7YhjaBE+U8jZJ4m3LFUQZRZAEzCCRJp6Q0/BDAYHLsWbbkj1q5x5
FVqid7+TL2iMGEbbL/qAUQN982ufyA838rlkITbjLnH0lXMJwXJlKJO6AXGN15T8vtx7taQJjNHk
2lSVYVO2/smL++YahMcjJweWUc+9dUv1JXEUfpyJcdDNlnA6pIxRFm+MzNlH6CQpvA2PgcpY1sWb
ZTZyHZjjlgn7AiFwuPDH/K4O5DZGv+hDjm4qdZGhUyF50ToFRnOGsMDYK+mWmZ6+QUcgIJU4CK7Z
P9OJvVU5MDlxwaKw0JAKBW9BM+5KJXyoCJeh8XXKbfa5/IiuEo1SJT/sVwmQCncaE4Uho7oNYIOq
VbDIEkbdlhXcuA13UJ9wKT8EUNnlb2Hu4sfCQ+U3ZFxvLItZe2uMK1OBIjMq7quBUo8qHCH0mCz9
9kgNBh+TQTEVX7yM+0+P3slk4+Sdw2AO6/o8+PatKNmQCLoNLuwRRfLH0TQ9Z7yp74sKHhUK1beq
y4jquRNOAa86Sp9Jg30rOAVWDJYz8DXavvHSJ6c3PocB13Kd9GdwfjglbHchpFzi6fspw3hP8bLE
53AiIfmsTf+xKnn3xAO0qMwMmuJeLSmLxfsGXkCCsDvcmqFySiLyOELUgH28NVNJsAyya0uvzwHj
iSh6TR17nwArH0DdEb+knIXKQA81VTO61C3ISoF6x6em+ABENNho2D29kYjRYHjM+vEYxtENt9NH
MkEwWbrM/dNdYg4X5IO3EpnsmKBJrPrhp4bgHC8H9rVkb8ZasMkZZutR/aTmxTrL+co8JegWQZXy
vQ1r7JrDVa6Vh8mc60uv44qDCt2TVOCCXp4SmyxlL7vNx/qaAsewVOOSpg0xlcwKoDAU3cVvICcR
EUzX4pmWuAVuIn2wde5vhU4AYlciIhS4MAqxsBlegSA3CJwySEjS4wcbwzcDgCjHWELNdUfP9APa
eMo5BK3cd8lkbrVHpfflVdpRSKViNDgqTfa2ZfQZIBRTVBRchaasAgxv/M2msK7SeAc88KCF0Z1C
Gv2ipn2KbzXbR4JaT6tE+074dxNLg3wRj+ho9WI6pBe0GWnHjGPCQF8xKMMW94gfF9FL9GBK6lR6
UV5stXquRXPxLHjPpIhTkIwQmHJVzPm4pte8izw61G777sTlcVDaS2YjCKhaJMMVvO4l1tS1qhYM
2GyEzvpiBohrDaZuuTIxLZO0fDv44SSn+WE9BbXySJrcedCxE48Rd1UfhlBBL+GqVg6ccgcf7CcD
D/WqSBL4M1nzg2LSUYsxXblbNJfnpP4Y8w5LGS3YNIjf0WlAurRu3Sx+LWr52abaMWgYJ5bGzspF
uKpC7iogVHamU5PdyJjRoFkh5bBNsHW6HYzkxIgehiZd2qp7n6KElBb38IQYr1SF/zpdcmRpf9ix
/hZnHjW/aG9MdvXCL1DskaPY0jaOAiKDvWxXV/lG64CB9CR2LZWhflZhFnh0CO343JrEMY3tpMHN
j0muE+bNj68y6kuTOfAu0j2wOJSgg3NEy3sWEw9OL2n1gfhESgq9sWrbR9FYn0naXqI2eRiQXYDF
swkfDOvhyKROqScQvM/dL4Va6gbePsVyDdfwpnI0pOndBR/fva5V+y6IlmirHmoixuFbPPdatmXG
TA4jyKHp4DxwPl34PgJSyFUIO4YUiKNSurdYyreJHtz4ufdOheXi2kBtjS7+zD2+a3rl8CagClyl
o70NJqaqMDYicI6QHzeW3OKdhHy2Un1GKApnIM1kpoYBHBIFr1xvlDo0EPOjafF4OAy3RQOiz6Fi
1GvWRiNEi8/qdldV18KhicdzNN4HIjrnhNRdpSX/+ZhT7VXj8GYwuUkGjI0LSY9T3WjSBpfleAtq
ODGOu+GxQJRn4RpyApy64sEzrac2Ryg21bDj6IGgi3IhtWyXwHi2hj7HHtDTrwMp5jJ28TPmTTWO
cGa+55Ak7rHWlpJ5U6UCQJIoxn0bzysBy6hTOVProj7QrjuLLCGKVrmuaVCoVnUOOuOjVKp01afa
SSPsMEL5rQfoHcm09cBsu/LFNHjLVp/4FPL0R2gCDDucU2M6aPYZnOC5WqL+KMBc5juUAyDYciVb
GTpsJrTTm6nGYdopLUYwQ3bYc9uow/vRjY5pjCPVrg/+1KOIzWd6is9pWz0zeK43QUYuEu6iEQS/
Pyq3WiFIrKj4yxeaR3xOvBK5Dgso4GJAZ+zZexVAaldKnW+ZMi3zjN8XGmHEB/FP1W/es5QO0WhD
PXrpUvNYiwFFsYkckFbtHnbllUNBjXnZzjfQQzCvPRKCeU3x4ORlxinVPkIEkZGBjydrDqkQB9RW
a2agAMkpDJnqzRBU55iUcq570HhrcgbT4RI2WUFB/9Ma76I8O4gKNEhbkEfoYCFWj6mHT8zq2ts0
mdiUAt6xrvk/MIfuw0K5yblgq1X5SnmNi4XvPVQULfM23zS5JpH34a8YqPVSGdGvCEZOurNNO5Zs
WQa+Td1cVIcIltRFhTwNnr1058YvXag+SmKWLS34OQ7VJbPoNmgBX1ZFe9TKdeTEqr7IjDS9iuOC
oQyA+0r7cPANoEU6em4Eo4txeNMBHUq3gyzOXRccU9R27g4gxBnSOu4z7wFwB/o2786mD0hhk8p8
61JbQiM82hR6pjCLKngPE+Nj8Oznzm9OeZq2R+y2aJxldZYUWjeA+5OFPcqTZtafeiAOpWqeWgtZ
88Dl2YLYR/mDPtORr+ESJyTPhnH3qsfZka7dkjoFADnziV7cvRcf+lF5o7SLDKIbV6lfnxuq3Fmb
P6fTRUaYw2bootciVu9Kn7qXN4LGiW5o45DxaG7HwYaYUFhLlBivAzQnJuD7EYUZ8S9E2DqAXUyC
0VHlQEs1T1DIP+oOmkcARCWIxKYoC2AMyQujxGxpTbExaKe5ENlk92opeTNGua4o0Hpom4cB/bM1
NoicUSiI9pmherGz+Uita7zJQlTYyomD5BVHwfUw8I7KJjDLH/mg3TZGdJPY9psWA8EbfcqzUFkz
Loth3m1tBwOe6zHIpeC8URmMmPiH1aKm6d8oQJt1HPT8vvPA/GxAn8RGslAMhutFPAklh+ChVZ0T
LIUReqM6cmIS0MLMqrWoC6Hm25rSePKMd0pjjzTViMIYoUCnzY+oqtcp57BFRGscyhZwIl3BwPXX
Iyh9wInx1g/6s2xgcSd5S60F+J1JPdFpWgPA8zQ1mownncVQxr7VS9j3LTctwLQGTKhL1fL+VNFd
I35Y+U2DONXUEPn2tD8M3c/2pmuuiVBHUqgwGTIMcRoUi7E5bshUpHAVJHiXOMbONsSMzvOS2YLS
6Rsr5bqYGVQbLJEX1yMXpR64ckooDZLVFLnYmLVk9vnvXTT0N/qPXq8qJsSlXIy+vXcHh4QVjSJo
nm2oob0lNSJekotoYC3InIf41ZGArSZ76vQfeYO5OCwtgswMsR3a8AHK0kornJ9UzvB+JwhrNKLc
ABCBdsjdWTZhgwuIsTol2tGJnJuiQatFJaC5stLwkJhQT01Rbxw3fzdcCjlG0RKF0JwTpAKLbJhu
azngeMoAi0k2RyMQqfMIvnkIbxgXkkJCY5GrCGm2z6ZmbIIW8VWqLkxUSiWBOWlZn31hfmYTvlnU
gGJVhDuC0KSecXYfTid5zC33qHfpIR2YI+kKxY1iXHpBeC4CnH4wh73aZcyjTuLXEepINl6JLtvA
9Hyu9cG5etHuSo8aE9CvZDzKSp46o3uK8ZNRb2Buhu4kVLEPmfcuep8xpaJAm+5WNcM7h+a+TOry
ClwCVRBTy+ERNufeDncxc6jWYwilTXwwO8iWYeUwl1fdIzhgbvVIar8GNW6RPxd2e5dG9cs4MaL6
hgt/Vw2rSh8W5aPoxRHn40Wl7N7btEEpai11QaQfwzjGhbu0lR9Km+wNoBDkuhcX02rPqqKZS71R
X/RueMWnRRoNSmcjHm8CUX+6iXhEvn80+bS6o/N29CctGBGC18a67UnJA8uSN9c9aT5ggBK5Mfm5
qxaktFDbAHOXa2dQ7lNB6EBivAb2IDaJMclSmGiEkqOUJ6XVH8U0wSez8I7K8UKDfIaOxFnP1z8F
fV6Mw7t163PtJSZeZwTxiPcXHfDCZTnFofYl2RP9yTBArzAMZXhcHSgW8QWM9QU9Cyj9PRLeN68F
n56UGRyfZpG1AbbHCLi5Ms0ZjOo2GsRrG8TaDtjICeUJPzHKt/BdGO8IRkKjbXyWhXsXYcdkeLSw
GSriWSOL0x1QXuo/xaC3C0huwZLeIjfnlvuYmMxtfvwIeR75oY7Vso7yvap3myAfX2JSxmkeIGRB
caCWcJEUpbmQx7Qj+bAWQNHjDONrwTSs82xm7GjlqmGy52hXgtDF5fS8lMbHlY5GsgSt2XmAtH0b
lPM0vekY2VJOhF+Kvx6jKp6Z4jUzxuqKmusSRmuz5Q1uCi7qmzK2D05qQKkMNK5d0mwXi6+gRb+C
6enYTbWf1xUiVtCT/xzg4GBXrJ4ZEcs9CgqfKqDud7uOuZwRWP0BhK26ZCSO4VQf6qtS6Y6Fw71A
ltG4h/A77jWcHYgh9wmVYMZteNjnzUTMSKDezxDaICya9CicctRAsTMg4aY/0V8K5gyqzSUpkISf
joioV8jK3hTPAS1gJY6KNDZt9o6RIKI0xTMQyWGhdSlsD904pCFuz47p0/yJ5kXYRh04ofBTI9lh
W2EcsaaP/L0gAvSPVSSCVIYzzKZ+2qmUpQx13zK93fnThxtcrvXTYn4kSq5KXYa1gfhE4GD5noSN
Yq9bbb7/Xo25M/qI5LeMfyHadPZ97iPZ182ecULEIFpmQOJ87hK52jyCw9kYYqCOUdGLdOuOSQ9T
5r2fJBQPRzCkQdV/YBmiF035e2GNt2BXIEKji7XsDWCAtV4qxT4UNPTnxfcqTI9wC+qRaVtDxa1D
Y69WAJlqemr8EPcFLldscHX+2jGxAKjAttCIGMfMO+aH43UPGmk/70Mhm30d8L0aWAY/n66+DNnw
5lTJoY7ibuODIqQvRLTn1yPbZEIHRAunWexQwdR+MA1CxtV7GR3MaSGnD+EPMXX8mji0grH23kYT
W6GiE4l0V0NiL2Sewffx5aeRUCXKtOjG6HF85nqf7ctpYQZ5ttf967SqVmRy36g6ylW83FpHBpkV
UA+G0hgbSJrgMW77MXh3YxVzAg2OrO+fwV4QDm0AE+rR02a+vsJ8wQyp5toRTEBtT/Mfvba8i3zQ
aGqcvLtjeSxJTWVStE+qCsCZ9am1TUk2q70CNNRdu5219j6djMFXrUNxCAwKYl7At29g3Upyk/YF
YO2g6ENK/lPafZ2e+0hDZ10in5O1tybk/l2lQLJwSqNeFh0pxjEQhrxGA2KHB+zYAgY90oZdr1jK
WvEortsVVaO0K+C4u9URqcQIERVGg4PHZFtTYLTzbme3QFrpv1dkglGqsYyR5tYKZYZyo9syf8kc
AnWZ5y17NCu4cjvcGEMfnfWu2ffGsFbKyt7ZNOWuIhXFg+J7K9dxfKS92OcaxRQ7DVbQJslzMl5G
uvBVElNOsfkKEAyaUCZR4wxPjSiTY2Uw1rKCgKhLIQHuSZVC9bMbB/KaW3uDwLghz9cCO+Qp73iW
wn7dMZtc6bVunYpcvUdUy8hV3HalP+UgKeB3lXjY2R/8LgZRHlsZV7h0lXRVcqlmMp6+UxykNTbS
wfWzMj8EaP1AiIkd5nWNbGG5s/qelDOVjJU8so8k5CBTGtXqRyIYMflVBoraDYsVLCjCaAf6ATnY
eTXWmTf2N1ZGqAfdXsk9xLqFuCKv8eUxZZBWd28qjJP60tjnOYyzqiX4CxOj8aMtewrIOf3vwkMu
YoXFKz+ITdHXj8LWa9qwMTFL6bg14L9dEGI2K2EsZNPrBwRC4yozdooe2hfRMwl0SfNBhppvrbGE
yUHbcJfFfGTFpOES4VCfmAW3QlDupDSKmAri4nU5ehiyGP60qjxO2IkODeQZwaq+6Fql2VkRsrse
s1I9mFRDPIxYBPoeU5RpNMKpSWEDxBSn6B9xpVrnqKM0OSrhIRvp43goqSiYe/otPBLcyxZJ3fhD
iW3mCJPG61XWDeWtWsodMJn0ptfVgjo5YyAKg3uC54x7ImuyFXFVFC4x80H28LPrIGhq8plVf+1q
bnAgZIXWPn9vcH/nJvKf53MCCJuNzaputok/gp5E7kxER3KvJdEj5nwDoXtcEdJIB0zAUtP6oHgJ
0ozwwqS48ZJY7M3cxPgYRQAmQl1WSw9hwxoDnLnGtsg3qQevSiffadjhQJPEyFRNH/N9xFsuHIiV
O5EBpuIEazPnkE8f1McdQIO1RAGNcJMbgjgwATPx2KU2RgRPI4pcoeajIrPLadYDDzGWjZWlJ6NB
qqGgrjR8HflCmD0qdbOuPJngl0uCjR4gkmpopR7TxJ0UjN5dRJIc1xAw2Lrh2tiYHXcdV2GySRU4
n0UQioe6InLA6pthi2dGu5/frDvpM9xm1dkttorp1+Xi84oKpmpZ5tm7GsnPzsns6odt4oWNLDs7
tRAaKaCo5pWBB1HGWXdASa2culQ+2AnEv3ktTCKD2L/qOqvqYEG0qrUyAgrxOWlWR6siJd7U4+hY
9e25cMTBCtjiaRL4hlOVQGr5LzvRoBcq9Goa8PQ4RZm2Vz7ePrzGVAfqfKcZpXNT1oSc1xnzBaqT
2WFeaEinvl5kpB6/iuPRxbITwmwKjaWWkDGqulpxJAqWkaDd3GMy8XYDmDKnsBh30uJ+7LIwW9vK
qR2ldxiSnrOhw04QBYRrhYC39kMRT1Fk9UKARbjT2+CNEMVsBmQ0fXYdNtYibIB9coOCleE/E6gT
HJGzV4tILnTgJTvPLZAN9iXiCFscRTdgKpf92rdqccwMRsZDIUAAu1RM0o58azH9GCFhUuEq+n3v
42dLgemty8Qxl2BxzxnGDL02uZJxpfYiMrGMqIR6XtuQ0Jw1niYww0H5WBWkUVmd6a/s1vug3Tge
+YbaBcP4cDNSBd4JKw82QRnWy07rmTfNFzEHjrKPZOApurV0fVjT2CC/WgnjjUxR4JE5sEv64dPP
6mFlJgMzXohwjepTJRAfod5BmxhqmvtxmS8pdWoHWWv5Eq4FVwSt7/kDt0w6en89b/KjyoEVlz4K
Pzm5geNvm4BhuiEyMcF2g01VxST5RQUJz9wMmph3zAf7rMv2JglFdet5VBnnD58a7U7TuaW2+XiH
+C64Fmq9jDOEJuAKH5puSoMiC7sEWuT2ntwR4ol9QNP4XUdEIDqWftW2tY8Sg+kQkXVkH1vS3kUD
Vo8hIw/bAUzcxoZ8Ab5/JRu3AicBOKAD8Esij/gAo9PunCJxgAS01HjxOhqTjAqf1zKIb7zMrj8q
Z2hJmIqLi18lyaYfIOYhIESAp5vrvChIf8obxiE+Zch8+kVPCe5mTQvRrzP/XMQVWibXg4fQDtWp
H8QFpMinF0fDM8ZQ4swVVW7Q3TLykd6j4mOH8ghmi0fzHr6Wvk67uD6SROVs57+/2cMwNySzmz4w
Dw4swav51muHRG60sre2ErTAVeMYF7UuxptUy+yj7vEkp+Z/G8i/3gZiGgghXr7F2x3uXQFqQ4px
BbDdviD6vCYAyvqoLOVHvsEZFz17re1Dak6s+7YMs2U/2tFNi5xJc/V+C6qkWIfjNAdGM6xo9IE0
TTN3nDfUYXvE/Z3BlFV1OUO4PLaHAQ3nVWMMO9PsolsUNAhl4o4oOwTUlHz9vRz55cANAP8UO+01
5ArnyAU82hOl+DavlUqJOdn20lNn1ftG5MEK/qu1xLZkncNKrbjT+cMaf/tbKlWSs3nQRcnXA09J
LIhcisrIZVwjaq+fKRwAIKsQsnOHTFdp4TJDarN4//1IkfGR07rdED7SbRUr00+uOqRr307EysU5
Tz3JLTdxqDBUs8ifCUKAJF0BOC6zgmZrChmsyVlNtn1/r6NA2LsFDZhA+GLjJeVTamZvFtPUsja0
e7Mt8KBNE8quUktUwbgYxkEnAouItHClFrF7V04YZakZ7b4HGRd0Fnwimw7ASKOrUfXgeYRru+d9
obwF8pENcuemnrKuIjqrQ6HqK0o6zfUIh3yr1RgSUrX3XZj55MUiUf7sIrphGIhVhHY88tT2KTOo
XYx9Xm8MLmhHxas3adE5y1QfMElO95CQXxs/X4hISJsojdt1tKksE1Vxtk5RFV27Nn6XsuuDd8XP
j+OQpo+abCCv0+IJ1N5al3E7vBLJp+Z190Jis7upchA/oxMB4VaaR3oTd0rXm68m8xqrsZ7KqCse
qWnBmFOKNyvC8xS0iJb7OEc20IPfUAKEadJiqB0qD2VMyQfVc3ut448Alt3sEwPwHkIo87XrqK97
yWOW1KdMxQIowzw/2rrtwTHL0Oq7tnbnDRHYwJHEpqbWPgaFsFKtZwiHqvG5mcZxiBhu6Q684pQh
dKkctAuSJdAxHtrrgUHzwZt2BL2Dmk1VqN65UbseDZWZLeqPq9ZW0y1v8OJPeUnUGCTmMPdGVpTC
XAUpyRDkUHcNTRwY/MOZkUW4GTLtzdRWsapr9y1yW6cx4vX8W6HESgYZ8x9TIaK1FfAzewIHaQLb
T6BYq1ujEi8IDP1XUjGzEJpxgPnIG5q1N2bxc9lLCx+btLaZTPIbVw9OiIxfzUo3fxhkmWpl7ICN
719GvXofy6y7oT+lQirs051QVQWQGl0Dqhk4utUuvbQuukQzTBTukq63UTruHkpYYFIogEalkuJ0
lHb3Fv0qatKpvYtjFWpZXG0KHXl9nzXBsnIrpEtuKCjDeMD8e9efgqee0CWJJfA8dHjcwxZpgB+B
u+vFs4NTQJbR5usWxt3jYBqnRh2qn6RIv1ES1JcUP4dtY2gOpcTSPJkUejYFcmJOMeBfhEO/0EK4
jSwiqkq1I4XPi8yd1vHNGXGn7P/3RnUM6Pz73V3+q7n8f/6tB/1vR/07x/v/QaO6cP6TUX3xlr79
ePvVqT4d/+VUx6f1L1N3DEtVVWB8UtfY9WVVVzT5bU63xb80qcK8Eg5GdIRx+l/mdKn9y7RMIVTD
NKcdxv/Gmi4xuf9iTJe2rlqqsCQdE8vkPany78b0rIB4hRTcxjxjxeNjW9vK3tST7Lr1GIdyA8N+
APJg873NSxyflqzM/tgzH8irZKeosfVTlel0Maero1IAJzOkO970ahLf/NOOHOf4NizLfAFJRQNE
3/yxmFc7MyP6xZj2/LZb9wKm5FJ//t4Oss1bFRW2vi5vGdVNCxTQFHedXqWbySoK8XL9yzf7h9X/
V2u/If7/v58w+BYdy3Kw/Tt8T78a+428o4YvR3lreg7lZSCFqHGTgwluy6iMtFrG0vFO84KrKbHr
Efk/ZYQomrBz7REL6puSeQpaBPw1mic/QCQJ0K05FuHKJVuzVc19awT9yUpqjHhSkVsvtOHeq05U
wC7Kedh6TXGQQvCV1NPDeX3ePy8sy6+3QSq2vx83Sh2oa0WhwBdZD1nSLO5cOOdgd/LwRAZiQY89
JnakCT6JI8U1mz/4oax+1HSX0Cli+SkBCa7tEMPsf/7DWpz7fz8xObfRc2mmBbtBqPK3ExNwvjdS
BqjBECkPdR+1h0av20M1LeZH0Ji5/quUSOe9Paayw/dx/7Tt+7lwZcoDcnxmzD9K1dYfert0T3+t
0eZzT+Ts/ADMKb72TWtJSWFekuiFx02RF3oqUBjtVnBlL40LTpPmSD75xxiBdAKjzq0IjsGNRDiN
sCkBmju4hHh6dFRX6DFJ+RJeDtM69waEE38uvjYGmofuTMuVVeiaeMDhOZ/8zjJuR4lxV+2022zq
1TXCzvFB2kCTRec/QBVGoDbZm/3XJlLUT+pFOP6KYbhXZRmsq1B34VFSMf3PX5bJReu3L8uyDIvc
UNS2DpOT374sI3ACXLBtTg4OOA6CZlJVpVuqvZLunnyEtvoyNp12b/A5Nl3aUn1O/O7+Px0Qkj4K
7EEUR2YW/P1E0Kx9vatumApWN9IlqkbQ3qT8Z9fr722Fbam7vKDxaEZE/iRZBm2b2U6qTsOirMdi
DTT7a/V7bz7txXVL366pz4oCSUIJ74JADe8ghLh4RIz8al6dd7hyNJfT9X31vU3psndRFwV9eJ6F
CdM7A9uzfJ9K6tcIeZ4ITWNlTLBs/JoYzc2YeQA97Wa+eeenfgeRpq4P//k70vTfL1WaTiVXMxlw
8d501bT/fqkay5KZI/n2F8t8sLC945yjvkHoIFwoypjBcV70fH9MEaf1Xx6afRwe29TODoNzlvNK
nzT9+h+fx2lN2T9SN7XShF+v+o/Hfb2+DElSNHhtYhD5T+cX58pvhkgrpreiKwVLkmXyDZkgjxVM
0W2nueLYQHi7VRq1PMJ/vJnLZt20yflzk2+ELcXxabWyuxujyqvb+bB5U8uT5peYN/39deZDbQTm
80tPzpsjylSKohsBfqSmmnlbpLoNm699n9fMsRpuwyAFUDpba8uwDBaQ1KuNE9QVHNjpGZx+u7Ii
TaQCNQDsVDOsnVCSCxw2mjqZhVkztLtDXwkmK56DdyqpLQXdpe9e8/MadnSa4yWJ1eqNj4f6phBh
Re/I8762fe/IdMrT3Fvb9bwtCAaSd2PIhInXRcd4SH5dfG/L6pgGauqsvzd9H/u9LZtepPL6numx
DlnALPltfh/olzL5b+eu+P1uAIpdNwyTk1Yakv7UbxeYqNAhYBZFfsmrThTvhaoc/KHCA57p+Nym
R8D0fl2ddwx189ZAqGHawWHzIghxS1Ac/vO5mWITRFCQFP3Xpt9eLtQVvyUKx0xWakc/cH4Z1Wur
Tehl8qB4sXvyi/S5norQVIKcO4OuvmoMxn07bcLqtjaDKrudNzkSJUagFf1xXmWchHda4aufVyfe
1Vo2ZbeqlNK8V9OeVIPCofk1vVJriGBdu2pP9LKlB+YmKhKDagOL+dG8UBpyqZmdGvuSBjBa0enh
95750bxtPvD7efPLSETjlEL/eonv5/32MkpgITrjsv/1+t+vhUSAV5ifp9VWv5EJXkUHqOIF6ByR
BIZ1+7U2kP1g+hhB5tWasse1gHo7r5Eq2F7q6UarxP7UYzZZVQdtC46rwEfJXicvLm1tjkhf7UlW
KN6qJPO2/aAAxbfRUQ7L6ElPs+40HzAvANDpp3Ra+BqIaFkpz/P2oS55kjovZYfaJkC1u/x+3vxo
ft78qIjM/3L/ZFDz2w2Ua7JgMC5Ng9Nc6r+PdghIJ7fFFNUF7gfC7FBxTnWeuydufuMhxSebu0ii
vrfPj+aFStQVJWAjBbvHs74X8/MdatkbVQG4/tuO71XLV1djEpeH+Qnf2+f/cSydfGnKnMvOX6/+
fZyrw0CrOkIb/nrD86PvN5trRnIVwdz/9++uVybb8l8v8P3cedv07sy8KQ/z2vdifhNtMOYwH5s/
3t381O93ZzmCvmVPJvj0l+wLlGBNtvNi33kj+0yz3iwzJ0stpqARm1Z0abP2fWxJE6OBi5sJN8RZ
uDI42jJtEJhQZjERMK0sC/fnOolBcHPjdq4iCTOXYXvgQB/od918X3T0ITh+HckIJTg2ub8qPM/a
marU4qd5mxJUHRx8m7ggggWDjyFQ65WVoCWDKVMqOKndcqUOOUr6wiiIRynfeyVLrivQRtfNtJhX
BxJDdgUpYt+b5u1YVJPr2o2sfVUZWKd5pgmlTEW9zUMHVQstDPRT//CSVVWIE7b2ed/3y37/x173
5IdFdMp79D9AB7u1V8nhRBLlcCJ/YqBTqYw4jgvw79lY5pt5T+/Vn2pvkJqjdMwfqgCT2zLShxu7
JjJoPiSug/FkW3kKlBy0Ldo4/2A5Nnqgr6NljgpOeqeQPgDJrXpq/Zd5x1Tj/ftv0WLeJSw2S0M4
psYs/e/jpARgH4mhtvcERwULFzIoTHkPOlAvFr+s/LkHY7X+wEokNP9BnQ4rhz8OQzW1qqi5X9mo
fM5YR5aVHiCPLvUak4yMwk1S9P6lpi44753XDBIFLpmW/XpEROb0fMS8cz6sEwOAKlDrX68x/w9Z
gpC9Weecu4eeU/mAZCcm0z7K/3zoF94mECLZ4UHokQMQBbxoMWjtqN0RI+8Qm9mGehMvMpdmpdEO
5bae11vlOsTffhtjFAGJmYmlVeDF8tImf+ooqm4GoyhXwvKAf3kU/jTPiPfz3rgy7sgEp980ITjS
1rcvpIUjufWzeOclmnXJiSTZOQ0ElXlvR0z9ndKc5n3zFicjYAPIUbfvZG1f0D45G50i2IIBUnwz
hPlaTDqRZlKMKGWBguRrfRaT/P5wXi+1DmbQ9KQhMNDWzOv/j7UzaW4bWbbwL0IE5mEriqQmarLV
sr1BtO1uzPOMX/8+JGRBzeu+d/M2FajMrAQsk0QNec5ZL4cliydZ5FKyJogk7pJmgtpyUMAUVLNK
qVxhPlLwZT5OiTrcl4Wxi3vPeJQmyzjsrlBHSZFguSuj1Lu2Anc5aEeJ2IM3/NDCuPAEfghQ/5SP
L4U3IBcaFN23oe4+l2Po/eU6cMq0zH6d0gyOWtc/RIgLPTm1Vj81TdDcqTXlBEsPDsjmCdbdWkzB
exTCXFR5MPDM9D7Q1DkvrOYJKXaKUPdqU2V3he7Gp4mqkMtmHvovMLSeZB81sZXnuB2z1y20WkLh
9vBgwfH7L4ERnSjhdH7WTIPi3E3uDX1+LKFBPtmDW4O4z2yq0No/pbfZkWFt+8tSgep3ZuN2CVWB
wowX+TJU4oCdAa716uM4eDiYvSuXY98lh75ATI2dX+/eLocIggIvvhxmnYk5Yq0NkN1vhc3X0Jrs
7ibPsujZi8FShFbefwdK8kXJc5jXDAeMd9E5B7Ntvdei1I4SsOXuE5sHK83/kbtSIEfuUtSyZlg5
D8joUDRksvvVucl8N1m8SZjra9/tYcd+YPo982rgS5RJQ8iCJnuC8N9Fp/rRPSX1076G0PEmm0v9
JlkauRKbND2vBUi0fhMzUph7PdfDAywv+l51cusTStPhfTVYT0MT2J/E1LTaU91n0b0SqxzDaam+
B7qo76Vb2XkIr4PzFCY4i3KYbwbbv3ebSIWEh8VaNaX6TUEtHoRREYRfowH0yIn6eXVnmaHfrF1x
a6CJ7MMyUDxiW91rjiH3myslUoLvWtFezjwbSk9wwvVwppw81UMthcXdZdJpw9dSQwUYLMxPxV+k
GeFn+sSBjn+M1HC+8ie9e+7cjCn7EvLPbGqjUFERqHCrJYl/GXRW/7XxWFhW/XCakDQ7IudzNZPo
O7OSCY5Gyz+pXN0zceO4fzkQit3wtu/CkdLzWjnOmTUeqZy/s1tPO7E7395NhnpfZa0S7HoqGk+J
D5Abpt0ntkHyp3bOggcz03aOVr+ZIFRvHuEgEf8YtfyedcMVoAWIwcNKs9jky+1buZJGyZgEj6CR
IBD2rQ8O6Vqe80MPI4pPKc5lSzbLL+MctIqmGM7JWBowzx0v5+XyNOsxZUVLpLi2IBnoJxN7ZEnk
vo2RQFAbt03Vvk6cWudmj24Fkuy7MrXdhzB1rWvoNKEXnlRzVYAN4A37mfZsxiyxQQFgfIuNbK2B
lqx6QEjuBjW58SQNP8DjibPHBF5stnVvFq/YxIsgyngKxdvndnCDCs86NpqyFI3lwYcwXzz+WK4e
K6KSUKXQ3mogMa5Cp4KllJ3pnVyydES6UFzSqJSephdrqAmRhQRt7g/ha2SgeBXwVYS12RJpn3s1
bZ/VDBSdA3vmjXSToosfIxvF18UpTZ02EOhUgb3r6ina8elDGzGM7Ae94b2acpr3NYVwcrdsgsIj
gMgd/Oenkaqkr1QNZ6OPjnPqRDcGSqUvsVMib6VAF5DDAO6HQ3E7a5HxSW+rT2LXYt7JaQGipg36
+Lmt1B/WEq9SG72DzsE+ceQ5PRZjDk1sKWeMEfvQc0atVezGDxm/sBdM957LvKA+sPLvLCg6r9VJ
v42NwF8EePw7p6CofevKldgSysa9TGR6/DsZLfHSbFGVPT2D0kR+ZknmFbVB6de8CJOMsGrWFGUu
nOt1V7xGHUAa6iT9o62Cx3ZC/ybK6uMQQNxmZB1bjq9+5fm3XW7HI2+dcJ/0mraHSsBCQtrtvsGv
OnoW7CPqmBxi6osBetjZH0lVX+uU7/1po7OhtNXJSYYfADB4kFYznznBBnUw9l/7OrSeWbFZnLKm
YK3KLjzUJej7krJ2dqxCBTZb01+bIPQwSj9UmhhkBpNw7919HhhJuF2xbZGa1Y84tEFZAxKCjAoi
gIs80XS+2/BFhAjV+RdVPuWPvQfLRBg1e4nuEKJ/i577TKfynPLsAqpb8OIPFsxyVMbxEJRkMWW5
lK7m1MV9406cUHQqkmFnnnlxS0ztT8Cf4/pBIpysTFXmn//IlZeQHFzIkLJnjiaRq5GffSo8EKa6
9oHq2L2T/gAcuQjRTvNjz/7kTQZp2x7txgD+KKZIcCavEb5jZbeJX9xVY90+A1CzoHNVgmvNUBq4
c1rlKdQoprIg9uCtQClfxeGnOH83YFoGxNqOV4QKisq7grOmvcsbp72bZ6M5UFUG7e7SFYc0lZ90
a3dzoNLSguC1IyYgjsFs/FcWcWxd6D0ASEhf43RY01gsbvm2OBnW6tTU9VN5AnH/CFXUgGjv8j/v
+HyOjSIwLjuWfI+uAyQBdBRc9/PcLxQM8ZWXLcz5fvIlLML+kSLb6HPggrDUPOc1MxP1hoofpCqX
KLey6svS9bRr8cKPeUs1uflMmaf+pHjzo9kgNaJZbI9ZPrvWHOa9NWXf/tQ0do47IBKrXXV7XlYS
B6DC4Q+4RPPAVIaY1c/QGduDOvmfYJ+ojrAOxB0rViLmufTBgoXFW4ikMQy7v4qr+TaYphLRD+Nb
GeXmbdhp9l2IZrV3MPXavptTHVpYMH28C1H2BBHRfY8jXubiHQ3oCRDQ+VbUw9vYNd3qlRFd4T4o
4KiPlMkOUBfrwXWPWpH0pKFQbLyRqzizh/Xqd7Zw8UrIzNqF/V1+g+DYXOjxFg+4uBj94AgsFFol
y3VSODdVV9tXMWjzO+gM1DuXEnIbBuqj9Da7vjjPbHVggzsGcH/YHL3ZwSf4nk6uxGbD0H1hObEO
hwipNsfvgosEfWtHRzNDgs9uPrVlc5vU+gE2iZqXXRp/U30U2ywqfU9Zp6rPAyRMlRUm36YKSqDE
6p2bLNDNxxIWGtVx0msjNb9rDfMnpqVv3dJKR9gq2eV/0H/ZzGoYrAsz1JsHi4JZGfY7G9TMzUO7
DE1S2BIUlu4H2xmaPZwd7fo9mepqYpXGP10NI7hhfYCFbaaMjyijfIbNJriVr5M0MrTuq7ehYvMV
U70bmYXIoKJqrSOs4zNcvwWnc67dHkvYFV9nE2KoojTdexfC9T+65ku9mF0lM+4iw7aWbXLjdRsk
XV2HJuUfgxinexUU1sHMwW4Bi9ytq+VhdN1X5s8RmvFDoHWc866ecapu5UqabuEEgwpgvHT/6diC
18FKV1a3YU+zDjbhrm4zajgNK0eQyUysK/iVKKnWtOLgtblKzZ1lfTYixOOpwi930i2j0Dg5gftV
YtEuBz5HGbT01gDOZv0sGp7WZANEB7bJn0O6/x+36lAJcluNJWeurE0FzeFbtw/vi8SjKH4zvYcZ
CuIevdbGcNv/GipXEmyh2XiTucHt5rS60IczYQmOynhNvHm3oT+yMBt3ZZ51e+CLyPuAAQeoMBfe
ncOJUA2l7X2X+YEB+TGX8+wuyKGAYv0lbh0ChZ/HcVOwE5vESRNARXqPhM24S7Km2585+hpmhfd7
SKy/lLqf3UccQdt+CxYxK4OyBg6grfFu/bDqf/tqEv2hVGH84PSACOVTygk5G/m+4ewlipfJ7wYF
VTxARTn8BchTAUYf9J9RtTZPjjm+RrXVfx6dpv8MCBpYR7x26qH5DpA0PYmLyTvYSPZgjtKldA++
4SXX6u27NZf0JCG5QPnGn+VeWdJ/X+C5GmXvR38uK+sGTs2javADDIbMHi6ty7TRlc+dY/JDEQ7N
NaIHycvQgU7RlDk9ZkaYvPQmLEEW5LP7NNTiF4c13lU/NOZOuqrb9QiOhdOFdCFnKu+7vHuVodSj
9E/sKh6kB6Vs8DIeJE5uhELXYSzr4gSP2c3sDAE4ZEB6rao9QcyvPcWOYjPpTe7VxSR2v8tDYGSA
scQmYfwYqEfXdOGvW+ISiyOOfPZvIAB1L2cndJAzZYakLvOiSddvyzIDab2YurYo77Qg/kN80sgg
IKnOXrp8xptnzu9QbnHdEzJr3inquoja69gt5h38I6zpbfgwpIJYujwJNbfLEfvahfBs1yxH7H6s
3f/3E2xdX3ZeNxUNk51ZR7OpbnepC4Gxwjnbma05BLZT6Hn/QDNi2psW0lCgsL/UZjRewXdVH4pK
n76VrP0Rw+u++Io9XFlaVQPbTeZvNvHde/xm/2d8teQBejZ9a3l/n8VL/vf7Sn4PFrw1fsnvlE5y
abjsyBew2sLAWUI0h0bmF5hb58sBRYzrJJvzLyOn2fHopp8zOxofag9YuNh9LZkOwB+io4yCdu1P
Z9Crx760i08h9e9IZxVfjIHtKnPigytdxQJkPg4lJCSsM1+9+koGh+HE9CsAOiupy2kEzBtqqClY
8FEw8VJO0lRlYd8mTcoZ0y8TXD383El/mJJv4RA3V9L74ND5j9jPWlvuusR4SwVVKGf5OWuCQFWZ
rFozVBm9kb1SU8lWld9F92zG5a8sdlkBzeNLajf2Y6+Vz2LW+7hZJIbg4KaU6hXULOqdbjDDb0IO
tn+RDsjChNIcvDXKpIn5M6kh8DangpVL1br5vTQmdCsccmizShUCrDhLx1mq2iIjq4xL8yIy/PTe
ATCJ4sgy6mxASRE+K03z77zpWzhKE2u4tAeOZyIv7RQYkliOcQ6BeIMWOY9hZjlM1P3gpNfttZji
ziUuaCaO/jMNPMfSnboihaFKZcE9hXS91nmUaMlf9jY1s++27R6SXuICfwxPUV9dbyYZsNwnmgft
fn289T7D8PYsEuw4kB4gy3MfswmVll59F5hgFPPlqnPTvoVKin5qTyCmUCiPrkICt5htiNjW4Pc0
HTjUK1Ut1wEf8m1xuZWB3OzbSwNWT3eHJBdKZb7FhAVk1S1gYCCw/RyUt9Igbf521VMmDN576y8x
a7iMlHBzyTHm6sEDsXR1ZpeImSXI5X//PQJVcv57ZDl8VSymwy5M++558R/SoK3ujaP/8lb25Bbx
d2uuHab1HAPIyUA0Keq+NH3ebO9HA16peTcoWf6xmeSq1P+C4aN92Mx2P7CskoyWx1aWeSelZvHc
dEcT1NKlFKJlXeU+wltxiSo7EODILrILyJ/6W064rE+/CwaadWlKMIKsH4Pz/JryAxWU88DxxYJE
kyaqEI/knflmkzKbmvKrG/SiwgupojmzSVccMlbiJNXvbNtYucdQhBQe5pCzdzlywlpo7qZln7KQ
jct42a2Uvqu6+c7mgGQv3XlCq/ly9Jp1yIfo1BzgGJBwL8/rPbtp6KwBlXJO/7yD5F4Hnt1hTSFG
fdk5lXGk2cmQ3le/6T6MYrEChWubN3dtD+ld4vjGvTSqPZv3xYzKAafSHFwujlQvQmO97MZqHUGJ
IAQsZlcEx9iGBpIvdeQel4RZWek3luT3hjA4bnnWZPXQ3UeIQGt1c0WJP4uyBQgqTaFWd1ZVgk1f
TBKhK+ZbRLWo0fRsrJxFZF3z6b9/XwznP05WLf7Gtka1MaWd6DCcV6C5A4jdsnFebM8Hq221PSVN
o3NblaCYUaAsBijubBiWEvQq66FwbsXdIUzF/sEWqaIp0E7DremFHYQsiwOCXeetLwMlxepnC4VD
DXawLtb7iCuC8bi/3u6RJubfk9uVhxnICSCI9yegiubXPbZoNeR0o9agaWMzhFo+9rWuJ1DLUwrn
VI3EJf9d9dvVmc2HN+2irYt5Lw6Jy/uoOsw9kwA2vtRbGI3eGp26n/Ig/Z6aZ/SKiNnccmUq+qzs
QqVUb5mt9sBiUfGumIks12FRnULL94+r0YOgf00v8eEwpzemD2k+ddSndCzdC4tl4FfEHCDALWr1
LqtV43OrR9djnndfZw6KDqmRdkfpIjq+H3TXe6lDxKTzOrpjU+dxRIYaRhh08IyuOHbI5d62EyXR
ysCp8YXdQXIPuQfWYhpMZ+c0lLSuhg8+CVikdm+tEnSzFVAHp3t1Eh8kl9yDE29Sbf3tVnIlMeKV
7oeMDadQlj/nu/8etw07u4c4xLb+E+ROYkQ5jANfp/lbeqtXLtd/2gfDGuD42Q5lJ/9AARCg3Nb5
M0ZpEgKmrL7Tgdo8mjoA+7F3nT85rfhTL/X805TlFaJM2bhnyZjdAQevj8qYfLe7zL0G6pw/KvPS
KEVxDYQuvBDb5ujS/Hsc+s4aC4tozlYi7H6pijwTp2cZ6jeMF8eSF9IyVN0nBNBSs4XxMImcJ/45
10EJnab0Yrh9His/QNTSatG2rXn1uJH3ReLjZZDHRhqFvzacRctwcZQ+MwAYFpT9ltdA+pozcMQs
eO23D1qc74xST08u+OOT1nbGMdLmb9pi2uxs4WQfupUKI4KWl8Bh3uMkGF4M+G0kVZxwmO84FDIs
IVucOItuSvY92vJDeFn/nVA9yRkuupsTtXoPyEK5z1XXgNqu2XDKxMty5BHxheHk2qb7TNWhda13
HiQuS7A0lmoE6EpRxyRdfx7Z/OzbHzKg8AL3eamBv0Dhq7mWCI8zmVNs9KctB+BdnelkpB0Vh7zR
BIEZ59aImvy6i5kH7iXLwvhgkO4JsoIs1GEfgCX8pon44sLw9qsvV1vzP2LELdFrnq1/lmLrytW/
xmlG+gVBGw8lh/98orJu3556VkDg1RQZFUt5pzQKBFcUaAdpfyH9UWlfuxDaobOQoG4TdoXRlAD2
rDTXcR+zE/sry5bqzKYmUwXBS6debg655dbdxprVl0FnvSx32czrraXP9xcdb0j114fdAhP4IHeu
WhTHXGlS1PMS5FOlkgiJ+LVbmZ3GbgGlUlnspw91N6cPpqE4dwtTrvTEXlWptQK7wFv9XrESWtXz
qS0HZ5qjMkNUARs57iJo+UGwktoak53OEu2ZInavFTN5AMipf3V4GrjT8uLJBzh5VLNmuukcIz6Z
oaouX5rxs8thOoT3SIaERrsrY9P820zNnRr8yFIqg000P5rUvvEjNNNCeD5vkymAQ08uxShhZ12l
7/itF6O4t9FiU2LykLlEm2DXQDOyq5YSKGn6BMDSpSMlUIoVghd0tflQdeN3qsCYXotnCy8lZjNO
5vxUpL16lBCKeReW2pqzxKL+BGQRSjXZfV72oWULe7HrtZ5RsoFJGtnGfo/fTHL1bpc8kuLdvuXJ
ZY8cSPKneLmnREisjFrsnH1nN1HcjzAKKZQzF1V+K42S/7o6s8XRIoebpEi3QMgdEm4anCPOenG5
GhPFdnGV81um3/fXWMktWSTe9Xrv2mSm8zH9+yNJyHrLxeZBBLP3Ry+/0IIiuh1CJVybLp+Kgj0e
+oAUfl1u/tzL/2z7ITlspjaiYvAsjXjPbJ0kjfT8f5XyeoKj+MculYPOowHKj0JCdMb1s1r1rAYp
HM5G8GJndjf5n6cZfskcDpHusinU4tTWFUQYff8CqVhJSXOeJkexJe0wHIva+zE3APbXYD9BhoMp
3/iiwBaISBsJQid0OfkBO9Q3PpQBKYWHu5Q18KHWdf8+SxofvmKuSoRvrkIOay6aoiRQjOJ2oFDq
Z0SEpHeeRuLWIR5825DaEq6ZY3IDwP8hHnzj5DeqcdLUPJjR7f4BVnu6+2CSEJdjyWPEUQ+KiYV5
Ets2VmxBA7tiDI38fnOsSaWf5T8LN5zuVlPRzVQBjrb9lpU5aAm8NivBF9veEYbj6dozm/BhUMzy
sq3S+cvo+48V2P6/NFQdqMab/sxVzqt08DlPdRP5aFno07WdRm+DkMeav+i++9ga2o8kNZJrYzlq
pHzB19TiDkC0fSeWQY4X5dIN5/wyCxSOn5dYiRmUENw5KHiUw12XOV4e1pe9O46LkvrU3PpxgtKL
XOpLX66UlNO1MxuFQ3s7gENcnHPrQHu3hK25pP8fl2ehktHpqvvGmNTjhyHbrSokM+Hc6qtjqqYl
hYx2yZbVQhWSu7yh/b68Zwo6G4htVPqFman9oQLrDDXeEi5+/m2wxLZQX/aB84TuY33NBlSicmZi
B/d6AJU4ezPGzp+KkdokV1Gv/aR6WLtBlIb3jZ1eTtnk3EpvHYzo7xRXGRXBywb+gKgnUDgPSccc
rZNjNFU5hJ4BVAf7rA+uoXZd8D7tsiFQJw7cfksfxaN6H8PMeanH2fCxP2hJzccGKaigH7/FY1o/
Rwo6wipHWTsAD9O3oW2+UWxbP/dlqt8lGv/JqhNAIeF3H+JZnXyIV1GPGAMlrBELZxfRNtCAKCyH
Yh4zOk1O99bAi1QNF9IflMGBywBSbumeBW5d3WnRu6k5ojuLS0qtHFB94AZjmzL7ZdN/vxo/3Eb8
6lijh9e3/mF7lO0Om419Tsr/zBd/VrND7tb1Y6DoNbP8BJ2vEvCiQ7nJahNvlKb3EE2btx2Mg7Co
p7CC1wlnYRKnqB7yhLNzXbqm+rCGtB5U/NOkT3vJ7Pukb6FbP4GGOQZa7FxZuQJVQFdau7Irp29e
Y3wBlKw+w1nZc6aaWDsUJla7orrzc5Bj3+Id4kNEctf4ju/pjnLKqjSb+1yx/T+K5Mqj0ON1TgY+
YcjxXVTLiS1gk/LApyo+6nZlvlJ8yntJjdr3QRJlB/bboNxC3xlaq/aKQ/aLuTFjlvGm9VAakft1
ViGWKxzPf0qq2YZOvp543QXURhgJQkyxkj1XHorX6Fa5XxH4u7aUlnJLJMw+BUXwbeDXg0IrTGnG
FghH78HeWbogxPKHKo5u0xDuVbstXXgxivqU6X516lsDKaOFcHOIFNT/xGjFFTUDQ6Vd6dDIzm7n
XqM2BYuoLP7iZfG3LRTX1SKLP4nbFoUSW8Fj8CFWvMui0nxfgK7DDYr6JVbWo1vy98Uqv4HcX3mP
61WF/ns+WaTKMvQsn0TUlbvwXUJlmzgZP9FLE2h2ytV1PQ1vFtMu+A2eEyS3oGMoVSjO+A5tI/LS
xb/1/y2DZLR9NlL4yzPVYqmb/fCN4WVSgvF2gxFuJs3mt2fpOpYx3K5QxKU7LAO2roxXzAWo+G9j
NQ3ImJG2CedwReFeRU7anwaVktt3lKrGmdIxDD1tJ/BTcVCKnOxMm5MKsUkTp+4hGzkVXk2/Em2D
/jXRWFJf1cbGX5wwqjdFmDj3bGqzUebF7rcoGPeq1tk/vab9O++G4MWgyOsAibW2hqKL9iFUAdMs
oQ26Px9C06lz7huqui67ajrLKqE+1aAHeYAoiuor3gEDGrRM/WU5MGch0lyNqu1liZCAznHgicH9
YfXwYbHx+0vJV5R8xLdU67JElimSL9sumwauawPtDopg+Lv6xUyJ5mh9koZ5+R8dlfknFDOsTxk0
aIfZ4GhZnFluG/dWqH2In+Ma5egIcb9r99pcoBRJHb+ohto+6rrmvkTmK6fB5atNTSgUNWzzS5Db
wHIPEy+sUwsaox6MAF3F3r0eh7l4de38JYWm5jG0CvdlTr/ImHkY31J0itZBoeXXxzaAidoYzL+R
MLpiq3H8k+LvYOdFqfmMONx00LPW4EC5dtmTH7uDmhfKs9LAITV3jvVnzXDv13A/jKfz4YY7a4e8
85QLhR2LJBj8Gw3aaZdKO7e4qv0KVqAkzx9X43sMoNjs0U4pc5S4poY+O44u4EnUvQBoN5/e+9HR
qJuhl6nGfD+U5hcjVMF5L76lt0Zm7eqTnqFzHB7o4UNq67vzIsgxcJHRxCFFj1LLuIXofZrfucwF
Krbw13JKCZMIcaqqAZ24gUSox0Z4vXNaXj4UHwDup4jc1Paa/hURUMqEmGfaVuD/ldY/1NCLf6bg
0aiz7etPvWHqB/4I4W1nKsUp9aZ8T73IhzFl+x2lz+RnvIzp+oIz2qqDaoOf/XB+rIMk23tmmB/S
5dM32H124uf/FcVB85OY2AOlJqr17qFpsz5FuZ9StFK8xbd+usZH1MBfDv6s7w2VCmGlSj4Py+cK
2oTgpqtKfycoHw9NX0AWTnQlXouP3YWXmMpJvN3w0wIx/fKeQqwWS/UbZhr+TsZoNRw2IWIOV3yy
PvWjq1wPHRzqbd0bp5yjoEtUfJD1Gj3WAWIUtzbG5qkB4wCAxbkSu5jEKU2m+e5NRbncmX2LjfQB
Li84vnbbHdf7SH/JDmDEuerNSb0Kyqn6rDYues9JGSKfgI5FnRTnV4qqvtk4dH+7Ug3QJt3QQR0F
NaG2NJxtNLcOxNwlvMf010uxwquJVS6VcthZhapdS0+aLcXvh0iQCtf5bRql5aFCxO8qWNgT+Mc2
D5XdeUfYyhZyc8gUepYWD3K1OSRORmyOPiveRmypKJD2juLYgs/usQVvqeTm230NLY8v9Nhsbidt
ry/f3rRz4pfhYweZKJ3p1svC/bR4kDvhKw9VxAtj4DY0Xoql8w/PMiaLx4sa8ACkvVM7GDeekhT3
6WwV9+h3aKjoTo/CELPZ5WrsvZ95U/YQv6ZJACT/nZ6mL+Pg0oTOf49UE+xXC0fN5pYrQ2LWy3+6
ETl/NgtNM8MfxWijy1VBkx2/NzDpzjfW0NyUqBUdqXJtMzg8CJG4ta9H+tsQid7cZ2kk7vcpRlTR
kbhYbiaDJFS6SV+hnYpKwdGzAmjQOIQ6pk6iPDWZ5T+5enJflGp8kl44as1jA8W5BMBJojxRBP8z
ALCU/hnr0T0/HA27sHzihLRDqDqKGM3QIRqNK3Fs9B2bA55eyptliLMQjUr0OAxUim7G0jeNK+lu
uY0kelQR8ErZUoGtwebgF0VzxA6WxgjM7Nq3Z8q0CuckdmofQMNIv1Sh7lfLpDpK8Ac3hP3rOLGV
7d+Wi8qVpmoHKy69Lxm1zPsektalalB/VGu4R6R03bX1Q1Y67ocIK2r+R4TkMBYet2ihhauhiqAQ
JryJvRwZGfSqb3rderuaOx+Gza0vbgk8s/mICqL1tIyWRn+/CmDWRS5h6a+X4gdZZO7cFlLXD7cN
I5BzH/rvj/HBJjGS4sMtPzzmh9ttTyNX8sR+1VeHNC1fV9PZHbe4DxnVeq+0VL5CBF0ADBySCux8
VI4XnmL3N5XnHMTmT3ZJkXJXndgLgGHOyafd4EzayVoYBEqr0PDGCLKm3q3Yu8U5sCEwXUSDDwrJ
sm7CBL3sCwleL4PMRcdTRybmLJd0pYGEhok7JxT7zSYZ5MZGruygs8ig9OyQwnEXSnZpunnq92OW
hJQ0GnBA6Yiy7uRyi0moHNKuxGgsQR/6hQs5/oULlJz/xyXpmr+PWBtOtV+nT05t1zdNbtZwmdD4
2XRnaYlzJ6bcauqnFtgdvMjOnfTEvkQ1/2mSgbMWA0JdBi5R28D39KsJJBJEx5QpAMtU7xMfRQWm
R/2+nAPtXkU3R1/kMLT7Mt6bqpXeoxur6uht4XUTCF7hK4t3oxhliKRx6+wZZSjzWoauWWYtG641
r/ksY9c0Eqyy8AYAlxSHD7cDD2afqDFdTTJE0ndIoe87CzESuDtheCoM68pg6/GmVZa5Vtsj5XIh
XP+qA+H/2jd6VAA+uKQvoyRSGmolICTXhgnYF/93SPHw/19TewV/hjGbl86kLuTVuCao5H+5PoZ9
vJYc0gwSvY5R+Q6sH6fNL7YPt5T+6GkTVGBFt/tQDQ970Z1jlHdiCgRuZNrdk565TFukkD6HBWCf
6ZZ66QlGRZuMDF2W8m6FrIDCSO/6lOmaCryZklpHeYRAOXiCnco/2AmC4GKTxuwpjNWq+G/pFUuY
wo/nKWW7UQZtobr5LXcq82GLbPPg2bAy/XaLrKATRwExL68kTBwq34dLeRbJL445XNi6/+VZ6qhX
KNWr5/U5Gj0NgvWZeQZTC8Y7P3MN1LdbxKxKF4ruDjwyjKeBad3YSzPbPi659GyrNHftwsjyYYC4
1n4OBJXyzOxVbJMkXT3nqVafWLfmw63k/uujyFNJ0IebykOgfZlQXZ28Nn6YXwqxeTuB7PD5sXkI
1II3fuu9iD2t+nnfzZ5x1cxq+TXP/x6rcn4Nqtq+8YI8R4MRWvR+GW3Z9dtoTVdeJHxotJk53TOK
l/mutRVUJjk7G25ruVR9fdkhoV8mbI5kfYt/Woybx0tN/ZhN6v2HIW0ERQaMvf82ek2UeuFfvKBT
uKpk54XbrI6tb8NrzW/Bkmi77fsdPzxpNYXN3u80pFZLg3OHBUcB/dqCmaxYzHNIdxRbvuA2thDp
bs0WAjEzY7f+WUwFd+EFTFhsZS8JpfHUDvjH2sodNteWx4LfZI84ZHOsa+rmqerhEAnha3CjXhMq
VPrOPuINRny5+g1Nix9sL0K7i1EXaAoHCuApVow6E0A4S/GWQfLQxDaqqnk/Xc06M951cEqNswew
7zpP2xKG68zhpM4ESXULM1F3aSvAIFYjiD0CerdKw0MpweuQtVWtLgsPa2Q7NNGtmgw/jUx398nI
Tqc0a4Y15j9HrRlWu2TokSToXQ1ppuWZ/nPw+hDrA8kTJywvLmclmYEAtfzCHbzZGh9nxclP0cxh
QTQuH4Am+drHPsozi1MaH9HBPUImqF5aCli9OoOKH6TCMURmbR3hDG3E3zQF/blXk4ZznTbOIFoH
NjwPZn0njcuu+t2C5LyrapdKXLlcPUu0UqeAjIdoQCD7fYxcaS0c4xfr8CUybIj8faIlu4xZk6te
uj4FlCPG3ouDXvmEVt9bZSJVgea9szRSZggH4QE5ZpPCPAoaxSQNFI7ZoRtimOHfY8UhcU1pH1j5
m7cgWP5CFcAHu8v8G/4o5yRXtl2hhuaOxWFz6DJ316tyuNHj8Jq9Subp0Jw7p/VSxkwNX1wxVotn
RAW3UqJB+dSMcXyqNZgGl5qKWbU1uI5DjhRU46UfY+1Jr6Ir4XTxwdE9mfSEuiWI6S2+bdx75Ps4
F3VokK/7TCkjDmMosL6RxnK7t6sxg4Vrs5XhQsUlRonpnETbNxxS7XTH6MYLFfaEU+6DiGT9wJqM
npjquX272mz85r26mhtfKX3YnCTiLKzLK/2SouARvBHjP9xiLosvdQE+biHwNp/NOEQUvaq9z5Gm
INvSZDOCOzBpjNDc8Z4ylG+GWq5bu1tsWsNopoK7XmNzJGF3mXObRX3zWLWxctOXnbr3/bz86g4G
0DEoICH5hMD/v0UULgpsMAP8e44tImptJuHCBDeAsGBJouj85RDFrBYyT+kGrFEverPXX7q0NM69
rejwvgfXS3cLFu/Wlcz1QgVqqyBqtrHJz9nLdOjS/1HmCwqv4dWfrV+Psy+QFUEmF1VFfjz7BjVR
2N4YWXIfu2N8T8WlveAVgiz+biRZewVZN1CGpZs5bXsV2h4gC2uCLmPxvnHwLnCGJaRa4AtnNhlm
CU5iyPrxws6V9iCkChO7kwfDn1G70cBV3XQTKEO1hI1m5WFAKGFECO0T+5Eu2myJfSUnYFQPffZ0
x31s4jj4HFuAfpfjszoOw1tjpkxIuv82aESNaM9GWMRPQZ9/cthAl82cSo9zBN0gZjcGMN5FTw2X
ZinhbrDhDY/NCAnvyfRPkLDBi15oY3ulqcNXsUmzhaRL8Dj9H2df1iUnrnT7i1gLEIN4Jec5a7Db
9gvLQ5sZMYrh139bQbkoV7vPOfe+aEkRoRBZlQlIEbG33KbSTk/zhMXOLj1kgVb5BHxF+Hs3V8/H
4ACc9/M8bWJadmhAwMBQ/HWOSyc8g0E2OtNwlgGvfdNaeuPjUfpWQdrF+E9zkUvyILTC2v3rVJq1
LEbukCjOdwPr7n90qS6CzP40FbylOELHnWezaJdL1FqnWTu6AMBhBZIi5oBXVVd3UcserHXXcXtO
VCMtDQ0FerUMKY1tMf5/mpsVsXPMtezvgrlp83fhmOYxH2oO7MCsRubYZO/fyBqUWCK9EY+CCTEI
wY5Soj61RbYNpkVxCcpwFEKsAMHUTp9HnBNMcXIJQtcc1i3Da1SOTPVtARa/S+IgeU1x3eoXGnMA
7oOqJzqSyO3daZbTMPcynDHYs3nnAalk7pJyytz+wIRz+dNMclTHY7tVeEl+DMDHVcRaZ0218m/K
6Kk8fmmWEvyyGQEyanSoiYoBI/snk9lNNAzmoahw6mAO00UPC8TfkWoM+uU6uiXuAM7KODoWU5/j
6ETJphRYJJ4TlptaM6IbyagR0gatU6YJbMJfrTUwZ18iiRPEDNTB+9SSj2FXR8dlGnnhjWuvhJmX
4FQHE7zEQQqSnd38uRzdJ8TC4iuNUDMuASGFVGYaCkdYB/zoQpB9dvmzNbD2IZdybfDORdZkgwD4
71PLUdY7spUdKFiWqah37GgqKV9XHmstuvK+KJ5x7tWt303X8bCbV2Zqej2gmv91Za+r3G2q5V8k
T0ck4qCx4u6lR0NhusN7GZkYg/ndnqxy+69Tw6BUaV2vnhf3dRBX/yVXjb1PVeM60OU97nieDnzV
f0LdTXFp2jE2Px+mKvLWgKxmhygMUEn1C4nHwB12xuQhWVhMs8UMtbPY0ZOCtHiTOM0QPCQjk1gh
9ki3YgeVqjNJ0eMduIvwSUn9xpwsPZyrbFSqwWpxsfghWQVy+Q1LMrF6p5h9LR7efwB1JTSFTLBP
evHwp5XIZFmEprUUAQ3x6AQO7IMEGDHOy9jFS3TzwVUNw+v/wQB8kl92zXNcOarMMEWWhw1EaTzl
BEpTbzQShtedga3zBNA1hOq7yO63jZ3lwJr8NSHDcmBXZ8GeZpDiX5yQAfhC+R439n6HrDIJXnSt
8221cTPVBo8aUKRzgNbaO/d3OZkxVdAkkYOz2MdBld4K1Cz7U2LV+0VBE1AXD9ZBq3RB6/1rGVIs
67MSkBJggi23pCA710CBj7oIOaXSAlKX2qTmeJfO1OJktyy0LA6AA/A5iwGYVrTmYkM9x0LCIYIV
ICVWF4P0w+Q4Ybu8MznIQwB+3JnHXgg3B7ineqyoMWK85pGGg2GP3glHseZxAHPUAZV/fqubDupW
qSWjxdxwRvCNjQByG8cKqOqFBn5V3bjTKMe2GcesShEXnV371KUGZXdsD9i8wxtFgu34aTFJiig4
kSylyX0cmIcR4C+9crjYZeBrenH9fgoQxKxjAp5RmjK7oYnkFhShSA5axtSrQUp0ct+sAcRb8NxO
ZjiAAGzEUSVl0cgx7PwBHFd47f2Vd4NTEeHh3GrsD2MyHSINRHdPQBLpQCIahVuZZgBtIXPKo0EG
B85lUSPNBoeV1wHwi5xr4WliCo48A0yEYbXgEkfgpABzI9Jt1tSdpYYmr03nlHsH1JHnMZcF4F+X
rqjqdovT/9+c1MoTGZEj6i0y1I5dGUr+929Ei1uLhSG226/XRpNzpwK9mBMevAiISMhnQDZsEevh
pQC57iKKKVW2rNgljqJ8m4UlqIKH0BzXNIOa3nQyILxm2S5QhkZqOZuwBU6UW3cMsDApOyd4Y5l7
gK57DLQu3y+iNEB+5hq89u254p85ZxtdSzlO9wG13I84Us0NUP/QcJp6/qBbKCkbJzDykIwar3eG
VVDLcrfIeNF8qdKoPllSAxToKGNf52NzJwsnA2JY6dqHxb5rbXEwpqGf1yKF3bfgSm1Ka71cE07G
UzBggPeQTEIHaOJBaJ0rYCmd8knr9onD9zQSSmQPAyt91qfdSSvG9kQaahhpqDs6iVX61CUjLhjS
DxAy2dDERbEM37ugMTVvlsW3ot2roOGbtYBOG/2XJzFKIH+vt+BgJHY83eXM455iYnmXND7YCDSV
ZmU+dcAx2mAre5dyDH5gg7WPqxAo63LCoTKKjWOk9h9CMwF929BdXZeJGHDbxboF099PJ9EPOa/N
H2VhPgB/s//GavnNsMzyChSZv0XfFlcd4EvYjgcpElJkCDhdVGPzVBaPCJYWj3VQTr5XVdVB13Px
SIpu2EUowH6YB0hGAQEUjrSXSQ7HG1JcZmKbIgXat7uS7VMQzD7UVvU1A4HryQQCVrJKw32Id46H
WWc6zTnRxkcD9wCgWMYAK8QUQ+pIghd5tyodMAyvItfWVqAGN7etXQUPOGjUHqpcfHXcrDr1dQ0S
7r6s17Ga+0//CD08zmtz033x65hPlTm5d5qyuKfVaQ111eBnjtcp8IGrZFsEiY13l8BWEQkHLNaV
boFuXHOjD6ID3WcTt8EuMgRAgkNQrdUMIUEaptnQ7XseROsRAM0fhooBOjJwTGy0YRx2eAfVJ+2T
pqvRkMkHYJxvSUcNv7Y648/UDyoAoov82A3gox37YQfwOevYqsauBLAGpwxvy3aNf2aX495PGlFP
AVshKAF92sta35MOqbD20Szzhm/IbO6mk/yKHGxvM/ubLX+ttsx7syQHfVuB8yO1PImRZZ79t1/G
jH3+ez0FeCs8ywVlhWWjouLdTyNyAr1B4lP70ZCIDfcy5SfgKf2FiqBwF2V4kQhMgJx9A52iswvj
6M4b014heFFvYkuPnoCFm15dCaY7NQLFJsqdW7z2BTi83ZOMKwvkFM8WhhXGT8CcBkpDE437INLF
6aW+f1yB+YJfwbz5swFQ4l+AqGd70Dtbaxri+FMx+nXVAbBfSLxLeySQp8bNSLn9seIrkjpmy6+j
acweUt1ge9DwWWtSkgc+5dUBrHD9oUE66nwIA/Z2MDwnoOicz2honBvSnd9/O1NRMnUh29RIv/Yb
BZsHiOxTzrT+LxZXgICOOpBNJIn7gCqTF4vcQAUWM8H02+jHTkFiWSPe782y+mmWCbgl8BVZlyFw
grRAQQ3aY2SubE/VKitMrUE1ZVGzQ5m072eYOV5mZzKYqfWqnVaAPFp6WnnW0/xQ11pwo4bkLWDs
AFqp6QhHQDGWlTZrA/VFTUR4XuQcSSVHPOw+6cqqk9Jc8STPUdVVZTtpJ86qMN3qkaVp9ain4JSz
pG4fkMBRPVbx6JuBMK5jpuV3lCC4yLRLul1QGEg6zKvijgw9IDc60ZksFnmbDq4fMrBoklnWDQzQ
oTZod5Aztk4aExA7oszORRsVAHz2nE810Dekx5MfI4AZ/XFq42dgEk+7FoTmexkn3gPuBjhzVCap
l6zCwGm+kjczb7yLY47ZGdgKIHlU3kp4SwFX9YM1HjAYRBQ/Z7YGlNC8+mGw5ovUiuw2TJPxMcZX
JI9z7Uk0LHyeDLDKdrnxMfTOZjNg6+Ui5z4e8Q1UTa+aoleoijFqJmg0FPyqTfzFIjXBm9uFXbaf
tchfZ34Y4tiujBHVJQekibXoGRkW/EjgFSbCT/oA3NgFyqKMJbgz0poButQJNR9IjajCs7NxZcSp
Gmu2wNtccJ6Hr268xnIvsyzIau53js12i9u6CHDq62g7E3iqD2GAXHokQehf47TYuhqItaYoeShk
NX5q+qRaV7INby2IAQ5AxvcUxsL7SSAJCv52ouyhtUbUK9SO4eySsfjZlKw+EL5rKIHzBKqFBcp1
cJFlPTS4qcQdTodXLr5zfopXPnwhs61XZNYN/yDr1hRFdgJ70BXYOdatahw2ywcgA29bM2xXi4K0
AFcC4mcWaG+ckKJt7f0IUJzz4hx5L/YZ4cQtGSyO+goQdZocTPAQ/boQMjGEZQC3cnA37xSB0T5y
QGLhp/frMnE/G642//rOtx7h9pXEKDALyxYgo6SO6m5YA91HFdz8mk8ff6r43zWrs8M7uZ7sEU3E
/vTVvNTi7Gg0+cdFRB6qzOk3ocu9N38oUkgH2BHSqpzdMmP+kFyCI7evLstnBG6zeRIJKqnU32OR
szrUkZ4cZm+ckw8Ur2erSjTT+//ClOsnXuYGOKZ//WVzT8VuRL1e/lIAG022VQY6KNQcmhceeF/1
Dq8qeR2BdoRkUW+gW39CImd/IUkfNeZltrDBj7dH/d4nkmGvZV5MHIiCIhm8VWvTlvF6nk8TSf+v
Cy0ugg+0GAnma1AXRz1asGbup8XhUHY9Xoci3Pa8Mr1UMY5L/cL4GHnAuiARQ0ZkvBslwBpLp72k
CG616yQO00suI2wKQC1eb8AeBsKMRUV6alz8zv06tfUNMuoA3bhoqCfd8IT08eEwr4ydILCgSMOM
HNzorJlHWeCB31r87XhWtqObPj0IpoFvDARdbp16DhQStGDWvaqn6lhW5eck1dp74omXRrene8HL
FtHKX/JBshQFUy5OR8hMKTJPY7ccSKVK0ofI0R9VE5SgMfBipLcsClpJ2PXnZRGaoFYCfzZWel08
9DyUs6qVyBspotoF5KZAODgC9Ibjiekxi73xEZlJw4YFocDfFftCkoXRcPCwm7jSqMAhxRHQJ7lP
Q2qG0M7xetRVe5oFfrP+oQQmg/JIDbI8wh0wMsL1IkMc7S+ji8WZRFqNKrlcpM80ogsqY4D3YVeA
xMtXRwkvQCSLlB8SSds298hWRPqMsqBZfYVsYq+I8iPJ0sANb4PZ7xYfy2dcPrcrx0OcybefMcee
+M1nDGw9XzHPqPY0S8ur4QE37WXh0jBB6ppG0ZvPOCT6m89oRpZ5ruQBuO+V251q8d12nxwTiQiB
gm5GohOOdWohg3ns8CyAEYZ1OkzxOhfPBnOiE4pycEYzW9PEDv72Jmvs9GIb03ODMNiIjfc9UqxG
LX5nyMFHNikNPWfSb5kW73PFgBQoFiU8DQffYHZ5pKGH/cshax3LRyjaK1d67m6MMi3vWgh3OpDk
UUBnAoZTzSV3vEz3pKQVyF0nXy6o6XHQT7XloYPsWzfKwh0VmM/l5/GrsB9RWbkxQvliNEO4pp1d
+WIuQTDkiCr5a8+taFeAMvziFr13aPV230QSxyRKRE1qxNGbIZlxlDK8k2evE2gW+MDgzavemAF2
Pul9mkZLpN0FoUVt7IHBGYPPh/PkSOhZItGnveWUckVDMM8Zj/hChorTkSRAQ2N+UOnJEbiJANDy
QM/1zj4uHsmUmtgqUVut/P/JPqh64xH2lgLjmv1HoGmh6+FOlJx5kjx2iRVgI5cZ9sqxSpROoETT
RdbYmz6yHoIjNb0yTu1u9Ku4m9Zvjf7ZL6JIm6e91S3O5oUi3cWiqAJEC5iqb3gMohjHBW8UGLfM
k60S2M0mMudGf+2RjLRk927IPFH5CTOQga9m/MmOFP95DeAvPY5V2oJ+Hk4ae7Qqn6b9D5dBdmWD
stmsNA/Lx/jTin+S0RKtjmSkNjn+Dx9iManLDL+G+SMnbNpnHk7H/vvfMgzF1tTb6jApQCtDNY0C
wgrVRhc5CMc2YOOeRKR8Z0aKhiCrlrlxwKsdymufZ+2ru8UL9WiJxWRxHyRe6xe12WxmLbn/z5PJ
l6UjB0zPb8uVvLvaZQnqWaivWI9Tw7exEe3slgPBQAGXoqy4OplG+eMNcKkpUdAJDLDtImNtuEtx
Dv+nSaLKtZVmJ66fgfTrUqjGsrX+IlqgZRoW6CHUCOWSw8XsJ6tfM6vZ9+b0ASgGyT3RRXIHAFaZ
9xUOUNPqIQXd6z1G4qcakBj079lDdapfTUja9itPMO9OduDKrba2xLPJYp2DCJg1+bm6sVGTql5o
ViAN/pO6Mh3c32p193QTloD2HLydjhPzLW/y4a8pag6GK4xvbTIC4BpbuNs0JtqpiYS9bpui/NZm
Phn0OtAsC4+3YCVi9Q25PkhD0mz92+iAXcuo8k8lnpfAGrPbw5AH+RPKnX7SzDjNv2VmYD/hMC08
0NqFZvW0tsPYP9Yuhtheo0huWRvoai9rAw27vjUI462MtolvrovU47AGoDMOwb+COhrxmrqVt6yq
0qNlFKhXbwrx7PRm6ocp6keN3pxtUYnNAKgZv9hqrl2vpB48UhZCIAEsN8Wpu6dhhqOvtQgb1JZP
LTBqlXYZjk2EeMer8TIXGWLy2g5aAJR9IdaNV4RfBh1gEpyZgLx0smtjZBzJaZAzAEb6TaHXV865
fJBa/r1SctzOQegF5OYT9v35B8Bq4FAC8spr+UYmkb3PcLL6GWEjElsgW9ohFACKVQeFdUBlqVbJ
ZNlXD7X4a0tgi8Xjzr42RV8wH+lg9UUgoWEekiZT1hZDBQeYgDWE35UhaTqU3Z0KzziSQ7KbtYEF
KLbAYMYOsP8lB366y/c4W/o6+6oLQAyPTv1ctSaIF0Ns+4bSCE/lihs4cunauH002tjey6b0fBpS
A+yMABzVqbn39Mpa54lrrlsvMg+NjMYV/WMEkHUPnRpStsgypP8TDdswf2s8BIDOXuaSdjEmV6QF
Hbd5+B/mNmG27mVkPZiIIO17myc7HCk1n+QQrHPwbXxF7XG6tqNBP0+RwPERcF0RsoRCs8u/3MHx
ngY7sw4lgFc2ZibcL/GInDjoRQ+27yDrQzDZFfljMrCNiMMr0HbGL7rt4mV8bBiQ1Mz0wS0a4MEr
sANRpAXo1+IXhZkh/EKKNgyLeQYPcQrFUJMA4hFWsgjoxzoDvQuocalHjdnWw7psBThoXxVgPPyH
3WycDj/jyvBmT2T2J5+zrXeKvSE6k1XQCERdSb40wPfQdgBYeLZir0UaICjfLOSkuKjH6oFnGRj7
okWWj6+nnXeLxZhv7L4u13VsezdqUvzQb5PGHvqpdI+LvAkq4yR1eSYRTadeVoCQG4eiph/jNKGt
e8XAXFW6r0WImZhO4aUru7tUQKjCKWhSPKJmE7RWJsrr56GSOWHH1k4yeZtF1uMt0O2r7myrOIld
5vENievbxSDUYpROJ7Jb9eCSPSDiG64suxpOuPoAWZiJ+bl1IhAChSD5aoTZ3Z2mRTxtMIzPcWnk
axzwJafEMMqPRaCtSa5PVrIbo7LYlWp+jQ24Fhb9xzwutGMmGSDAlNx1ogjFZiDsADazBQwqXfgi
UXzWNbDEswlIjiIfxc3oCu8UGi7yLyrOvti2DVC/Ov/+/2dhKB/sNx/t8NBWiM8RR1Vq10hOypBS
i9iHYqmywukzd217q6uRzrOf/xlc9J8Uqjr29MzVgbjEmAPksndhgjK3GNBq7PSpa9g2RwbQyhyK
4aOjhdY2ykS0tRFy/igacE4GAIrdk1ZagM6uMwMvp0obBNUnAayeGynFZK6DMeyfxNQHz04e+rO4
b7BtT8o7TZnwOD0X2gDas5L3jxz7HqQVgsExrSycNA/GEQ/T6ImayqrkKijtFPQ0kHlWbF49nLPR
iCa5yHJaabjT7MfQG9bSKMF59vsOqTMQe0MKxLhdFLThwUG5aNaLuqYXBtou9VOYb6YQ2xrdS6tT
G3bVSaqGhqVXgmtCjvbdYka5W0yot9jRNJL1nRPvtdE8LrbvzMAbC5+k5iO740Hy4nixe1lWXYbl
Vlvudu4eqHhIy1wWomtOdSfelmY83VCkM90iA89Cy4nE1tHjLtlEmvgbuMcJbr0wWeymAYgFVj2e
zSxwV22vBxswldXYCmpGfh4RbJi63t5WAPQ4U2NF/BEbH4WGG9qrWJVbYu/Mj5pn6zuWFqdRdJoF
kgyUSuLEKQ8ABw6bnmowSVoYCAT57w3GELyce5LShAGn643MnaeaNfEFkdyvBXJ8n63Kyp49cAsM
elg+kkh0+Ikxi+dHiYq957DioNAAoAXreXQ3VFO6UYuj47pd9cMQ3akJ+yK+azF/EFMcoL7eKDio
yGR0RNbH53dmyJvTAODc3f7Lz5G9w8bmBi4LKcCupSOeDbybd1j90yhQEo8q4CcgAHZnhMCQX8+a
g4c4NcL9oj87yKLtfBq7SYGusMAXEllAgViMqBfpQ3+ebbiaOU9nzh4YTc2BRot8mTsvQF7bALko
71clt4s59V6vs+xR1RXaKDOPOP/pisB7znRj3OZ2NR11zeNXhrDFGqj+wZcmA1x1Yzo/Epha+oB0
+oqPW4S0X0x1TYDLnaXBFyOvN32QOz+QExXbua62O+56AchJZZDcvc0MeKNgXKlX2Ik1W9KQMHEy
iX3Ji6Uk4JzFKtC868vZhwTb30YrkhIEc4h8UmOb0UUgynilkWNPEuU8jpgtIhUlrTTt/M5CaIFY
JWMJ9to/aGkFnFulAjgo//BOc4WlACgcngLv6YMF/ot0FYLt4OixEE9CLQofXb0NH9M8dDdJzSY/
8gB4IUFim02A+AviAiloakhstmIIp3oev+niXSCO1zVAaEFfJI5kPgC2x3ig7tzEQ7PyUhTj0LDz
//M3n5nuP8jqbQ9Hp6bnmsjqMEBW8Tt2Zp9x0QB0snyyDMGPgS0slIOPxjqN2gKZgql5o6YzxHQu
PGcbgVzyNpsZpRbsRD61PkukSDeDm/RraSO/jqYEQfcyGUn3BUqOm26/OCStWgiZWv9YKEyxUXyd
TpNoMWDwtz4Na+db0tXyTHmOlA/ZlZE4peD3JhE1bxI/jcIqSLvkTs6cjTR+1b6ZwaYEAO3MBLGw
qoxk4NND/oDqIp/TOQrVUI87qlCSNLkO1Do94m+0E9VFosrUObZUbEkTZylNH6nkcvGZTuJDmCCN
HSFycaFmHDyFrG+120CPtGTWCBM0T2L09mTSkfHgar0KrYtLqYd/95YA56Amd31sZ3iEDuLaqmYu
tlAVG0rZJjFAr5XcFAGOElqAqvQFCijdwJt2lCvAMjyI+qFpLjTMebLCeZH3PACT84HhtAEkIkgw
wN36mPeAXiIr8qH1jT77SJr0rY9pSsEWzLzn0kXdw4xAxwaQf9UKkJwaghwvs6jegN4WASelWGDI
naodwUijMMwX+HLDDqxVEDQAW0O++WaswLs9dA7Q/mh2+er7nTMa0pRELfXOK8BlsRTZvGlqC5SW
iIqDv7o+0Ccux+BzLDN2C23N/IhbJf1ZUKNmX8O6AeK0SsOYdOwl9May14js5TetjRocgPAv4SSL
z3aQIYu8LNtnHUQOOAnp03uUaNpWd5PmjLw9+xAZPD30QG24ZHiR2gJ9OHxgUlTrbCraD1bZmf5Q
pPWX1HCfW3De/R22NWrqEQ7zBy8APksX//SQuoVEmHOMstkThYnzJMQpdo0UpjkoDEBry8cPLDlQ
4Nh2K/7Q5YCNACEoTYilbPbYESU4vvhFEgr0xO/YvjOwww6u2Ekxjmui14ksHiMpuBnXRL5Tmu3b
YWHW7tb04nwng755DkrgpOLw5ntQ8E/YF1jPtqiCnTHwdP+7QV9+BvYQO9VEBam7oH0Ex318Ycm3
NyJwCYvrgMJG3+qQTGgn32QYojxp1AsQR4/fSJ8A2RJ/G7Ap0v0AXK5eA+DT+S6i0rBnClca/1LO
94o3+eBQALXtZdZyn6FJCHhYAJmcAI2QatM2xrYcQSnwHvkABCrO4HwVZweVxBUiD8eUFKmyIW2h
6+EG3H8OXjYQvcXGPh/AQID8JZo3tZLrF+ryFlxLgW5tXQspRZHm6B8K/Gn9XPDi58ZzmvynHMoE
2THF9CGRrNmAbje/ZHbJwTaXaFsjt5Dkhj84wAEZ6irqptoSVKhZIwXPludwUqSGC7hojRvSujYq
e2UMOApey7LfGDkg2pFJDWpYU6EELc2kEH5oiMO1yY8Brryu2DC9GP5xzhv9my45cbr6Z8PcHmCI
2U8ks0+gTQD880kHfm28ZVqUnbRAop5KCakhWRO1tbuibkVd4OPfAJALUtbOQ7Vv1f0krplR82Jz
W6QaSlg5uMbObbHSRNPmeJVSstkoatBthjJEQmjrI6StNKSf53Mea4e8BgS+A1bZtxpPlNjSF6hI
VhR4CbHoZdT+s99MHJuNUPHgeTU7aoYZgzbVRVohimCAu5RlFQjulTpLil2TxPLIwdyJb7XgObZl
RrpGZia7cJX9izQLd/RprHfgM9LjCAd8zVDvCsHkKQu7ddZ3fERuOrJ8525Uugx7CNvz53FCBp4y
8MDL6weOUfjYKUYrNkb9raub/kY93Qay6mQjJkJDD48mx9e64mfIx2BPdihqAwx0YY93OdbGcTYh
ayTVboHOMwBG/Jc/kmug/+3G8bqI2xyPsKr8HjumfLO6WXvFGTkvgMQeQt9o08qnuFaSReXVisWd
Ql0UT+ui/MlIaucyB8p6w9kAgXfc0FC4gE+ro+pOpjTp1Z5EGShGNsHoDuD6QvCM7JV/h6hrWCae
AJ/44jt99T0H2kDjizdty6m+mVpirkZjlKvI0wacSKESg5o+lMcJRyeXeQR85atTIzlfGVCphSYK
ZwfkrQpZD78m/ZujSoBnjWYhHXV2hNdZZ82wO9x0Qbg3hsFGejjQUahRoqAt7AuhoxC2ihKVlWdd
tNH6gZsdrk4hqiS6tuPKcgFm+d0fG6tNxzqAOSsyh6xM8X6b4eSYNgvUVI0OtNKgmkWEn0lyVeW3
aoBou9Xk5HLfEEF+SUH6SJ6W+eSzUnYzZij5w7nntnWYJjaAsX9ZcplHJsoVeZl3KMulvbNTrqYg
/NAL6+olpTy5abepugKgS2IEmURm8tK3pfAAloD09xNLAuDOUXeW0iQaq5nDALimWfFm0osXgx90
xNRPtiIXxVcT0fkg47vekn2EjcevsW72CIE3laIWNfCuiLQwdzcLI7s7D7kFJpUy/ZCZdnekjMW8
1ZHUOIKOrOegq1eZjGAPfMlzzDhe5PF71uYUx0WRGPU+bAx5XkTcBpgC69yv5MMaUSzjd6bZrjyN
V1taxix0bInAwAG6ZjxBWoS+z9TrnKbHxYE7mUs99Ulhmz2216Seu5bAjc1KWLwlYdP1QKh09H2t
3Cy+qPdONlptsw2U6xjQGzjwTHqU31qo392wzE1OvPDyu+sauDCgx3yP+3ST/W7hiKDdT2MVnXWA
3/jMzN0fZfgUJEHznaWsAJxgwnAnKpF0H+YWQD+4+1gndg/wU+a8miJTv8D5/7b1EHHz/Kit3HVj
b5Oxab8Nldusg9YIL8CujK9eKfiKhWP+/TcDwAuj0Mkxbi8pC+DDNXG3SKdPiMuBH62OfgirdLcl
0wb2VxmlP0Av4G65jQPgNXNZsx6FXq3IOAgswC+8ziNDGuWKIw1Ef7+0cukqj3nmjts+2UyJO6KQ
N5/u1MvDH0BiKm80oAZn/ShmdetmFyqr2dST6b6PEjwK1PSpG6b76HjN3X5cXJG5EXc9koemZr9Y
8thNdwXSILHxyIDhqQMAEoU1KEpVC1SdrBG0yXBKjXxqeZDxMKAIA1FLV3GtUYOjlZfe5PGs9BfN
O7WcjLt6U9+9k9Pw/dzF6+KPZIGXjWszFcZKK9wL7i/JWeKdLPAt09BXUV8BJgiQMIFvDJML6LrC
8eexhSONKzJgsJtW5oPL2L2JcNtXLmhEzeJmdguQjhc3HdMc5Hmj4ldXGIMS5em1qlMnHNH2txFH
iZ+jKtoJfzR1XixppOa5snkaGin3UWPhht3GKKJVPYCfjpekBk5jIJHhQwqSkZYarYZdikDTum2r
brU4eGdXhLmNSIvbr5e5iwPJSxAEFX85aYN83KAw940t8ke71/NHJMeuUKaS3UkEKiJ2Sjpgo0W2
XybOBjjh/Fbj5PVJRbN3+YRTLYeBUqxmMajGSr5xrJbfSLRY0ASSvfpYLIq+ffHxakE+/rQKWfzH
VcoOJ9ym6EvUXuri6nbRZwtpXHsaScQEAXuhFKhanBW14QJRszP5VkydvgLFo7F+sy2ZtyNNm+kA
6LaN9bwxsROQufA4yePrVCd8F0btLjJRDAcSUitZI74RbLTcDj8jKLhNwej1AfhCePwWlqZ+ZNFn
UGaz1VAEw0mOTvGXSIB7qeR9mJQA+g+TeboxTbFf1z1QBybLeXB594Hc5n2Wbm2gpu5o1usqrmmB
y6jggNdVq0sGeuTpt1VITqtg87wxPe+ASObnKe/Sx0DGKQDUPG3TYQu7puGsmCKU8ekD8PqVCfLS
71YfeeeWfweQuH0n6dClJthG8s8R8q1wrvfqZx4PYdb5UVXqB6dvnY3mIaycNtE911zjuWi7+Ohw
MCbj7lp8TYwBN5Ig/DwOusSpezDtuoBZn3Dc7pOBDmTFDUB3imMmuu7Z9vIHOwnyr0DdmlZ5V5YX
LTQGfMfBrkuKUQMR2sR16x57AIWxZLphAqcM1dQUX3+/DAMHahuSq8tQZ9znvO/7rcXDY5L1083F
v+3J9vp2XaCkdTcPez0CY67d+DQEUUKA99KnyE3sR5LUIClepXnVHmjYIJlqjyOefkXDMo2tB+wY
5xGJRhtI8roOMGzD9u2+T69MNdTTuh+jFwZnGuD99kVsCkCHaANwmsbeOixyMqOmkTpQtZweuPbK
9t18DbXpq7iR3npRLHZajnf2UQNe3eIZWb0DQqsGYGRdx/y5LLSYaPg9HscGCd90dZEz6vPH0bIq
usa7xTIGGsKlCWY4wmIsmgOg30BiBwqkaLWMLes7CA1a1KSLUsPbmpa5xlZqXY3XLQWXZMsB7AdG
ba1JSI2VNNzYethzpyLZoHwICbJ4bf2ohcGmVzy/gWthI6nk7m/ykENO9g3Dcf0w4mRHTQK6zvjF
dcYBwYr/Y+xLluPGoS3/pdeNCM4gF73JeZJSsmXL9obhcpVJcCYBjl//Di5lMZ3PVdEbBnAHICWl
SPAO58jh6BdqXozki9P7JgXe3c6ZO9Z7oct8Hbs6StczL50uFybREMp6izdGtRG6sphkfVzXj0OE
+3wyATuHZKIaTeR1QXA9T7Uxz3uckkeRrsDZbIK/R6+q94jTwbwsdlIU9RZFKNhDfwq6BI1RPwI0
C7kuiNxomvD1QblQbPQeALS7f9CGixSE2wXPred9LD2BVpSYTzu74tWeTbDKy/YBEJMmUqMToMyF
eghSIIvT/Vvm+XBoh6Jcm6OJvAEKKx6E4ukj3cnvtfFY3Ws7twHN9RDoJv1fK9cyuDhFmV2CvlVb
c0IveKcBwkeNHE4jUXxVYRRfWzG8iesO1L2LKVlF2Rhts4nzdRsoA+wZowCpHBoa+hXu9c8OjlUH
T9POBSqfxH4wEYzwHcQEtd2NMRfTV9UW3i7DeWFGdC4jDqKXDoGDoxuZG5ewnQmN+WbYseRvQFyb
OwSUugtA9buLUZfmzvDaCCddxOFJMYwqVPPcD3NVbFLP+Zzk9bgnl0EAzCs6VrwFbWju/ABeQA9M
KFDLE3m8yUd57rMMdwsLVE8y8A84i/VPSl8GfMP2seGB0EpPSYFUVoHD5WqR0ChAxHdlprG1XxRY
tj8EJp4OHm6ue5U66EMYso1ZcHBJFCJZ4b9JJiDt2ijhx+kKteHmJDNIUBiJnDv6vBvEL/2yzzT7
Nd83nrL+adLqMgRB+XdWOc91x/y/yqH44hRAoy8b/o/TN8U3z0SWVXV2gG8j0LOaaJTrkKXhrg9U
8uKj95uCojSbUB4hUcr16V1H8dNl9q7Tlv9/fo0QK08W8ox0k13/NcVIJkuEpAD+ALxeTRwT40Vr
Xede9DAVdkjytAve5AAniP9V7gOcdVnHddj9OrS+GQWgFhqSPXPEleqc3LFN8K8qrlRAxfXsd10U
RFcC6iFLPVv8UjO9UvGUNbrJk9ZlQ29fTPT1riegGqxHZqZg3O6LFXoim79wuz6nmQA2bRtvwdKF
FrcJ3ZddmZs/8gDNUs5Uf8FTr1oz5vYfGfADVlEGusJefLBN5X9JmyFYszyrnmynKYCnOo5Hlfnt
Y4/U2iZRyfS5DIt/PDx3fqKrKoy7n67Kf+JNvf3chQHfoN0rf4ye8XXH4Wtw7ScDjcHrvLS8V+mN
3/XN+ie46VDShyxBlrbPk9vaX3nv1msO+MkPU9d0u8QJ8gtw8kOcP+zbdVwn4a9B0b+vY3YD1qkR
jTF5a+0moaZD3KKiEnxK/GvU9xnIjzBKtCwCkerXRbuM/tvuTvuv65EdqunQfdh5IDN2fIA5lUGG
IgZAlEWheTtdtI1GO2sa901L00XL6hENYqkfgkgcLCFHxO2bU90AeYHeflGTCLzCFF97pP33RNhJ
FwT8P6GwkJ0XDk+vfYiGlOGGrIlCPat94Go6zzONSZADoO8oBfqdbnwi09xGDUOW+50ftDR4tqbt
PO1Giq7LPrUAPLhZTvALbUeLNV7Uoa53mD+OAt7q0RzLdGUPpnM1vkb4nl19E8CxJPC9TFMAu381
SYfKYJK1Bb5/SOaPmzyWLAX9fPlzBCDkcVBNmG7f1uBTIvjq3X82XVx7hhIyb1JH/ETpmS6ODpx7
FE6PQMxypvminiIPgfYQAIjmVNoHUix2hZL+SdorEs+mdxbLSjRaVqdF7mQdoCMRHlHdkxfXGwrA
4EstVkkTDS+i5+4u6JL6FDl+cUVuha+zaVDfY1ZvKAKTKxeQA3zqX8pUoCsMJK1lBBAHpMfKFOW0
GGZjjrawIkLm0Gm8WU0y0oIfNb3QqI00bdgyj4V5KpDiQOOm+aWo83YeRXb1NhJ61JeD+YVGZEda
0IqZX+7sllUKUZ3ApfQ3B4rVOs8tC8dxhmcvRWdCCug4UczWbc+sOaAzR3mQPEE1XYSEKzfBfDcq
9NyWOWBwXD0lmVM5Huh0PpGkBtrSLDbqJkAVGsi4SNEjK1+7pnwgnyBDODP22ds65DV4gut1aCK6
4gWVAMMLeyZ2kD7j2aruQawjauZtOyBiXPJEsbORmzFgRZzxpSqQsugC0/yHPVea8m7xaYaMb9HM
LE9FD44xXQcCcugJbLMeP9J0wkP4Mvm4Z4+6wAO4rrdagGmAd5ZnV+Jpt/PuBc9z8wwyPLAWtQrf
GT1d2OILY7oRkZOElWk4xtmVlXwmU21Vq+5W9PtaXKbZro5Nc5O1QERsgDE3ZVH9VCOaQzMcuOcZ
YXX6RTPPXI3x+bvl+4x075bI+PibxCqjR9lUT8bUiheuXHD0hmh8D+J8+qblqhTiJSjE59iPs/0A
ZJHHksm3y9giKY1oLEDO+ogZYHn9pfFcD93boEVZL7LFmUmBFmk3yWctKVD+HuCNCsRhu0ymwWqx
xj3hbT+Ua/W7MfhtpzJN5BF90B9znoePhWXKtRgSdztP1QBKSK1wRO8ewkj+uJPTtMLzOEbc6xK5
UYWy7mA4aICEJ9A34wwvmFrRFPez8YlGmbgGHdrTSBK7EI82vg5yRGRoMR1ZNhykdieTGwVOqFGa
bd8IciqVfSIaiJniAZG/x9ItglOsiSMmon1wIWt8ELncUEO8ywA57QOGwPzmWujMBh/VmXuu/EAX
FQRoce47YFS9y2yn/OxnRYmgOVLtvzuRyDLtNyeJ78FZFh5KFjYlktHrokKVAP44lnOZhzxhAGfI
i259IwSsGqD3AjRp4XTqXMT7hU3ps5UV8kDGJiifZ+Xd1DQ7Bo7tYEdycp93u1tu2VxYDJ+LLG8+
B22A9M9zgLfFXVa5A7DXIsP3UXXquhtme8HOQTDzpQRJzanKJAg29NQy3fRDCnKmoSyAuVfL5kvL
gvbBTPrixXYndzPy6dZ1DNENSK4gYpie0lb+3TlGcxm57F58PlqbdMjyPU1bo0M9oCNHhLShtQGy
8ahi65lmdDGK7yELxUeUOEGPcy26u38tVtTO22KJjLqXPy1mehPCwIzh9W5CQc5kuqhSwDfDaGNU
ltWhETzQPHOQwXT90NwHTo2I8LuCRiUL2G6scdO/cZ5cE0twiXAJj4LzvCLpWxPFNj1X+S7kTYQQ
D1gsxlGCycAVAKFkRY4iPh8NiQAqSx9sH3TwK0cPHeF8EBbQt2WPGhw09EGmdJ81HtTO2Q1rlMxj
FvWm3Z08BYArHlv1qkJ57QMZV3HeiL1jWAjpJhGoymmbeYep7jXtTevsmqFsTlOeWt2pAQLRsY3c
47LXvDeOQvlWtGa4SgqAyJqNe7UqXUOLFqh2ZQaGJokAJStdSGNoNc//bpHiPndg5mzBoaI99IXM
lilKOeJV1OA1F2yIMFyWajn4G0tenlDYnu+TvmIrJ+KINepLEvXZU9j6l8rwdCn5LxFD0+W+R4/z
iiwWhxD8Yo5KgtMiKtPOOCQxCI27OM9v1uV+9K1KMnEKM8/20WQBrI3eGn9aepso17JmBImt4/rF
sSt6x19lOPKeWmCQ0PK0Hn0AP4qalT+gnpKmpMhRkHwe/fF5SlMsRTJfccRxkKfeLwvkkWTnIHHP
SnliPY1Zt6c8cdU3uNMCGm+OhYWAP7kC6RSUsh1ut6TVU7KldLEHuGJymC1oOgbObEFmtMay5Psa
bj++pFZofO5txE476cSfeZeid9JpjSdZDGyHcHd0KQvZnYTRFQcXgA2PVqqKbS99/hG5eMQSDOZ8
1bx+4Pzsv6V5Wq48Xw47UyTOU69TL3El3L0ZjUhqUj6mLZGCd4t229SxrbZGXz1wPuaXWWv6IOWi
FQBah+wNK+FdMaA+myHeuuxxsHdIvMrrzcXCaX5ss3AXBRPSt+PwxfPrHlwbcYcKIYRW8FnaC01p
RLLGCx5KADihUzPyFcp7YDcPyXDQzl0p4oNRFx8WtxuTXFb9uUR9iESeFoEi1JcZ0iifjFQBW7nl
8V9G474kQCl8adMgPyaNanedqruvZhSDBKbc1LUInrs6Ll76Nr5wH8lnByiULyJ3PITAzPJAynwE
7tCo0C2VDCUKx8c4frJzLEgz7fDuTva2moDsWqfVIUboHUF4FOHWCT/7KBL/gAyB/5Qk9mdrMtMv
sUrMfdMmbEtTsGnLVQoG8cfOGgAZ0dkrR5uVqOI42xxRazquo/MAvYlWjB1stH5cuOOdO9xpn7qm
7lD3lPoPEQNoMslKAOU9Af8NkUiJqD9NSTEy3J+AZPQt1xYDq+NjkyXfmC70pGLOqBLgtHGpbNSa
Ru+E23/jrKkSlKyiDITuNUMsrJgq6aCTAq6knp1G1IIE23kZWnExoBFdalr0z7sUo424BYhm04eB
ipuYi/9ufUmiQZz792nWcUAaWUWHWxMUCRPJuU7KGnzqZC28X8MUUed9M1Sv3E/8Qwlk+E2q4aOs
yGtBhInoudBTZHK+q0m216oMotfiM/Nk+Rp1MVonzeQf8mCRwW8WKCoGEnG9AGlHg88LRA4IkkO0
+a8n3QySUMsFG6xsPwX8GY3f9VnqC2npciebPUiDLxBeOxbLWajXalDQvchnF546J2B4+vvY7pS3
9nEzLFfBOMRn10bUc6oGczsL6xJ5s102dtmbwa3HPCa/2cIfgLRgAEFsD5y285tsWZzUt9J5dVRq
xmdaZZ5z/UGWTyPBAY6DEmxu/ElNc9LMjiQk75A2nX+E1jOkt84RCIsTRD87ja/Vxsbw5I+WB56R
4XHmyCFZ6AL4AiAw51kmR8DxCgBUbZR2I99/c+sL6ZzJgmwHxn3EYT2O7k1sRpfAZ955cKfHRUS2
eldyR3OIcQaX4XxPpFsfhaDpzqfQPW4bIOy+k5OSgtQ0Ige3cqedy0U8h6wXBfku08U3Ue13BArT
/VQUaDO/22NZPsWd7IjyZtRE/bqLzx60751b6rUgFs4RnFwWWH6gO5mDDlzQVh/uPl0oPXyexYu2
aHgNSDRkCOeHSVgNO4lyqovSKYgpEsPV9w5zfgH1Qmi7CcJ2gyLgFOxWOHMDDsXu8XA+Bm0JLeUs
FhPyq5yErV0J9jV6eMXoYVvl4L3a05Qu9KQLAd++SoMUIXn99Cu5y89dUfOV6fVXL4gmoNp6+XW5
+CxBiUZshPtFRqPRkwMKxsBPtih6UJxezSkptoNIQ4B/YkpaUlQtXvICD4Dpdx4ZqlZQTl18upOD
Btu9TMW4WdZgPZ7vKy95dqaoeqRlJ3G2qz67OlHVPPQ83GRhG15BsBZeaRS2atwiUcjWo9FPOeg3
jI/4iafTYlfJejo3dXCJ7VcnU9PAT7VEFNCLFRhwQkB0PSwXs3WBb2FmDFl6nM72pAEos3+IUCQR
5u6bcVy6EZLSVfc2BwDYmx95+FP7o+oBRmiaQIIE05W9reKIH9G1Vl063Mbdo+N15YXmXq7YGuWL
5hr1veVlUbQmg/MyJ3UgLXVybGNdRVObbVATVWxcr8rXXRcghhjKEVkdFGOd2wlo0gca0iUQtnFM
JNKB2lCxEIY0XExohPq0X0vYXVrz9aJfzJ2eQZOAXgPFVs6RTGbrG3eSTnhuoC9WfyJyn61Ao5me
SThOxtMYe3jSkOGyBUM5aXCg+fxTRTjSmKiX2+ccBxVm1D1eXgfPO9OFGYl/yqxXUjaibdAKhH9K
dJxqE2lFv4azLjPCchfZ1k9Su904AfdHW06+s+0L/IHsJK0vrr7oF5P50uLI6IuqP93Ja9Rk35jN
Dlo2oIx2FXl+S283l7s1gRD00LZhevB57pwlerUBG2bi3S4Gq9YZbB940476EynostjRNEe9Wo2C
RPjdqZ2sRDPT2NRrUtB689J3hosz2SzTBt/nDEETtD3/9qluViEP0pNbjoKBzWRmFydCsXWX9eMX
gX7TjSjUcBKtGL9Y9atkZfaaAA/uEmRNhj4IiBGeerPi+Le9TMCPWEsf52W3kfFX0CH1AFoE3EKY
8+YjL5GT1XKnBQIEeuJBF6KneV5eXF6NH0EiXT9mCEqtwCYdfc3GrNykKWhseNwaX1JrFtcNE6fO
DYcNWQGIvgH1glOth7CrwTviyss49p+msEBnTZcASFlfSE6XLFa3U5IZIU7k+n18MftXW6+24nOj
wA2it6IL7UB7/UnWFUNyaKfk+V+XvPtI5QDacwQNu9WiAItBsckzHH+njxWgwk9RVyRnujRdiHtt
2ydnGuWDtA8eSLlIGba/zGjahrUqUQYP4Z0byf7kstglzJFvzgOQrA9uJeZN7tZbpsmIwlYGhjFD
GcGp65vgRKNRT2nU4K4IYDE9n4d3evLhdXDrbSCMtErM2t7cKcjYsnFSXy0bks3ddN7q381v9HwA
EodRRcUW9f0A80YaeFVqAreO+goAf4kzM9PccSSNUSgwj2b9H+eFXknVNoCgyT2lnobI1GRw5EDr
BaDqOPXeIWMcEWxuDMdWAvfIky5AZUD6Fj0ov8eb2rtmNiSNVYL/DQTM0+xDMrqALhGKrAjTvRBj
skoUGqsjPFVREx0Jf2+y8lgr9AKqoLPRzOqE/0vN6+yDikPUMaUjejMb2e2EfjVfzjSoJhDrEdxH
8zv7oiiMPlqjzdaYFZmSKMsWjh/iTlvbuzIq5dkD59AGXFZfag0RjXgX6lWyHA/0WpO06ykpOIpY
0H7v+Ts3ZZBpBZ4A38J6as40I7kcLqGqxTNNknR0LlYdXoeGoTNrKhJwIVcT8CC1N5mA7F1trDBI
5mVFV5Wo6B4LkB4Y1xDQGwCXR/cC/gjdtk89f1trVDEnyoHtYQcfWQncMRK925fawJXs1h5BbMAz
jiBN0Yu923MRNo80I3vLxh876+ctSj5YtMWYVoCB4EF/TdxRItIKxnV7VP7GGVIbVVb9ZJ7pApgA
64xAbL9WLPfWi+LGUDY2uK9JdSNdnAz0hZ/tLkD3khiBIdhUAIol4nWledw7YPSunCyo0BjkAu4e
3VgzwTtNkeX1LmH1kSZkv1jRKIzBAIvvCVBo7fDH1ExsR+lDyi7SRVJOcUlD5johycMBdNrMOSxZ
yNlu8Svjdm/wkQPwRqEBoWbI0XkoPkIxzJB255vhYA/1Jk4DtsLxrDsbYszcC3kZ1TSsEfhPEXEF
EAyOU5rZAVRT4RkBAMAC0tCMn3gKdGZSOhlIiTaLHY3Qu4QCi3dfOFQSvzZVpPkOEdah3NcAd39I
jeoxLxoJsLAcmE6IKaE/c1Tb3raBRWx56sDK9nYklGhnWfQ+urMbf/ftzRavFEX3vZ6MasNyO8QJ
3EDkMWjBOmD0wW/zxtOBo6xA0R7Zi85eo+Mu0OiDFUeItUEWkWasHpDlSuJ8O0+5i+jgBNxPwHyg
akREqPYss/YYaVjEAtCkp9aL1Iqm5AEQUTA/4W0h1EiHguHcScuRRW+083KZBk4spwHcGRy/nVom
7Iiioi8Nuro5GDGTAJCgTbDOs9rYjhqIxtAXUgy1sUPfigeYLPdN9O5PBot8WYMUasLJ443mJhjq
7rS002ZFNIHZosw/x73b7Kn59a43lqakWNxIpr1GI5L7O/lNOy7ZcW48dCiyOtAiAa8/W83Y7Ek3
29JwWcWKcDTK5YCg/03DXJZZurYnOlILHF1umupo7t93y82dc4uORnqhoqij49xRN9tw3Z8HwjrE
vDXj5H834XP7nk7Bt4AEYyJfyg3LDay7Fvw6q80eVYLxh4pYAlEvOG6jwPxZNYPzTQ8Q+nS+Jbbz
ExFd9yU1hnHjjm5xxLuD/SEenHwmcFdNc42GePg8Ka/esb7Z13VVrRf4yhlkBQnBNzhLTzTeRsUZ
YKh/h225A7tc7EIwCW1N3LXXXcCBzK4Cf1crv3h0iKyPhtwR3coxuzcNyibQl6dtuG45Fw3Al4Qz
oMIALFrEcZXiNnvxBvdHrLm2Zk6t+rUJrOADTawc7RxWVPMTTdFB0+5QXpdtSxN4IGVXRodMN5PV
FZc7NaJ3DpUBiF9EBjApqqbfWpajkC7zm4f//st57v/6y4F8Aj3FYKbyAyRXNK7Ij+8AyIzk//s/
5v+tBS8TJLmBsF1a/qVnSMyACbACA7TNX6ucoSkIjTx2KgGD6lugSzBKD1Cq3Ec5sOQfYlTno2I4
rPwzKlk/tFSjYE2Rf+5c+RynVvQUxCg9p5HVTOjIoFYqgHU/+fpCChd1Tw7AZIIOMdlVmGGfnjfF
mpSeGlP8Jmrx6gLlBPk4PQXWKzvVIMcO9SK8lQgdgdtoReywwAtRe951bOUTOyxAW/g16Y4zdaxO
qUc6gW6UboeuV6EOsxm5yR5/EGBGAH8/FtK7cja7Lb6WdnOLWh14V2nuWQW++f/+qwRG8L/+LIHn
+AZoPX0eAKn37h/KR/iKgTg0+liopDsI/YbP2wYXCW7d9TzU80XjJvo9Ly2PpFzkNHWCcihXixs4
5DAHWC+u83jRzVuUJuANEttAgdr75rdeZO/qj/DnVWw/yMSODCrUne8Fa+afAG0JztEH72U+WeFV
Iv/5nIrue5ql9de27/Ot1aCamqYxMskhoOR7OypORs/GDYnB25KiAzZm16hxssU7qa18C9Sb6thw
1OqEAV7vkdE3V1McBXvCd55hoFVUHNno42it67AXBQDvESkszMsiL20HpeIqkBuS0YU1E9AGWyTp
zRwV4CSb9wlQnL/YZUjlH/MJB4kF2Zq0hSGPvhsYl0Ve632qHOwmC7R1Z4U17QOcG+xDn3NAOnw1
dsXbPqr+CO6r+jEyEYnU+CrfhcU/6i6QFz9N5TFHrGJnmH7+TSY/SK9cdKCZ4fjcuvheafCZSF9k
k1tryzfcPcnSyMqu2oLYOUhUawt8Zd8smBEBaVS1h2FKp1Xq+h1gJDSBjN3+gy3Gp5k+BnG6hygY
H51eE9L42cj2uGMQgTWbeWmcPAK0aMHK3cwpo4llFLN+JiOzT0QSQ/Jfy84SG/f/RAyPRE9DItQR
vi09b4zy1Odl6WWd35cmOd7NEzMDMLDoQObh0ZU5KOkF3wNIR5U4KiHMyyya1a1yjAtdcE6ML319
pEnlAtwF74LWlvsiu/TojIoFsPRwlMaZmER65L6P7mQhwgfnQAL/5JfVYkAyp+1AeUpDuoxNpU65
kmvWWwGo4nvjWwMIExGOzbeq7aY1EhX2U1aL/CAZ8EV9tMlfI2CXbtD+kH1BtuXFHCs02hZC7cCy
ke17NEIAdcHwPk2y9HboVTK2uR/zTyOz2h1a58JZK11goio2VjsWwhiJPnfbVI6xI9+QIW0/uv2w
cYE2Y2VR/mBXVvagEsdBD6oeknBSjr+WeHnc2HEN9vN3w7pJYUjz1g/3IKpJT4bWLibzSLv1vFIH
O3c/LkpaTk29/bYISvGBUN6s2x8jmHm2CsGRq5HIEHwvhflaTgVDmrazr3RJR6u9IpE+G5Bti4L4
48Sd77a0Am9FZlPmZFugxRSbG6FqkRJlsUwPZIPVg4fMRtNEmoPNt4iGU8aL4pPdsRN1w+Rj5G9Q
ujkACMcoPuUIo9h4pTujfancBFJOm9HOg3MZh96TRCnJSvaD+Csapi/GVKEGoDWMI5rukt3Utfm3
oEP1vTYgzwk/9ezJRjyzUEcqUHs7fAELqj97xngf3AkL9wftSQbkWbVJu3MABQkiYjxtc8nQcFRV
x3bM4ye62BWqkDmw0RqZyWJro5UDMKkAyF9MaIR3Ex1gNB9xY8VKUsbFfgR9HUivJmC4zjal8Vcz
Zdax05hqJMrqrD8rL3wg0fwpssR110AP4SjI/GUXRjzFscFpIuvglUBSbSaPsbWnfOPcmJkJqDuE
oVbAiUM3VqUFJCW9VyXb1Orb4yKare/nszdJaYmsyD60GiGbRBMI67aoZcEBiQMpxNaX2qv89QjG
nvUiQ8m7PNPlTzJDw4qghObcRDzco29orOb1yGNZdOIIoS6y/16PtIsx7Xs3TZPpS4qn0qWqEtz9
Ji8zAVHkGxecZJNTngdbmpHc7kdjVpLM0GY0as0kPQGCaxu6w0rEOz8Df0SFd5nzkKbxPCKZpxU0
soJQlKs79Z9c7mQcHXXlqnL9ei1G01yTmlaktSZuJHjrB2MckpzqTJdA09gBNtjUTfgQ0pxp4TJd
rBFfT1EAk6QbskPnmH2qAKX5DW8/P+w47j9KO8R/AtpFgZtd51/ArYcKTAchrcABlVyWoShNjN4H
D2Xg+2RKM1C7hfaT46NwOyn77sfAnkyz9f4mU4VigRtTzitnNk2z+N7USoEAlIBiLLfsbIXYgMBd
HdTB9ogSJBpVALjfsqFk6zvFiH7Mo1fzF7IFwCZYiMnECl7R4hw+zKJR9I9e3E6nASjLNzuQ6bJD
3iKrtshoRDtkY/CyyJfPhV0sIJE+kI67WQH60d9/hlzG0ToswO+2qyuwfwBQ6kH3254I3IiQkUYN
j0SjMOOzchEtZuBknZVkusjJ9vdlSVllgEWh0btyxl5aXN+XXESLq/aaxjA6dQYqaJFHzC946KFT
n6HkptTgwr3Dr+htS18kFzW62oCWQHLgGl2rQQ0PyNEFawLvjBJd4EHD+zmhdN7gfNLcD7mxdYBM
i0bEX/iiC5wnyWbcT99r06PjJtso7SzjE/k16KpfgS8jEUfHjv9CdcuQirUSiE7QcWZAIdolMtk6
Q/X0aT7/0FFo0XIpjHblB8FsMx+h5PvpiFZIfcX2dlf54AaL5W5IKvu1AMTACpVz9YOYLPt1QugV
6e9X4Uv8LVC2CEwpWPmgFN//yYm0SMH8ySnUTpbeaXJwbm/9vkdp9i/Ud4nKypMXltuB+CtIEZoa
BJ40LhpvEh1JSIO6jfYcEX/AQAEsXHo4aImkPdGILjJl+Ddc5jRKtGEDojr0JSXTvgwSvie/WXYz
JPO7JXNrUKf7def5fJ1XWVyl9K1sde+x6NPYR5w/LoJNnsrwsbGtJ1ZZwDeVoWuvSAZYU7TgVHY+
m5BsVgCo4jyUw2kRDfLEcrBhoL5AheuJW925rKwQMVug3KEbPKk2XhT155qEpB+0UVaFMlyTyowL
d2ONcfdo5/2+iMs4WllmhZcsFqJ1rJrW+E8B1JuDLnIrtLhAdfyTH5do0XZB35TaIMmoIi88hiLM
T5Pr3l7+JJNoxUUnhvlmR9PFjRR3sgCnH9RgIER0pyC3uz0Wk3mP0rqEzGU7gJk3p8RKmpONECQo
d/V8HsqY16cSB4hsRQaLKU0XGWcqNdakNmIjeRvOi5DV/SI3VlYX7PuSuahV4NETcBvLI+Jk0aql
s5OWkSK1EzwJapCANnS20wqfVehTFubKozOb0orcdoG0pgDdRgugGR2Rmn6aTlHsiEuUMVRsIK18
Rdzqijd786vbWCMKAln+rNTQ7Zs8G07GmGYPQCedtiaQ9V4S7uHeURTuD7AQ4KGGhj7H6D9aXfRT
onj3gJY8lJO2HBkoNEH9mLIuOc5T0iDW/D0pxvpWlgByt3GL4ZgE/YTEle5nCHz56jdguCcvEgm8
2V1VJj9NbsPe/EkWdO1HKcb8RLZ0ATOMBCuQ/dzkXM3ysi5O/x3xsVwd0bmh3UTszOZmgEpNJwCo
ok/c8TeBuCwWxdDgF/rs1Z+7JEkfDaeoTyJG57eoZPMhbcAzwQF6/ReytWiqBNdeFoWfZV21r/6Q
gnLYSHH6LYxulQKs/+IIY+pWYYHW5dTNvpGMLjc287A2vrbu9DHESzy6RuPgO/JVoMtm5me88seH
0vPkHmdZ/7XtcrxmIMhgIDu3xitMeCkcxa8+oDBWRW5rjs1yn6agal8nLh9PfjSNJ7usxxNoaK3u
4Ok5CemCMm8faKzq2nG7eHNBuXGd48kAwzYPG3dLC3GJvOo66MFCL3oHvAptK89Fox5r22NXEzFt
vEooW2zQZNKBy94N822Tm+spDL0H0AMyVG1m+MYHfXnAA1auZhOwdQN4L0JQgtYhG7MOAZQPlPA2
VzbqHDRNmxF23bZKRrE2fdt8oAspZpsSpdcrpw7lblEvNjRq6gif3C/Pd3KaBoPKT03vHWlNEtEl
I8Y6dIwb26oeGAKw2PzOhmSlhZp8hHHQzqhNmq43j6pP//a5RujvlYsX7waMbpMadhluuS9xFJar
BGSc/6DAiIu8/RuNRzZIIcE/XaLbm2XrycCjMMDL/bBCqwHyf2XvbzkP7Q44N0wCQadSD7qQf4s8
UrkOqkk9RKlt5PsAv4kDOj0+hT0YNk8MxImX2DzNsykt/xYi/loHIkVUyAKjTJCMV1mhTSbsBvEs
DCBLBTYzkBaQ6SZs3eoFmH3dOgNKyWfHawE+1QTTA3M7bzeyUO3bwrKBt2qOh8EU1RmAst4RtF3B
EQzJ+TnxEvPQltk/kdWBqX4Ky9NyMYoCnYrAojS2ixBf/6Q8LHMaIRgyTGsaktOdepE5aDfN5n0K
J0yy1aK6X+jG9GZ44zUP792WBW8++TxcVDefd/moN7vcDBP6ecn1ZsMbg5shrbXskjaTePtVLcKb
rW88b36sP36gZWU0TvnH/769etz4PUXlAh6a+4bHbSBEu4h4BncA6VKGQx1EqkadZosc1MrPQdPm
Gf2DFIn9ye/8CPiPmCq0q36yGxYhx1BjGgLLAP2GgEwI/X7TeBLNSCoG5nai1ryxc0CwNTF6riFK
jBTFHjT3cvbBSAf/Oa5CxJ4tcMqgFZx9toxRoTGLodReTxlu2qvUGRMwcmOaAWyrAuPMSy0rEM/n
3sFD2+rnxjGMSw8etRVNffHDiAbn4MQo8qKWLC+pjGtZibn5K2nc7qW37LWIW/ZMBsgLAmm4rLsz
KRNl4pib4W5AWnQYmEfHzAfw2bDV0E/lawX2nR3qirKdwyPUyodesW6TTp5Ja/X8BP7x/6HsS7oj
1ZlgfxHnIBDTtubZLs/ujY7bfZtRDGLm179Q4tvlr99dvLfhkCmB7XKBUpmREeohTHP+yJGRgUBR
+ZomQJiZSPcvGjQ4HKPMAk9ECkzSJ7C4v9BkBHJ9ILLWIIMGxYh6TTKFva9mtLIlYoJO2BtWaTmQ
JoveszZ7gdSQdYUGCMpERR+BM8QO34u8ytYoy8q9r6cZaJ+0Opm81l2MplhlQWNV+5sgiaDEoeKz
27fZM/A5G1ZO0bs1GOGu60W0AZFLfuI90oyTIcHiGaO9hZjhJZXeWJ2++2jPPaRkTm2Ejm3kBdAV
DjDFqBF4fsqhTqXiB3MMEVc3ww9y83HoNjzOqm2iEXhQHrjacRg/jHoWCDR+9PpioBK7Dd2rjcYt
ihXyvvOR+kFlEo0UushOioFWs+IcXyYyOpChrDiUxbdkGkC9gKi4fYZiA6r4Q2t89L3dnEh9sGXQ
9nTR9QpZqnrV2K18qsoYhNkJe7D8Fj2GwjdWnVvm11QXLc2ggPq7jKd90Of5U1OX3XbszRzIvfGC
gBaVLiMe+KFw+xfqK701lxapu4Nkon+ap8kYYikD2mXWmWaGK+zYicOFiqsXD+IIkHcP8tXQCvcd
rVb/YIOUXjMTMmJBzYcFH2odBCbVEu3wxgnbqObRj+v7CAIl77HAPiFXot3LIe7exvKZbhODjWGL
xkpoaOm7hjY+/YD5z01fAAfr8XzFRhDDgXolQy/7GLBNIqoA5CX552yGTYnNS8xAyr9owobtWYsk
OHY04yYC7eyT3XbBLhZiWo5jwZ78OjLPgG+9k8WHoHmMymcDcjJP5MFjd8pdw7qjix2eOUBzQcZg
ni4dBSWMbsmb3FqboE9+INE1Bu4S8E+aZ3JhzR9OuVk8WTmEm5cqZeGaLgjcCntzj7+EOqNrNgw/
JcxjyHBMFkheQIVCA14R2ndj7Ud3Zm1/H7D0FYYBRZ2/rrgNKH0rYk+pk3JtBSpq9+CM2SIh6G/C
MikuRWH+X2eoa3/5BtA84MPWZeKRm/Gy5NEn6oj1SyWgOQRsZoU4AdEIdKP5BvnAEv/glC2yrIx+
ecY/A0hR/0Ew/Nl16dc1dhGqs53FyCkOim8KUeMaxzcBMOe3a9Im/exGkFr1Ajydje+Dax5pjr3h
K/eK78+XCnvjR0drdIfX2wyO/eTVjMXfMxSkGtaooPxWQxUuANOa5KfDQeeLcnMI1rTxEa0N7C4N
K3Zuke5DE5xjvtdhjTdPW/bn0Vfy0RaQCupy9p6LfFy7g23soh5msDKBLHq3AHPb+6zp1nTxFJvX
ALDDxx59KL3VGGhNt9tNipjmMWT4l1eeY/9yszN9TFmNDR0EQRzUDaJuLfrBh1qW2RxrWazGYdwp
fHsWAxucx04foIKybnjl3JMraKtiNbkWOC5F4DzaKhqPo4fEhdOzTy/wkjVgfxA2IvZfsGQMLt7U
hH0zWQR8m9t5OzIjwQC/7/qdE9R3glugmr/hwWb7G/MEhLvThQCUaNOgwQq/Tw/2GSvhYNV2GvvZ
EA9MiP7JikzrObcfrRbFTDJi9Sh6JU6iM0EcOiNNgFbPppcYsMyXXFps4bQ2cjc6pQQ2cvQR8Jcu
d4aLC2HwBbk9C03RoNyXG9SGBvzWYHtubLzi3BJczDJnaHXmKKWTybWPzujQ8PG+T0HjZ2ZxZS3I
F/lSHFQYozqlfapU6R51r3bHwGAI/kEz+hlH1hMqZf1Ta4A7zPaA/TBR1X9P0HhKE+qcVSsP28xT
4SbFfRdYS2yvsRobVfvYy75d14WhLgrUxjuGjMghLLL+FHTK3LhFU1yrGiWPsRTuS5WVEuu8Kz+n
ZtqCpyAHxxJLFz6XyW9s0l+A26rfeZZkgGAVw7kaB7EZPPR8x0CCg+jTMHaxDh/M2o+3vZE6Kxp1
MqyVISRYFjSaGlXwgHQhuD1xaacPkWffd6HBLwMonpchsB07gAPYOc2cY9ap9GHkRvLADQCjqnrC
m1Sb84BvyfkC8tEB3YbbTqJuTNaQAdTssx50OFAuQqdswy5pE1ZPGeNg1DLGN1FO1s7LC5Qus3R8
46z5p3BeWeSIRz93gzVULdiJO0IcADpLt6liztWSnVpyaDj9SHIg5u2e/2aZvWqVjD7RFw5mCB7y
A4vdT8doIEj2s1DN8EjnQBZkSx+MFXtkaPBsxUO/j5sCbJ7aLAGHW5qtMWydXA6oToKTogSP28rW
JiEJ6cBV2+9iH1WwMC8gNlaijQutn19nMXw95yDJQiPRaqSz27z/HY3Rt77gUVdv0S/Fd01m3GU8
CM+3QzrmCFk1ItlMJxsACWcXyslbx0rFy25Q0tymNsSMv9mdqL11beNnB96GT8HZr2R0Dno/PKfI
7J9dyHzUqxh06Xvleuc0DD6ZSNQrGt+e7MYsHgt83scUgdsqIy4ufEsALi4fp4aJYwYmlRUgt8m+
d6C+7QG7CsG6sIh+8BaMm89DZX1MHlhzHr1xkoCqQHB65kMJR/AZl0Ckztij1naaXTwiKdCKQM1c
J998BEgChulrDt0CaeVxH3K06FeJOyJzDlbCoAKFge1Y1Z3tOxHQ+RCsUQKdI7JZSU2vU2pca6sL
83+ZNHDzlQPSmDnr9jXI0g/e2BvPQV3sar02OzXyEhAZDA/9EHzzi5F/9/tRvqOP7DY/cOJlgSyi
o1m0bX0AhvC9Rpv1nlxEnP3HPwAQuyeXFWcNACDKWFkMGVS0QIf3Kof0IXOsjy4Zq3epnGytslDN
mBuz3vSZOb0hJpYH3zAhIKNnmfrqASL0Sj1WCGFYCXpBlt63WfIRu9BjNtF5DHkz0PVmAzIJTEbd
kfh6aZRM/KPs55tJozQZrTTd0dbvezJ7AXktgf/HkgLTpK7ttYdE9prMyQvYkQJTMgtTxk8uuEgs
t176cZUtihz1cpAj2EtVSJArVMw5Mq2CN+kDmXQoc7ByN2MwrTNSz7uN0ES6JAux5Cay4IgM7dJU
2HOZYfTqxGihB1nFwgugi4seM7bP9JpTjQ7IJaAvHVaANbrokh11GaOLa5RSRRJD4QSzHH1RmVT3
A3gkhuscKqUmJKxQU8zPpYrHNYjxrCcm0RhvGl3w2Ubg5sJq9tu23Tuz5AM4EI1pOQB9co2acdjW
rQFa9KH4mKzS2UEmDLppI+QGobXmmmP8s4pHAJY71zl5Q1yiivbvhLpEd36f/Jx4/T8TrPRhmKBz
zoMgP+ZJkT9FKSRf9YNs2nm7+g8/6+J2he9NgY4wbCj0fPrWM6NuV5GPlaYQ/gQijxF6EoAa9sjN
eBAj1xz9xLWvXVAZiM4zlcIfk3gWUqcOLk0bGM2+lW1+HkAahG/JJH6OOYIgXVBtulKrXLTFY2sY
/XZs3XYfoC8E4n7SrTeto1wDARADJKX08+8ru5X1m7w2reNtsae1P8UGaC9Z8UJ+O7T/XfaxabWW
WMqzNd0p97IKL2DUtIhryZ9A7GqiW3BNJr2Y/vLRi8j9M49Mmvy3DyHmzgrB6FNEQ7GfKuMDgei/
JD1S+0bb/09frxPXXGRfh6QqzK2wH7sc35zOD5KfDQJVEKu4v5wRBI/VMAWPIVjntjwtg33jWvwO
0J5p6fgl2P3B+SdVWa+QcG/uoW6FVdRNnWNpY5G0TajnRtGY3hnQXV0XaKN/ysCov5jE2PxoCuuq
Yh1CM+crJsnr8NjyLvnZjpqrKOq952HKXgbBTaQls3bL9JskauxoXSuk+CgyJJNGKRy8mZOeXCfB
1+T/r2tvd6YfdLsW3Jrffw36ufgI/csceNYe922AbdB8GIyoRvtugxQsBCvPk4CkBVy1Pji88M5e
1rWTJnnyQRQFfVhyBlCePoLef1cDmfU0sW5TVW0J3sTReardKoFifQDNED2YTGik6ZrJ3JHp+ZAb
6IdyWNPkoAv5nkNzaEkm6yGMgVbcN7Igseo/ZAI5XH0j+lFp3276KUU2RQj8Ba73RNhWgsTSmZ+5
H2XHs8OMb3VMZazTygiWgrIALpqKzhJ6rGA4dg7MU85SOjV6/XTkJdE3tXDdvDiDMCF+6fFbdf4w
viEl5+6z1F3Nnx4W+2s99u6pA/sDOPE8zz1EAj8htabkMS9AjN77XrwuSr8E5EnPzIIzdwHlL0No
irA+vbeFqlemE+UvPgBF0Ktxq8+sKTe9G6ABDCzX6D0Lm18FVHPx7Fjpa1IZ4QoF3uB+8Lpoq3ht
HUHxEx/pnn5nFMA0BN4JnVf9MneRdRrAVb5nQLdjx2BOj6DtrBaufmAYcGURmM+vMpjE0mnQz+Pl
3QWcRtGjZZXlLgYKaJlp1VE6ML4Aw6OTno2orJ6D1N2rLsyvMzWq6e39mMnrTJvK+DzWSoh0xk2I
3qABu//MdeRxCrkFjkc7X2CfGP1Ugf/L6DvxYNdhefC83lxbflN+GGxTa6yXWaOcL70MAmcNmx8p
Cc6JFZn0xSdzHE22pUfqZtIj1WSJvzIh9bApkmBR9KO6ggxUXavYvQrbAL+ItsiPtenaDmN0IuuP
i2mSg0bPoql6Fl2IlGF5p1j83BqsW7qu6qMlFGSSLfZk/2PHeEssjK5wfkE0Lq81aDcfv07+eL6f
GCjGJAiZt5qfHMHuYC5Dq5lOwKte6Heg34ZcyANfQsKvC4YZ2rz9jQUEMhaGHwYbFUE+e6oU+pUB
gdBU7egMDMcSbeUM7XhWNq2QknH6+WKuCffqREH+tevnn0g31S606wzzrD8uuvD2AUUxpGX0vUAc
s7Irw9z1ohqW2G7Zr1gigpXODu7I7HJ8el7t3gtoKz6VfrYhNwvAf7SC/El717jsG7H8iHfrztcq
BEQhT4cMy+mytbgDFQSQzdPBr4b7OMq9E9HR51ECLeMBaRA8BsWSR5axHPxSbaX+bgej494FRqjT
ZCjLUM4HpZarM+kvPChhdnKQ9TXVh9YbvnyglVfXwRjqq50obJmhLob+LSD4kfriG2NCgjboJvXe
JPeUhlKDdGa3HDIoqrazm2YjmedTCsCUKytm7FcNnoe4LcEea6oa/OGG/ABVeYBU2Tg8Cr/G/w67
8HMZBNEhKICL5bE73VXgg17x0uxe6pEBS2M47sUy099GnPLLCIkGJMSgR0NmJ4Uuhxlg6LB6/5GD
6utCA3SYBM9WWWo++UUwXQOVLgE+T7HR9NJm0YdVcJh3kKwPtp3j+POW0bEgbjpnQrB3Qc8ZV1dw
OwQ7t8JHQyYd3Gz68uHXrK+mPkS5+vKRiZy3vS3SNtopoDRA8sKdWWKp0ppKAvC4zAKP4GwZAKHX
EGEni9SUGnAlbIbej1c3n422gkWFxyBz034TJ814oQPgtV9nXXrOw9g5x2BChxy4nmFVbNz6QVjM
Js3NApSBF12JQkCubwXe32GZ9ZmOZDUeJc+z4ZSAuxPNfOICmfYeuJW6/Eg4upkIhVIXpcatRDkK
drHql+RExdnddE7FdoEXJzsOIPqSTaZ69LtCPQ7oprVRP71m2C492kCNoO6DJY0GKw8CsKNpoJkb
g3QR5NFiMILY8Z5msIrZR+QDEL38uaX0xYs1ROIEngn1aOgfin8PZOChK+dZIG7wUHldzcJspNnm
geGnOZFcm587PNiRlw7kpIvsouxA0CfyNN0lfWXus77DH1it0UihYtmsQeLb3E28QF+MI/4ppfPq
cLN4TcAxuDLKJIQ2ptkcWOchw+Ub3YMvo2CRNshnuH25RGuy+IeP3qvV5MVrhYr3fFHOdy6So6Pt
8FXds+w+GVCLoIPZ4rkrzDsyaIxjV7mWUFxd+UgafJvKQMEuCsUut1sAbQLBXK8H85CeK0IHYl9M
Wos2zZLHovOWRCQ6ZMM3688YUY6OFv+FMAhRfYvHB/321pMzjtPaDcbkPNiWeZiMQm05aLuvThG3
Swj+5j8ks06FGbLfkLld23bu/DQhAQKkWzHh25BlmwnUUCc0CLXHsO3tTdLK8QEAB3RZcqv/qJ1y
Jzx3erbC5tXr/HZZKMReyD2jjRjqIYcpMEEOrE06NOnVDwzrgYzb/LBEo7Gl58cM2QkandCAXFsQ
B/NAdjTVqbjjuvzlFFG5ZRm6qqkaRmz+Feo30NgRs74LyPIKSOLJCLUMze3/H6OVHp3Z+/Xd6wn9
T25Rf2RI225UWicvUo1vAcA5v5gVHkpks98LB8GRD/jBwkbZc6dAOPaKDtfnVAKxGhpV+qSgwFBq
d40GDi1F2C9dFQOaF7lihVyfg+VAQsxq7VQIVXJevQIojqwCQ9Ma1Az8XT965buTvRVl770qI2do
mK+qFbmrPi8XsvHrO7wt+TXD1VCifSui6TXgEIaCAsLd4KnxoRXg+0Gzz68qsvE3DJ7cQBpiAgM6
+NIyaUNhr7sArOI+0NsVxd4Gv4uydmRKL4wOkznxRQ9qy8eicJ1HzM/7DTC01Tm1EMMe6g5dCGkN
Bn0rc5Dc1X+kCeadDRC2xZY+ghIJ0QVk0syLA/2el3i6kBtVTAHRc1wEvpuNhwW0HzfBdMKO+r6y
OrTxVXaX33NeQY0Q26BdZqJ/boFYpjzqOYZo06WowUUodQ9gbEAl09CIrJtwHD4M/9hG04nU3UJr
KPdzYUa5Ct8ISDV3OuCbwHuGPiGjeAChLD9IjjIWZZjDhSHy8Gdm4OktUtM6IJWpHuhCdPqA7DDP
432tfPXwgIx+88B0Xao1I8ioG4iD8AihCsUrCH81iKt20LB2rk60cYhdmJdIponuPOfjSpgAd/Zn
2s1ObstX5TSNK2qddHT/JJ1hs5wuYxukrTffrcWSRh0P1D40+TZAk2nU06M0QIdbj+Zt9HZn0432
oMsFJ0rRv/lWiydIJCBnDnntgxcwiR9rUfWnFCrIXIHQHSBHdaQ3kJw4X7RVhOqEyu1nT/l8HqV3
F5m3UZr8/3Btl5wMqIhowl86RHi5txnnZ586CqPMcJc9q5LNjf+39X1j3zfDJ11QOnl6LDnECvMS
wUiZg9hvmPxhOVNE+GaE3JkfnEiaIi9Q9slaYHrsGiwvaPhDk3zNJkjvDUBsrv0ClX9jAF/Lfig8
tVS4AFmaIUkBRMNzV0MUdCsd21uQOXNplSDxYmmBPQBNsWSyBKBg3FlMVeeuKd9LK/drtLGO4KNk
5QMVlacOqcFK8PpAuTtAkd1N0CPUpVE8Nvu4RinFAG/RybOtdpWD32YJHRx0X2mfyBGv0MHXZ7HL
k13t2ddR9++7uu0fBIR3rZABNmz4I2/+qrOgV0ZOIJqKTSpYOr0MVnHX5pVYszARWzvE+7EU7GRh
K/Doq5HfuV4ALhHOUVIIIe/ZxyI+0yNolZPceu1kLOiZJR89rmDEOujnE3w5Vb7jfhcDrYrM8S1B
TDlk8hW+/4bqVrK95ZZvc4fGMZDfAj3+EMjuro/QP/+1WRm6O3TnfpkeQiRn4yath5xAKDZOWY5v
qjSfwULRXhtllte6b17IXSKhvfKQL09aQM6fzcaWj7Ufdvfo/d/MKp+J5v4tRs/VtVasd3grbpUL
qRzWYpdooqDqePs3Cba9Z1UkiHHwPo5lMOyNRNqrQpuNxKtwGMR4hnRdtC4tEGSnRRWfgetelmyI
ONhaZHgXWJ5xKcX47APOs7+5wJkS3gnP61Z4UPsVTaNRGrD7CYE36585IDtAmujJNKWv0QSufwzN
BXIjRKYUB2wanEXrZs6GfPNltbYLPfLN+eeXpJvm+Oq1YC1wUzQ3l67hHaes8Y5XOr05yfwv319T
uOOCBh+ktMvbgP/n1jffX/dDhD7ssKs/xZ0nFpXfa81unU6aM06ZySXIM4I15ZRm3zxO86PY5vPQ
7KScFF2Dev06ioN/M1e3jNXt5yDVPW7stjUXdTcwRDF9uIUws/uAVyTIaErVflouQ2YJcaUbhT/M
avJfajEZKwiw2+e4ZiBOSxAXqqoMX30W7Qw2OQ8QWsyepAXJZQ15mmQmzhyvoAWZChQtu0QiF03m
UDWgTu0CbGb05LyT4MBLE/eUqsgDwZI7rUNN50MHX7MjhJ5MwZ6EgZn3gJzfaRJuKsNEiUAUC9/u
4bdsY4EZbIWnmS9oDzRvhJo2XSXQD9zQNol8rVU/1CaydOSK0pDfQQj2m3ht0yMAohtNPLrGgKKc
aFUMAVve9qqWS4Pr/vmb3VK9imyNXkTuQvALNi8rShCD2mvckv+WL6a5YE+VS7r1X/efU88qQQ4c
5fotMrMMu4dKoU2zQos7CrxsPxnBb7Sqjfezr/YgKhQZ2aXVXJh0GMFlGWWgfE+IXWbmmHGcIYWu
QwD+E80sMzvxcoM2sz5YsoFIJB4YsuYL54lWE+065n+QFQJsvbZlBybjHOmRcz2BAUaFPuj0XfBa
ruPOHVxnxYEO/QtYQDw00LyoD9CSXxKxzLcpuWUUu8Jhvy3XGbeVVYqtwkv7haHBMiRu4MSGmKhV
9RdTDCH0mzqwMqZV/BN18Z3tGxAKlBAwU25w7zIRIQZKgyeOJrB724hRYemDJ3KN3Q4EAOkTebxU
XgAQGO9oqA+hqNH10jzSoGNiVy1To4T+Du4FUTK1AQPQtKZRVpfgdZrABUSjFV5QJ8Yh7TTf2N4D
MlEK7zoNg7EeXOhwS3dsQdHC78uuHI5SK5+SBurga/lTsjtw6tlKFy6xHG5TIwVsRZaZCY0/2L6J
Xa1T2KW9ClLk7my7MRYKqf396LfOC9hvKvBmWTWALDCTrt3lUCZ8MPCPAeNkgggWbhUDvusNxRuS
hc5LGtTBoU2ARqPBKJLZtqwaZ01m3LblKozNdO9H0VOYJgm2i1DWRa9buSZMSgPg/AX8/sC3AK8S
alyKiMYXMDercyir9sjj+ofQvJLeH35IMrFLXAJICZKBP/5vJJSVjNL1pOIMcfa/18rOKfe2CVXI
ARD1BY/b8eu089MRhcKhgd6WvyerSVBx389zQARynNPYNjRgN6Eb1lfhp8m2KTts4OsQycybDXSE
fRGBjRZtVM6pfE4HaWfJwY6H7a2sTv42c8Sy7EIBuj/kaRoPXffUPB+HbQiRGDdfpLpHng6+Jex1
UZd8dWuejzKk4LtamTuaQgNNFR2SbkKVXl+aJIW7A3T9n7Lq1mHLzQc6GCF21qANkwBR+JOECJXY
DijbXWhUVE6w9xg4Nm5XNBnAZUbtqX1ZpeyhH4V51xftOgmt5Bgn7JliMoq6vgWdNxvvJVDZJ/Xu
r3lO6/hr4D0qsHsSS5oPBihlZNaSGNJSjW0AAA+Jndby3lwpURQswrDZk5oLab6oOMI+fwLbIQnC
kI9GfT/6LcKm2N/8SNyxM5iqlzQBiy3KG+ZwkbJn2Kfm5SU36uzQK7PBFrxJH1zQmiyHsp1+mmO0
yiFV/U8gx+eA5c5d3432kiJBCgwtQMtWCe+0yF+U398G9tD1kvcjqFMZACdIUAXOjjfgd5+mJliN
ft49Zyg4L0C13H0yksp2FLp3hL1Flb3+2RoWYoBWQrOmjRVQkVBV4YlTA/cfTbuGIewCbdiMtHUg
FQtdii+pWN+ANKILrfflV8MfD6x+jyYuMz/4pt0ufYbQq82VnR+4pbDW9qigm8MbGRFWqFNfQ46p
kkjlNKZtNRvA6bxjXnYNNhe5aJeyAakuOUHqZCErocfnU9UX3pEO5DTddCeq2NiRa74bnX6bPYRI
iFlQ7nVNv1aLbzdzZOEs2yFSK0tnYTnaD5chVrI1pWLJR2exTMAqNwzLhnK3c8pWZZ9WYoFww2n7
tTfU47vfhmuS0cb6EC7LzM/ugf5Lj/8xY/CycGlBYeM+llZ6FBYY362qyS+DB8p9pTIDi5odAj0F
kw7mgJYV0A48WJqZ/+afQNhusQD55j9+JN2HRQPc8o6mVUUK1v8AjClaVmYA+47ZpxcQf34JzZDb
zyYXVOyKbVx8FwOQJgf2FqUbsIXn+QANYzn8mDc9SQ8KB7QVIcLiOKM9hRH+h+12IHuYA5IWW7hV
2ojnEcvBvLTMMk7zKiODQgLS+ysyswJE9IANMBPxJaBGe8sfbDRcZMpe0T4d77S9qX3MmEK2uGUF
IAS+x5vLPtw2+xNN0VfQXWJbakJJnUL4c+fbtv9/7zT/CNvwlxX4ZFZFKfe06ltA5iwtGWWQeHXU
JTO7el71bZkdzKpzXqLKdbdm11rboMvi185L9+3oH83aqq62cK1LnMq3OTnZ9dYlsZNvVo51cERV
b2cHYbc2qK804VEN6aEeuhZgbO0XaWlXpxH8zoR7GDxnKWL0ks96ExneF7ON5ijQurV/xmdMhAMy
p3mcEBNpNxX3wrr4NtfUJXSk/TFtlzn6Prd5YD+Rq23VtEZ5JMdHYtmAdbNmV+lCA/0iNx+ZBLkg
X5O1zW7+XfVkp3HtBfnoF7hdCynfFlVXjc+YRCYPTTWVW4gW9hvaIwIZ/0NOPgDw+MMewjK4yjED
RnlGZkAIYgF4XbqlfoQKac9dBN7LWa6GTcy6AFV87TXQcNasMX6FvjAeyMBLHtikqSjn9ocsSvkq
UuCjNOr8AKhSd/KnBOl7d8q+LRCeGpxzMg7z+nBbOMLAzDduj7cYLRC3gaZ+SAq577HuPBQ8c6+D
z+8jr4vfYLW7UIxIpTRB/OYWDhbgvPZPKm6CV7kvoGj1Vhk1O8UNtGXpmi5u0MYQh+aORlHSx8qJ
O4vyaa6jNV7P07NXv9mhMLZt4rMnx+7eZzou1/7RAyjyNOVWsgMLPpSY7fYj1xEYNBvRPd1g900B
WYsqTOox/gAQmPfUgtSGIjFHgGktjf13uibGe+bQe6BZp0GriqKtDWK0OWoD+5lcxaVV7vH6DRH+
tWrFhaG/1MAqtD3iAgjnpujbBcRAgoPqAn3Wl05bIuvSRwv9UKFnQK9prCHKy4voSoNZhgZYEL6r
E5kp0uHLvioQT+tLbQ/KW/RjgOscQR0EOAa9Di3NtxUOHptN8o35YG4MH9Wk21vUriJ1ivHfByKL
39/8XuGjxlo7IAmAn97SdaeJVHVkGE3Vh0xyewvcQXFGGKR5yk0/2g0Wf6UZguLL3Kna1YCN4gpR
lQcpr+xDYHOwFTRAE+nQpdj2hon36kWaEX2+A80Jo+Ij8jKtYi0BZw5lvrAsPub7SgCsDryr3rQJ
nl/71kxO82t6AN2VAnIH4TxK6n6AonRQ+UcJMAHQwqoqzvMpAAMlaCAgzjy0YXGmQ6uHv80ZLbnK
vRhrl99lR+Wb011fRcE2kFLuijpTT4E3flgaRAZlkTc1Nu4ToJEoeEMZ9DYBUifysyqHN5Fl+UMf
yHRN1HuZ7rins5Ea7YmeD6x/ySi7E5qrwkgmv1A/QCY6H94YuLbXvgBelDN8fwqvTFcGy6yPAJ0B
ZcmSXyNoPhdtULIrkgPp3i3MduvmRolMgvHbClpxHwvAEAMvfAkb4OcBOYYMb1OKpZlY4Y8M8pe6
Ab5OTdRimt7RJEnyQj45RlhJ/xy8tj/FbeUebi6a1gQGVOoKTd2o59o9mgyYtXV5CyLwIE8/s/gD
LbEAh1T6KRtE8mgw1CjCpFB7hvLHvRFPFbKZwFlXbneuR1E+5tD+DPRLI+/QZmFVwFuSibS7Wvq9
sI5kVuh0TrrxJbei4Cxwih40XIQmg2CNFmusVdr0hHh17Y6BVM9FAOFNryIpOxRtjPZIZ6g4dPNZ
l3SvvenbG/I7ZowP6jYlyCywsRrF2B1l1IPuPpYLNCiVu5mL1DBtZ1Gx5n/sHGmFVdwBetz2fDwW
0EZcEKYzsqPp6DgaDa9xWjeTAKA0mUYrGdqIc+JnkkhMAuMpQbiGLS3oydJ+7PaiQO6dBukA0ft5
BlnciPu9C+qkeUaUgZosHUC50oXTTz+t+lmhDpJtHK3tzrbVQnSe66D9JggUOEfcZnXz6YvK1l11
9asVZPy14+07UjjZ/VBH7pOs8xVouu1XaIyZkDAJiqXRcCggoHNubUVDucsj5m2TYqg3eDKLSyia
aMPMRoDCoIjYIkS7Bo7aqzMTQCBjUqMPdJagz8Ads3CrEvSwDw0zXpgXgkxiRKRKJnj75KqSYPQi
062Ad/BM4OXnyT6IEpANf0LXQ/wwtsaBiS58VdiBgOwXsnGBmHas6j6FnaL1Wfc/tmNgrowiEFtq
eOyMmH2Zuh2SzGFi9mKyzGIE6g8E07eAi846xCJIdkCPhAK4mU3zNgLCSRO1ccRu6GrON22Rs2Ml
V9MU9h+uEMMab5XmUCSt8wDiwN8UrHG7l2ihCP1rmQGmNQVNss47BOoqMxc+sg6gRHhpHckuRuun
qJkF9quLkvy293PU7Qg0U6Y2kG69OJGJi1wQkWxirQBPOzIjMuxLAv5Rsm6bNKG7yQsHIdPs04W1
hA3oGkEFURQG27uhg7WcwB19uuL2WM3NAW5g5EvLDaN9W32UNqgoQX5hnA1TiWlBp8iXN0sIImfr
NrWNM/mswg4wjLrfLjKm1y9TX3ibY0DXxJUtRK8iEW58LwSnl2Z9mUlhbrQvxBxD3C//5evBQw9J
4fHhxjLzjSeGnEKeykr5gOYrsHbogkI5msiuyyQ9uZY1vSbWodSpft+prLXsPOeUWCmYSnO00+f9
eCErIxd4RdeuU4YQ/sSMJhh1Fqn7P5Sd13LjyLKunwgR8OaWVqRIyrba3CC6p2fgvcfTnw9JjajV
e50d59wgUFVZkCiBQFXmb3gVdv/KsP8p0C4q7VfBdTmVwxjVBr4HSgsMHml3dFlQYgdZ+C7lLp1V
squyaXwoO0dZlUWTfaqg6jpmE5RkjrItl304ibQBO3jHW8nLfsjXeWB4p9vLW7pvzS7o8k1QgOK8
DVzf9+E4af+Cmz0zj7ZdBW0+WpDncvgDeS59V9D5FWUu+POkLrkhlolgfc2culmPmFPKBttBunNA
/AR/p2j7ecEqi9M+AQdZp260lebt4ITWUXF6H8XsVHUQe8mto1rGz3OY1Gezxkl8cSxihzs+elr7
W5vwKhOfIulvlTaFnhezwV7CwOhPj0ljOmf735nzYPcIB82lt9cKN/ke2AUJQwjh2wSBTZA14dc8
c5FkC3x77w+O+ab4KUoQIBcRkGrWgB6aS2OPyWUau37dCWQxSQ4sfOetEsbJ3o379r4zZnXdTs74
DSHZeQ0pb8D4S++/2avGUopX1cKgDjfHR2+E/7pQaxOFzGo+gBsWPu7saY9DkRfPluM3vKrTmeeh
7rtvyMT+MvGN3ivdXO9Fjg+HmG74YS+dOoItezxvpx/fpRORALzhffi12mC1ZxjRCkw5sA69y2Xb
BoBPOLb1F7tVd1fQg9t0+0GNjGuzyot7VFPjF/g31xoC0p2IBNnmUaoJsY2YvnO5lRfGxuyPLDEw
C7F4C69hHmDCU7j1VuIbwxwvfsmiYuBW80DopfYR90lUtKiNSoFUzm77QSmkSrNaUjxh7RwEI3b7
kcgmxRvARSqoZtBiMrDgw/wFKCZdpPm1BysIN7dJAjGTC/VDqG50AbomLnuiKhya5M0PguAZBsj7
m3medhh0aQ/y2q4ro0NlKfDW13f68rKP/y8RshKoxiI9sWhAcmaBG+f1T7f0psdu0tPnKcmepNum
grRvazxshkKFpcH/atNFI/m2JM8fobpguDg8SOVaeuY4TLdKo3Yb6ct4eeeupp6TYHwLFrKm60fR
FoNs/aAC3fzW9ee5g+pZK2F3VyI+uJMmwsCnKsmjV32yrJOXWbCYl9kdaGAYMWp96VhFPS9XLcPv
yJdkye+BR/SuVOryrg3QBfNg++1Zh+evndOrh3LQI/ZENM2xKJ90PASG0oG7Dczo2S1YwdZGm7+2
Vns/CJkk823jIcBNYG177ngoYjaJls6rN9WnFBNCmip6rPd6F9crGdUqNX4u2ZzJoBzq2DqN7Nwf
pMWNAJ7W3Eb6bGiInqbTfYoMyMWtSlJuITrIURH/I10Wys/GypYBK/ue2np4mMYA9b1QeQ2CqKi+
wOOu1v6+FF00zaj2Q2d2eyMxuh/+PuAt+oNaVrWfVeW9l4RW0P89o45ol47X7Io2cp5g866H0K+D
xzgtyjsrKoAVqvz58VIZTs1yiMYk2DUNso8y0NvNcJIzAAdwDqR9Pa3sGlFOPT7Y+hB0K7nEbc5I
MifDjfjXEMbOk9oZvwVR4yR+vnLdQCf1X+f3PGeDrWBwLHdnuEPxE/C0hniNURwbAKTH3krI8jYJ
nmALgLyL2YVEVf1rbPURolLqP0zmaB781s/3sGaMF4ktu4vfDc3JVy33pCMhetJwN6nRdFnH1Tyi
JNu7J2M52LNa+LvG9dsV0D6gOa0VNpfUG4edFrK86a1+RBnIh5imev4dAjepfmLNbiO5oIAEcJp7
FvhIUMqAUU4NPgoc/No4RuQn95FP9mvt+nV8Xyiz5t7JqeWHuNVYdVLfNX2IEQq+i+SodVzSl1PL
SzteXnPdHiiFfsreG5rT3U+avrqm8ZMlox9qJRl9Of0YvtmiUJMneSbtFM5ihkLQfeCZ4R3o5G+o
U1Xn24GtLnrl0p48yrZpT8XG6j+HpFpcX2dU6Fut3Zi15adpt2vBwcp2GXWEzkmRMo0BBBdNDxDc
qMqvmongtoBsECvi1k+9LL+TQOn0F/jwFaKzRKsqlrbGkqmWUTkMQ5ff4ZfEzbEM6KF1qAF6HydV
7S/DcnADjFCytvS2KQIel9uAnPlhcUwadqsyGIZKf5GzFieFe0tBg2GZJP0SL81O4x01Bwqs+49L
ulXI1zKE5leDeHuA4//motN/SJo6fJCD9OeLzniJPDpYuf8cUNXizkrKeHULljMjLrOLlV9yEZ28
zXKm/A6+Jy4uqXH3Rx5XthApllJIjAIaXaT35XDbc3QBlld26u7HkgzCq+lF2fqaSUn8CNlaJ9kE
sxVdlKQMTonrl1tSYvM3vuZHt/Gj31rHlgmwaPFKEbXfV3ETH7p60p86b9RXEpKD/HJrbf4pVyMR
W69b5IP2ReBoG9szlC+LY99qbLr4dxVaa6jRVGhaYFQ2FP6fZgYIvrIN5QXNiWnrFvVEQkQ1Dsro
8WpEcO8hVYt5gS9iu8F6L841F+Y++60WWxHyQtHnZufWwFCWvZoEy+itOdfauKpSqz+6eautAwue
2NiXa2GrADxkf2N14avtB9E+ABVz5PEQHfFcho03ZpSDuu7esi1E+ZaDnLka6r7pzCY/T4ZL1fXv
/TJYd0a6q1VqF9K8jcr8ACu5VWPO9e42ervKxw+s2W52rMtfbLtVNo3TdodkkXipa1QskuFrxmv8
3u+w9ZRui2cFawivPsMItl6Bm+ytRerFG0drDxAcVNcyG3XjV6VVw+emQuvCdLqEZAlhVoFYgjuF
D5IPkeTGLTPy/9AnIbk+KwentFeSSrnmSYbuKZxjDa4NNBKr4YZGM5GKDmtuO2bNyBog3f2RTNYL
d52knXa+9eepVhyW6qSs4AMkBJHJqY5zEnfVxk1qvGZD94y4FCBz+KjwouqFF5V3I7TgFGfMa6Ru
2ci+jUhg+IvTQWW3TyRzUL1d0IZyyPM82epWqG1unC9qyNnJ9NGOWSZdiV4FU81lqvTdpmqNq2J7
sVgkfEyT0Vvc8lNbtbwrkZy5F05d6YcIOMZJeZZm/dEU4hHGmu+j0vw0unCGVZzpP82VYBWT3rOw
lG7BiVZ221md+HRTWj64LImVPtx6xVA+WJtPjXA/9QpupW5MiY7EA9v3xEQr+uMwN6H+uclvAULg
YzgrSBlNhffXLAMI7UWbvKkc6HQqNYqnEPPmowmD+arzijv5We08dd3Edb2XreofO1fZDIcLkklG
5WA3WbptsYC8Go5J35+OZdIpk9vaQCIGtO3KXlQG6sWvqEH+7o5NxJO0pN/8GLxF9Eb7NI1gHlbS
JweJU3BouOut8cnu1Xha3eZWU7+DkuwcyAa9ClrdXmDsvO74YjRJSyKOJhnb8IzU5au05KAUAaWR
uWkPMqst2vC8XOMWIddAF+T9GhKxXOP2U27XuP2U5RqQU5z7qTT/VnMtePVS94sNCOLc4tb9GlUQ
7Kd+rnYyGIGVvdd05CxkVPoUkJoFtY1n6UIVN1zPKWpI/TK/rpSEjBmwXBmtwqJ5rJp0L4MyHW7I
vrGgBy4s7bRCCTsP/0EmgrqTFvRvaqyZFKlb9VIoEwYV5OoAGZXzA19GKrFepn2N5/k7hhzN0UQK
pPrVBJAMUY+z8WFxC5P0lutPPyqDKv48Ja9x5Zf37RyjJjYP04+Gfkfx6U+b8l5FFoRbGs0AzfDz
nWDC0hjeJ0LsHqBGMgtr8mD/0ZZx1x68tWDLzDx4DpFDx8IxHK2VX2XjcSqDJ9Mv+OL0Uc8jrvQf
+Qzql8FJ2SnXtoEIcB39sj2L535vf1WctNynQ1fcZbEVvrGTPUtAC7h/zU5YubijNp1NPTg4LQwV
l3/TuQuH+R5xLGebul795sbz12Fqnd+dYR9is2i+O0o3bfwlVLOz+X7q/E+hYUIC/j9DeWVGx47c
R8FNeXKLttyqfql9GyBBJFob/3YdbP6Q0cpfi2Ec9q4/RwdYRuYTCB2UkJaQEun6NHTGn/m8eNXo
Q3hhIRiSK/rWmHm+po4DWM/qix9KE3r3TauMz5nqluewUh4s3vzP0qXojrEpHTva/Tsh3wLBUx9k
FOQi0jIF8PMCKWl2cKOlrKi+GncybBp2zv7j53Wq4mkhyCoXHe7lhwUtmioNNeqdkxQRXpb4m+qa
Fj80dc8zIUl79dQ2zkb6TMfqzeuw6mU7kgf5CZ/wSOFZyC0cGr2573HTeY+JMlVltVdxS90myo9R
eqQ5FK+4CxGmO2Fng0gYGaaDPSXOyR409uVLdilpzRKPA3vYKv6COsxV1qsorL/5VZA/+DiVPYgv
CopPIV8Xr0O9tWgfxfAEkRx9j7Uw4GvITY+3gSQ0KKfp6uXWH6hRsYkymCdXxxSVG+iUO9ZRrnSN
Q9V3A8vCBVzfd166qybXP2pokx87VKFgwS9tD33JIa0bVicffZFRvQdKtMR9Gq6oHCpbGbodCt9Q
rbXXJPnyBUrh5ESs7MvEUd1Vr1vu0UaUMjmFMMl8bvI9D/vRuCOFQSKCF/160mMAuorhnOUs0mwf
Fab55dafmgO885AnxrmN7HCVpdm4t5PcmDfx0qlp03WKtD4NDIobrizPH/YyIlccsF5Y2wV1bJJn
PPBhnxVjdx7ycDxfe1L8tK9tIB65052RlRnPqUTLmBx6IIyMybxbrzt35b3le9vWTad1rVgUWftJ
fW6VKkAYaGcUMJIAzqn+zg+UCJby0lbU/gUXMfsksSoKQ/fF6PxsQoQ/1uxAJnCjTbuPh41kciR/
U4SZuzfsRF1J0qcUK3AUQR6mtmvvJaRdWAtW17r7LA/VK7Hhlg9aYlG0fo+FxH7PZ/HOY4sAv6Hb
yVF+Gd0atAuVHIyfffVZugYUVFEsUE3YhXy0AY2UZ9MaN4ld+g/SFTgASlwgravbLMqwfzXm77yd
KeDoqf+E5+43r53U7yQ3/I012KiYTV3xLYu/FH2gfe8bjWdqAzmpWpokORBbTKvXfCznkxYZ7Vpm
+0ZBnQSu3CVPu4fRRY1hWF3RcuRquTEDxz2yhUZZduG2QKN8b+q9rX9qyugt2Jpb/QuisfYqrWfI
mOVs7LO0VSlNdyC+4Y79xIZ2y5vQ/1uJp+fenPNvZRAgGjKkVN+S3jqMqKSsixmgxMxe5diPVn2O
EnjGQW85r3ZaNKtE9+LfSAasHLMw/4lj7dHBGPs7hiqYjHaBAqHKUfeOp6hQGhr4+E7QHXnzKYcg
Nds/zxLwese+DpTD/x7HcqnYIdgPRK7W6icc52H3/RoF1Nn66dIIy3I8s943WPEH+OAgXqWcajBf
x2vR63psWvfUeXP6Cc9kfbCftMQ/lcuM24b2iodaBlLeODsv9Zb/ll+GX+At7kI9sP5Jw/gYU+H+
aQ0of/ZWVz23RWTv1NBq7iHL5qe8UrKdRm7rZfZda6WaZJiW6Q7Y5y0Vp3yn2pA+fttx/my7+a6Y
Pczac3+C0EczReBylVIIuLC6q+8iXj5XCzrxoZODNnQvQesAvhdrutT0d5mHiY8TgPKwgPJdF+W3
piz3pVklYXQW2YFb89MoReizrP5ltC/Uf965sI2jUO92Mrwvc9f0jk4KjeVOTtOlPSBOba3l1M9i
9z0qQDfnmJRslmJjfhpsDcth6Rus0D8C2rB3xTC8/FfPVXXxVL2NyJn0DYrxXS9bfXcbbO0Ilr4Z
pONTzaoEf7q52lre3OJ90toPlYKdCCuo7K/IYZOgVubFc/RfwHC1B9dUkIB0IZ3ZkBNtwKx0DgNb
twDf2l09lvqD9MnBmoOLa7Mnt6qS7009KvrFtp8kqv0ILZQI4rA5/7jNlsHWcigvVvZz0dUkSP+F
fSWt5p7ypD1d4WbSXCKyunhoC8RvkAYFAbocZLd53Xj6aU4hrY930ncLyUsqY6tb21Y6+F4webYS
WFWpQol48pAE88FFumlhHnUVpqGbFxlmvX69icwk3mqLKei8HMCOeA89MvP54jeErhCEnNhjW2Jq
gQnNksfv3xlEtkEw3KFfltVqWODbcvjU/nQqQ06hF8cxx5gcV/G9NwybArXmX5jIrHoFaIrlgqfU
lLGClYqRWgktez9quvZq9v1viXAcGEG+k3zLQaRs87LQyXzm3cXRcMzQdJb6yKECTHPSfA3HrTxB
bq+/2snTuNSoamPQjjHuURtp/s+oCBrBN6RS36PEzF2iqMtVJzDHci3p9gdLO2ZFHW7EGP4WVXWP
KTS2QxIN8bMCwGrllFr4y80B4NhU11mjRvMRBZF22yet9bP+ogZJ9MswEuSBdcM9mvOmjtjtQ7+F
FufEHXy9pbokh0hpIWanire99ZFjg6G3REsfEr3gEiUw7lN/6xeJsx8L/0sd4uAm5hvx4rYhZ3LI
exWotw//8NYnZwi5BueraUdUoRkjMTK5G4L63nBHFXEnLGqBCZGfDnfOkqoGa05+2pQstXSEksaO
SnDsFgaWGxVFhPtWMtbJkrG+TnB0DUptrOvAqKtcp5pm75W+U++0WseYaV7S5QhEkSPvQJ2hlVSj
0Vhb9h3sMtY3CN7wIooPM+qS20BFoNCrEqp02Cdc0IMdL2PjkaMw+n046PlaNENEEuTWd9MqwbHv
PU5CJPgWJ30SLH0TmwSyfwup6BZzu/7tWvFgj+sya3WKiegU3cSK5kSLN20ORVsoZTJwJY9Vuqqe
o1+3UCTvs9VoBdmuw8s1hPYV2/duZDYrHDDarQ1E+F765EwOmJYhky+nRqTx9buFB3pe1CsZ0rwQ
L2LE0v5mmVLtwqWQLodEKuVyiggd06dF0w3E5ysvjWr/Z0zd+MTcpsuZTJGzj3nXy7IJeP8xTjb+
VYy8OtgFcv/KrYwolnNc8Adyi0vXddS5om6XGx8GhYNnVru+3vfXcb5YDVn4FoMMAwcwbEm5gz6d
jrbxVEZevtfRDLqXASPMCh0GLOFaaGfHYIxmFhuTU3v8VcKsWdW9Hp6GaLEn/DhzWQcrUOkOf/TH
MuMWd5sbe9y31bCkEj+ucotTAnKOyLH8h1hFPiMFAi35Xk2bLtrFiuPt9EZ5LpY+GfikdYFeFOFs
BMd1L2/IkG/E5k+GDlZaSMxp7pWbIwSdRICXndbE6wH/2a10YqEB/ueq3g51vVw3CjSDNujzOylU
olZo7UNDLTbSHIopPZOI/GXNWf8alH78ikiNDMlBqbSvmISYZ2nJtSJfeVVdzdh2fax8tatijaT7
/APWdLwbsTPcpOAx1W7U95BNcRdZdqlhPIPpjdmN8tBSL9LXL1tVfMaLTbjsRiPx75yX3WjGbjRB
sLfaDstmt+zwFxqXaJk3fVza4w2uQ1076KNmPsiBD2Cvyr7nRln6HK0yH+Y2sB4839yamC7AcPg3
NkVm4741x/tbl5wZKSkwp+/qtTSByJSbNrb6DSw8IJIAwPQ1OnDTBk2e8SyHNg6sU15qPTtiPVqJ
HDxV6v7OAJhMRgDd9z7Tsk1sjxO2CzRjE0+xLgseIydu3pTiGOZd+bV2sw7knVNFP2w3IteYoc2M
/7zz1Bs9mHa8U3eYUDi8bzlMdfzPEKXGUVrSX07eOslddnHLJNQAnQsZh21jWW28TnXYK6FWIGu2
TJcJ1IzHXaQjuygz3LanaJmEFlv/tA+rQ41HdovRFKxMOVzbBnxyS4FBDqQStxsZuZ4mM97qPBjN
nVWFv5MCjQQ0hemLCNqZZa7z1kJbAhDAkn0VtddAt3A3jRFPu/XdFGBFH1ZCqiVkFlt5d3wOyZ4d
YxcWqkh6g0v8Ak4lfQmKOTxlCsSeZBFi/OhPHWS2/ks/KlvhKWyTSzniJFw4kHU7V9+KGOxNG7aR
yqq0Tc/XVl7Je08BAR/sb5Ey22cRvoE84JILUtlLCyfTAzept2sz53vDTDC2otED24CKRWr+kj7R
6bmaTtU+2F5z0k92XembuJzMIzYCfxWBV/4MrfJ6Ev978jG0nIxDXf2UHt3Kf1jOj9IfroYNaV23
j0tL0Iz5f7Q+xjLomWufv9PhClQw8vEfBXX8OztelL0wwo4PU2x+EyxD5NrJpc3vRG0x1pFcBFrT
1RDKRVJx+BBX/LdbYiRaAkj3S/Q4DORP/+cFJFJsKZ0i/6dOZlauJhRE1yzTO7Uvp3tFm6Z7OTON
gNFrDG4TqbKW7iZPzLtiUKCrEK4zmUxJeleXwXT/fsFPEyXodrhdXfog2CFGmn2b/LY+RqiBbqSY
1kZYjrYVEtqdh0CSrpZn6Q/HTAEjhPWhNE3DOTU+Qvjs/vtLbY/U8ZdaXBL09caYq/aIULLy7bd0
GiG/MUXuPcrweFYvHgmspbGysNiHLKCWr4X+RbrxaERmEvrz9fPKL3r9YHJ6/bPcPsj1T6MtVmSO
wQeSoB5lpq1WNfkqG6KhXc2DWZ+MuHG1neFVX5SpVvduGDWntGR3YqOczzp/hwoKiuiWYb2ohues
QM9YB4V33MtUQ1DPHbtcy2gbQXDoyi0Jfdur1whSIQCOKaafnDTLN9e+31jr2lARgPgYuDXTHGuw
VZQZ8x1Oc8dACQr76mj5v52K26UjPpjg/Ofj3G2ly/4w17yZYlbI4u7Q6EQaaEaT+53/0kQ7EHTK
SSqNUoGMjN4+oCX+wzQHtlgy0BsuspNBaWyvnUUSP5plewkhD0bVBoXeVR5v8qxQTjNSGOYqRLj5
IZ7HX3z04NCMafpQLQeLr9KDptboKViBu5Wm01pgtQt8TLYJYD4KFQ414CnG9ss2/b/+mExZwQa9
g95jAoB/JaNymWr01vIbSBcpmwN6FurJ8PTw3ijs17Yptcd+LDR/5frmplP88NJKM83ndF0mZbov
Ml99NBFBfERCygLLyM6vX+bJ5DR3/QtyOu9dMrcs25+pM5TY6C2XXw4u+Y9t0xva5tZHPfX6W4CS
WThT3tvY1Gj1eka+j5eqTY1uQlr+kF4MVz56DVsvfiQqur7S25XREjvrvfKU5329agoEXppx0H+U
fX1unQAsQ4FwvxbY2d99BAoBFKr/lnd6uYljV3mIbNzguqqrj2GtOidHr8Fd4DzwIlcyG1aUaZ9W
TQRiFiR1uJRMEmxq8AB201e2N3gM5or1uy3mdd7N1s9BYaXgZfH40Cyiu1Hc/2pHNoq1jUt0Zdqg
+IyofEqLDvGjCIWrpSCI6wrSbkuEND8ipCWTBgykMAOPHhtMUa6PhlLx38x2zp74+g1PURJeHw16
izdCHanWTjbKY2m/mVmVP0XAQ/+IQrnK2nkI/m6zOGU1tjzLwyx41pK8QauFlnQZi1IuxZPnrvfr
T/1ZjwJWMxggwFRN3U9TYA+bwe7GM/rC49nL0HDNI5uEJ4qTW1yGxvDLQtTvAqO47k9uG5BPG5I4
s7L3/cv1NEsWsxbK2isvUfCSgPv+WLvk7VQIdFuRETWTHq4279pFZ9SsuwSRhHDeh5MybnNDs+6G
Ras7Hn9q42hgpjkbR7vXCgBQSfU9tHmHuElbUkDUnKfIBOCT6eX3NrFACQzKq2GDrzDIEz0l+qLk
45IC1LLAf1L5yCtBkqQoFPnzb0QX3iNjL32PRFkI+KpJ1vE9cnRb9Tf+1TrphvOV93ClOGhvg93k
Z3vJhgbChLjyH7S30I9yXFDG+ojo3lkwBar5Iy6c6sFlL+GvSrfiPcF6a3+FKChdYIG3ojjviHIS
4CRlj9wnKAzPTk/CXgKPX0O9dOLnyEy1Q2YP8w5GWfaVZM3JLi32nEIgR9WAvGBRfM0gFJ8gdKjP
3AjFqS+cr4EQ4jFjsdbIIzR7GbUtdX7+LadyIGFbgaBKnHXfJJQuErX6SpoGJmStnGITwMUqGeZ8
jWvPjLNaAtvD65z1oPaLsAa13pxEziNsx/CiGWa0lrVf0s7vAzrVjsvA2nlt1mb0doXZFhXq+7mv
vVCpKVfIUDu/24Gkf5G2vxQYdOs+yqhAYtJ4KLS52Ees9TawMueNlg/DvamO5UYeL2ZSPemB4bxI
f8v+hqQPBeePfjCWeM8V9V+umeZfy6JX8kPrUKRy1DY/A5ZGOG0pG5CJy89jDQ5Mygb9tLIQjrmA
L/HvFbZQguP6E+61DAYurPMADswN6RUNXnlEUSJD4Wo7LNwqtaEka+Re+VypeXw3lql91xgNvGCk
59CQodbzUvsl8l7DqF0c17bPpUFpVGmd8FdhOXurK7qv2FngSIkG0nLvNG+OAaQVD/hHcAfDqp/S
YgO33QSqbmtfteqvZlbL75XXWHdZME5U8WgaaCqNieE+FYuIVO3jVqqNEWDwZXYTIUxkQYV5J+1G
kFCgqHR31yyrauXv7Svpl8f3e/tTvG6o3Z2eDcZ6bMsJQcgYLAaQ9E2voz3ndEWwS5waCzzHU9+M
WKMMwZv4IKPkGBKU23PrLKNObN4ZfVI+Z4NjI7R9J0GQrpxHraoepGXY0QSmOqTqt1w/62tyrCna
uzm8iM5yOmwbvOxF/QuAav/SLwczrx32ka21l2ZfuzPI7OKHtGSK20RfHVMNcFEjHghTv4+RWdxE
hWfc4f5FFXSpw1VGAX0iCau11OtudbjBs4EsoBF/61eUUNstKVCkhZgqBxnFXf4aK1156oO5rSY2
//zN1yDnv1T5ON1fCzmAGK9NO8ITisrBCCI/9y9W2bxJCYIKpX/BBvVNyhVu6HkyJtUKa4l0iBT0
0X+Zt1xFIv0C4qpFfWwXYYsoy0dZNPoKivUOVt0nWWaGfhjsvXwcNzLKqjR9nI2vg16vJbsnhxJZ
67OvDftbws9Gj0+6rvk+vCC8cwyW0a89FGySIr3D2fqrvzDT0tAc7vp2jEFBwluzQiDkTajVZD5p
QpDdmk3Uv+Zm1D9aWEpU0XcWP/7f7vB3AnTjd6bgthTOVvmCHZ6xi8Cx37MBQuktsBbnirR58+3y
L5wc540b4MSALHgBfNUM2flo9t4R0Rnw4//RlvF0Ge9Sna9wBV3kX/rrXPfFSgh5Vdg1z3io8PQp
p7N01UqBvGKsvwiBTw7BUnklDYku7ELqux7+PyeVIcXGUdi4avjgFTO/ThY727jp3INrWSUaw53b
bt4Zuj0g7p0Te+zuirYCuDIpXyw41JL/tV3bPKCqM22aiTULZgzR/FZjSm2lJIY2ooEi8nRX4b1+
2lCjnSApGtYeJv2LvQjHR4tAl5zBm3LObcXDPyzbafvHgIQM1Fnwb3I20sozXOrSEZGQdDLtbYg8
21YIFKnhBi+euUNwpAHhA99CK7W7hnLhUcMw7TPMa8z9gxeU0VEgYbOMyqlAyUgDAO4f/2P0eoVl
ROYJYmxwYizKlXRmte/wklIVsPxO1Wf6ycDhnpc7IvJkPllZsJg35HTJfLZagRQgm4wG0Ka2agLo
4Vk/6ZvrzSTt0TP0TQGAW93fxq8305D0l6vgRTZ6cE80hDyCvlXu41lTd11iBs+qmnRwcY3m+2C4
z7GoRvP3SwpL/cd3+u8q0sTf0jCH311HwVOKfd5+HJzhbrT0v+axe2kFSdXYDeYiNK/fQyvWMV3W
h5eoVNaUyq86Alc86Mjfa8X/kmer7LNcJY4ufkta0vTch2tfmmDZwmqnRmDcAHwZNK/DOKpfuw3P
T5zTk1bHMyPvgJR4xteC7c4uMhpjJ6O1OzYYUVjARqwOjLZZoqnQeRHKcSZ2A0bBulGbwnu7jdKV
/Pelr6/jeGXYwOSlaajOe4g05SBX2QMlHu60WU3UfR3aP2ZvLN5Rr3wSjfxXsq6SbNxUKUJWaFS3
wV5I4HK4jdz65GwQiricah0GCYgdQ2PCc14fnEMcwsVyXONvXVFPSWUHv/MECAwMTpBmya8+VfQf
dpWjMdDnyfc6gAo/t6DGtAaoEYyx+C3wkfIbSWy/DqXure0uhaqps9xIU3ZUc8hjMSvHi+ZZ2YUC
GOXXOjB/pr27T7MFzQcRP+pq9WfvsS7Xs8Z+Brg07ip+YdxmecbbNSVhsTxrlS45KPp4J3pk0iWH
bNGAvJmiXWMXMyGJG0wjO/RpcieaZtJVKdNbOLg91Jmuf5mgynaJ4jx6TggexgPi6oc+KIGlCaM8
fkjD/uhTRkB4C9Q0pWSF3CkO2S/o+dUHX1uKysuVSrIg7BONxeUDyKv2AXS9QV6DytGrVQwGb2e6
+fcb7FXOPsUl3Fct4hvzGxkTY9nheaEDiFQJn2RLl/TI5cFX43ZYdoTSpyNcqbtz+CRd3KhIDGa8
+mRwQlD9BMH2DUnV/DVy8pm0E7z5PuJ95erJbppYswgfKseZZQ1GojoYnpq9RuBf9+OMib2iDspO
r+xiXSiBV8D7ilAP9bsd5lfB8drnp/VL3g/Gg7MqDbNA+CezsNCwKQcuazjb0P7Jq2IA3WjMj4Nl
/S3dVMs8ntKOfjDyInztq2qPm5j3EC41ajlYkQbTJpjh8H70IYfTX8YwWZWR9Tk2KwN919UGurpG
1gNRWyxqMK42TyIDdnXXctUahxnSbGtRCQusiKe4necrMWF3U5j1ZVGfxcldbNrFxN0sIm9tWoAL
ZED6ZDQCW68u6I7F5V0ugbc0DwgDHP8f10gK9ddYePhIf9jCG/oA7AdNYK2HiVO4OPhJXeZ6yKzi
fGsmduMALHEOty45u9V+pDlY+j+1/wxlOL+77vC0MJn3eTC6qyvCXBun6DE3NzZGY80WjRgEIJfo
3mn275adBhsYcNe59TI0gf0Shd/axh+epSfNhxF0RTPcyVhQTvlRKV0S4QEIy+seCuzzvLtBPvJo
4va/tQXqYbLWZ5M5zNp92+RvFJ2C/S1EHyuU8nhbHMQQDx1ICyj6C2K26NUERYAlX6ieZCz3nXEz
lXOzl9HIRbU+CifkdgGOvyqWWl2mSLtOrSetXmXNgoUeA3ONjkRO8aZkH2yT0zhkbvJ3iC5GsyWV
AyA/Vs7XvyHGmdt0Rtu0LjSb+jPCYymYx8cyKOtLDGtdum79Kp8EDhqxHqogn2LJhHyK9WcudIud
yvEfIN7Aj5GYMooLXOxxr0xKwfKQlK7mZ381wVg91mbcPYOjfJDuqI7fowT3oM/l5yhDf5DukCqF
/38oO5Mlt3VtTb/KiTMuRhHsWVG3BuqlTGVKyt4Thrcb9n3Pp6+PkLdl+9zaETVhEMACJDslEVjr
bxAcXwVlrSPrM7gHzcODlO2tDn6iqJdkvItPfm3cpzHGfU3Xr3RNib4EuTPx5QiD5zRunTVehBgN
j6hLombbXCxUG/dB69az1UR9kZeBhyu7jk7dwhlB5TpyIEaifH2KZjR7a1nGtd5mRRzEI2OadrLo
JutnsgbXNiQY0e+6dU+G5+OP3L3JoFt/HtrJWmBetboNdNmo/13ULGsPQlyROysPVMUSBSQMEHs8
Fq53IhwfcIi9JCZyubd+OahxDrnz+JgHxuzAIPvkJXLgjLa29p2zbfuY2SAVCwtWF3mmt0HtpjvS
M/ESD47irRzQBbWUELMNq87fYMg5Czsx0ns56k/GxhVjdG4TNDnNVZJ78VqmaKY++GoGpbeX/A/J
KZlgX25M2zWX10+k4yvWEd7GdYIMSQaclxVkizE7xkwqszz7KO9CJXeOvS/Qb4om5zjOdyQenF9H
I+OVfJO/tKPBeEeJZCX9bjz2qiu/wgR1EKX26Hhk7iXdfFCqc1GJ+KV3cMPw6sbc+KCmwcA39h4c
nbH0ldrbej4PSB4LzX2PlbJ8tspnZhhOL4jSZUfZ0mf/ZTHAK5TPV312Z+YdyDF5cTC8Ap4lXU36
mPR7ZQbbLmv1czNfLMfNMMhWrb0/8QRd1qlxXwP3PV6brrKnDOidZKyZ8/DwzH4jp+dAO89TEfh3
phj++hEezn7WpC2Xom04HpCTGteiQjbaG+fVE8VTl/IdyNlW2b2NuoYBxVyiTEmQLe2m8Ne36qSs
Sd6atxDHjkl8yhGgNlQCZL3TEbVYjVOpzUm2Ti/fgqQ/s0cgI12NB0y0i++TaD43xYAGUml4yPLH
BiJgxYxVwI8ztMqU8iuEkizTiwsU33JZtDYoKTe/F1Nf4TRImtdiU2Vup9H+s6I99nm4in1+BOV3
6naBu/LMMbE8yC75TbV9/jd176vsocCDiKFfYeqnTW6+kJ2Vrax610MMSx9gXWWT5+66pDrqsw4i
cq5lt7jeXod1TCk7Pg+ogszhMMip0kUoZvuFHTzqU1AtFKXQtjoCjo89On3GYhoRzop0Bfe4ufMa
ON/pVH8PipadfwmWt7WJ0OMUN8dbrO0o5q527BcJaZIQpij1nWVPzXmZScgTAl/RnRyWlyusSSKc
bnN+gUXdwq+dck0ZntbId/MP+4yD8FdLnuNDsr4o+A5f1fmUH6FxiUgTuYaHAfsQOXCNi/+Oc8op
3Onq8LX/KQ/c8GE5CgrnRyXUvxpAGrdyMJIKw/J2DLXkvmnUxS32j/l2gOWVWWS4hf1ceIyCvUBn
7762O+URBxP5G3Xjp7VBOSwK0yt2t4Ga3cW2ALewkH2t7U6PZXy1as1hk2DnNV48KrTmQa8UmqK9
VLg351sryMT9v//1P//P//4y/C//W37KEx742b+yNj3liNfX//Vvy/z3v4pr9/7rf/3b1FyH44xt
ahpqWo5haCrjXz5fUMghWvwPQNFDHvpZcgDbna7NMIZC5/Aln3OjMoMuM+c6DF3S1drTgNNLrSXD
s8bTe49rmLPGZn36LC+UK501KQqxj7JqfHbNCnmdmdIqRILCfzE+CA98eNUPSOMakfoZ9dPLMLTa
TosnCz5bD63hgH6ecUDQ7q6wyethX27qDxk+4Qus6b2NlamKhtVf5t+jDrkZ1JIyEu641wydP3iY
XZQwwEUWdmAl5maYILek4hRh52a0JBURIcPEJR7RRwdWlmyBO8TXvnAMj5bC519G5OVkPQw4H98m
gSBNd3KhJMF5/p//Go72+19DV1UXaXayNaZj6oK/x+9/jSTWSbuAuzgkMTif0fSrU+JUFQVDUa9w
2y3Wsk9e8I8Qx6KOrl3oyMHaaoFfa0Ydrai4ou+SlP0jfJruesGQIwMrmvPcBViNuEsS9KCUW7Ed
w74O101dfkW3d/VD5qNwaudBaQZ/GahklxHFgt54a1NooII1+fVjNd/JAa0kPyD7nMwGiNA2eOvJ
zuvswmw0FAO2ial7UJE5MF6PmBmKGVP+48CpNDzrE6H/OHAiFxiBOqoOMlROGo2aQ2fQ6gf5CIRT
Ue9vS177WDKpXOskW3LJNh+ijWyi5xc9omV0PbPKdeWSYKX168vIJV1N8dB449Cr8QXa/fOfWjju
/Mf85avHg09Yqk0ZT5iGq5rWH39stc8TvpadthlaUkMeBb69aGqfMyA1BIs01Wf466u6i5Jvlhl9
i42mfYmMAB5GmSLBkSfi6ICPWSnO2L9PSfYw2sbXaeojxO3wUBg5wL2hxBuu0VNKd7Jp2PzPBRxn
2OkwqgfGKsPr46kQvbgYYGhkd1Ab5b3Ro6yKHjoMtCGd9vX4CRkk60U4Q3dqQx15PrV4w2rJ2+s9
xLBo3uMFSoG+eqLG0A0ZLbrwTVOeWiQinqTviVAem6EPLrIHuVh0yobJJ1WYZjkHp+ugOpTpLvBB
dbhaElM+/vsyFMNb2Yls68TwmPzCia6DOmoN9eLWlsNyGjrDuO7qvr0uzdxcGMKdHjK3Npa1E+Qv
/Zimy3QynVd+RTTU0pIJ2WEywQUi25+Upv+iUjr8K0/Vpxb7pK9F4d0Fqhd+p1610dQhggFlU/7y
jQyzY0pwg5q+NmpSLVDo7d8cRCcAobcX386VCxT2vexGRDUArqC8qmZ933Vdn29Na4LX5KViP/dl
U8fWR4sASkLujjdtu1UK4X1BsZAdVzJFZ6Ck7i5Cs22nOjwcnFJXYbLhSSsEAoDpf4Q6QxotLGGA
bJnjwSP9EW8HEGTk0hrwwZ0WND+W/i0U/rL57LfOl3Cq1Psgbce1SknrRcn07zmW1t/M/hWN2+xr
3vKMjhI1eQIk2S2KKXwZAp3nna25+8pv4ufcRIclnHQKTEaSPHeoTz+AEXlUDW1EbyYLdjUW5aeC
AtpSo9a2rYcWzVKlv58fVneyZYtgNBdF0d1baaNvyWZ8JImivlKO/mzixffNQtzfqQLjS1blOoqV
bfhkRKWzadXUPgQ5+v+mRTEimychdP/ZnidRTFwUQ/9jUu931ippUBCTackYIRyEH7PjtQWOdu8G
E+5Kc6rz9wgtRso+VMrTqCviPqE4cC23/Wxeq3FBU4BNo7KPcvUA4qTQlO4hD0VxNjh+im2rdCkI
wNLmu6Fajx5iUXednd7LrkTvKg4dST2uyQq7y7BVLH7XuMjgzOYTmqQJsjh9UtuLXqn8g9bCmYDi
cZZS7b2TH1TT57g0dykKlJCAHx85JrsMH+WG2iEJdJskRtdYV36rr2Sf2iSreNARbazbo2p45qM2
X+RdqTUW371aX/JkErtBgImSvwR4jYpVPdh4vhVV8ORoQXnWQ/Rw5t8KeUmsRKxclz2VnOCjAHT2
oKveIuQaaZ6b6y4Fv+qKZwe1ikM5WIhcy2bTpI/dUD/WfETbJZa9bWnGz3LMsOKXFjbpg2zZFWKZ
aP/vG0+UpzYqvLXql2KV9Q1aWDCLG4RKCm1/bTfZhznFzmk0lIhMvjHdRZ35cR27zZWjCdKgl9t8
2UdJZnyE0btQge2No2P91ee85QhmwaWJw3LbYNtwmCZ91t0mG5VhTvQ2lear/ICinbhUf05KdbW8
eAl4G1QAHkstTR+sQrlD0d+4yEvqRDk+2RmCLmZbPYg2iV8DJ1q2iI4+1UMZvIK2aMf4NQ0U9akX
zVKfQzJM7M8Tdhdygkpm8NHiOQFkF0kxaPO4WxaIiEzQmmWzYHd5VxXxV9ka5ojexGclqkv/LjI5
KeOetmkc6soDOpFn9hnREgsV+4sZ7eVv15Chs6hXZnfJJk3ZylCrtYJraI457xd32rUNnBnDs5/q
WZwEnk4AGcZpt82sZJJRbAB2I9qrzKQcvTVT2NK/Bs9zYZQfk9C37qoO1EnKSelD1714yU9wfnTC
onqKsvQk+xUx9OvKySBgUJ3/wKoJhaRoreY5Ijzwy5flGFSfh1zZYcWnfS8xAkH/1fxcx6WyyIbS
vgxuNW7MIdLu7Lk01A44foR+sgs9M9mZmaq/GI7XrTifpTup+Q2ksF8N1fhjNCH7tMo4BMAj0eLV
mOHUAp5efxmyNN4pQ/dr052blepoL7nZ/Bi9NeXcAiXpp7zg4dgHzp2OODEk96BfUQHzPsKu3Ppl
P34FkfJt9BL72XMDaxPmOUeFqiKb3ZLTSKFH/RX132SkliAkM+WcEDK4yFu3rhGbMoryMGghJoJt
2CyLuSn7fCrw17t/7itIhE3+0C7ZZVg4LlKfV1GI8rfTfOuYVrnsswEzyXoISJkk4VHeyUtKon5t
j422UvuZ+KXBYVOz/L0vsUXBHahbN4XI322yy4vZbfuYplX4quuois1hPkoIh6TunGU3xh8ocDTK
U18WYmOiJrmwNXP4hDyYw6lb7R+0Qs3h+DIgpf1UKp+oUyg/BgD9lAsp7ycHbjPkgGs6i3gy0nPA
lvsCZHzP5sx5kC0PdOHO87toKZvyotTNK1vH15Gf+UUVpN+lCJqUSJNoYnnpnQAYSYux6KyQJrvq
MD7lNjlTVTGUtaLa2jPc9HyRqJb1LViNIve+mSY0m7AznGdV6Ya1Hm6MNLdObucakJ8D5R0F7oto
e/u7O3wtMVP4allOsqj4v3pRBhtPA6fNHnLdHPYaxhUAjNuDmWbpMfQDhz1pOr2Dhr2/4mv6gnpS
Hr+hSV8uRWgd9KCANpYX2Zepy3fNSB6eJ9ixMHry2kbcn8Yi8T51QqgLDwOtlxzPs9XIfuSUDmCa
tEZ7wys9P8lL1ZWowCZltbz1ybsJCdUpBcBw6x/MVqwzCtSr8ud8OWqEd2hK94/Y2mFLDV4K3/A6
WbDb15ZCKeAgu27yV6r2+h3qP9PFCyGCKEZ4nnRrusgudUDrz9T8biObcqAMcSbFveMk5rAqqq2d
aYAbrfWgQyCM36G0pchYROpJ7d3xzvUosEYUqf4KngMz6/4Kh9BcKbpj3wVDWZx6A/2oHtDmX2pv
HQfPUg9VUpcbI/IQW5ZqQtdbEK34x46Q4/+QYZaCzDeNouuwFC66Cg/piR/vfCW7axF+WWcU3/AX
L+3lmMC+muJiPhz+bFNvplBgg/IpSeouUtSs79vcit5QU8OQKHEvmTuqTzWCrjz7ojf0cfyj3SFa
Lpt2LMjQ1Em9zsYsfsNJkLQbAH708AnWdP0TFjndoxy0TbJig8LuJgrOGZjOhYr10UtWqwPIfyU/
xWzOtuOgxZj5ieQA/U7dJV2B1m1kmWuhjs0lnQIVP5Z0eEN7JlqoY118UYxsFw32yAcw4VBY9LO4
SvqojaL4bKXJsBiC0HgJayVf9XlnnyYTe2il79X7aUJ3q/edYM9frj1GOZt4yC/WOQosezno7r5s
yxpBxKC+91O1vpd3t4vtYcaOSku5qN0OPwksHZoVtr/ZquO8pW479rvXdtGqOUXLOUh24pqdraq5
kxNDc19XybOvFvzfeKp9UQPXunTIGYRpz0GGBN9lsvXuLjbj77IlLw3MQnCZlDplfJSFzYOnJ9d4
RcntS4+VEsDaIdxC04B95hTDoY7KcaWWan7IVKN7N+tdPKNAa1PL9+7QZOtOYkXz8DOiM9nZjvDE
bAZz3HgosC84O+QfYmC/11pggQdw1u8hWvVz94T0JQ5RKBNcm2rz3e+87tRNis6vUvXVYWvwYbUp
+Yw66vZ+U+cfnbkGhqG+Z3qFYB24w5Xsrjy8Z43OFmTq1PGcx/173Kr4BQ5Of+8gibeegk7sUo7i
756H+jVptxe+Xlj0xC7bpHIy33vbAZhjI7oFpcp6H6FpOX7+XnZqfucAXUWSgO7aA6vYGmDUwhhA
4ZApydpDVvd14GH/WqAocLamEt9BuozAju41zlYL2UQ4IdplQe5fJ4R1iNYjj35cggmWcRbJwW1t
lw2ojOk9DILhLho0Pl/zJS6zRea3+amfmUtWi01MgKLiLaCoqEPYBXjhW5+Hm85mdLp0dhNnLyOo
QCLdQ91RriID4bN8z9F6OciW7A+MapVpODQ0BkbkemD12crz8x6kq4W4JewFsR6TpF8YljZkiM17
3b3IyDps0E3bCXMa0KOnbxLeqFxv5RwvAhopR+Rq8q6nzBylnGBCZ2hPfhqBd1aC/pNupuGSf3Tw
4PfCO2XCwCtsHrBDPmS2UIBx1UF3hiT/HZWP/pOTFu1S85T4WDmFcq5C7a/rQrNolpo+4cuTBM70
0GVAmewIddN0GqaHihqbtpC3UdG8zpCA/S99eL+bB83x4YcyF4YqNtlqpAcr09aMlZzm652zcSvQ
zFL0SGDlIOo0eJSKST+7VNP2H69et/1YnVX/R5TsmsxakFAD2gjdNWc7XouFVk8goJykeKpUM7nT
NSTaHFtElDLM/FUoJnovMtjO6h28nWZpB21cIC6lIU6TdgiwsVRa2D6qKGW8DvSGZhAlF8O4XENB
yPwVjv0baiTF9ZVTvWofjBDh2fmF5QpVXvx4M9cFRZhe34xsykseVb+8oSrx6x0QLKz75peUK/3+
plq7vfcb/zgFbnxCfBK7cNVg80A6C7QHwMWf/W0t+iUK/sXmNuAEY/kQ5s5Chsn+JFEjGDLOnEHm
J7HUNMRZYR1wiKFJPj49Usq4YMrekSqt2HaSDwp3chRsqfeI2RQEleYuz/rqkKI3swDgFa9N1ASM
fVpWwzqIAnvbUr1eeXkQbqT6gbwMiZesSgRwf+lLXIFiKA5BmzywKCIim1sZQ7Vp9Kp+tRrtqbT9
8KsRCir7YUZ2Bf3elO3OwXWi8AQ8gn31HNHzDypy9YuoTTzItKbFpZQkh4UXzCa0NOU1j/RTFfVI
UZrOm0lW8qVD7HtjpVW10UL9VCKOBuy9wDEPBe73LDRP6E553yq92ii4P33uLRCzGluKs0hKbzsm
6biXkyIPm71Em6b3hEnSnwxH3g14zfGXSakeett+npRBwX/sQxWyyDzp5yvZIzyhVTMayQekb7HW
lBj1DY3veglgDv3aOP3S4/H+zxEjEYgQ/PdrwAhJviDadV0Dxslqsvzk6JUfQ6KkJ3nR4HWcSqgB
qxxiwjoVMZbaRtcGj4RFU8t+X8alQeou8TfGiq95MNvBWRl5k7wqSRouMkWIb1FySDND/24K560x
c+/NnFQYngbYBEFZbieUstvL2fbP2e48W1UT7eds1wFAO5L24OcPp7XWshcSKZ8VIWiNSU9Owscv
Uw5Ilk8xqHxm0TGWxTOljcx1YPfRspGgV+1Sh2joxNomMOt4p4om/nCcF3lkqQY2MHk2A8NGO/6w
fu3+LVqeY2R01Atr0dflR+s3prHn9zS7b+aLkc/SRK7NnrTOZ2KHy4HJ5+eD/V2cXERU61tzyMxt
OZ9QJ5F/sVV+wTuj016QkfmlpdEC9+RTNeKkO0fKVlC1w5dMeXI5ijzquiheXHjGE2eIN9+PNewb
xvzabPskXgMOHHZyFOb4S5z01BpQaXvS2mzbaa71FupiPCC/YC3bJCJvOVhi2c/vV1J2JFtHXtQm
bHaN0BHuELPcY6Fb9bV94/ZoRVbDymX3avptRPowMUlwuRHUlhxtTdN4kl3WOOaAZtLiLpoj1LRD
YvT3CeCdV/DZ8aY0gwqRjDpelTlCj0agTve+F3RwNxAokp/rJn3q9cT8TLl8WjUYYsEerrsHPgA8
MYL0A03/GbABBJe0BUBh3R02MmWpwaw6o7u+iHAnzpe3UUfVwrUF3HMr4BRykmqHLQJxxXvZ9s8U
sqrzkKrK2bG902AUxTsoA3fbKYq5llEax6NFB872ocZRfpHAHrvrR30lB63MVPaq7ZSrel4xThQK
AK1CVmRu2meXxeDlzOFkCQ8FRn7XS8nmKVvc2iK3foxgls4JsNTTNYd/+3Cbl9WBQ0ZoeNAyJIbQ
UrP2aAJWl44T0NlNLx5M34vsScAP7jI7j5ayKQemwIcKlIXaTvbJS5ZvoN8gRR3DOEmddlz2aZn7
ywldoz0ix8UCHEl4lpfegZ7ZZ+Vj5PiFT5ao7h81jc2XbKI/l28o9uVL1ajNlR6asBO10BgWUeE2
R3kp86w9TqM6bH3X/Sq7vGJqjr/E2V4U3uUl0Io5VoYk5HL2EXSIKBfOgZPihC5c7DkHeXF+3v05
IsMDa0yW6ApBlZ8DZZ+8u0aPYatvffS8dD8P7wDBhnfy7r9r/n/1uVEHGc02o9VtPTghgMuBEinp
2B/lhZREf8xnUElBFZXfWWd9G3R/hsm+UcVYaPa4l/FyJni6WWF0XkTty+geNZuFjJVTe9P/iahJ
fXjmg14JoAGGeu/rk7dqqwCrvBCgp1WHaruwww7ZDkUT3MsA8oP+NcAo9Y5UtO5AYc+85sjBJr2E
qhKfjfrioxsYI96hpntPtdSFZqBjGPHcL7D92IZjra8dvCHfkacDZVa5aOGRSH3Dtqrmi/le+SK6
z7U5WRkU4XuXRw5prizYy6bXDveJAquspQh87mPxZKZN+lobnzx9oCicUZexKrQlZNPE9MpaeK3y
jv6OwPyXELt3+kfQoQTrxV6hzHEnW7IfiGn6oOP8I41uwrAMwKQjjyebbeU4q0J1zB0bVZ0SpPrs
AkI45aia5ra6EmPiPLRdjngOUucelLL6UqFRTHoIMN0qRO5JmzWxfoFBppau3p3jqntrO8UEN977
l0n1AP80AGEc/5KFiX/B0CdA9C/9Ksf7Oahs42TTOfAoZIQcCKIHV5yLyH4hY1mcHK33X/PhSaLU
NMy1Hmo1T8juUtAc1SbfjShfr2XTnRMRQaybV0jbvIRtqaCJgPqtMVrJV0ZriHclHq67JxheG10Z
u89Djf+zGU75GftnZcsRbNiHmh4+xj8n4V53nZSPw3WSTlonY+c1PwDkEyNFz0Rzg/QsW3rSh6sG
WCr1UJ4pqPNnd6qRFAs5QfZlVfjLhBE0QYPfSXxsjfSl8aMv6Sw4UsVet7S0Jjr6RmueSWV9LUqM
SBC7wzhIgW/X1YZ6bgP9m4zXGlEtfZ3y1oS3zrl0sDuUA4GKbU8x1MNRhEUx2yYEIOI84xhkjrsR
0lBgvmQ4YLt2S51x9hK49ctmbeZ9By0ua1a4D2Cx93tMSE0eNngPj8NKMZqd10vxpNn/AIcOjvhr
nJpXdTDS97a35rwRO+VSoGHodL26T0MlffCxXAViEHkvaQtY2pmc+lujskE2jO+/z7YrI7jOxmj0
19ld41e40YtxJZMwCIvnDyF6tQ/gaLWlgj3Mqms7qCQyHVM2gbVudPGlQXlkOZae/QhhFmJGCsGD
DRMldT3gOa3VxbM7mA8jdhrl0JOOnar7JHDFRzVPnJqJQqBt/5gYtGN3ciOOrYPj5nc5znHLSvJX
gjHgnUCu7UlB7697P4mfmvvaue+6P+R/+NqUgziMuXvfiPq1la3L0LFPllXhLx3h9nNrtc4KIIlz
ioe0PqPiUJ/pGfX2re7D4jGH6P3I2SJd6H41vpOag8No9Rz05mbrYTNC5v1Jhnk5VcPcMJAeQz94
6SOBg5yg9mKm/N8G+tjfyzKI/ntTjqKI3t8PceavNb3lCZAar5hGxS/Ue9lZgg/ZxVkUPBeZ/kWa
BqbD9KqX2o8ATbGA64b6WjH9+lxSyzqNzZM1azDeerrg6Urgk+O05FAtWm+r96OycEKbcIvEUNgF
2S6Z/ydMtfvRV4RFtpNN72ec7NNClexV+YD0nnMJW6yeC4rfsoUsNt7EQ8gjsEFgcWn2zsfkpem9
HNXsuoAYr5HOxSwXlBw7504dxV425UZaNnH8HJe3phzNrM0Vfq7r2skMNJA7vMydXbW7ekbvyC55
F7iVcpf6zY5MbTMTMkt+qqNgV/CQ2YWWNzy7Iv8kjYvzBEfPxp2eZYDaByGcUXBfHPOuAYnwPkqn
/xEgVwh6LV7MviP3/xk1KGWw49T5YxlctD9JA9Kfy9wC5Bup0+qTpqfFEycra1Ph44kjdDJ5d6ix
cjLTTPAaFtuvO9kZD9qmwAxz/0e/HJR912my7TnaFrtTDbJgKsRZpI15hFqhLPShtj8KFzBnquEl
5XZI/7O1fO9Jyf8zQEj/Ax5kCs2Agmnrli1sQS3mD3hQaZWjMCP+N1p7fKNEgzg/fkKl1JdVqfYu
mkbLt9f2QOH7fo6h0vbBgdCidFCKs++P3ipPJ/V6J/tyUHQreRfUNb7vuvf3aMyREu2+CGAYp+Ex
VtMTJyLwG4qZ7m4n5DEY/Ls4rXFAIgJuwOKf/+GG5vwGjOLR7kJ6AVPlGpxeXOtPTGJkpb0Zuk11
sTujXcSw1x+GpEweahtTTAMvKKQHaZpDQWnP5KS1sQffJsloAGyRkXK8NKNip3TiL7mCUeathuWR
gGrNzjh2AopIcqTPEJHjiBq60brvzW/GiDeKqhknGxL84WbsLfubHM3jxBlx+pEmLDfz70KzTpoT
BofrgJxHXnUAXQhfO7dnMOPPpdv8FRCVG6VHUU0IPAgKjG5hwTmppkPlhBHZ6VFdUEnwv/hhdADG
pb1VcdpvfMMTe9uwyosPsOgakY/+CdJq/lpZqH14RgLHrNeabVIY+9EW8cEr25E8x98XpTLGo1LE
XLB8iobBupODst9x59J+kqnd0SXXVUGwk/0yootcxErtjTUpNY95HbNvlMPROxlrnKVugkwwVZVt
5/qQ6edOqch0u7jhp7pLLNLquKRWPwPkSlk6keOaB26XcoqBpM6rXV9Sjljqx20Rw8hfVOE934qd
YKLLfnCOf9ZGu8lZBXnjr26hsjgq48b6OulWRsXI2eBxDK8B3q2/kgOGHr83Y5YA/WVQdjGxgq16
lI3Cb5xDHOZX66pkfkW/Ql9Lhre6B4BVxlFFl29RNuRFvif5ajOQ8Ppqt4G/3yIS3j014TTGqt4h
P3xzR0OyDLu7Lr+T9mmu3xbnFOvLGe0qL73f+uTvMWq/9RWNa6+EmLT1/2udMLdRHUBgDpavMtnO
0Q8T/FnY4D0Us1NLWanNXmvsp1bVYTvJUXkRFVIKsZFNSxkXOPiAX4eF6rYLJ4CrcFsraGpsXB0n
WZtj4dyhZIupy33jRtVK+GxtZHNwkq65msLLtihQtqvNZNjIZieH8wL1u+ut7JUXK8l+jfxlIaF2
w94x6u0tWFrNy7U7EgkbtrvJ1mn0T4PRqjhZLREfqu7b+Uwoe5r5OHhryjvZRzHtFiq763mSvMv9
2EH8AXGT5NsPT5chb9R7m4SVDu3o0Xcn5GLmC1wEXC+TcI1JL7hat6jajaOnnP3mgZrve1cWfbAe
gfDazqRedcdRrcgO5EfepUoBmQaSl8AJPvLyrdbcNxJtw7PiTO0ztMD5nlzb8BzmwZtIRgcsiNc/
e3VqLs0a3ZWsjHcFOlCPwOeroxqlJy23NXyQvDpfeXGMUF0KiLSOHHEZ8wP8Pecse0hcaNsgHqal
bJZzQGKIDw3H+3vZpQkSZloa4FsNqRKQCByZTpvarRwdQiHWyGo4pKaUYKt7eGdIPp87m2Pb0iF7
dtO2gtn0ulH56VQycxfkJuTc27CcclvhjwE5el3BUJOzCJF6ydzws+4EGl9ld7zYfTquRGEWG9kM
577KnDM/cXEa0mFEysek2gkUbiEHZV9aGhP8m3zYKxMWjgg3U0/mSH6Qlz6cQchz06wHzpy39i0m
+hl9m9JywEJKYh75Y/gWc1vBMR3gZOCO1gCEsz2iZ8m24mS7vFLIgxIOyS/tusLLtE16xEeNWdr1
1pZqEFLf9baGVIPldBtvVLchDZN0u6m1ppei1PVD0TnTasJX/FM4pZfSSJqnNBHVvZG2+lL287a+
K4lVnP3MjR4qF8S17G8sCFsJWtuPumYrjzYV80WdZPmnkb/D0unIhqiJpZxLzf9sBIiR//MeBAz2
n5sQDSy+Zamu46i4ngCf+B2KLxC86H2sqi5DVZvryraVA2aIygFvdsz4rm18wXZk8BCGHpWD7DLG
UkH87Y/2dc517Ho/mrF/dwuTd3DAmXsdly/VAtm9rf/HlOtq8kXl7D/bckTO+c9Xl6v3Zfu5tYZm
o+gTwHj8DXF9acUdFhlQUq+3aVb4R3krL62bKxvXMF7DShM/PIqE0WX+UbK1GytnZgBQBnRW9CCn
JEXrcySaF26L9ps5Wh14dwvhgK7cO6k+3DVpOqZf/m5JvTrPVj+ZbQh4007FunEx/ZDHxwFNsaLK
1afG0vPHLuBLcD1lzmHVzzDKKwcNVdcntkO/hulavDRAhxwn+SuKKsNWuGVxT9KkxhSE39lgvihw
umU/oq1UTL1M/SGNEgfpAcQNtmtiNrVBRCY9jNAvMb+avyi39k02RWjFjznyiyIHZF8YmCCa6qI+
y74/5soBUP7rYOy/aRqENROhwaewavNzPJEf0S1S9UHfqCszrLtNig4YkjeMirRf1Npc+o7mUTnX
t9ELisvmzoSL8YTgdrgbB0QPZNMDpvUUoJKRNxDWZNcw4jRq91qxlIOyz+7Ch9TUlaPsciuojTy9
QI3LJXsDfo99J1KRLQs7G97IYGtrihkA0gsxvKHpnGAXElEzxifpwodnnU8+1HY1fkd+ONlo0ZD9
X8q+rDtOnen6F7EWg5huex7ttuN4umElTg6TkBgECH79uykSt+PnDN93LrRQVUm0c7pBKu3a+xDW
aX2ninHE/1V8Jf7fInjsJbuhAV2DiKubvBmKZ5zZJ2u77MJTkgXNqUdR3doIUIyYSvOO4WD0B8jg
59AUnARrofnHUDyz59BSOh6Ftl2+mzIcteHgZI1yIqkY2PJzP9GTlERSHgwszkDCyuw7G5iQbYyK
2T0KFPLbVhbAWKBW58UU4bn0fPazs7t9ZbfVqz0wtixBC3jJDCfctY3b7qzUdS4m2KqWjSOLbzwA
U3+tip1n8RiLykKeEoirKbBGW+Xe48WObBBEkie6As2GPFHXtBps6MlIjdfF353BCDcUQibwuAFs
6XbdjlVM4dQT5KVtFNZ3BE7QkfnbRl//a5/cFEg2X4t8r+IgOKd+64AnvXNNFDz30fQVUPw2yCso
jvre3p5SQnHmVztplOO6BvHhs4uU3kL36YcwNoUhi/IxLAXN9AL4wHWMF+duMKF8kzo+0rFMujvP
BpcuJEqDr+kEFYhrUD5YU1cZ3NpibRitsLcOIERqZNu2lM2axk50jxu36TzIuiFYxHW+iTq88Mlb
SCxDmqpwNzTW9bC0BQ1nuSUvG2NvNfSNP3frEAU4ngm5Wh525dopXXBHZyBoLFmaywXulBxxYPD7
shwLDia+iVITYu+rhkfGjsIpcB7zeTj1sxiszZlCNZQ1Qpggi5D9ILYfalLHERsWNiCkQcpxdjjg
lwYT4HufAmuFsiDPHTt8y1HJ4AjUANvuL9XkDiJc26pH+jHXmsvl5FXvXj15Lav8qKks0w6cprk9
qy7TeJzQAr5DB4zvsxM5UJNDg/g6/s/703FlCpjJppQnM5DmFqrc7VPSiRISk6AgaIxRPVX8DPWX
5rGoxuG2gC43WcEV4u5sCF6vqOuYBlBrTubt5zHpeK+7NrqMovEeWDwsaWawZS9R/NLIfF+447aa
uFTFxKVKjWwyPZW3A+v97sA+EO8y6hudkvmKIrUtf0UCpZyfruHUpZCrLa7ceFVwLImGmr0QcUFh
e3qDSh6xpW4QtJOURnTnuL0LdXT2QtoLYWx+jEq8Zo4akgBIDN+b56IoiA9irknl4T3qfS4iQaA7
UhR1/zeKBosgudVDv/XK8OMXjb5Of2friqRbOXUOzuz3ryZ9SefvKxkb+upe/QHOBlZRi3cLTTtH
gp2bb4YMJAm96Q9fQGV7j1JA5wyqi/GLr/CvlSSFtyInkuTupRPjKmnLBgXecWuCPR3vYfJCNbzZ
Y7uFMt5E19XSyStAjDm49aap3NwvV+PoFVsKrnJoa4PE8WWearptU+YMhUPin287O6eItqk+3toX
QbMH0g2AzOmPoGa6fQeZ6YVb5kBKT6P+7jN05fhC8f4U8f7nB32Z3sjY3rc678A3h5Izumqm7r/b
+qRF1otpAdwkhv1/jf27e5QNfgdlXoj1p5t7lRGUCxpSBRqVcobyjo2PU6PIV+kFebLkHkmALwUL
vOfRFOYGFdzlVsuAbWoIuWJrGzqgH8QjFJJryT01EcdazgaX3E6lIBxdNlVycAaw1pVsTO7rJAxu
mJFu6qlHJoDgsSfMI1TdTJOAVsLYeSDZWoXxTmQe1Mwg2bwFv5D/VnbqJ+BY6nkoGrnEiffwxQjx
OQTHKb6jXL1Nxno8olZGH/ToAQ8SRumkluOh4lYV942LPXNb1P5jps1yEVlx9n3U4amOABVd/Nf9
ZCTHL2mR5utJsnuVAlu0HsK8AuHGiMceXfIge3NZxsE76pdHashOV45Ifsdd3XTlv0fPczVOqtdA
ap5sFysPSyb84tmJu4vN0drlrC8vLWqPli0Erl85zoXxtgt/oib6VAGk9uL5tQGxodi+xV+Y700w
c6wGE+yCdS82JKVDDcnrdBM/UN4qf/nJAaWJ136w/P3VXvdRdPpzjmhKQiahKldXmTcSgwt4OG7L
lv2IIH8BVbZJSIBCcGQ2bk0QlM5yceQgdbimRE7EbeI9DZ0iyNd2FSAB19nDFqRj08Q06GpP9QDW
uuvsk0QdhQjfAt/o++ehEeIqVffnhwJasISMrlcOe7rR9DHCoS/dw/sE83y5GQgwUjg+ZL/68GB6
7KlEddjFzEDa4XeQmo39dkE9suNbG11sUHiEYGeGmF/o48gi8NMF1BrtPcVR4+G5tnRM0WxAMIQY
Lopqgw2Dv7zGpP0w7vUIVaFhuhs5bK3tcxiFm7lH89u+WABepW7p5vQxKp48udkYH+ewoBl2zIS2
bI7SZhQV+xG/Eeze8it+CyKCj42hxR4VJOPxkz3I8QwpMwfrq2mAcFswc+PrzFeyC0NgBn7PQpPW
BsOBUJziaO7d0aZGjzIxHEeP0KtYjoJlN9xk/TmROcqXVe58N9kPoJqi19qz5BoMw8XR8AP7ApCe
vRh6y/4eDfUpazr3kaPeEbQDkbVrJVS9Tad7gfKB810adbIALX78JdJZvzcj2W+Y6vgzuKC35VD9
hU3JvZNm7JJWLbtkHU64x8YeN/HUJZuGSumWj0iEdNplFwo2rKqDcki+pZ7jsmBhgX5j7fEuOpSg
FJ+bIXRcYKOmPnlAqfrLQ127HmLgStjl0zCVsX+YZUwLTEjTfLicJwPQf2KW+WMoeTQNostCx3fg
+zI2FGc68mcwcr2Oo6E7hKbfHfypAdkNtgZ0yZFcQdnL5M/okqKoT366ug6fY67ua/QHzzznhztd
70wjP9/oOh1dec74EwB0MAbd8RSI8BLUbmdqUHYOarJeocDFlfYwe0CI8ssNAfEUygQsjM/XmA/G
xCr/1X+9EV3RHM77fa5ea4S6AAN2YVmpCsxvqAv/YrM62XNpZVsnQ1G6HwaXDJXhb/8aMRgjnyOG
sv7K8AraVTlI7fKh6V4tP7wHFqP7ksUqOoZxGEPz0+tenbEBqsgM7uMKW23I1rtLspc5fx1QFnLv
dDI4NR6KBWme0Wt+SNd37vKoqs/CKurZbkk3WbSF4HeDNb4YPEU9sWEC6Dw1/vvV39l8wVArRTF5
Xr79RybQ8j6dRtom8wKb4VgSJ+r4ZBNnxweGlKzRKci22/AOqwF1An4/O/tTQ1eAvv26KgrvnjtZ
tyP7P4bZ8o0POGKnAECwUegAYnRgb6aJJK+bg6pw3jD1rvZPs1koioSyt/XXHAY0Eaolpo90HQZS
GnMFuedu+clx7dKVNX17i2Q01x8+ixKZWIYZVsKBtsutU0G43IQ+PFgOY3cN8WKo5NlK3/NsCdCT
e6TGioEqKYxybU3KVmTipJpFl3kxEdCP7y6U8atjaq2g64OSyWYSEeFKgJCRLqlJoP28FZbxMHYQ
HLnaq4htE9cCFSzWJRpFu251VoZpHBlKQqhHjTZU1q1KrOrOKGn5ibd8uwXkpz6Tt2nNWkN9En1H
peN67HyQSdKEWub1NgOs/RQN5dugihJ4lkI+oVQhLp9yvO5us8h+6/tRPjEl4r2XNsOKnJVj61XR
AYRH3dr58h9fRv9Puh4W2MgK2J5pWmjAofH5aDwExUSbMie5g9RdCvxRq0BZC6jLAQIXX8s8M29n
W2AGyVZX0l8MKZRm1irJoVyaeShpt9IeuHNSJgJHPTijjSa9FK0GZx4evaB3R16j65HKB1nw7KQI
IHbSixP1R5QJRUcyUeNEVbTjGZ481B2TtAIhgonNQDGk1e4aWJeFc4IS4zYqpnt4EkwbwNgvIXSY
L6NMisc4TnElA/kYa50tC7OqH5MEvGLa180jVl4/QjBGXMtldAdFKTceDByLhfUdOcjmTzaDkrI4
QixXzK6NdUtZq75Ofo2hcKqqudo+zRPXqJOlOC6xpkeNXQVoVKHPQGFD2twHFI0oij80UPU+U5dC
kJyrVlcpexo7ErWxUpM4+jRDSFRn1yloYD95PgxEXSJUrKbJIzBjAF9mFdDPqLDJuAEpojlleaJF
70hxK9KouDWwV0Cjwx3DiSDZqSF7Ukr82mood9pGwCBVItIThLB/JhYYtJVRZjuWQ1yss2sIyGNX
fBPI1DlG2bj5ZKduxPAnBkbdrWgANWoaSlexba2rxoyOZh9kC+ml6cJvk2hcVCCwPgtXBpskQDGk
8KHbQE3hW3A3k3u20uUHF7J5DcpBAEIgY5/Zw0L2wMGSLkJTaRCW4jjt4EzHkV3Q8ZtuaI+zSkKt
wFXXhFW6mfseqN0Vi7sLje01kofVMBrgKMpxSMnt+vDvP2D/f14mtm16rgkZH+xmwbn16WWCfEAW
aFG4F3cYNBiMuzhgoDys3S9hpJqVbSUCGXNI/8jado+9B2YZ8pINsnYbYaj8oJkzYHCmu72F46l9
MRFuRhOdpkL1+j5X+i2ZiDjJTlcqAAs8ELMAkM5UW0Nfi2XSldXRMmKxqbL+O/h9JPJqk63zYjDn
yCaujtCXrI50RU0ej789VyPFCOx9D5A12VipkV2Irz41jBs7rfILMdTH6JGPeO4NL7kFFi6bfVOv
YczdBn4GAYXcC/GMMvqd2dTODaqUsnXtMf0ghI8aPDAJfJNudRpbZEyhrHlx47T7y4/0kyOc8Dky
cXaJpVB7b1hRvhl1aUCnus7+g8GJhZ8XBsB/BYHnheb0n+9/+n8ZN0OlJMoX737JBCZg4Ch1Z4FM
NGvPzOX+vojDelcLUd9yKEOsLLfgj6Fr8EUYNuUPK2ghVdjj4A1ov4PU6fAtkdJb2JAg/xJbyDdb
g/nd9912aQZZt+7DEPVmeQb2P5K4xc+nqVa5SPCtiOWBefK3IO4cxCGQC0ZW5B+NPvwmU7YG3Tfw
Ya2D132mogMYrpoLzlLDRWIgR17mulvNqqf1JJmKPIw+VclmNpEwquM//vsvwrH/95XGfOaYyM67
vumYnw9aw1jHYw2Rkbsmm9QsJjhi6+v7SBbVAWf4CiD0Vh8bPr4NnnoDjZbz10RTz/6SRfamgjh7
KkFauYpYk9/2lRnuvMIEy0jQZLcmapNXXhvFTz2G4p87XPhe5ewiM3gzXLt9sVATjWKZBCXZtW8/
d+EGPDXtC+/B0RR2VQuAKKJyrr+q3uZY8NhQVLatflFoT9/ELEEuX5rjlnVpuYJQiHgoZKRuyrK9
a/qweHAyXTxUgblW2ojvqOeBFwmJXqfdt1MEKuPHLfhUyxUNMEbZ3vSyuaPJaIDvjmtLNh3Y1Die
237k3JiurG+KDKQCI8Q8yETYIispBarRIY1EtqvDaKNqGhCkk6RQd/FcN7/DyiC/y7m50nj73zRg
9kJ5Sp5fMs7SEzl52+Z3RQwlRnBu+Hts0xBihBn4dbwyANc73BTjoXZ/xaIw3zjNOMTIVow4VIkC
azW7p9uBiNvYBCGIeOZ5Aqy5dijq7ABkwDx0w8Gso0Nmes/zp0lGVZ4B89x3utUXSxsGambzPNiB
RgTHHbXESqS16xilxJDNmnpkujZ/Z5vHvg+LQKB79AIO2GhqmhvpGRB95nb4NZXdEmVNw7OtA2dv
ggce1Ym+fk4HgHokyHTOFFYmKDyd7ElhOnvtpfhKFPpACB+CABFAaMb6MF/IrW3038jr6l55Gx9c
OXuotD7J1P7hY9V3BzpHwAKZbJdUlzfZHSDw/s5eqPhv7ZFvBysLvACoiTX0BSWd+mI6IOZH8f6t
b5pgdYbot1hm4EFAuhUrssWQ1+FuTAK5mPvdNNBAPWLErPx2tvlJIpE2R1VBk9s/UMlvPIveOYnA
kD8NY7yRSGI9Q/fKWuWuAhgONGtY5LtqI9LKfIjBwbAAhhcbRtt+bdPe/xryFjVwURe+9UG60sTk
WjXJHg/08FscKjzuiiF/4EhGrutI2mdlNkDho6hsF4ZBeptxkFEHvSdBRVk/Fyi6Ptah8FAO7/26
Ihsq9ANQ5ZgOSt5/O7zCLpGRmobMlxRJ/Q/zDJCA8gavxFP2PbCG7OMBWBaUo0+bGhLc+qC1RX0l
QM2SSw9lBmYNteLGZE+mYapNOo7uQbcQwEgr7kH8EF2wvIFg69rPDAv9bgqaI9/HJOQh49VNXeUq
pOGal8YS4c6adirR6L7ldSFuaS/yIwXB3FOKlNltGBZvZLN7B1R0aaNXtJlx8mBYMeUY804nwHhA
k4tf4wePCST1dHkLXW3kyM/MQ0Vmd/Amcp86LtWBGma6Fl+YEDud+zk0ew6ilDCSH7Tgf0ReR35y
Xx00BXWv044yGpb//iYC0+bnFzoo9gE7xurMCmzTDj+90EM2JDj9zrq7JI2rqZjO65D84tV3yMas
qBwDclMPqvBD0HHlwyobUcToK3uLF1h8Sw0Lqlepxnzvc/uXiexuI7DwtMGP8MnB2zI+IGkEkrA/
BgRgXoPSU77S4Cs80RwqNddOYu8AgME2T3IcoIiofLaDst30wEBtqZv7+im0mvDCnKy9F755A0h/
9dwlQA2MvBjX1K2SGnLqEA2+sdu4+4pH55LsjaiAaWlzsSoGt3quUPu2zMvSO5J3ok/F0vZJgXzz
lDggms7wBRYrUDLcZWmWbbUNHuhFlRbmMYM2Z2a05aUIs19N6zDon1ltvwOzBw8XhQWG9I6L7xQy
2xKfvQY1ZGDmbs6gmJporRZ8mus6IdjMzn41lZQF5gM4wgHTSoz71GOQKMxLMKv33H+Bxrq9AMvz
cINc93AHdaFvjp0ELzEEQlf+6LoHMM42j0FfrKtx9F8g6O5ugkhtAD/pURMFzbgrES5dxRzCX541
dttPDgomb4eToO2VOvcal6SiWBRZijR0wCzUf6FumxCkU30hFRRSd77qSg/odFOurzZyNIQ0fW80
13pnM/nYrPPEEvfQx6jusdqTe9B1AUzbDjWod9u+W9ZmYW/nvlt0y0C02YWiAXrtdrK4gH2+5ivg
cuWJ+Q4wJSoRRyuu3d3c7RSTpxqZAwXiOgRRn67CiHPoTlcOYHEVQCZknCMTqx13IPocF6FjGdAR
4f2zhjIaAXzy0QIdbNJBn6PKusOYmfWiQ6ngFywu8H8Qct83dmJZyNggTeDEefo90HwLji/7Ceee
9bYBmGYXgjjuUdbjiQLGLi6W6WB+HJmacfalBvoImkDYBHVO8pfVNM+i49Ezqu7qJc43nPvaR00Q
QAsdEkJBvTeDmO+RV2RnhjL7tZJm+qXzh6kop6peUuQjqg6bDid8AOvSsJVAGu0BUly57ShQmwnA
y1jWw9a2yuY5x9GlG5jtt65X7sqUVnE0k9oCDAr51rpowRo3grYIgFHkPOJuifcx1mkTaktlZWKv
IBmGksW67A/AUx/Sjofi6JdbBSLlM/lSsOzZK8X0xQ8AZXYTA0feWW2EOMVIC5xjGbdjUjnfuiIU
4O2225vGnuqyC6BtoWBtg/pyuIjINh44KFP3oCgVEAUKzVcw0xhuY3/LQLFXRWopABMEXxh+V8ds
avwui9c1aCFQrlXa7YU8vIst/epNnOB50iC+E8LbOaO1LqfX77LHzqN3LZSV6xrsbr7hN4dBpUbz
w0w8d2F0bgTumVwduN9y7wv5sRFDaOuh4GQsUG+Ik1EwEOHgOHPdB1OMP0oe8LNvce8BwD+9LOMg
389OnPSugTIJ14EcvAfLCYq9aOp+GU7BLgQAzqO28KZDz2dga/SyfEUjyQR8yL/fKQjxtKe5zH+6
E82WYkf9T3eaAzggQ+9/09j3P1DHtuCOZ27scmiObGoMQBXnqyjLhxI6IOhTM/evQaPyP4ZDOKgd
mvTDBDTqQ1SWTEzP0svPWe0+eIBeruVUB4qtDaoM8vhRVX4Mic+Pdp46xleNFdvf2Rsvw6F8mQhI
BMRv+Ioai8Sr2NKYpB67yHiWCvu8sEn1KZvsEPcYXqMmfdFSDH9nT4ZO3zdAfM3xLbYvFg5NAa8z
ExYvC6zJF2Dv70CZKzwUr9kx31jMQj6I+iC9bqEZKPByo8s4Y+1pVKDL8ZD42JDNETn/5eajh0nc
OmXHJv04bnZQODW1E9Vr1PWjtGGakWxzDA76ft8RFGPfnDzKt/NnocgaVH+4WayCrWii+xkqhDdT
E6PuqCZgEdmo4RMM6dr9YOPpNu6NBvQz4t6A4n0Dmh3s1cLmOajVZsQmEWUxFbvBk09C9hN2pgoU
l9tVtivMWj2H9ST8hmyZUk13wUn8N2TM1bO0gbuILBZtaFDVgeJFD94lLe3y3gKPSdk2KfD/Smxk
xscjNUHWD7sePwnqJRWOcvO2AHpbx6YCrLiEgazxmKAf9M6vgWQUVciXIQQlV/MgMgZO0xlLmg9v
8RLlnZ0x9AsR8Ffw8ZUgS+otHB/KYluJxgFbVgdJTm6KYkPua4MtXIi9WgMFbXCpx+tYdtYqUyWk
QFXjxuu+bKCCWBb1CmxA3SEHinNbBeIUAKfC1mGd9wcHNYpsTW4Uo6EgyfhsBZdx/EABNCDQPtI9
xQj5ehW6W9NvujvTZ39ZWKe9ch7XIHM11Fm25fDagqh4BQW7eOUlQX07aP+1clvjEQi+9BA0jbek
rlJGtAbcALUQSWA8tg6UOCLJ+iN53ZHfdqEo7oYxDb+yFLWdCKIJRey+Uo8mdE3hLalr43x/npC6
UD7EPz/SqDQpmaZJJSpm7rTuwq+C3dCd//yUkE9NcQyBST99SurWXpx9+JQmqoQZYI/zhEzdVFUZ
P/35KdNkjJZ5WoCpYNqeZ0K99Tkfoa2FHTvt8clOV/9h09XnodfxeOayZei6ODEI5QDCTyDbWwtU
estWozBniNmRT/DqqxfiSwa414rMWC2Z6MoXKJ2yPQR1/FUFmsIXiPv9BTgM3sbpMFxAJvzT4GH5
UrY8XGFh6Oypu8Oj8dfQLsqwP52GYjvwl9tyfZEi7vdpDOUI/ANYh2szAoN8KKvO9dZkxE/SBmPn
FJQoU9YP11DLAkQoUkiLml3qLJumWYYGr7HlY0CaiIVE6hekdTo55g1+Bic8/ZNjrU0r3sQc5SjV
EIqtFn59i4pCsYt1gu8E2ITApD7JV5dVUe16bkPbz+6bWz1yeKR21Q7EZdD1JiONpugs6nd4GGeL
OZCmgMDhuNMqSQENQXILxER3XJTVU9/2QMF2wytEcb01SL/4PhjsD/ZsBNoK8A2+9yb7iD0sNr3D
K5/sFN96KeRYUEK9yME4dVbAR4M8wNmDCy4+k0n4LD6D3BOH+H+GkMPJlTo5XGHlsEDVTgQKD2gp
W1sgyr1VkFmo6YtqdVHgLrugDLI5CxCrRmEK3QZyBGBSXNSFBbJJp7HCRWrxeuU35sJIdXlShSzw
hpouIWkeHzoPZ3RkY4OAG5KGfPUhMomGU1hCD4rcEI0vT+T9HN0FvF0iESxWsfBxB/J/uKRBNNyS
NlsM9ndmKBd4s2FYMqjX7qg7+kN5wP7IXFBXSA8URMGr57vq/lM8VtPgLur8X/FJoSEDNKu7j14b
73k4jLdxzowDd5Jb6UDshEzUQCBp3Aao/1hcbRQy2h5APRDmXJHjOgxPx2iBr224udqKaVItrK9t
F2SH60xKS/PW9lrQAVrxzXWiOvWCE9j81lcTXcU+OPoVd35cpya7C+XHzWjVChKA+GMg1NwhR5/g
cTyAwnKehTx0Qwci2OAuZO2ObDQXfcJySPd+bsen6/SBWRg3CXZf7/8sFMk9ER5SNnz4l6KpjahE
7THquReBQM2mWcfhISs4wEkoMPjmjda+61ONLU5fLNsmHn9AFDRdOIZhPVq+Ua18AIAuCSRzwa1q
6APH2cOpsVW1SWwcloAFuVrKKh1fzNa5r5oBjKcoQUYFUBovuGc91lnpPaNCcViGpeXedZm0N17v
G0cT5K/HUE8qS4ClXHSdpyuBrZZVMr0turi8YXafWQu6bHSx9YAlOH6w5VPMEBZrsxTsSGH1JPFD
dqS9y43ZZ0dsOsdlGCT6EQdI4F0qG+PF4u5rpJX1NmbNQfrDGC+QiED+qWLpIov/UnHuxAu7Sw4R
hK7eok68hti4varEAqf/kNg3YJ85mVMdr2+AZwjMf+1CUYkuGXNKt1tQJ8ih7uRXoFJ2p6aVpvsf
Z4PsU8U/DvehA+J4nusHzA+t/zkJSRTLMmusuktuIqlkT2XoZRs1m0hWEE9ozTzYtiLdJQqsraoC
Fxy4R367Iz4mDo5FG+uEndbKzfpgUzUTf3hmdl+S3uP3g/WCLXb3pZ30sRXyMEu3zrsddS2QzBzt
Bqzm1PWgGfpFAfXHqyQ806gcDOybrDEfkRfPFmSSoijubfeZOnSfAcoMH2ZN8CRYcQvF0wl3qpME
LZlaNFgHngIkFk50lU2esMjvM5Aobqk3x9EQ6lOc35evMulqfCmMYVOC3GhbYqP5YjsMwA3ePOHw
oz00hTkgTR9YL7ExvLlWze+cKqluhxF7Kda31kumoXJeu41xRDkh/5o7Ykfz0LQmYKTbqPvqiwOI
Koxxk42JPA0ZEydw327tmnf7RiaxdSYbNQLrUXxxp3rFKXgeRx4aLCTU/xbTaJGH7X52l5nwd6Nf
4tnE9Qvgs+n3Qap2gWyAcTHq1j3KGP8XyREUUF8DAtdOm2TjCNcBe1nmfPmbgY3luEd3UEhWlk7/
GvZvYRouXOhh3RC8tkrd8HYwIDMG+eYU2EhIiV4dBYcaWsAD5Kj/dPw5CTm9sI0+T1I7bn6UQf7q
YAmoUWnz1I4AWePdj/339C6f7N1k7yd78If9Gm90wG68x9s9M5/KETlpw+fGmnfhPM81nub3Cpbg
Yxc4BnRdKGdDkmVbJC70HBLXB6vhVA8+a2pPnoT1w55qvXMF0XkICSHzF59YEpRPoJEfNpo70HpI
yuS+iJ1mkWq3eHuPCH1UG1BEhH3nvbDGXxENtolIgvzLHNLJVrHmpwxigZCAxRoKkNvmlq4KLR4B
MvX3PRELTl3Iyvt73feo+H4P+WDLpgXW+zBpcMihBNg4rCM89iGU6bpJviqJLyQQI/g2gY1dzwpZ
kIIqbitIRGTBxPQBXhGStY+msGQK42BnPocBhPWCJAuHZhFM8pBEgV8JL96hVA/CglApm/S6/mhY
4J9RnNZsr3YmTARndowSWpTDHbyKrw3dHJJ6qiKtLW4d4xAFotFUJer52W8j9ckdyDMUpEBsnu0i
x8pv6hGiYBleTc7CCGO28u06n5XCyNMSNUcabF3Ib9zE0NqYR+Cojd3QAEin7Lo2xd3fTw1pCwHG
QbDIAHSE48X5msyFaxQ4Z+399b9vOYZSGsu6Qw0mqEYnoPhQt6BYMT2ctKUQdKN+ZXTeMgAD8QKI
yL3XB/UZNYzQmBkDI1jbOQQd5z65umGoz3SFZ2F7DEK9TCmaHGwafY0DjP2+9qJjkOTZBkqS+OFP
jXC6qRAl6s0lYMzRiowO2GFvOnDZ3OB53uOthue/yxdpBm7EZRWitC7HZr+asCnWyASKp6TaUtcE
yOZo4ye4SKIEJ/XOOYq4gpKpjxrQa4NcIlQNIzeH4OW7W3GFOtFqxOKYIqk/X41smkMUD0YX19uQ
l+NhwFm7JZES9I95FDsnkLXbJ9GnwHTRJXIPciUra1zaSmGl98EPzR/7VAEquSijzlx/8Ffa+D1e
8hQUx4PYfXDTwA99HJos+rpUR+4S2H76CKgMtecPQ3fMxrA9xCHDIdH71POn7EAZu/V77+XTCOqW
9Ifg/AUsVgICo0MDYJLjeJAGsKHEQ41jthEScmyhdGnPJrLnvh3vqwJLs6ujnkI81cg1VDhw2G+O
zAN8CEZfhNYiHToFnRjMDJB7tfj30zPf/3x45gVm6DjMtT0woVnOp8Mzzb0c7GVle0Ed9rAY8Ni5
dYBP2fVu0GPd69U3lRjDVQ51uscixFk0H4X5M/aPBrC3fw1d+8QsL362rZiv+hbUqrGT5EueI5PN
BsXP0JpxnrSza8YmBL1boG5a7eNHOZndnmVAtg+g0py6NCj9GUNPIIfk6Z7IsAa/OkKH3r8Qkex7
j3xJ18w+GVjJBosqAFOnmnBqwsZ+wbKg26eO9A6gkNdHZMf4tkdFMVLMbXGXexCvzS2V/ZDyJyDa
5XdLM7ADCygepmCiRTGDM6wB9jOe8H0+dSBv/mHENTBahvfQOsPDAFEXfYdag37vWkOzalIgg6Kg
sABBHc1TKELz9KkL2qDxPwBN9mdAE/P8wEImHZRTdsCgPfcn0jkCBT/QlBB31KjJW4NV95T0ffWC
tYTetOFobk2dVi+mctaxMK2vkA3iJwfwoaXRIcyfkBMcEJkzJIpQ4IvhbjnufV3Y1XczrrGW1Sjf
8DXEChh4ficlWj9tXnAke0DWFwy+Ou0PXHigUh6t4D++n5ZtffqCMt8HA5TvMpA6WCGkFv/863rD
9WIZtfGDX9Zrp00f2sBJUS8v1JfYdHbI6fhPLXg1DnbLAHCAmMlTXNvZSgmFXeXkTYN0n9ZDBV44
4NRN1GlRVD2qcQeJnGz90IKY5dI4Y3GKXdGuzNRMvjv+uJAFYy++jKsNEN7NHnRd8sFIq0cKkCZ2
dA6KBS6g+ypWiktvU+p8ZZqFvHcCT9w3PIl3vjTBEvtuwz4og2be/5F2ZcuR6sr2i4hgHl6pebJd
Htv7hegRgZhBgPj6u5S4Tbd373P2ifuiUKZSotpdBUi5cq2+2lMIDUjIxAS2kd2ZGWt2zANZfI/e
aRjYVwoos0KiALo0woAlLcjboUOyRX52BD1cxkLckCDQBeaLl8H2gAkpfPcVDEUbvPbixF7n+sYz
M3FwGuk/uzoqtpW/6O1p4wedOIy5kx1rNqKCcjxy9UuUU5ni64C9H5meAVHxABouO6iBWi913IIf
ygXtQB4P7nNUHqE/akMy2NVOJv6x0ci/eIEdV+CkBzQ10sryAOa3r0PAi3tWtHeJAUoeB4QhYVVx
/bGdNH/dl7K5bVCwsdOYFxzFlEynGDJJOy9P8juDa6fYBGwhbkD8Osi10J3+LNx2OFMP0Pe3HvlQ
dIWTPts0jFWQdygW9KLdf75v2gQTXGQgbez1fPzkVI2Bjhvn32CE7Zh1sixz9oisdH4qMse8eJbY
V5EOTgkyZQq6JxYJtoqK1Lrkbbcn3kVedNptHJcrAKf7uzL3x01Z2v1dzPF/Rj3y/TLaumydNlA0
6sw8eMjKbmMrqAiLXHmeQDoYmspsQSmwa4GYhGANTNHKCjTzYJWiUamLE/gW83tUISDfKQHahHTh
sU1M46axXfaQ8YHvq1KAVdQS7IE1hTy7tf8lgjJF1uv5UyQa95oZ8Rnnvdoz1yt25prjhWRmTit2
JmhzNmQ2ON1eszaZDmSyZPheF5p9Q5ZaMZWaf/RTL5uehwrHT9cKYLfuUEaKzqkS0KbH9xBwPVDt
OuCwdekbNrQrYGvzp0EmINRs3M8UBVYS7K7VJMfowsmrte7QzoSpSfJQ2CCMiyMN93uZ1kfso5Jt
BjnVTwZ+/pZsQFihm8Bk4PDF8n2v+gQ96HgDktp2q/s9gEIO9ian2hick9EnRRO2U1mBl6CFGK4R
5FCKeB8vC+MrBCCB/TUCsGZ3sbOz1YsfUW6CfLC5etz/DDEs50hfBHJFo/MZNTt4vSaCikIzZ3Ph
6Xx3ydEG7ppyfRIKUDc4wJGHqozLcAme4gLViTIHL4G6YAlw7laAg2LbFGXYDn7/LdCcOpQtj590
gDM2gPg0FxEzccSB/7hrRVZcG2jqrVI78V+5yG78vDJ+oKIMeBFWfOU5cN5erkUPQHZoGxv7nPNo
jdmpwG16OyHPe+94NbL5+P5+zmpw7qa298Lc4oj/ZZDKgjT9IioPPWWOegGBbVAzbcgHBc8aW63B
wAuzv3Eny/jkjmmNY7zUOqTBMNyPP6oIqb+20JxvIBVaTdbgfm5qxwQFhz3eWixPjvhw2pYjJfhI
sQVL67D2TNCnDHZz1lVTNT5IxXtN4DgDN6Mm1VNwoMOaQyYkYYci5uM18i0PxcYCcq+5Jdb0S6Hf
h9nlK72p/TuU59bXmaDXxrvb21YNVYObaMr6y7JXAztIs0V91gCW6TG/q+VNOjjWRiAJ+sLq/EJf
RptjG2UGWnkv6gr0U23lA15ulpBPjWsoTND32nES/eD1fD2ANR8cHWDdWsd1Nt3nSEXYWv1IT+rM
fq38fDFAtFA/0osTwmik8KwWMpy5+sEkgfdXoN2DDCMA3xrLNuBerX/YNjbYE6qrA694dnIhPjsN
cKURT7PXLHoW5tkCUesqqHm1dyPwLIx5E22NGjGDSKdnCMqLdQnSzNthkukeKjL8qJVacsHRpb9J
+qh7ECVqICCBmHxucZKnvl1Vn/Er2JutJ5blYKP6aUmdH8s80EN3mPB0UPtoEyRE0M2N2TpRJpH9
LwOTn7E1nidIcPRqx75EUyBNyVD/lKT1uBmQtDgWJQP3ourFdd+sJ0VTR8cQxCy3EM3NpxJCP7k8
N0/k9zMT4iMFzrW0Abf0Xgwx5KQ8/fVHADLV11EfkoNZ5wP0tioD4OQaWmNl8tD6iX4BASDYBVRw
1sRs5chyvOBgLHvAjeEuUPGWwMMBoi3QWeOxA3wuTmyZyarVNKE2rR2fNadwv7HW7EOjjuMHIEbN
Xd/L8uBir1WUenfSUjvbyTb2LnEKQA71yDcoX6J81CNf4jvFAfD067+I/c9rakP96xVpPS3VnvOc
AbuuOA5diNTcJuAEny2l6m2z2gQXsPDCRcMb7CtsbShWgcU32tqdxaV9BvQbQP0iqcBoiMPiEVUH
EbaJe+Ai473Jrekx74LXdqjzr/81IAO+DiW7oVuY6Tec2B5YjSN0UNwAEmF4/GyWeXSB0Gixlmna
fdZkigOyPP3mNUi9THjLuhblAJ6CARjxMS+TxyBHlWRrMfu2i3QnNJrOwcYDyZUECspPBYst3C5t
fiBTz6BBlIGMZZcYcfWUZ1GKm3cWb2nUzl3oTTiBuaZRF1LJgFmn+qpIUMhf5lAktZGtBz+A7eE3
N4JxGFQ7X8BiGvZR7n7rGKC7esTdhxLQwt0IGrUDxQbclKCkTD7GVkDQPtQqtlexQVB72//8LuV+
3IPi+NxyQB/rGL7vBo7+YQMjOiPRAybMh/nZhuTbrkq5t9UdwR5rZEehzOzx7zL9inqX5utkB/iD
F3Z5HTkQxchto+CkHutrWnfpyhNe99Vv/pqnAKEf+g7XHsCj729BwtgeLTw6bmx/4mvoTKZ/+X27
p1hNFrcSP9ovI4ihoUDsNw/GaDj7stL23DAOoA9NVjpoQT+nE3/sDaN4jCqUIATYJm7ID1WiODOK
z4OQDE/Coj+IwDuDdJOdhmi0N2C6Su80u3nrSeUboBNwV3Db3kjVi6PX0rSQPe5MqIyKBDB2bkGS
y2sqZDoc+9HM2y35kwGnqxQGFTzxX15vg9/3lI4RoLjDcQ0dW0tLxxbsw7GAiayXH0Eu7c4A1hgZ
RvcI2L97pJ7x3lt8HT4CyKiK/Z9il7Bl/v/kAxYUaYNsPMaqyimlWqZAFTiR7ameSLNHsM9H2w9+
iiDfPI1sH+hgiH2oxZZxWmagCiq1WM/1CATFPy+S0UXJzkT8xQnSrgPpYaHH6wK5vGP1e8PxxnAc
Wh85fzXQtdCoCpcYGkGBrnsYu6fF/WEWDZCPegBh2nm42P84bwnxBxuSJd0ot3TAyn3eblIwta3K
McY5q1s7IfMKdima/L9QMaqiqt927g72RaaJlx8LZxOm4eo0/ksFtj1OJuRFGw/ibtBEjsd10Tv5
t7SIoC/qxDVIIDNnbwWQnR8jp7w3XcBKey3CPQo3t7yGHsTUg/vOvhCeLe5S7BpAy38HUdb8Jokg
50EDWhkDE5GlbwOZlr0NsAoDzIyGO6QKpraC2DvXD6A+acHKkrc60i2ld+eMk3dnt4W/Z00FSqh3
X9102iWRE3i1R6GFFCfB0WGbmXUhixovYxALkbUBdHTk3dH8DHX8ECUEwT6FWOoSltC8+RLko7je
66+x4gSdMmPLNcN/iGOm3QUNA6JztF56bnj7Qau9NZkp5DxWhTdGRzL/PgnFOF1YZP7XhfIzK7fS
484dCseyc+n1nzIN754tmGpwPIvjnxrvZuvaBuQPmGrvE4cuL4qOXiWoK0DuMiYbOjxCtfBXQCSC
uxK89nfIiqG0SB0q0WzFsRHaumWvm6CWl9LRgKsrqvTJwgtnmLtAiA6QWiGZBr8Jrm7H09fJ0EDE
lxv2ndchJ9jXeX4Ufvw2Heeeb9Mnr7lPeQ4xCmRoQEZyBQVxfB0TL3tKuRGSO+l6eUH+qQnnjS/k
eHb1VPQbGm282AbxL4pCabSLuqul1uh/rgHQQhglQ2CBTAjSUakl9HUPEcU1gcPxLgZEdl575c1Q
V/jS2HW8doCp2AVp3GsPKO0AExXombmXPzLVjMCHhaO0oORpCRSToVYMKO+s2FIItD7zU45bVUgm
qBO6BxObGzWT4usYormqFPcQ0QVa2x+2Ih35fI7n9aAXDFpAPevMO5taUazov8Jz4myVuZZ2HiZw
9+NfcqD/4Aa3tJ0q9N7RqaCabuu9fcPK8Uhwd0K6N6nKNMWyXv8CfIec2sVMXujPQAFWDeUnMmfc
fE5g9cJ+mzo0EHR1p7Y/aA4fL9SYNoO2+5QfhCveXOQflMlZgr+321VhZ+NsH9UZ047+EEaR90gC
AgRPf5Km0djVBqMSWRRhR+NV98fuhiyanieBnKfn0PA4NNhOhIHfbyY/OOai7B8C0XaQbvFSoNct
+anSPGsD8Cp0ulW9mMXYqah88VACRX/L6igNoRo1fcpdiAn9U1hcQ4iEpjdqNWw3MhlF+CYxK863
JSqYTo6oa38FQd/yZOhDXIWZ6n60WzthKN1VE+YuXi2euJDWvMjso5nQ7K18ELNhkV8mke0WYI6B
WG0iHfcyuWC7Bx28v/U65OAc1VDPrMDh7nalfxwNvlv84K1tVbFc3K3yNko3FIecNXIxNA+g9vFi
qYQEVh+9BH4KIdt2oIMlkNOBTCW2hOuEs/I4duO4i6Dss1CU1wmOiEDtCC5H9epPA4PQi7BuTX5c
6M3bcWflWX8lTxtF6emf1hHxt26KmhfPnPA713TjxP2qeW5RNA3wQf2qEDF7Hoz51lEmzplv7U5L
HlI3LW6GwjTCQXrV6zLdx1viwziC41wU33PuSQCTHX6u4gFIXpnzM4TikVpdbOpRjJpRuWzaUhz5
ueG6Iego5XowkV3gWhQ9UK+rGgiTK1/z3qsYhxJU5ILHK+YQMm5ayLn3OHPFF2fXDmPyxQ1McwWQ
vn4Zqwl6TNOUgV8N59VObZ8t0XLATv18ngm+XOuF8cdxBL+M+vQf/h2LSaOmdJP9GEyXbKrMI5C1
5jFIQCW2KpsCLx4ZR+Zw6qMEZ3MYn51OZGOIYg2FcJzttwnvy/hWClK3sftG9DfEtdMgax+CPrbd
LpQ4RLrzwRQsvbM9d5trANSPIi4v1LQg/Zh7ZAqzLQ+e7C8f/B9ibVUGwVCHtUVhyK/z/aa1907d
d3dDCwVC7gwWOM559Gi10Y5uo52I8p3fiGhLd9ugMAFhdMUjOPTTS95M6XwXXqYn3hA9ojZjx6LP
hW+M9zjMtp48vBdoVfbU/mo0YLBRI9w0s6efYZbdfRorfwPoCCqPbf8582R+NYBKuccxgDwIQx9D
MqmpNNlAlSyLVK63uycfJo0ujjeAAkVebrCjVV8lOPlP2XMJ3ZcHFFHwc0J+z8RReWZ16xhv8SDD
BVrm3OQ2KkQCe8Q5bxRDYtSMq5WmTF0m2m4o/NuKQshHcXabYcpi5+ZLhA3wiTy06LycWv6Db74a
CIRQtAlWvHBCSe8eeRJ5oqbhExhnFhuKyr/ZmiHfIiWQZ1BPnb5T8OKfVwiicoVj6c/IzVqrHMqC
9z20Ie8lgOhhkDrlkUyhe+WdjQpJsqiBrke9+zALKpJ/cQbIsB4OeJADqsETvnORLNsAY+iFdZFw
B2KPwzbRxuGodU0nj8jAb0DzU11Tt/AfFMYe6RXr6d0ye2gpkQWSbPyLf7WWsf9tXilqHVknDdwl
SoTOS3EIZfUvXWrkl4yBnIHcLaDAG8Cd8z1J1TlTcO+7Qlyxc+rvXd5dKAovrf5edzoNSRisBSqd
BEgBBl2Ft6VtvepfbC16WxrVV9mDqcnxJN28uxlUI0YrQgm+lW6zuNYNvJmrJ3nvtzcl1EBqIy4P
RWlLcxd0SG81XnqhiDk4ijNxkkGwLSaAYaHDq+bWk4fDdiOBwA/TTcAtR3BJG5q5ysRk4AJqbbp+
AY6W+dLzFd4vSCH50Lh42bO0HV77dnEcuzigy5NrzYYHB1XLqNH0g31gRM5aGq39Mli9vqogFXKE
sJD1UoFHkSZVhUyuRW+CVfOTi33B3ui8veejqhj/o9IHU4f31uAXEyDTPE0oolPOmLpubZ6BkCnf
5izhH9eY7SJiwcpOxhFkN1iD1qSeBQnyZL1MX0beP9V8wSWEevOy1J3Hm97rTjrqy4LsJohsbbeQ
QiWKTIrooz74aOCD731+rQq+KYIaoFXvYz8FNadnWXf+WFUr8D7EOzJNoFvuytgtkRztOHiFEEKN
kcriEgTJHlk+UO+RL/bNg2lCYG708CUMgzJ7W4pWqSGScUJxwNUJSmsrGPQt+pil176uExTDUmW1
D4k4wwCzhWqC3LVPQArMEeRX6gM3doY/tppEDfmT5Gs9xc7t4u4T7WwPwXheXJVupqBELABpV8vT
gBRFCeYuVu2W6+pV7awnLy43qJiv45WlPq8zATOzrEWfF786xcr/85PwIXVOaeJel39WX3qoLOpQ
7ZV2L1E1ZK+mQCWRySwkKJXpimqls2F6NqrSPnXAd6185a+6zg+RFRovDvYZjxWWID+fOr6rgzra
0nRWDaA5rbwH1D142Ii5dkh+lBW6Kzu2h0PVR6Gm5Ck1HCfeonS0WYE/KN9GSqhyGehAgBcafa3t
aMBXo9SrBuvJKQp2XGLJn7jIi0D/5PzBD7Gn0h2Dm8UdT4mAgCK0LtXHmK+rPgtuKfEpqLsbczTF
xbRANYJKeFCltr825PP85M3nQ9+2GOzTn0LLP8z0JRAVwq+3y7JLGApLjfbjVQfkQ3YNm14/XOKD
KWkurZojJbbmYMoGGhWffZxa/8hQKzDaIOIAojcNiU6CGmKXmFBuDQEWebP49QYVx6gLnPDDAPUE
cUlwpH0/zs9tZHo4NCbB1Wy4ZwacGZD9ksfbwcggpyolGG1Ms3HPoPB6a8Y4hyhZWhuHEaXkBxqg
2XP0bPc16lWgWk984toUWPc4pyCDKQnktnGajYkChw352rGyQfc0B5CnEBM0A0xN31C8jXvyPQR/
ibK80kG6lsW8C8tuhEwVBH73yQh6K1tvMtzPgLmHcATefgGhgDoUmlzF1VODBP6gVVvytS4wjNin
YXKsJkM0BTZOUxPQy5rY5Yct0Jd2lPPT0pi/mzQQRD0/1a37SYi43S6uZZYRBUDPq7DFR71/XI5m
LME0l3WQ4PEEcKOtXuCNpwc8AaQ7/U54YBLBrgH4hF5DZTw4XotV4bTNtS3s5tq9+8ikAfJ1zRaM
P/sm8S6TPkVHQzVlZIHLn7rUWCMHv2xi1dFx7i5Dc2jhxS42fdJ/W+CXKDmJZqeWpzm4i5t7obfb
3LFRW4NnKr61jnUG0AsHb9StkgRUH3WiXfEeXoFGIwFGyQc/WDh3VXgswcfgIlF6TMHx7/QZRlPs
QbbmgOMHKh2ipmM+dMOgctqYLiqMyEdlRlSA9HsI+cnlQexkBxXz+0Bj2ATJyUA2vTZAgwmTeqUy
qfcn819Ms8bcyEEdMbyIqHzoC8vYd9is3fj+oK0bQ6+egPLDfQRiL19Nq8FTA0RfYZ/mu6mS4xfN
B65VOr3xODheuTEEeHQDkVfQFWr9vdQK8MWplVA7Vj1B8As8gFnp4A+FhwuEGexz1Y1vDSrrzU3S
ejIkH416ALtVa7ILFdiBlCNsZOZsdc3A/5ObejbwOrVfrUehSOjBFkUWDdASY1slCPx98dmpQed0
DzQQyPeBrTD1dVfF+pnlcX/S2h9FgQqBkFzUQPw3BY8w2xoabthJVOln8s9xXNmgPMIUhgx6ABqr
I/kcSHwlR4rkOEaBTDs/8JVrN+KYdAx7X9ThDkdsxkF54BRdt2/jeDgCnRJZUJSQKkCN/c1LDjEJ
zzhRwLLMEj9AMdFYUSRomvlK+shoC7toQTURNHPTD+ZNN6Ho7IOfzAzHUAVUDC9LPPkdJ+3Ovi1W
H/xkQqwRKarEup+tFjmRsrdB6b/CK35xYdrUje4hBpLroJWQ40Yh0S2wj8MuSqv+BC3XHvSCaKwG
ZbtbgC7ErzaNQ/TgthWof3L0pIrAF4lwCqQFY6Q/o9WyEI1A+iQAYfrPiUEGppSQYuYuzaRI3/DA
UeRl3fwEiDrsWVF1fEOPgkmwZj+5A3giLIhj0PPAsbVTa8l8NUROu4li0T/EVc53mqwVoSPrHzJW
TfcS38/cxXkheTK8IiZ2C8oKZUZJlJ6Bhv9GFmAzCKtqpNvxkjRbwPDOC5KJs//xhLqtT30ELR3A
mBjKnf3h4hTgo7RUQyY1QwyyBF+FjKh6GtbziGKPpJGR431YEg3lssQycVl7GV0usKwwQq9WYmuK
D0ENxUh16WUFrhufxs4ydiCSMc7+mICZDW9ZRGXyJz4TYjuhWDaCV1TFLq6ZGYX08xQBCoXR6Hvs
siTHz+74doTqCnBxl0n7iFMf4BgnnwGIEwWn0Y6qB8+rHgviOXj3l4asHlS8ZzogshgZytkg0D65
U7nqKnvXtNjCYKnuRD174AJfac2swsWm3uyk8WUOmZO06jDWdJSivy9GA+44Wm/rVGqEhmfnYpOT
wrk1GntfM+fPtPg/fhz6tPMyzohfhR5YdtCsUGphoA91gT4WwEerhkxqgKNbRXqtHxYX9aBcDw7I
xdmmVn2yLQvskeQkexmmVWl9tWALVe6Vpn/ScGN/DmSwyfXCefX6yNrWWm7syEwgP5SXtvXSanl8
dDoUTpNfmtnzhPfQ+1ZPY+jBYldB/qIowf8A7ZyL7xnmPSvjR9NJ3VfPB0CiVc+KwTBufJCu3FRT
bNwknf6tcop+H+M+6AFvXRhHC3KEroqYfcK1OxQ6FhK7f1c3oUn0c4V0ZURseguzC1PfTK6GMzM1
F0eHyGFRt0OdQJMa4zEfcB4X0nWBtpPQbhJfJ8WQKvQOBIXIk3lnqNonpwT8zSfJzQqUKe82OYu0
xNsndamh4TmSbOwoash0SwX/+LdrLAtZMU7WLB3g+SIDE8GkyZDjVGwD4Fu5AjokAh/ygCoP1zVf
hwKvbFGrWxfOA0uiEprppwQ6GhRRT6V9oR6FUK+X+dtSZFJTVNfEfE5A/3nf9e1NxWR2AQInva9a
k92i9mhDY9TUeHrtCwnmwcXXSuGuOsbYbvH9vhAIsIeLUbg7IN5AiMSRugKA+TT0AT+5PXI3K+oK
LZJlSF0a90XDT1MA6Jwj82Atc0fHQd7wa/M/+ZCQeJtL07qjlBGe/e8r/ovFKqi95ICd4UPQamB2
PrpN0V86rxPbkiUoGeORe+0iIcIkncDy3nLQ8zjDS14WYutGuglKIQPnXyYkKEGLy45JG/ePPIqK
bQylx03SODDLODlhbzWGNKqDLeUaQBJ5BGXFIzVJZx+QdUjvKF43GkDNTOyladDBa8K8WsuD7hDn
EYiyig4cNR7quE+TBok56i0mAAQCUm9JsiGf6ZntSVdNIUD5VyeXVjpQfVaNC+Up5NDvK79Dbo5c
TZqF2LW659nX8+aAUhfrGFgV3u78AoVYnpGcOJi/L5li4adGjNAlBkXHkfylYutfBlnh2+u8DYxV
AjbDWHjsS8slW7G4LW79bKwvBYroVrhfJl9AzLMpIED8SRQFntMu7/dgVATSkMsbCvASbIhoZgQk
bxLo9aVSRc1lD4G1dsg+4120vGGSlTdS9TyrlIe3VDDQP44WdgIc36DrBQ2N+t8449UffDFMkcoE
mYTIos0fyNISuDoiufklcJB+tYqtqV//MhR1Y71Py/S+VIloatIYQM2xddwdJaeXAer1RvPd9xu+
n614/DlLz6obq/U+dxoX82CqXA6ok6FMh9R960qJh2YaHAvHax97x/I2nhe5G1n37SMg9yCgTZgM
aTTTffeKW81KsmzqVsBg3viVmd5GRdk9Qu16XFmj5+8pVneyflcDc7xGUhJnLjU7xIDl1uHUMvNE
UpQfbdZ42QEH/6Cwto3TEjc5HR7E5JyboEJRu8vZOSp1judq15ePJq9VxQhkf1VJ22VpcvBtzKbA
YesJVIhzxOL/GNuDhKvn9i638XX4U9i/uJbdISMJchTIUk7OGNpTnWws9c+iIsqlIR+4MfGHIeeH
GDJrtYKpVqAQraI/IxhwgC8cId2X6M0LRzoDRIiuF5zbto/OReEg49/mm7EZbGhRTll0nrtg9ojO
ZHMDak1aEhwDH2/Oa5r8Fu5P3yG4yXezSSvOw2oy9QyfWas6rss1LehFRnXWQTUSmEMZonKHnzps
u0rQNuFmbQonPZHTUCOSgshJw5kzfTdK7qmKH9z+/7jEL6vNXYpNQM29Rj1ztoU64zOVutTMDFAi
Xedn1hUaHlbtM1cVyX0+/tH/h3hap3xfJ7Om5lCDUBCUwONaZRyeUGrkIJc0rIlC+90iCu1cTvMY
UWiT9fs8ICc+rLLMU2PZTmviabnGckU1usSq6y/W+xh9Gg9Akd4sQCjOqnptcU2EaVt7EUrz6vwk
VGM4RZpuO8ny06hP+Yl6vsgclA68B0EnVO6Q4764NOC1EzBmS7gOBhaUyY7l2u+G9lJavdhyYAqA
6s7bC/moN7Zue6FeK+PmpDXYCKoJrmqo59VQEp6n6fV0siCdcZh9yyrUa6CIjJMtFFB+GFiuQR/D
ywOk7dXHWAZoBl3z/WM0ARiu+kqgdGnS7aPROrW+p65F3UAENhjTu+rNS0NuryVAmzmNffSyEVA1
6jqT3oCeENQJq7H0xxVN9RvNgZKIWmVeUPcNHqKi1gljRf/e+zzf540Ew7KsfH92ouoXTGMaCDvA
G3RHcbgdv8WRSQ2Nsga0DL7JTouf1gx8gTUV6fwyoGJzZNlO0YRLkx/7w5/XJ4L6foIA+XvcMt+t
gmxvOEYf0lWXgffYxb+syXHD3phKyUoLTW42m4Eq5UE3jC9A4VWbfi6kj9TJwC+2VGmTMYvWgI1s
8M+RJzsR8kS92RwnKEItI5oBEiGjhsw5Me3yWvH2qobMP/koZLDl00z5+x77YSqZNJ+W47ErdqB8
CkR64FWchRqYkbD3ci9+0TBAbtivzS++IYgPzPLnCDudIJYCeS/cm/HrdCznocxL/Q5ErRuq3qbG
N0seNklhnmbf0EPnBa8oqGBGvbdGGomoy6x9LVf1680FiUUTylmAhpuq1Ik/AOwbfVnGqwpKcS0+
LHaVMtLs9cCK8raA3NrOHRtx9s20OSS8iQ5+r1knI+3snTTAEduDkHVTBuVwNXsT2IAi9x5Z4oOL
0B/6T6XNk7DIU/FF9vymk4P5o4N+oumNI3CHw7OrKU09Pc6PxqCPX2tt/KL73vAK/XYrLEB4AQY0
L1gxfIZ7Vslus3wsoP7EuR+9ev5YINwG0Z+dvX2sNip8gA9N1DCBWuaQ88a9tw1VSz+YZyjEuPdd
Yrn3tdLGMSpUNGY5bttOGpvXPH2kMYpKcTSy4eDY2lAADdj1uAbJZXpHETEqpfaaXbYrugj5mDM8
mS2KYige77L+cfKAZaA1KEIoYXl3hKobmZ2AEGSC09XlKk7hx+uoTCAVpD6uNBrzGpgPSIZLlBtI
cGOA45S9mDLCPjzVr0yxXOgMNKl9hEQ7nvmg+NCgBf8eYYs+W6HyLNgOftYDow5xFRyfg1uDeuU4
moB11NqKTOTn23lgiRMoy/svtM0G8OQf8cEeQP9ACVs2BqHH8AFjjm+d4+vYINw1TgotYBSYm342
hD3Lss9uHNxNEFb+4dbgf51SnwEnOK3NIE++R57+qa8z/RXZRj+sA2E9ek0/rcVkN3d57XsAyKMo
jTOJXBOEbg+mv+J1yvYEgARONUyrLHnxkjQ/ZcyN1+RvGh35Au7aNxIqClCazB4I6aOXkbcxWrPb
JzhMyl3IldpgN38NUMDZ4bjwi2imZK0BUI3fuyxvx9RJVo0ayM3pBLjY9FyAwAx7Jf1oZCD7AZDE
RSq1K249zbpNtcJ99Me6e+zzVaYM8vQ2O+M4N7otW895DJL2XgxTONSseHT1OLvJyuqBLKFcpjTX
yO02V9wL8seBJ0BkuMw8NFZXPE5Z1u101LmvaYLHG7lNZZOcsskpbzLbGoApdvKNi5d/ax1ovLyJ
QSq1ypTTyqfPpV/8aLnNchHmfgOBO9lrod41+t4kbJJzqFEKe18p3JEdWe4+rSs/1BVSiRqKd4pJ
33c6A5apPlVGXt7nEw5VJFKATu6tUHWYAmrMu5kllfhQyYy54ksFegJ70cZEt+jlD1EKVB4qYtVJ
DdAomcu8fzTnpWgarYda6B+B/l0YivwKSoqmU3pHI9DcX5rFh5y5C3q6/xRCc/9F3L8I8cHcssMG
9vwvYpfLthMe2+Fs//5JPyxTD2eIoVpHz+i6E5hduxP1qOGuCaUv1VCPfJW0g23W5k+L68PUZeDD
VIrD4x6HrcvKTgwiGM/41icpU9ydKO0AiQmq6dBQ7//ja6pgbYEH/1B73d+Wg6CLC3bhdNgYnj6s
GsGCv/oebz3lGH0XLoMkQlO++qg9X/ejGG/t0cgPuL1W+0xP3LtCipt8aM/c6bcQIAH9FijbUICv
KXomtg8mzU3DmOH7LpQHY3MUdLi2VQ0iaytzTwW43yHG4NxnMeu/1I78LHHD+ysoGDj3RcTvISQw
biOk6CEe9bPxqr68+DxOLuPrB+9iUk9ombYacBtb+6xjY0gzGZRZxvBtvkt+GwSdK961hovExMDc
DXj2UGbHNf1IdUZ9ce9iw/AC2rn6rOP9dEVuivJt/wfecN25Fs3wYn8VWaik4KpwDcXK0brH//jO
abvqSRtBIsDtPNgga1k+GZ5n7ATYJua5bem+1bHRXLD9pjjRTiHRqOYaAU6VItvDeYeaCyKMBDdG
969iKoKvtuHcQgIxeeEOy7YTiiiPOO3ycXe1K3Cz2P5XQ25lXPCvoh/tVdX1zk31f5x92ZKkuLLt
F2EGAgS8BjFHRo5VldX1gnX37kbMsxi+/i452amo2NXnHjsPJZPcXSIqMxKEa/lanQltOnBNbpHr
CvHgnPBYBfllYOK5g8Rp8IzzweJR+GKnTRArC8DDJ3ZtmRWPFEXOyBwy9fCdTtpmDIADBjk2EZCZ
DZ4prmjwVOaMlyHF0XKK2vsSVPyLnuqnvH4W6cHNfOjkIOPJkG7Ba8u0XGXgONjwLWO3w/4IrP7K
SM1glOO07RsXfKHQWNjOTYF7lC9HbPi9fNjfR4IO8ovggXVcA1EesW1Rk3OhOAf0nldWm85Rui5X
qfV+rLau2ApUan+HPhu+vKwfwO3ezt8LZrthngzZhYa82Aa8Et9NW3iXuaoHoC1ryBW0HCwjiczO
3YgCYTzPK9RnRhkok1C26uBjx/1s/16CpjfkbjA86dimHj5ihSit905Yp5VkAUVc6bbLIVscqFJ3
BjT8eQIAObuac/0w+ePvCWT/zplqvLL/aGRs3A7JS3EU8qshOSiEG5l7SlCDOw0gHQAJXJQ9SI4X
Zb/8Viii5xxJX5ycq26rtOYpIi8nEEUDJjx5AZieNoYfpC8i8tJtMPrxlRqegStua9lmvXd8CfxZ
N/fxoW6y6CRk5wNRBSU7wCYzUAiyXl5QENhEoINA19dC3TfjuvLZzvTwWWnSGkT+mzGKswccrS44
JLNYK1EWkXkPg0B9mF2g0uPGGDi9B00puA3JoASCFAk/+F7EThYL3ghtjFeQ/rXxUPnURoO1G+hZ
DyT+dUD17ZVC4mCcH9QEmzYOOpi8s4EdatlaZ40DH7MGid4MJFupVUU3Iq6EEqc4RnqtdVpNm0YC
T9r6PMR5fnWpVS2FbsjGqADjV27U931ER94AwZlqQXGyWkEH47TjMmJ7fbiz3y9aqKvfTEvMYp+P
Y/Zc9qD8lpDAqtExRihiOaAdwG9+7Qjow/39GaNco8et9wK8Wl6z96Xjb1ZEpWz/TjMHrElaqJMc
d5DKO+Tl59wY+sZ7GhFo82YVHO4DfodXDuvRWYzmjMTAdKGmtrPpkqf2x3CuAArLarG7s9OQJlDs
3VCv1ELCoNmQ2wUsfZIG5IHUxXAG8XEJGv7KpkN4PYcx49W5U39r6QDKsdQDZJ6GpfojnGUChjka
r92psf5mTS/3ZDMndvS7ZDwK+bN6Ho2Bn2kuILn40NH7lY2NOJfyvv4qUk9s7WDYTdztcdtA/YIu
UcjAib/rlYTpnYOG2gYinl2XxjYyFz/NN7IUD/ZErdKg/GhdRc/FkVELQbWi5+bOH3MrBJQNWr+Z
1T3MdcT2dhT9RSbdgGase9BD6rlqQlcbYodyAWDa1SLaoYd3cxegNUDYGaNYTi1Al9XBZKOhdsR4
k9qAnm7YlWVjbNNh8c4t6kpP1pjJPRONxCakvbjSy/9sC7yNgF3RfxnKgJ8iPxj2eBGU78yrL52q
8qcIAOvH48cfkFVCBuQTMExQ4RU1/K+AYUkA4jvcMaGICYbcZaLdge7Uv0QyDi4B8mEXGnooiwMb
4acnQv7vNIKtSYfQDGoAaC4PVeDYYKubeMgsUP73aYB99wwlQdTkuO/4r1xthyX/6YLpjx6s/l8E
ilMOjl2OJ0i25i+5kwOnqyIc468BIMQ/kHqIQt4jUZOMXXRmsZTbqhTF17n2jCMLLCekYQpaxkuX
ugzsw2b+lWXJdJ3r+D/khFph/tz5OMFSM4O4T94Gm4O6sS++kqmKrkZug0XAAOVzxqMvLvKV10SV
Mjr1hF3ImBeHXhVB+kVgnISVgVBbeccCVEJ8kSEegxCaUcjEGu+1e4lj6u2KURzl8DEm6CEYYDoc
Pvs/PlgyAx/gL6oew2HidJxxGohUwD8VZUaHUgfDi7w92ajhk/ME6Ej0QKNEFM1T5Rs3ZWh3C1EY
NL6im4VG7P7cVccALDQlwOXlsklYVj6D0zzASy+PnkaZtpd1iCxSBJxl8xHTMol0ropxgwKs4zXx
fbZSvs/5OH8fUfcPnGn+pWpN93HJJqCglL2rzG5nzN0C1nYM53/ChFe7j2KYfiCbLS/1YGKblTXV
Y+JEeK8vUvucT+6J7I7IEuhcZMF7B7nGy8BLqEtaFQQkVVlt6npsX0jZr8RRpuL8zzyXrcRRbZqd
apC0vQZT1ryVVnGgOlqJEkGQT3XBWnRLa4iE9ftJKSzbQZaGaeCIs4XiM+xyq2KrKVS41Y2Hsh2+
RZGDhBTRp6yUr9S1avDZzMDXixxKFRBEm56pmcoKjOE9KBSy+Vm4aMgMJVtwsvfIJtyEoprygAKe
BJmtf+IYzqCfHGedRGbXBfdtG4yPXr0MDx10lIxk7s/gvxseyIRfCb79Pv4EUj/ADZzGyEgsB7Mv
v9HoLk7byEFLZYZMwrJ3kV1V6znxhKNhcq9dPScYsvUj/FeMvgxd3kjzb7T2+rnoI+plhPcFXMCN
iIB1rksT0q7lc2I22RWKkf1rn87iOrvOszRzlD+pJorHZlclbbejIedu91qI+tl14o9JDHi3q+Bs
ndSmYIjmgQw2o8rEU+OqdDz1auR5oU8LjeMRR7Fkjw07hZoShUx21azzBNhLfup+TtIrRn4nNvMY
Yfenlr2ZQjE6cKR16RJZxoEyKuzDjW3tUjgKdPFh9MwBB+k48Ye44pL1J7zOoxrLzuzQwsvnOoT4
iA2hG3htddZHQ+2l4P/jXFASeah1q44MUJ3dRGchqaIyQmkD6FGVcaUIJirhvOtQ/4HStZ1mINYO
ihZqMtn+1VGrSopuASlagqO6FhVoI4CYOyojLa4MxS4g7uLdrjUy8+wOpXy1kTpEEWuS/BH7RroB
2hnpiQ7PZ7cVnxOn3PJ+T6q4XydWKBZ/tjv/i2kc0qqDtG6FEowx9eJxS2M5i8PcF/N5MWMcZ6MU
dwCiXHVZJ/6T8NhEjaGy5YEht0ItAV1W1EImstytgavxc3FrAUuu7Lw2pGvpq+q4EmhWVO7jv1Mt
Ji6lcjwHPgZ/DRCgulBjBxHQ/mkm612W4sSw5ZmJgyWICFxcclGXCXDv7HsQhCc9qLnXIc1HwdFi
hHo9Ppp46zOrut5xwHE35FmNOkgCQ3u5WSRIEkxCTupQIRl0pMCb61I4Gc0mlftxWn5MAqeDTGHC
qDckOADUNgYIyuKx7EQmbddDqebr4a9CyPa/iKNPoa4IvdX/umJRxxUOjNXVXKdNwsEV6Q51pOaV
F7+1qKZYSZ9txaNPQwtsKRBGCCBZprzaQZMC57u28NI0GMROuhCCUqjlFD2YHFLnRPR91BBbn/dJ
2adtdyE0RInLltWevc4fACtfiQB1bFa7wzZ3ZHBExTcEDa3ltcWBwdU08WDMbYP9BuErEYItcla6
zMZrNySvZF8Kt9llY9ue5iI2QMZ/ILPfjPLo9aB7KoBx+Q0kbJcEbwxfstiTD/gmIi9Pq7bDuEFG
LX7ykSN6WVIbyCZcDclVVOZwb0Qldpu8o+hpjfenqD90kIbaV2pZEzx1OP1Kv2VLlKNevsu3S4U/
Z8OtQf+YtcV+rhNj689e+RY5LRDizjqYrLJ6c3oxblujcfYUILBFfEKJ2rFzluqNTBnLs7AcDP9I
QyvNxgfP5r/RiJrS6VPoHC7thZZcFts/VS4YR8lbTWPzXFfYQebBb6UPSumFSFhEBzJ6iEfU+3Xs
JShEK1gLhlVW4lSir7FrQerphThWevAvZ5MnnohsJVYkxCBZ1TQtanFuzsuZ/GTPMuiDKCDxnmwr
w4u6CAPqJ9Q2uhBuj9scyVK3RkVDFi3RBXRB0YWGvbUoqWNqybX6eZDtjNZcwBnxz5y7iTRkdj8f
TDf+IvsZp4mqgVyWi2QNYCyg0+h2HITFH7bYScGhvfptBdoejP6dJpoicFCORX4b2o2bwBiCbVeM
ztnHk2VtFlT3nwu8i5TgLkOXPBQTVKDNXI03/ptuAjkNO9RL+dAWQh0Afxem42+5ACy1LZ6cdsqB
6fTy66Ia6ukhdHYdEN4Bu0RxteT2uKGuANOZb0bFeXUY0VE2LDrp5fQi1APQD3oDQ/ZkpjmUmNW1
Ev+NxUH5cBd5d02K18tSLwXD7lRC1pr5vF82XTB7QI2MzhHnvl9p5DqVdx1d08HJYzH9HXHsdbxc
Dh/B5PbBv0kz1uA2m6/YBYKmoX8FlKTe0OFtbrrXocn9b6Vwnb0phuFEEXU81KDsxLvsZ4RTzs7e
q9htBL0PYztwTVPHu1/DNHB+6k4HytnnHuNbrzW7Ew0h27S1nKX72sSpe+WKspvskKvhqMH3QXis
3jdM6ELfhUllDxwk/v8tzFGr0XRa7eeLjlPcrxcFN+DHRfVno8XVRSmsNXCoYPvQRci6fNpEVjW/
pLMlQORa44/Ubbx3zw1OfZIVyJYjCTjlAVRtPyN4Du6mpoj9LQGVW1aCiYIjuacRyBNDlhzqv+CB
VMhmaiIwnZulDVUcBW+eJ8isjGb6XQcU+FH9fxaaWI7a8B7Ufy5E1E+FaSpuPsg2cdUMWSik172R
RU5FGRoGGCJJtEnHk04ThVjVGi976yLifDlmy9AreRN72+F/8LusfqfvCgeSJEygP/r4LwFGYcyh
cNqPAI4X7go8MEEzAjiAI4FX2wVxTg961j8rfznzrjXe/XgxdplbWWezrNrnpYBuI0VAeiCchyx6
hdDqc26n6UNtg/2IPjH9V4y0OkhskJ/JBAQu9JeB8NmLCAJkMc7/d16GStrIK5yLGECvvtFjMlJj
u2MEBuTB2mgb9YxeTaHur+ZBFsTFbhI6eCAUgNQgECjs72Dq2iMpBK0yQUpFKCiM9FTw8TuZgPdV
B/VeZD96lvs33hTaI+kKrRJDcV1mFMxySMFgixPv6a4N+Qrc8/Wd/WZctVDlTZNHekCst/gO2uf/
9YAYWXQd3DE415YdgnlcPGpYF58zgSJUzwaJg/EPLkzFgSMrRlWCsrUVhNdw5Nbg6R8OeFKaj10E
XYuUj8neakUNCm1vyK5lMO3jUXbn1Zb2qLzvICA3ZuBaWG3AY+d7A6/CgIzZz/8z5SPOQP+LHS6w
fcs0bS/wmGkG97zujuhBYDX18ZOUACaWniEhvA5MWMF4setV3r+wY8PYc7CZ4sERsNAz5nprQ51s
BBCMGQ9rl/yu4wAGKVwZrsaAYds+GX5ZUVnygWACBAnQWIF/hQ4Mo5tscZabhXrG3QIrFOFuraCF
mqfji2uM2n08qZfit7ueY8vyN9Eh9V1COuDe2zXl25SU+Z4ZwrgYSi4RNRit3DdK7ISMtVEDfpDF
G/JqOw2pcazpqWsK9sxmCOply4+xCcTB6bl9cI3A/81zdsj+uJtZdHgNc2rUMivoGOHHRPkKUhfr
lSw2x1YQpMBIz6mAwodIWyYKe0PYtFEJjzjD8Jc7xwloM/MatLeT6YUGDoB3ZGyKNnkC52fyhOND
6yAAmcWNGLY1Om/z5Gp2Q0i2KQiQjMoz0AEBRfNIDWqqnXABjf8O8JiabZDu//Cg8BIpU2+4LOSg
aDPo5lNWtW+rDb+6+ZFmIIcWhSgE87b3y/igRcizDEgY0UD40Ki7I+iU40cZ1B9Nixe7aOhw8ApL
EuOVFCfQ6Kr30o1K7G3rWpxEBqw8NsZf074Zz2DD8Lc4C59/OJN3Njuz+gpes/GcjOADJCUkZZcB
dsgdjv8Prfrx+o6SM0TNxxlnoRD2MyGRjkQaKPKUt47b6KVi48Z0I+OVoWDDLEd2inpv3nqxmYS8
RhXCPk1AGMKxAaLTMWHVybixy9YGYUaP4lxVNNH7Iy5UJxEEm2OjO+bLUIRGXrgnoSSZpyEZwQvR
9Xsazla8HJmHX2s1du4XZs7jA2qBgchSQ9Apli+TYa6xRoL5+TxsOpzrvlLAyNLvsjajKy1Glyrq
HrpfpndtFL0zNXMQL+l2wIEvd7cZ6m/DDgwGT0Aq9E8+w4kTOFbOZDLZCK0kAyyBl7qAaJgKcwUD
7bNqqrSZLzhqOJOpHHCHm/qkOEaBGQpVX1NkgFiZc2491bE1oxJwKXdgkOXQroR0A/ccc2ONOWqn
AKt7j6S9PHBFhO+VIDFfSrDIW0A+VqFvTzdeV3lprjlBHg/c+dM7ftzLAzGF67n+yEY8dR22Mawy
zw6osgXxmAy8nRsxnOL0itCKGqR7q2tVzRWQx8iekTeuneSQcBe0GalYDl6ZgJbKSM1vUeGePVXX
YqKYLxSsGR/NaEKNXdJOIVXCzJ115NNcvg99UQAFL5f9+m6SqBcWehRR4+QGcGwdZF92dq9un/Tq
YtvzowfV3aOLg7QTYIZXXZgzc4YzayrDgVQ73vPdYvXq8px6zDIIrKkynkad0C4CX55hABFDh7Lw
J1vdPKhXNwmO0mO599y8dFYvOQZUIEc+kF46luyR1YIIhqPumIa6EVXpgLANl1BZ55OowOMXLbJn
VWgwkJd1JBWhmrEy9+At4ieJopYHSYoSyl5b7ViC4APdwivkzi2MZaNjAhKX0GPg3qDvyQzIrCMB
tp0gyfdmuwlSzcwE1wVG1Dhu/0fX+csDkMLYAkbusi+T9j9iKL56icRTlneJiRc8arsEhbKwGTbO
48wuA8fbUEYPvoFvQGqX01cLZVzIKpjTV5wrffQWZesBWj33GfP3ujBO18nl8bSADkOV1Gm3tAdw
Uk8GfpfKcVNb50ZgQ/sI1zNR7I6vgsN2i5VAKSeFxNiSCLlLS8jf5EvXMNSzKaNyN0v2A1yY/Eim
zIHe/AbV1PmDiJytDqNehCoBK8UFP8u+uqJ9q8eqPabKNNDNi7z6W/gZsn7X9HeP4kbUu7SDBItz
6bEzJDvYuVC9YTB4AdUqdDvdJX8vMhvnjv0v/EtC2kVqlZvuutbNsnqZqiif4oQb+/sr3UynaHB7
nyUWOt7pBZGGEGSgzIfBm78C+s8P2kQ9akhviKau3nm8jxUzaEBcUSz72gAVsQHausduKnH4k/3o
QBD0lY3j8Iyf2Rey4kA1OOFtPga9Fq/em8XJd4nf5Efymh60i0cUqCObC2h5ELwyqNFtBLYLeL/F
azG9IK8vw2AuB1dTCoUB9QpNXh3H3AVvHihKgehnme1E2uIWVFBuNnoqiauk+XkIOTqVuY2eWIqK
yFAF9x7PN4HF3exap0BJ8yip/FOM+wBOlni++1AQhMyFWBRDWzjOUIYl3g4i9SAaD5IcFo7odiyt
cFsj9wcHCBgVsRJcZKRGU39om+mO/ma0ym63qhPrxdcxSo5v11mNtBD2uShxc3HyPbtZDMTFbJxb
zzMAwECPbG2avBu10wNvCDvO4z4iJuZEJYg9/nuaMzdGCeAhIm+6em29huxbgb/yvOkS9VxC5ZTa
cAJEt0uteTyVZW8C4az2o7pZjSzjr2actZA0H7qNLeZ6pyn67vj3tENz8v0qZOwArcqQW0wGEBZ2
hvvFsGT5MGVzsenVsEhF8Fwn3qGGCpQMc/kXEPT1m+nOQEo78bekBX8/RXazk+Cc24BQs5oI4Z1m
B7LiBc+Mln+x06w7ug502/N0mZ8yLk7JNIMbAZC98ZqYGUCTSVLvUYkKBgbVAL2VzjioQLfN8Dgj
N0VTwzuZomzc+hojaXDxTKRRQa5nfY08+3evY+CMcMeDMbnpD5Z29RZA+/oxqJAIaPz+vYHAryqC
5ajeQE83NzZ7DsIxc+PQjSEFfuP4t7ngk71d6lfXmHmEPz99uV/F6CtBE+/Pj3KRtkK9Ln4ekO5V
7xk44a/DdBzGa+H3xUtyXrV16hgUAIv4EQ2s3k1geLnIqnefHGvOQttuURFpZHXYDyBYzRW3KkpV
2HHuCiipKrpV1VCPmsVP526jxzSNWS5gjP/M+NW0O1udxs8Z+Kae4mIsLw0ECEPGG+cdPEfxLvJK
82hAZOK9nYtv9phZSGsY1RcorOHjd+JpgHzAIVMEln7ugRlT9ajpwKy0nWwmV47MlQqT6C4106We
t7oH48AmDxi+z6VuGDXNnCfIiaBORozzs59cBkBGX2qotL/8Y6GB29XdS49zWBVDllEFzh+zaEDm
oPB0zE/rBKn/NZBOGzP11oEnezZ8aMyOcqkvszc/Wsqk7RDgZduorJ3tgLdsVA/EwbVicQ/ZnIWD
6d6xTwF2y4CQg1CRDk1pGKDCAW+Qvf21n81y9dKBK3l5nn14U9R51QFoawoGMsyphmC8JfxwfWEA
wuXUdDNI6kg/ylCq4yCEcJ/YZDlr4zDxgkpjyBZ82gOoD16dWoQUpe1TXwaHbM7AWKama0c6CDec
k87edX7Jj6wyvveRzcTei9r04heVW3ydOGtDUCnis9C4zvMynL2ozLIjxAEaFLuaw3nyHS/fWAlI
Dcc8qnZTzAEbc6N4A/otkBZPhjhFrQvAsQtKsSibxPvYQ2zXjm259dWQ4Vazq0qGkiMvFe9pDfoi
vxLFlYbGhFs14F5vNrSj30ZI4baQsEisL8JCzT9o4CTbVilgnW2B8mMpPREGKv/fTlawHHt1HqBS
4tiBtKm/oy4+GLfXKPKvoeRKKetPXSf2io3vOMluVvMH5ML8HS1NbgG2GiC66nQX8REbu6ac44uA
qgwP77s+BQS5F1/WbgNg18nD2f+vI5ljvAdz4lX2qxFPJXgfBKBLZYzk52JKI8RWvMq2vcfsEKWa
9qU2X+dOgBFrsfkTh5LXjxFbauQumwVJD7PZQ4+lf2BQKjmjdng5RHgffTYLSAoW8TK+G5n80wTA
6y+sw4sGEFdv2yeQrkogJ2gpxIAajQBP6tHMMpS/gaLEVKUwCU5tjviMIApWQ6qWgdKIs0EtWnIi
mwP01IsPsc2utp4W5J9y7AhxOi7wHK862zhTs47JdTMeHCDQN6vPYZyFMsO3jaJ6ZNAuOl7baLp2
VBBZPvmZAF3BvozAepmb1p4knZmfDjtbQF15MVz57Rf2MZLRkxdnzSEjUKpQnKDzErkXsMO5Fxre
eGi8lPu+AAUNhSVR+TY7MSqVPuPJ/suZ/0wfkBi5uYBrja8dRIy5BxVoYW7A/M0fYruiP2DISgWm
W4OXAkbXXQ5QzQlObEodKJNlPD5bRrmnKui6lsNhbuxHbvkfhdEguisu1FRLzasNxZGbjDSkHtnE
BAlV/C4wh+qiqUeNL10RelNTim07lWAO3gTtnG7TKU0u1DRj99G7s0UTFxdIx+HovKlqtHfh5M+Z
CfS5G4FcXa1zE7jODNr0e4WKWCU+MPsBNBwK7OhRHncnHW5lU74X/jSuDn3rH+v07ySdoOeotMZR
pxk8FcViXdUahTGc+7TFDkixLSDb3l67LmonZHQxBhHe1unwQLuxUQx57dGvwiWBom5fQYx+048N
JpJfGn5+9Oz8nQJnBo1hHAT8ruG1E0m2LEM5gRzkObYG8BkRVleHED7XR+79Qj3dkG2dgr+Xfd8X
yQncxHf4JDKswKO2jvzzFNwjnghLxCLvD5Dr/ImSV/9CTc77j969LTFcUDegYlzHlT8H//tcWt6U
Z9zBUUCnRnex7hzkuziqhvWuQX/h651hvUvQ332hbigW3VsooN2PhgzO+nZAARR6e29Z+3e3FC+G
HlWb45wUDLDIfVMR9trlDkMtYumcyBZkRYoKByrcpp+qLwHHKTn7E9qg88EvoD6pxb1S02xCC0mP
A1+gCUYOkfOjDT28RzKJhQfXMmrPyDrILKRFIJYa1ja02GylgokCaKinZ350GBUuEYzz6tTV4lfy
gvsM0jG9/Oobg/Nc2MZrrACRlgMtgjnzUZfoN+muSu04Hp4MF8IglHSUYvyzaZDyosRjAEkWF+w7
/Y1N5yaVve+QPNMm6n3aKV1JJmrU2jpeTyoZEmRJe7a5dPd0nn13qE3H1tXsLQ+Bd7g7aSefPuZu
eC/2eLcDgfzPx/I6jhwBapw3dMHYSpKT03nf8M/6kmaVs8NWItlzNYxRug2K2LEOydsJp3u0ZvAF
e4P1RUK28MsMaRYVSZaJ82eIuQaPNLkY5iScIct5En5vPncWNKQagSfQYI47KmBNAQ9+8NMYkoJ4
Z+3CvgPfYmS+UTlrN6Q4RWsa6DWqSlgkx9K9W7TnlNfmbsWUrvp9HLzwm0K4MwgNUdyOz+deNSJV
OOPqIABq0Lj1KTdtdZ4fQaRNNMauz0eU5fh9tCWjMD3wl1J3SJ0IpA+IbCAMt/YWHBkaO+25WYiM
YIefTmPrr7oMWpxB60bc2SpU6G9rH5T05CjVixH1qDHpxUiPSdkBIIzbKeT1hpxvfRA6bL20Lf2T
Ew2AusUMfPtKFrNU4P46YYV7xSltvcdmINs0pJVJfu5ypFYkbrGrywTBGZgG1NSxmgNrT7MqY842
65grvWInxnHDnAHUi/ec+OLRVg8Ubdjq6TELkLbZrD4yU8AE0b+L+QOwO36OaeOo53E1eZ1GEyDp
9hdAGMk+jiBHuacbjqS7TJK+WIXrnAMCft44HDOqIb/hFfs0sOVF9DHogKehfaMmyJKvuSuLK426
2fcPXRvZIQ2ZCpPIRln24r2QCQLIYtc1qEI0+gQHUVB4foIAw56ci8WRywS2cDMIVp/IRhc1kSZm
ct7HyDgi4yuc6WGOAu7sXclRb+ogK9dnvoNUNTylKI1yG/cpZB5M0Hop242jGQYUC1tifijraIBw
h2i3ZGvzGKdl0Dv3AFv/Do3a5wB1U6/91MqXwpFvEiLb3/E84YfeAN9TViwldgo2/rQi2TwaU29+
rcSIrQtmV00wQ7oXZBs0xBseXhTEIi7rULSbJPHrb1k+u9doQu0WrRY7M87647g80lB9BCDloZXr
zcs+djiqDFVT1iOKjyRK7aH5xleHgeQBzk1yFEJ3HGd5KiTljs02a7Sd1tuqiia8iqYw6nWWztq4
5iSuXpGzdWlyFnEp95Ch8jZD76XeFkXr1uNgFG/zMlq4P6gRLeV2XXlaquSdLkQOWopBd3Nmw1Pl
DLsmStKrXeN3bakmQsnpecqNFzKNkBaHhqUPiGOPZ8lWx1HPGao/ZGvNpwRMq08DcshPoPGWjwwY
CgrQdqMPlsMoOuBlVKxeKIVwZ+hHwtrrYPJ+fjgRTY8TKoGPdsTaC+gXPxrk8BXC6HNMPR1jTUj+
+RAW0CYdSzYcTt2udxdH3jsbLRA3Pn51KAGEdvI/C/wqznFdeapaqCuq4g+jc91dJhUkk1K/erwm
ikGA6EJxPINIr+KvpjnQyfovG8X12G1tjVR2LxRMa+m58+f1tO1/Xi8FJjLECSbKvKANzdmNjBYJ
anHXri/xFO1JOIsI21ZhMXKkjrFfw1hRPWoFLgnNXz1LT6Xez05a0vLj49QG9VmfJlblCOGw0kSa
/OcTRuyYmgF8ZNBjqy121N71xJHGKAi/ncxqibIj8qh5wB+xI4712mFLNh57f0PRtmtAVpgG1zHx
GgiUyQg8PopgIFVkAtRLahPag7hJgfT71k5Oago/BVPA3TTtpqVoMtkiFDBtoqgHtOjzGjqYq4vr
oU0kBDT+18ujTMkYcRSmo25m6aXuPsavLt77U4DKaQag+c8fQwd7y2RBm/DnT3431J/UCrLnJauG
g16PYvVPgxxkq+in+K/uTP0aHPwaaMYCBgy8unUbR4J+sVfvj3Yygb6UxgbrHVB3Kis1N2OLotZY
ox3MsJjtLmQODv1QoB59TFjHXK0dpQaoUtdpZPAmXos9dfXFsa1rJiU5qqasq69TZqfBe+k8ebuo
wJfXK5fHJl3kF9vy5xBEgx6+kxjOGQrTGGugbqiGWc66B2i0JCCrMuQXJwnSNyTiyUeNWqyVPcSs
VjakcVa0DUNlv1Cz8OjdBOj4ok2pUt124/TJmA37ZeRN85yyv7Xfwz4I+9b8WZva3mhPSx+AGTI2
P1Zm4J7d47ULBWtqHQoGF5jcFqMf4PASn4Acju/zDagH5JFsED9oIO1ImcYAiqQzSmQa5PwSaM35
eFSv46FMnIsdOUiAgWGt2egxGRMm7UsgJgOefFtXdXe5MVEINZZagXprMAUtc+wcPvJFVhDYm7j6
5rZLgA1ehX0H8BTQYJncCeDKarQ2HNpsO7y++w9Oxqv67IMXYw9KjRhVVcwq3nJrnW0u4L80IHSx
BV0dSOVniPw8CDxVH/ye+btiUJwGhvFh095yLFK5ocA4XsDl4NmAxAA2JTcUlALbUG+dQFYPQK7T
Cqu3RVn8xnYmvhtoDyt9/F/MWEJYXO1eaXcLAoRGYWS5vUGhYrGzepTLrXtm8kd9Ik7YaTzWeRU9
Wz1OHdu6WEfOsETPc4dbcGMyFOSpCGpsC8gaK8A+W9uygKFOtHGskKb5nh88e8aUndmY/kUminUk
vvYuM8J1pK5AvbjPdlwW7J9vMXSX/I1+zhUT+HiHHhtZeuzRc86brDi0DNwL9HPT/bQlMwQXZBa4
OFZ1XQhXdhyCXEnZbmhsJxa6k2s8BKXaYNCQPFJVSxgtszcBMIR7ns/ls4RyK8qoem+PI1ygFZ1a
gsZ/X6bM+s21xybkidW98tHq9stcdQ+BO9jnuq7Ng9l25gkI3Dnkk3kgXM4KzmkKN1wK20Q1LLA6
kJ3snqxquYlIkAEPJxVBEz4j4o5nYb+AyVpDOTgbY+C6FPKD4CCBGSVA/WTjnmI+kB8KKHITmdoR
iGGd+VGvg7eYCdLaVHkN4ggWWpCmuvjj8tG4Uwb6Uj2ePTZcANSmMPsz9maWjdN2IyGN0glo3d2g
6NR7hRLpXYhrmsV0JhM1EDIAXkA1huMBkUVxNQQFT7Ulzze2tQsuz+Iw1gD8vuCl7Xd6Ay4qiJ0V
8Xzy8D12r2T72RHncdK/TootTAWD1QMalwN+Z52J4jR3FDuICECg1Wv7E81cX8YtoDdlAMWQm3pP
gHPwFpn0QIB60ANZq0WHAHqfZRFMqDdeDBSJeqZ8CFDjeBkt8ZMtrsYH8kZ9JHGTQEO9BRKVqC5y
xi0NIfeIX64ObMTXuWqrh3ry6mEbYHe0SRPo8BqKbCfHyyQkjkYIkVmxeY1KV22WanMPVjUOKWor
eWSe7eFZ5+d/1u0BfxvtHyiD7qGBObuHivUJFgLddo3t5gw5pAbM21Z9SIGlAhIQrNzkjSsQWW9m
lAQfoTP1mtAQP8EPN8WgLtsCQ1fsbMkRQADj+AFkwCsL4MaKBssDxOL/kfZdzXHjWre/iFVgJl/Z
OUhqW2PLnheW0zDnjF9/FzakRrtHPt85dV9QwE5kt1okwt5rHag7eTO2uLAxNQexASxsOSZVhqTN
Agv3HgRw3bCNxjIF/zWaED95QE9bXQVSbHSHoQkdnI0U7DAwJyB1GOY4+mrFC112lefyFNqAB6EE
w7Jxp3Mebl4TDUXOodPZJRIqhGLJ8OB1i+42GfFNQe4S0mMO8w74hY25i5Gh4nh5eNIBoLI1oiIN
4thHljUJW5GncD8OORIVSJNF2AwiHxoqhXK+k8lYk2kt69g22po/o+RKsMi01bMfG1vbzYpjkiz+
2db7pkURAbq6hNgVVAO1YWxuNCBpMcZg0B2+Yaw3wKVoJo30j0xMt4YO1YMiBDUFNqID1x2qDW3m
y917uXFPm/2y+y+dpofhDt/O8V9GYram5/OC0zbR5a15FPnEe5XF4YvvSg2xFLUAsI4tW1Jgko9v
mhKP7bpBlyxpLDNEhHeVOBZY57ixulMo48IFMoL9muAm2SA07buVYXGhGTqS3m4T4EifseTHnAFt
+FZPmhK0vthLwrEjPaFdF0dG5qJ/kQ9k+dS+S9Cj53ljdy9YQU879ZRWz/k7mZ/pq8kdcRiW4wS5
MyZgMzR6vZ7aqC0DElLzv46ZQJVT7v9XDF1gzZER3UI21Xvs/2FpEmrDSbGg3HGqkPa/kA1Ft6zq
LNUlKQsRrCg36v1PMry/X+NJbhbB9FLkBfZ9e/tA259qs3QJAVdZe3a/UQogW71tqL67eUp7q/ca
a25AO9UOy9Yrx/zgZ7V3ckXTOJp707wnSxLkBqIKD7hBfzL+z/FGL9mOrdsBCPrtYjOISebCaL5P
ZfaxEURIlWio5xrA+aRe7RsgF7cMd6VkKCkH+9GdIcuR/TmG0YHk1FA8nTiVaAyak+YAFsOjCkW9
HFj023bIBxSYA6q9M9aJOJIt7RbztRtkIA/vn6nN0k1OGjKSXQIHygpspt/aiyDJ1UkFugksfZAi
j+rLGLlcTsJzvBaBw94BzuQ3VrBEEITVuc9fucNoTKRgY/VSzgXgIwS7mPS76b7rR3pytnm52CtF
LgaMqOEIhiUUsC/rxEcWP4GOE9y4hA5vfYFMTgJqJkIcR8riCJoJ6pOY3ADZpm2m2flBIgIdJ7m0
VnYyMsoH42SrpP+K6eTpo1fhyFndE8VULrN46V40cQKMJRrOfqkbNWb52qUxNcgvACEJaUKg155o
HM1M25Rz8uPOrqwMIM4oYQGs0d0rKoluWhcXCCFPQ594jx3YT8WgsXwA61HPK8LtNGLpQArdd5gb
pDkO/9wcxEskLEJwAek9tzv8nzhWDdT3Crg+UT2u6ebS2o3irfxIfoss/IBuV92Q+kjUu/nE8iOS
eVbMBtJHEZSMCqQtvk693QIbyNqYnUZwLIAKPulQtWxleCeiCltq2NzN/ZmkZGlpcX5aEqCurkgI
whokkoNdjrcoeAY98nQqrHABazKmcH7c4r+HJmlOFA67KgfxuxSqKR5N/ZpidgB/l/qbe0caN963
vqv4WavyZsVR4rhOUOd1msXZbubZI3bUr2PqUWMOLbh3fAAhC6VqyI0L3zuZGpbOXG5AEIpyyasd
uLhxwuX2SO112Dhu8pQ5BdJ8GySdurn3AsCIcrzQBBCFRD3yEGpB0oN1OZXlp41lgRAO3NqYswHX
k4ReEmanLDUAIDPY2GdPMsDr4uBCGqZkSEJsGwKJZTFfDQfQam/CBQSFHgBi92BQvtyUr0yiOkyB
xP1uouTkwQgeDjXA3S7N1rzpi6+8HI9VZTo/kZv52Sj16fOoZ/ZmtBzjBBBz9hCPCwMRHgCuUUta
yrVWhTPkCgVTC/bI2uKg1l+zNbCzjq0VlpftOY4MY22hau5zHuf/GEgg+adugE0PZDd8j3932jS+
FEPZrrOhH5/6udQx8Qe2aMuLGERH1TqaR7DuvUMOBkDq6aHB+fVqjHVBzIfFMKp73gjEyKUxnEmq
7xXCmWR1oU0ruggFfPdK4iLqPuSFrwFoSFHoPmgoScnkLQjDUlxEqWUEwWOmYqn7oNtSvmRyd6tK
e/e56EKJ+MqU4v5q1+9ERVbxpPH1A9NQaSko4P31A3ewULx+KnUx+Wdo6LNdL3Tzt1Gx1K3efFsq
kPo+gAwNGqNWgJ1eETki5JagEg0ZtEKUKQQNCaZBeBuyK3WyPwKP+hVpg/zuwEGA1IITPQcZcoBN
eeAjKE2R/Y2iQwFi0IxGM25pbFNl0O82/1KTZeR7D7qII11IhvpPlDBSzN9tkE0XnlwQGoHCxJfl
IbIeZELNUb58nA0svFWFCBfiLqyNXeEMRXBfZ5K3BQDwMhc7R+RvgieasQUYFmbjzwANqHNMcYCh
Le/n5oNRlxoyagqksdC9RWmKiijqknooso8M/DXbUEcBny2glQ0xo6fenUxL7R5JicIGwLLDrrd7
JJ1hpOxoiESx11A0/P+RWaDkXLfYecIyc37NSQY0rXaMl+8kkSnHmlAqixYgKt2NR5QjcybrQCkQ
RW2BRPxrfjPO2OPzTQwzBUPFVON7NQX5U5u0zc6f4w/eGApaFcEeJbukvpFOIwp58Z4MtY0PqOIg
GTcW0r6f4hpQHVFUFFbgVvXXGvXmB5KRlpowNKq1g2LT9Z0i5f28L7AnFShj6mmmqFF6vYIOeOPU
c5o6/jAXCd8QHqoWgc4tyCv/B8Nu1pZkc+cOp0GgrVLvTgagZ3hIP68GFfK8WDiS8Bfsv7cTMo0W
pIJvaOzaZrjj3TjEG56D0edefz8eu6Hc8s6IPoW8CzeuPjR7a6qbr0AQBoXIApCIitWnEoVhq3I0
m69gCJlQx2SyxxYk0x8Bk/oRB4veo+s187RstanK+WfsArq7MreKU2r7a4aN8gONSmAHIdNGKJYC
BeqTbbhVIFVCOAkhaUiGw44Q8yKHzfshGnZySBqtbMqTZmRv3uR4E10DVKyL+jjE5FYNXvPGBeDT
XfRcwxYPXU1GJn1C15SmdHe8wuORd1GxkRcRMW/CS1d1z2Qk70x+RHFR9QnF95Fien2QIWIzwfl6
hwmKNvbIH5YgogT2mws8UT/zE6R0x9WWNNSQAsR2WOkUbgxcPQFGqtRd4SRBDT6srbQhTZuGX5rW
dLdqD5h6tOOLJHM8psIOz67rjrHaCr7ZO66SBT8ppSJz5X2nUBd4L2wIvrKgZtG8Zj54JRX5I7D9
fzWmqW1Ifs8hqexIfeerhtQjMknqiaBcPADu5IrJUtmSDIfa4K5UauVHMp+lz+1URWcvs61nMBw0
SC1o691E5ZeFrZ/MogQUcpvlrchV2eDf1D+Oof5BR7b4A4ubDSrktWrTDUBY8qMYKxbCU3B4I9Wx
YOahphCkOMpOG5FNFSBXeQSlWLvSl5jr7bcM+JM+QLqO8lmQevz5ZggiqWdwVOAwS0suhBQ8WgAs
DBRosMQUBiExpPf4wnIMfqGDV/rlXkEcU88qqr9HVLihLg/1qAMqDN6WbIBJC9eJl07ru7WcbbFL
bnDtqORAAzFPYYx5gHBvkqbdGiOyaaICR4Q67TabYuPZKKb52KbPJGdEqIDSdScF3Cmyq4sInBZT
KGqmjExb52DjWVGlVFy18wP1ZElV3ArAV6GmYqubOitZfPW7NxVgkTdpYzcvVq/LVq0d661mgl+0
4fMjAAr6iyMaQ6vq9Vgvw0a3UPQQRAao9wB0hUyJtL9QQ8ZhAizATh+7g1Jk7mghLT23xCEhfMkw
SjxAPDAgzzjYEKFdEdHMlgU09BQofSTT5qXDCtj87id6c/SAIL2PG+RKIylpQYJaD37SuuAB9j8A
cen01SUBPYsAtvRsrQwBwpKyYAQsFigFYJGHIyAvh9nYoXgeC1ohmyM92pgMSeQmErceErd3Hzzw
EGxcga2wABeVg/fDBipRiz9fl6b1uY5zDFnvVKsJOCEPWpoFC1DAkwCF+K89IZvAFXbB3zrFIhEw
xz1xbkZTkWNhirFq/NlpXYA4Q0hqjiKXwIi8Yq1k71p7CR6ngJRtj0tugHt80aadAczeTzTE7G3a
6aMDvEWhRdnqfDMkrbnw9lP9QwXPRAUz3UThhsWKd6UnbyzGV4m5sLhHsrm7s4LKm8nx3c859SBW
BfXFLJdcalpPK4bJwxsVAM+X99YPJCtDsEOB/fzyPvvym79cObjAAeKTfxiK3n0cTdN9tAgjD9QK
q14MSUZa30vbB+RbBCRXDjT0gTQmdt21LSkiuxtNwNUU+t62k593xhRzinAokU1AiBWXXips/fjA
+t6NS9LgOQTiN6tAiiS2q+JHnO3mLAhFl/mozq6rz3GSx4+26VsTEpCRHVnz7EAyH3UPrw6YF1sr
q1nsNQldn/f6WoUuMD1bYXZTrug7pgWS/FamqAa6xei/3H35cjlFWg9a+rrVukoZ611cAQ5bkxZk
VgvQ4Lg2zmAJck/gyAFVGwNkcowUvEg01Bv1nm1LI8E/q9DqfT09KjsGxJxV3tc+cgKgIA+l9ePq
aGLKeSS5CjxkHd/qaTGiPMpEcTHIEHtxYEvk2PKIRAwlJgCNr3Y3spuu9H6LRWFSXqEag5y75vUi
VTbhhGpZ5s5Y9aWb7dtaAz5v6hWXXjTUAzzX1zBK8yONUNldXixkXO+NJgHJ/dWMFNPcfNUWvOiG
ZC4uJKr9BBDTwpbr9V/h4kQH+RRXJbRzi9zLrnLNjXoT0AOdGnq+k4nex5Zg0Jjky4IUpXyhTBGq
r3j5qn4ViiuQuboADekqeKs/8dp7yjQNEyzDAwh/OPlVIMcx6DAesto0eFBp4ISqK+eUshaWKEsF
hIlQe0YTA6bO7Nc0JIV0MYcpO9llv70NRtdJTBxXL3HLdzfRFndE3YL/T1L/TTOZm2lVTTMdmv5Y
xM19M/8hWxpHbogf1vjjxsROsQnVIA8U9Ul5z7CTO9dOkHnY+63oiZ+Kd0MsmmkGB0baVzuQ6gE3
7iqnHsmYGT0xHJczJId6Zz/tjVUigGUj0QwjcGYyqy0AfY2hidPaG0XrYnlOMmpGUC09te5U7ZWC
opCvUpQa8oWl3118sgYk45cpzEAgC1j4aN1PrYVMNDTgpreAy2qWp479SzkAnu/UiYZssXpEdjKN
ScNwFhAA7SbbkloZqqFbuXBRY+pRo7ntsOFW1MmASqGMpXPkLz/BhWNvJjfkR2rw3U/YWhVjAH6P
BSBxQDg9uQa6ZmJw8cd5M3hVwdRiTReMLYo5b9TSaZChhT9FVU4UTg1vLk8a6X5/+Tv7gW6MXKlx
wy3QzutjKDgsXcl8iUScoy/4Mm/GtpHPO9D3naTMuzMnd/KhHqmppxRWBpI0nEYjLiY1wJigrpQq
J+S5o1LRMv5SSW1p5UerskI28EKJcX9OY5N6SoybuN0ey2bC7xp5ceSiEubeTaCbKHhluwPARfMT
gCdelhovTOSojGcm2J+J6ZkaonumHilCwMoc22ZZ3cnfs6VwY2x4a1DgaMEfY975Xm8HpBDlGVWk
vTYAoS/zkjN2tqd5S11rztNzV5hnsCb1eycpp0TUuiYr1vFlzVF4AtZU4bPoU4fjPGHu4iwhXU96
lAOwy08BTGVy7YMKZ/v4PYNHJEgKvdEP1mTqAdJcQ2C7TNhfQxKfuXZrFA7I8d0jKNb/yg3TPd88
t+ipRG4oUzNX6sFFPRDsuQ+yF3+6cVVm5NqxwkSaAmzlZelhKK/9ekV1I9ICJ4/YqMCLQ8PDdNXE
i/ZQuuVtM02pdXR4u1dye4hDHtC4tacPWCXUh/dc217T123CHaT3/BaTjIFoYqrA+dViSZDHEJgu
+6ChROegXOVlexE0aYbboOcW9Q/YiDSAaZM7hnFExZ1xnHUUCqJ2EF2pKqIBGDm22bmbBUuNvdsU
G8OzOxPwaTAiNfVufLx5YP5JqaQ9KmiDqOlivwEDtW6iziICAXmEBdOpsccN4GMqZC+iaXqvfKTh
VUmmSk49UgLRa3MnpxikxItEKu/cNbCZBbM3tMgydYPM9JNL3HvRxxKM9GfHXp5YUsUfpYhX/W7R
OvAOCAtqtGTmWEAAURGHgq92iaNfllg3wSYNsy7L6ouvT4FyyvQlPExphgW92WbZCjht9cbolgLA
MG9BjAFva5T52AfyI4Ueu4FrVOllHEeGZ0lWTiNou0XSI1Ioz6MgD9Cwl7UvWfmBRkuX1+aWtCax
CjRW162mOO2wb/3mYmvj6D2Y3rw1Uah4kIbSp/eScr20drPtwggsFYXtXnTU8F+qHuU0oNDqNiST
imYq9pqNebCSVZaRAlQhPSjR7Pcu8DVsFHLO/JHkJDIA0QrqObM9ROIyLhCv9Ak4e+KXwaY5x0Oh
n3dRAfKUQJU6GEKDw7J5R4Y3anthv/kwjUco97lKexH4rqqCtCoaXUaGJI1eYIl5U34hIpCNivpm
XeEu6a5tnc1gdfu9bkM43kas+8DTog6ZSlfAM2zRgNQbz2SCLlMKIF+bD6WBXYjfEdJoiKLqZxQe
hQcaVXzCXjkg7JCHCAT/DQkzreT7TuawG/lgAwY2wrzXqh793vGOloDKQwb9BLJp3khZaYMoJEA+
m7SzmtQ/khc178hJdI1L9iRScUkmh3RFwCUCRemE3bHqBN5F9kSNj2zyp2FLfT3sX6UmOLBOnj8/
KkNSGmM87IC3jW2MawQuvJxp4Hib6Mb6TtGhUg3PoXTZqejkoWHTrwbw6Akn3M1D23vrxaziZ67V
yHerhulIw44B9rcYp5+xxeJnEgGNEmlwmnFrkRf8JylB+BM9dwYSZigGecVtZZ+uFmTWVvGlR7Vo
DRCQERhwBzvHs4iaJjRee0qWjG0MzA6k6JCsu5rcGVdNWG7rpAIC7TWeCsp7SxB1J0C0dpHbSb4q
lLJTvjgqv7k9Ps8vr7n+eRINBwDN411BLwzRpKIBIwSgxUgIHmy8a8IaSY7glZcjUthIY8Nb/+qo
4lTiHUUKkt0E61RcnCM25urOlJxujOSFCvcpaUEpB2pe88hQRnGM67eekumAGFm3+gBeHmGiFK0z
+IUUkuZO/T/JVFRyy8Yo/K9C62ASmLQYScT18reRIB86TsLPVuH0h2pkbFPY3WNfN/UZvClnwsZx
vWm+XEcAc5QjgtGJIzyn8wJ5ckYyVdVB1sECN+jkjEZy8EEyR6Kb8tm6M79loIhsslOClTGSzPCc
ixjAp2qtOtBIvZHpZaxbo41U9AYpa29vdvWivypJdOf+x7As5Af8n2r9IYz8bmfxBVVBotFH1Adx
0dAwjeZfc5zrGxoxbDFIOQ3JjBxo+F/IIitvgKgiwr9eyMSYHFUcdXXDxvSEAxkIBE8zcndAGeLn
eQhcH0uP14uQ9cwEPxLOKdwTNYszVDu/Kz4pEfIZjXgtI1BXqbISBUk8Gpa1kt2YT+2i91u6DtLW
143pYW+aAeI9S5CYI2FLCINEYZfc4JTcQZ0oG+VCvdEP96XpVnuyINGdK8kI9qS5g0pRLu/aXEOT
9u4O2sFBxa5pfSP4FtccMbGkLjUlsKfcJTnToKq9ekT1rOOcZXcw23Y9l6gOUx7Uuw+TgKaywjpH
md1b6DN4Ct4LRZdrbP5cCdK9zq+zh2UYcejKo681inWSnWnxDPCHaIx4idfGyKJ1hQ2dBz/XZyD7
etUygWYAjoU7f20NpOKRtfIjpZJ9SUrMvUh4E4fGIR8WMHhhJrGqXKs5Tm2iOS856HSrzOfnJMaz
Y7H74RM3cTiJg+LwF1D/sBLJf+WJ1wV27Od/1dyrth0AnJFhz/pdNCcc2IlajhIegENtwNOTA+m6
MAB71INrHBi435zKAhQY0uXB6BC17kaOhXVop8jTtap0XWRd+Ig8+fCReomWotgKCWxbknVVbYN9
s8Y8rKwAKagMpWYA0FXRDo+tCCBFFEHDecxWjinsMmHGSBGkUMVJlg2Y9cDfLO6DLpQsAEtf162/
c1iXnEGV1oHCHMVqOhBHznPycr8MpRVkhtJCnDrNFhBwJyxp1RJ0MJYSa8Z4Cdw2QhmFmFnQXGCo
ul2GScwTibCZxXcZc+2Vml7EQLfJyw70t2IqQRYqBnmJGKmwoFHrlUADFlfRTcEvyHGCdpcAlw6J
fjSAYkJySp2jxDhqlO3vZsoCK+YMYEgo4Bj8EdhaYHXeInVjQLVzYnNU9s7elmlmA7Aqe572OXBD
dmVt752F60dqupn7sxwzs0Z2Yd95OgBYkwRIClcrZU/qG0vZJT2plCX1fHOqvZMSmg3eK8BIitxd
ZDh7cjG55QROA1RfdfbjLeXSn9VYHWwB0Ajpn6SRp0bdUmebXEd6hzwmGgvwXI9tuAaIIHY03CJ8
VE2No4SHdPlCkqUsUf+7zMiDN/pG25Gwc0BjFAwpKCuBHhcGYVQ8DmF5dASoIzU4yHVuhneyPscr
9j+bkMeS9kB2VFHvwtDQul5zDPP2oNWudPhj+DxCYVE7V2AZEjt+4JOxjq24IRoamJmVgdJQj9Rk
SENqEuGshqRFUgucleGdHxuxkz3a7G9lcReqXRh2CNXd2N0328QWHGXoqqoqRzeCfEE2h6y+kkVX
3dw4O8NtflK+rpRJfdciybnlAxiTqJarB2wCKIJwnlwTMMqoDS22+qoYMEMVthgmFH6uSWil+KVv
cT4FFnFBnZpquatvXVFUKq3ICzh1bnBjL+MNzbLNDEynpxq4D0CkLlAmhtOnvGrGx1icTdFQNxio
szFH3JCMtMrOZP3HpDM4WELfXKm3FAA1GfRIhlRKiqEuOLROhEzEqtiBCdQ5j1le+ts2dT0wsi47
nqVDs0YljnOWXafOeNAsibnRZ8esHycBsMZAfh3Gy4z8DDyrAr0HLTX5UMg26VGCvowfb/50Q8p1
b6P+yDe/qRuV7SdfHc6RvdTgvbaiP7oMcvejuPGRP7DKBgS1Hi3+uhVoKVZeAnbFWdpftue4Wzkk
jeNk85l6oYBZoWEeFXiZVTmISK4yMmkLLL9kxCgBlEyT/E0WOvB0B9SR40rKo+lRZ9WHbNYKvM5Y
eWACQSfGU6dPtf4ofyf0OwAcNkojU2g6JKEdb34mi3ChcYbb2cQg2g7B24hCRtZHK+TCJLtlCbsV
zoAx1nCccADmEdjHaWwkrS5O8D9Out9Fq1GfhscytNeRaaYfzLZLP0xRnH5oU3ykWr9MSTtEQINk
O4ChswfSkSnzpi/hzMKjtBhGtuCdzZY9xaAGSe048PW7eSuv1WINsWmRLCEvpuEv8RjGfmDUBhii
UOuAnVO3RbpcBC5CIXP7DgoxpB7J6gYbH4u5nO7MSMmEV59b827K2Pc/xiBFNvEwSBh7tNNiwPeg
IXPPnJNqrWUzuATvxkue/fSSgZ9npxkuHa8fDIFlysVobltM7cAO2YW61DltzM4ZvlFQV+rDLsvx
7zz4+MHuXI+3/lPe6Uhli0AWoC1clPNaZySMe3vMc4H9HgrUb2qQ5sPOPEzzbTiBJxiUEG1gNrW5
9ylLBNDQ+c4EnM1KozFgu/unwnxxkxmY1Y6Dvc8xtv4qKq/dKDrcuZlRgzSPTySyjcQ559jYpBHx
6pbGbG3NocdaQvDqUuPYtosngoMMAkPHpGPJ6+2AvLpLL1Kmkon1mGNjSDIkRkWXYnSfi3jCC1/I
STRY4HyMHP0vMpUioayQr7AytRGvxc7PvIB7dviUrchgnOf4omlJ/pAm7aY3jeroDvUDq/G7Nf38
tgnTqN2OAIUN7hS6sNN9APQmwPLaKC0paAj6mxfTNMI9BfZmt7+J3lsPrc3Yw71Y3AyoXx5MBxSO
OYrPlyxxwcncux+AkrQdUfv7SCNWcP4UgtcWqDR9ukrCCKewg/aT7J3Wdj8M+hjtsNAT5yJwJ0Xf
gxS2zqZhW2LrP8W/NpiTlpylR3IBXwLWDY5rb8J0xPvTMhv7SM3sxcB+5dwG/ix6JGtr7x9kec0b
Q5mhTgnY7cJOuVHvzvduSCYqjPL9YyiP5R7W8EUGcFy/AdQildioZprGFUgThkOSVaifJoVf2pa/
p7IcBzubVUBSi7pVh2RsYyg/RxPylcsuQTGTKN6W1drUpabFFmMa4nyLqrhJhCVi9YAFfrMeUIUS
NCg+8pedGaFwGW+vpPnqDjOQoBhwiDvO6q9+Uf8CIox+4XhSXqYi/IfEOrOddTRMzsGuzPzruPE9
VhyQzYLcCZDKrKu2FDQtlvkCYPoHe+TZR79Z9I9mX536sDFfsqxNQLEKmFnbrZpPPkgRuZPr5yX3
2BkVlUz2SOZmxnRi/g+lM8K22fi+roOiqSsvRv2CtGjw7YhcxZCjMUy728wcjzOSUYP1zS+TT/au
BhjXIV5GsFxYEVadaFBAAnoYNZ7LSZqAlwiK7Gr4jokSUS/Vk/ihjcfXyBRpQm05rwFiAoCFXjSD
wFKwCXWBxrLrTO0/bSvoJamSdxD0HGSpfEhW4qxScD5fpG8E4GmklFQb02iB+8otzFY6H+UNBv5j
gPG+OPVj5gOvAAjMZKILOwfnLxusFI2NJnIWAZZR6M9l07NxU1RHmrADFmbGpiovdkU/3871YxAN
7vjE5kBO9G+m99Ql87EuA+bPHzQgVICbEti/muuDn9iYdgQCTKIEVePbOuXdmoak6PLsx4CNr83S
LfFmNKtuO2Sl/gKMu6OxtKAFnEYcr3HX/FDEaXj4vy0AMlOtLKbznZVZ+oka3sWG7P1n2cCTZxz6
Nzeueqj9sDSPAQ43ea2a+r3ACsv4z8Y4zp+XMbQ24JI2T5Gn/5Ilsn5oJ8epEVXIBoAKsZZyzqpB
2Rf+hsuCrZwZVQVn3oHqHKI7CyBn38rMKUG+TtSVuyFmM/BGtPmyAA5l10W2E/RiSArQbZQXoFPQ
INKaKkQGBk5Vy9hP90Ab/wungs/GFU18tCsHqR4aatyvMurFk4WDP0OzAeP+Bj1OvaHsVxWonB5A
3wRgaLfxgSOZJ5eRhjyMA7NF4nrC4+o8A4L4XNp9hROBeJ0JEcmRhlTm65sullluwEBKufZ7Hyoy
TetMA2iTo7dgaxiRCBgD6HAQkN6yJx79N0OhaPIwXrud5UnjquUANSRru6lSZAn8HqIVQ5J5zABk
7SBCjo7lg4hOdG+kDYVSDqwAqsYrSJETAruT9vbkvuMf4ZPVPuHd1qLaE9QqTKAzLWxW7xlPrbHy
hrz50qU4mfA7/cXPLWdaV0kSb4sonIAsVC+nOxqKNuOoXi1BWYyaIdsP5JgseYNK8C3Ofji4ddly
NJz8p18s4TMS8Ps9Wyx913lx8WkMq89plBY/UFf/M5nDPxugxABow7m9K8NxN9oDanAsPY3P3Wig
yEb0osjLkFp0HZOQteBzzVxz2Nwp5qSPAQ+LhuxmikjjMcP6ApnDu7Hrhv0Ye0dvYtiba8CULI/0
5ZgO9uXpPZ3maw3rzRV1cVgAvAXqyuwA2RUnQD0TOQXSbeyR3zHpLMQU5eogu4Pe6/uhCDH9iYbx
GXiIwOUAKT1I5YE92fERJOeZtSGlMzfmk2/aO1JGMezLzAJ3LX7zR5KVvu4eqs4zsXUCrYMpl1HH
m5s1dZhiJc4dZJyc8cDVQXzjxZ/icUvMAzQYqi3xDrxpmMBwfxuQxuHAWigTcC66ZY+CJWT3oa1d
3QRMOE5hIh9gKlTmRAVOObaO08M4dtmm4mYY6KgBAhEcSHzrgLvPI8c5mI2ymcAW+Nw0XARC+LDE
OGcTWmr6a08pyM4fcoCK/2cXip9Y8aEtqxEZntHyJfUybMi21WOCo9fHzkPiAmBKSuskFAAJxZF5
A7pLqZ6wqDzlUGRgdtjVfpQFLpBmT2b+i8pcVdWrRA5SaENvZjfgQqQkN8IfoiE2B0YRzXRXNaZO
D/fJGgNfHrTl8N7xkCZ0jXtz6KScI5yPPbjpkc6cQA74g/cpAFMFToaCtCjTfmMzszgokUK58HND
lHRVywjem9/cSNb6Nlsx37T8FlgqcywQFdoPXMBEmkP9bRqQ4etinzteOVF3O0z58E1fuAPWKfwe
VlfjpgREJQhHWuVfG1nyIcxR5ZUYh9EHuPLSD9XfhvkrHtz4+8LBNm0kjXsakPByGRhyhyuzi79P
YfQ1BubCs4W9+oP/oWnHAZlZ4B0r+jS9GNgwzvGkeSaRxvV/7KoD2YoQ9SjL2k44LEBCIYYawJSV
PVkkg3Vj32ks3NohssI88CidpmbpNu4cvUyj2567TGcfuduV56TIvlS2vxSrwaztVYiklJ0exfrH
GPgLH3EmQbrJSgAbJSrtyZMaQKK/mI4/ryqv2bui+glE0vqJemrIlghVg5Zub+4UaqiMpySvjjEY
nCgTHPsgC05K/0oNF8QYb6O2rOcKqSfi3yKqV4SlSSkdKq8jjazAMQGurTJKlFnUmsHY5UyQDSwg
eQCCN+f+0ygaA0AKgD7Wjo6ATSD5jP3fU2hoJxIpeROxEBxsw7Qmmb84bMdBFDp/yJhvHFEv5m4S
PWdHD3hsl9kIraDnTvEjdOJdy6ruwRvwyJY0C+A57tehAxZYIksgLoX3qBVIq0yWUuerPkP2mEIF
iggGiMa9hb80NtcF7JKhueuhM8Cve6UrVahASiaRg9TYS51XPwUQRD1g5Io8wpEd7NZOL5Hfb3nK
xmdsjY/PHHBMApk5PMxC5njIOLczhwdSK2TJ3O8sEMk+kagwkOiO+dC8oWHetzYew22972NsUHch
+0jN6Lf9Fpxx07qPK1asSr15rFHh+DBWjf5xsEwgTFttcuPR+Eax0oFotacAWEjFH0TMxeb6qvPY
18ibjLUbm9opCafsYs+FE0wok/iuhTGO66zus1akmDDwOtkDkl7/lFb9hQxAA8iDmDXWpbT84dTl
PNqUzIu/dyi0FREo9DIn/nruBo7v6buWJ8lFPlsi/9sfR4n/rcn75LIMMZ5R8NPN/rsHtIZtV4NN
ExCuFXaixKSIxtQ4Szh7Z4CqPPLCNncka4aeUjjbTRda5Us+/UUc35EZ82PsmAnAVfzli+u6+Woo
3e48g1H+xfJurBLbg9WQLF+MGNVhyqqvP5EYWbfLsbbiVFrxMnu1KnywF7ms2M46H0GBnKBcvZnj
59Awjcd6WI7MjfJ43Qhkeyw9aREql60jK5YdG/Jvaol6v9AlEx5VNya0dgWZNuZ3WnSOBeEFzmew
h5E/0aAW7Bd6DaJWHLECn04YKAWrO1SZYa9jl7m57gZh2gQpyh6XCqkz+rhRucF36b8cdbwocZ+/
3qUQk0OGKk1cKkXxGo3dovABSDlHQJcGonFwF+vGXOPxCptszpH8VGwcxJRrFMNhOprXU2BHQ3IB
mJiH4+uhWS2OlX4D3dFLx4v6OSzAslXqjo50Bsizpdqlo2d/9pBqsTeAybPNwYz9jQ8rj4/sbyDv
2dueufUeNETmC3ZJ1qQHI2Cy0bBJfBzLNvtr8vqP/4+zL1tyHEe2/JW2fh7aEFxAYmzuPIjaQ1Ls
GZH5QsulmiS478vXz4EzKqhSV+cdmxck4XBAypBEAu7Hz6H1rCAFeWyXpuessviD1mvY76gXMvQa
Nc6BHT2gePaYpR1IniYkru2iGN/TpuYbMI5Ge2HF07tT6nfG5BfPZWMN96iLRn47ND/cxqqP9tT9
q5ue2I9Wla6xB9giKGm/tENYXBAwaGcN+8hH/jTos+BAX1ELbpAVZQDhdvnaikztmWfVlzCb7O+F
A3FlYSXmfV/36XkUuJXSgB0m+6Zq5JtbTmKXgtN8Nwou3oLB2pCDLKIYNZDFdAKxSv1g5Uggj2Ns
fwfK93uEAutnw5T1seZIp5OdoxQR4JzvQarxTWEXzqGxSu3ZHpovPhLtYYan+QAluqfGmgavcAFL
jz4F7sc4vtN7aCCQqcnC9lLghiSlAR2NrEIyvMPn68WQP46RuMcCKQSMrxZAlOz/ZQFa3m+a+hJZ
ybZWHNRRg3116o53QKXn51aZyE5damSJctDGGXJvsdHV4jdOSXUadGj3VmvX9/vjssmE1LqTr2m/
Sc2ni0PaqpzUVpfd6acP4njDMbfCfwUxR9j2cyNOW/KINH1oT057cBpeunQ1+yw7+CDxI69zhnC9
ONI8i/uQ3ZrzP4YGSgMnQ71w4NblJlQVNZaqqJHqylYDjgbFKRogG40uA70qsCHbMgAQx8eMIHIU
1FPGOJXVVg7gHxUIGWbseBJyh8dYq9yHqo5R3apiSsaACE+vsfc4D8Xm7zxCXu0KFMK+mxpHBXOk
VWvft4wdNGAOfR1PEBnufG0du6GzCcGjmWJPXKxTxw0fqjJmT12eRYexLoEbIW9AIUtgedr8GLSW
/hRocriotYIxQx6ryOqtq4K1Szh3julKw9yyAZFr/3PUCRswGi2Oo51deAu8G5lcq5deNiAgyi2k
6CMlVkpXFr48DTJGixnCDUB01Gk6rlvstr0BFUQTsiV/TsMMVNAhx6QkTSGpjHJaGuyG6mNGpUZo
mAZ4Or1/HB+wb2drfB7WhRiSgLkx16GtxWscj/+kTSJKJGRfqggcwuQ2cyrFytm142RNxqsZcB5t
P5mdWR/Jy0dBdFoemtpodziBY+Mmpwc3tcS/mv674wa2Ahl3G1RbD7/A9vTddpn2XqHw2UubPngJ
sM2DvDif7u0kwiGiLWzUe8f1UYeUw34yCpRBpJW76eK829pliuRpzCAfojREQGTlHgrN3ywmslMz
WM7QrK76TTfhIZqeFxMxL9PcUEdZGBBvA0rKgbIPEj264J0nr60WQy3K7t8HTdYHx6r4uh2q/l0H
2zNooOV01qE79OoOSLUqt9SxoUIkXchEaOnwnrsCJYiaVSF+h0q3g89z38vBunCWOUCyeoSbXVsz
sFIB++smWXzw9QplHeRCjSYDBP/L2PRqXlvdjuaBX1Pd3Lm+DnvjklviSxnifu+2eGoaqpY5mXBv
pS5Tlc5Ll0Zz5ewrZ10538yl0TCO1+BsQSa3cED/MLchUC9/Xvc8/7xOod7BdQNYGNGyO2pMFfpd
uovteh5ZPyfPr/Fv4+QkKxx5xjC+C7PAPLOhQ/xQD8KdYCBAwa4IRmpcRYGbABzZsNmwWAlyERcQ
NUmQvIeU79/MbHoHsU9UmuNh+eeSBOlIcfgega6HbLsNyjN6mcUF1cTRJrBQ9tPbfu45YM9DVgHK
HUkRdvdSNX2LbL4IwGFMA9Sg4qe7z2KwiIeF2+5vZkSjfJd47B9uJgRIjbsZDsbLGnSl9dXWj8b+
RL1aIrG5ipx4xRESuCy+mcGAEAICp4kUa75qECMDRS/2s3OXbH6SKp5eZaThK29s4BoHcvSfalmB
LjIISCJ3SOJZNNAa4rntwupEJlRfy7WIAvDTVNzZmBaSSSDlyc/Ii+BmSpdLw1p9xxItPy4munLU
PXi2Sf16FRoQajTO9hFiOE/C7/Db1ypkhNXBDueX7pCm2MtAThNiPEJ0a4Zyzgc6++kI3m946EAd
ACKuzxYLsvt0Eoewa6E2e7OUXpTdocsNsWoG/DzS2OC7tPb3wACFzxBZDJ+thiOMA72eXWlxwP3r
NLpPNHf2GIOvqITjCbinfB9EfgU0wyB+44O3SeeAzue6f6J+luDza0XQbahrQCFV29LwiE3wGqHd
0qOum4WY6KiJy2wnH35allbtF0gigRmFYeDTi/N8h4cpwClpo8td76AqZ8xDbYYr1gFUs/I+eY+a
BM+KLjGtC8581sUW6b8AKKv31FvsaTdEB/wavuqsti6Ganzowp6D0km/5E77JUbSCzCg1UDamLlr
vlbYGbz7jTZ5hhGNjyDOEPjP+dNdK+0eWgGZtq0w8xFlxjjvjrn5ng31lyEMS7VOVw3866QZzxRS
AB7hrbR6f0u9pVmUHclWiIzPEpE3LmUjbudzoFNbUKrSUY4j8dSv5uNeJbVVVgFaQiPLERBBOsfz
IQSjZDjqe8MCHNJGXGxRVkNxKjtBmniXGqCs0KrU3c2yECPq4wOotK5Bsd698DFmZ5mO73oe+Y2H
J0jCsxdSkwC6A4wveXGmeWIy/36ZzlVaUpVIDk5c9/uIhdMOuafq1Wgr6IfGyBto8g8WW/x5duAd
HiMcIT7dlDsmqp+k8+4QPIRE4UntnRoa+fQjUw1w2HpKKxtPgzIvQ0huSOvBVE3Gxj8sEPAcesc0
H8jut7m7LqJJWy+2MccjU5j4ZBE80PyVnvr6g4s6ZkzqHQsWq2FXC7k2eDYH7CCgDG1MzqaZInHs
Dds90lX1N93FhfxAQfkxY5mWy3pVhaZ+WHydvnpD3rbc4jiuA2z715dY/OgVly5d3bwLmnvjN0AA
bmV2Ve5xRbDY1MhipZnLt5bqQjetnxsaJdvigs8MfDeVYgRcHKMRfJm0Ak2pm6k+4IOFGMngTvtR
K8aDXtnAl4im29RCh5CdhV2MaSbhD0ca+9YJIF1rCeDtXGb/hHQydJsGx3wt8U7XIhHahVYCdeh4
SDoJqQqRdRsD4LeLCJN0T3d+7gsJ8Pf0Snd+anJrLLZ27lfrWUHRUVBmyJQDkmaHfewNobkytSh/
IG+zzuJlASZBt6aBZ9jWQHDFG8jf4T8dZmN/XhO9BjVXhCdB4Xwz2sS5xFrAniDd3pZm+ExNgWPg
xpaWsZGAMz1jD1rfF9n3PEs4dqPY96wbH6zyc3+0Qco+gK7pCN1QjIM7cTXG3L93o0h7HB28C7eZ
UPdf+o+yNfxHN4f2bmYiK0NdGhBTOq2T2hYbmmVVjrxHjaQOSB7yruHJF05yh+Pwyczt+r4e2o8m
d+1kI9J4G7Q5OzmlO647Id3vQ/9Y92X6U4DoHe84ay/C8iHDYOC9pyGwgcxJyu3guLjNc4EDqu9U
3Fvga6AXQy6ZMGnUZABmiGmsDuXUmx8D0LZNZySc0Y9si4/ji14a2EcYzh3qPRTQK2mcO4431R0y
DlZq6lvQHlmPLau9vAYSuetQ1un43wozRsxjUjhCkumjqwoyqwfwmJ2DRP6CsHL1WnZ+tdWm0UW4
vACXXl8ma+4E/bcs6baa9Pkv5WpbvJxdoy6fgBGT9hGZre7SS3AScBC/vhWDHu9EPGbbZDLMt0kg
gjJNuTzTKD7NNBP8yzIp1u38YZqKEIXIinAPvHOiWLVG090hDnRKwagJxP6nrVF0fXP/2n++HsBg
cBem0MQz3co+9fiNeZGc0p9l/OqMrvHdmLBlz6NsOPWSDZcEnFhe2WjaVo9D0BWrnJBQlOZ2l+NN
UN9X2SK6grwoBMAHNnjLgEsZpaVPV7dLFGUwbtlU/sRfJURROmh0loZsQpHgBnXirvEM/hilAalH
j2HXhHvmyhFp/9ZGUgeMJKd2LCA5VQJ1QDbsmz4G6Goib7rMRzxVUjuG4ngXgSiszJC/VMrxyJFU
jwqJOtsspS+/2LA1loeGcaSzFh8azt1Uu9hZAFSTPzyDs2ncFr2PxGYcy7NWuiUUm7Toi+Tyj0rV
nGjGS2dp9a8CNWgrYLHGZwjyjFtjyLK7OEZeGdj+V0Pr6/OIxN/y1pIwm03LOyNTwd2DwLbt8s9/
/M//879/Dv8r+CN/yJMxyLN/ZG36gI+3qf/rn0x3//mPYrYffv3XPwFlhC6PJRwX/5qQALfU+M/v
T1EWKPf/ESZVlWVNbl5SIF93RLVDtDrMTLY6Q43jYiLmnaU7s+9E0GnBvXzrxE00E/KQxw3ZTycE
CF6ZZQDd58cnm4PnIEJm0cPjND4hxoyPmS4h4hADFwYf6lIDqYvYa2P9MRoty8uRr/wOjXIPf37+
a4R+0CottOJFQw5qq9d2cjTSsbk3rRj3BAP0byT9o9mI7uOsF+xnRT3q42QZ7BPKXi79WYEPOxl/
FfAo3JM43uhvJrGen38yiOW20HQdmhEFAInUr1R/5KndrwGW1k4xbm4ounzMXNd4jEJIoVejc089
M42G+65pPSdAwsDrQOl2h7Lxl8Xf7GN7D51FlHyTS1qH6Tblfr6mBaiBxpBcG8NQb+vP19GTblwZ
oRMc5qWjzHoCyVlyoqV1ZkWXXkRgqBLhM+UXujK/JNjJnqknC51B7QepC8fvc+/33zRH/7cvGtCl
LvACXFgOM0z+1y9aldjBGAdiuuiOEdyRjhKvhiKcxZdmdaUc1X1RhPDKPAzlmTsw6Wbt3A87lofr
v/roU+HXW9Rk4u5GFIY6Hq+HZmyClT8a6QMxGtJA3Aw/QR1mHpAugFzTGLHNiC/VVgtWqRydH5l6
kBmNVZxDSNefBTPxXgC8BLzR3s4c33bYRhdeHvIBJVm7wAQzXVC71roBe/jWBK8Rqr1KqXmUbQIr
KCDplFqqrASKomN6zxOkWeYe+ISnXRUk5QnCoeWlMQAWpMOcOr3lZlZ6EBlt5uPbp4c+sjT3krDG
qBV9jAb2t99/VPjp335WEPjBzcAE4EOAedRR41c3ha7Thjy13OECWKbvDZN7coShPRtl7Z4m1yq8
ogvYVxxCzRVKd4tLa8bFEze0V7L7oSY3U25OB0QJjfdQO1p9y76ipK/fj5Hhb8iL4/jJy8TZBG3d
7K2kqO8z4E42KtHqUVeKqb4PVdPG5vVAgcq8czshg1wx6Un1xPWhfLfJgiLYj7Iw3/oIvIQCYJus
5sWr3oKrUXmN1aBBKwaT/HZ6Z0HdoDQ4BnxKx31nrZmV8GjLmwsXEdhQpOuauSef6f3XttV8r3Z6
8z5yq/AAxTn8+XGafWCsRO1YOU3f8jA6FOrmn2f2yRqzjdRCjPdu/SR4GK9yt2FH6jIxWvdD2iEw
Cjy6V7lpsEMxiw9Jp0I7aNJBxDwy3sfClz/UBfh44x8RLnplURdk+RzK9GnxwdCOZUl5R6fFpaFz
IyIRzhrKPblHAyZuNdvff3ssx7r99picA6EAGQXTwFOFHjlX357RiJ04CG150YC480ruWmfbGPGT
EtBebkz2a1AFSWSiQbJTN5N6emeG+ubGTl1qwr5r1k6ba/O6f+fXsPgw6KgoydUrL1PpFcYBIkFO
zN5u7PQenMztjrIIdnYr3aOpGj1FbgyVP9w5DtqASxqaL8lKfboCx4R7XGy3PrTcMkxXKDbcB6ju
3Sd9+Iyfk7H9eL3/uNTVm1jWuln69pXJkd7dvDq5L+87BcFsql57sV/5La+yLLPYBi165V1Tb318
dEcRxxCEo0tqJLSTjjje6cfFRlc3NmTXBzAqqCWouerTEnPfKSMwNDUIQ/3dGn9no5cBGBC79Jvh
ECR1q1Krsi0TwDew3P8DmDukI8X0pUkq8FFYRX/mw+QcAceEpp+jRc9IA4AnEYiBn0o6JWks/w9W
sO/gTZ2+cLf/c5LapJTF0G2bwjljD5+Ai5Qlmedk9YT6FwTstEwLL3Fvnxndz0c1mrfxx2jaFRGN
IlMcPtOEqQ2v55NHhPk6EnLb3o2j7QBYxckxzMTLO1BnVxGe4oMRQ36LtcZL25qAHBXlV+wPo11s
oma7H53iq5HxPR8Ye6Hpowtsg63clukC/2eajixWCJFlnOtmoB3TdLGGqDj+r58YuxlzRyMuM7al
k7XrzsqTd73uLk5t8F9ItD4yLe7fLBDzbPrMasApnbmn1DTDTVobybsYmsW1lJCsaEL31S0L6yJq
B4Q8DXg/VS9xfBNESxOChXxkugdQfLkhPxqhBuVjqEnHjBv7BK1xTx+raWP0wOJrY9DMWa4lc7Yk
uHpuY0eaYlOikmRz/oz8OhNIvNaXH3Npxk1yTM3FEwYCHFq4I6nAONVQOEmXHdJrzYrZwaZuInkk
W14IlL7RQOFM2gHPDQ5tlkkUAN6oiuLSLtmRrmzVpatloFX1xx3VH9MleVtUNkxOKKVGBfEysy2T
YjWKGgBrMXVbJ21+2mrXVbL+o5m6CKpK1NcR46tWrRK/XMaHPAGyIQU+JlMVFNTUqjSionoL6g+A
rK0MX+ebWMFXFkdUEGqHAIH3+X9M//nIxeaG48YxayWm6g8y/9GY/BihvxTwKMyTjUKFdW1+lzXJ
R1P6AszSS5+GR0OBVclIfYi7GBtsBKPVPPL/s8a8Gq+rrdR0Mz67aZEgbAwiWk0I8YBYaX9k2J9u
RgYwB5AaOwJQk0eJ38qD4YKOhzx0EGiuiipL10AG2CdQrh560bUH6lEjlH3popiwPZZBBZwrKgUL
K8hRH6IPm9Fsy3JFXCc8ase7uU+XYWlnxZYuqUmR59bL3NyCPLbND2Sj1egq8gsFGVer2yD3RZiV
N6esxqFc1sDKPNLI8jo0B2HqCgC/XpNe1bP8QDDLERQCh9KBhjihNMnWb2vb15/p2tZxuiN3VxGc
owbq2j2ou9rjflJ4oI0W3Fi1XfdrYiZeCfv1HZUoRhPox6jLFNLZrK1006jRSXVp1JBJvqMKxjH1
U3CTG7+ZuzjTXNc2jnmQuKsKZb53sfqeWYjIQz0aWXxU/CirXkwZUmOoQ/Son6C6EvVcaogaaaTd
pg9sJAmVJ9n6LAriLfVp0cV7nuL33fr3WzOms9utmeWiCtAwOHQbmTC52rpdbc0cPdQ4whLGGfAt
2Rzcr7p8N53SW9ClN6DUBWz6H12QG9YOapHQwK+28aEd7Hf3iC3l505PGtQ/u+IUi/4xbYfmiUyt
UeQbu63bDXVp4G8mZf74SA7U1GqSoyYtC31O6q2uXGHDnszHvsIC+1yeuD/o/JdCSQK06VMYrnAf
Lg9kZAZu+nLoOhTHpa4WbP5NxgNPG4H75bEnUQ+Cw2eEhKdLA7pqW8eSBR5oGfJ1sfvLKhzsCPLx
LQ9Ao2CAE+TRBMn3Ng7a4FSDkxD6mI21k5Np33c4uwPEyvhrMIwVUnC9+6PlIJdGEDkAwt5diX4n
cMK4Q5kgBFqXXGQiY7G2apwQw9wOhtWSoJz7jYGcr5oYQXz7918g8W8HQ8vlFnd1rjMHtS/GTbRI
+nlT4qfbnQMB0p/ARIXvqpxK1LzmiWeaAbpamUKF2nEz0H6h4gRM3wWE1JLUWpORGg2/TB3hpclf
Q7i19vycmRvHNidsksDjt6IElmzBodxm0+RRF7KvwAyphryXAfwRmntyWQbIj2YsS4VKuksv7Oyb
X+dIeqIS5bmPNMgruxGExjhHARWKsjxft1F/lr6DEaHY20jbebUKv7afkil0RTbUmcQ7ruXPJKWy
2P/O98ol8Y1t13fTSo5j5I11qp8KbrlfavMPrnB/CbRJj5mDjF0zOsM7eVVhr59QiCO+2NkflvIq
R0DmAhsJOfLCUUzRmmIt8sJaZF68aBKtxcC1dfr9N4NZ9u2tBalizkzmWI4LPXp2EzMwQBjZhsJq
z9ZUu96kmLWpCSWDpCAHR85io6t0HDxQsMhLOPiQmSA/hqfclR9OYOmDU40ISNXy0rpRcOhbq17l
RZI+47dOaXZKn7s4SXuRIfmObMDm6yenk9/mzPvEqzetMrUT+TYMFDwJPv41+VZZWT5np9mzDwPh
tVVlzuu02OKdatl8dWMAKL0xSt9dB6zRtI7eGtOuNBoNLDdOtc5Hqz7UoEsHsJmJw+ho8RfEWXZ5
aYzf+ja8thcojyK7KLJru/KXejx985Pxq2bXz41tXVB63jzhHOo/uCx/ixAueue1k+8U++A2YU35
bgbW+QMUJU0LsLHgVw7ShjPhblRvCgL/TKCczzF7aozXzx5Bcj57n/NAIXi1Cq35OQ9sC/6Zelkg
51dIYwA7gwAgVrXUf5qcwP13b4/e7OdbIM/Ptze5tTdkLQrCEsdWsvNG4UAw1tXuta5PocRsF88B
TlUI3TXFc6bzD9syulyRn9bV5n/zWxC3oU4VVHdtx2G4VSL8Yd/8FNoe4Pwg7ZNz4aBijDUdtvmU
gZrTUqAu2xlWM0EI4c/8lClKZMnt4aRNFTIQqD7xQJrFXzQtiM/4Zf0RSNt+sUbXf2z4sHZYwl+E
alDWDU2OMX0iB+GUP6XOy/PcG1B03rVNfiBXpD6BaQxZsKUuM+JxY1j9V/CUJCuwGZqPbdaaj1Vd
p7sh1ACrVTZqmrAU67hy2s1i01o/9sbQcXa2bX/4AeL7y2iFfWxNB4FmQFp3iR8UF5qV1ln6mGMb
pF6FLIjElWeANu+WFcwuCY7LO4ptOwREIciOk45S0Lyu7QeU2vUqVioRDc+m72ML/F7tJ29CRtG+
6qJ8Vxa68Z74ukcOUMk21oONqoMBoZYn08XXhgZoScf1NC1EIHqV+Ylz+G/uiubtXdFgBtd1wzIt
y0JtgK6+KlcbrrKLggEiTNoptMGmvhSR2Mjy2cj1zILVi30pJrmxQZ67WbtugBIWVLGtwjSYruhc
l2KeMIc4gS6scR5dBogz1kghiUBzlwETIBy2ohE7ShqUgdYPDSGXcx3Ip1gCK1WrSwvo1q2wgnFF
wxqCjPGOLiE3ffCNIDjivXVHXWA/kOZa8V6AA8rLIzvb5m13yXHr/hXY1c2FGhpkUf+apuZmaIBl
UkN/8UFOJFmZ9lDuqw0XZXFPdK0u7RzKNVnmDtmrDcM2/f4vFiDW5KrWFXAhF42XqdL3VHFdUZNN
nJ0kmI4aYrNCXBbMJLFj/Chzzdlf+alpDkDOm46FrTe5QCOzqmKbPkIRlDkeFh6bqCjaZkX0SMRr
szSqunPqi22n8AJ+UYXPdg89PWzvAHNVPShW7H3EefBLbjnKUaHMnCSQMuyB4a9WdElNpox05boT
SC9kyze3A934/PsvODdvnvoGc3CDszkq15hp2reZAl5PYPNzAAbIghwRIhS0v/a59V5Ig9feE1So
kpcInEgvbcZQS2tL+64x2/QllgXQjrK0wXeCrq5BkQIYzBSAJ47CilYoRswGQQWZ6AJwkLjcURKH
Gsiyx6ewlHe0j6c0D9n1Ij+gkCEeHvVE+js7arWmUFQ6m1D7NTS4LeHu9z2wJdK7QB+jcPGzS6M4
sH9vPpPE8Z8ecz6YPMBC/BjhzDfnYcALxIDOREqJMjeumbFTL5K3gWJ+ndkyqI51H6OyGdipxWgp
UHLz+08BkfV/+xgEftPCYEww8B//W3KNm7aLLT8iJV1sTShDBDP55AVxV4fgRdRLVOgE9vCzHHV5
qXCkfjaSdAOuVsj6AIL0rBWhiaNY2yH7UmLrErFpk4vAfZIZauaHzDEhUVC7T3GhdacYmynQX3aZ
N4lSQg1RGHtyznTQDoLpZ9/F5ZB5VTem6yIL/O3k685TkZj2FlBtR/8+RZn+aE1dswUBXrufIh+7
WZBn1MhffgvDokEoekBkvOrHd9SSrRKc0Wb74p8gxrPY/+pP62Rt/Kt3IaBB9aw6tIZ3FiJDnk21
rEufhrMUjH12Z/jQ8R2KUyDR2GMGQamJo5Faf8jzZEcmGlzcjAQ3TSC+4WdEKN52Wze+y3tbB5oR
jYlimkub6y9FlXeHPpHFzs5MHFODYGpWItHrk0uXQ5PIXTtW3+cuNJ4e86kMtmMCav+VhojCMZuE
fsRxAVeWgJH6V5dXrvPllcM8TS2wLDVPpZGwbiHwUgI1WZTsLorar90YmttGNuBxMkYNLY0ADMnu
rvqzu5pDV5UJmoYeN67N3KXp8yIQKAUtV7H6/Vef3z5gwWhn2S7SEw62XJZu3DxgAW3omJ2g3qEa
snACYhI1eFBNK6Dyy6xX+XmVj+GHbbn6j365ZeGzifzuMfNfcG5Ivk4pavJE1BnbeOrHb275mvMh
+cqUOUK6e6uFZnnu4gyM7nngQ2fNxWmjsJovVqcDmoWiQL8LoyPDIWEtVSWhUbk/3Mg24nOil+O9
PeH26QU+JC8dLajOQQqBasFa88EHB/2lA6cAMp14aZEXIKIGOf1Di0KtqwGaAS2ujxmjBUpTmgFU
dboKOgxMYP2ZZ/jQuf+WSImlkN74/WcihMrlX4NKuGEyobsO4gQ24y6/CRM0tt71Js/H85gA3WNA
iBtxssjN76gZ46SAIhWapAFqaEWXI2s3QwY9JXLR0ra449B4+ph31Z+91WzyXLq17zdby9fCVar4
NyPkdTe5U+b3cmD5PV01DqT68tBP1jcDE7jvtmGBEzQNxGrHQFcgMARQFkdxhFf/XCpR64WjHx2l
OTwvq5OHgM7tKTOn7dUaaibH4fnSprvFnZahOVWfeSmo06GQHbM7mQ3DpSzSCFmnHE8qngKzpWyJ
USfGCqeWEgBuQNJShjRUno7mr8GOVpW0LIguZc963/H3wgZCBvIkUNHrUXZRQwpwwwL/Dvne2lxX
Vf5N9j3quTnuQLu/6SLDMu6htoqdIYAnnjZCfSpMC7YbhKFjf8l1sGmqqm/e9CCth8TirjUNEPrg
mwbQ2f3sAeYQtmuLSV+lgw9fmvA5a3LbadeAjuwyzfQDpvnToQo2CDYgFDSybE1gIvBPI4pGeCPq
L8MzVCkxW77VcCprV+DEnEBgCjpUUMyIfO1SXdw8y3XKuwLJ0a912gnPAMb37BiAbyEDVa27aBp+
tMaasMqtctCVAxR7/QOTgXtHiE/ITDpbVGrgoTgoZNeCBZ0BohN0TwFkR8ZYAWmpuXIMP4cXETfw
ZGIdaSUoj4dompepfEcQhG9aOEESgHrWBJNqWkoMzS4oxtwbQXIvBtN5SqosgkQNihrGDA/mYUzK
zVD202bspftELsb0ZuLxvYpsa2/apv3su5a2rnMUUJRg8nkOkew89UX9DQRaUBLNOqQ+s6hdy5Jz
RFZQsBclIN8DJcN0HHj3QKZQQFdoVaROc7QEe8Stb0IezwFrnGzF0zKLrsbWleAOi19u7G0NTRGU
/71eLQmyARR7NO4XetGCBLQq3HAObZK9k21eRL0vCBV1Bz22vtphADapugZEx2Ll905VDy5uQBIn
B9fyf4hSBLsEwgUrW2X0alXPBjUF1M1pPgBHGvdu7ORBtjgaM68T4HB0qDSOjKEqt+sYJDLVXHK+
Gp0n8+ZjHjnTNEClHA8EexlqhSNQKNTZDzOwISaRtvprE3bDGmkd7b4f2mE3dBI6xjnOsKAWK3cS
GVDIYw712mr84Evp9pD+ygr2I+HGHiRAUbhqS7mKk177Q2Tme9xH4n3MhsrjcVpeUAgJ2kawTOe+
UR3a0XwjxmhqltKNUaRbHWmCE9m72gezbwXSMU/LmmqzVG7Mw1ZbHRzffpv9lvXUKlnbfaxix9ui
3FFOW8cTCBWkjj93HdsVlwnYXhq0KE1e8msPXmX+JYjbw5IX1z49yPbXNSpVFlMYxS8bSiKIXcR3
wP8iDA+0sx6bqLxLnWS2EQza6QaoxUPgZWV1owuSTMVb2ZvGBhUzyVFzU3YSTQLyynnYV8SVajgd
wJ2VgCFcd9Izq5Ucdpwa0Z0pEf8h9ZG0gv6nrPmJyllzH0qGvRZJbEdRCksNDUgDJOZhgAT91PcI
gn9Uxf5pzOk3YGTgyFdEqjN76nKO7HX/zaxH1K8uzL1/kvQiyiQy9y0a7Gp3NW/mYh0xkamJszeg
vekKwnOge+mi8KmJwcpYhtlLqxqnZG+hNIazie3nS2MhqK/pPapmzCZ7qViSHnXWgBJC+TZJGz6V
TQSIJwZpwl+naxFKKaIA8HyjTzY+SIf2rTuM72BL2ibtoL/4rV5f8BRoQMsFO1NurnLrVbeu7G0k
Yv0FFdVeaib9CdybIBDQtfEdMYBEscqJfZjE84pSrVhw/2NFstMLk5uWAm2VgAMW4bHuRUahKjEv
3phmB+cY0YKV5QTFmxH41c5pO76hrlOanedLYESo68biDNYc45HWyNNgTebRlmBsUGsYn2tEOY6/
lcbXZZJrqPdB5IFiEG0Oxg489GfTYkcgzvSYj1Jpss1xiSEFfM22k7e5O0EAvuQ9+JcRebwvzEPq
290lqxwd8sPBcHHjyTgGeov4sMZ5cj82+C6juHPYGTWQBusk7yWKtbtgg30FVFnCFpx8nRPcU2Og
xnlf1FqyKtMw99duOuIvaew7t//wEHWKQuss5t/B/hYc5i7NhbQaWwMbhIes8u6iNJwXlVrbHzrc
5MltsVN3av4VW9ICRgY6lhVqN3YQXsJ2JIAQ+QG1rC8dSu8uvhbnl3lAyK7wOsNF0hoY4ivpchsg
Fb8twHhI4OIbOfNZupyGaOKnN/WMuryrXN89io0JRtir8nX6eX5Y8fCq7wf61QpQKPfF/VybTr9r
vobqHLhdI/s1qHNtXTUcYHdA18dwFdVWCwDNYO5dFrXnMVMZUQ3JSgpomLLtPI7S7238fxm7su5I
cWb5izhHIATildqrXOXd3fYLp7dh3zfBr7+hpKfL7Zmv577QZCoFbrsKpMyMCKpgFma7xFwTHyAe
nHdIwEBOQPfQp7rN/gMRfinHE8iQmsOV+Z7OOrQsabzGEXS590CRTU8l8IcPSZ9CvAvW0IvpaRTJ
OcjS8ZZcTmeFK6aaED0mGAzQHbrBUs3Z0OicNKhTdsX3SqQl6G7S4bUdJqy1BQtPZdl7L4MoV52Y
htekNLxdh8rxlsISGd7gmRw+pU6fnVEYT5cww2vjleqGCru7wHlMC3BaFvgAV8x1j2mW9A9hbT4P
EwNFE7BZDwwJqrPL3JsMD52HQh+MumabchDx5uqzrPbBCoW4oYhMAj1SQP8YvZ+n0WLiWbmse5Lm
KxkDKAUfIwAGyBL4mzyipxSs6ZHzHEdm8IC+rvUSKdvhAU8kfLMD5wm7wDoFt0cMDEJlxNiayrIA
ybkFpDftIVOGQm2IR9ht5xrz7ZRDJCMouXzGruL5SvFQhineRkQ2Nrpg7Q72RAcBRYIOi16z5js0
Rsw+WCjvUHMvXpLSTFBeQI8qhIiNB9F1qU99J2ng3HE0WL6EYHNbIqopCx/rrv5/R+i7BAKqeFbK
qs0E6JoP5mcG0e4WMkNDBxqgSI1bkaoQaEW8xNcoIE2bIVLJnR3lgCZGMrnrD6rtjFvy0qEsPL5h
FhbdPy+k46cEiqhxDXJ2bS1xSSB2BriI/R7fnnIzJc5r1mfRkS67xDlJeRxN59MSUcUZ9/PRgJQE
0Lg/f8SxGUA3qi8AapGfP+JiG8eyj43b6+XQt8A3jWIoCtIEw+l2pf6hrEyF63Bw651RDm+uiVdV
BenyZ22xun5npZHRXtrcsp5toZaxNhj4c2m3/zbv1xhYm0o/ToxDL1x85rrxa+IN2ANoC4L14V4G
wH6TqUT5kkuUipppUwRI1E2aNWpoS/CrB021GzQceRITvkee8eRRLbOJ5q9pmzc3nR5MwuznBZfR
0d7Eno0LVWxcFSCF3DkVniOpMy0so1e+UdkmWDhX8Q0xkpK/5uByYCWLNkRCSr55yNTJcMY7Crv6
f03PAgMgxLwat1KNKZToZ+N1nK2fZ1ffh7NqjsK3GQxyywzZtLdu3p66ubKhBTxZL8DqQJvCUA/A
tCJroz65TWa96Ff/XRWxx17HgGCInzJwfviOkxTnLDLbDXq7m4fSUjeg0LY/QY7OPUxRiB2p5jY2
ZpmtzQBtWmTCunES1T/kzQAYLvi5bRZXwYowUQr/8+A5HDq0FkQyWC3oqYYX6X5yQaqJFBXQIaw7
O/oHG5mHViwnenDsynhO+h15k6gRYDIxbslqwfF9E3Fg+8nM2MD2FR7IazK7MDc3+OWXy9RCVKhw
xBU7uqKRe8PBJhNcOhb3AWDAgqIFyYMCkbcHdPesQNADcUQyG668S2R5P+LUU3s884C9gqjJcfBA
qzU27XjLgbe+TQDf3FUMktW99l0HJvwJIToONtOrj86yemzXJkhA1x8GJBub1SS7bEsD11FuD5qh
GckEuiUN0N1QufvqpX19IH/suPNZevO8EdNrgEYtfLbd4obOWii8dT6dhj1GIg+FFd8O8nRlzt4E
pms4aZgOCQ3T6ZALJOaKwVhzVqKdFCTZrazFnqxwnFJwOulnN9lcud4pnEM/1gM0moE97T8auSzX
+5hh4x52u5IJ4QkPuKkPGTZXepE9VlN8Zk2p/KWLaoSuJRZ4xfbaM9WVoNyv2XihlqkJcEut1PV2
Dcj/xyS0EjnbDsVxCAiE+TrIAN698mwjV4LKV/Tt6qGza2gAZnvpU5gXfXPbapUIcFBNVnQbdm74
VElQ0c4KjABQt46eUKtioM2f0DygR2fbCx7R9KGHyAHyV6Q2jNY+UjiTbYZnWoL/rg6H0oZ3qTvn
TBbNghbwefDmDF0c3PTHMAkhZICPvBiL4NiAif65hYbpGhvkeN9pE1KkQFzbINajYBO69nteTGJF
pmLoMogdBSyiDq5aq76di+RuiW3RPwKRSh8PkHBc9RneYqihPtBtZjN/FkYwXih0MPGdxWs/PdF1
nMjxWzC2oG1nhgS95kzBKzVcT7+bNIo+MmsZNRr3fTAg6e/Nf5tbl2AvSAfIlAcMS3vI/zyGYy1O
Xuw290iItffaJfJInFLsKu7JXzFrcXlduy6qFFgmywXbG2g7vNsxhGi61KvztPduZ32I4hIyHEr+
RQFXP/ZqA2jKg3xLA8tFfs2/Bkct2DXUzPr10hYq0WaTjskb0XeSC8iyo9E25S01iqbthMbpTHTb
azzaJd7IqpvEvOcdQIU6D+cQbp2QPYRRDwb0i2egiwVCWGffKKjoTG87YO+z6ssovxV9pT845fTW
gusQv75+ugWjYn7bZbHpF7qnp0NSdBmgGTHI7d/NgHb7hFa13EEOLmI74t1FegOLLe8JEBfruSve
GX+PUFht7Cns7zmqjR/QY+BBXwet4JMY+SczmcpjnSIBREI82BCUe4u3Ij0nM/tMr39aGQANvDUc
FtySVQButKEDmTSgI2gJQIsEIBNMZHlYdCSTzgCwR0chLRp+XY7uABrBn5ej4Bgf9FsZ4Lkh8E12
ogHfysiUh75zshXeHPLJTer5nHP1hSw+5OCQtNkM1l43OMTGFD8NxsCwwNINPNq007y6jbC4KKoe
fYLpHJ8zDhkAjnrMkxFa1XrK83E31Eb8NDfQjUgArvVpKk/z4maa1BpUdOUpjNAyVFcjFFCMpCJz
CixkWYyiyHd/rn+YVPX+rf7hOq7poSoOShkL/bYfilK8SioT2Qu8pEOjOnILWxdZGd+9wNga4wAC
FnCmqh59hxrHDEC5DbaBmQOxhQ3xNzwevtiGF77ZNj5fqG2Jl5YlyDQUhnicBmNeF+izuq/qIdxW
su0viQpm0Pc7CV7edX8I6zk8mp49nKAMkewHxWzsPot+OxlGeYcG2HDDm6hboSUZnQVYbq7cRg2f
JNqX0RdjVV9FFp7BizqFftk/sK6KwTM4hpvay6Gu4AC7wfWSyww0+M9tn1HyLtdpMJX3UzcU27iu
5rNRGuY+UmaLcuUIfpVZmTs7TAxQAqEQYaVYdWcdDw+OENYJGG/PN4PGerGVG+9d3hlYW8FUDI3d
aa8ENG5hQvIecFkkzU5keh5/savauiUrkb0PtlH7yWmG9LGJki25Q95UlxnY0+UGY2keoTFq11+F
sEF/4ncWOA1RckadqU9B06Cb4novEX7pzPWJmtDaX+YYIe2KJONjEOT3vcrVp0yNgLH0M2Asbixv
LEgTbdCRmX5GceBimr3zHQmue7Q9jJ8C7Ao2A6hfb8Bh4d44cWauuW7/HJtxZ+V1cTelLL/jgMMA
XjFBEttBHgAo4PzO8MCzyqGTsiOTgn/FJbzud8wIYgh/JWpjFKjnWQLKPWTaoNIAxgl98NdRaouX
rAF/jxGnN/TeiWxjxcMqeiSrxzL1ajlzuK6gonOSKbPRnZku1LypjbcdNsAS1NtjcaNa7qyVyosv
zPx/RySVHACMrbx/u0bCZvs/OiW4+bE3z/HQj4CSMXdMgDCkq0uX7xqyWACQtFHjwg0fwSp5JVYg
8oU4NdNNIpN+4WJoLRAyLCwLNLxQMNAk0+SsAOcFuBfIppnY4fdgaPpF1gAQebzq0B++DnjITlIf
sKGcT2SiBwxN63RKThpO0U+wdgoHnF860OEeYuj0OvHDda6TPduowWmShYCqI50zAyTuU69tH3P0
mMfpsCcT3ILFnUonftRxNcU52VTcUdyIDPJ+cVIMuHaelh7dGO3hKznqLUIw/UWNqoq3zcoyw+4M
9lh03qTj4p9iVBvIP5tivNfx1PBqduZ7v45HB+1bhIX43qkK82w0yjzTmaYBOkf9xlNT/s4NhdoZ
ydTYGw5R3lwoNDQCCB5y9w7tZffKiZWLXsFO3uaolq5dMCCsyaRD1bf5PjSmE/TdiyeUsuY1klMZ
MuMjTAv1vsQLPD+qef7EsdkDXYRYOTqWJqDH7xkpUOd8nZ7WMttR/JRFxgGcpT+nmxGSHxKwqUPf
DBDM6KGaAbK3dZ717YkBETChOI5VVNyIDiQu9icKG5RnTL6RmsHkc+xCsRAG8z5NpsO7ICxTl4uR
j651jaOrytr6RH6Tue3BCO0bNpRmBWZroz1dDzypunemIJOpGklDa30NozOKXSL0RT5MpZCP96CY
qA3lRhRp5A+FxSr/OrEjuzUSeOnCNDTFERY1kFLA7rV/SFPJAelgg19L1j+0+gD5onLF3Dndk0kD
ZQ/1jC56oElazWFfcRH4sxUOiw8KJTa6Hub0QPGGANO9aJcxWaMzPHH5hWM1Cv2Ztv2SWvwYCLsJ
fcmwVyy8/nvI0IHZQz7jJbSEApw6Hm7j2iv3MxbBO/zY+9DBlgR9Wro1vDTeGMDgs34blFXwl2cF
8ilv8nlbYA2LbQ9CRy6NlVM7wRtYYzb04pCQI+lQMG3Gij+D4WK6sEZ+HuzBenZSMFdjHfH5OqY8
8blm0no2rAoUC39H/ss8HYnXM/BpbbQLXRvFHDeezgkoUgFmBM0e+a4DQo+SKUHxDIHDAGRZQKNh
r6Yn96EhN3XTNBvDzOUWPXHusS7qEbBLwGgZmF1e2s780rVV8KOPKz9KbfubB4ZBAEXK+DHgzm0x
jM+RBFuoPxk9Vgz6EJm8PcYKhWz/4ymNA3DXHlMaXybVYbfMvE5/F0OnMShA/rzSEx/fJi6zbccC
JMZzTBeo9w94qmFyBMiVZHvTQR6OWzI6FmYf+wvHCNnlrP626xzL6kqPT6gT3ROxCM9itQc01m8s
Hi7oYGlM7mVoXChRZsAO29C9Bm2/V6+MePSwdjQAg111tthed0Yguon8NDUMvKKBocuDJAbPWzou
Wym0DpR34ArFRsk586RB9UQriX1gQoTYwbSdcl4tgCJ55Ui8AowCyPhBqa49tInNTn/+Xf4jpeEi
O4/GA246LoPKifnhzWyBJccEEV9+85PXzUzB/7S8w2SIr17h5cEWbAue9KcZrDNymH6+pejVhfrK
0Rld0GvcEulSIKPgJsULzSfqh9BK0+1UtciKacKm1uPgjcEW8DJ5w/zyz0k5yHlWY6TK/ahbQgML
4PPRCMtDpRmEyCdao1l8ogWNEA2E/Le4Xs+9+rrKakAFFkE7DcBo2W1dF/lIL8wf0NsZXopaST/E
7+c1L1L0kHEpUWnt6oexnl/I3+eZWCM7WRxFm5efvL5ajX3gvJqt/o8hp7kjk7EZu1gRf/IiVh9j
9IStabq+HcvN7GFIo2i5HcU3GVSi6HZ5gP7bP/9h8SL5kKxymQNaS0+aggPA8g+OoXSoHdsFsPzG
a0Z/9uzVT86dxIpvFUxi6KGvg/c/XPjgrRZiHorQ16DvEM3ENye51RFkjTX6wvF3PmE5XR7BRZ5u
LXR8fQad+97BPugbZ9BWcGRY3yeqQUTZak6v4rMTsfs5qtv7sYohuWBFe/rgAHnN8K2dccekAtU7
ZCQgoGmnBzLBovZukhkm+5Ibhg+0fLdNAt2R/fuhNYFF8skJ8eh8L7rx/G9xV1/NijOaM23nDUWo
0Y+11k3i2HxfF/Nnsq4AfNOFGk6kB7Hm+gxNiPJCrmsYzZwxuPgDfq/QJOLL/kJyG3LudR+s0VxQ
XeM3rOJqXYMR4+ucLgEt2p1XkVM3l8gFcOZPAU5QV4fZ89YxoBEs3//5U/WPHkOXm6ATEsQzYttc
fHhcFMjfdJM0oxOEd1BP88d4OOZ9ar50tuvLhPVPblrOj0FiraOKs5dxghirVRdfg6RmL12jPDQr
FOBB0XO8HChQ6aYNxGYRO9V5sMYdkv1yRQFkMxOzguQO5uqNJwsCdvvrdixw11xB7PTapB6Xal57
4FHeXH2ZZzm3YGcjz7VvPWPW+1AaoNB2XFGldxhB0ihswFDx9akgjVLYUHccKtYCd4u+BKe2X7sB
z7BkxP8FhTnygmXCvoQDctEjtDg+oZXb3M8meJ1pNPv9EpVrLpfoTUWXMPWFY5v9vATNYa3LlkuE
ujvi+lOksvlrZkF4uPZDAS53Z0kHTUHUKHVtoYo8K8PLyYaQue65ug5YUfofiRipPwPv8zAu3ssS
3fDcMx2LoVX4982eU0e2M1dze0S+CTgQnULt9YYf/D7Y3Ot8a/u7iX7Un6OiYPxdcNvYXz0GMqCk
sotNx1i2DQNPPHpGAIp/O/0ECLd4BE2eeASzytkVHaggtQsymz/jaTBF++456eJPZP2KL7DMuCwX
rJsREkET+LpLpzehTxDEewKyWJmBZi3F3zpwudw2+kB+3hQt+ckaRVZdvCFe8U4WW3e00sd6xnYm
TSxgpdCxgabk4K98Am8Ig+xKMGjxmTx1Hy0jlZvUGZCa6F12RIG23+VQQtCPQ5C6OFPyyvPpoYCg
4F9t9haVSf5D4SHsC94mLxnws+vMA70XpN3CQ+S4xh2kLj53leGCZSBItixm7q4clPs5AyLNKFT6
FCaO8R9/cv4RkCJNIFBt1xaWY3n/7AdP1Wibc4EKlRwk0kCTce5NoBSyqGObqZAGdDvhux6CXnO8
2fH3q4vODKT81xaAE+uxnF5G6Br9GLwAurso/Pte1a67xAm+T435FoRd9GoprFDQv2w/zjFExtq+
TW8bQ4rd0KvsFHVVcpoiniP5j5bJ8j+ehUgrfvigA27LmYsPIAf8FounDx/0VPABKdGyOdlADd4A
quHue3S1HrqwDC9KCr06N7snw0MmFxw9yVcG0bq6rnrkxapkjZqZ8a3IARuyWvQTWtxga9a39W3h
VM1+mqSEII9bn4Gps9Hd0M+PCk9MP84tpCpn5KvoSlGPzQPUuX/MZR6BqUfIlykU1ZrjV3zHrNHd
WUMyHJGMs4B9i/Ot0/biIUghDBagIfZNuuatyAWo2yzjbpBB9JeX5V+jiIlPkBkLVnSJGLz8zS2+
iQPkHdS0K4F2Xl0lxwyr/oOv1apkFExxVZyj4VZA7gwwf7mqmwgdFWpsHtCjKObGug/stHlw8Cg/
pAw6qTQWqUleMoUsGP6U1UuESgdapKfhC34Ht/WAvi/f9J4DM3bxOZlQRm/l8B1sw1+CGp8TbKfj
lUSd6AKu/GQV5fHbdfFYtgMaEKz0jZaStHb83VWk6D0rQee/C6NmVdYMn8XfzxKeAt6oyhrgHxNn
70Y32LehF8ZqxvaBtpHaAuH3O4vGaFNZlPPG1pG0qfw1r9VbTD1G82isgvX/m/frKr/m0VUAZfAO
Xs/Vpomn6eSahjpVBcv8ua+sxRcCDAt51b8PFHc16Yx8QwZCb+R19yMEdmpADnC9MlMZqDoGa7PE
TfV3ydzpwFxVPLgAnu3iKGqRRYA5zF7xkIJlcBXJuduTr9M+fAV8z8qrO3IhP1SdYrv9RlYfJkAC
MJPtwHCHdEgIOQ2duaKDRckqOm1RYtz1yBNjg6XzXNnMzoyGye7NCO3qUxtDS0EnuK7XoLMwBToO
BE3xzgbs7IDUOtKJ6AU+OwA5ncBxLo6iiRY8YDmk4XTo+optqwn8BanHodLkdtVh4iWIxkKZnfui
eoxs6D9kXIaP1wjy5ToCDcWPFE8HPHf+9RqJW16Q9XruRRx/5bxdu4myP0P+W2xHaYt91ZjpcxUU
9xQQQSHNVyaS9kXigkvQ6OI1BHajr7XZrQFTsz/nseVgTwP2GCw+gIgM+2CLlFuJVSRM0w7jxxy9
F7LJ0YKuXXgq/oygQfL9HkHXmGxRrtF83lwa5jyiZxTsGmaMFGLSNXcJ+mlWtuLyK9S5kKIA8a9s
gTcGTqeC+Jr6GVtNkbhRXb6Ps0atJhdrcjvr9kYZGj8q20anaFC/dl4XrVUhptsW2JQDqoD13vIq
KOXpSaOe1AHcBh3I7sFBwzP+MGn6VBr5gRWO+Dw4WbBLhYq2DZKMIE+c36bZcMFt7lT30rA/kRvQ
OAM9jZB+gLDUrZeNq4zX7r2VGM59Vwr3WJXiewPmwQTkFQ369cElGshEHiIg0F5TKKVYYP/K7flg
muhOziBO8coa63uZVfzOqIYW+YIBGS8dBvp1seagfjwAWRhjcjGnw6c/r+ZN+2MmRYKURuC76bnC
AjXNR9LAQATQKbTM5NR5Awe1gzlqJYoo20DcDIQoKFttZKTkNycNUr+xW+uFdQD8h2aq7rgXAVXH
7fYUzAMOSGLstBD3XWdnkA2YUWaz8vbZ7lEgBHN8sQLIpH12h3k4of7M/FSbtYtW3EaMie8VYffc
sV5dsO7+RFNl0RV3pQzPNNOwhXEfdB4QlJjYs0g+FuP3DtWcdRtF7rpSvATSBId+DqvTEI9IfF1t
K4+Ba7rahuhumJOODQgtosFcDZr1oo9Vftc5Vr4DEsDwyXc9WGlz5F1SoZaEWDq8i4Xo+qXOjFeo
Z3l+0sSA+OSdFW2jNAl8VC3ZhGXlZKwXCTkQg/NTjectqcIRLeRVYoBMOsyorJwMgMuvLprwIZbC
BNRV10JlzPCDxpR3k8nPbWmWNxJrBwNicVBIAhxBgjtF2w5aDDZ4bkw/57hBb+xrI4V+TY+f0w/L
yjwjJ7+liy1zsDlchS6fLh4LvTsaAMtz7LO44GjKerA74AkYdSeMyOB2zviwqNWRrwCaZi1ycPa9
c/bjCEiwYyBzoPsZdJ8DWveXuVcX+etAy3onrvUfLLm0I3m/Y5FYx2EBC1ZgCyXkfxA0jUDEhbyb
kpOb58BA10gmI4WcY58a1eBCLeKHXgPFS0PLPRegjou8eb2AniGnjhl//l7aH3dQQFaa4H9lHira
DBqwHxaWSSxEhQQZmItclt1MaHHARxUHOruaeVlroasKKTY9iidNv/Vk1aC8PkFPASDySwOJbLKu
B+n093kcQa5aR9EhAWR11SQo38Y5R6Z5NJxqXwBz5McDlFPS2kMBN9M8dE2nrL2XAqhZAai5JawV
6aDS2RVgZdvs7xDN4U+j7w7aN0b84c+/N84+7EOAf3RdKW3w4QB6DTTuhxYAw5C8QTE02qPzzjwq
cDZwvw02poXtWVHWsYQq51SvWzCtrxd76jPnXIyP1pSISw/Qp1y3I8j1nCBoNovtxUZ747F57cb9
3zFN24UrhbeYz4vKvUSz7ewbUzdFBOg0mbz0LeDG/A3bg6cs9LxnUKh7W270wwHoYucer3oFOGHP
voVdt42sqH0NIqvazEganmTpBZfMa+eVmMf5mxxX3TjF35zA8QBY7IuLFSgIYgGguwaGpnmrORiR
bdwtDVtHay0YmgMoW4WQh9zbXvaIJ3t4BF049Aj0gTVjgi8amLp7NcuNTNDaQT4aVVbcb/ueh4CS
Dx1E3PSUqMQ3su/EefEVKkaxebCgqTaqYZ2O4MIsSFkhsLrE5/HYHjstlkAHcGP7rZNHd2TNWk3B
EeoUayGFVB8EYA/7Fjz1SOFreQYFAOO6rXroffy6iCiRuzDBM71cGGnrGki1GM0TE1j/JxNp9BmA
aL5GwqW65Bn0LMbUgvClqMGEon1dnuTgBpDOjwjEj/slmkZsiCgGbu/tl7l6Bk0j0+ntWwOMkgdy
LRehU7NEsWDo+JE5HBcmH13Fs/hL6cQ7MSQJNLiD6KJ+HSzoSl6MMQcGp7P67YcBMqNQd/3VeGGS
STOucbZjAGQyWpcP/qvZG1jreoUNrVTc+uonc3SAfxC5snY04IJMaR1FoYPkMB/PdICW+1oa0BAP
0Wkz4jEHEOqvAQB989PVVYwBtEnEOUfFu2BvRpmrL30MrZO2rdStaWdQIKnRbEAD0Me4NKksnl0x
1wfUUcDkZlX5l7yATjYmSnPssTHme+Zl/SXNNSepcnGI8cawXROq69qUSQL27zAOHZ+Ba3aL155r
r2kOq4tbjqXVQT/qweOuw0XM6ku0o8uRYxkL6sY52E4HOV0dRNcoQrvYpoJJn6KHNs9QHy7T6DnN
uuSxAoexxW6x47SgTV2K+1lJ+z7l+8o248VIitw78z470FCvgxzNrZO6Te7THPLZA/L9eQHcIpk0
YEcuRA2zIEOTPKaRz8qK0TdsiKfQ9ehQmcgtjFg1XW8BGcK+Cbv7hs/ivor5fK7CAS/f+JhO0GqI
DCtw0CccTZtZzBLd/qDoHgIGUm19VmNB6juWnHYxQNro49JOj5UQLnXtm8XnGkl3k1kCkAMMLj50
pVU71ReAz9ENaKgVCri8VooNme/ukg1PUA3AqljfmPz5PMa3ybCvVOM5gFLADxo/dBUP0ffFh/Li
+c+vCEt+6OEFObaU6N3lrgBmGnuhD+9WPO9BvV4N0B8GWhrq65ljZlsFRFD1GT0IgO8ewfAUoGOr
4j4oofJvNmO7WoEUA+vfAFQd8/sIkHaoz1UetZCKAv0YJTvrQUGwVrbegelk5xxBdYBGKfdJo3Of
egdKdl6DPRcpFny17iQ2aNsWy1e8iaSIV4Ah6Wes9DYQDLDuE31Q3IT2zGzkWrIY4Le4eYnHxjop
6XxFf20A2dHMul8OzNi1LRjfyKJwOqPrmGmHAUTUZevcIc1bnUwHJINY3EP8ZU7ANV8bpn4nlu6p
nRicy6m2w8yF899GplvHm633ATqKrjzry9MkMumMfGT2DPJ6QRCy5TZ0h7Ia8J59d7P/dS1hjfdD
kWqNc9zjevl//IjX/0ep2aA6bp6uP9bHaLpOlicHKw/NY+I5wVmNJseG2s1fZVk6K54WIxoyWvdl
8rD052UJPqRJoReOJScZNAmEu3mAHh59SgeBJ1zpX206myOAAiYBJt4MQNUl8HoJ5bk82n4YEdAj
X2V96K76Old3EPj4BrxycJisCpsO1zKbbRpYDIKv0NXxZzubLlMO5uQBsnadRCdDWYG6n6ktkbeI
4UfaI3NMbjmmxVo3RyAfPfLBnwE0HPxIGWC3xg5tO5hgKCYz0T46WyKBWQhuOjODlrrT2Cd6d7Ru
/R0FGHO3vGeW10ZvAZ8ZW9aPYGLoAPn1BqIzsDm1q6YX4wrJm37HOxcKwoD3fnKku+un0v7ieKAR
47kVngHlDu/qROL1Drz0l8CoX0dpDo+dUMVRYs26IT++pZDkbSBLGkBJti7EIYNgyVNq5M9pDmn0
uUEREbzawFeBLdvzWQg0JlovOPBj2inxzTohH70jHwqa9qXjgQF5lRh8SXgUtlty0nCdeK989Cbs
qu3lHxX3KYDCRoAcUpsc0xpI2WFgzdkSRbOFJEt6jwd+tba9on0u+xydnj3Skk5ev6Qy7X5UKlsX
RaxOKnJQaTYM8+KghWcDfmIs5TxmXRZfbkPxJR6HQ4Kn/6nr658DjT6zi5LtvBkkXNBtRRw5aZ7Z
AloQN2xf91F4SZIbqvWihXfHAoGFRJKP0YoLCBhpc2m2aErgpvG8vlAdOcKb+hAk4QDRCq67otEP
2/koC98RI4qCMvA6TQpk6zDlSfv7Kp7eyJ+05d1/POqZJz/w1CArj7S8bTGukxwML7HfS1H4sxRg
AKnEAXWyeR+VA5jcPDMvji2ogqflNANjbeq72gtM5nCo0O1hWn24tdE3tDFV7T21KGX7FnKSq5g5
9op8UVeUwD9WBeRHuPcEVqvqDgoyx9412LDK0cqYyieKjOcY+VX0/lk6sEWFCNrjdn5Dg6lhCeQ9
pb0n00Xj0sZrQd5JwbFibC1D+Yp2SMBpNTmhcKb5JuwSABy1yYWd3zcAcdVoXnkil4kftiuj7JGs
uEiBAFUA7erwNnJAbmLZybHv0QZrQi/lCHC3Oiirn9YRmgv3/dg7z15S1mv8isa96lznGY1T8bqc
E4DF9agVehARivvqQOZcASctKwe0KBZc3dw9D0Xerh3wfe3J9Bjo2PFzZWAeybtntJqH22js8y2N
WhnSjWWOpl4yDW4EOwVGMYiXQ219nlS29xoA3lx9CFWcnKGt5R0hhQ7uFlhImP30U9jV15Sol7B0
qJDDLX+ADwrq4PqA4kK1nF196Cm/U7GLEs6vMJWhzDjrA/mCVsxb1OXAbvb7AI0aoKZR/hw3xxIV
yMPiC+px5YV4e80ifYzRQXKGVj2ADUYLMlqeYOVLzncjVxt8Ep+RIAgh64h518NyBZ437t6w+ztT
WT9HZ13AFKFuvZhz9jBFq6K2ywcyUpQQdlNkTysymQ4AMu+bOdgz5O1hASufnUuRYjc2sWVSkeCP
OEfNtCVf10XRXTlU6wofsAoYdQe7oZswGseHMWZY8+bYLpJJh9S2QFLSuPEBFI3jg+Ok8X2OOs01
AuqjOfQqwZlDPuztx4c4rn4IhS5wcoGno7zUYjiSRddR4HzZuG5SbshXAg+yFpXwtnk5n91kAtRB
Ny4CugdBWm4/k1XpvkXUSEGHXJThlnx0EHNxAKpzuJDVsXk6eWnzleLJVZgeluWN+8LTERooAEG9
DfZ3Y+z5Z2WE8x6olc7PozrAp93q1i26G58zV/G1Mi1Q3cr8TTSlATH5uti5ZapWBUiWVmCI64GA
M+/i0Sk2Bp/BnNM17HUw47Mpc+8xdrEBx//oC5Z47a6xhYObgFnGabphr1B4QDtZkZ8y1R1Vzs6q
U8meFSHQWCJIdsp1GBqqB/fSeIC8Igm0k10dnTz8EJ7ZZofWUWLjja08/R9d57UkKY+t7SsiAm9O
IX1lZZY3fUJ091cNwiM8V78fyN5TM/P/+6AJkARdlUVKWmu9ZpD5HqBQc1aKe3Khee/rOo65Izj5
sh3sg5YluxQU/CGprYRdYlZ+umhRVoDBfAc72kc1jPOtoSrjCX1j9RkrhLcaN+6fSo4WqVaZ6qVS
agvAcBQHiYvNC6q92rYdM/PKohtUkx49rQdLwZFz7gR5o3+1xT3zhqyopH63DRTzCTmy8GgWaGWs
HVFj+FWRQS5dblUdCxBaWV+/b1JrZWDuwa7v+6Z0ksxbmoMmyPKgqbCScxh7d5hnlEhdNlN9UpK4
Pt2uS1gPt+u10VZYCaNJPdeQ7dFnWI96UVQnzekrqqSwnbbrtd6b1Wk9QyuNofPSv1D0WVKW8X9v
VSvIdjkSSutKtC5SURLmp/Wwtn1ffrf917hkXcvW7tvpd//3I/iy4hW9Xt9O87xXjj3x8hyWJ0ji
fw8iQlEoXQ6Jgz86qiGcrt1r43r23fbdkQqS3/53938/4vvuvyP7Tu5rEndBWAu4XJb7qOht+ywy
jJzT7h9YkPNV7fUCEZhI3zSmG7L7zMPnOcsrXwEI/GWZXxXekr+JKHFgoQj8yDxoHiqvqUj0xOYj
MsUhqgBt+k/hHhJDS77YL/c+DI78Gb3KZl9qmXkExK8D79CMwDWd5icGZZtZBWFseexAI0di3DsV
850xV9mrkYqj1SnuZ5z1YudGcg74Mg9bblD4JeA+ah3fzK5Jfq20Qx3jaQff8E3mZu0nTuBgy03l
dWjmGh9rCwKDM9zZchruYljbd9LcUquajl5W5PzeSvoI3KbYGLb0qGIVRzEnxrGLbGuDExcKW7bx
4Sr65zqxJ6outm5D6S18ZfVEad9GH8ZRNPGZSOVR8oE+JaI6xBP4FzXvE3+konZi8tsX1ZDsXYxM
J4XqQJ1LA8RTm2+6gnIGSvPqgT2pseG9AYqn2M7GGToRkDLJgGgmT7hwdwcEkws/pNKIVplj/+q5
KUFPmmAhHs7wfZwr60qQK8Nm0ibna46SR9NTzM8xSwJzSHGwH+KfjTJsEQCjGtjJ7FJW1O7DAotu
6Y3KT5Sn70LRFW8QC0sS1TBaZwcIbu92e0+KfeGK7jccddUfXdk/kol1jwsTB3Cgprw1CuIlg1cv
agLFJg8LMxDsnu7Y32KaM22ZBbVgznlhkrLF+RK+3abWy32DvuZd5rb3uYO0XJY2CenwCPMR3TA3
WmyU114zPUSPKf3a1WZobPTMheldQEl9eHrSQpyVrl+7hX1MEOcM4kj/x7HH9NSCFMLZ6NllGgM/
hzZVAgpXgd/NtB9Vx9LArRByO7wVyssHW8lP5rBI5NsV/BLUgz29qDdlVswXB4rTyWZDR1TnKy0s
FtUWmEu74XtXV4nf5p7znBwF+0ptVnV82Tw2J1Z+6hpRnMAIGPspmV4xNCmei6M1iMe+tfFB7Nno
mg5263FfDjs7lYpvzIDQZc4ubNKvGVZtp9BoIE/lY4RsJXk99IGCBCtb6vQoKCTjI+Y0cmc/Km0J
GjufBNN92p2JT6MQKeOvLsGDtomdGmUJDrUnsw2COfiVu4lfRRWGwBVU3zr3DtBm0oOlmDtYfLq9
tRHRDKre/kTXLnCwGRmx9mIn1O5qfYSyuRx0TzDZ/utSqezy5C2HtS3y0oRp/P/qzkQdHx1w+gZ6
3qfV3Vkphqm4XTdF+Su2fjlYJ2uUIoMMAsSpzDP9NJuxhYoh+1uq9WlbhT6opB9QrPw0ZBbx0y6r
T+QKvDlYT/UUooEeV8gijsZpIP+C2RBZWGLCEf7rMUwFxvZxjx7YIA8iwbFWgJNEtNLlCaWE8p10
rPoSQYTaRUEaY8SJIlLgFUj0McfPKZI8o5Gk23jMH+1B5f1GWlCf0qOUdqEFY5a/OblT3n4Ckk62
pwJhaF/rqhhPHgn/k7IcPHWT1bF7dMu+OIXLYV1r1jN8OWNi9IpMqh0p2mYYYgSqk6E7AZPtbme9
1f9GnfUFNpHt12rKJ1AvSyyaUtZ+YkXwFFXymmP2PosUo9RMOWFqEt4OoSjFRslMiChpY5GZOlqC
X2z9+2lm/WbpY7htlbo4DdNcnNgAdSiwngAemkfTKvzC1pDn7JxG+L3RFVtT7aaT5mbTqfTyH0bZ
WNsC2215KMpW7JK6AAnuSdRvEMtePlgTS0NwzQeiKLIBnrNff7HYNrSgqPIk0IQ+n0TdzierrYFq
EKBBYaxAhfP3Zi/v7h3YAq1aqCdInIOfy6q7fUx/H8THtJ5lRd3fzlI3A1pmEPeFOJv5jdTzAFEZ
aAqqnHeNbT0aJeaGlJvQvVfi5rQeXLVuTl1K5mWSSe0PFtyOCokT6k7NKRfhj7EMH2WtqXzB6jZI
dHDWcX3nSmw1Q/dOs8ZTJPKnpM4oBXXsO/tIQjUhIaQ51qe0UWvEzgV99KR4BJw43rWm9itiPfG1
ZrjLR3PyG4w7QS8XmMGgZ7Wxu3MEsOsJHjWMOZttkKyyZick1DXS8NoOYK0ZJGJnijF+m3Q47D3m
cBtqf3IbWbW+gZKBCsxIEUCp+MKZ2a4I3Z8pCk4by26fp3KhylUoXUBGDAOp6+DiZvQtYiJ7kjbD
c+wAbIAh/8n2P2Kd9dDZtexsJx0Xwt6kbhVwO5TlEgrmnV3uWksHx5rmuyatUpAKtbnhS0Wqz5XW
welbddd4LZsDywXK7MUsEvljTgkI7QrMAJRotA62lVy9aKPIKvJDne+EFhbjvugMRM7JmW9jm98n
iWd44CMCRcz4G6TD+C079jKyO+ThQ4a/o58gqLiPRPYwJrDXXOyhbCRc7tK4OuI+nZ9EKPYdLkOL
DLVDFdPLdhnQdF+GDXZNM7AxRVeqc6FEl1TkVZBKqW6ZW20Y6njjRE72ZkWhurWTKsZhq4YqO1Kw
FGBCBk+vAjvLo23qRm+5SXJsKEnMOi2Yjca+8h2Sd0WMyo/Tn5dl1aem9qmOY7wRbe3hC2BgUcWu
ewMUrAxsTfvRu1TC2lbGJxdGtCXtaWOmTUZaTKRbp2u7jYdNq8Tis4gNl1nQvPZNlrAwe+ZBjzM9
cJvm0+uyZs/3sw66pnzUy+pF12Wz5Y+FuZ+bW/vM7rfjoDf7ZjSxVRs9XurcvgMOyd9VSZKn2eCV
043jLEexI5iAiTbV52bRj8qmsTxqRk9ogKZwjvzPKZ1h2iNtZwVTJYKhwrfEGs3hLlPFn2TqwMf0
YXjCz/Y0g2XcFKoZbkPVzk8uquCIKLH4ecM1SifHt5SZQnAnk3OGwMmsJRu14vdvp/Qfq6qLrYbS
+b1iWcDqcvHHMxP3PGbylWDqbm50Sm8WNYnBVa9JQi208ua9rnj3ZhaXQaq13snS4CNVOKFd0sTd
pZ4Co8C7HyMt8ns9Fs9OMYaEP5l1cJXe2ZBDsnwSpg+JSY3NJj7Tbc87aQJBwZj0Hxi88J6KCegR
UmSXupbKdUbhyE88Xy9xJFIy1GWpnfwoS033cU6QD8PwWmZZFlRDVu3Z8Glb9lFDIKV1trPYOljO
3AWKJn+PE9sVau3hHavRJcms+jCN1zRhcwxho95Ly0nukKGyEDi6d7wegYzFsbqv3GsM3d43ZJvs
20FvfZxZeEfC1LmHUMusP3c2BRRT22YlO6qhz91N5OV60HYQrzTDyndj5fm4DjlPQmFfpeWg1jBh
XBZuixodNlt1n8G9q6UVkNraOHkHEiXLFFK01vJD4afTFw9abte+EoUNiIPG4OPmPcltG8/qVERQ
7xx7281wXyjpS+oGc+3GgTJTfsviBQXskpbTzH4zV97blOos0Wo/76O52g229kMXMyacs+ayfujl
sURk61qOMglmww4idUSvjkU+MJAegkIF27JlMx0MpG5guzvjaci1Bz3q5A54DSwKr1D8ArV+n0Ug
foii8jVKUf0qpksXtiHiwOOETcbF09CGCt3eezStfp9NrD91Xhtb/DccX9Yiv07KZPje2C2/D1vR
orannVTL56zpm61r4KJVKt3PtMjbne1WIxATT4Pn3jibNJZRYJijjlaYPfCHINgPZ3XwW1HiTleJ
gSqQGTSp+zqXJhJaifKQVv2dXoHZIPXR73Q1IQCym+GiodfnppV2Fy9XXSuGi50bw0VVIhhq1Xyi
nMEIEVu8+GUVZDB15lxBJdDTLyKe9UuuRCjzqoiOrZdM2qdxSpoHq2xGX5vn+iNapCHaqm4+qmoY
/M7oug9UQgYfzmn/QU63h0sZjR8Ra7bfqtn8YRKR+AKcx4dWTJ1vpab24SHcgro/RNKms6nF8EJ/
mDlZJNFK50NLiXks8kwfbD+IfihcbMZWG4/Ejr1fKW75QbzDGyVb7T1pZgsquxm/I+PIhjzM+7cq
jrPAoVz4KoVC8VA9DOT4X20KB0GrttZL3BWwjcaoehEQHIPJjrXAwe/7MDZNscmAOjxFHXoXk2lG
j5F2T+JfbDXZOw+WNmkUSRz96tlDvYt0iAfUnaP9KOR0jxMMLmtZO51LRw4Hs0SCgix7fUQQWDuB
sctPYByto9tHwCIiNzwoQFjPKGhkh2moQXxpLFF5bgc1Ug3HUUIFwJOBH4niAjCEJtu2Ql3UE7rH
bEKvJGryh0Zm8tAOcATS2bQuyqKICstum8wVfnBCbpA3UjFmSP2sMO9smJQ93mJEQdpvLIjeKCz+
KWzwcjmbf1Wvjyn7h1HHv2ishX1CROyuw1P5bo6Hv4c+VU4FP4tvYLC3yVN5trx43EtnemtBqm+s
0F7mPXifYgDHgWVWfUd04ifFwJbI0cZDoXtuMFoIsLiGDqC1l2iBLKFEYhnD0RwWWuInMlRAvpXp
K+6JzPH+huJ+6JQoucqsIJjwnI+wcIiKLKt7dSO0+Sh6USCT9S6JSOkqUm+R6TQIxpv2AhbS3UVe
ofuOPdmIcmR8Cc5UzoAYLbXWxE0/NI3yEmojRwvTi5PRM6EiGQrezYDc1nniadIN4WtZ/FY5zXOD
4gEi1LAMTpVYVEcU8cjCtRnMZAy0CRCQrso/5RRotix9JW//kJAdWM1b8yhVtE0Q/MQZZNb67Vx0
OPk18i7WnXRfhtoHregkKM1WIQtkKco5c7KdVcWQcdkE3qo2aD8GUVa+kgAgpDTaMwlBlxRosZM9
cG3d/NTL3NgxP77UfVGgu5IM9x0vvO8KPObzfto7nUSJ2EC5e6jQ407s4XXM8MiOFkl7KVAUbEpS
Cvhazsjq7NGT6+8FqQHkbJugKTJli8HMZ261JY4a3WsUTgKdCYivrvLcSYqwimBlUqpqW7aas80c
Fv66o8Qap9tczFQ7Sjt+adxdnSGxUqq9dyX2J1QzL3PV+aUJgCMBafhQspO2k/63ond8E93UPkYh
SBnbec71XyMOzUwxMzvOsft8dOLM/cerHGzQCxwA9V3ZFNEpbFAHkSg6BnwrvUe7xoel1acvORXG
Ph2WDwSD9SvMMKaMRpD01MbpGnlC3w0FTK6mNceNGWswb5dcQV43A6kiUhS5DNrUHuGG6CovuPCI
O0C/N6eiMkvzWardkY1wv5/W7rVH1jXbrqpJGL823B7wb33rU/RcPZkin/a28yetEVLtO4W6iXQD
NSy0kzEVMYzkVt9olWof0OANKiyhgypEhgfA+96ANU8R6wlIyyXrrS4QbeeelKLCygyprVfFKz3f
wL7eLNLt0CIZoqQFk2W0TJreXils53eUDKBaC0ArUwm/YC7J4YcdZCORQ7J3FT9tDOL8arir0Ijq
+u6B8hq6gnZb71tNSN82usduRjDS1ivz6NbtNoamFS044izkU0nNmipzaG4hg+XbKc0vBVVyRBNZ
r4AsKpN5REipBWFkoe1oSpxSwvilyxWU9J0TFmfaa5e9qJMxUFiNJJYnw5dpRNhQzXVyqNWY8pnG
+ja77Ctlus1EhE3NCPRPQdog9EDwVLJ5FaGkMhf+CYeieFHD/ifxXbdnJ76bIoxbY5vvYlWlF7sx
mmNLASrwbHsLYueTODwO3BzNwc4JCXYb9wdEsOwwKxC5jaSndGSEs5/XoMmrOOW9km+paaO25jRf
4Aw630nmFwsIa1p81GVsLoQdNBlr1QehGOTTe5TnpW/EeC2YU/mEh2m3c4TzZIzZe1mgai6az3TU
XsOu/Soy9qld9FMV0x9XyIIdhddROYjQeRICJRgNYJMljs2i3WN3889aALsMi8DUMzzb+FuULakU
pdDqnVYb7TaxCs1PxD9tHxG2RWV7P/T16Oc4Hd2BvYXG5A1bTTTNRtFP1BHyNGy3uQVVrxyQvXPg
wCRpoj70HZk33lzh3HdDlkLudVucsNl99DWSMzMkD6MLf4CtN9D8gfXS5TM+IfOLhgz2Luoeytrw
dmNexQ/haFq+Iy6lZ28EgfOH04xHyx5C36SAtzfn+RXVdHGdS6XfJ6HCEtV6B9LR3p6F96cCZqVU
0YAqwrB8imT6GxvI0Xc1mZ0goN39cpgg2D44Jeai1E2jECDl7PVZ4I5M8Ad23ekxTbFHdNl5laTU
8FB3dVIKxXCIVRyC09ELaqMqkBIbcqZ/AioRe9puJuWyWTzbAN6a42U9M1rSrY6dvOPHMPwABLPw
MqR4DLPiGDWVc7BtWwnKpFIuBobmjuPZOyvjgyzHzLjUYrLuKUthC4Haz5s3uQQTWTov+yXlzZgX
JdTIzg661cQPSlImPp5z9j0OFZl21WFykldZjDiiBJqqPeEoiW6cbJ9BEgRUT7pzGyEdhtRz61vT
4snRR5TR8bFMN2Xax9CImIXNOctAXtsSDwvgKKUzY93Y2riYxYIE+pB8qVHlsFuPyf1pUVmA0IY0
r4QwOv14oiBF/kLxVwrsig+TUS7BwkcEPQsZdiXNrvTZFVuGJJmErAFfdh289q6XbCgDKyln0ECN
WArDeHdMkUTRTY2H3X8ZgSAgjYF2c/1uxlpG2avzwL51nr1rvxxW4xCcoW0/mVJCNyR8fNw3KRWS
KWSCLGMWZSxRG0P7Q2nNvU4y8zAeHu/X5nWU7bKFqHHhXke5hFnXubHcJ93q79dmcGIXx6PylxoU
PRam4Aol6YYai540vbvBThyppvflKO7WzhWYsjYtI0gX4eGzXi7PMFL96CZlzFJtOQ/rQc+/6kQQ
SnYua4jK3wTEgDh9D8gdINQzYdeWLVev+GbmjnuE1KJArLdQWC3PfTfenllUc7Wxk5RCkp18sKua
nqt2kieVtMuWd2v+qYX3Uk4IFMdTs6uNOT7iNz+9mnZ/v/bHE/q+SqSa94iLt1enHRxMqbixbOMP
t2ruuxFAx+TV+SZrUuqTWarvFS9573sv3s+JSpFoHBA9L+LizRDyo0Gl7p8EiZBpNvvPUmerVRpW
d87Cdya+5KmcWd9suysOSCf0cGZRwcjwILqsvVHZyXsra+5THeGGIDbCdA9ZCIVaU0meTC1O8dDR
XnrV3iidqd3YiaVm3a5W5uJyNclUf1o5jv8auTIXlyvTTadN0hpXkxCI1EUMOLB29JraQ2vUfg4C
b9K14vC3cekHj6TffQ9PEJg6CtXa2aFl3fVlYt8ZYsGgjUbR7EmhP68dUHmw9FlPI70gPVXOIjkC
CZnZY9WD65xdB4+ijeYUQdxIA/JSVVsn438vp1Wb0nZ2jTzANYDkUgzjztBnLQBu5j2sBx3V59NU
5l/fTUiKT5fMQWhYR9XNXzviliSWrPLL97ARkUffLbrFJ7sMH1Qy/w+zS6ZOeGW1W8etHQB3XWJh
0jA/F2/ZoYrz8THNhX4/4OC2ycmgbvRYJldN05LrejYKw9wD48U57D87JnsuzqmV7db2AR6ZeRvS
EIPXBXCi9SGt7DtcbPsZTL0aCdJrPP77gGxlu6lmrfS7bvxS7KZ8L+Bnb9GSa0BX2+U7ms6jX2e5
uF976zhERl/pUURr1Ee3Sy5iGZWS7z9FPXx7L8x6ojhvglwbwSUZarnr9QGZiILUKbqW7PmWSxWt
dz80LXG/XvL5nPVO7R7Xq4nl0R7etKzXHvHEvlsbm1aW90lT1f4EUfGNgGg4Gg0ar92YqG8xbj0k
+aiwIaz2W19MNfKmr/mDgl9ZLN5eMNTNwc+Y6FdVOCrCVPkoS725X8eq7kw2qRPubh1rGfnfW/vF
gGO9ldDy7619b91uTcYyf3Fay6aE7DgYTy5jyZr4rocsTb4UjWun017MMEqvnjtey+XKq4T2Mudb
O7fE7SIv1FemqOyydnFoAvCx8rjerHdAqqYB0v3aK4o4PUnVUmB0AUmGMZtfUTWDYDdkH3muxVvg
vy5fiAgZN2L47TSP/XvFm4bns/3Pfw61Xf3v0F516/8aOkzdBYpFjS1bXAGf66L6ARydDVyo/Ecd
RU2mHeFYYuDpiPZN/dn9ASsafVZ9HrIVIfW9DlpvDgdZPxTLzZaZ/dvNUujwh5dnSeJQS/z73esz
9RI9pvXuhTYf9HUKW3MEpNZAWjhoIvQe3FjpgiGkvlzP+t4m0/016sbFm0vxKRuRbrrWwKjGsAXe
8C11FPyenrFVIzkyD3qwXk65Ip4su7x1Mo9Yz3064NYazeOpifCZcVAXn9/S7Cq8uQEJbdQHM4Lq
N6zap2tjXRbyoIWEQEZWNbeBkzSNJWvAGl6riR91hTjLwctfFAhJW/z8lO16WTTaeJdAz/P1ZMxf
0PZ3n131drEOMCuydNT7zlPRNCdLVYmvzXT+aCM23mhq6Kd1gbbLh6Fp23dWkhogXqs/qET3hTYr
N1H9pE/eWJSUi1wk9pc+swiViwDZeazxGtpEqeXzL/yq5xktBi1ka2/gUqL2JitYtrgmzvE+V1zz
yZpQiM3QGPttMMloRfNQNYNR/xqS8cF0NggYQO0vEI0ZKE1SaCZdm99OFEC/qV9RCvl/xqiDk+yq
1kuPijOoh74h9d6swm26qR7UGjPZySuqu9t/ZdoL7Fn/szrjrGY5sxn9Uos4ul+bkKmIt6RLwPgt
X07dXhlkqBatvVUh9Cfk7HyITL5C4u6H0FTqJXlTnL20jR4gizjkwOPm19i598Bms7fS6tw9BXZr
b7eIFhR5cU9Os/nVOMAAClNxr00m63NLgLypzcVmqk8QR21NjF3TuT80i2ZUh1wRhIU/g1UcSl3W
f1TyZf95soxZW0ZOBicDX4g8/IODVMomr6z2CHh5+qD0t6mrtoNkS00hBSLmr6/B1Cf2Jhni7rhe
/uewniDvNmxsPlB/fB9aCzlfFSUG0vwz7DqMJ0g0EgF3annRATVf1jOnjZyNqal2oA0UmakeyKNZ
hxhaZ4X++F9n/Hh/24xiqO6QWc8eIiXazcRdT02u66/LVYPW+1Ojlvo2i3XQxR0Am5h9jrJPZtN5
YdNjnTBdNDar5GUsp3MeR6/6ikRu3VA5ZAApHzRdtoEA3727yaV3fVvdkxLa/RVThzCTIlyHvjxi
/jsBfhvn5XSBf0zMOyi3Q3gqqlYAsgDTB1yjVQ/KMBLqxDjrLZyt/NyDZ/ApS9vVNAERdyfgb5yt
B+KacYccDEvNv9q+e8dmwsSFkAznB+6oXPLx6wOMsUdGTpyb3tBPMhuO3igi8ZTP1XTX2gezbskW
Y9gjduCde3+1AltdxdqosE7Aa26GYmv7zS1MweBSmvN0+h67nqnzjHzzstqvl0CZvEOHPZI/lBih
F0az0wYCwG65ElS8Lx2bybVvPeArWx0Nm0TYdxvYqmJrLIf1rrXDJWXjq0VeH2+XE656Tl9s3QEp
Rrc3rmkTqk9zh81AC12H7FWp5kHTdcRc8PAhMNTaU2YK94KcxAHbDnpj6FNbNOTU7ZJ9zoPleake
99cUrF2mOI9J3zlnMLVXZZydx5oU6mOmKfOhTQUghOVy7RhlWHFjmGytrGuTQInR8jHjqDlEGGxR
xDTDh9kyMY5fHuMtB/sxI8C9PVIUOGGi7JViWrhTSkSJBqwU4i0+bP/nFXsfwAvkUta1Y9HSPpcl
go/7VHFiDANdpjb2hBtnrIt446gDBkdqKe9xV6tvhzFvIYxO/d13+0AFoN9UlUv93TPwhlkGt+VE
QeP7PkjVzr7K9R/fTevZ7THJ1jZ3sZTRQ6t/fcdna4udf93Cs66Jooc8/3NTmJsLSyMlEVnUh4dQ
QXkaK4XAigdlA7OeSWIm2huM8JBX40zeXjfezbStd405wdNbLlMRIsMptBoPez16n9wdVuXGuwGD
+AxfT+6nViCNvUz1LNgvt4kAfD7/Y2SNLfRP9zUvdftcmzZm3pY1HbEDgcq0mNOBOOC7T7Zqs0pX
zKSuseoa8r1YhC2ENMUDcf5WTFVOkTpKk42JoPyt16iT5CHkDV3HZlms4kto4KFqSO28TtzArfqd
hu6hv7pkNgLNxPVsPaxDZP6JQq6zVch1n0bN0O8xcFc2qUS6J8/jH5DNwq8WrA77tP53OvQE+yK0
nxLyZntZQelAYnyz6laZXYQqSQRU7VsJqzWCApjg89pCHr9A4jQRRwguJ1FGxhsJvSGaxl8YHslN
w++3aI4gzkSxnrLclP/O2Bc60fRvA/p2Vu7NiGqRKqf2qckivJssk7xpFPXpMb90dmFdZ9ckeASF
8BtTqQ1U+/iH3VjVlpxTj0QS6uPK6HmXMEc/p+g0+RyzqT94s01pd9Ls16mznqp5TM9uSwye6Lh7
6fi+IVwAZeXbtu//17G25VYBRg1x3p2LEgxWLVDQY3VawmQu17b1bD2sRoNZhKBmFBfM9hSz3pIF
j+7YyNKuh1TVAix2xEOnZu3T2HctfHzQXGvn2ubA5Q6sBVauOOFnZBrTj7DP8PqOB3Tyc3HXAuvY
eDHZPOhGt3Z3AYikjfK33WV8u4y3l/Z8aU/sqDli7pltpRclPiAw51LBnXkzs/dcH433GKv7MyBl
EoGZYrxrOpr0aa40e2u5VEfvUa2iYn4j52FvvIYcJXno+NnT6+j5i270TVtJ5rxdHd//V+B0bCOq
uq597ibwPGVXTT8iS/9ZOmn2JJvc+bf2Nldv7UJtj8qAH4GNePZVaT0cm5xU/URx4rzurvWhBesY
DT9yo1bRkiqHBwRB+sNkS+WAWfF9ijQJsBwDP47UTporCC8s4l3rAjlpsADDdM3ViPRbG4U3zAOM
phK7QU1hWJvo+xu8We0L+vXWkz6wSeu69rjGowAz1LtJVZJgvczyUO7k3Jl8VsShlP5cUr1ZjnUf
lw4yupolvXulNZ81vovnpvKSjdI68a9iSdkCZvsoUkpKLZrIB7Ucole1dB7dtBa/VH1cyMijddWy
UuxuW444LqZDpLfGliDI2UinJ/GiZiZSr3GnHDXVTZ7Wg/TOlmoAn5Jl+tQtKke21v9au9Ymy2mX
Ugc0lFVyJNbV4uiRymSGQa1kbZsWaXFINb9QasX6oSwFIg34FItxwmlj5dO5lCIqdQoPt7YZLe0o
FuJUqkgeIFtlPX6fzXnlbuKxsh6xRnU3sIbnUzLlF6FZ+QPZXPh0upNscGIsUPFJ/x48KAGVEtmX
tb3PKjXQPRkGI5A+WMWp9jj1lnKMEc3ZhaZnvHsLMH6Zcb5HZNH4d4RRSvM9LcFtLiNQgcLVrVHv
+rwAbY0gDDaK/3Ykkh52mpenQJk79YxLGqqJZK3CiEjcmKJj1PWfcraMS4gQ7SUpKjoyZf7K4wzZ
ddHC4nb7r0yN+vsmbbatbSjlNlOUPnCJonarPOQqC9lq6A1oudVvEwljDOXVB1Mk5oO+HKZw3ON0
wbLcYmtLeYmVV3a6hJHBuPUg2jrcFa5ZB+sda1uojOZ5eVxmhsAgw1gjvAxJ9e5dLKEvZJ/4aRVH
QTtXDc9rG6km42IvvVUztltS0xN+qLTpyCjczBbSvv3pCoSgFMHnkcFgjsqRxHqLzOZ6qVCxJhll
MrdbccFKrJSnRo9ZZAoMdyE4FOjTooZxFXg2OKDxmi0FC4oCNaqut245wuAUADgao960ue5t1z2C
kvTN43fbd9a2XMY1/QIrXdO2kNj/Xn/vLdb7+koi1qEiY7POXZqnXKxpdu7NZSYrvcE8CLvi+7TO
ZpMVX9fedWwcV+ahDds0cIApgE+hALs4OsfIz9wOWB/IM0rvRYBJw7D57hjtvLkN0fpx3vZdCIJG
H7pLNEzbVRouThVKCDdN6LgW1I4bHHqNOaLk6VXFy/w/nJ3Xsts4l7aviFXM4VRZ2pJ2Tj5h2W2b
OWde/TwA/Vnunp6p+f8TmlgAZElbJIG13lAY9i6dhTSp2JxTVqguU918dmIj34hDVqF82zTlkxwf
alCJQSXtY71TYO+A+w8DLX6Y5/TXmYzFIjaKWDxYxW4EgvhX1YAJbrwxPFmVFz6rYV6dAaB/ZtWI
QJfVXgdLVdbzMHDP9LgP4BWApBFyyvzUfBCgjT3sKrG11xzX3lpBCA34703+oPprWlFNnkbqml4L
36JXkhXVif6xE5I47KbqXeu5xkY24zqOniu8LLUg3TfOYCYXFM4jIfUM6mJx8i0NLioLzNuGQpV2
lg9i+UhGboKrmrr/D5aezoo829dIm937SgmTVwBOaxAOxrtllw4AMY06uWh2FP62lqJR7XR64x16
+zKp1br/p0lTkGt3fS0+YGVpZIpZWwZAiY6yWUuR9zH51ZS94fS3JnYEpBfE3ERXQEYF8VvGp96U
rpaeoNpOH3bRrNKont9UBSuSpAB3oowIMiKdGRwzhd2lVxr1UzGSoNE83J7NOQi+FWwxecTkNlsS
9jDmqU+s4smbWBl4osODvKogeSHfIsK/6hWa9Yd8h0U/q1dU7T56KAqvSlD+s29iZIhgDoBS55cm
o1pCSjRRAjxmeY9t1YD7Hj/vXj1KGUep29in8b/HXFHIkUPCHsvGfgDnGCI1p5WnOavuyXG495Zw
opdnSUQSO8eFTCQ//uxIE6GUh/HhLY52T3ZnCmlgF+ilyKXKDCoc8ZNNzuhepmLjBGTZqNrDQSZq
Y93tDuB4jLWcgES9dp/hvjHnSXmaBuTbtDQpQDgG4dFSWus593XtyL7FWw0UnJ+h9lvPQ7Ip1ax6
lhGe299igHtBH2rfIhtdHvQhwgHPQQSwvAsF7vSSxkO1cXLqKK38/bc637FYy9plFeHqmm/kYlWu
Z2W8TdQlLkOjvFz/HpPD5KzfryHHDiCrFm/cpJ+24HAeQNeC3EVue2AbvhotVPaUeAju+G3O28yE
Fy9G9K5xv+TEaq3dwkobL/IQFfV4CcRBNsl972ML+PkIBnRlAiLfx+OpbDIQKUKOvZcS7aDkwmF6
MIUYuwz71snNnOmhFd3/iRiVu9d1BLqv0JxYIaFXsl7yL2qJ4osDLXMl0zMyCyMPo+VD1Ym7kz95
7wjThXelSUIvj1AY01Dyl1VA3Uk3uIV4V/n4kAeKQpvUan6F5NDfE5ftqmg2enNq9RpgWqaMD2Nd
TQ96g4uFCaZiJ2P2oE0P0A6g3yS4ucrYUrZ1QNYgDKte9frbOE3DRxSyYK9UDRmBqDixr4q2Mgcl
4lqX/4ojehZtpX3L38fLeMYq/wGMHP7xoXpu09B8HoMewUrkc1cy620jBLNuPSc9a1Gov6osLJek
eU0Ne2qMcSez4HNF3ktBwarNgVO2VQdJq29OgLXC69KyWpEXtC0IFGIt5Fbp03KrbtT2dXBD9bGJ
gEL+cUYmfNDaajtqMiM5DWuspdSPKM0/tViPf9r95yIYWAKTy9Ew/zroIDjS0YJx3uG+XKCacFUU
sHrj7MUCaWBQTw0qsOloq4ICL+affJiE/VphJ5dmnoGq9Zr1Fnqxv0O7GlK8bCKSsPE6tznKXnNw
MlBqrn6pkF58E9j3Mqu9p94N9Ze+1VdyEkjVDE8a64ucA/9pPqll360teBtXLyyeMwcrcLayqHsL
0+xG9wHMy6Damg3uZvW9bMmDtAyXZ64x3lUx4rG3uDlmOgVpcBI1WHkL2Pjiv1dFlncvXfcCdCSi
iU2fbMm41RrOwZv0eHH5k75+6Nt69/JFKremlhFED6Snp4ploMCeKCkSi77SIY0OHjZT75LJVRF/
0ap9VhQfNV5C7WoasKBf7OZ7pYOBFXhLdzJQlNzI2GJkF4Dm2EwTTt5avxl01Tx1CtZiq7hXk7vl
NBWnQ+8ld/JMHlAaqyA7iR7W7TNXsDhdogEMB6c2T/5s83Zn7+6mFgwMDq2U6PG/R5ZHTvmzj6b4
cepC6voMli35VJGPoP95ukKx/hAlbQ8uqw4R6Jw6gKBUbmWzVrSQpCIdkGjKE14aD5DfreBAWWQ1
Z255yechg5gl5xZJA2hIn/e3abIjVbGVslE/9vNgBIiujos1rxGSfR7a7O3m0Ss7rQ599ilxzgHO
K/4qCMpyc5sqB8upTpy8yQmTuBX9fSpKrKzEy6T7NdVttelYcMWxrPMMUuKKQ9Ugjo9LU9EKLBAj
auJ0Wq1mPvHO3U2JZiNF1tJ8wirdfEIoqENy9FGOcoHO7Ts91NeyT44CwfcMRcA9y5aKLtydqmOj
IptyVmJNPzMYkqQezOMgVNiD2oGb16rlWlqikJJMnxOMZUWfjCgs61f/X+PTfvBh2EYYtwDY2drD
YO2kU5ztuxOklvLP5q1XDpa9qhCix1SeJ+S/zNWEVJPi6uCRKsPaSUu6f8y9NW//L1aDghzq7GOR
ra5SlT1gq60amY52JifftcjWb4rBnDKg+f658Rr3gomK+mTGlnVCOShZGTJZXXoopruodB0GJRwe
TeebYeT5QXOpSEnnS236YoSa8tElwZ/hKPzaoSX2cRstDTSD8Os/Rsvw2H+FeeEvo83QNbYIDfOL
rqF6x27xDkfnqSo994GCcPUawA+QYbtL9IvhAthou7J8Bxvu7Cf857eh2RXvCgKeiNWL18i+OAhJ
IsCG+zlSGvzaWxOmhdWa8VX1gGQZg2a9Il/OTt0Jih9W+pzlpvEz1/TXHt3sjypKyHeXQ/KgkIE9
1CSEj87v2drv2XY55j/c8TlPC1POjvGy+Yhx04M/4SQPGbS1w9A7v2YHGjRHvy2f8ehIX3o/BMPo
+OOno5XvLLjVHw2sPW61IzreTb2Ztdr7zp3sizJE3kc7Ilk+qAB9BosiRkOi66qZubLvS8U7tSaY
LCc25n1oGu29yjZr07RJ+pJM7x4ws1WstfF3VARWgF6Vr06kBBuR9bzmvW7eoVHWbZMyLD6wprlz
Gx+4oRX/cHhzL0jalPsKkV7Yy1NL9YJUsIGe7NEGZk3NrgzvsN58CwXSKUX7/AFMsP4wniLkpRRI
Ri1hvXwJnbm4W2JRD05sbrhYZO8y00TXpBgQD0nkvGqEXWQH5ipWLq4SmV8CT/spT5BLWk7ApPzU
VDyNxcn/eYyYPotZf3ud/z799xjhRNnje/lk+U5/gX7xIe3ipOlbwy4LVan4SbbsBJZQ7Nj5SRrE
kUFm2QBdbOP6Y38BcJ5sjCReL5A6t++efeycJKIupmz3/LuPYvPSJ+F1sk9j3gK2+8885DfAp4xR
cWdlVbLPfVJIoCnMV3turnJThl9IuC5rHG0TyisXtCvROOlIJaqoj9hm1byVOZJagn2YFiN4i4Lk
ayzOhI3CciZjsleOQ/bgf+m9vQpJHchL4dQiO+5Cx4u0z95zSJjqUX0wo0H7bIzHKlbbjzBUzKM/
8T/LUdXUvVuUuclL6P01SKEhyjiFm2btJ7V+1rM4f2nhZw2eh/FlWmtP3qB7K7vomgdLr5WTbuao
20MY/gxKDVUQLz82Ra9s3YRbNr5J9UHWmKl3HIeaRGs/6gny/VW21JhDoHXLMFmxFsNYZhvPuPek
9zWCJ8uw2QvzTeLi4KyEhoBhFvvCbvX/+ex/H+emmnpn+v4abx2ssWFl/J9fqVENdxsiUmQKFAfi
5e26MbJgV7TNZCElhmpGM6GrIyEWQZj1e/n59bB9UDDEfEqHtHtw3fabq7nt2aiocxpqg9BvHX+T
BR5ZxAlU+xhqBpRBYX5SCmarAcJkN4rHauMG3SoEbLWHqgBU08QgU5bZJFpVnoG+Lq7QfOxVUGJU
futtBaBVjtMaczv1yWqwQTl6mkXWWLESRHpF21HIAajwxHapU5AQ1SYe8qYXXOQBs7ngQqpkjSQ0
ijS/4wMJ7oNm1FQ2ouY8i8VoJdelBfa4imbfyZA8aG3ft6uuVYONU6DW5jhATdMwqZ9Nje+MNMZw
tCu9fNA6LHS1qXa+KZBfegXJ+H561nP9SX6vsIfJjXnxtHzNkaXds53rnooeSBFkgb8qXZ9XuY01
hiXw0t7uVoNvYj2Hzq39lIV3WXNXYf3rK1+tk3VlF2BmRUn+dpBj0AxFgrbwzrJUP7hKs/HVxN5b
fv+qd47xNte1vgXjiFxiya1oiBqDwrqufABDu0O4LvuqufbKL2HuhDm/aauwmnt3iJzppX2xqgFV
lNBnIWzaarBvbFRSsjHDO1wcZCyt8nHdT+EOmn93Vqe5sC6Yf0EileUdVBGgvLEjOCBGXLOk94wH
eRj8urufzb+yEY7+Em9U/S3XRxcefWEuoxDuxkukAFJ2izVt7B4Kit1F9bPhAXev6gM/dyOxwkMY
NrhJhjpVG3GQ3bIjEnByFY7VukQjeJ/2dfLUdLqGgTbw90kgTWUM4Wsej5FGmUZCVcEfP2SOZ53l
kCg1+vvBQTpETCg89nhLJiMZ9fZ+2d7jOgRkwxzi+a2KjnWbeM0OWcjpODf5tlRxw4GTwUal1c4Z
pAg8adXkPKVwSbXOe+nIJ+1hM47NSsbkEFvCK7IaV6Cxc54nmaTRFUc/ucaE7IfSh1vPSoyTZQ/3
vUjLVLoaol+WIBOzHh0vXMtvQnxjfsG3J1vyIL8rEfcqxMduod/j/xmPQC/apIPXuZLyrft9M18T
X1DteBO/W+I9jKMSr2b0OlCDAoqjPciMTRxRnx1RY9Zs8nv/aVEFaLZRIbLz4i9q2+gRKF1mLs0s
S9s7gCV3yydX/QnCRegfA5HYmpX8YYEtZHp/kTmYToMTEJIKOyw6gZ6P1GDWOv3hF2BA9LcaGCeZ
n+FPZezsvg7X//RHHOM52bhGD5JPOCf+YYr4201RxgAeqx5pNBHFCXnY/brIm9D7/OM1UVTJtriW
xv/6cvKVvLLnJTpzHZIwvbv9r1NX1ccI+kO014TkY6ypp8HWR/1oObq5zQvku3FfQvuKfOzvfwce
BKI9/fr3d7+L/hviOLwf/UCq2l2Q6n0GSjLKcm+zANFJCjiHPtAashys8eTABLnNi9eaeHS7rPIC
0REAwZkoe1xiuYLzZrNbBVi5HXwbMUKLXPMGSI0+fLX19EukO8NOOitL02TYmpWPVFxWQg8qm5Uz
zNqdarranTy7HXD7hR/pTIdb6N+GyRgAoB5c2BQvSCSJJNILn1s7ANm1bN4OeT61PBui7S0koUso
NyCE3hRQYeoYKajGv3aBaR+RtHhehDdj07PWZgWhzp58C+uolvpd6/1c9DrDuca/IsNWKevG9gkN
m41qjPZ9L+r5s1GoJxVXjZXslDEvMSGvuG64l81qUj8abAOoT89eNywYVT3wt5YPzcbCivpcxOgW
yDRcFyJ4lBnufMmNyn4O3PIcDkNFYkwBo2xY094PJmEE4Vh7+UAOwtnFSjN5vz2ob8/jv3fe4tVQ
73wKX6cecubCEDEQbbvoPgCthT9CSu0ie6X6MGnuP3s70bzNlb1oGD3jmNF+1YNI0CfhnMvlF6tv
0mbB9DQqVJeDKP4eTxjm1v0w3gUjW4dzP8TJ1TIR8GOlePSEI4va+BBLo/GzE/BbV3eMe9uFABE0
fntQ43Z+sHLgBYYaql/EJH/o7zSNDLTMrw6+M1/GUIFlLLIgv1OzoZt+G32UkmRIHoJYLKWz2VvH
RjlcE2/YRGVgvVCh/EVLGSirWFYLiEuwVEZd6VYo3hVXw2mWYfJTBkMcHKtx/m/DlHLUrpUAXPro
Ujrjo3zkxGMSYX6ICZl4AMlDQsp125Uha3nxUJOxOmLJ5Kh6dsqHFho+lysWds3Bh6K+pJLlh4jD
/B1Zev0UyuxQhsDSdnZJYN8+ZxwZCmL/qP6Jr8SsJ2/jK467kc9wGHD3QCTcO4NLfnlg5x70Ipf8
606OkE/twsRuDRSOsTzmZQx7iOJaI/B4WxHorVuijaghDb/CQGjeY0lZXsFnUM9Ke7AtuOqtkqn3
9mnl/pDPiQ472Joy+51sLeuANh7/iMllAOzPej2YbCoea4iFECBWhlm7j9482MfJ5onGs7Z/dwvh
5ES5/99GlObQv0Nc+WNE0wgdUQuHYfkholhxz4WmHo0oYUkjP2Y+x1gLtPnl9jHLDJyS1wHpvMXg
xoR7y/GLtZyV8Kw7zm4Mb1hpvw1DXr/qExl2mOaUQ7qmvqfWC8ZP9zKyaPii59b4fWpcfmF2C7sJ
P3PSb6594CsdH1v+YMuQnPyHmnt/yZcedF0UHVy4CYYdrIok+sh0BB3jxm5PNRfkya7Qt3c0En3W
nPUvfdiPd1luIGESz/1LnXXh0xyo66mI/Hbtp+250VockKzEg5yvThvb5NcWxGb6WMNxO3Ua4BSs
dyqYlu1iyxomWBfIEa0Y0fzfRiQQqdEx6P54DW8u262K0dUazEWyd7U4Xee2cLjNS7++V+LPbnJg
xCUTtFg/jM3D0tvBpt6YVbLL9II0Xmsa7wpKoes4sKOz7qXmu0nxKZuK7hUP2PmebNpfclQRlN7e
Mjom8RH4aNNdFIQs6YpARXNBnNq9ws/eKp7huBAL0M7Y9ZHgpguYsood96YLSoRffqOW5VkE3u+a
apaHwFVirm/A5roD4myRNNv4jpdtvAGGcJoaR1x2sUfOQZFAds4D1o1KBm9IE4IgVf4wlekhNnLz
1dDw/0Ajo9iYwudzyEHeFFM6HUJh7KnG4OK0yFCvsje0oG/Owxu8Rfe+N+2PDrPuKwoIMNiqCqcy
JfS+Wr5+Mq3MCwAmf05emv7E6hajccf6mNuoY+Vptk8hG5gdQNrw4uaafXRzVT1E/TBAITHSjQrL
IK68bift76Qtnp7m3FVFDO0D1oh50PxqD6KmJwfKmO3F/TJPxnx7QE9Cx9dCQiXaFEyK3lospB3X
P8/R7J+nSg820GmVNUIRds9uN1POsjvTDbK4Xr+eVPcLSnDO/e1QW3WysYcQRxbR4XbsrMAvhGfN
gk12G5dhZXCXY1UgQ2lqh6vCd+cGJ80YVZJA7eNLZ5fbiqzMPaJH1r08G4Y62bOLdYXI3K8YBsT9
qY6t71NkrXUkpF/JZnSXeY5M9Kq88aObkEg1e0s9mkE9QQPkl5LFz7/AO6JSLOvHsrBsxPqeSyF4
kC1Li9RNPJXeThaV6xHEeKbEP2VJug/Hr1THnIsmDvJMbdUPP/PaQ0j+r92zIw8PauN9i5z214hW
raYdUl3sPb1mOOAfIRaMAyQLu5ioZg/aPgKTeVmaqZqRty2KeiPH4F/TPNh1u3GTrL8Wue/wBEag
DpXx7DOfMgvBA0x462Sw38oRFc2kyT4h0U6HeUDMx9R9X5SfRrxy0+YwG0ydmgCxIGRI66VNppKf
ka8bz6avfU6mpb+N+fzqNLr9XevjOy674DNBqX6TAA654GHl3M1+rlO9QWVL9QwTo4bGrhSwZGNX
bUZM++YC65Uurw1AWNB6z9wmkm3QGZS95RhTr+0zzJlhz61whiagIoekmxFE7+KFdeOv7MUtX0HK
OUHfD7D02VdfJgvlMCfeorDVH+2U62g/O2oEUiIRrsCFc1mC0CHufTFml0ARWpVVN1wkTmXgEjWN
+h3YQXRNOjLnMlyqEMe03ul3siknYS1er61+dNdy85Q7leKiJ8/fZEe2rTvOqfaccot/Tmu+mMJE
DkUAdL/YlfE8eeOf8UY8p/8+fmYnvEl7b4lPqBXF+V5PfMj9cpebij1w/vuAvrfY+sojzA0ILyXv
A34acrt2/9pBWTn5aI5t5H+ltf5xcObhFYXK6o+4GB9SExHY6eaS12zaDd98tBw3fC7N6Sjv7K3p
QZ3rHECj1PDf0Y/u2XOyy7DLNHn8BbIqWc8kF81K4WZBjGkjANWK6aCmkzYUtAbAsgvmT3bLg53m
FkD5TK+++aXjHyu0DzZOhjuTJwQO5jCcjlNtgQtNHPhTpZs+JgrqMkYH9U+EUq2iSMbaR45X0WrW
6/KUkig4//MZI9sIs2kkgGrUNn0F0129UdZDVOtX9EORXNRi0tKWAcBE6YYDdNpxXY+19Zxa7fjk
u1xVNGaI86dE1f/KHTO4RB2a/lM96RvZvB0Siv8X2cy6FE0PsI17lJ0GiAIu34TF1nxXUUk6UpN5
d8Yo5UKp4r0tYHO5EuYPmI6xkREY4ELRv3V2p6KLD+TjH/YLddqC2Kidr/+IS+8ftDfGi22kqBia
5jICJRCcLe165ZbZsdWa6XOEFbcZPMPFSL3v7woNNf0oV7M331Q/pNsjFSsKG+FZV5p3zVCap2qs
WwFt+lkEcXonQwVutPftmO9mMUCGbMtXdzGuDZs87Awk64ZmG4xlsjcGK1h8/MpZdV1o6/axV0k+
RogcuDh1fVcQC9dqzXlk6+Ecq8jpdvPYDO/4g91J5DpwMoClojiAhBt32CC8JnkDSTQwXmtVRzSP
lkHFfmkh7/SXESLVM/oTglsS8NOwm12NOH+Eoa4/TREwXzfXBa4YtBpqmMcaAS2AxTSjsYs2WupG
J3kBiEnWZKFWYbroDQ8hwL3Zs4s7NlRnhDvJ77Dp4J2G4RlZnuy+kxm+QdshFSl07fj25DekO/60
Njxl3N++VqscgSi784MMIfYTnIIEucOpiStSt6B2csWIQU5b1XaYnPJTaeZPTzHax7DW9HuHJ8FK
xtFORB/cD9sTZsz5R9NfnKGsPh33pccbGg5OMn2kBm9dgSRyge7rvyKPtcStpDKP1BjQaIidzVio
9TUfwce+ydtKgDiFRD8oUeGwTUP+AhSEjEi0RKxp3m6e4nD9j468RGGpr9X6IDt0zw8OeFuaJx19
tTGoXuXO2ErX4URD7ovpQe+yekWScr5qGnAXkem2zUctcNVzwKVX7AcDG8RGq7SHpqpSoaab/aix
esgC86eqDK82v7yPEb0VZCf19MFDq+nQGqZxxCMgvuL5GW2HNFPuxxxNKgtljAuF1eZcDtUr20NE
WRUz9DdzU1vbvo3aJ3nQyCrYSWxfsrxDJBND5oMbWXpyAcmh7c3MfYSuod7LX2Sc2o/8/FRyrfwG
RZ9sAXnznmZt3gZDtqst7vwTBk4bFGXVq5bk9ilHHWqnm2H+Cmnp++Bn9ncxdDCbbF2EiV19C5ww
Ofakwq6FFr9ZVRksLV9JqBiI+CgOmN+++dQLjzKeACPWVnbyvTbM91r4zLfiYPAMhUUpTgdAi1OA
S694gMpON+27GYCTWm30LIw3BVo1uwWOtNDwnKR+601QwpHHEkj+IZ0WD79b89YrC3qGRyW3H4Oz
nid83L/9glDpNjaAd1EN+ntHrpfX3gvqu1u8yd36TryGN9XFrpoLXrWzjMsoDlldKiibxhQsUjgk
f8SWMY2THYJJ+ZQd8pDIGfIUWYh8jRVvue3q/tcLRvs4ckAFhYY1f3M6yzz4QuEo7BsUJsXlGIVO
uQbDoZ7Txg1f1XDayzjpe4pWCjJSsolS1ynOk/oFD4L0IqfXTvC2CAh4ZXBRB/z4PqfQgw/CC7pB
cZf4ZXHHFj1AushVAfr2HVAEVuoR6FX6W9IHWKeK0z/ay4Q/+jxX1VeGURYHJDXde0dpH+TvMgk7
9x7I24NmhfV5jIcM8T7E7LKsLC/NmLMTquu1W1nWS1YmzWPpzCiEw8mYqkA92aTU1oarlu8+isDb
FouHvZzU/dQ7wAXzncQwx7pnPVQJZEi/RzWlm6yH332BX9hLi1dgR6KF1wHPrk1bK8kJ+XSDxIN2
AgVuoXM7Bk9xll1TyUOrnPlo+ECVvW5uHtwKZQdzxgbqQ0HztEFR8OrP1vgQ21nPLTz8VMxkepCh
JZ50+4Yt4SWkoLbE+ajxhrs9+SAEQC5LjSYc8pPW+4d8DJQPa07SbZzHxdlDEPWCQj2WQBSbv1om
ArlhBpSghTfnGbxTdiPugcehtseYB9eIzEVZzdSj766rYP1Y+cdlGdQ6hrdlMeef2jx8bifU/7Z6
j/qSYbbl4Y+takRudjTv5paN0akcdZigVm6djRgxak2Nr/IWRY0uPqvF9C5vUTJUqBokKHKty51M
s+PqMnTNuY71Awk247Odo47EVRNcsbes75iNwQ6Ex7cgAIQhNgK/h1agZ1FRj34NbbAD241GEr6h
NX8b6vWVc56N5IdcETVhHyzLIsdUrrDwncNtpSSXS5OtQU+ZEtj1vxkrpfJSBX5yLzkskrVSO0a9
dSavAKULrwXL8KuitO6h9nUgc05QIdXs4sMRNo6rsfVVekyf8y/TwF81DLv+efL1+NkFPpjZPSCD
sH8Wz9Y1dsjuXja9RB3P6RR8lS05pymatyme4ouc5GV+i9hcFm8oZ6rYx8zqlrx0cGlnOC5kLXJc
rii5yoPskGek7cLz4kY7edPKt2L9Oz6SwlXbjCtE/3rDfSxNOKyuB4hqVk31MU1ZFmEvmG6TGpQ6
rkIvMIQCTEn/OMHMA2MoIuw0lhO3rJx3K832ZedlKBsm1mPitsADo4Ynnt+G32p4vF2Lg4JF3d9i
SXHSLcRVO3P8IfvlRBt9rHXZ6Ok9Qr1Hh7XhkxMM3bMmpFPl9T/zLCyxhVkpQm6kmwXkq0OsQPYW
KXlVLGi4AYxR9Fqo5rbNwSNBwkPXIdzXqHCwJGy9Tz1cwioyrHvswX+FGT0rfr6tfG1ABu21EXcO
9grdC40yghghG5GJkiaNPtZlj+Sj/6cR+DXSlHgVPS6kL6srANLZEHKqyf3ipgguJOxwro7OrQwA
ICBdtDZf3Kb9iUDy9NXSfDIw43uDmdJhpnp4KZBEKPYTsY7HUULy/GUCmwRjMiwuEqUmm+g2FxeJ
UptrxMVkL3tTfdfFSbbBdr0SQM7uzlFt7zmLlYeK/1N5iepuaWqJM36RwwrvmzqDgZlLNGYl18qq
Pqnwai9R1Cv7Uu/iQ1iriDf67XiwTW18HOADyR2FPKReYm30yip3teDXIhw9keX9NaI2YeDmYkRu
TyVKjexDQqd6Qe85fzRMtEkaI2ourLfiF9tFalgIfOCwYu6aLm33zQyWJMQt02XVA1Gl785xViNf
19sNWkMioYx/+RUMW/icmOwBfB95LpIrcHenRtkENaYwsjcSvYFCbyh4vqnhBs9zg+lbZScPk93k
x8Qn5/1GpT45hCliMYaKW8ECSS0Q+6NmQduRtCXZRj71P+25NzfdjEozXHAXAGQKFLJU0DrNUHaS
TQmBtLA7wmfgWUYyr0TQUoyPxXhLwxbiNl4Ocdt/HW9kebKKwiI51LAkLr1j6Bslxy8Y9OXU7xYM
dZEMEWlRUePVItxC03w6G9lK7m9z3FIPJZWtdSS2u0br5PAynLPcAcs9r5PPuJJU6YMcb8XYKuTw
jw820rZ3FJQ/EWESGGK1eomrzth7BQhaJBobbY14c73NVW1e2w1rueUt6BmWdfHIKsUSRAF0nGDM
IQDAHW8TsIV/xBSofnQRIbn2qSOgbbxvxY+WpuyUw+QIJbM2NUzpfW3UcPfFwnKsMaTwMtPYRpFH
bub3+lKecRXld75nwmVn3bksOZdpU3PUk9mmwtdEyI/xbbZTAG14bsadiSI65WxifxyEc3WUe80y
5NYxjShc4XwcGmdcb7/5GbVuWRMprKBdYBBdpCHeLzpkzd/JIYzC4STo+NGwjJbVEtntieKp7PA0
TLZ+FG6K62KK5c09CiDmfrCgPsg/WAv5/BoX0QN8F+y+R6fcoSRoLX86BVTmOgun8jgkY/AwhZiI
DNOEGaOCzLpYw0co+hsbPc8Qa36PYrBS38AkTjAt2OSH/EA2sUoR+R95gIVFKrsbaopL9y05IEdX
2ayuXWTGlu3BFCr1Xc9jU/63f+wYcGVhRRAhfiPfimtiF23EF79CFNjNK2Vn2gjLoasqttjO+Be4
Jza7kOQ1C45yUNlvKM4E2zFt4uMQqsY2Fro7EpKVpm5wAXO7GaoSBQbZVLAhlCNSwP6umwnt2Mi8
ysNQ9T9z0heHW0gFG3UNphADUNP7kPE80+AQ2DVyr7y8W2XhRZ4h7jVvzQzhqFtMdpg6Pq4lZchd
mgfZnR71H7ffdJMhW4cQ3EckLoQInXJIqiROKOg2mLiB63DvULZMqKcXFIF8tHdHdvM/bMTFi9H/
EVlQ8tTBTV4HxL+3emE0Z1UDKtqY3rzqBUhMMyYELVw7XjBjHrJRlzmu3ySgTMLIfNzTshw1D4iy
4yrtSnuXPyOAH4L1Lbr7bIi+mWYkluphekQpo9/IZgtSZ5MHpXuQTcdXvjvuFN3LVv48exZehDIt
MvcIQ7U2wjyZoWN+JnST5qIw0Jd7MIwhqdeV0E7KtD46SZ0lyoj5ugv1nSqgY5KtIBkN8mw5VJbB
LT16kfHbMEXHu93IqxqCV9FctcjeLoWMfzTToD4Mppet+6wJnrmhxLgBh9MXpPMuUxM2kF6HcOUA
m/oxG+PPlEvjvRxwdwW2H1HgaZ094qbtyUg8E/80nNL0Usl29lD/SLvcS492Ruo0seqvvT6Nw9cZ
YDwKUbAjBbqCZeSvw61ZRBOJYtnO/QlXEXYY/zZOxvRui4JCcJH3KVvcrKCc69wAS3clb0y3G5js
lc3AC/QtZhC/htw6Ggv1EM28D6qp2PpQZTco0eYPkvMsz+LoXomc8v4W5jb051BlZvx/hnZWWv0x
tE2jBzCg1xRMyGPSK+oOa+P8rMzDdArV1ue5jSVC1xb6hhJv/9r3eIHPrMi+tdziF3KRb2krw85L
FG7Hv1z85d7roTLXXe3iFkBSEE+Hyl6H4Au+KQhzpANJyBrw4c6Pev+oF7r5xKaYPbUYAZ/pL1Ty
h+fEK7uj588IQOud8dGZ1EbEgAkDJUgeY3lFB0+/ODb3MuDkytnlpnlRBNDodujaz66ZsvMtIs/+
GAqra4Pv2Li+xchSbRxqgg9R3ZS7zgOsYtn5/Nzj7fjgodEJnHl+/i/Wzqu5bd7p4p+IM+zlVl2W
5G7HyQ0nlb03kJ/+/RFyLMdP/m3mveEA2AWoOBIJ7J49Z1Cd8aFsrJ6TpyauZNculXCvs7cBFRi2
1dLonzV9qO+l0ZzPIiIl2i277Np4wE3Wt7Or38LTqVB/JI21w56szYIDgF7EKwl4XUPhBbFzFLfw
AyuALUkwH2Vv0qLxWrqg5trtpiT5IcfPFzkLwZxiOU2Jya5Kza8KMFMLu+AI6Oped9Pxi1xRYdN/
gswaFFJg/UqTpaWo+S9YyCGP8adnzzN1AkG1eQ1ML0NMVu3X5/DXRDgy91fJrGTlDZULMTto29jz
gHZ0DaTxKHMe4i4aX9x4nc1eozP99pqHTSIlf3opUaW8X+vNa+qh8pZr/b5jHYUrP6POURlXbgZ1
7iRi874r4hh13J6Sg7k7ARa676lURxF2OkV9T88ZEVbT7BJBXtA1FNVH08IQur4PZnMYDP211rdX
cv55RtEg4tONwyaFyZIZ42ro0cA511GLAtRL2SOakwhBDD8m3jNTvxeH1y0w0H34aWDiluZ0Nod+
+Gom4kMV5TzbHRG6ifXqrkfKVYPorqWsciAl+SEXAN73YNuttf/wapfvdzmGzMihzHVrL/cLcqiK
leFKwKjzt7RFohm3U2+ruxo1sGEhXYC9oKIgD+xvZmnQ46JA5mPOiEgrRJXnySMB4d8z0F2FiZ2T
OVy1yWEK4Ok+N2W/nAdlq/uM6qRyJdumEqbnUVvJ8b94SfMHH9kNlJ7itjT5nGVeff6nDX3+04hh
BSc/+Bp++Ns/eY5SqGmfnyfJf8glXiEnDFkOD7QzwgRZBrM6k+qCSgiKfRfpIXrPyusFeQ6s0D4E
4eYyWruVhm7t7Hp2kKaZMSZzEPw0SmvbzECoZTflz6pZ2KC0W+duTCIuPmzjbBbPnYjvbexaV2d3
XwT5HppqOO1n/3i+qI1B6KqN9JWcIQ1BoORLZ75NXyn9zi+VWTgH3MKseKA3BydvkYhxex9qaNdo
wfjMo5mdBCi1KN76o8WS/hRZkAMaVn7SlDdtYlRgQuLse03qP49L/csA5Go9xZlLOQKpUw9o8b4w
9EWlevEdkqYGICPkpTav+3tl+Ap9QfLJT/py388SJpLiRhUKYR2RLSrSHJt8cHwwNXXm7PQxvZrK
nlyo5lrrMUpQnxPImpU18naFbfOFdeTGr+34Jg4utA+80I3FLCIyBxLYuCaIRFKWTewg9nV2Z9Va
xg6khc7F8tvt9xxqAAmBJLlB+qqfa0NbsZDYXVlOXY3Uiw4RROS+OcMzxJuPNMtKbFvP/zEPCpIE
tZDmwSek92gHzos+1tl3byzge6+ax6wnfwGGytsWTREsrALEHnmv6AqMHnJw7eh+GtFMlzGCHH6M
hWtbw91/9uis7Kmp4xaJy665OXP4COqX+h5UiKuFgJgl9c88Bqmucvzgp85juTpq21BtONyD3t/k
WhkcQ0UURzbVzrpPauXRMKgj0YfQ/2mh5K0ZPw3hwtKpVepjOs8Zwyk4wsVTHP3BdIBK+/4j1RKv
c7rjhznyPt6A5mTsRs8aD/gTGFVtDX8HAp9zEqATHkkAeHMNYp30pyH/GYqEs9nc8yEYGRdyHof5
/DgWiMe8+crxs4vpD9ewgO49t99pWmf/SHTrcwEREJybWrhpKrU6dMaA5noISoNcrfl5dq3yaVr4
afaLzJzXoLzs9O0WZtdxzbsbuQkNJh2eivVDXFtfc80Nv5V9hYCD0Mo7pHaHQwA740qG4yLtltSA
9SVujM9R3JvglrRxp/oQy0TzSxHVs5IwBkoKUDTFj7lH/FCJm32gOibVrKTfeGNBBd9oTrWyw4qt
qD2az20HFhrkN8yERQCvYjpmkCuCO0xWiU7UfIoU+H8xtJ2VHGfFtuXkltYh1MyHxvCj+4FyvxvC
+Ki3wOL/eQgR7Kn8sdvLrl1+9nXiZEGVw4meQjXJEyX8HA4ENV3LaE5R7BqP6ORs5TgcdTwHE49D
9LzYfBMXFNQC0nR7Vxe9f5AX2019SKHN1241xlT4dDriWm8uNaiNaOUKsRj45Oux9LuHhkfHVStQ
kpNdfdJ7NnJoxQSJcg1mpX/QijJDgg4xHWlELoignGUvpVFOSno9QFJMKfa+2XGCMSvBV2lCIM/p
nXulGpI95RXhNqyS5tmuOYJUefPUu/pw1czqdTN/YTlfXNuPrnhgpLwqXPtOGnJVASPuwWeh+XoT
L8OZpBDSl3B77meu9iMpOufKl3SG8zzIm5dmG6s3chUYz/TrIS42g9IVm54y2SvUpH60UZJ9R3Hg
OfSL/MnsK23b2jw54njyH2qj+JtDJbJul/dEJjUn2aQmsrCU+f2MfB/8pAcW0ux9KvlT41s0gH3v
gkh/GhpkWIOML0TMe2tbtrkO9YeIj9CrUytiDM3dRLE5YDVd/wRPyg/ICobrcs74yOdx2HdrI/a6
M5+oNQ6wJwzdXSye4NSPkPrRC5DVqfupt+29/EdRicJJOIUOuc9RFmF3lh/VGYXgUp1UqKFxK3t5
ZXl7N7Ihx5+NgDnaewgaxFKUobq9jCEW+HGWZejNQk6Qbpaw0QNi//IvZ/U5KR0KgpsZTkoC+TLj
3J/vUY/dgaeFfwQcGT4MhTdtLI+KGXVI2TCiecWPyeGrx3kAREisbkJiKWxgZ0iIwEokL7hrtPVA
QPKT1XPuCNUBpaTOO4YupFb9zCQ1pSpJMSNNULTkAWHgZqSheOcmx6Vbl0H5QLp2fKkAyEq3QEte
VxNvqznzarI7u5XgzRcT8OKTb3KGT2UGkhfGJ5uE0UY4kGiBx+MooISzDK8b3GjIFzz5erqU41bS
N4cRQqFlErLLb9tRW+ljWeylVfCPqWCrvLdHYd7ZvgAWw2J6TN6Voq9gLbvlRD5ccWv/ILtB/wvN
2gr8Ch/ID6wVJGj2oo5hY56CLH6BTQ1qB7N+HiFWu4aUu4UqsIpeagF5bd4X4xY6iehFd5PPmmL2
t07uki8qk70cbrVq3GcCJRc5qQoEtYSlLw7S+ufaalywZZ/v2WTW+7Wh2f/cOW1/m7TF8Le19fkT
9NNcp/i2dpe/qAMxNsM4To4RwtDCRVXb15ZR8hxxDEWSmIXXmcjRbJSO0Gb4q9RIIPabvSFYxSJn
Czdt9lHX3VF5G12bWttpKzmFmqCFMoTmcTAraweR63ME6yc0n0pK+hC6pF6tLbSF2jLfKUXJ6d9v
tZX0sTzLPenHDiH27GBo7mc0s6B7mKfLS/LWMic7XRF5yTNTbPKZeil02bv0TnjnmIN2Z6bKA6dn
eJHCBpqEEpUkCekkt/bBS06WXirs9vCgOuYy5Zl15Vb1j3yw4q9zo/zdMAkVyBHZmMLuh2xovxuz
8//k859uIRcEXXrib8oWUYELSxnKcccGQLwUudileRs9dtmcgdKiciHHpZtvQDRgs3l64eWyC/00
fgSn9g83b15Nuql9986t6hUOTSG00pfV3m46jrDViz9Xcz21XcubWqS5VqWCfHEYIUSWjNQ3yESW
7Fpmqxxlmivl8XK2SrqFi1USOYyK/f86V34MeSO5Mnlx5Xi57+VDXu4rrcPbxxijtt9SV+gsE8sF
M+F5JysezBtVsc0b2YobtFD8xBQItcyGvoucReXp6iKfWrGVjrocbOpqldp1c7pM/m8Xne8WFKl5
c1m4zROEbOU93xY+j/0vi8r5KcC686d9t6gGklh1wvefNjRgHAgM5fwnOPt+/Oe//V3koq6tiq38
4Jd/879b+N39c9/O1ka3kmz4fZh86spYRbYQ+j3FRUOXaGe4lV2K4QB8ZDXKlcNMx1e2/l0ZkR+Z
mfukR6GH76Yj9/mP6W6Vv5/e2MVSLvY2HQWSaVHGjXoKOoKY9oxtSIyv2TRG38mScoyFkRrOSJdy
QgQct6XfJw8Baee/uCZ28+oqbOpxpOuoVT+TYViaTpQ+GYVprtOJ0g+0WN0DwD/gp6jVPU5z7K2u
x4ETyaLlYf+zgA+KkSzbtmyPFtqc1pjmi1H2/lIfTMTF5jyIVfdwFMEGaKL0+iDd5LgTWMjsKDop
0x65lg5W1oNsXS4GGgjkHN1Xl4vhg7Ps+q5RLjMHLCBZ4OGU+DUVD4H3DYbhBmKU390YOHcBftVB
769XpnVBRgEOkRTEUJSPsxzkcMXm0XrwYRIDKocCtzmTuUEgmd4TlKcY+RccifEjJcDtY608y2O3
7JTKszyQF7DU/mlJxnduH+dINADfv3/OkRtN0zSaR7X5JJe288DdeIoD7/34/L9M/OtnQh9MX4YC
JU9V7YqlfDshWKAsofU3r+Q7DDJPNmT9J2Bo2dFzR76dc7VCWJrvvTTtRE1t/4njy6uXOtXf0nbK
QcGpEQSWQtt7qm89xIP/QkIp/NapQLYmY3BhOqWYfZwg75Pkt3HxU6hu8UXME6nH1PYN5AcPbui+
SDtIlvcT46CCD2desc9/yYkDKNhNZDw3k9VfNYmPmDncSuBmNAqrLF6Zwn+W32Al8n60ZZA8kyKo
1ro7JCdOS0h0/mVOJZ6lNMXbnH6e04Z5chJVkR2c1pg2erFrTEXfsOmoUBNy0RXKenMmSIDOveY3
FpJV+5yqULlQghIsvHpRloU/f59eSvgEXpCZN5e92mV3xhQn2ylBB9nIIPj4BpYX5nF18taTOetC
CpHcNI7QSIIP8ffS3EsklxKl8TKKxXjLtt/bd/DKbjLknZ7s0nuRHpql3xQGSM2y+6rko3GbzAX8
U4kgG1IAJG/pyfEiLBAmmHitlmrLNl1BZ3Jjppq/lGZ5sVWD7H2m3NXSJY4/CRthb0AR8cloCntf
9YG6I9UxXluema5dJ24emxFZnBDU3leIh05FPZ/PEs7xpqn+Kovx2emT+PM4avUyBdl/Hxj8b7aZ
i1hJ19cb+duWl9wuBUSz/NSd4psV5e2xhIFtr7KBWAQEJdqHcYT137tRekJ536AnLWCpp0ZzIXlt
47jbRpo7HRxZ6QsbXrlxulhBB3Myr0krazC1RsEhrgFHjl37VAdAJBNHF7sYRrMHw9V+QpBR3AZJ
Mi4LvV9S2kp6789WYY4wAAVJh2bs3PrTynaRMQ6Rr9Y//Qq14fHkopc6z/roGzIrlvP/XPPjHf+V
X1AeMydQq28ArFMKXUz1nrc5JHvNIGA3pmtbWXcjCnTuU+RAl3419euIPfV6aBL6aKVtGw6BN9J5
qAI4u1QCi3WVaPcQdWVbA6LVdUmOBWLErwT3vHWRGP0+zMLySZ+sExU2zVfLTSCYh7bqZFOPeIve
U7eQhjTjYTsKu7vL0UU9ljbS53IlxSn3oMAb+MhLa9dWZr9pUsf4YpqrtgLEB2dMtRU27xyK+J6I
wEKhkFY/JCQ+DzVnW2TWtJYVI3YThPP5Lj1K/Pw8qQExVYRk9aCNmtiNnVtBWVMfHTMm5FgAlvWd
NXEa8jauBs5OF2u1dhsgP+DWUSTYT5NvoxlAEptqZBhnGr96QJvsGVXIn7md2N+1QDlVVcMTvjL5
ifUGKIURiGucemwlAhVNqfggjBIUiG97S/Qg62trCsDsE8Bad7ZRfS7NcJtnsfN90hVKJpxyuncm
WIs5R2nbWKsrtKHyn9YU+7dOmEFzHFPVoevWtyaoiTt7tfvoB3q6HqqmvNbVIN3rrhLsB1t0nEzt
aG3levRklQYysvxJviuTj1znQEZ7XqlJ8+mV/D1CgANWtSZZ6kZvE6gS4XURjvBgmsL+anH0dXlk
PpMl73bWJJBDDBrnJSQdZe687CSht4MojUfPPkm2YNkBxiYtE4Rqs+WdW3aSAF3xavljjk4xJhVi
PBETATdKaXVrUi36Z8LqK1mdMdRVuKyQ8Lz9zx5TVOQHkPV12EIctUAfFrGQHMHoAKnMgb8JhBgb
l6VfRmohNslAXZOWmy1QxkycPdJqOKhVWH6qELPfEGLr2LEJ7V4xlPTVo7Dv2rx0n5Af77ZJS9RU
q03/wQ3y7+ebdNPnNpyGR41k7q4BpLiFGN1ZWnP1ICC/28xwwvvASZu71hgeyd2WL6oGlRjBCd6m
c1ejXm8x5Il3nbmh9VgT4JXjhV45+0HRWipIrPIF1gJSSOzRjtLqvRTw+b10GmCQSkUlPnS94qWz
JF1dK/ZyDuVkG31QqkeOieWN4sIpjKx19lRowqRosoA2+4636LpAwxL9U1qTPtAKc/vdWJw0yLGX
UMVdEnXoXperrBh5VLylxmTiS3ZtUYTHrnvUKE06VvpEEC/PHjtRUrAyDwFmbsm7zM2Ly6UrW66C
knVHXdvqgyFViwFudUS2EbqlLiSvSnGAxFocmiQQB8ul2vA8GNXZstJ0dy8NFxc54+wnLY6ccrFf
3EGOulA6BMPq3dqy6aWJt4BxcVxFlWYdeKhYB9m6XC5jSRg/Ebglj2jVKBr+zeUy1jT+b5/WCs7z
RiF+tNRvvtRIclXoGn4p0ky9Kc27WBHga0rD3OdQYZ5hWlOXIUCfZOiDAfG6pHJlS47NHjaoq6PM
58pxeXnVDvhtvRg+po2929eqTcs30j0xIePMfo/KJZI8rauuLmMd9UMUvStf9ZlC/zLeaBtPKMmZ
WV8OUy+U8EBu2v3UzwTCRG43jQuLNWVSfbolpVUtzv1oDItrzampU3mzyDGq0QMNlUK9uJZzYhP5
yfNgSJXvOu7gWEdd5sZvuvDFdYZ4rbZQXYiuG1BjSygeBsP0yfKtW4lap973BgKlV9c2GVDmCAlo
O9SI/sW11hR7yVmXulk/bQCew59jhZa1dGLU4i9Ez2d+Z0JexAowXJw/GOQCaRFPy6YfE8j3QStK
nM8ANGw5DeBuqQ0EmSgHL3BFS2/E0g4qgJR/ATjKscsKl1UlXGhwRnHgjLgyy7Tb5gLgqeba+T11
Pvl9Qtkt+m2KzbssK+7dpM/v6+lbYwferexUg2ddVRmSFo6lQ6+vk1wHOh+666HslGRJJv/Bzozh
KJeLAHdeUw63kT25wOWuKXD3ddVTdH5h8JfU/peuV8wYP8+Mlxdqf2ltYKHMMr+7Cr3ao9pWVqzX
vfUd7Y103waGvfDyVNtIbt8OeZdr2bKCxtxCq1QuZPdCBnz2606WOiRnVzkiLybY1gXpKfmyE4BU
l8moIaQ9s+vLrle3zV6+JM1herVeutHs3OSqtXf0eevn1wuOT+InuKdvqdEmL1HmaMtxysw7T2tn
3CrhAL922yvdRws4RGoQTirbRBetK59QORwW0yiKb2ONwKZGJfGirEkbpBF6PhLK3gMLcJr+MZ3K
bq13GVQiTdADWif5QJk+OarZqlEHd9spNT9djOcJBMU7vxnP07UqGEhQUsmZhWF2qyvU0lR5BZOz
LSjjK1C2rHN/By5nWsou8DjtpFvaZ9nr9LJ7aF0iGXgGiaY9FkYPn7Gq35y9E+Czud+PV9Fs1Luw
WteNMNcRGQFJoWChkrAsnba+kl0kIe4M1QvuEArKnmJn4j0G70LVx9MJXTKUZIcJUVMUpbfeFPbr
nvfH0RjqX3kIhEpejMJt9yLj2NjDMnAZT9885Ji0QlyKrKbq++t6qnguvc2Qhg/dyzRAdATnqehf
ffCTLpcbOTbIm0UmtM8+pQDby2e53PyyqFzq3G1Al+QNNN3zR/73t7Dmf21HJRuUph16dqBBGqW2
H7Mxt5edMWq7vlEsAitqvdGRv1mrVK8+BpGi73OeBUvZpVbfPSm6/SJ7yCrY90mvLuTMdp6uBqDo
A7e6kw6K74NYMu3xGE0W/IElf41KGesTkPV1PzkILY5ZeNvNlwTA1WoyQ20lu9IgXfSp35guWL3L
hFCj9JpUK8Vt8yLni4AGrW7zFhGUON/JMblS8fuGuhOu+7OKgUjaIyRT0fKcLvVcxNjIKon1uV96
vIXYV3u7S/60UbUjiPDiJPOnRBayO2gEzv65At9cFesPMjkrHYIG/jzC9NCUWrpyTYnRkrNxfZTA
VniTZ0pvoh9XbeWeybulVW97uBNl8+wjm2+OEhpby8lnwwymDRL0NZwpMFe9MONyA+oA5oY2uDKM
ANHcpgzGQ2dOUbmRTaC74yFUNIroIR8joAYh6YZSz23hupR3jQrPBBhXLBuJ+QIikypeFJTVRhCV
AGHvW/gxL2MC4saL9dL6b/z6v8yd1xsCEBhSIjlIdNhWObYFZaF9/tAqmkT/LFQzW0yV/g+rmMem
2frv/aSVgMWr34d7XO770S+Cg62AiH+OVUoeEGG1K2QNIvLsxCvRXk9WVHXDXTl3m7yh+qdzELcP
u6xezs5Orod3klXk4iyXo0T51Vla9fYLG67uttTMvY6u93NcD+Kayo3vpTs2zxHadwfVHuEkmo2R
GUR7VXNTij2xpnbikJLXnLW05p6FbF9mQwYwO3dimjEBYXnFlrJ+zmMFhKcqAh7bszVu7004eW9l
b2hySrwt8RB6TvsEXkeOFnlr3/mw5nSj61FHC5WNYtTRRsmj7kiCNjsgbIZCEonKezUqONMYrfEF
np2DYwzmL6Pr1znctN8ookfaibjTg2l10boJ7meyPCTMg/yYa3CQzD1dgUQFfAH1x7Ifj3pLRneM
1+fuzKAiW4NQnKsmMrbn6FKgDOOqHQcI4waNyj24o9HU667NaIKmc4LXMVq6ofHgObOWuK9V4Ybw
AdtQudfylelXpmreFXuddsE5MzlIBRJLLYpNPUz1WnaDVumRCh1+TShtUNJkHbTMLx+kdsk03tgU
aH+1PbYOUVXaT3FmiFXjGdZNWLYm9Z6adaUUXXC0QrD6rW4WlGVV7rItHPGpSv2fA/S5P5qgWLpe
yjtec4atX7b24zCwpXbdkbqbsdjLOIqX6rcQ2Io7mEvLhynXd2EHPcHkugNlDsBmZSxGTspRJk5q
YLf1MqxSlNvLhgrvVndO3Ri4p0u3cKuFn9jtcaoUcwLXiF8VB8E6sYxhWYf5sE4K1V0gWFYf/UD9
YUQByn1iQvTe5zx8tGVztPUS4eS0WqcOn6MWzgmAD3ebW0Ud9NP8B+Zd4wUN5dQM2mrKCydsKCv3
+OJCnuAsfdf+YreVuAqbyb8ryJxcD40J2qpS7uRQ2HvObqJ0YmEGin8nDU7aeSs9aDhvz2PyUlZ2
tUh8YHCCvE48CyausiqubwKot5eZyre8HglkBuXPBo3aRWf39pOWILVdVW1ybcAVuY8biwNcSHx2
FbpT9eKWzpPluvmvvgb8vldiSjZhGZzgr1AF8VS4xEoLuTzNisO7xo+RpCKaAPUUwGLQYhdXJw0U
fqaxssuSPkSL9LcrqxqKmz5G5jQuksIfNlGBHlMv6kylxC5awkTyYCPRhoCJWq/1ShtPLTkWqM46
awto1uCtm1hL3yfUS9HrHXVU5i8F4mE/Utof6VySkuRltW0qrVuhT1Zxjm/tnVO7NUWwSN7L8E2m
2feqw7/24hFAs/LOwzLd+5b/rKd80Nm6oQuyfVcnRFaAeg9OibAco9tAWPhTrjkGFESVsmrDFE0o
kVmPXR/xu5o5HqFJNU58PY7ZzP8ohxpD0VZQqC9DzQvWlESKe6Oox/tQUQg7ONZJDoGu7A6u0f7g
i1hkcFrB7mS7XrOVvtIFFnatBSQlO0E8VjtDh+NfduVFAbcKQyPC8nKS19fxjYMsw8Ujr6lZNas4
PH8OvXM/xTNAAlhpDxrYTq8tTamuG6oTl70VRd8CX9mrcEM8UwZhb4ve0re8+oJPqQukdXaQMwcf
cHCrioXHL/7fsqbCW2QtJ9uvVtJPXigoIGMom4RVjaNebv3WVjbgNlEmzqN3SqOlmsDroBXdlaSp
biDo2lEAqS5lRVGDns59TL1FFpAA6oHxweQEjQrULgD0USbf6nO3RJ107fM84ZEGrcrFKrkDpBUW
G8K1b86ym2RNsSUYiiSvW5xcddJ/zI0ctK1sBEEWPOSJTextEXHgsK1V0U3us2Ha5NYRezhNblQf
QenE6z5q4s8NeIhBobpexKinOxq5z1b3jS0oFHtX1nlyb/eI3UkXTqVotE/OY66ztzEM3V1F5B4+
GZ5jrMbAGneyO7YU83QUYp5k1zPbNc9d9aHQ9erBMxv+lzTleUL78RSj+76QXd/sm51csjb4877y
2EaGOxxtChbAAqrdnZ1m7SEbXJQbO1jlFR0srK58saAZWceDEhHJrPIH0/C+lRAyvKToNcBt3b3E
qNqTalLb22G+dFYNBaNbHi7jZl7n7J1jndIKfOWlF5F7kxSby4hsiTSGLrGixvNiSEmJXOlT+ZJ3
+rjij90u9UBzpnyR1hryJ3UAnB+NdqQ8QjPaFlB5D+MGXKq1kEzAEKWMh8ApnmRvnHWe/hyqc7O+
U4bp7CV7f07UY8Lsy7dJyqxEOJZCvc7iV0VraPXu81H395Jk9sI563qTv6oyKIKkoSlKlP1SGzhd
6oQfncvM1q+z6WscEnA31MOZEEC+zADI1dmKLWkCVc0mcYdfaKrZB931rEM9t5oaxOriXVOaomGw
Dz7ZwV1hNic5FChARq2B3UyYqNaDiLpsDzsAxDEx3cDmVaM+E9W3H+TA1HYBnJTI0g0iY+OBdpsI
V2ZdFgsTmdVDwuEdVog/Wkhbv44BsPmH9TIj8FMoG9URdO5f/Ibytq/NiNQjDv/eVd7w4vfh48gb
Bob1ArGBuCr8RjnJS+VBX6Qp7Yj8KrCSi+HcDQU7xqQAYPk244Mfr1M0LvXTZRihcWdZo3TGE6Kq
YwV4QVmRqB2rg2zFwVSieTj3z82LHTGEdmnElnGeIw1uSoB4IZvyMuqRu4sKbddOk3dT9mZ9TSXD
IqRGM1unqB5uxmhAm3mWw5MushUKyD6hYDV2F0OTdOe5/bzSZVwuUjp1vvxgyPoabNS8iDTI1as+
JWoBo7UzqZ8rB6nEOGvKXVKH5VoKKU6JUiybOFIPkpjOs7JVqKT2o2FSQf+XSdLLd4C/8Ov9l5MC
qzbvStv9SR4FmQLXg72EbI5AgvwL0lWIINtOddJVYRxreG345YXaZ0N4G3Xq4h9hzYOjj9AB0CAH
3yWqA6E49Rz3pZGAJNWcBp6QbNp3A5Itw/yIrJvMvMnhcV8IfZppjPpTF9jps6qXPjBwT99abT8+
W559kA5tkIXLNIu6myoc7aOqFxmb7KT6Bl3RIuemX0izK+uREpe9NojggcflTznTmksJrWpS79u+
QLlVtBb81Un/xYS2R3oQ7KrhusRIpTc8QUX4GAvrrICRa5HYaTrSL9UMopt01LZ0lxose1DDxy4x
d3Jcuo0GOlbWDNVTXQ3UXYf6jG87gVztg5ukNNbm1f5009Pshc0potCcXm6SEWI5tRL9CiUxyi9k
UPkyKIPKMhZ9MRgA2iHzI2Z9CVJ7MSLSWUUxvKnCestPZdwWVm1sqzS0P0WdsSbcP31VfNibOgq2
jqqilHdWmBWLsBnVr2SBICQoYMjtdBMOYxBxKzlj7FB35zf5QnKygt3mKnIsHwYTW3+iqMI7dyWN
16V7ZoYyOHV5luefubBFEzdX/fDQoO616GI3u7XTMb+dZrVkMN1PSVqPV5dxA5XEnfTlvxX+OPGH
33ms041XnyGrRkrIjGjtCwvcvUopTsG753jpxojuya4XObxp50sy6zbw5V6aaZ3dUEjt3LFht/bl
SImUlXZUaaUEjTeWl1eroE27eDkVQAZRfii3575S6V+VAT1MyCOcOzZczl2GBK+owvBWLki1eXUN
bdJW2jSeROsiqPxtobVbtSinX3NDpNa50f9u/NMkR9TeWE9iiM5Kk/K7kYWi2HOu+yq/EJNUQ3gb
kx4IiqLezT3e+UnnoXX4CnnFfzEONAXIh+fU5+SFzD1Euj+/irVbmZM4H79laiOlsGLv69Ot3ZPi
XtQzT8OkiGET9IW27IdsXKgOgkapFaZPYVzCzAaMXQoi19DFnAWRbV1di9C/sq/keaVCqnLV2456
8jutPSFIwtE06sLv9R76u3bx+vIoqELYxQB4ioUXZdkB6M+cmYxaeEjmwSDps4O8IOn82pLdd+Z3
0y/uthZOG7MBEheOygmGal5iyEEqp8kj7BLkpbKRFtdG0mDlzCSwQUbNgvQ5u0t74Rvaicy57JxH
DHcRQIhy68NQBaWOcy0LEEKAqAfb6r5fahJq2JtX/K26jfSYAlFeuV12rZdwJMGXD2/FnMaABe13
dy5+y6LptSvRdpeuRMi9c36bm8+CU2pu5rCdRimRTkqH0oqKxrKYxnSlRX6BRAC/wQ1aePoiqUj9
tGDS7L055uWRRHACJH4KvA0UFt/OXX22wO+U2nt43+Ac8POt41bOJgoi68mZfDJAYDAyvXvqa9d5
ir3Q3oAmMvbUfqd3Ef97i3jGc+TUN3qgCL4GbQMPTqtlJ43yRRiZhFgF8Bp/aUWzZMT+Xo4tqvW+
lt9VQ6bvXUM4m6m0xH5oKQmpuvyLTeDgh90Wu8H27c+1AjmFQ7ETXKNqeWg6QmEQZ3pPb64Anc6u
nWn+3dXwy/OqofXq2syu3aC+rlra4t2qKaEqziAgHYpJHB3IfHbsAO4hVfXyVTSPSYO8CLUUR1hb
xTGzjbXWCCpl5iE9SCiv/Ngck1n1MsrESk7+21rniS6n1h1yOEvY7ZCd7xejG6Sz0KDxlKJvwpGx
S479rFp8sUqBY2ktOyM5coh4dRZ+Ga96B7a7+YemgHwEOJaa2cGff41yMDcHsXBKDoGXsUT+OKVZ
XqTlw7x3PuDl+wV69mG3d0vd2JYzbCqhgGbrZjWbx85U788XE7Ce3U5H2UMLQjk0RvLlDMoaeyCA
na6NW2mFOb+4h2RSLiZH0jyDyLTKlCXkHWoGAjF9qv9crWK1M6TrsppcoOxGCtPjZSzxXwUH603r
3rnJUG/rompv0xruiihyxfNoUJvrhZXxPa7adSuTgHZor2yrCn5oPkKsdalbz/9H2Xk1t60EbfoX
oQo53DIHUdmS7RuUj48Pcs749fugqc/Uel21uzcozEwPSNkgMNP9BjUsUsTZVfUxz51sbyVqfy4N
rzxTJqj3rWPD/BgLDAzZajzIoUonB+fZPt/e+oLSCR8KT3H3dox48h8D3E06z1e20b8vIhOkqXnp
S2jb/lFa0t9O4aEAUnPKEvsphJbSrLsqOOgR4J6xQgxkblOTXZBXHWAjR6+ersTH2bHLtYx2vlM9
6XPLhr2OXyNlil79SfmaRXYBMJT4eOLLY3RW72Sws9zxrJd876QzG4zQQgCaXf9yHQS9DMfHV+Gb
MrUz9WCv21Scpen0KAij0PckrTqMviWLcHtExWrnp+n8NJF32CCOi7Y4KeOVjUjCd9bKr2jwzL8c
zVsDU4JTlIXRSksH/7+0qx/KMtN/zJVZrQoEcd5wTNPBn/vTM2vPceuptXGPBYeNnDkqe7U7z6eB
dfZh8HznEiyfHBtwnPokZH+oUOQ0+tK5RzLd3FeG2WFoR8rX7AFNmq1lXrLCjHfYvvdPfRinG7fp
tC9tkqC373bVd6eYvwTN3P3yyxwZ3oDv2o7/Jp4SBStFNe8nrbR/oI/KwkZPwvcY3MO6jDX9WT65
yEC8KlqmbzpyY8amZGWOhAcvSLXpznXrhY9WT/FYGRKfgrkRfDOjwiYzA0c9L9se+P58sHBK/pYp
hYoOTIHWyhKWIw2mqlb13Nd59wA9mEXm0g9Gy9lkeqwenWXWaHFXa/Z7u5DaDC0Er5R2xlp4a1OB
4NWkDfq5CO38q43L8EJzc7y+OGt9aayFBCdRPURE6Eh58dXCwPd3FDUzYy1stluUXMvNrgw6sIUF
+Hmi0KNU92E3ptyTwEHySrXWRWzxf7Mst+XQL6smeyJbdxuQ4GCZcRuYZCkmneVfLhPDDj7D53+U
3YRtJc5qcPDGAEqYvBXIiUi/39nOsbH9AdVwLEMQdWwx7A36V9Njv+oZ2TOM4v51yELIrqqqnWXQ
0QGPBq6l7QQKgFJbf0TrEomKZWptZu2DaecXGQwKRTmgkKOtWd4517xXbvrd3q+deStpsDHloZ76
2nSUZq3ov6o+se6lZaTFSmnCjIWc6jzNEHYlwTZUXXhXhiaSa4VNdb9yLJZfeRtWX7T4i0/1LVgN
4fTQolj3XcM7et02tfasQRzYNWY53GlIAZ5Q5lX3/IHto9HO8aZmefBu9MG/TpblXx3SWzjkkElC
w31NMmdu+pWrq+2mj2FE2cEUrZTC61DBi7Id5aXizkEA6EzC1tnVeFE8z7jvUEErFUR5y5Onm+Z/
jh4jaei2/3BRa+V1pbJ1ZluFG126u6wkrS07FooS2EyMRXaomti8k92JDEicg+LONa6Qzcs054dQ
t+D0LbsY2ffUI8bfeege2x5DElEZc0SErOalsPtrZ1fH7uoaJPG3yKHmBvGUvD3lEAIfOjQL/3fb
C71AvAHxVLK7ixWGgaTcKY6HbxH2qQe3Z2vXVQZygXUcvczzdNdHXnkvXbVmfESE5iKMEVXqXWNO
H6NG6AWHXrfNsxNGFu5NifaWdUV/qC2D1H5pqG/5VKnbCLeavYx2Ifl0xzD7k4xmUfkf6hDtvQyW
eN4EsRG8GAmyupHy63qFosnYYxQv15bGSxwtCT5NpR7n1Fi0IwfSnxQvS9eSxr41JY3taHyajEoa
+1NTktx/mZvF/P4kyf0pOFRZWi+XSpZR+aAcG+99yFdxstA+5wrlCanOZbgIbMHvJgcp6Wlx9iNp
HO9BVavoi1Oz6lg09l2vZOsXxsEOUJH53sfOGUDsQNFlLJ/VcfFuGo13Pypx2QrcfGNR+3l3XCdB
mN/0j20dnbA1hWqoGkfHtppnWOHtc5qH8c6fEw3uKn1ysM3gmxqp3llaqmUjsMykNOdHmBfdo+L6
0/fXVk/H76EyIHRoGPV+ytLzbBf4p+MYgrpVa73aeAGtKmv0fvE2Qu1sSod8ZZWB8xrBsdsm+Zze
oW6d3C1qhu40P0yp022zEojKIJZ40i5DJIKum9Iy9tN9kobl2rbzJ5zIu3sRORwKjJCnlmexNK3Y
a4+5p6RrEdnLsfV88m19W8a84VFaLJ8Sb6Eem5huur8dLm9el/MCtNAEnBHMhrZ1LQdFq1unnJLH
IlUspzkrw2vQ7RqOio+AiYE24p3FdoxL413nwbj2C3U+SzNKiw2SQtbrUKJArvblNytKzHdXNcqD
F3iHaXJfqEqexOlIrI3kLJqnfRh39eXWn6kATzyjrj+5IpWm6u/8WoGz9ts2EkaFedfHxcnNsGIL
4yWFs+hXUtExN05oGzsRlTM7pDqbyfuZuS5cLbTnsAKBliiloVusTFVnCnZLrAxKV4iiXODaxoNn
VNPjFduRTK13J0kEM/Ps/Tw3zer6Xxza2kdbhjsDCB+qTP+Kajw0s3RLdaa6an6nDgTeVW3HLzWv
/1OjOzTDLI3uNGzVZEYVWd5DXdQQ7hqzPvRfay9XYPgM/hMFFu3Mm+frULj+E6gx/6lHXnMH99Va
S5/EAg5CjbOw8730yQG9vS+B14YIFnChKVSNJ/97GCC+e5VcR1MmWYddxX9KrQ0sCDgrJnfYx8sZ
6jQfZ9J3GwXLEyNGmThnv2Xj1cx1uyXj7zzW2Bg8OrhEUNfudRb09FFTZ6BSo0tQFUfpQgSkVXhx
4dHd6er9NWKJNUqYdq41N8dbX2nWI2bhPI0x9sNZFTJ0XF8yw6oweVBr5BKWNsUz/dSzkf3UJzGV
xFRB/OrqKF5KX10Vzbi6RgaFa25u17UMXLcrpJDUjq2xqaTKgzeyY2yHKvvpY8iXdKr1rcwznKf+
EqEM2IkMkX2NaFTugJBF51PXxd+8SFfeKhvPNi/OkeGG1XSa9AA4vN4VL5UBzdUrMIzwkBfJJudX
Vens04bjSitN92pJIErxRs3SU6ldeDhyX0mnp8bayrKsGUIY8vNyT8nAdfb1lrvNlHGJvM1udLdH
eMiv3/Qg21TIKr2nmhsdGx/D4c6LF3kokS1lG1NC1wsRtWkBrG6m2MzvwFeTMUYjctXkFXKm0vlp
XOKxmyKlUgV709aHo4RcoxsLSHxihaApnfYsB3OEz7Ka7dgsV9KRqYgq28ZiYi2dtgRcw67nQTG1
Z3NIuvPnMZkcsQ0pCz04fo6Pig6VM1Ai7Xmo2fguKkcbgWwnwHJQSEfaywHPLaBu6RcQd9Or+wxI
y/mPfonQTDSDlpkyeJvejlhjKJb3b+B12tlIMJGSs781pU8pHUq5clomnreJQ24QmaekAw5Dk//I
m7c/j7xNzi2QvOuZ9DXLwG30b32a7mC1UYy7P2JVdE50clhjZZMhVttDMoOqZm2ZP3TmYBx0Vo13
ltu7d6gTFv6ubEEsZbh8ra3WClG+tIfpiOOmRSYgn6JfmavGiO/pX4VOybtujZVd9tOaFywYP6Zn
AN2wGM15ONX17F7gorkbbC1yfkdmvik9K36eW+yH/LlSd3PDinxdFsGz0hgzXyHF/BCDk4eqhGu6
xMpBCwb7AF7ZWkkTB2Z3E/aA+1G45Bk81g8gMYwvlTW8sDmvH/Rl0bOMSUvGYFh+av0ek8hlnlk5
l74fUwCYxnC5cRZu/AZEYX4FszrCqyFCDje9OmkuEW0ND5+kor9LdDc4pk5zz+NH/1KrKsY5QX1f
L0mnaC7zx99jZeLEd9gDQLsgSWvpOBJ3qlNQ3WtRX5XO3MmVi14n5X4kbwlLhuZtwJK8rooLm9Xk
aNgzeO2S0yYK2FEfRb9p0DdlZLU/unmctqHt1CcP645nZVB/ybiXLQLPQW4/BTA3z3gSRttygOyD
i4W5dlAhPI+ui6Z43DzIAevI5kH62Z6cr8pcMvC7TyJuEyoFThYSJxikINiaY3z6tdLQ5fEqu+UG
pek49jGJVGBsQaY9luhuDCHGhq0a6HsnHj2UoYlC7XvZNnXcYnoMMVr9TiYNYZK81c9yaRt57kM3
dvPGWgqkRW+cAYGY58r0cJZYujz0u06u7iNkQ5ccuqU+Wgdqj+eRQin/dywZZHVtss1egWIttnGg
AMGMosWSrLW+zZnxmqXW9F9dvbGho3xXzdaBdar1zxBm1HTbqX0bh2BJhbnuo2HymhiKPrsrmrA+
lQ7QH4qw2r1cu+yjaD3ZYT4+jU7YPiCz6R8CDGa2A0/E72TM11RVtXfuEf9QKg5bPd0avyv0x0Wd
XJBm+9q1GF01y0HO5OD0yqpLXeUkBljSNZqdiuIolbGpVtOd/PUhQuQeq7iL/PHyb1f61XCMouGn
dOEnpKI6YaXaukwiZSudcjCtaVzZUfbFAAr4UDfBxnXS9BItWsrShVUCQLTJP6BQaTqb3hoeIX6y
IWDr6QANjoa9ooH6I2Vb4664i8bBwqRYJUuTtcM3j1oV/pJf0QWJTo3pozmdKf23xgj/1cZBeVTV
GtWKumN1v4SjlJlunCmIziiym2+2Pa3Rzh6+kb8x9zP6TTuZXoTNSa/V7tWsFOMOElW1lunI2PJM
w/7rUnRK9KL7GM8ul5UvpeTujHa6rXOLYQ22aC2vcUXDm2tRcJIDzNIZ+8hnMVUa41w5JFGCi8Lv
gL9Nmp3rJInyYwVHDzf/mCQXcpyZcnPPil734ncFR8dzE/fVM4u4X2mRNT+6zsHRvNPUBxw73IvH
Tb9u2Bn9iJP+OVWb6hWOeHIqq6jfygRr/qn4AJeBgAX7qNeyA+D55j3v0p3Ms8Jo3KjoTJzDFq75
jIbjQVwp0bC2KRHEFqWv/82uslo56LI8TnFT3V1Lxvhx4uu4vHzV5RA7/tkDCHuSVqC6zl2DIlaY
x6x1vNzZTkOAD9TSrGV1naX2j85TtaP08QjzHlxdTy9m2m6la1qWSWxn2WTPBo5eCgJQ8iXlIOkD
u5uenURRTvJtr39BEBSHBNFAA6GANDS/CGWmCPzg4XernovwIarsL0K2kRbeAtfWkM2hRM6gP/CL
q3I0XvVGofJb6BN6IoX5VdJVXV2BYKfAdCe5LD/2tI1nIvspoxY13EOLhfk101Vi63Bvl8CRF5KM
HMg9tpmTvGTdHJztIuxXLaggUm8Ku6i+QKGvJK0kA9IECFG9JE53MY2Jl/is1i/2WIfUQmGFyKCE
JfsSoWxE7LiCHRTtZvbwx5Jwp4ine68Z727Xk48sYsp3CnqzQxRmj0ZClnvIzRmx7MR71RIrP8Yx
7nTSXOS479CxJjO/jJpj5T42enmQlhw8c+9YeOZJg1rpPbLU84O0LNtpMcyqWV0tky19ijZ+2wGS
XJrywdO4t8yvvZsj0z2ribrvC3wzFtw7IMo6VvcO1PKtOcb1Gutfk+VWYSOI0ygnftpULyAmFQig
ZTjedA3yDS0sMaVqYKb2VYYxiFechwVfxwv80Vcd99HR2vythvOdFspbMVnwI0frq7T6bC5OhtXr
a2l2Xbg4ppJ9u8YuF4zG+g5Zvf6+D+fyPlewxUTcq9m2dgzEMc6xFAyNEYF9Dl4ZdjsLKyvk1qLp
0Wqj6aJT5KN+xEoHAgC5DcArPARoQv/7aEqqqKuV/6NpRtpH8B9zJVhG+zy2MHQz6y1b2+yCnm56
aXwrvbh1bd5N6ka6pec21i0B0sd9n+w0TNtXMvrHNW5xANwy9IZ7ffdH3KA2oPGVYZ+FitOzVrbj
GQrf1OxbjSKJlP2v+Zdb5yfwiR7azZ4K/7w8QLuQLTGyBcLoKDvHxztkO1h+eBnmrMWo7qOVj2ot
rUr1EoQ1xm2JdOsFQpe7cRxr/jrk8521lFvTXHvpqiZ6z11v2Lq1Ft8VSjZtGtf81S/Wa65uDlvs
zeEYLU0xNorj+rnJHetOugyobpcgNO5lzHND7IAyUuPHpujeGwWsa4cP2ux46lsBlf9CwTlddfqg
vpVVRuZM0cy1jHaNYS33Vbizg1p7q1QDQ9PGUQ4yWoYzb+HZne/G5VKzljwEXuY9ymCWHLy0d7/8
/rgeViGP9FPmegG6iEP53v3y9EF5Sye/fyCj9MNcRPtnC1PGWG27jTSVydRgTZcg3luteHe64Zdj
Kc6RcrayLcfU3jjFQOlxNnMEoTvNZrk3lf0qRN6WTSd+hDgrko0NAnujd0eDvB5Q/wwi0YAJxtmK
OuhCQTyyN1lOHa/FdKUlk+Z5GgWyUn8Xc9areSuY1noL290mibF8ngyNSLmzQFRK/FftRR27s+72
kltwJ9we7SIN1p+yB3Iqh4nswZmV90pahorexV5OE6X6ZwJdeL2KdH3KTlDcAsZz1S22efhsWjx0
n9TRNZ+6DDPkTFf1XZk24MbtJifP7yXO8drOnPTUtbN2kei+KxsYBeugBuW8dsoJMbPCuVxD8xY4
TNlSR5ZYOSB5Vew8Ky8w5eTT7Mz9B/WSH6PXkqgJ8UVHuecSe2nH8i/ktagGmX7QusR9lJDANYJt
xFfEy9dyHoPlsBBaDkNt4ou6XEUGOnf2FwvK7a1L+rWQhenWpzL13k5xtYMzEPLnVPMTDp3DSgsw
Yw/z9CQRWVxVO36PwQmAw/yUqBi4kFvP/38iwgx2QpSx4bZcjXtXdTapowFsuR4nM4qOlqK9fEK7
XE/5JeyL3AjOV7SLwFhSu0dCyoRPphQ7Hvvpq22ARrOQfvrVRqS4C/9XW1gopDd594W1KfAen9w9
YmXaua6tYhcUcfbKM/tjko04bGv6v7wa9lqZqZiOs7vaBpU53w2l9jFJV6zsbMEkuTL1kdMqdxkJ
6htH/08ev7bQ/4Xvj79mVq8S5Pn5BSp3PNXqjR+W1lvXQ4k2DSX4pSOVzD8yeXIAFHdVWbvfXU9R
VpMXlC95z9sCEA7qdKmPxL47BAdsUJ0HuRJ8ILxHglY9xQCUT2Wo/SiHqX4SdnO6dCGocu0SK2+J
WrqkJaHSpXdYUy1GPdI1Zfk/+Yj7JAyRnSSqckl29Zaib3Pub+pOLOCunXMSfY/T1jnecl9DyV/a
5uku8OpTYfv6AADQjoB8XrU58FZLDpgZ77W0n3/w3o1wXu/nuygz9UdngOYqA1EShRD9/eTZbSJy
S7VqIH3BjNTH6Rxi6ddsQN0sh8h8qCc7em/ZKWhoUK3apogxPzf6x3ruj8I67RfqaYEzD2nsF+mx
q+olpZR3LzzUKUEnBDp1fZLBakAIoMpMZycTo86JDvitAxZdCLE8fd2zmaG4JnOR48i3jhdjqxa7
P5tIiY7XtPVvyn/aWp/6r+/BxtCvfVc8ncAseWL8bKf5NVcgMjltGF7kEEXK16oqrP2ti2VUeJkS
DcGTvAA5gx4AmAq18NApv9nFFYays7o2OyWLoZz0907xy/Z5nA2zq27nQvM2KKzEz3LIWh52SRLH
J2fJ7khfahysJmifpDEFWnoOB+vnbc5kDl8c6B3hfwkqCatBTLqUUnvXIBq+RHpKhQB6DYJoi0mX
aZUAHjseU4srFzxUAzPbpCPzt4ymUwWZxLBRk6Ds2YrdLWu5DMhl4aKyMqJO6/TWv6lxVy2GQGPV
B6vW6swvqhMNW1ACzp3qwuXRi6DbZWEL2DLy79GM0zdpXE87fezgH3V18mDPQMmWlhyKNDFWXUeF
Q5qOEXsnGI7lSpoyS7P1R6VJnIt09VbY7d3KBW+/XERpoxrbtePkd/PzrNn1i6tWpG9KfdsF+rQX
18nctR79TBme0jmpqDTOB3Gd9NtkPGktBStpVilcvXqRrv2/TnJTuHrTUia6TcqpOvOq0rV1hc4+
LrngH8R9GgW06DjoaQ4Ivsab2muaF0jb9owSzp+xQ9NHxxmVxHWAU8JLF1oSG8cmaSDP5kmIeKuy
UUHtVfkjEEV3G6O/uINN0V+5RImLYcjeWbxTUgMv8bS2j3/yjaRN/THbKdA8V/aNifTplG99Khry
oX5mFZfrZW+fpdaYdRruqCrZtlaACTjs0w9XvLuRfenn0H4sB+RJfSPZSbflFvE588NxLTD4dIr9
jd1Advg9Sa11zERzDOq0Of5zkkS5KapZMikyK22dqv14Dh0A9NqI4Cu2J6Tyy+SlXvh5WZ4ZB4NS
61MP45g1FSHILqw0Cpv/eOpgrBvMhB8KPeL5rRf5zoBh9db33pdBCZp/eTeTu+umd2/E4DepG/1c
RgYmteCfNjF+RT+WD6Yq1x2ckhe6kyVwmLwy21qaOr5NfYLxQAVQWx9zJPJsLF6yRu1PMjr3KACZ
UeBfZLRSg1Pj6e6TDNr7chpbZL7r5Jm1+FFCzKpJ7sMYrS1nufycNdop99myyRT58LBT9XVl5gfT
TY3vpY+c+mJK6Vrdr4TC8pfCzVFx8R3j1Cn4T8UQbje/Q4epdf71CXXImvw11MnVT1f9HRoP3cdV
lX5YdPLsT1fN0f7V9aR8xsii2OltruzJSuJhDWpVD6PyDSyVccZW3cBocKi+ZUlHVjcM03s0cbIX
buIHib9NDwfCUKP/6/TaHj+mG6aVynS5rO85cK0SKOFNsflDSsQzOvfIG+ZFFEQa3TcNkCyjfx9V
BqyNbjjLQGvPkJTGosWDeuIX2Ev7IxBHPlQTXj5Nljm/r/DHR+q4km4C0HDX72JmUP9mKv6reJyp
pkdmi7ren6fJWAwrrGjNjYxnmhKc5WzW9Y+zW9+n2TLsuWgKfLyvwM1uKjef7hM/8LBh1rbSuh0s
IPL3sHHLbWobE08oYsEK8xuSU6eCPWlN4ZH7abr/NC32EfZwBzLNQKXkPeyPaNR4KE3spCkDglrH
kP7zwPW9nDfsTbwUhtGn/ap0upHp726XlUu4y7X/HwYkOOIpN3qZcs50v7ooKSukMtRP0pJDrhaU
V5dBOTRT0GOTppqbPwZyU60u0pdw4QOSyi/IRFGPbQuYNiuZ3BdYrUxujNriUvW6HW71r8EuKHPd
2rcYmKdIS4dxfZ2s1FWzg6mNdMxiRSurCeSTFhOfZWGR5fwv1UZIwkMWINKZK04GX6dusL3WUv86
s/eL5GQO/Q6ybUOZDl8YMYe5WsD4ULNCNQtPTtVn+p0MX81kruN1Gd13UKxxD0v1EKh/HrPxjDDN
MMhsngFqefba7+iVoQqJkjLG7aHrKh84yBIugTq5ymMx1itrHFp7J9l1U2lQ+0TqYCcZd9DRU7dy
mkgF9rwk3m9BaW8TFOZOgWNv/SOtlASZGgOzsthjNzy3+pdbU6StpZl5kBj1hdNyGxVp61vz6u8a
haDWc/IoSGoWufsMtTV9c59te2jetMzpnuO22pdm3LyRh4+xzva+XsdUe/kipsqfweCMfsIxpSZC
4oqZTWCAThhHVknLaDmScVH0od/LaJm4PPuciaXDMpobmACFod/dyShskjfkE3sExhhcJOjli8VG
4R3nWhk+RLmkBht1DXKbkZ9sr81FmOtDo2sZcUrzY6SMNFCg/KUfnX8Ked1GpPArV/vrhWRkJsu5
vnpmKTHMe1ytTf2Hp7pPk20bj1XtlhtjQldSmnCSzMessdxDjBLNyliaMqCmage3/6c0bqFYob4B
X3VO0jXOFuaJNh4zFhm+A9Be/2wPrn/WrRIBRSMegEeQBIOYPmKEvPSh+nlUrfJf1F/WAuRRlVw5
s7lD/GUB8KQz4p1Oz+YOiR7jPbfHf0pLMx5atS2/LJOGqm3W9tiWL1apbnx3LH5UYJXXGsJuy+IB
WB4V4p3OnvRVjV28JIPJXRQ4CJnsjpwpbi74/zbPMHXYVSJKGcEs3xbV0B/6CcP5BoGkLizT97pX
4nMc2+FG+mV6AoMmd2Id8eZmUVwOxwAZagu5NWxvETNz0vnN92z7vq/0U6wWGieA/fxBSw5alEBv
l/Tt71EfVNkLWr3JYV5GJTiwxoalx0iLF3IYx1Cc3pR6gP/PybWHobBZej7HDAClt32q4ESSKeMj
yZqUEoivAY+GPMK+HtZXMsdfu1AdH93Kz/xVDTo9NvT4In1WRekC+Mu5Jy+3dXxDZQHzP1XGa7HM
ROWTxe3x1h/zxLhAlMQImDLkrd/xu80ElmjGkj3okOvKEjPZtQG79zQfK9Rf1HnVLJCWv0QsNopP
Pj4WtwjNRAlcT0MNYd+suvQ12ge/iaFC+Ez8wt+ibaRf2aU3dqgVBz/VqJ2OQiKVfir3E7CYPLyP
zeLfqNfnH2xcIVCVVfFoBL1yF8SKs6aONf/wh+E4JuWI/jIGL4aRervacupvrj6uJEAJsbMuozo8
k2pRn7UgfuhkzwbSBoR2VXUvml/9EKkCyOwNS3wleypjymC+iRZdu2gYDMpz4oT6d90MvG3Zj94R
KfP91cc+NaifU3Ya1khOpN+yDgi/KDOTLTRL0/vPqrOvfWY2X5sWAYmM7M4TEhsJmDYLlrve2edY
xS6m8zz7qvBcjgkar8WM9iIl55d81OuNYiX2Llz2oybSYo+VKqrN1SWNh3bbWdYBDnMXrr3Rny8O
MiJQFOH+Qbf5a9Nt9d3Aa+ZLAlgUQWJ/3gOASb7nSEklmHCTHk1ZWqP5Kd3cjCF1n+9/RC/3KBXW
FwUC6nrI6gfVCvE/H/3OA9rBQ/3aNk32Yphh9YcbACMOiq2OE9yDdDWjFVyWC2RqrKwSRVf33qRn
j8Hi9glk7dXt+MmmWpNfuxK97w/ugEKcP+ZUJPl1JkAnUNVZXvQxKUCcaJStNG8D0oxQgEMjy9N2
Q9mEDzGLmxW2RVCPdQoFRgaUSZpuhUu2kujTHV4Uxntm/juTbXjzcm1r24HVIAYUaci9Q58cpwTI
CfY6e2laav/Rly99/hISNepWJ9e3GRbn23ZQfLhX6Au4iWW+SB+yorXSuM/SUw8uD9KCXaJVhI9a
34d3cMHqkw3cDMmIcvpu2fGpjYdw35hU+d6aAQUJXcX3FRDDtEfINkIDVlfXsxH338I6eUyzwPxv
jKO1Hnr+T3/s0OdqQvO1Uspx69swTQzHjNZ50+LRaZb3sWrjMkZpIlkFvtGcPSfsX4LWtA5DpRZr
vwQZvR6Ajw6g7Z/SzO5foH4aG89yYPyFsFGGEJ2Q5VI+XuKrwYcLeSMPRHbgbnGjGdZCDJCBK9Ng
sp1t4Iz8mniHXzJvXKOkzmurySBdQnz3z5/atepTVrCTvfTJwSo9vLISbhC99B+82eJx2lnlKbTm
74GVTI9OX/LAdQdtF5J2ukjENaxmxxKnuYvVLHGDHen72FTxLNaD/uz0qFQv96PchnJ7xibrmERP
HBL4/3NrgjnrzlmTP0jErd+NNXUVg+y93tkyMJhWcp70gxdpJ/LqwaXSF/vJbFGnHUHgUY7Vu+FI
nv8kfXJIltG/hQzUCu9ApLNUjCnXq8X9lcOiIR91B05v1XfhPxB0tF0Z6eWiiBN8QXbew9+IBG2M
WPNrPy3soNx+C5cW1cj02YWWJGMSr48/TbSwX5pwUF6dKX3I0fV/kCGnQeog11FnlnDVpN5uD7kH
4J9rqRo0VnsR5ZPRyc7Cg5s55UYZyUR+CIrMUx2inJRj2KDgxbKJ1T7YVFCNLyj+G9cDgin42ylu
do8PxXSUAb9Rjcstzg0BzRqVerrG3uYGbbFvc+ssBVS1VEkDOT4PnqUi64zxvs5aUBmq4/DINYFd
0z1GrX6Z+75YSXNGm/kQddgMSDMdAWsqY54D0si0e8sGW+NXbbGS9T3LXORpUvKAkw3x+dq8LfA/
tT/tD66ncINwDdatM5ZRyZ0czDSampU7VhSC2hbBM2nL0MwbiUpn75rbKnbMvaelkOVw/TuL3VYY
wVgC7ROvpDk48AARLXeO/cmdxxlj78S8j/MyMFYFjioAlXjfSGcQM1Kzm78HWlFcrqbZI6kd9kCl
72Di5jyFi5TwtNQS5CyWWoK0r6fSW4s+MLj9cb/M0SnVbT6YynEYgrDgeZdj8vlWoxyyd/zS26ZL
ExfmdONPWXWc+BG/YRCfL3Wq+SLNvsGLDrTUc+kiCuE1eIIukya7rh6CKPwuQdDs0UJfPiBEFO5Y
gHTeecCBsB2p8oveoBy7jpraggnQvQuyThmsctNHfnfoYZ2h+uJ/NG+jRa13B8ChwTpPKl4Gk1fb
B1nYRfodmir6w3VZNwxasOYHWO9lDfexkHP6g1V33Uom9MtyUAaYGluJwc9pWf2BAwjW5ZzUsMiq
ApkaVt8Hn0TuypEVo8tT6WGazrld8yDrG6qxuJfjFNhtrGxK9mJmbuqDS34EPIIhdubUP/BfKIKt
o6YBU/vosPCXMQhdPkK+Rf5fDYX28fohRkG23LGwNJevKV/4Nuv6RTEG5WH5k99lef07JCrobYsC
bGhe/3KZTmksOnhW85Sa3TGGiMQLe5HBE0U8kbzDj2GVQHm7K+DZ/48+3hLI5l7ZRIo7rA2wLIfI
6QyyqaWCKFiUBlDQDKU8Ngsu8taU/668c8zrqOAkb00ZvQXbvELfXd/93nmVg0ZHs/MtE3sNw0p2
5TD7/4BjZD0HjAgiOfyh2jabe5Rpo6NeufGx6IbqXg9dvApi03sNWgeoNO51R91PwULbMMfNxI0v
Ah31bTXhCZcmF0GLyqg05wV7ETiM3oKtQH2COIntd2M9INheP7FN/C67npZMBaCNIDvaQ1l9G+wT
dTzebSiADhvpKvHeXBl2bB91JXW3Wuf0xR5+Fya4GWVvNu0Tc3y4g1ONb43cWHIXpMMGydr44zbA
2cal8JTPn25jBRQwmzKmaXWwDdUC7jno+yzcWJWTHJIJLDyvcR1ZLdYvSIfNAw/NSgdNg1oSgnjd
XW3qF9AO7S4CoX/dzahRChSQXDoUU7/yD9d2nHfRPVhxErqgLK99MhFu0vl/kXZmy20jS7d+IkRg
Hm45SaRIarAsDzcIt7uNeZ7x9P9XBdlQa7d39Dk7HIFAZWYVaIokUJkr14qmb5kgsJBUFpPRfZo6
QKVyBKS6ecyC6lM+xtXdQofh1CDRxNBXtPQIOZwKYAeiGcDdrbvLlFLdSMTAe/AAyCP4eNzOmPfu
AAtpVFe3bViACvdrZEkyXVH3PQx2T0njq08ODbua26MdIkZDyS+YYugw+RXARbZtWHcbfqmVY0AR
5CnKTecq1suRot85w4Cixw7tBABuiaM+sDmgZ0zrn+WBFthDH6vegxw5pqVvlNhVT3IYTKq1N9vK
38thXlfdaTZmvsNeODzrTdMc4qExTzqicPc8/wbbMSTTDTQsAeOMTR4ALOr7IlKHraZp8X0T26it
8Jg5HPuo+yRta3CgKN01q7mbWzb39CG5B1Y9npZJ5Ae0c4LsnUQV9eNongpLCZauMQkPksMFZNTY
b73N34edGJZwJm9zwynPia8l8wv1TG0Pwx33esUntwLvjmAz8p1DKTiX1kMnCJoSMDYHAGU99y68
ilpT4pen5qDaF+v6xiLNcpZcU53o19EGihs0M4MHyhL/EoW2d0GiSkfBpKIuLj3SmCoKQXUCFQZN
YXdGObcqXyfC2ygcdkCIFGA3vXdZ15FeU+XRlTsyPGTEvllKnlZ+W21ChwyxHMq5U9nc2orR3JiT
R0ed00ALSR3BNtvs2Fi2v6uF0JI/gN8ZYFg46WbLnm0ao+W3fvkBT9tuyx+qu8pvvjyoiTfwtSjH
w3Ifi7yg4+eV6m0U5p9eafTZBlmX0tSyLZjc/LYTICV5oKmS5M/8mOZd+5RUTgHZvk5/tghIqNid
q653KYnO4bGaLOXJattE5IKy74GiP8zg+16sIo9vCoiz09xzb5SobS4x++D9lNomOAzLFswp/Te7
6U7L77Qeo4mchc2fDUosdO+yRtiqQqfeaO67lC/XkKjUHmwF2XsHVqwqiZEqVpEOTr0OfKjl0kJW
p+4poyBx0w2++kgvXot2q5d9HYzoIndQLRwWhUlexNLBhYEZ/KIObbNXkoD/m5NNF1f3htvAnOvz
DDxn7urD1GYGz8SgxUXBZDmTQ+l4Zyt9W4H7ij/Q6qiU2ucvL1aQ8ygqM16XXdceSi7rm+nt6pTL
aOqgnpzmRxkgbJwJxeNOqBvPvdfeZNMAD+7f7H0w8jwpQwo/E3SD2bMTB9HF7NP+OJOh5pGQEou0
yUPBfvAiz9LYM5AcHL7I0Zu4NUQZqKYmagU3yrtl1rWswHN2tt4X5O248Op4N9Sm1th2jlLuVoca
DNHWTDJzR1XCBwkQwaOOjhCcFzqsBbpnnqRDHlS6FCDCl0dpsESgPOMXpriroMt2J3tLn3a/tVQ2
0AXy4wAFBIvOytEhz35P1CHd0P69Un+s89YppL6jbRmCSbWrcmsWfNaDBs5Q0c4XkPx9NJ1jrCRw
vs606kWWmd9psf9NjqQ91FX1oEPvt5M2eZiztN0CE5kAsrKOtGX0DcqlkeQLNo4LSGE6WJbvnugi
qO/8klKwPrMZYFtnXqXOlQeYB0mRZDhY0kPaPjrPugpg9a6zkDup4qtZkgJY8MW5+mMcO55mRZd9
qusDHdB+uyCTNd+ZbzMdERbppZRbXHVPWWbGooc/6i9aZBm7vizcHXpd/dW2rf4K2+VwNWPzL8e1
8ltpMoV9cYqwtNyXthYskevEngecW3UsP8sVNJ9/GznJp/S3s7M52a1rKN0L0ik80Ys91HZSSghC
jA5RYgu+kLzxb7VJAwNSqA3pV8PdGsajfJDsC3PLBjj5ILcMPh9KOfJ7xd2YWmDyFo96W20DOIdp
dhlGbzmljg/HlrQup02s63vVq2E0XqMoMzZ3PHpOt0ZvFNsVht7len/IkVXYGhkgh9Wh54grhWV1
acPuQ6/RbyfLikPr0GYz0bOqhvpCnbbatcrwzkqkLXZZDJSFxF92aWrrEYbXEkjbWqrtee51aNVB
DSzzr6t96qmmANUZ96tNhuhw1ADuUb6sds8lQYRyicb3SuBj4ZnXoU3Lky+2h05yVrvjpdQc886c
FWPvp+MMS2n6YpJF/FOECrDPm9DBT6w7IJqvoXCQvZSFYcvQAGT1gW9G2b8guBdXWnGWWDOJSKOf
5mZ0Kvvyd5Op8IggkWfSbqneErWafk1cQWrCJCfOKXIqYd2X+2kEjrqZlLE6jqp6XSVQABqPF8kg
Jm1eYlfHzpr4NFMnXmbJU3moqqg+jv5wrQWn2GpPkMe4ow9wp9R6qm78og+vM7uuXWuU3VujKzyu
Yoa3UZ/+uURDtCNUlAUxl9/Sz02EB4ToGkYphKJygji0XvpZ4zH4drXHftYfSpEVGLuguMxtCbpJ
KbZTQ3p9J21eEgvRT6AK28aqIlgBCFyMWc0NZ1NMkJqqTAr0PE1upF8ehgCkO4038KnTl3tZHa+z
zcq7zQef1ptgm0RBciHfnFzKPhyp/P4axy4iYzRIFJvWK5OLdIxWSIeCPO27XNBp0aG1TKxF0JQn
ebvTxbcI6oKjn9ITtCzpylOlEf/Pv10W3oc6K+pTTyH6blLn7K6bwuxODuWZtPGIAh/UP8WgnUH+
3GjBPbNANBrEydN1Bd3VXOjdzZxilw1h+Txod2rfdNcipcdxyNLkjwZ4qdv40Z9W7tlw+KjlI3WS
5kgiN7+x9UJ/jpz0Txlh5/5dqWfJZ6jIYaLhGUjmPEbBVwUtDjpd7Kn1vw9VMQSF8er1DPc12LDr
/ghTqM53OHL1eK+BOj+5kGHdlHk5AM9LqbJFRvBVHZyLZZGSjlpla8M39r1NtBH98Lx8rhAs309d
6p31qQIosKzXGHW57VWAqm4qdlMxHLqSalfa2FBV8DiIneYoYpSK8cLLKwKbGpSAtOUyRs4hfYRU
+kK2alGe3KZeEyo7apL6BkSgctDF7ifyK/ZG4myC/3Cf+JH7GmhAN3qr6tN3HvJfQ2ScWjT6Jeoz
YIBWb26kTR5idqtZ2+d3chTNOu2nTWrv25a2uhFM1bmLIp43ivaIHAyiLr9MMkI6ESbJKIs/ZTzz
HDLPMnfzSJ5ha3Ywf5ra+FiKrpux6YRgAphKWse/0n6kbyMnqB6qFi3NQYX4wO8aZEuiyNkGaeR+
IYUKyV7g/wVabxck0zmflRqlbhpTw6IeL11fwWAou1hjuLqiMm/El+6nTQbKgzLoL3Lu2vG6zF2W
ySBCESurc8mnje6yrcRhSMTGkFSv+E9pY8fg8PRO/xxojhXSsQ7lmfo26g2yYw2D+25dR14jSqBJ
jQZ93nuyaDaC5z+yY7HZbfAf7tRwm5AEvJOj9f8BynY+0dP8PTLPka4XL03VRw9m3nzKYrf4lJAv
PwYAZnYgbItPdjMqIHFzGqTFsLOaeKOzL7nKoRNeeDiKKa85ygZOVqjwrMi6kVxN2mQhGVHbT/yG
K/d+mf2Q5p5uxsP4KwpaojdR2hC/ibJbssCR502fuQFewCS/rtUZwQ/J/7SspY/qoTR8xIoqI3su
EGbdmVkY37RelcFA5oenKCtcAOV4+65yHj1EGKUzEKbUbV9chxxOWf3VArO4KZJ8uOnoBH9uzDnY
9IK5fBpDOGdi7TPN6uV+nqvwXGhBBGSs5Y2yx+kbbQtLKFQBMIYmufk49SYw0K7xeVATD2Nu3Keb
StS96NYETB1Cnjul6LS6OUzBxY8AnkWUVfvHIgnD/Th4r2fzr7PVu55BUTQ8jqDa9/8irphAQXAb
vvEzs9Q/uWO8pSo0gWUE+61CAbGN4TP60mvZ04KT96qb2Rn7H/nQfK0VxNj00HfBVQTuQwnfO7rZ
tJEiDRDBW8g6haJWGzMTMr0t4hybugfGe9/ZH5Yic88O2TK7FtbQpDl3Xtd8hF7owJM9wp2D2d30
Zq0fXOBxXwRoqa284DmCm/pi1z7FLmFX05m7+lRVwGmL4Wggm/I4T/lZLyrrxXAj9QwjuyAYNsi7
T8VwC68p6GAxROaTrhelMG5k8FQNVGltFFukNyjHp7wPuwfpNPVDxx/+pekL5Krc8BlaafVs9pNb
8CTQH8fe4UaUe+rZNsy5o0QO2neua6VqdwXNS9OfQTLW+0BVb4s61w+tQTdf6iGpRQOYtokSJ3u2
NWt8qvJsI52SGoc2mG9WQIZVmjQP3GE9B+zAzeDQl031OWPr5tb99BUcLo8Svm7dkRtp7ptxYrvl
+sHBoNFkvzTgjClJZpKpH1YuEdmeU1o9Jfdf/CIkxg45RIint4QhMtDqs2Gb9KmBfI4FUk4c5Dw/
9XmGobBqsUtHxnRXDI31bNiacjdYaYkohWU953UzP0AXeCtHSoQJ8eki6uYP0qJm8bOKEiigcVy6
BlmKY4fFSa6l9aQja3QDD3Ior9SGEe1OSNlRUYxzW91PlItXkaYETc+MDRfYuSJL5wPtbvUZGJUL
cZpgB0I7V9SLhX90a1jChVEGxQo9MgdVjKVR7+LXmGXOGpmnNomeOblBWy+5S3u9b6l4czoHfB4B
BWpHvS/jW1PJGUqPPHi5ZXq3mqk7tyrF+bDq5jt6PBAYl6e0JNPZp/XoaMdZfXzvfhO5nA6Ro3B7
nKbNMvYHY76Dq2FStvLUr5C/QMTrmFu/ZC+NIS/CXZHWgN0aHUY9UfKiylqGi5CmHMvDEilP657G
NbOZ441stJE2OE/d5gB1wc+GiIAu7gWD1inxfOtOyVeJFHtHHKI36iSdC7Zs9f5yrPCz1Rlm7nSb
xvnXRUpSLizjPEVH1CVr+RzAZgU+iMd+tYP/k/yZkuzdJuW703QXY9TMe7UNrHs61XKST+V1idCd
JDgg+T5t1xBXq8z7dSnYDrbALHbWnLGlH/XoZJJj2HiT0j87g5M+xMV8lE5p6sZi73p281jFc//s
BTY0MR6NVdI5Ddm4L+AvOHSjOlx7ncYz0xb0YV4S7mWpG/3U4gr0lWSCOLPSczBGtP1sgzF37qXK
Su8BixnKyYMoDH4wKb8SeCU8i7qn3y4h0rHxsm44vcpATE6oHXvEjCXrWJyQUC+CxN3KoWEn4y4u
gnrxqn364NuD9lhEiv5olqL3xvnJ7+yHkDwIKkazD6E5EvzOctjP7YQQH42hA83+8GxDBR3me0kF
vYROtL8AxJ8+uyFUnYZm+eQiCXu3oghDA2n6vBJLlxokQEZs832DZT0blOpiWob1AVmvhCZrqkey
zaLvIMaEJWZxBqKbwnaHl7Ir64sMkPFgAAHQirYMKAzMqzcPFyiZrQ/SpE0kTjwt3DQFS4cCZ8F3
e3qgldCEUw8WHV8gMeTBVDXn2CXRX6tJnsF3tGvMzr/IkVyj5EpbyxHdF2I16UB9zzlajfKnNMmw
X9ONicT8cmFIkQutrBcYM8RPNvyF9IRKQPKCQ17RzGqZVOdJ//QGmbwCnBMBdYbQBgZ9v85ulrkr
1jnJKMCWfDCASJH1TfJzpM3aXVF6MJKkIi2seXeJMEm/1AL1ihkcvBzjVN3qYNV/cMvQ7pZime/W
z++GnUET6eKthvy5M5zkmI6G/th0dOGUAgwva4tlxaercaK/DWv6dmSpUQZLryw11iJYzoWN0H9S
NSSQAbcBsKCgBmtDFH0VKRQ6L2LzojajNu0mu815Og4qdvB4FMjup80yJ2v8LSy4mky7LHMynqy2
YVZDAnwso+KDzCAlfUeDTprEh6Wveh3LXJSMkWe5PdVbdl3Ra6Acy4nSvWauaKMG8CZTR3ZKdrZ0
KQYt9EOSjshXLffsa25+gizqkEjCosFTn0RL760haYlMC3W1ZR5cbEeAeyeZ2pHJnLRpDfojy+52
TfdU8fhqC62Ybadmi09XF3a3iinGzS9/p9mM1zXej5c+xwwSMTv0jENp8YBUtu6L36EzKw8h2fCr
orjOddLD+8bU6hPSdPCgZsDfrhNCK3tXIz8tg6VNnjUFydVovFmny7Nl3QbyFraK9SGpSCqCWOFi
8tKwk730XnefDao5hLumLA2E6qygJOGXFnf8tYo7ebYeKt8LX93vYmq7xhP0WnLqBcmiWGENMSJE
0vQmPct703qD6lrng6oGxfGNMrL0CodBEuf4CrIWwO1fDpThfs5Yl1IARcgZ8r4I70BxW+sAB4dC
81ElTyJ0l7v041zBEUUe7ep0cPHPqao/IUW31fpQQxguP4oM7bOMrBryg8mcPcoRSJxP2VjWyzwE
ReAJh0bmTjoRgBpg1oGzUa7aWaGzc3tIBaRXqSCw9wQuSg51E3boxIRxt5AvKKogvNJrdodiKF9u
PcO6HLoznE9RfqbfCaQRdGzxXecbtBpk/vzT4DbjHz5thYc3QZqvxnfLeIn0fO64W6TQYnJcarV1
9Nw8V+1ons0UYb6IIk4hRpqi8d8CP/3zVMbo4O/hjW6jvRyuk6emjPrNavTiagvYILiTpsW7Risq
UD/F0/j43zgTSUoP+bVz6Kg95HF+v5ytNrOp6WdyUoSi4xytt98Gyslmf0eBDwUjsdIA0chxUpoJ
tv4OYinLOoYk+SdoIRJ0GSx7WA6/vL7GbYwaFY5YBoIEvaMj/cwPhNEcIAtt6Gopwg+u/YdexNqj
hOeWWpcfVDo3d9InD175XRUBcgA37GuAjA+0/qMdku1td6JHfLP+r1u0WHZml6ELJ94OULaQHq9v
hQx0xf9Mns26u9HhNzit9mXGOtaGYFcHWfI02K423XpTXx3bfH7sFdH7ZjTXdKqzz2mGMmCkBd7Z
cYL27LZFvS9mtCxLiMh6uHG2Brrjl9K1rKd+sj9A4Ox8odQagImZ3eNAv/8nBKo2zTw7X7KiG28y
KiXgDgizwdV5OWI3XaZpJ3qkEakXYVGhfS0s2CfhuyWRqcN0JONp5YxhWkyGC/I5u8kCA9770d3S
WvPmtBu9cFsqkOVI4wKtA98cvw1drDwAjftkUJVbw0RIcKAP4WCIormitj9cVffvtbB2nsgRXVyv
qx8bB7bTS+BGPp00mX2eM9ANwL3okJ/G+EMT5e7G8NRijzDinJ9UtIUPCzqh9yeqX6PxSdU3E42V
n2IniWEqQs2WhKvxyWgr99CBVCV1zTAYjGFja6gDDbFFSY2b+36KDdF3T0o37Fykp2KIwJCXcxFy
DzZJyfs1eaQXIPTaNFVdczkz2PedEd97ThrcxpRuTlroWnfg95IbH6y46DKpd5BvOh8h6GhhXLYV
esNya0djtMWzSE/2tNLIfkHhgiKYPJWHuNEr9kh+tFttck7keMamqtxu6yMU/TAkmn7t+SVa0bLy
bFD9cDegIcne/ieMttcq/TpAUi1NK2RWmeLoTSzcwOaxAn9wK/nnggLFZC+czith3RQJZjuzQ2Vn
gmoe1freVnfSH1U+kMjQ+fGO404O0znO9tlUo8C6wkEk+MODUW8Lxrvby6E8LDFTFxYCGvittRuz
J5EDmCS09a0v4BtpBVg6Zg8tCUrlIf+U5r76sBosoCtT1StkNKBDlYynEDzM29BXp2WeKThRATra
Bz3sO3pqGEpbZqbVXeIoH6RJTqXf8GtmxtASZQGo8dBVXgZo6A/z1DUHOex0cNZVDwODHLqN9tHI
/OhBjrwnCJfNl8SvuodM6z7UVqe8xM3oneR6kKXAVhZCqp8Mj3PTq9/FSVEEy8n4H5b/EhMMTfs5
Ioc2uwEc/HH1YgMA3Bu0y59Ta8jPbhKBDwOM9bFxw++DB42/Qe8yTODVH11OWXw2/ABZo552wmDW
b/2mM9hIKs3WhJv5W8knO6yS7q+o9r/Wbt5djQ7U9eSyCY9dPfvm05qNuJNh3Ss2uyg1cgCNIAT4
TQ3sjz74eRiuevgoXCG+U6f5tykydyNQsk821cVbC4zsTQXbwxfTepAL1orq7M05H46wdY8f45Dm
NnGhUjUC2E/qDg3Eany0PSDZHhRRz0kwHlvbsG/D0G42UzqylW060D6dYu7ln1N+JuRfl033IY87
87L8rcVnxYqGDqK8Ub9dbXWYBHtzogqvyuXqX8tb80yhx4+Oi/7QWmuMB7q83Fm7kZXD1b6UGYV3
mEi0Sm/QmffAropdE6jlZUrDcR+nhfnsFMj5qXoc/JmRYeQHyfwxN+lDUHrdF0M31W3Ow9MjtQqQ
z3xFTp1tJtvE0PR70/KzTdib7nMAumcfe3N2zqosOkN2o+xd1dGfC7eiClxVzl/BDhqj7CNsJ1dP
JA19kU2cW3irIpKLe7dNySH6bqYtHhjVGTsyshNkKCJonUieqKeXsjJvBK3PWpqbPDs5tqNK1xJl
t7XWVs4lpaw1TnrWGDlEAPZnMW+t8ElPTkFuA+DhyzC2wVaCLyQMI+MrtJvcPOQ7atFdlxcleuEw
z51kjERzVIkKRtNOHqRpjJrmMpGUQzHPQUyF+80tt58APYgyuVFMrbrmhZr3fyqxon81Mr3fI6kY
0o01GQ/yUNK3edGz/KaGQm4xSXvqTKeKJ7xzJNi0pck2EVJGewLqMjFdOiovaW/kkvyUIR5CH1ow
+o67Kd1hT0a8vUBwlT1Mgtd/mPzm0JNr3XbRmD2sjr/HSqdqAA70EWfZyjCtz2lXVJL5DMmi6Bmx
/ywEe86gmCWkckp/k4d9fzSasXpIXJLuKcyDT6qjfeiH2jvVXqPnG6fyaGpoRsffq63681QGLFYZ
sMS2JEMpkMb9ThplUOX7tbVFCrw4ptC+tGECfE+rLP9cuh/oq/IuqKN5lzFAK3dnCHLVSeOmnzsl
ahH1WA23s1F9loEexWkgGGKBsXbvgrqNEN4Tcek0RHvL4E2SMTONlNy/8vGkWLl6qGlpFQ8pw5e8
j+AGjbPvI3RYcILn2YMDHwR6pIF8jFkiJHjOdrS3ESWY4I0BDD50+uhz5JidYNT2Lkj3Di+uBycD
Zm70cIdr8Nu5rRd99ntr2lXe2B2l19KNI5+t6kOXdupDZ8afiyKKPqPSpd2UjkvrtoUQ4yshoxbd
DU4T3NeVnpzdenR3Jjvhbz1YO0nIpNDqxq44pM+T34+91Maruwi4buxc+U+jqxQHn7oBLKwmOpBV
K3nna5XWuf63eWhzDAeNZ3EUAJ3iGprBfRtELvm7sbjaelZcpV2e/d0ZZF4ILEiECAe0Oe6xFbPW
qUOTabfjmH5xcphoBq2Ezh10hCcwEaERI2slziBNpTOvCb3dO4cMjoaiu0EKKdmsM9ZVxP/vnGR/
rRY+EL1Gkjl9muu2PMKgVuzK2i+OKDdCkpkk833Y5PrN3JTxXTn17V2ilt3NiC44nIeQ4Kr8Tz6q
MRLb7tQP38o4vyBDIuhkXyrENYJNbSX3Za4G3xCm0zc2CPjn3qS/BWwye+J60+u+dr8cGlW/R1du
2il6Z+7eORIQ4LRUkE+JFM+waS4T0W68Nwbwe4st6H3j7MLCCsOpfu+oMzIFiVJHt/JK0jgZ2Xfw
OOUW8DQQNCVKuqvP62pz87qYUt+FkKNJy10cBTNyLAwhhJ8gi4YHjsfjdAIeJsA0mu5/Bwqu81sv
RkPBbm694SEl8d1IwDJJk5yw3ghjM/3kBkl1I9P2oaH/iDTEhuWIBCDPxfJ0Pbwn14rz5rVy57RP
taABspCeLNLI/pbZKlkPxRoeTde1bibYVY/23DlXALANe0C3/jy0yiPqUD5S2b55DABD5c3Qf1fg
zhYboOpZ9xBA7BGhOqter5+Ql6LDJPXbR5LssDFAmvglyHJoAU3jR4wKAOTbT2k96pdByk/0kbZ5
N2yqML/xVD0jowChekx6/rYVP+nydzkWopSNZn6UP/Drz/oaKx1rLGxPH+VotcvYJEJH0o3QXrpo
PvRJsAOgS5OF89apaKOSQ0ebo3PjBH/J0UQX2Ae615/aWJ0uvZ/3Hwwri28c2sNhlsfZ2/n4FAeL
z6UXajsD+bxRUsO+Rxhst/Lj+o1Fx+Rke1tq/GpKX4hQ9KsT9VSNdfs09y+TFbbXZA4gGzb96Ja0
LTrFoQ5oTthWh80Dz6au6ldbK86q3IhuQxS/N2swNwvXT8azhC51hWWj4hN8XRBP7+BMEtjUzAF/
udBf8E+TxE+RgNjzPJlvZNVdsROFbsw52UxF7sDE+1wCTPhgUdd7DgZkTL05Vu9k6GgmHs0Kiiba
ffQ9UrHWXv5RbLV/cey5P8mRPACA0W59m//V+ieelIPXTAEMAhZ3j+MbQCI4VLpoNcBcC2oxTGDO
2hgCpiixjJozOvGRDKWDEMcwnyozU7cuZJA38EKgHeTAKJxp9fhAR3f7pJZmdGqdgG9VojL0JvO+
9GHDiFoAVyswTn5TZ/k9ttqmOlDdGJAv+fW9Xh5fpUvOtDQoqxOLVkFRNFbn7sdotcNZVoihra33
sWsWS4G5TorkjvZamrJEvbkuIL/S/LsitZNHSkC7DjU0UEFO6u+yPASy9Asbu6Jk0+lpLHTrIiGz
JJbCm17yjPEoa2g0c6VCkkQ2+2Zn3W/nD9KgpGqy7dwGmlvh96OI5xsRrsPuRMu7KESL25IjDlXr
5nBc7tNktC7mVHDPkiZ5SNFwFnY5CNBxXqADtce3qQymu/Uw9yWNY7Ex3hV1V1S0DjK2hxrS7rI4
yThpWmfIM29UqSSV16ExorvOCStwoJCPdyCmkITJw89hnn0FHDbwPr+2T5lO/TSa2fAldEUHnh8k
T2M9TYdeCyGXb7vorvX627YyzQ0i5/5VHlKaZq5K7/iHOiq1xSFt0ltY7nTtUB6K0GTeSVPrWWTG
qMTfFKaX39IahMSW1dSPhW+idDxQt15KJ3Kc1OXPcVwP+UmOnQoE1TYT8XLciC6lyuxRGmmC6jCp
lFBMq/e/NG4JmSd8jHHanzwqCF/HRvCSQJf9MBazho4dgsqKOUcPf580CuZHMSkjp/d1FpO8f5g0
ws6NVELcwkxKBrzWFf1Kpm5bleifqHpO2j5mEwkJQ3ChcYk9oTh0Xgpg2w6S29UWAE+EsKgedtIm
F7Bo0Tr2Fl3dldhPSpuWC4lRhyJCg4QCjbQc5Jk8BJmBZKNdccfQ1FeHNgYqcIafQ3KKgnl4EEov
zJUOGbKuUlpZumlNgJ2r7d0qZTNALFK29Pn/XHhdxAkGlzba82qR66yvtaqV5BgZ88M7ezKw+Z/L
OD5W4i9q2gKUQq/L8vd2/fHt0GAzMwx1d5Wxnf7XZAzpI6DE/lTSALtZ9DJ9G866yOwdeifR27T1
sX4wlHG76F8O9BQeBrNxdquAJq1cJ4gSyyubafWJvczRKFLruEAkJHhiQWBUuwIqogVZUQ81qQJP
u521CI6pzNM2sdbqSMm203U9zIMxXQtnX3lFdJWh0ifNM1ihm7iiWWSNj5A+1AGcs1zkZeBjxPzV
LVcYw4NcbjXLs0Kr3y737mLrkqDyH/hOxKelshS7nnNUIuPpXXVK1qIAgz6lMkBUt9byVJeYyj4I
vWy7lrNW71KtWseyNBaJaKPzlb28kPQ69RbSb/9Bsf0/7HTQTkutTdCPUgL/Lk2ypCcPwtQ2CDAt
FToINJbhCuimbVhxtIcsyIP7WXHCj+bA7pRKv3MXaUX0MakRdjbokDlKrxPP1T6Ia/MghyizU/sZ
NWsng7WZQrbi1MVWegcayIBg8XENxFJ9PSjgLizKyYyqMNU+lNZX6VoWQ1HFm7nnyFFlNk/yVaUa
aHYSlJ9GPl008VThn6YxqKA1xBAN2+i8nCLPxCnMhWd5BhdldIYMpCWPDWCysP7QQsM+0U78ejDE
0Jq7KgeAi1H1FBuqV7d8HQ91UP/nqQxdZskF/nG8XknGaEBTttA+9yQhfr4ER15Yjh1nUpGCrDet
4gfnpKFm7ZljeF6HkbCV85TQDKiPD702uDfvQig6ps1miZFLyDnOaMSosSANIpaWU6Tz3dLStjpk
HJmiPxLDNQ6rvSRZ2yyvssz6+eBqGRyiIGlOMUKIJ3n2T8P/xfZu5f++VPi7l5E2oZ9s1hf435dJ
soH7yT/F/PbVeHpJ1+k0PchZy+WWZWgD+Nul3/r+abn3L/Vt/BufnLpc4Y1VXn25IipidPZKw3+8
pn9/3bdXl8vIqU3SoWewrr16Vtv7V/V2pf/h+lkK6OH9H+jN+M1l35zKl/XP41qf+b1y/IotaZSf
SnGQZ4NlZe+H/xQi4wSe7CTPfjt3DVnj3l3tt0v9i7nvllpf6Xq13y7/bu6/uNr/+1K/fV86RXmE
oBvSc/HW//bVro7/+dUqqKkkdCr87S/9L/7Tv31PUfcjA/Zv35N1mfU9+ae5/5/vx2+X+u3V/vH9
WF/l+s7/dunfhqyOd2/3upQNJ1mUBJC6dMjeuZuJB4jrxO55aw0N2qPgyjVghxhDgY7pO9rtkyLz
9jJQ2lbv0Mf0Ogjv6lhWAMmKx7BA3IplIGt+XVAOA5h6tlDtoSYxlyhWNPWuMkb1ogT5eE6KQIF+
wpm+uBS42zzSP3oIDAOfU437Xhy8yHbPcerAfM9IHiLa2Nn0Z9NNHsSCValR7GVGMAFmS8xOW6Jl
oJxCDoKqZFGe1gVsZQjuoXJ+t65nzDCopeiA+qMXvDSNZm/yYe7uqsEIXygBV9STc/scj1X4YrvT
d9ia0RQSozyGzIG2w3s5AgcPcyANRXJUGjMZKDiD5KpB+kEdvGhTwE9wKOtKCE1BhnV6c2r6Qa1v
R+BDr9Z+PZWxpD8ayORiCGMicIWAwy14mmGZ2Lm2r9z4nwO3M14yxJypC5UfejUJPo2t657CMEYH
vjYgMvLZXhtj1h6ktynHfhslinaSXn2MPo4U1B5s3wZ/QVFTE+XQAorXTQa6/RuNbd8hX9KeQjWG
RT2MhBZCPnxz8nFLaSK6yWo0sHxjHO4dGGzvEWE4RX1u3nlqqUd7Q4FaAKqZ6xpRQgxzbbRv0mIT
YEPn3Ht3bYsgqlin7AWPMKnuWyQ9vAuJyRcfGASqUurw7EMMpBTRs0PmAZG7M8kG52Aien5veybY
vRYevZmEjBMW9keEznTIGocMgUCGtk06GpooQEViWIWufwPsXN9BLW99tC1kMhFo8V+98ErezEGS
0xREsDHCo5uBwt3L4HyiVwYKJevVO83VIe7H6CCD85n2AQ2GloMMNk3T2MNioC9eYKjdXvP6AEpY
lZVVLd2nUIDcyOCiqLydOf0fY1+25CisLftFRAAS06vx7HLZrrGrX4jqCcQkQMxff5JF76J2nT43
7guhCYxBEtJauTJ1Y0d/gcGoBT0lLdzTlVPTU2tsm9WezuUM2GzZWmxva1DtssoIFn/cLnSb2vyu
gD3h1bOh2uJimznmifboaRYkEqfiiBfnmPfw2Y5j/Mo6JfZWUqYbqo10SM1rYJ8/UC0o9H4h2ia4
57Lozl4d3OttH68d1wggAK5VTw2CNfcu60C8M2Ulq437PHOvWj9UT6yp1FM7ZH4Yy+QhrrQXDqjZ
CWFq447LRPptzXso0XWQJW/z7ph4dg7JsewnuACThxow8V02gedTs0DUnhi6eAuMP3hWPMt4bRNw
I41mVt1RtmEcsg34JPJJQycY5JNELGnhAOBdKE0+WXoCxlCQIBzTBJFZGC/BtpS9Degfux/SioOL
yOQ3BozvobVBrkRlEUKMb44ettsyBEc3ldFBZuCjqhMPBqHpXGpnlrDKwzmegsgWl6IKs/Iuqm31
O+HF0aRw9jCyDtQWBqIuEudoNgLdObB7GJc9iaMDtv8THahKYOjO2VrP3gcFWbIIwCQxQjzRisvo
ERBt7P4c1bykvYTrA6KX32Uj30CzBKKewYICj5L1pg75sIVnoUTUzHE5mIlS0K+eCutA/a0JYKde
JQ3443omq/uw/dVEbXKGqvtbX3nZzq7AnDaKgAMBaq4j0PAYrnkHwcfxGlv9WjR2uk8HVe0cWYc3
bP0t39QKfpWpfp8j7nQdAZe9a1P7WHGFMFvgJHyWqHHfuPKY8tq52ZXl3LQEcGZzhN2XygzJQYWJ
KWeloiG+GYazi8EzeM7wgPsuDQ7gkNRAh4dDxcNypzlhtgKLgnZ2LLvd9nGjVkBd1TX4thGjMiel
hJe5aNtkU4MZ5K6Zol0oRW1c2Ig3tZ4nfhvBnmQA9JB3/JLlQr9SCUwMk6BJ5AANhwZUUXl6DxJC
sEtTGXeMBO65HOIVk0e85z9zyELeL7L3dg1dMQHMy5rK6JDnXn5lzjN01ZOLCzfWNWd+DpHwJzfh
TzHoEO7LtK6euwkGaiEg7aypsHoGlx4ivREDBMogbM4DGcqbZ1Tyhm3Hbog1++yC0gBYANApYtA9
TASQD4Uzmmun0LV1NHkDx6LPD0kIDAaPRDPR/a4AJaw2QeXavhuG3cmt42Na9u6tcb0e0RKRuQmU
SN9aLflWl1p3i4YKjxLEpfCCVtnK0DR4jHI2gJFyeOdd0OwsgGUe4AOOuL5uw9H+7Wr2FfI9oN/I
Jo9hxUBjb/L+kLowQfA6zh+pDNiuc2uWYEMs8A1ME5nvmSjHO33Q+A5ukdiLgOXILHZtKinX4EYU
L47q1ApKdQrIHXVunY6tKtfs4AgZnDs66AoagUuWUlw62R5W6ce8bECDTmWtNTn+bNavU2Y52wGq
ZD4Cqoe7wYXWd+iZUIR0jPQbNJl8L9FyH4S2zj4pbeMZ2mPxumMg1Ai5Zt2CVPMhEjUeW3t6QhXU
4DallmYrrYmfh2iyUsO9a1Z9/8ca6ndmN+arDD3g7epU7EHbkm9tAIbt/gIp1P4SYf114HXdQ1A9
MtaySJhvg73+zLIqOA4KhPWjeQciX5ChuMWj0Pmm1RRwC4P9nbcsvbNGWCqDELJDjizyc48gxU3X
duOrVkPOwdjhS2Jqqzxn3tVZJ1ZvXymNqFjvWlrGVWq9DRwtcmFQoU3MvRUQxXy3lA2VU2xCQxlr
OosqjHjU970BdsulDAx5xRphj2+Fjp1yAWDWc5Cmv1PRGL8tr1qNslFwf3beCqEo+UMjQHLaezq0
3k1Y4mSrIYQv8aCkmudvOcQ7Cy/m1xbekKubOr8H18jf6sYINyZvuwOvWngPihrTWSAR0NvmD7Vj
8aeqcYGtAvrNad36vsayAqTbQNNZnUC8eVLLNdXmAdTMo7E0d1pXp2ez7K1VC+im4qDYtNujYdTq
moJA6GmUiNq0hdUDm+S4+6grw40LRMi612v70oNHcqePsYRKsWdDpQ1BRnWv9kan5M4pZXaLEFoI
Mrc8/JmF9rHM2+Y1SSvY8jLeHfQ8Gx7cDtMjtdDFcLPCznvWoxqiLwgq2gujCJ9ADfwj9UCr52Tt
cA/J+XiTqiY+GZayb7XrYLUJErsfmep+e7xzHlpowmA1CRLySrfL97zYOlBIWxlQMnxi3XAOvc74
Zli5sR5GZp3R6+UJ1En51s0FgPMRKPNCCamrQvZ+ppzkR46QnolZQV3dGGwcTl+dirSWMObHzbZo
DfVgR6wA2VTtvA2RfR1VhECBzD4bdhb/GS31A5Ff5uvouOG6g+vnGpvQn3eUpu/A2AYCDQGexgjO
F61JEMzODMDPWHUP1vLiT8smenodFGqDBZaqIns09Mr+bSXWxnGY8S69rvShGJXddDuO97rllIdC
mummKZrErwN0VLOx+H6KQLqKqmF+beQKUlI9wBEAp2HJB4batHrDuxRrEXo1NLCr6tC0uBqwhggS
qKwSg/6WgGLsCdGPDugPBAjhylpuDHBBXEw5BGDzl+5dmCPOMcObO+YIjMeEWwJl2oVXcFcDrm5g
txRD3fpSJtaw9QTo48PArnZlUIVnxyyyPQTevZMnk/hgR5F7LAvxx7ZBG6P32t2EdQWbggni96I8
UI7K6dBNLZZmTWS/Jwlrd0vR0iwK22bjJT0+ssqxnjIz98sx6x7yKQftyXcWmcO5sxoIWUVm5TPA
wA6UdQf9BHfej9Hk2T203YorNFBCv5Eq21E21ZrimprAt9ocJvapBRVRJTz6wAxqTQBQQloCYwxC
olyE7bocunqVKObedaLtnlv+2Dex+oMAPB8fJIBJxJshXWLhAn0EPHjXMa5/5J0BbJTHfjVgz3ay
GlzXsXXJ1HCVXeQdw+7eQmC+r8f2g3RDiAvCL+j6LcTlJ9gb8MrZVDon8akY/Cwciy20TpuDxQAv
kL1bvpiOB94LBmQuZb0+bze9wp45Mp1+5WBVcTMRZHFzEVi3ag1rOCxlckx+NL3jHMch6G5UnvDo
ZtmVRHQGPtJ+1zv7FAyDZ6qE9u4v0PVmgNbmIJ7vVPuSghjk2IPp0IfCscIOPn7u2hQq7cHwHDgy
X7uR+k7QSDCcGSBr0iAjQXk6AKCGwiIKd0XEIEqPJlROWEvINroHw2vOpd5EJ6YBra0FmHuxqulX
ltl2906Raw/BYF8wprM32YD5F3I3gLtMWa/xNgFWpZLfaXYmsJqK++EwivABUhb5XeT9llkcn9qY
53e9VV2NuFDnPDQcaJwaiFU39Ge98tJLI6unwgZlSOcW17ErvrXOYJylJY0zgl+tTaxpld+EUXwL
EvZQlLpx6qYcHeIhxf9z2yPBrVzImUGKe8JxFWlztAwTgrSWRNxC6uB9QpLYsTDi66S7VpCt/2EU
rliFEP645EHzrRHM3g5506MPpPx1SBX0FAfvFFgi35RlcOQ86fcJdg4naVnOTtUQkOsT2AIc+I+K
zHXWYZvtvdq7xVJ6fwDxaXULIYdhh5gLBFf+7F2GnTVgQK82IgH9Fj6mnY3fATIEnLhGwJsfPLdf
tQoUXaDaX+WFBFVuCL0Q02jGdyfQLwoT5IPrBaCWsvCFXYHdFxDPoQz9Vo6I3ZUwKk5MExvNtRUg
GgOU6JhenUIZwC0qSu/byKCIa25zKdo/Wtttcuw/w5Um33l6QZy2daJD1wv7BJ1qTERxees7UJiP
dRf5JqJLfiYZWyfBYL6FdnG2wTOPvReI7hHzH+zG1LVfAYNBAHZbvduFg526AcncshnYw1BWPxA4
GuyxljP2kVSrNGjFLyhcdKtWFOFWmALPsynbx76vvqeiAogUSMvHYDQ18E9B+hdzzQExMcEeWlPy
HkKsxQa4GFCIqfjK9BL8AGY0vLIMEEWPKe+tKatfNXA/P7K4vYnRQRxTmZn3uoB8jVcK7b616wxU
bOkvmdTWGxOiwmY78I4JdASuThQ9ueAkhkKf8VJFtnEBvO+FcmVXKiw+0npVmHLyKFaXBUskdJCh
CpXH2yHDqlkfoE6VRfpTwXt3pQuvPjUQ71jXeWBBpUYG21whhENCyG4Nxq9+O7lpD3JycXq/ekgn
38B6GVjMuZeh7a0S2LK2Xu5g0YKpWl2WQmvKBlFjr+EWLVY2KP0gPwYWPQROQX26AXVvC/iaXnbf
gRy134G5mBNTyUeVdEbrv9voSW+/O2gMPpreh2ZDft+bfbTCeJPAjtjONSv5z64Jyjddj6NNaKr+
QFJWCNK3KzCZrXgb8TX+Aiw8DOgoCF23wSGCNMGl6hEgBPK+6EeEXaEcSu/Z9uwSYe8825XC9V4z
DxH3qhI/YEDjPnS12nOFyI2qWhPjMNEQU4pYiDXW2Xe5fPlSvDTF4skHRxoo7lux8qJJz8MMYaJp
B7XpJ9FyN3MEumaaHoZEz65mVubXRFhQ203Kd2qBHe4U+h65QCsiPDHfhixEfAaEg65BaRowXo7l
Lsq94TEoK0jXT7RlPVQFzWyQP7DQRJAorOfdKF8HDwYuzxGwuzlh8ZqYWbwOwoIfqJbrzYumamw/
RRq/pN2NSgOzLO8TFxzDQSOB+wDlRn3waqDWEEWbr9uMIThl4tBEGAb/CVQnFoJ4pYOGD5cWaOkO
Nyof6FAxvhva2LinXG4KtYWE9D6NIAfmWTa6IsT3vpvhXtOi+n20TMDPmGEcrCjwnoqkvYDsvH4H
eq33EdzSnd0hdO7GIRPr0K2TN0eGWwI2mwZirAwAhaDixxyMLtDT/neL0UIX7YS0jgg+fDY1YZ4Q
O8nWkqnoR6q9IiCg+8640DYIQLUPoHfMN5VorFWF8Els1nLLbyFj/ShBg3gbQAvLtdp6bJwaS3qm
3pm0AAg0q3KTaTmCnPEvVwNDoE+R6gXWAi74uijIVyVqW6roaIAh4X70PPVS2NEJkJT+hq16/ZLx
Sx7m5bMDI+cjRhiCKlBqm0lwGYPhscjxFEI7bddm2JcQndezYlUbmty1bmmdoM2cI/4TElCIRnmg
g+GBqkLFoMnC2rBNfBehmuuw7NOtPUIck9qUnQtcow6er+m0bjCa63SRqIV8OzQsIcHwEY9l6QBE
jm4T4hEhRosOQNXFxyDx3mZJjsa+aDKWCEeO8Mg1S7yKJIBUBghbX6ksN6Fp/SVFtbm0P7fTJOJ8
pJuvzEH7Jki1kVX8pHldfAEc04LtMok3ESIptmwiLRi7ODpPbYHQiP3C7JKtRdEey5qFgkOcFAsw
objrU4WmmzAVYCmn9Wug89oHSjmw7M4p7yP1r1owJp8dGiJtqGPp6KxscBP+ynIY7fQgsR/B253t
hgIbuMLmULwdQYrhjEL+mNoi4pxjXzgpdGgIgWENB8acMSCuG3u8gH64w7wKVqPOAo0Vnyqq/66g
M0yhX+I2fomcGqAiEbNnAe6wHWVVZprP2O+Yu1LCm454wfUI9eqjBgztVaujwpeFEf9Kf1sF4z8t
RE9ATR7bjnoU5lEAmbd1Haa/BMn4oIWga2JB95yPmC5UzVvwujRqE2Tusyh1p0CEZARJc01nyTnP
4+iepYW64N00B60Kv7d6gBwVTYcQW4WDcMV3KsqisthHHOoC6JcYmGHxE3IF4pwYgp/MXDawVV47
u+nPgkJtEZLWn6F5gzzQI0cQ+doZBtsugnAWiNxgS68QUesbNTaIW0we43EAWrKdAkaECRJoXnjl
o2OIdmeGUAjKELx/jSdQnTsgvKjThhykBZi8ESZoPhdm66y7nBs7UkIbQFm81h3ocpPWGdX2U2N9
alxNjZUCRN5MenHxZKCuKjT3vaNAdDIxnmZ9AC3YNL2JCnSm6LGTZlXpHKkSqGfAcRU8B1Rbd15+
HFUBlq3pVK+FFwcMtb4KWvactVq6rVOVQrEDbx3Ei9l2DKtiI610BZVMzFdeY50QawmFzClLc5iu
hVtwcXdXKsrCVq2TyEUndSbuGYnQIN2I1U1v+RofO/N+YdKbisIwZfeF43XXJEx83UZkKUw1+VOP
tdotZpC+JdQxS4MXrXb1M59wxxwdcF0oFu0o29siOdKpWg/muRzRtasIEUSwFo/Jnc442IWXfMbq
cQ08DugPpuqlQrCsQMAIaLR1B1odKo6HkwUD2rNlYBIGJzJsFyyDACocnoVTRL/G8I/hSO13iuBB
lmuQiKtrYGJZWJ3ZIMJT6gCJZamoeMxkAifpaIe/VPenVgV47/5zDs/GbANN7+qsV5IdRHJrA6+6
YVtX+NCFUbt5pqe84QERV0/VHnd6LEvGfs3UkK11bostIVDpAKcd6JWU/reMsKXUrgPqajtOr4Pa
BRJbS5MpCwMMvlNf04AFzYNaPoUc+FNKiY/UUqt18ErwWIdpFbF0dde4l8KSHlZPYfsj5Q6MCcp8
iWvET42NkFhC29VzUwUwuaNB70BIDxyB4a1POgnLEHTxBkswfPa21IAH5gBmuFw7cudpmGS1EQUO
Bwc7QMswmzNUDN9EvGeSw8k0tVqa1py7q1gU6Y4qwJMP1b4UupgFcyAeoj3QepUeNF6ne2ItwlKn
50rlVCSU8zA/espaaEGVfJIE94LaOQWIakiYc0drIeHx6Bh4hudT1nSU3CgQGexpEcR6aEjzATGg
VOs2fzIeGs9G6Y3XobEes1RrD7knEPmddmAdQ1SBhLU9lefgI5XVOhwvFTtROR2WZpTN4gQESCov
/aUClJDpjokxXRERbtgE7RkOztUsiEplxImLb6WA/xtUx1S2VLgRjG02EPP+UgajrX7o4vhdgtfT
8FZ67V54DesKQdEJoU6AdYFAvSP0Iu+piCqpnFIdQitA34MwkE/0zx9nUJPMlBFbLa3LqTVdi7X5
tprC14h3sQ/S8shAF71QOlJ5Qvpc4F4D/hvRbMB9AigL4+4v8AuMux4arbuGh/0rb8bdbJYE5NwP
RWKd86bi9w5rgGovDOgYOeHdCBTZix6N8d4bERjIW2+LBZJ+Eo109/nQ6SetDf9XCltod/+vdqEV
3tX0rR5ANdXfsPgGZ4+80yT4kGhB4kx+icAaggMtSGxR8H0YGMqn2k5zwD7n9ReIb7ngMsO3AstJ
BMVPWfp0IISwwR4TWfqw9Hnc+kpBZoGlkZhCUAD/1yC7DC63+I5+whK6tk09zC1Uy7wyvQo92/Ei
5BcLzrCZAXXg56hWxt1fAlRkNWAc7qjSTEEBPoBjbQdLgXpovBrBVakXgU0NWTA41Q8yucGxV92o
JKnr6XsOdnuq07IMRLWeDaq5FKrAKX9T8OHLTWtOmxA3Cw8U9J/bo7Y1RN4gIhUOEicJwCRec/Yq
RQQWNNE+lTpDgLnVvtZByV6dbiIYTFm8CRu0qqq6gUWxY+WP+ZMO07oOigPRBLe5OGfskpXm8L3E
NnUdZF55GhvIX0dlfNWldSr/8rimE3+BNXr5vRE02q50Bnsbwwn83YUOZAeNabsv2DYb7mZ1w7iF
OkwDYrO4yqw7DxGqaxnH3rPkYD1qcANQCH8iYiUoRcEXwuM5N9VRzrRq9vzRkkiWltx/6kzD4pCI
AYkQKTCxwe79PoOQZsltCFA20rlvKpBaTUzjdOiwWv3bAhGckKgE/0+j+NyCTlquQSc4Guh7Pq4x
JJxdexPeQwPhAggYSo5abBhPlVDjJtD6fAsDiAG2iKE8ABqifKq1iz65b9vgOUrQVoc+4pPhbKiK
mtdVcdFbJ73MrQ1w0zBwNR/1wA+jiZcIeour2unTvUP2hdJCaKzR6GprTQF4bDqUE5t1F7n9CQsq
n3LlRGE9p6ZKagY7Xn9CEP3fFlN5UopmJXJI4Q6icP0yKsFGr0Nqr3UAGBjc6h20cuPZCnN9P3Te
UzOk+pmKHEQr9Gsrij1Q7cUW5psBoStlOxkMihvUYQaEKha6np1pAIyD1O6wwrpR/6ciML6Bu9SE
32cZNP84CW6ReQxRKw+Sl5tA7+uNmcM06/+/ToiCUT0sv7L88sdJTiLbvSoxAbVZXhw5IkGPym6L
I2WZbkJyOhfKhzuBQ6y5xwJRDfnGRs9bW1BP2xQRmERgqPUlwiuzTYcRuHIUa/dm35sOjJFivNe8
33OO8SG7c7v2oMMItw3NDLc/fdHp600ff0sY2arMKjzsj4q+65r7FhMGteApCJSE7cXbBr6ta9/3
4RadzfBHHV6NasiiK1UMzLpCpVWcjMET9zKD370dxNVVsXbwdBAiCoblcT+VKXjzDS/z/BYMPH5p
Kukewa0A31sm622og092HbNAP2dTCImQ8cnBIgJUDixfWSH26utUL9md0kH7i2i1oIUYX/cmMTXd
cQQfr+0whf+4AIEPfAgOLLhJeU8HDQKUc6quzZ0TIsbQHNzeRyR2dT/kFiwqUYAQGVGAKNLBdm6N
4K3qvg6hmYNgJJBYt9q4jvqqfDRVCZnnQC+eNZPFfsh59Sot7ASx0K3PSSoiP6ohzBAD9gboR4OO
zAdIvrug94ThCM6k4PsAwaB1x43iRSugplCqn4EVjFdWc33ngihjC0ibu3JH3pwTz3lMbAQQq74o
djlMROtcJX4UygExkzgkmdFvdQHRcyqD8FT/kAX9UypjHT4pyKyWCMQVWgysoV5X6oK1fRHGTr6B
/EOzEa6WrEuNYbcZiHg+RJW37Z02uBsCaJ9bHvS5dLCoH+mQAkAMvs5MnkPE/a31JuvBxGN5LyVM
ISsjqbKzGebBS2xkOxCthohsxBQceNGaWoUclpUW0Y4rJiH+GBq9PLRykHMtR8AOVJjiHssHXKNK
DHfldH25yszU9B0jy48hyOqP4Jv6m1rKqCKWU3A2VTsmoHTAMKE5HajlcuJStjShFKj1c0ASnWHT
mO33gfU2TG0CV5Gl/d9JeKFwK64Aunac0NOUp6aUojJtqBHo+4yQ43pneqI4emXfHuy6eGKBZ26X
2xdJ1PvVAF6qWgKE2Gsnbk4SX4AvHLsJ6M8mKLg9Wr+kYRcAb0TWyrNCzcdkUU8zRn0slQsj35KP
lQ1KijzPDh2gDjDzQkGw0uHDpvAAumg3mrH6ZkyXhicOXuMaGJRjYQz3Ch59wEvLTcWjBqRrTbx3
YqzrYgnsh2+NOWIG7LBA5C+kBfL5jdCjo0dMh7lRUJt4JXOaiqn90hT7Qnvfa1ANS9o826sJpzwY
Vpbt6QFKTK01wirxAroGTl+Imk6PHRwROVStclZeB3buRAMfwVS+PH56mVQ2v6KleqlZyii1HOi9
LNkv7Rqh453XkR3sOWgZoGEBdz5e8NJMo15B+QaoomG+6RTIz8GHZ6cEK03aAsOKO14Oy71TWdg0
7t8TKU9PZmlNqS+nfMl++uPLeUZb4eYhR4ida9I/xZy544Z6QO2Y6ei3iOtfg1YDVqja6tMNvS4Y
u/Pj8qKXLJUtb3TJaloBQNrywqnm63me663zAiFTIjQlcDV6ocPFWkvQf+BQwUeH/pxpavSpADNR
/TfJM0CboczyNLQwC/byaGHuPlZw36NzTkk6QHm2/JzPBCihmxp0pPR+lsf1aZjPyfnp5pW9ab1g
45g/BxeL/TbEV3s6xNPzYNPv/Cv7rzI6gyrotCVLZbCI/b2U3sE5rGvdnzbx7uaRSmOSDs00EVDK
oaAdytNA/lebf5WBSgKvZan5+gtUQ5edf2HIgA2sytgH0g5WoOlvL++UBjG92C9lS5ZSX077V9n/
eanl8l9OizynhMkmbFdimiOFDs3Jv8kp3049iObMTzUFNtUpuC1QNWQZknQq5eeL0JU+Th8At4Ca
20chpcy2HHeqSfd08RKMoeuRbTTQXc7jmYYpTV3LR+FL2TKSl3b/KpPGFLlBXZEaLpehsiW7XIa6
9JKl1Dzil8IvP7Vc5l+/1BomGAPD55TVYGOevqbz7Pc1Sed+Kpy/xF9LqcGnVpRcGkWibMd5Iu9o
jv30W9Tq61Wx8soPbfBzmTSsCRS2ZJNpYqHZhcooS6n/33Z0Lp2W8HQ9xqbaz9PqcuvztE7397+S
9D4EzeSUDAF1AoDnfXkQ9Kmhvt0YUP5hLYLf9TBEZ6YpLIVDrT7RJEH5DLDFCUD5McWVUBpp6udl
aqVr/XO6nT7Uy0CjJl/aLWOMKuLQ0+DfHvT5I/9lHH85N8g0WLH043zzdv5zKHR5mBbvow/yEDDa
dXBcmGO65TC0IA0V+/8s1j4tDyJaYNCNLAe6ayeMoSrONjacG1t6GMvMT9kvZSY9RaDXaHGmokjf
0JjNKekCHr3nsH7ttJ5/HwBsH31abUFFSEO43zTqqXngNU9dBFZVodxPa9D57uk9qtbQ/i41U1qA
zu+UFqCUnDvz8qYVZHm1oLH31GlA1peutTEfQB768UToH8+vkgo/5T9eI/B8rBr7w9KZ5j72seal
y9PPLr2VUlRGtf/KUtm/LpWaioM2Zc2nvT3dHDWtE/ktBBoWe4ZyPU+3rMQOD8QCHlC82MIl7bAC
fcrvZlrd0UxEKahGfM7KKMs2dmb8CZlZHpMGVkgg88pjAEbNfSBgaTi3pQv2nQg+GEMbwZnQlvtP
nzSsivF1W76S9GnsZZyMficlglzhR1gBffBzeTCUooOygP5neb1V5qWJEb2/fKM1AJm3QCreU0Ot
t4w1dHuxD0I4NS49fZVToAr3CqFOYOQC1hhCCULYD6XyEErelzuac8YqxVJGIoJ80+KRUe+lke1Z
DT5Go21jn9+EbxpY6yDBWWSrRilrTU0MBW5/0CDiAzwfeIXfr3tjTU+SDlgLgTvDOdBd0puZp6oB
ArlgzXMfqayMhbeCieVqW8OvCFE1B5z35cWknZbBJ/6Lhngqo40RtzVuxPP13jzSMKm8Zp80MBGN
Y3/CQimDVc6E+qb8gS9GsoG5EWzy0+te7k8D7nkDkot36CE9A9yhbRQkI0a/hgzFIdZhroMmWLoC
le1b73lsY6mhPGKhxzfoAN/o5j/t6uaF9afSeajRcnvp351yywkqAcvCx5pteYqGk8AzUtd7Gl7z
I5v2ltS36SJf5qB5fFPhl1MKDW7bqAA9IvbiA8SeIHlDC9Mg30oOdmioY8F3CHEpTPKI/lplndts
h7648ZbDDgSUKML291aX3eA4WxngssnC4M6OEz8b65udXaXwnA39agJKz8njuAJd+jYssO9GD0Jn
mQYXaKVWllVAuM/ca1Jhe5LyA48qNm9S513svLKggUjjfFkcfCljtFugNnPySz1l/+8FxnwOdQO4
b7d6IoOdEt0WUWTOvF36P1cfNqvAu52r3TzRMjzG9FtVR9Zu6au5zX1ghro9FcGjju8JzSlzkkop
Tyk62KGGRiEULLB+7LbcHEG+AT0frqzNMnHMy2DqvR9LblPa1SGpegl9Wlg/PuwQ1E362A5XDaS9
ETWTfhqAyyxKg3Jez3ijHu8xp8C8aPleFvV76pEAwAwINTB9EE0EO8NItzT86I3D07YyW+HuqevV
Yzs3oN9OYXRb57Ia56Ui3dmX3/1XWdR4k2tW3NUtvsx+0dv6FiiuyzydVV27BXfllW6brmarUO6y
+q85ha7o9EqHCSn6bka5MW4cbYQ3P92N4Emm+k9feLrv+UM5jx76qs3Dif6hZShxHB/tiq/rSpP7
xfKRtcxcN6ORrz4tiHUTCpgF5/ncrT91wU9Junme5HId1qyxVwoscHuZOfhIAHOwTWP0QvrG0/5X
mbCpafBmh4XYIu6yPsTtYzkKe5cqvmW5g7Up9SZHpRECb2pQp9c/gmrSIClLE2zz086aRgT9MGQq
Rzh+AMZbuh91rK9dVHXNQyaDNeRp92MVTZF3/7FafXqC8xOdPv6UoqeoA+i9Un0N/dyPaYs3cljL
UmDa+1gpAI10bHn2ipketiAwrE1LIiu3xb4HoAD6kZiFaQ86J2mh1/PIhrthusan5BgUMBKUgYCQ
n9hzMFquqTX14Cgs8WgpX4NEfop6m5c49HufJp1l1FdY7q2zPjTnh0SPRkWiXhe5CXpr2tVbMCQM
ZXJoES03+jw2+60JBzYNV5bVjxaPAYSZv/0dTAjQpvj+ack1AL62SRqwf8HmPNi+B0cwTL2mwsOw
oQg2/cO/j6p5r8cKDLm0BqVuSY8Zd3WMwL0/KQp4zW55/p4BR1I8fe+WsnktW0//C+SI5mwDyY3y
lwU+700KO9shzy7UJag3aN4wYlh3fjciSGgP/RaggTAj0S/bvSM2kQOmx0+jhpLzQVqr1CydfTb1
GFjkvE0J9ZtDAfriaQGrVfqOGQgG6geY3SE7z+e9v+VkiKaMdKzKpkmOXgelzAqsjCCs/5hJ55ui
urnTGIk+bihJhXSgt0YpBl+2H/x268y5FY1cwwP+BpUkc97UuYLngKtpRQdQKA+gvtX9x2bnNLW2
U07RmH4HKkp6MvPKjuYjXgK4vqfkbKiklz8ne1eFR4v/qIO0Oyx7PSgeYCHG7XL1ZRM41AFIWccU
LJrG+Ij4z2wTpsMqtTPA7mBSivQ/PHrq4fDcDztreo+g9gGIgPoJTVvzK3aAw10lp4ZP5gdaA052
1HQ65NNhBAneRoTpCxXRgZenFmoAB2qeR1fPwy2n0yq4n0akXVcQm8ie9fG9je766mIiBHQd59u2
4Je2ZkC2aHCrOg6wEcrofcNGmAsWC2Fa7jnw4KDdjFa8Quex4ejbYLPVrLTKgHYm0IQX5trJpRkZ
O4Bn9RpOSlwizsddoIlfALPZ61xrtfX/MHZmu3Fj2bb9lUI+X9bh3uwPTtUDyWglhUIKNbZeCFuW
2fc9v/6OoPKUM7OAuhcwCJNBhUIMNnuvNeeYTg0NOESYRDHfamm1h+UT7FTD6/Tm99WqopkFi0jz
4tDw8eVnx6S3o72macrODOIcey2NinKxtYe+aiqelzEN1OsqSTuvsTSarVxil5DQ4LzMT4tGVl6B
7u+cZ8idVCe3SOOh/TYoM2+IMM/ZxlgWL+n8s0U3fa6GyjwbHeeKkjU91u0YUrMdOy8tFlYf1a3K
HU5xP/NA6zDglJrxoSohVsxuviWn+qZg8tCqwFUkFIBYUXV0CsbJThaHD+rHzhRtll7bK2GTvFX6
66JF6o7YX9NPR+VRpCGMOAXfjNb6RVFpr2b0dcA51F7HwyQoERVwbWoSa0vj/2c75jvwl3i9h+an
Rqyc4iWCoS1KSx/B5+KDNAu9Oktqf5m3IpXLUbWTl7ifMDXlRCLBc1fdJinHranrye0gSK6+ZvoU
ism1WpqnIgzdaubm2Js2MH8j6XaCaEQ/SyqN4OKwOBSLeOLzaMcJWcHRCWg9cv2VwYADM1+XSOEU
fEGGQ8Baw+9bzYjrYswQJteLHDzz+g7r21jr3nb3YylwKhDZnj075bepwpgzO6P1HLf1iyE7/KNd
kt9344RCMlrskznOhafHRrv59YD/nEYBwU/9BfeD1wNXtfqqOMFy88aQg0Dy7428fqXaFVgRWlHm
r8/tXg8cLze12TN7ZzplkQi8AFykb19XVU09406okPjIg5KTBU/qIe2uWM4bQn6k16bYsrAu9KiJ
K7GVBQzJhdiGelc4mZvZvSAvM+33eTWAoI+n1A/71PStpcFmqsYuCb7h6deix3t1dIockRrfbq3T
M2N+evWc3c2BIYjhgeU2KM0DQRD4+JpJI6bMg94de9IxIrezzQenL5IbuiuBiywXJbUy4Eew2pTa
9kPQiQR3x5SAQzx1I2rbz8Wsm6TFluckkwZJW/FLN2QEZ3eV4dZ2fkitlBCA0CIXlYQSZPVKdLKr
sHtY9KZ7aJNmMwxA6dY1rZjEbT5qh7xq0tv0usgssPjNfF5K7Dy6M6HFDT/QhhQPy5Lum9KajlMq
Nh8GTFEEZfYhkYN2AxC/3gPbd6epLj0swREBzAbPIDo329nmhLKBY/h6UE2uUi/GyWiGnWnl7aEZ
S0RlPPhu1v/9WlRBjFNISzdmT3bqOE2uDazyHLDWBaruN5ZRwuO1n0rCglAyZCfHKBuvsaHrGkvq
7EWttj4IQqyNRh4eI23wwspW3tPSOdokj84gOzq1C94B3KdIEBo8M+Xc6bskSXZaWeLSNXr7S5LG
F1GSoaks4UBqXUtTz4I1MBJhAWC5Ut2ujkCJXyH4SlEZezL4aFVB8vO6sghp1s0ACOOKtEpTCY9Z
H3pFsbw1nQjcLMNcEI2gS2v9ohtN9YQfFlO6gwm14mvMezPcWEGguVXfvw1BSZpRlr4pTbJRzakG
wRFTFkj7mD/bua2S/pselzHEjIBkmYBzyTTpuceFeZhqwMKcouUhzWVLTJHzGOXd/dzP3b7H5OeN
RBzc4nJ7rAea0IriuAl9/pMpVMXNe1SxuHqvWADu01RNVM8gCLZLFctLTTbHGo3PBkdu99GJ3BNM
+HCnIRdLAnvXXccBLShhWgtXiwQiiL1dY4Fz0LtAxSPMU++IhExVza/CyHUSkJ+itzANXU9GdKC9
K4H2ekjvHXepw8da9vPOybvGNUu0LJIs3LSwDJriHD5R5M9o6nPQ8iTfGX6Xpx2pUNMDpdZJt8y7
Vg8gFbYYemBqx66UxuQZOuKzNr+ztKR6iZTuXWBnuwlY158Z/vJZyeCr+XPrgJtZ0ymwZ1tlRCWO
VyqUYbBJC5e2gFsourFZs6AX7X8zogecir2cICg0rTekOrPAtPL7caBgmpfcstPS8noF27eCIWDI
aunqqjDOIjRfHUc3jkpbG2fSxn8OatJuLVMn1zD1tDrW901ONSGJf4wQmYnHyF/Nemz2xnzOdVts
dRJIPNpfXKYonl0cR9qxkov0OvWcVVXncTu0b7NefI+HGRpEnyBeC9psUzZl8mwuAfMN2v/UMQQN
MaFVt8IkvzoT9gEZKzULbQ6PFm6sW1UoNRHykI7FgF1pwdaSUxaS4nG+4mz6vjlNZS0eiylsjkhz
f6YAIkrDm7Bf7XpTOYn8W92Y6jNg3fkQ5WXtm0IZd6mg+Gh0g3lnXReF3j80fX1TBpE8tE2EqyOV
M5o+9XtVhRY2HqFt+oJmO9BOV21SGuWI5G6MFgyEoSRIN5vYq8m89zINUKtWFo7HtYwj1zC/RYb5
vQzCbJs6hdg4wh63WtLtF7MqPWPQI7x444TYo6t9O5+cQ95Uu7ZhVNZg4mMmtlfAut8yWA28RM7n
zJw6ErHTnrxw4WzUBEIKNuvu1uJK3NeK+dwNdf1gRgploUn6GTabjTKS7rV08jUlvJUn24x2Ukfp
pjVpu+E8aI5jZ6b7sNA2ksqoEhpy42TyUk7DciMJhXIzY1IfspA+a1DK26Ih4MFYlJEzjNC7rBqj
oyV/gCNWTp2RBcwbVdgbqTrxFBhesc3i6Y3tI9JyMhD+tUjsamkYerJxdmAm8T6YypenIn4Jxnlw
tTZRt3kQarfGTCprO4+5Z6d3atQ652V4qHQ0uS02B8S1VG0InfCHmm9ombR+y5AiK+YOoL1GRhrZ
wlusV/TsDFKnhsi+2IxdS4WCaNyCl5HaczYQ2N4Po324xl766AkUTuLsUGrqSWmsxs9qpXINknL4
dsJ9rHpTw2W3EIDmi0q7MdTI2CDr8fD3E/vZWPGupOvVt+WENUH8HJ1R32Z9rxwJh5p9EdugRNvr
bTaRuZs7bwgkvFYv6JSQd+/nA/nBas0dcSqbA1khuJvI6GJ0tE9JEvMyo7yINpn9nMqs5dTfE6GD
EcKk4jrVcKeQF9ZoAV5hs37NdJUmdJHdNlVr3xF5Z5NslXbbqIWNQ24Xckp1rNA9beoQmdsc5nf2
1GCwbvSxOs6j9mw00cAn0Ses/mZ1WtAYH6LZQkJv5O1FCLO5pIx71Vwm9+umgfEaeG7ij9cXhyod
HwMDyE80QGpwEsULW3uiRMVPGvm83CmiedSnvrmgfdI2zhwyonIwaYSiSLdlpZBpQgxFPfXBgTsa
vxil/FWPr9z046Se2iRA1G/X4Kn4+vx153WbJnxz0hzEoLjQACU/aJ3SHGyjouvbZRxyo+0AcNRJ
5Hdh830yC/jak5OfzHqwVHdSQ6IwyuTxD9vW/1pZthy1qDyua+uPcZGT0WTOt8Rq0boYxmGH0UF9
NNVuerT89f/rwghbOLojpbtf22phfunDILl10HA91rE6gR8dn3/tMA5d6GcNAK5f28x++4OodMTj
Axp4W1WDo3TSD0AM4SNCqPCxJxV7m+LH9n9t05oa81qLcK+QWYwSrLF3Y2C3p/UnllJbToy1duva
uujakaryLHXOVzt8NG3bl1YRn4cGHIc0tfQg8bg8lkGm3fXmfL+urYvWgG1b4zrYr6tqkcynaeFD
XveXsg4vXY9pgQRma7duw03Q32Nh2DGKv+7BbnNNkhIe3PJzj1rkzbnVSTD7fA/2QIDd+/pI1ve6
LSuU2i9yJdjU/c9K6a1HDKHWo9MP08bO45awd/JmUORP5Oso0cO6S5xD5i14YHtqJ9GYo7+9bQuG
uSZKt0fZjjRzyD9z150/F+N4hYgXwb4K8VyXvXYZJXnLDAIGz7quTlYeX6pkp46mdkkZz1zUpQk9
ojD6w7rDyCTqkCwK4d3X/dddoKekgcOEN5z0Q27K+FGpnOIoZvAHWdrEj8l1UV2lpY2el1SqWF0X
dsQMtUZWeaQiVqXEyoDSwHA/qHrpISjUnyrCW7xck4wYm0J7YjA3bgxBAuj6KgfI2V+t9V7pLNpT
mJrlXTlV7+u+RBxNj0Edfb6Wjj9UDsu8RDWR3mZ6W3TJzxRiAwbpJjo2gdXe0+KSlymJ8k2EkTUj
+MRL5qq/tMaY3isWE/7r2rpwymtqZlCNn9uCUNcwsDL3CCR5ZPZ10clyi/c7OX/+FOFIG27Q82Z9
USWW91yT8/7rLXunMF30pOKwbiPVaz5GV7r/+gPrtmDA4B/h4Prcw6Y9UBBTuVlXJz2uHqYAt9v1
UxZEZ97nSryXvZN4Jvi8Qy909VJ1SOJVjYlZY6fiQslLXCaHc2vQuod1kxmbBK0vZr5bfyCYzOF2
0KbvDIrEZd2UJc6dXnFhrGu2tEwETMqwWVdjk4Ol1sOmLpN9LRtx5+jt+KiPE6SPSn7l4Tg+rovF
TkiGMTpxfWD+vq1ybG8pRXz+3GMubfoK6Ow1egG7xAJAF/VEVAsRRB/acLcSU8pZ/Y4xW3vhANi+
ohfpSa8NEH+REDts2N2D0pEyV3bSeZvr6KAvS/WT5OrjVCjx3egk78GVxewwzL61rguztgK3xlV8
r2n0Teq6bC99lXydK4XDFmoLZ3kBiqM2fcWJI7/AmnxK3bVEEDVQPCaR11tV0RtXN3JlbzdeMclT
PQhgck3s7K1L3+cbR3lDp6jfE7fY0KDFaD6ZonxpdefAtRlurUCpXQuww1CIR8sGUNG9txmRTiOU
LuDQFuWPyH4oBuAvuqNVoKFDZ6++Fi3C4VD1Z0KTL/zp20aY8bnk/rik8hGB5+xjvnWYOjrTnbHU
YpPOBqSQJfHsSEvfhnQ0t2OTUG4oC9qvhrUhVVkQ4kjNtZsi/UbDK6o18cfYS/UYVta73aY3S+nE
G7ksOGhknb2G5k61JWM7wrJKqsCek9Tqi5pZyjZKYoueb57ed7HyA8cjNJk6hvRnobGM3rk25EsZ
TGe9r591kc9PZZspZCnW36spVw/pNQSC+SQpm6RIHoTVgSwDjcZgtJdukqbJucAyhmZbDb454zEw
TVAPQ5Z/LgTBwbUywRWLq8Vdh9OZ1hTEY9AujKfladThGlqEv6ZTkZzI3EkYIZrFRnSi3e6BjMY/
LOAenlrF5n0BJOPaADYZtlU/tDmaXtrZekwNI/wh8uSlMGzipXL4X1hL6DzodXQj6ik4WkOT7Rt9
qk6g2ks6KGA4GYeGF5EbhRcjAP7qWMqzNVTLTwF4xromHxVBRtsZNgHp7rM7JlX2bNez7i9x1O4h
CQjXYGpAIGvdNkfQgwzNQpVQkrQiUzAKhnM/9N1TF5jd03y1iJn58LiuZbJgShqpy826OklRbSpZ
9dt1dSQ87JDhEHD7ruifUvP6QMM/+uvd6kLZptIyzuv+IrZMImqNClYfv8rQ03wbjcm0WVcd/KM3
5Gswd7y+GjU8+g1jhl3E2rogZ+xk6yMltOsm9u/wCACoX1fNbsSSh6bdX1eJwlluQyr4v7+blevX
J9j62vr5jMp6XcxC3q2fPRjNxB9ovn/uMecNs3Bnpkpx/VUlz4tTZhTP61o3zKEf6WnmhnMQ3Q8k
q90jWkjdPOkKqg5sWxfJEAhfzCGSj8ZU/Bk3PbmGanhPODDMfQiq94qqFEer1s9/2b6uRjhRjWGZ
b4eOIoG7bguHjpEKwvbt+vMjvR809k6y6YfaOc1Tre6aibpjq1mc0OvGdUG2nDuoXNi/NlEgdE4l
gnqvmxLr8w3WV9cXNIzxhywbvpBKf1KbamBiJUuNDnpknrpofpptdTn8YduMR2nLjBbgwHWXQjbm
SbQRP2IhbrAYd99+rjI7IakoH6P99fFDE6g1PGQdNbOv689obTmcqOevK+sC+A8vgiQhYG7uaLis
6+tLcp7zmxhHksyledKvi8+3Qlycu6MU1m7d2MPnw5/eDtukzpYTpFt5xK1GxClr6ybZyH04GMt5
iuYDFssazs6oP2PZZxzUq59rxPntGPUFD13k6M+pkWzrxSwf1z0bkW+WbFo+1+K59tt4cT7XKpS4
pFWVl3VPksDdZmnmSxxUxnMvmTjqvfP5Wtb8kAGT08Ux7BtwQNVzlYutFU3iIRvt8lnBi92nSXu/
vgaCFEYZ2dl3TVblWz2l3aDbzWNJ1u9guLFEp6iZNtpOJW1pA9CgzkLLj4fqkiyk2rXRoj2iaWfG
kKjX0ufc7EFVFB68f85/Tr2Myd1eDtRV5kGErmYTdKRVZX1w+plHoKaaZxxI4taY2jvt6p9OZzs8
jhPsznVVlKUEK2MyWDOQeSSEC06AajzIirYfIR3dpWDMdsr81iRN/B4y/vPglLVnB7Kgi58/BUJo
VTsuoBe7hSlYKkmxqcTSe0V+NbcUxU2FXxzaEmyQ5FKL3njn/DgwqTKeB52aQog/NspS5RWBPz4/
skqXqS9iasqzm5xsaeuhO5AQ2dhS/UgV5c4JtOY9d5Iv9Yohm8nNanPi+iisanuCsd4JL3k0QhlD
Ha5TNAIivQ+1QLtzKk7s66bkulj/Z6uJtsMIkrgBTi+oSsEFB5erTK2zI816eZrK7jw4dfktoZeI
IyYXrgZcybMypYOmJ7pbKRvLXzQLaLFVz6gGlZjqfPNqmc59HuzMPG1QxLCICZXCm+SXhaIQuqUV
XjTkl2zG7FJWxI9ner/thV1tcu59XjiM414tQsurzEQCDimbbTMRWjsWQfRcDKnYmxL7vjkPKWEZ
9S7L+3hjaoeqGpsnwFI8Y3qglSBWH9a1zgleemXqTqZlZs9zDBYKNxKG7etqqkS9p4tpPkwzFcgu
5O45ZuprkA7arljy/lkC89i0mmmgjRzNSwpSl2LHdcbcoFEfHvJYZk9yCuNdaA3Zxsza7W9/+69/
/s9/vU//HX6UwFnnsCzaf/4P6+9lNXPrx0j659V/7j7K07f8o11/6l97/WWnpzLn33/c5S5+b8q2
/Nn9da/rp/nX+/Lbf/90/rfu259WoDjF3fzQfzTz4weXQbd+Bv6O657/vy/+7WN9l6e5+vjHb+9U
oLvru4VxWfz2+0uHH//4TVfX4/R5mK5v//tr1wPxj9+8b/n38kf87a8/8fGt7f7xm1Ctv5sSKKip
0m0zNCF/+9v48fmK/LumOY4DBMSy4VfyCrqbLuKH9L+btslruuHYmm2b1m9/a7GMXl9S/66rjmoh
QyXYz7Qs67f//cP/9AX++kL/VvRXtVfRtfwl4re/VZ/f8/UPs2xbYMa3kcdpYBU0zh1ef//2GBch
e4v/I60sWRLEK/jKhhLUfMCFXD9N1pTc4sEuD/1I7KsIBpjkUdYewp7SvVlN0hsIpW1qw94rIhjJ
5KVaC2xg9J02DLeMNs9GQ+dp6oLSDQJsWz3IGnpk2bCL+3b2ymL5Uk5p99wbCyQxqpuzzjxnTMNi
U3A9sMPA1ZHw7E1g+GhWRS0Eky+NESNDfhUwC4i6174p97R4xeeJ/qfz/I+HxeAL/uthsTRT1Rxb
Ghwdg+P/x8PC7LjP45qhYacap4a62j7mWEJ6UMGEagyRQQbEboudzwe4Y9ysxwoAknEjxBDv0rj+
MszREdMb+NYIYNcSZl7ela/xSEW8zZpjFU8alhSmPNDAT9TBOl9lJLsNBMJjOmQPURfkJNFrkZfk
bbyTV80QMzHLZ8LGs76Kik1ejvFOG+bvc8NwJxyVL4OjZLeOOgDSUyh8aYeQ5qnvyCndduEHsJgd
6tbykGvR88rf6CZr84dz//cz7I+HTl4PzV/OKMuQgpNKlY4mDc7qPx26BoclUNxmrzuWcUN9ZdpQ
kI6yrgB6QwS3FhIEatodvYtiHrZLn/tVNtL3kN+0LFa3McwuZiYJeuDh2QnG8GTj+Grn1uU6os9s
8jdDQ0UDrRTlFZphb4ALMdIUuvA79Hb+f/6DnH/7ewzd5srQhWbozO/NP/89mdonAMxEu7euv9mc
4n1tNoqvyjLeNbl4IYgJupmR7fNmEKf//LuF/e+/3DBM29E4VoYQ6vXD/eHypDzVd5ZSdfv2Gjag
Tjma2S57Kq5f/HrizMuXIUGTUETJ5ErASueQHrSvBmW9H4v5p8kXcEiRQCmKAnuinjGrIo7b/z8+
57/fRviYINkMR8Ks182/fM4gmbBiL3xODhSSnFGhLdmDm65NHvdLcBMRW+Ba9sz3zFNhK/L8Mutq
7P3nj6EJ7d8/iKPjfzYtaQsLRLP25wNmVhlZ30s27qcQr3px4q7IWKLRbL+fVLroANICU9bu1E9H
U9BgjJbmoxkIQk6EcVKM7hKmc+Ympi7vGFuY+3QI/FounHhJ86WwDoTFbjVrfqNOTJ+yrix3bMZt
jkqnVIYvyqjdd6lJqBvaPoLsE7e3PCp78pjNEXGu2CNvpwLFDvXxqsqGQ1uZW+zMNgNjrfGySViH
yGlfzQGDcryECAfD5LmOnWabJB0z8iYdj9H1f1UREAdi1+0GLW+db6qliTeWYlUnygOQxjqvVfPy
UFf16CeWKQ6aTUtMy1PtVcKULUN4k2S/W7tZRtmmXuiOtBj870HuMCwOcQ0HkR7e4G4ettUcpduA
ASGZtTcQgpMHnNQhlQZiq3n0bQlULz2nt++Gpfup6fIC6OC8cJ8/pCoqeTM8I8TIN7IHRJao1dcc
/TdF6ukLUz1ja3wfowaAutNq3Byy1KVVg1HVVmZ3EUrkJyVhnHFk6F4HQGofJabmI9G+SSsd77NO
mrgU6YZoBxrNrXZnR9VhmZFbJClUb1kpBJy1geomkYPaCYSWGxr2JW/kTz3Tard0woem6954sCW7
yeqIz+vpxWW0rR1D+56Uuyif6s0wSi+YQd+rgfIQ89fp1mUOnAfFkRdLm7tdppYjAfRoT3O076pO
973j9yuZ0O6poZlTITdIwkiuDNrXOaGUnIzNh1r331qqSTRt+4NjcKOUFbVQamEq8+oucQsRnkqV
nnxt6q9xDa1ldk5JiNifPtDoCtmclKWqNl2uXPSu9JhUMudGSKFr4lmK9nmpjNspqyiifA+k8S1H
Q+b1oop8KA43MhhOjXNo8ug+N+b9YJiLm3eUs8y+NZlF6hvdzG4ozVBjmopvtjZZu0A135Rh4e7d
+Q3yKLFoZ9HPd5HSfAWC12FHBCg/jMWzUY3kX4cbpSCgzYgzkuwz65C1b+QOPIVljD6ncjp/SvXH
zqQ7M0JF3ZjV0nphbUXbYqF4MSzBHYvyxioinEDKG82rEIO57Dg/24jA4kjfBZoRMBPKKtdxGprF
0fg2Dm15TwMq5ro13d6EExHSakPkNb/NsTZslRBkkh5BQpSJca77+cYSP5AgTPDpMfTUiwW5YhQU
Y53ekzUlpF5kNHZ10ezTDJGYrnVuaLfGfdiM2WaOLARxtb2zI3EyzKy7xT6P3wTK7gIQhGTt+WUy
+s6bFLBC+RUneXUU0kqP3Kq2XmlvcmKm8+g5A1RdPlIxmsBKc+dGnQj/rO3Mpy13H4SK5vVOA664
nw5l0X0HoVdv26RCMBSmiRsdZoB++YwkISxtHglBs+/pfkzGSzSn8VYfqnfmmB8tuaIXwa0qi9Cm
QH38Ykzlqx53+S5T0pEpjzG8KQcKEHsCWvtDMRNFJMMm3Ua6+DoJpmhamLykTvbTiHAeDzoq9d5u
9+a8kLyI9IUPtWYEFl4QBM0rs9gvETIqf5K1r+a5uUMieadQ4kUsR6vfFgryqbg6OcvylT7oRspl
/IE2BlNvqT6YRVm6ySCKazrQ61CNwlOWNPTsVt4FS+6ltpHiOW9um4bzpvsCbj7y407Rt0EckSmu
w8zoxUBdWAlVD98cEq0yfUsYxha9jB4k+p9ZDDdaUWwmEiPS5UFVm2yTk6jpzZJ+8bx0kdtgvN8u
AjK1lZTeXKSzp7XDjzJQuXJUdZeV1tuUH/JE+0ILm5KWo5a+Ydhu28U53aOHWCsewZY9U7w9tfFH
mKERzJRmN8QaLeWIuf0Aa0eqzcM8U1mEWrWcaadQEEJ4UB2m2Ci3dt5k26cyGyzKxqiVO1xyRYbN
SAW5G9fAIEqUN11MeaujPjsqD12BAkcqdudD8NyTngraLexsnozWXTY7C94B+GrGXAED0pqdUJOb
NnUWP5A6V6nTnxKKHldbD8/B7Hohj4hlku1g2jFFfKgjjU02kVNz9wzrL+EGVAud8A2atHKHdUH1
lCoi77VJj6huvc5krKKGz8lVs91nL6plXawquOROgIaD3NQx2aMwfUst5wDWMTvzbNi0Q4scK8TG
20Hv8SxF96P7mBKo21czzXLkOFmXf83mmHnZFHjzUDkuoeLSBYiH6rNwPtSk0zcC6Y3UofG3IFgO
olr8nniEHIb3/pzXvfbg2Jxsw9EYBQ88tferVH9RJE8eJ8zuNWS8pPPSxbcV6rNmdxcFSeqqY/Cl
thAfFNod9Qr1xupAyNBjzwpjl3EH2CqFPIjaeOoUILtZqE+eNRYHZbAuujaPWwemfTq/d5VifVlo
kvvCUPYSgo8fSSYaS/xDSxLpWhJBYxBEd7E5NdAco8cSyehJ2r7h0IQHPwaUuEAd3idRvzW4wrzG
AFZrwvr0xED0h/MWkZW8Q3sw+xI9eyfG5thsnVKTt2EmyKuKluehnX3woa9WRSyCbuBkERlCgdKZ
LN9hdOdzAnSHEiKe29LuwuUib5Dq0REMzetNdDcO0nDLJKM5Ivq7aUnC2xG+Id+2yVdLK2cr8yvM
cFx05C7FGw0FokmJ2r2FJrlDQEAPbVYCP05k6ue9duC+/u5Exhu0LwKDVM7YIrTNG5rvDXB0GpeW
3KRWHMGiOxJu/lNBPQq9sqWOiMUNpD0FQLt/hnKje7ZFEhKO3sIVWopcuzd6MAv03FKCpY1FS1wL
IIw36T+TiQdcappvWpIdegmtJYjH2rXztkUzUzxYmV3eVQXFwSVjhlyNP+kknG3JrarKaLJYb+hq
T7mCcCGs5l3TZ+C4NU7ZGlhHJlLjWNhz++I41lsbhaiYQ+U2TpTlXNqA48DV77JJp76TXEwn/eaE
0K9NpsmuZkbPoCkVN3DUHxVXz2jInlYOWM9ZdeeqeGuUbOPk6HIdXe6r6cbK1Ee0BOPeCKAx02P5
6iDlchpQgmrwlGeLn/Vz7zcNl6RjabjICsJgVptIGB+WaDb8gqwfKsTyJWQKcGXPPtiwbqQ+f8Gs
5c4dX0b1k27oa2MSrg1+41alhutZiOFzU5xrtb6PbPmWjM7X2ia6Kf6ROv2H0IOvnaNB7ZxpxC1X
kERdqT+WpWT2gLQtozZZwFDcTs2XwKTYKYPExq1G2k4zBD+VvHlX++5rGmkT4fEc+DnqjkAsR4gb
8yYzjGkTmPMNWPTa1afxBJMIg2A9zEgeGazW0T2Wqo9guSdw5D4v+u+5Uge+0iv2RgDFcY2poDc0
ot3SKMj7RfJSOzfRQKODDDYkPLoHpfKdOf9sGw9dtihMNPAyple/gMmJ1VLeYawGCv4KZ8fzHIST
a6XGjkx6SD8mUfAGrHx3KqCEozulAwyWaCwRPZTNLqmax45IYNdI+wsZTpzS8scy1H5mjEfH7J8B
hn+ZFl11mVFUjBahY7ST2BoMMdwBz+QuDaezYS9btQp4kOq2BRdK3PQQxF2e1idiLM5AlpC756ip
4sw4Q6e6GSbrdq7n75RzN/GkXjJ9/K5a4jgsI5hwZzrWOZgLxTSOgimwW84prYloGP14hj83Eazr
wWSyvIy6edgnX7t82va9c2tp9p1ItLPpYGlGIRvsuQZ+MiYlxauv71JTPytm2kG1vWa6p7d04G23
yMb7UCFiCXD+V3h8sCUru93I2LC8UqbztlNAUKJHg6ovn3u9Tjet6oSuDElJyofhUqG/6znAFRcP
g8uoLZ4Qb5abhcnqY6+Pdw5OM3cyW+JBOpi5cuS762QLV1iL9s6Y0obhbp2lW6KZmDGQrUgtR/eF
Dsb0/zJ3HluSKmuWfiJqGRqbOuAytI6csCIjI9GGBoOn78+za3AnNajVkz6je25EnnQB2C/2/nau
6qtTTBGUIb+rdGH+/WdN8svcz6AZRfHTloI2afEONffOzglmwrhmQ0Q9Vlok75euGvTtiqcbiWkZ
2fgxc469obimyaxmsUPrcmksAsdWEZxHfobywa/DuZ1ZV2xxJiJ8pDXHeRDEgZt4e2cp3RALCur+
9dJ29bCvHf9v5XeXZC4DboKqiCzyGkQLTqqnPbDT6XmFjFa22V3B83XnmMH96KsPa31xegBTQTWe
rZnCCArvn3yLS6/40xGksOvdDPlyC4q/bMZD4LpdbEzTrTQrVM6uc8AwUN1UtgynNifypynOjoOd
IAUS0VR3xCm1rHlKk5KuyJiRbb8b/gJTWAd4js/QMllEmMuFR2NsBoRrG6VH9Lw/jDHL4dtJgfdZ
RPk2skoCdQ/Iuwpg5SpvPq3Lsu59q3gI9PY+BoChqhUg2AIQumy3B7wzTMFkL4FUwFI/q7LlvPGa
3YzltrP9E2nd6y4YXcrlOYhaHl+bhaWyGUHsTPrO6BrjPK9U8Y5XjzsG+VVYdfkS1aq62F39p0hW
Z89XePJsqEzlcmO43avr8vSXz7aLmC0tyHHxhghi74lnHj/IGJ7OCg6t8M8meW47e8HwUzwlvr/t
c9clIc81n20DbXNipRPyR2YP+dDpJ6Us/eRsodHM7O5nVR3IqdKI+d3hJJuA0V+ly9iHoCxTniu9
6Ps9gZPtxfSHlgYYUbHtGOrYVkP7oJspGvqUEIsgvwy2cV7axYgD4XlRTlghWK7soVyuQ4VtCKK6
1FGw2eRbrS2urUKfE7/ejkYGswJj1r4gZ4pPtdSspxLIIJhkdjbH9M3kcL5NtnebOBTH4PnaI9zc
777iuVmaY0t+dn9bi3E4ZlN9uyR1fQB1M4d1Uj7VJB/s+yXgMb5LQRqcfQYLdL6WBdhvhmX20cgs
eaxrPKBTXiznrdbPTp/cMbgVEfaPNLqKhhdNyJAD4PnJNsWNCK5TtrE65Kt7a9kwG6c8RWrvYxde
aP55osjQZ8gRb/28Z1BDGupCKdyu5runef5pDqCJ0WBo58mDlTDjHqV5YFa+spgNQhRFmEr4ytzc
Sq+WzXhJGCZLFAzIXf4o4ScRgvR9bxs3tdkdVq2/fYDAJbpR5jxFEL14K4n0feUjb+2baR9YxC/1
218cXDd9TpLobNd8uhwpu3W1Q8Np+zi1qdgRyf2yRPfIRDpHwt1zDgwFAOMNbw331gvM/qVZBzrB
jMnsdk6YlCEUsp6tek4ICalRyfY902abKWvXvpJoow59l103dvWzbxQWp0zyq2cYvrAsPFs5Mvch
/+SO3HZ24k0RcYiKGVmfHwT6wCx3X/t6WaJNgL5jzvMy+h6GHVBGOVvnaqDw7hLiK4ZWyJBonj72
CnTTdcVHzMOeMpZB8U53zn4A+kwzV4LUocGVs2PtMqLqd4gtmjibWGdkxvK8pUVUg1nO546Z0kx5
RbvGcWIjzSirs2Y9DFx6uzWR2kVd5Tuhs3T3ShkxID7O3mAQ+D4TM/TM6q7sf2rTco8BMyUr4yWs
JsP6/KEYmN6ki+/vkq39sr8dwdVRFcsJPClgCpxmm7B5/BrdRBVRiyjrvU8iBfuzmSIdstoFZaCm
sWE2Qx5EdaJUNUL4fgBbNJzYoQxii4vhpliK6Yh3diQlEbl325UA0JObuUvwjTnUnSS2nP28Nviu
PwFxl2EjfNzQ56kVSawUU4GqTkJf3BH8wE4GMCG95fY1jdjCOta4HOAD4qCB0BoQ0LU2UMvOX3lV
lzGLg4HI10pyu82ESFjqr0VOKjew/VjTCUUMy2YibuR3N5Kv6WbeyG5IqFCzPsZ4FBf6aTb7j9QR
Uzgu6xvrdR4ST4RdrLgpLJc4g/zkgKvct8J6JYiMNLLV+a6F9azwVcdWov66DfL99SFd9S2hUitL
U1AvnQENbt6s3UyVFweGvOu89XmsvPFgGO7ZFq0C/cUkjvNXrFMXi7aS0ZKlZ+7eu8zs/JuxEb+D
fqEhqDDjprw/D/RgKCkySP61m3C52pVpBLsxcO7KlUC+crvOVAESZuAVihlm6WJmmGrrb9C0cu8Z
SQsfEwCNpJbYbT2qw2sJi7W48oYjpppbYxsjLx9fNsV8VTUJx98xyQIK7JZjRLUMhdEcoDmd24hI
Ddnq5bB2yCtcwViCaxAD8Aus4Werc+4hd/yMK6j02eDH5lMiJrkz825FX0MWo7/ksTn5L+QTMQ6u
/eO2ZIfAGn4Pjbv3LPnhY1s+CmuPnqPEg1gxGCY4mfBuSKSbF0T22qPv24JXzHdNmGrphxjr7zab
r1lJQ97Pa/F78Rm+DtfAXkvjMvGX9bPU2V7MTs/4rH6stupRMwnaZW51QcVVekCRmxECdpCh2yNM
JVY8fhOiqxhb4SAzNjQKrp+9EAxBHbIiSYCwecx6pFkK+6WVqqMBBoTiKZ2oAfjeDDqlkni0UI7+
yn0CcCcYxSfXjsuak9BsbDsm97BdVsc2a++sEqOaCaTQdisOZ1WkB1PZkT2upwG5TQSucjsbpU2X
xMAOXDdlII7hx8pfSKBytrttnQCTdnSXdTXhE+JiDbNUPc2gUWJECcV+GIjlHPCRKg8r+bZUX2lW
g5sbkxumAMVONM5T7bmvFl1bTKHBXB9BgK2kD6n0bDTXetQjpTNdr3AHgly9DbvQ0nt0CXlyaA2D
uSktXriwq8rdAvmOGp+UuYYMzH9QYNwFer4xdHaoZ7qU0Xi0NyA3apufR5V64WTbfN5d+Y0jZ6nz
i3vMJ5NCrCBGJSvuPHf8YbKAj4WAKjrKoX2arEt7beU3h6pr87g6p6Cg46GolbwkFIJjecP4qqox
JS/sQap6hNMDSkFbzh/PRSwzDvydrm+G+UwcgevPN6tpv/pp/i3xyNVlgI9Nw1066V7S2m2SyQUp
iruKIAZCAYIaWEs4UdEw1K9+PCvZyar5yanMDnh7gMPsIEQ8BQPQEycznV0jsMm4Z1mMj3PTm2E7
UNbgi47mKWAwYKtDS1ARhy5ElF48NtY6n/TmCeDXBWaaufCpYdoTmYo4jXuc51wDZrI+Yd3PooTs
JDxtkz52XJErloA+H91oYbmIWYtWfF0Adsx7ewouJCwdUq5ASxriUmwHv9Pr7SQCvjkBSbxD32uM
bWwn5s5HCRIWvVlF6facOgyVDEWpYlx1m6ooYovtxcaekJhKW+8TvDNtEaUlpZ2FISUqi/kovP7R
zmlrLKtFu6WeGNuyWygRG2uupjnweUwhkCJ1ufd224jVcS6ml76X9rkPso3lCf1izuvFGJfvvbV4
xLvjRn3pPSJZ/OlH657oPOrRxfsEhhTb4zIfbXs5j6pisJ9gsFwrNxKstszOe0qc/D3xGE7p4LLJ
ubjoHg0OWayn1WutY6A7cLXTxkaK4roxhrtBzGAWuiHKE7OJgr5qYkvUM0rSaOqJPeNBhjtzbcc9
LkuIiJZEgW4w0/QVdAt/ri9ZUVJbDZF2GYowzWJHpnPcwF33Wplkhhd/3BK+JDGFcIPl3O9WoxJs
7epplwjew7zk+LA5n0lcT/ZporLTkf3Cr1kW6zMOakzE7XEG6xT3rarDqrcuHsGKcd+vb7aQ91zk
OIp6ns2eR3TPVLEhratqZw4ohUdunLBqC3JKfOuW48FrfXlsTcpKh6dgkm0YAnqe/l4iTlvgQ9RP
xnDSPqWVwxVc10GsLO8USOtBZMEPVci6D1YCCXA/rOwGyWQ1AmuKppLi1/R8BI184K0Bl8MFVUkI
TMdLKl5sWpkop1OwO8LQycdFUmjvy0XcT+ab6lm95KzDQ1WY0ZYU0xkfQeR0DgMXLgTfUx+j/lOZ
sHcaI3tX5fSAWPkvCW3ifVQLZr0kfduaTl3tlA1CigXJVN+dK6T0luwfC/WBoPyFRExJbql3noIZ
QBzTb99ZDHQjKV7dInKn7odSmKwdWDw+RubcZgFm5PwXmfsw5Z9WhhyLfa75bqLVqb3YX7MPf9kI
HzeMo1iYBIwuZpnF78aj2FD/Ue/jXmMMYkibYI2ujHr6l1DlwWtvn+xkmjG4Pge6mvewuPD3dNVB
m8szUodIyeFxYGqJfp/5FVN8o2FKYG7No4db1bfY+Zmjz2Sydi0sb3qfZ+VLpn0M5ZTQq+8uBGlZ
TF4DLmbTeHBauuJezIdhu3N1P+yDqTRu0g5pniCrhtFJhueOcWddPMAbSOLePNj4kN+YJV0G3niY
o2gEwHCsBRIxaayYdgrrS5jr7dpUH549vM/zQPXqL6HvWSwGWnBEK0VemIAk5PXzukvC9XaCavH9
WtFZCSfeMvW3yYPb8oYyQP/ES74uZZPtVP3iZlOCVbx7XlIWROzBdnLy5rie5Es1LD0KxZE4cRVz
z3GjNAvaxNG7jLYTtoITxDSnMl70RCGaJ79UTUJXYTCzUYL57bw2n0b2SR4OST+y/IDXwn3rk7QO
u/tWgnk95NeX0brWRklUIUQysg/sht8Nbi9X1zRgAQ+t1nyr5bREQU6G4vqxTDgUrKX/Q4TOjaUG
sSfBF65wPe+prY0LmQcsftiBePKUXjtrlOXDyRIa00WS7W3DQlgQbF4o0q06jslzG5h/GXYCbV7v
TZN5s2qd28TeDlvq2TvTS5fIwUO7OLNNYOVHblTnFLMg9LcxOZC6cGlm+zeIffjRFmMOtj0hCQXk
JsieFWpqhUEhT5zUdlRY8tMbgt+ufQ0nGt8dBiRiNJhaufOhKcguaEz9JlcjBKpIZ4rEbFfSzqeM
INckYZHYvzs1T7Fqvm1GAlxSa7TCHLkds/RtPuqBsRtmqmw3bWS+bmyZD55lpKFHdNN69cesWFtS
b2luSxx7rVjvG5dDnvrW8FHCmCQRYEHFZi3PmG5XLnSHGZjbPDmoyNHPls7eC8qPfBIVtpCxJAvz
aVyW8jBRuIVWYTx3BLKaK4GKLtmbMfuSMIP6E621duNuZRuGw+vetOsRKtaHLGe9A3hHkppK0rDv
7c/SKoJTPVUee9qB/rJACUE+lu/DVPA6yjugamGW2edtoKCbLNyHyiCPkElhsosdNmQX5nZznMiv
evF5srd1HjtGjYiJGbMmJivyh6FkSEtaHaY0lMUdJKbEYUTh52dmtuO+NVFuOqOGAJ+R4EIwwU/G
0CScalJs+3xFT0YMok7u+rX4bJfgMojhyQ+YHkOZOZYLjjtS20LKQBVNrmeGDR4ll+6LeVm3xOTK
4I+X/OtmIoDW09cm+MWG2uGaghqZ0hRxiqknhCyQZcxHTQ9ZaOaC7TD0o+d58rx5M9vxOv/kKsAm
7UOf6qo1smfVEx4UvAd8/rxlApseUya9tGz2TerGudM/qjKDY/JdYeInnZE1qFG/FEHzkSUezpY9
NLrIc66PVgvTvSUMjlBUh6yyxGvNYj0ct2C5EdkdSbniUK7Nnl58uEg4+32Sfs1sQHa5s5Jb761P
U2YfiMd51DnvAiggcWGOzN6Kp3lq9VOmwQOS1OiRkHioOH53bmv1UcONFnpoD0i9U6Hp6zfk+dYu
mBHLbmWyX4rG2dVM28OhHqKspcoTgguysbOvTf0ZSPWOlpGrPg+ojGVCDnBL+LDBr+UKs6rhmKFf
2zddr17AqsrYK3m7fb7tRweSFfFrp8EzPxWTh1iTqnmghzCP+K2I8zXmN5U103Vv6EaJ091tOQta
QQsndZ6cwNQsvFCkggRq44F1Yhd3PQ43Tr9OvKfaZOjugbkpqiIuLLXxywCRzMR8QCv4kxQVC4Wa
hV4us/28mOAHINRXdVqjmiCmPrk6W/D+XpStH4ygeSxHaC1Ny4KORmMP5CnKSEOEn8uNb6e/Szfl
Tsn8t42S1571dBTsZagdx4pFlz3jcBa/GzEdMO54x0A1Z0RQNPQINFoByS+Zi72Pt+I0+EwcfBXs
FSi9XW8N42FAkdHkVBximWCJ0Fil7GxsBozT+EcgB49aTYBSvwHvG1md0TryeW7tTVo0PIZr90KL
AnDAfBi8XiO6MpDAC3F2/ymcSG8MaxzVYRJwDLvdrzpbz4GiMspdfZzGZkNV0txMdsHCQDOgTZ2F
lQNXUwnN9pDJK23DuzW8cb6U5a+14JHRT2DCu8InHncKMIOJRwPMTmUwILKWOYucks0uolF6nz5W
esJv56v9MGGE8mwCNnxz4nKc2HgRHGs4XOdUD+vkMb5U1W2lenkZ8vaoy+UgNFMfG6XLxUaHpnUB
oMAeYQqbLt/2/Cy92aBHr8VNs9059ibCaVEPHoKzmAh1WLYYxgdb/gV0FM+5+cNtuNtWzU4/LY0L
VBeE1PIwO6grkQJ8pgFHaFdXcVWlb4ouwwP6FYrN4rOnO3Cn4jtIW4+VMCeK8h1QATXoD65fMDrr
lWNas/XtDku+Um8O3xDYioOzTWipvDQD0f+MSqGKJACTqO6YXcg6RMnxy+9yDId1IumzwN3Tx/+y
odRx7IInSnBEBuycB9P9JGZ5wWs3idjZ3ALhg0webXQfS59GKsGGtgy8DkvL19xDwGQ5RdRK/Kae
QQhCqph5ctNx7b3KcVUwPzoj3JKeCtnzWWpJ2rcA971Pb/GJFeeXKOs/W7IMx6F/DDCL90s9hmqo
qO/JQ+uy5qWvfXAWbk+dldXuqSyZS8LZUOs9uCgP8S/TVt9EZQsODl1wTwrBgqv5Rs38PZKqfyhb
L1oMifBjbO6ZlQ07f5Iy8n8ZNovO1bHWnZiXF8r3WxYK9u6TIhYCCL251PjdjKJ7WnUdld10kBlt
TcDAkwvO2xEEJIlNL+mjU3va8b3Fg1HcJ5NiUsEHRmS6IdmCooMiHY7Phzpx82fzUJ6W6pqrmh7H
wbJvC8FOD5MKHhtsmVRKR2NcG8rV+dy2ThXbg9WG4+D/Wpd23dVoYkIifucCP82VVhmWw4lV91ey
6vIcbOmnXXV15LJhzFV5pBZjGr6pt7ZCHkBXEGcr2dfQaT4WhhxoouvvdKRHLXO1RGr5Gn2z4qCi
wBCMpeIaCWc6AN+FNDLNPZtTtC1AOtKvo3CdTzwhFUSj4p4xNOvsGUMsOrU9q5p05zrF91U2f+Bq
/uc6i69ak92VGrcvc1Ly2oYKiAAaCsqCrYOL/I5DGylE7UMrQ2XUw9vg7bEBzVT1Rat5cossOfZV
ThiZQsXlIXKyV9QNbAuY9rxmXjqQkV0KNjEowxxjInWxSZ5lCbav4qZgwQrai7/WWapnKrngVpax
HRT2flvNM9X7Z1I0RbS4nCk8RqYzjWIaIwkS81+YTnmohHj0JCNhpLqfrDwjf06LZ7uG11D2T3kP
Xq3xu/dh86qYid7J6VvOfhzIztVVOOfOC2VuhADlYPqtjVZYF/Ea5CQULjZJ0vLWTA2GR9eixrm6
6pNrIA8Bs2W4dPUPEJgvKZsTawCk2X73F0oY4J/skA9EdhSeSEjsKT/w5yJdQDPP1ovn+Q+j1ud+
Sb7QhNzWQNJARXDOWOv2lutkPbRm/pkJ8+zVIPfwNLE/Nywwh26ytxJaldzJXv2WvGW7vSIy+t9L
k78JJ68Otcww+9jG/QYkUS2flrddnLZ+n9buRuuGaUDGoMZ2/7A3RK+Oico32eYKus3KIxgcbN7V
6+m+wfYZJpA0VX8nFAIsq36rVjPdNzSiXFbm2bQsc8fmYg8xZjz4NSPFhkeBU5MbPw/mMUCfFul8
PCwwbgBDud+rk94wwtTHWm1Mwtx8ih3O3GFNfneBtg5bLz9asqR2nayrt0SdkkGTrpRf45vW4l3O
FAM0enNcJUG4MOcO7UCyMC2Q9Bn8bLK/5JAjLGu6X2b+G/8sRtaSKdxGWl8FGD3L+IMz0fCb1Mad
h6vVn4fXEWPHbmlqtSda94Brg3s1KPOotgI8ST7XK+mxDqs7nqUsPIjq7gfzbeyPNvDdmoznnbZo
a73+fcktBSSXfR4Ohz23ceFlJ1+P10cEbZCygNzg8UhbNh/43/gMlqIGknoo8LTtpw4cTmaNB4/8
mqmzeshJA5M50j/zwr9MZrZ3Qfec3C9r9QWqJJ6lZNF/rT4jXVzKbFatHF0OspqEOGT+FAP6Sqq4
nK+C6ezAWM3F8KKvoKkY+ZAVFT3KDw3dpzKK82y396QVPQcyy25q0JcdsX2XwuyDkFzs48KKrCV9
I2zqDrcdmaL5lq8xrHEwYn2x3wBR8YTCCp6wgsFYqgIeTasVyqS636DZAMxjZZc2dCL+DO1HUJkS
8bXbFFoElSFGMm4ZoswXYLMMxUldKXN2o8i6sF5blH1IjBluqLOVVt/WUqldMWzXGVhyIj5Ix/4m
vnSdhd5srrs0TT+FPZoYvTsVjV6eHitX02NsKy2wkFQ9NBrO0XBNLiPFFFuSBOYnDAOdLn/qRXac
qRjQ0hpskyaiquzpDV3fxV5eSIMtbgJ3QRvpIHb3ihpPzD7AlIRyg0QU5KLnQTokZU0FYWEB46bG
IZ4MxuK7QE0PL8rDiAopkGc0+ivb6G/4NnmXfaViNFXXzNuJ4MF8jhvDAYCDJtv0nfS5yRlHk1WN
bGWW932HUrkTLUhhXMQOWLgIjVdyYVn+d0sQB13tG7LT93jT3fuKcEyi3dstZl2/RIDg8Yg3Y3Hp
0yNIsIMhXOtxvE3rybzz87/VlWW2+CNuY+vFaGz3Uujp+gicEATkVo6Y8NRm0t2NoCxve7t96XL/
GtljdYcxbWiuy9F9mXorluU1ye3d3TiY0gDtkwXDIMhoP6esuf33u/9eKcF9uGcydEwz4Kks585A
sLSDKNic2IosqDXdMkIyF5qTRkuRoRgYl1trQBHeab2cZpk+/YvXDfR0gBplnIAVswrEowR7h7H7
tIqLzM6VmsYnMXMlX+1YPtKGsNuy4tymROaMGYQ9c/2T0kmcjYXOySELrFcIowxiyYj8xK+lMw4T
aaXv3nX2nU/aieXEsKcumWqhSaYoX/3hpk67aOoo4DmJEZ4rIIMv/CnnkCF4pMYptue+VrcfJSaV
uznDxNqMUNhwdhdXSRhvO2XcqlPMkGPxKKr8CbulPjDrZFHJ7BHpHqXMUCfODdo2uP+sCBryzKMG
yWdUMCQlGnl6AEbwKj3n1S/qijCHi621B3Axa2O9ADccTJzIljOovZ5rGGJXr1s7f8ClUA+oK909
CKlvHQQ3U2dnzxVZkwb91wVnBESk4hlkuXshCtZ9hDJTR91YPbT9mB9af2yBQdUICXJxh4FKnhun
xRwq0pO0h+rUqUSy/CT1sWudu0QD5zSuxFLEpQY9SawEnol/vjc4BdHAr9+CjY3kOIA77rf0Q6Au
Mu0iKkaeQa1l3mBynSKvd9WphkNmNGu9V5PZRakji4OFuO6iLIE6t5EHdQ22NxFpNKwNJ9T96Ifg
EmQrq7RqBNSVsBnhw5MP2P6/NIN/iGcvbi/4Pih4RmfYTj2U38s8jBHnkX1nQsl3c+GdyYy/6hWr
cS8083RT+hRAleDkh5pXIy4hZiEp9kYB0Qv2InmebZVeXJaEu2a0fzZoImgRl+bkXj1/q8tKbbSc
E3AoxCiG7cWr1O1n76LjhRY3waU2ISRNxKasiIC5fWn93FgBGyKtjA8UsgHOM5dYUJXPv/55uuTV
n2gU6XnYOGEKqANPU18ekNjlp84usDngzYz8bmqJHXjgeYkoBjID19WAhcB0v//9h3XP8KTxGn1o
zBZgAxa2XaLkesgVhyTohe/So5RcC47IukUAVm8L9JKVOyIHKBjZtj5WGC932Zo1rFR3oHXRmBib
d9PkSTTnbB9NpkYnFJf+rvUgHLmteW7cprh1rvbIrWjRyEE42Sm3Dk4pweTMOp5mYthVl39hXSyf
XKuJDE27mSZjBQ0Or7rygxuOcjS/Tv8kiZKL/lkYE1bLDCLTY9/zPIbQvNfXez0ZRq7v+4aRfrwC
5AuJbwBb17U3gnM4dO1uvtTS6RjCyZtRp+7RRJ9c1OzLjKng/871epN4y37zcjaYVfnkGdAj3UyL
q1hojVU/m3cO89EmtaY7b2J9n5fOHaNeYsc8/5Hr+Jxep3jrjMRKFy6vqSv+bKVvRvX16tokqSPZ
nICYaWvgS5X8GqvloS5EfpeaKUOyCkl469j7fxdjpx2E0ZkV/zG46C7TBBQUMq50tXxyFwY6fv7W
FB4XiJFlO6PpOGOr6cEfXOvG6Ud2xUhjjAUJ4pIu7rlaOjDJrB8RpQ2hI7lCksFYjn2RCdoifZ/b
qCzGoHb28Ede7HX43ZSKDjD5LNlK/19D3P/KsP3/4sX+Tyv2/+j8/v/QsP3PKImz/X9wbB8nlX71
638atv/9iZ9/jm3L+q9Aeq4vLJCNAQkoOFz/27Ht/ZdpmsH1H9eRgXD4yX87tp3gv9zApakSFoMs
6V2dmv/t2Hbc//IdG9CpDR4BLpsf/G8c27bwr47T/3DYCgsmketJKfhflms7V9Pof5hC04IQREf5
HcqQUqP2ttuLqNwPx7Nu6xbd0uIwQWQ9MgUwES20tzFQ3X2VTxeMsqyfWiONiqQ8O8Ci6bTrlu23
m0ZdEBCunCDSEBNotLtOmYcCNFms4CWt7iSQOCI+3GAh7Jw0gecpumvASLEjW70PhccTpRlZeHf8
Asa9NxN6TTT4voosnoXLDMLWHWEssaIf46LyoUTPXbUba3qEYLO6U7rpNGxc86gb7rV+xaMDY5Oi
CxFQUCYnzSTInYy3dnAIQvTJBck6iGPOL9rL+ZiAR8V3lqNKNC3kbezJ8KbA6MyN+TnXrwnnJmlT
aTzb8lVgkGRwGpslA9itg8GmO7RjPoWYL/OzU7GHWVsT/XTZYedTK2PgNP+VL/5NqbLlYmMi4t6V
nqQvJQsVXRqe0371Cf6ss6Oels9ge+wNHA1LYMeNI0FxWSLDElO7Ox7Sn9W2HIOs/OF8fbGXlbNj
nb586BZh5qG2Z2Jj1Pon8K+Sdj6OsBy/wKZBXHflX5bgd1yGlIPNepKOzKOSo1xgcUQtkAKLYZUG
IEx8bt43sdtJnNTZwYauf27AzW0G3/aqLiIJvF1vYsyDRcr+OTub7RDD+GUytaIYK72WScwwAa/I
97ZEk2O6mRs2Xc+Qb/RPOvBP+YIoEzBGiwFrisxJ1but5lGXIiqmtfcf7QlHJ4DPd9tTzAI6yd6I
ImMLhoy2BPuQ1WyoNgIED6VbheO6/Fa9/fcKRgjNPnuloP4wk8+py7mmqu/CHhkmCjHGLXrnNcEH
6O4CYRCtSmSq2+q9Nxm4nKQTQg/EyDsKINqL9yaN5RUa38PYli/gbPBuaXbxNY97X9u/KmPSYbYA
uVRQXiyvBNVvMYfqR0p2FuM3LLrtXZ0xE2Agh1xhxjih33MVzCc1yzvdZz+wFiCS38+Nh4t/xmea
2CwzMA7hYmBppwf3tQWJdNMTCbhDD1Q+WNPvQvd/sgECvZev1HcEW9Q+21MBN/jAku22dD4tAeWI
meGZGtgNDW3EdoUnIXUXdmrjQJiz1++31Hyv4NIwbx76cA1Gf2/2yMTXEXTBjL9FL7+DoHqwgsWL
zEJBcpIuabBsZLIuPbjGH0n45aUYOPu2XvSskDoQXJqcJpMVkfZJfLeyJuoh5UZsQ60o12wsTBZn
Rz/zQ7OmTRnGNgu3OmeouwU/AGVQyiUVHrhuwERWWlHqbktUoYTYr6mUIUnzv11ZPicI+vceYvlD
xQYzDFjGLQPhOPMiaWDXbD4LGVm2/UY8bXkaB7ZSKPPiZcBfiKDucdTqU2RFrLAncCmRJVaVKxfG
EDBoC7I3B3N/3Cr1xYzxcwFLBgZ/Qgqr/a+yrSO8Uu/tyj6jmVy+ct+5T1zSbxEeY8uCL5kpFnD/
IrDbjE/5ennrzYT012K8rFBOmPrOH1gU2SvyAkrwDZTT3iwOfoZrc56vDhZArDvVASyY5uvTjMSm
DviiAt3O1YlLfibnw8n7Xwh+nJA5VovinaWHZfikQ4G/xmPKtKwckNiC/TVs0gEoZvXMWg1JDJYk
xANLkx4DkX+sKkeul2M4oQ480P9iceNBESaMjjw/aC8jQjAYQ9OumUs/nteHkfDjm3J+LXMoox2w
oNAMfm/QmxCY09RS5/1BDEbf5z8Qbv7pZ4R1m2V3E9CvZDNi43yo+JzguR9cmBr0xXZ6dPLsFTcG
+HmZ4BEfyyp+nK7RMZRWXA8lfs9mHnbzrF/Q+iRINtC/tDY7+9V6ZAZzp4tr/m1uSVKa8lcwr4dU
sdwL8p5IGmW8m5U6ABsiTiDaAutjtm5sk6a8wgXPBfudBH6xH8fTonwm1gR7jC46Mb9GifV/yDuT
HbmVLcv+S855wdZITp3eN9H3EyKkkEhja6Sx//pavFWFTBRQgxzn4HXA05XkQTce22fvtUk5/Alp
4R5t76c39E12BEO1r++W/owJtUWO85ooXydFY7hTXc+iMAYOb9jo97MEJW8Fl9C37EPrTUDkhHzM
HXi0q8/bGj4C0S+AlflWz2BiiaOR6/CSkkC5/ZEXg4eRjN7KgGpsY/Tzg1UHjxM8jGYexA4oEa3k
MFmLSTzPCttVAy4K8N2F9+SHW8XlRvc/LKBNzNafhbEMu8AKDyDnVJRmfUtsHCinw3OTxyTFrImC
oMqHYJwXH3FqPePQA7y/zqu64rbTC7keJ6gwrXqygS5DRoic9SvMOjZaCO3iWjV5YqfyLRDdD9l5
ZH2fdFHq/56tlo7FGGZ3j7KVxIR6ep3sDZZ4aYAreOzZNIW804sJb4nWrsfmGQ+ZAqsEsT1yp1mu
UfMbCaQBA4rE/BrsOiXaXTeaaGESB2dWcDh68UeyyN0Mh1+q/NHmR0lserjSJvE6yCzcCr5c3JyI
MnaxczQKn8rEot7bFmiRhk0Fb6d0l9QijgRnLBvvIwwRb+sJZCobXjAxiJH9fcVKHRrlPki7a+AA
gVycP6GfPSgQ+oxGt6RtP9C9jY1p8yTm2BYART/Z2NA8r70fmRP4FhT7EOwjE8GqyFbbEX9HVLg3
4bnNbjYJ9eZarXafr1YUC0jsoYnCIv0lnfAeUbLcLgSothivTkM+7yCgbdKsXHOMRbcdVQa7omo/
OQ6icZC7Upi4ESmZn2Ly5nbbPemkmdksYCJYKQFAZ2PWuZvA8d/8plwdkOJQp3aHlxcDX9qukUJM
xr1+GsjfAxukVgAp4FSDAo/ynkSvYmXWecaD0XWc/+Trsx4DlR26Z1PGbAcED02FGINXJsr0rakY
MUIn9qMqRZuemq3vDbuKZgTMRjCouyKmJgtzkXLAfMY9UMxx2uWxcaoC1vPr5+iN+j00yow3kbfR
wfg4Y6yk+HnLPGxuVddejXh5mglCpF2KttZ7v2tiFk3QgyxDxw7ZmzQB1QZh+YVUem9p4jBO410J
owxRV2ELa4dpX3uaA9EzDhVnOqFk1lNuhbcqry9u/OTyWo78ZVAHo+6iIcF/a9SIyEYJ/2yxT6ij
7B/nD7STVcy0ja27fhIUGoHOjq++4JMtE62hyhaYjmwfzjB+2/ZUmyHb96DFnOAsFuYDtj3WSwMz
/VbF9RES5ni/GF8uJ1UUJMlbsAYwGrEwcPTlNpyCiC3mdRqi1OkNat7mH7ZKPL/6KbSw5aeMEV78
J3dwpKPxPodNEHkGalb8OQMI3c3KONcon5G78uMmfGjb0FLP8Si3KvvGe4df2lmASDPWZCK7q9Li
0NKRQjcMbjXGYohrbLO8Na86dn9Dm3RG4vB1Y6tlkDT1OvGLEWwNYupzMgLZtWuLTzOYdqMdXqf4
RRQIwb2bfxO1hXVnH7U/v5umh4veWeVzklYsqtaSCZ9OGq96qb/DAgtzSl4tlIiwKV4V5Dzgyd4+
iwXZcYhMMUFWeu1w0ObUzAe0IG78OTtmwrh2uhXH1Kw/HHaS2sFwOeBLZHjOfhNB281F+pUr6CMM
UgzQSOnONNschPrFqUmUKxlHRljsue/QLOf4ZIdVflickfiW+DAHhLeBZICpBmQ62/+dV+s7U23r
cY0baOubmACoc6qYkPF/sk9QrhI7U3wwfc7GRmUUWHkSU11JbnY2wQRO8UVDiVpxJechBkCH+Q+b
EfR5umD/TGU5XeEMOic98lrUq7bNzF94Gu2Mo8Go2dKbP+RS512aKeg0KKEzsVMBgXJnSW8BvFjc
BXkl91hjjjXNN9FYgoGxxC9grCCCuHT4bCcPsBY8UIdoVE2dj1gInMieUyL4CyyMusAlYbL3mhOd
bcOiSyNnO1uSnIyBW8oCCFyHa35qmdwNKjTnrrvaODVu3OkS+7ijgG1fEm8O+Vi96eBm6jzaLxnr
sV1mEfTs9VAfimqt3QyWb2+uma4b5kVVjdSTWVvYW+8Ok68nk4fR8HYl9QkbGyvqRKq0bKkhwTeL
1DoLu+Q+wHcUqrBDN1LBer7wsSXxbyOkzU0+jHvcdj8xsamdKONbbObsWTUfXt/4pxiLybam09zF
+hEL6e5KsAfURsQ8Nd11DiiNkh5UNIioMHEkXR1cLlOZPeKheR4gYgNizsqt3/nPgTs9pE35mo+h
tbeW8RQQPORTv04LhWtgGSYCc/pYlMNVhupql8klc71bpowX7QPoWeSXze+ziSMFX2FjpaWxL1V8
LIllbnW/+rikvHqDoNnzp5SJ2Pii/NHMEiTfl+fAcXbE2/cZV8RWjL+5+HJO5/ULhVvWXuTxr3b0
f03BJKCo+q8jJ2Le1R3XtmI7Cm7dpD7IDsdJfizsFGZHdvEafR09i6xswPeetpbs5OdkZg2zJgWB
N307J92W26l9XCC1VIts9tg5CQp5At6onZAftMEqtbQB2LMdRC38xU3qXAPV+3tX1+ZqHCVDNDzA
7b9jiY0/VAqPACBhj7WrbvQZRAziANjn7S3qzaOVh7wIdLtsYAnAalw2xGQLiB0Lj1Vl3bt2hqsh
S7560PT0zeH6YejfAtxkUzUPn3YV/kresSgT2GhSuQVw++H2TDhajI9WC3XIb8NtWK4BAZvLRDVi
voEfVkbLZF4SzDlwob2KPADrRmCaE6bp4dFeMEws6ZOEVmHisieaAx9G0AvxwQN/M2Xy5qIDB7K/
1/NwLOCROM4hzYtbi9ZKC9eYPtkxhYQ1V/KKWiT09ql1aT0F+27GT858HxKndApKl7GWg17racAu
wmM7eccbeaWANRfNnTSMnDRe4wb4+NIPj6O1jbV4tqflRsXvLfH6v6LfBTIBN59lQARYzwoLEMCY
7tv6HGDqojpHnVSA6VIIfWuT8KXM4FhM6ZbEjA+zJf2AugB0iKxvjS1GOogEINs2eYbBnYDWr6YP
HFxMNEBN92PFddhm9V7sTLvBU7syqciRTPZXR4QZn+P82DvTBTjrBTn2b8hsS3fAjj3AZQrKx6rP
z4YqzsM4nHJehw4z4RJ2D+0cRnP8pHzjo+md+77Qf5gC7zy/uiR+8CBitKc2L9/EktwkSXBnONlO
zA13XQEaj43CeBXe+aF/5YybN0oRdUnMBTs/4n3XxL/dcDlOZJNn1V7yLDk1vPi3xaT3iUsJT38Z
yvIJ9MHFS5phwxz8Xdb+u+Wmj/VsvbTMv0s2HpXLDdOtqb2eA/yFgjsyruV0GS+qSi5QOXTeXlLg
2jalUWuLU+n0LU5ixiOgLqzE12oRWziYW0zB1EH2rzXjPRVcK/4GA7xncahrVgM9/42ROrtAbcyO
rPyeyhtHPh3E/nx1xycHTELpcwEH9gBgwH/NkhX73RGlmHhtbWpJsCdXPEZtafwyoZCPNu9TCm4o
ZubIW8RPr/GI1tM1HUOopJgD2768su7fNmbiRIGdfCrXPnux/TXx4dcVkRoFvWIu5n1a+HubDih/
CE5LUbH4JUXN79qk8a8hLP8uJgKOT7OcafBH9jACw7naeKScchDsdvzMqHZRHWAb27DeRH4xZyfd
TVZwE9rgs2KC2sYCgIgKd4MhH4vc/13O7Z1VGScubvtY4DodavfTtMAy9OGJ8tJSlK+T2+/KIu83
vuGs9VWHOV0erMA6ji6VnSoFiKLfExyHm9QcyaKB8BoHSntd55Ybf5biI0ifcnZVg+2/+2Ew7oAc
0uFeK+4RWPUHKTmCzODZViiTRCnZJMe3xm52WdC/TSK5zuKhHLA8ArTaSUERQeGBWS45fYPybYkN
sIp11fJD33KJLrclzo7Uoo/D4ZZlzgoXElHpsHq0c+ONzkRs4s2sHgJMuhsN+eXYIShJ1/yLa5+z
uPHe24L2aMyxuxpoKncUhKA2RoUJpo+e27AVsNhoCwifZjtWZNJ0GaUh1yivUsceLsw+WZg/uSfu
82x2o5yDTVsYIWicBE0oDppnTWCJGRqiFaJevNMyWSeb4YBtph8Fy/oqcJo7QwHtUtznokK+i8bD
m06Ar9bjE8udfW0hF+l6Hr7y+LsWXUIznv+oHdLBQeNtqoH7iS6YxpB1CpCSPnpk6JAdgtq+zYbv
nDQQFqa84QAlNVH0e+kSmM5a8BEMNWXkTParLsO7CrAvpXx/kVAusKuQe3X3G+Iy7nXMO8Cp8VTX
oo/Cqex3vMd8Ykn9tI0BCm4BsKf7eJr5nfrklyCLQ2CvRiTix2+HZCXbuq5wmaofK2+/8BVkR94c
u76dOcE44h8KQwMDrLLvzNF4O7kD5M6LajxuoSYadxnO7Qk76ntSzeMNew4xAG5DlG3e67qtLtz1
XGVzl/ciWkfuBFgoXugywjs93kAEYUPP+aMkpV2SqdSry3+5KwnFekUZUJmpUJbTeOslPvGAjmRU
tToPBssi5tB44VGb049Ek0uWJtu3mjdx63W/nBENdYBbEFkaPI/unYOMiS7gPsLyqB/UwJe3L8wv
sFa/CF3E0TAhAttZ+FM23r6xtqOJbVfQGgElZUXuoxONRQzvDi89o/K4yUjZRzrTP/iLXrTm5MLk
d8aQD/9SkCwvchgaloQbKPmCLCUXjGJtQPD0RHUeBdVbr+3FrsCHSD9AQt2e0+AJdUI8p7G1w4AQ
i+zGhPaXhR5X6JzS06RCyIvjcdlmJftOqdqMbkk20+jV/Iy41uYIFIemBOkCxogRSEJkqhFNcP1x
FJmUL6S2g1+CWCGmZIZcZ3it89R9NHjA1dJc3Dm5M/xYrX/3FRVjGhHCalRBt9mSScsPo8M7olHD
wegMksQdlICA6FLaWRQ7JuI78eRhCOOZji31bZNmd0x+r2V2cBpL908PJHNtvKB+UKYsPkiWbuh+
ZZssX+qlKo41QC28gAN4Opso6ozUoEW6dTRPZF9gU8uT33QomTtiv/uQ8odIxz7r94yO1GD6ReyN
X5nk/a7qSXlL14Fpl9dcz5E+RMZRSn3LPe08B1NlmM3LkIeTfCo/DcIRuTHP9EVpj8vI/BNC32Z6
E6fCji0u4twK6ac8IS3fpSwAEDxa/BE52LQqkwQkSWOl/Y8lxC2H7DOSSNqPAFAFb9/r0quzVmPO
h0j/WkFVmF8v7Z12B75RSHy7XgRXTB3XIDPv85jBT7f5XblCGTMfcMvauaz5UiP9HPiA4Pi7G/tY
1kQJBBfCjdHxAcC7WDs5igenGe9gikcQ81hQcMJzkwVoNaTmFVVl204KnGN/xiu3nc2EMBawMxJ/
j/G9KQP2y35FlJkfIOso9SJgFdDu5rEtAZhVe/nvpA+C44hzQ1JnIcJH2RAtckz5aYAwqCVB9LiU
kU/p4bj49dmTYB26piFnC46hK6zh3ABTOuaGk9xbi3iyMyLRPaP2yrCw8OnLxy50R0JByPpJhWSZ
fsm4uquNcb7W1iUPqoDWdiTqkK/+v5lzhIWWzM6KIhtQgOz6DkAQNKma0Im9jqpBgGMxlmKVXZ3I
75ghrLYBA0KFHqA4/meCYYieiH4zCJKLxbMF9hOhaj5PaKUKVZXg2c3qygZgibfD/5XfAt5euZmL
y8x3rxm5RssG1dtH/I9AkN57RksZrls8aKogtUuqsZZ7wB8w/PKDWbUj1W5zyk2vmQ6Qt1IMJHxP
+9R49By+q0NlOwy4xn4I8bh6A8vUNPe+ex0O53IZev5C34mDCo9ahJXTbI+DbZKjw2a1mdcInVN+
kMDbGA5lI8PyboYBbK2ktVFs/aNrOCwKeIg35GrvS0UKy/fBI07298JNbr0a/MlXWp5p4P2T7CtM
0XLjCfuHwgVkUIx1Hy0NCinJ/5+AIAycHU5yhsDcX6hP5f074Y2JprDFgsAo7nXqkxPFQDJISKxI
zPFWn24AwbDnzRsryvKR/Irf3waKdixQpAR+t8l07tQEQCt3P3LcbYdlscLN4uPRKQGOTVl7H9Zs
H6ROf3JHUhHCDawtsz8NgSygtZDvcpz2s88lz2X5scwqjHASYwzBh85yVR3GIH1NfIUAODjBHlTF
bp7dp5ncBa9jUAo01OzjtYeB2H3A0jD4yi3N5S7mUapnMESxn19TM1Z7VpJovu2tpwgwcunN4rvA
aVxW6UUuTaSQEiKPDGOWQMRKLdbfyeCuPAA+SqAyCq0rGdQHWQ1WGlAbahAzgBRNfc7a7nfVoZpg
BqP1UelXGZtoMhaMm8Wd2jWUZkHsRfQ1K/aUg2jKS8KGgp6wHbxUQGJB722clKsAz2xk5OACEsXt
JkGY98hoUwboBvTXjEX31hr9S5AmXOljqk97hqdUusbWqdZtNd/eI4SEM09dhyRZCd6ueUTLzQwO
kZWEWegDybu1KhRffSgMa89Omt2ByV01x6K1t4f0uTWMs6gtcTOV+0fJFLSh7/iwkpJzJqvnINHi
2NjB11CswSlvwOkaJzv6fij+nGkTnxP/UzPA0rvxMhTxvQdMkAjHKwm+nePOr6Hb35MHePLTkLFu
X9ok6vgIduYQh6yiOPiNGvBwES53cbMNlXhK/F+A1EoWMNyQDSmfcgbOEtKtwyqF82JlIu1ky6SX
At3ezbCR/Nrm5ez3v2vtnwxZv+ZB8GZQoAtlr3xVBHf6JcdG2z0NZX0r62wfhvhrdXWz6X9KZPkb
M9XfWrc/s9V8Ik9vOkHRO6o9GS80LVcA+WiQXIfEKm6JgzSoIF52qsbAPPbJrrEtLm7cMpgJYNY3
nOYWK7S0cNENW2kenCJ7y+LqMTeTN5JLxzTIL2M7tywCxhUe9pQ1TY4QTO8pMM4/Pj9Xm9j64LDS
cGPuZmRlDkNzh6z6TFTRPJaCGXyacMHXM7RQkFXLbujEyKKlZR1fKi6OdHxKv78aQROcojCvajSZ
cY1ICxDTDoYCu3Bw0ZtrdFKm8kU39mFg7XJ2yE3vHJ/leYkydW/hb6VThG4OrFsdMC6YCmba3cVr
oaSAPH901YDe5ZNhoE+CvuNM0Abmvph1Xh5LXn1R6ypj380yvEtMek4C7j74ZSj3BhjZwbKu2Eoe
un5+KUBJ3HFAHByRVac+IW7phTEMonDdwAX9tCvp7jtludo7leki1DKK+wBYrplsl4O3htbIbdP1
ip8NTKM1H8Q8vftk+SPtx+4WPfeJLRE4vMXbgFZ1j7TE0FTc6H1YMlws9KRN/XAppFoJH+ZTnnKP
H/3xyZcSbo8H/4TQ/A6XPYBmXQiwdgcdswhEvmdPNSK3zCGudqRC1XN3mHicZE//k2qN78wXbGmd
9NNmOCLlAz3z36Q2e8KU2TJQQhHDcp3tAM2av1uFFYFv5rZg/o0mjC4729XvbWysKWLkPZknGEpa
wHRJ0JOCZQhcd1NWJ6sHApUoSNVzb2Ji1FAyLTNeM+tmhel3AlY7yRIOAh9Yypsk8nsvPIi427I7
pV9rL7D+vSRJ9x5adkJ/JXbHOBgea5jkiEUT5fCPyDAsEMjS7cuU5LZT1N5RFPI6NmZFBhD4nN1M
Aaq2Ogw6Kd/q5I8hpuXcS2yNzdIcrLHihju62AjUOHCFXpBgQ4Ll6ANRM8Jyas1i4bgxQfYEfXMM
5gIQSLkyFdJTQAekT5v31qNVOV1Zba2hVtdjc4xDRta2d55UQdHsWpg7upQOKD/FtoCBCzkdVxHd
GvEuydnstVNzH2fEeBo9L1DCwFqGTWxfuoW3adZb5SkRZOzpyeAel1yDZPzJRvZpxmIe0vrQ57Qy
sPrDVmgZqC50afNeHKfLVKsXU6NG0YWBNRAAGjE4HFRk6U7A1tj+pgYmGUC60CByxzFOqnoD0Pk6
xuGr0xPMDjnUrcQJnxJl8fK2Yy8aSXrMcddHnnCNW8/sUGRQTBKfVtOEKfmYC3mHjD0cCLeQe124
O2cJuyTVgk3DEk++gWGC9taLbZUJkDXfO7psWa/Z4C/XZMCh5TqmweYxX84D6PFEutNVJcLdiRjj
eKrZmPsV8DJzhDtRmONHSZAyAlC/YEl7mNZx1tK63UGUeR1bFhBx0z3bzh/R5rTi4XOPQp1kR7DS
RL58coOu8ZavxPy+RVck8vOZl0W843vV7zNA82QHM+QSaV6LhjtZyWsfvfYY8rQdrXfDD950AlcW
tdfg649C3dvyRNFbgBHKQsJA9ZnZPRtZYO9bvv4M/uKgqO3aFM2AzWj0HqgvALJH4hMyiIuIQkQW
VPVM/0IkynsOCIiWI39wI4Y6aTbI043HADvEVVRKHNJcvi5+AwVy6Ys7U6wtiJ2/W0xx6nrecKyo
mSyCGUHZwKxn1g9+Y17jsfqeLL1z5n8L1k+zaxznwKeQLrg6TISYr/T3QlMIsonznVi8mUFH7qwm
OE8QiOd1MswMML3euwh9VCpQ7wmteo5ySR015R6ISsOjjO3E9rQJXyf9ZadcIKsiOZg0CrncKBU6
uFMnD4ExLTuLMFdp6UezDXZUsM9SjdhoCr0N1/oVeEQziYZ94Q3ZOeHlnFYKqhVq+J4J4RUI+aZb
wBWL3gEl24NTKdjim7URHthOHQeI5YX/kXEyNDLhNcJHyFNDls4EeUZ76CnkBrWsPlvgniXpoJbl
dEBPmJ9+hCUvL9tlK+F1ePrzzEfG6sQhnUf471kcpXK1u9fzbmzRuahBTXKAjJ1hfTL1A4qMnb+E
lklh+/l9OiHwVPOSnDKjgbSE7oIUV1kklV1gQKKzDzh2ZjoPeEJNiay3KKxhAwjAyTSQvzwkvGVB
wMhIqId51p+TnHbJ2aOjbCbPPx65ejHEZPcYb5JtW5v3jokFh46Rc+6U6NRdvmtj/cCaiGFRebA0
M6zO5GcrL5y3RHR/FSwwsP7wB+jn6+zix86JAm1dq/rbOd7TUEFyyVyMcBgntpqa77QIu33f5Qfb
bKqTU+BecTkeUvFueYV+S0000rzmS2FOLuOEfSYccPBBeSHLEyVIgztNdPFWsOndDuZymwZ2vKXu
4mMjd0YYE4SHG+bSTUYSQPBz9Y1D6/rvIUnBDc1HN1FlBlmV1DvmXXrOJQtjUYFm7JQqDxw/D+aK
pF+Y/ZYAA0rBOPFvN0bYWsDZkFEZT3WD4QkkSC+Bt6KO0q9aXUpVn/lVOdH8q+UQgtWzQUHO6h4Z
pjMFPm/lOrf2mctNMh/IIDI19Tm7OVx8G7tM34OORb7Zhqz7DA1pzIGhK2mt1tY9sMrhNOIcdDj1
Lg16CYMHNRqk7co+iqeVEJhn30EBhSzOMA06tROzY8vAieTy6HcTjxlHgFm65j4NxF1MBx+GOOQW
m3jlxhDJC3OxouBNsySGrzc2HR2AIr00dvpjKl/iIawP0n4r/PhmpUSpWGw5uB+I9g7mfcGJumc3
TUCKiDnxX73zzXNMYBx4cwhpwwyYqli7bXm0frqcRS43/G9oER/tSpVnWFwRkoxKUuOSdx0GPXor
dtmChSxkCxu2NjTckJd4qOAMFDGgx5F7NX6NO4VSiKEBLZew9kaWKASVmTyK0s8OFQF+GPvy1Wri
5F0G1ZNpsym2YVYM0MjNzqkPoeghv7K9XriJ77yJo4m0U3xZBFtP7ZDPLMT4mYOTpILO9CJ++DAj
Um/czkyE0VDzLauJMhPFhydDHD8v6+Ua25wrDi447pQXRhVChQN4o3AcIgBuw0UT/VBY0tRMDYdL
BDpkYwE7GLYPkaLWSsRhGkNa5k3sNqwJ8r7bghZEF7NYU9cx9e5uTRqvyEFXOQtvilF5d6XfF9vK
oR/DdApWGVN5xyANL6ozkcizDwoMn6XGMiW8/rgM8c3Aq71hBQtjWk3RLBgaVYyrjkyUBz64/q6M
GD7bge0CxJhd2Qasmjj+RmE8uT6AL9+jKnrBMeZOFoSbfBAAJOqLla4kQU7aWImLkOnnHDdqO8Xj
V7FIGfU5JtOJ/GELrpnD4NFN1jZW8mhT+DgIRttiJLMmyTC6rQOTww9J4CTdQcVgKcrm6ksUEmco
7vO+NiMJneeMYkIO40F1AYEFl1C4hTHA9gISRnhw5xw7VFYaB1bzOXW5Be6yxkZ/cHaTTUoejR0X
ExlIybO0KXoypt2cvPRzzMXYgu4inJ4tktUe6tB6cAFeYg6e5cUt++wpEepRObiHE0kqx8i6DbAL
RS1KZ7NdQJaQSfXlgbzaSsLH4MvRDkD8WMmNutLTrOYPz+q/NWI/KJz0jIT2rel+PdetfOE/TyUM
/c8q/Rs22BiKwv90auKHjg54VEMQNGQZXxZcjxaWBze3D505KSZ2IroVLb0FHzzuTGh3iqJ7IJy7
3DG3CF48ffyEBgx3mwlcQyXSPTRioDPVsV1WQ1Nr/LUd0uolA49d3MIGuoW3tLz9gq/ZAxNCmaNv
TT+d0DytZE1dJ/jL+PoZBwUGOvRuz+H2lxL7BA2d6pAos/FU4F3hIIiJ8a3Jn2FkF9US1A0L1khl
/AwtGKOgAVhlcH4MYChugsJFZVcEnYB8rXJPbdnsnAk2wzwQtEFTASjZhuQiiQvUGKVrFy7wLKuP
1E2puMHiA/+J4s0Fu5qV0ZlRpemWKJd4LNhEkjdiz+F394u/81M3e2EHH2KqTrgHLwqvAw4DQV6M
7JIE+TYzZZRdzzcqXZP8gT0cRhumLUjFS5yLB9kjSicJUfAYMrALvwKrrfEqimbfC4ODcF7pivhA
UT+ooiqrqAaHvBW0mu/4iKwWm4xj00LcB1gGg4YjPPGaa+0nfwMT5hQRjw/DMPcBTOotGfEfo+z2
uT9CMbL8r6X+NpT345vMYSURs81oLjQbJyi/aftQiuGrbr37zseD7A/1kwYLhP812AMoiCALmBGh
1myHvNnVhXvs6XmkWs+Cfh12CX4FPtmNl+Gs1XP/O2lBJObhsBwa98+KcAanusXXwDiy2ptdWBYR
JUBMmBDBypJrUL6S2zievF79lSK+i4Waj/YyMR/AYnNl7ZyC3sd6kKi3VfHRY7Et0zzKm+U4pvhe
IYQ/6wVYBm7rr5h/4hg6r6T5c5JWLD7CCl5jZfGWzMEeNaELE4nEmkec5pRzj+CvypATTMFLTJTS
XNJbwq1+rHHkW4qk+ez4x4IbkOmeeHIV1rgFgrJov+eanc8ydSfHwq/PunE4Us/+ZcAJSvEAsOhy
fsX5BCaXnupamZGXOzROtD9xrQHS8tGx/rEuWWG9YjbwD4EqXlMDmoRnTGc8ABIKCttvI6YoPijm
s+uBBbfyZD+AW21b0wOOOZ9EYXC5S+RT4PVvIb6sbW7QNGEOUh1y3R/aEadiOxv5Ps/ZogKRBpsJ
7atjNwd32cHFiESdTwY+CL7tTSqolanNg5+HzbG1G9DAKYCVxcW5qCDlgiYIEJ4wFeIxpaBoZqUX
QiUwdfbp26Q40Wo2bil+ufCkMNfJP24AItCR3kGXDF/B2HCHWF6kFaQ3PKJojcq9Df5xtIwXcM2Q
Y8wnY2zTndNn+yRjgFEJoRrNtXVCZGNFeGm1aljyogkN5iGx1QkMHE22WM5nhXW7m49xeTfV1cvU
Bb+VDTNK8LDAJz16Jek+1o3rddu8dBpR2Xa+RvJM274P3w04nXvyQLzM2Dt50rjjJ4AlHSAa03nD
kmT+9t3hoZymL0itYGR8/KAeFVvaE9fEwE6dlv63PQ9n1/DtszkF2aYxQhLGo/lLuTVT5BwmhFS9
g2uE2bWLv+zUo8omXN7lLJHqaLmprWQ+0XNKpcBtQQkbY764lCpy24MHmKrM3FeGD1GLNdAemMRD
7flP//Hfbk39nxjCs33K9/7/ITywrN+/v+v/GsL791f8+TeEZ4jgH+GEZmi5oUXWzbYI1P3vFJ4h
wn8sYQmbzJ7jU1j6f0tT7X9Y3tPZ6TP5kbty6Qb8PxE8y/on9H188K7LvpOMnvPfieDZ4Vpn+J8J
PM8TVE3apuBf/DFcU/w/CbxqElMm4tU5i+BZAIFJxfJkpAZ+el6BXSKiDC9WwlSQVP4Luyr8UM0h
H4YbX2w4QK3qPuwxkISQEngGrnyawLQ7a13gWlBBmhA8Cd0pY664liXfQOnamwD7QHaOcSLGeLkw
FZAjw94Uu0y9PkChbRKshIjZIBSIFpwH4oGg+ouZUUcu1v/PlP9guPwKoAaCsO/Nv3X77nrT25Qt
1Qbo+761VLin/YU+ufdBYzyiPksKLY9sAd0sDBlg4teiJRzjOea0gwJB4q5dLuXi8DqMp4OcWrXN
LO7baO5fS1o/czcOoVKgbEpLqKhhQNrL6dyb6pixLrmbVGpvZig1WPP0rs64wkoNwlWGtTp44syC
U637ApQ7PFb6M2E+PZR586EgfoMrh3Q2cC3exx7L8j5UmKkBEm3yiuyjdam9aeA6jIVlDBfBfjD7
68n0RAczBSIzJLRmJEKoffWljOw56Wj4ghUIF8ZsugsJ5BfP/m6tGzGw4SRCjghd19u5yMjNlYgn
2TB+zWDg4LVBzK/i38vCMObP7VaD6YmQMsjFpeabyMCjt6O58SfKkTJqL1zsyYWo7jSBmL0zcgsw
8HiWOuUKIvqbOy5v2gaT2Hn80Ce6EqbkXpFC7mOqN3z3SN7nWQ3xuSTZtwnmFi/l+tRB3/cKg8m8
ms9D5n1RjHp1dI9xl8uf4+1vqIBUCST4VLjlUCGfphfDh7kY2EDMqmsxxDLSnvWA8oprptEfQy/9
ncxY3auifuh5s3X2S+iR2/TgF2ynjjtk4tWR9BFGZfW/2DuP5cixLcv+SlnNkQZxgQsMakLXWtNJ
TmBBMgJaa3x9L0S+fp0vu6rNynrSg55EZpBBpztwccU5e6/9C28s9YQ5phvlpc6UOyaZows8BA+o
u06d9EN1Fq7m/Oi48UBgSoaSaA4DnKZZhhhL83Z5W74VlRqsy9SkryqI3qklA62WFo4DLHOVe+8j
Xl73BSZNq3vNyuxcqM4dOMpbXln3MGVLmeos6nX8OYqKdSOWOI3yfqtlCVxiawmw7lUv2sOAEjZL
Sb6v64tRcWowIvsOJhSYOxUKPPHrsou+JWW/F1/n6bKlVnG2YRhRs4M5vQ9Le56Ohzpw6FVoyT7I
xosDfwP9UHB36rHcNDW+URdHqitGsk/sTaloOU7YAhlfXaiTke5HhrDaghEy1xwemRLXQB0i+62S
j1EYl8D2b0PAkTcNDNhdECQlwqmXrpdU1LOPAqUE4lj9K/PZFOvjLujE3o/aS0uzcUS+mabucojk
G6bm9eSDyXJIdnkKgsC0loSP8PGLEWA2YlTD7jYAXt6oi92MjuErg+IW1ARL4N4tRTrOuucAr/fl
L1P/f5IarP1r4PKfMyqoBGZtJldhan8LXCaPT3RJjUiwJvRJ1bztOCDjgcP+cxIJBtK9V1q0T3N2
dK7W7/77K/R/mUf+Lx74/5t1/P9Bn7zD9bZsVrf/epneEdLe/ssq/c8f+nOl1rU/pCPIKtctTUjx
2/n+50Ktq3+oQgNubXBPbQeM2j/XamH8gbBRZU02VTr+6Gf/uVaLP1+P76m2FCzV4r+zVmtSTBHm
/2uxZp9sS0s3NMe0eUmch38LcKbwZ4sEHQC2NvunYUlnT6fvCP0mfzT6BexM8T0mcHYc5yDQc20x
bQ0Xz47UVRf7ZGtIa13F9rKvWSBVUP1ztUDvTKNtFkIcI686qFbozD8TYcWvUuxDqIHzxgXpIo+d
Dp4lzQ5mHFkfSaIfWo3em17hx/cmwNjSEriqPaY4OCfEuapPM3GZVDrH20jMRVygZlm3VNTUgn+u
d8ZCiUt/nVYmagxbD4+//4hKWvuaRqahrwzLHoRSCF81eVQLJGIw9Z2z6gzWrFaIMdUc/aKOmCcc
NFxz3dc4Eql+sxLIUmmijJzid2S63yj3+yfNdshvbbJTHdcOSbzvehs9EDo22PrQVIwO2VYW7blC
ysWANWdBKKW/6ksktnUYohKCYZQBZ9K1djPWpYAVLMeNHXDUdOgya9QDN15H7aEeXXlAnDPSIaox
8W+82pUvWueBdC7aeG2M4ifckoXm0ImzWxVNso12bzSiN0SO1oLL98KWR+8InKs1up1e8IoRBjdo
R9stjItNgtYS7WyHXSlV2HFAQ2go6LT5a9UgF2PF8CzZAjwvtVlZOMdRt/eDgvcjZDLvQT4aiEbW
g0YONxHJQGgtQ5npkka/HaPuJ2yZoIw0b2aqqtYvQ0mdMSQMC0ICPkoqBNROjXLlAkiduUU5Fy1H
OXVC9o1u85J32c2obhC5J9kggjRNqz8EKCarRr9v0BZJZIwNDtplI95ScNczHPj4sgsYnMnVbYiG
rgjkUqR4iI5svEwUnIkxbLslJVZtqqdO8WmGl3crAzLA3OXMjzR4NsjuUgfYGJOZ7rlrh/x0hiil
K39BkZMqTr/E2rpKlQDVsDIpqDY08jeQs16KqPhISZGNgmSSi2zYG52V+IB8EBgXiiAz34GYm4N0
pqqjEgZmrzMZb4usPdpsg8Ym3WroqcnPOPk5HOz4rqrs7S7YJrZtkKwxdyyAa8+FQotwrFayzugz
IfJRyCVVgLTe3fazpD3kCbz/nYeA781Hap8JRJUYwYaCE7Ac16oX7g2fjhQCHEvLDhyIr62fHuy6
OHFIXaGAga0bPc0+BaVYIRLVv+2UrmUQ7nvT2cKbO3bkibkgtqjrYRB14OeIeTTqO496X8g+rI27
TeTnmzjAvE8HFyPI1swQPET6rk/bpWqm87zq12NpbzIDo3tPQ63l0MpnsnSc2OrUJYXE4RMfi0at
N5cpt8Fy1BW5b0gZhjUy5Z0ztIsgWHdNu56+hHgIAYJ6bikOagVu3ypf61wtet+oR19RLC+hFy75
peucYnpg+MdC69in9Zfp64lunjRk8INwNrmrgDV8R16yNGJloSNkKCMEjvw3qeii04EJq2ClW7y6
H/zQHAQOcMuDaSPJ14Sc6xLHfotRH/wHJJR5wWaBp2mFagmUBDrGdtHHS+UEVKLQyHcxnY3SuSsP
pBFdsAmjPs84DtFlXS+nyxG6+NZjuXaMfBFF5tna0s7HAJgeIpWbMfjH2v1RaYw9CReEX5Z5hxh9
iaDs01QhKpEPJK0TNXkXjebb9C6R99/GplqxqVzSV1yL0VgQQw8Ed6MUzk9qrihAAsCqycEwN8U4
QZicrd/LjfHZCixMY7SVafKMHHkLfXofA+ofQq5Exr4Y5ISmt69EYMxLhaKgnFK9l00CHY/aflMn
m2xCsSRiIWG6UtYhjKVd1GT/irCcS8q5QUDca03KrcnjjcFlukx6Dp96PBBqt4CswNQHjR5XAi1T
KODWvhg3Md+qjeBCitD7NJSna27QX+jysxTXfnAwNuHwSpdhuizUigPJTXOdFQbCVRgaJyq+J1Bu
67KyafYkB9BJ61GchHC3nF8u3nZw/N1AQNBYif3YJuchiC6m1E9oF4FUZmvPlzgtPzMEq91IOLWC
5sY7wrZbqUW8EdRbEKbPkcDBnHAXkMWx2jL9KcTiJAs3tiEmdEsDE1bdD6tGR9OgQwYQi3Y7Nqxq
roOXdzXyLFcBKFti5ix7XLmBssi98TlglZ4m4unvTVBBhqVDUhqoEqxN5uHZ43n0RrFMs/jAgroc
dGBXZO/SXpYhCC++raHCs/KOR1894I9YoYk5l25383ouTDqVRNd6au0R++zBTc0dJ9mYNBupIOt4
BSyqiYrqrKKi/7LRdmpVcDQ7/eRr3qsRJvBbkQZDzsWXjUebp6FTQH9Al2BQ+YO7aJxs6+vNI86c
LeXtvYOIzeZ6mRjzW4QomJmARRer1mCejuytGIk5d81PDVE8KD3ngONnb1jMm1zsOH8WhC13g7Jw
vORMcXRfVT1KrOFgEWRiq7vWXiJwRcv+qRT+LEcNqsj+PB7tRn92mcAnH1LFvKZwRxQNk5Ifnesk
fwcjv6IDsU6h7hFGTDByJSAK8XbmueUslGg8jHYBrrp9VTP7CjUaGkUxTz2GjIaAjQO9M1xLbAmO
OPB/0uF2ojGxR2UhNG6d/63UTLKIApAM0S1DKf8dU4QsMjEzmG7hPqrDohLD3K7YA3GIcUflpTOX
PQberOWWxOpabct5SHkFVcbGUzDLhfqpHLsNIrsuIq5VC5mobQXsHIWZDGuXPYIEJPqWjUd9qugS
KDzUeWi4qFAx9wbWMtKo6k5EwJluO5tyQHVSawdZMBHF7nYwwxU6B6x0xjJYm9BKBq8jnntYeyRO
pQh4Gj5SRjx6rD+4KCiNEI7XsLNpSzSyX7cJ4Nz2YuT9vESwGLFpsOB+9HTEQsrFeomJNPSWAlhK
T+Db9HXfQpVcexto2TNlOGAPtHuSKBgFWvWzQc1WIX/OFHcxjRzyk5zvvBFEBDDFmOQRAjIiJRpH
rPNzejMxOJDQk3P7fWhOqrh1dKemKKKKgMTQba7poIBNJHWj/PTj5BwZJP8Uo07tv7qbMa9JomGX
1bc6qR+4QS8Y6Pey/TKxxuhMBj5oigDIgdpVs14Cof45jW+8s5Od6TQ2/tM1z8QirjqhLNpwuMBl
uUZY2UPb/ESLR1TO0c2HLSa8HQAAdDTJVnO8fQtoZJR48H3ConvcIuR9hzhpAnULiWSLx27tOcXJ
mpKX3GSmmD8T3LfmREhkjQd4ahE/7vZ4O/HzOQw90DnUisN9OryCRmYijyAwEDuqEwDGpqQZu0Xj
tTd8BDs0XPsaxacJkR6hQngiLCMxn1rQXoswICLhW/HNl5BNYKPuUBujFmkWXmjufVy0TcW+Zq9D
qDmyykZpvK1042QMWMp4ywNkg2I8ZLG5Ryo1T9P4HKb1nqcR2BSActHPyVwlCYQJgsA4uls9VE+x
F2hHkHguymZc0315GY257uRrxZoEzpBFscrAfbe7rVr0G/JU1nYRvymWXEtCzkAYwyT3rnQMzQwN
nGGvKILsowl4INo7OuiX6ToPinNN4xPBTqfUkGi5+lfws59IhO6Wzr6Malwfat99+lbU2RlMKA7e
PDkooME8XZx0JaCHZ3mv9IHwgBM1FVZflUM1xmSH0YWXYow2nOsQJAxLNfP3bpruRNpt1NG5KwEX
gR2+wlxqKN6qHpXVoNcLskYPKWUtCokHxWGXarKVlvgyyZjv06VPO7QdMI8n5hLGx6uEJfHSVd4Z
T/W8yasv0m0/rXBh6MVVF9a76fkPO3tog3Oz0qWwyHKWeJ2dsnmgcl5j4xqYQpHo3kq8wmxqW4yk
+ok08AfgYJDXZjcRBN1HWfMTvfVeVNa74avPSERvg+fd8666ubZ3pK5ZxvpF1ukbitRza34EArd3
AbF1VL+97u5bqHOcjkfBfTUN71VP0k+B/rPWtEXgwKqNmuY2faPvmgenD7rubD+3XtVfkYA/UucU
dvZeD+KzGiZvhj/cEAUf6ny4dBwYquQQtvaRq/UIu+SsieYoMCWndn+jEHdK9V9DpjyGlRzLS4Fk
LfroiuizyXnYQkKcyuTQqjwykXefVq7pfU6fwlHR1RO1OL2tDkqj5f1sOVkodXunE31hx3s1I45S
IllNP5aqzWP6sWhwH/UQvZioCoeQe9mpqzIW77ETneH9sP5a77R1nkZXX9kxv4E4AGLj7jBcwwWC
F0cH1C2aY1lBr+3rByr2cyNGdqwBw1y5WF19ayMwPIb2qQ71zXHPOviBVPOPfrqSWXPvg/Gp2wWl
6Pg8xvZ7RfC0Ga4HvXsS9XPT2UaUbs1O+qvmBBi12Qf16oVPWJBpvsX4pJVEW6W9fQN0sg1k/OmI
6uxgYPYwEJfmO0fnW1opjwQUhtGcp0EhYvcR2vb7dBuVBHlB319oEHKKOQ8iOJu65M31l+ktmFJ5
tMgD8vJHJAjMdppb21hHnuaHbjdXy+0vQZ9ufRCu0/ecOGJVpUYZt1dcYWdZeldjYGDl+smLu2tR
hue6mjp5h65ON8Lsbr5lvSdKSbmeMD198F5dK37rMCPncARao38qonv0lbbjzl5ltnLd4uC7ZIc3
mGSkfYuN6qg3kxCTfq9yAKAEDZiYPd54kyi3sEDUhP9z+lCxX2xL7cPPPbB4IGPCc5l4r2GdbLug
udFFzzVtlyfO7ffrl4DVEFbo6Ki5kdNNHqU7K+3uDLTu3I8VSOYvJTQO069yR/OYewQ1B94z75WH
SJuj5jz9lue+q8HlsbCo3rWsknNWe9ekMw9lg+co/XPYFLZ7o6VyFL1yIQT0qvAJcHGHR9jKKT0Z
Pq8qi00KCoNj1fv0Tz1MwIqpPFQqxVaNRabycaWictMrnrFuP0Qk5THTI3peVHa5Jb1mrmspMrmH
U505Oth2TfL3afpgWsk0eZ62plj41a8oLx8sEl289DC1dz7FDPcU1W+ZPgduYrrdnErPbboBve89
QJDlsr5qFhLBxETCyvFO4z228thoygUE6k1vqqXv874M6wje4Nj7wzPiiVQQ6/sxW23UhKOnng2a
D2O4cCP1mfCAdjgWyIWYl+LYg/6OavcCIwl9cnMttOpm23LP2NzUdK2mwTeNKLXwjhhAX0NQBdMT
1Qj37By0NHsH0MhucIt3rrPIPMDvLGOIdG33nN79QEamC3xvNLTT9H1/tG9eoj17kR3N9Bzn3Kec
nKsKL1rdPcFnPR2djopHJK+PXFpTz0NdQ9cY17WKd9nob8Io703EGFOGp23UeC7NRRFwFbRI+RhU
1BuoDSVwZUF20/SUjvrwHNT2SoTWLEnUnSLqa/2rjJ3LmPtv9QKsw7kW3Tz34Sdl0acTVB9dra6m
1cHoPzUQDikvARKFavWG6jU8f86rKJFRNSu70VbPmJIe03vypXwXEUdRKjO2LB5kV96mzziN7Ab8
luEM2+lZNSH01ZG+TSvJ5+we1cCSGULrzpRbitgwhamDu7SIC5AxyTlkiBt9dK765FzU6GNKA6cK
eTPBNAa053R1fdmdTSd5A+z0qJ3yQ3QdRaPo998p2qDB0WE2lsUTCs9Bi8e1H72NFHZY9Ii+ssBU
9Ctd+a7CYmGyNw9SDtjSgydDFF+GhskZ8q+S7U+s6TtZI7kssvxE4XSd93JtUFT0S1wLLgk7bApr
nDREf04zagqv8PcTEPkruj4kDbRLrF2QhV+ziGHNfnAaNKNHhCln3ohOQWQ6d2GzrwbKaLrPkipE
3RxlrXxgEN64nrqa/tvY/TyNo3mUKIsUjmNLbrIvh3UsEvKQtx2qkEiQ927AtMyyRa1nm8DExz/G
mA+9a4bLQoEBBl7FCXd2+6tJkkNO6NKEz68Vc+IL7QJxIrgEClCdbpWadcviiJNATS8QtTmNy74Q
HHlfHy0aeoqHAAitkXS8YxX5eMPE0siVFcwDaI3Wsk0zIlTZ9tpUjNpNo+qnlOrZ9HI8fsQxi7no
gqPWwPjjgc9x3PW+eoY/tg3yNwOecGlhIinntpuvBGUnK3/3xb1XOdb74OCA4UyiQH+XEMmtld7C
6ChnMepMyo3T1apVbks8bmsnXZPbvadjt2SVisA7dsnG7WgSRe7M9sDrVPW+qPWFLZ379JPMUx5O
SH5/jlbI9qmCQn+08hbBH6czjlOI1Oa091Yoyee5h7I1FovM6NbpULDxRADpHTvLWaldtrYyHMMm
TgCZbkneWsRQeqLI3fZOPtOjPXrug6Vse1P55abF2cvinzGJDotIS1YKAN+ZWrVPBU/ePkuCj1ha
/cGX+zBqt2HtUpRqCNvBXPYJwppwCNHsYmxGgQpmP6MSH/T9otHzQ+Ag72QsUsiPUCLn2EnDyYsG
Be9lKDTOd/TLQ5HdTdf5qY30k40KQwYVP4KBzIsJsm0dhs6tyb1b5SJPAULlVmTOsONZmZNP2qWp
HKrk2xRmBBDKMO9u1Z2QbP1q8MvO00Vt9yHC1w7nmeCYO+DZ7xpcn2PefWc6ZN5R1T8DSLx6FnwM
jnUDVrLOtIXiO4c4o0RErAPMYzFrAWwhOD7WYCJmRO4QhqTYxEBwllZSN+JV/Ul+8B1X4S+PI4LX
b0QcVzvz7IcKLqGRQh72/YWYRAYwCJ9ybN6KNnoGqlnR03y3sTweOsdlc2HewkhB8KrBJypxUHtS
ifCD2dRVDXUxYiYXqVOfOpqtJIUCeMi7yfTEHA0nT/S2siwciQyJoMhMQ27rKRQSwJ3MfY2rURuq
vQtN3PchHvje0rCC8o+iLHozxxQZbofpVqejiTlgEfn9l0ineDMfN6ReIFF1S/HSeqTt5GGckAVH
joyj4CtGMvuSKAMYEA84G161TdFUCglS/a+u89YlwLB5QkFhhEYGK567R+jVorTqH51osB52K+FW
nC85hr5oDyIS0X2T38XCSxKSYY1AIOXdyYlDVnS02xYQIctHlB9wqzGy3lBY+bRji6NWDd/0vdOZ
KPJVRTzMTDeoESYi/mZUWqjn3WXB+qVboIwBCf4ip+Gh9Lixi3d4KHhXBeZVw1a2IO8RVya1g8YD
YEKnHsw2OoBm8F5st7D+bOX+f+b4fch//se/f8E7qcvh+tMLsvSv4iVT/J/aqLOsqn/82zX4+vH3
n/mH3snW/zAt1aTnqdtoeA3By/1D72TLP1S6q6ZGc5Jm5l8UT9ofumYha5KWodmG6fAz/1A8mX8w
v9GplDoSKkvCCP+fNPR/dOOrv/393whkOU9xV9V//Lv+r8RxuvNSN0GeGoapStXUzL9155VkbFSO
vdFSqTJnj/7RahNtp1J/NspqTveVBLWYszU8ZH+PzoSzcWndfbgle8C2B0xzYqPL4qwryrA2guZJ
DQm3pJ1j5EkuvWkP82n2h1+i7uDgnLzRUt7k918u+H+mMZDa//Y5HAdIOx+Dq8zlmSDtfyWns5yQ
DTOtVnmnIiTwSDOqtGFeNLG77jv9nOqB2HqetvJrEJJ1Tq2eGny46Kr4LVRbczXhT2iFeFszcbaG
KXXYv5oz56wfzXAT/4p0pdjF7CewuiGc99msSuHsHCd4U8JAwyWIKWzw2kPij/swq6K1YZk71YN0
kFD3zOjPhlaSnoKmhC7XqhDbAFyEDVY2xM36LKubiB4A2GOn/Qyi8ldh1l9QEynqxd63qMy3xmqU
hd954Qtwp/w6+MPJjrWLNDzllJpsfgY7+xSZqN4Uu32Yb1jDrR/KqKwDDRN86GF39fSJHsq2uEAi
vbdFPiutTyOyjKUfxNr8UAhNXZpoul5qbeQgZ0WPoDBeqRXzmxFUhg3KT+yCu4E4cTKAKSr5VF0d
2kkuqtW+mhh5bDon4PbKCYJVlprRuijGe29xDBEp3U3CL1mWkoVVOT1+HBJMnYodnIW2n5YbeZfZ
ECzbkPKpQRGxtkfolYmP5Ku3fpS0cQxCfAiOjL7EtPG0EeFgmObtHGRna4uiq59+FbEmDtHV2MPI
XzU4F14I3t01CigrqXgng0qB28Or0/KhgKDA9sVj4Yfn6myyHD+YrQQFDTIHaZSfn8wRYIMcunrV
+OWcmtG+cqNHJZN9NEJ919u91ZH6YXTPsWPdRQObvWAZwtc8gIzOmwzjbUJvrKvpl8V2RiNYwLR2
tIJml0EZryK/vhc43xXijsDukoPX1sbFHbN3zmXji5nb8QG+ylqJ0rOvIbszFKRPNjysmXCKuZY0
zSZIUNIRVIHbplVpUZro0x0AMpEbbKtQjHvNoXFcgvM+BQPxT2ZSEOOUB9OBYknEbrmAGVOv8KYX
71atLqXOrthMXTk3/JaqY1Iu/YjwMDFSrSU242enQzokNuO1/oUz7C4c42xkGg5WtsFN4oXLoCa7
GVN7tpC40CBEQS7ZalqSEjhawElWszbdNk2i4j+AJd7hjssy7NHYAAHOlnGHf7I0fwWai59K1Vam
1PY2dxkSJa0rWxyqnPpEWXpyg8DQTrD6dvhIhsEgMzN4R396QED1GlTawzXqD0s/QnjFe0jZOzXu
VhkfUE5IY9h07a6kOzhrTIsUwVAccp31uO5hhtNkW8qmfHVT8YMd2qPK029kAGAS80sVIiqotTdd
z89VUz28OoZdHNfsDolpSFOQGyqYBSPmF0uudskhrys6erzASGyn7cgLhnRvyX0HPiYuGQMO6Ufc
pMBi5oImLqL6ECUW6bgInlkOVhL7a50NVKkVTHsi26lEyDFT6U/dwWmoGBVNHPrBWpp+SY8zTDZr
i/S1TJRL138UJTyFzCTuL6q2GYaxJHVnjYEEDGAApBE1BPeuZVfUZlQItbXweAr71NU2GSc0dYAY
qvqjnLnJm2dM0cO6/eUl1Hy6FTGTdDb1d0gyeBCGjvo6HiRCIdajI89WYqUzvSStAK93H2u7pMAk
HImPtstPuEmgceTkPZchPkl8oi6aCjppNTa16t4rxG01s76Xqwx3EZRnS0An6PYkGC5zZgxopfln
afl7X4eg0g/ys+uBtrI8zbqcnqRui0/8Uh9SWl9ZEu4ktnrYaABpIiuCzmaWCsoO/WD5NCzc5mgE
ab7MComu1ajeC5XDQNEkGMr90V2EzELZoBg7L2pR/lc1NqlwNYrcu+tVelUS21mMGVCC3yujZurG
JhY9EF/bipZhHtTA3ejZCIpKcZAl81bREdpSY1r7BvaNDKYD9laF/ME83mVZPfIbu/YmMxYROVTO
PsKp8eL1PmsqOXT5gLO3TeRLkDVykec5hnafqr8SQL7VO/FWK1p5y0jvAurIREL7+htsG7NpSbOY
DEYLUk6nrEcpMhByncIG1TWWVuV5G9Fo2ySMo0tEHcgDI7OxVTbUkk8TJ7l/Ske2HQOO3SEndU7D
TsItu5OVfuZhMvaRO25GczDOCfmwSZFrl9xu8G4ys3MiaY0tJhhlobiG8ZT0XYpyDLaGURWIQdA4
ukr9A5YJxzN2J3ffSaEBBC1wspJIDM4p3UnkRH5GaHA+PKivM2VMhkPTYnDFLulAdSZUjiLzcDJz
g0QoV2sPcYzcSNbBuNMaG+t8RCqsZrvR1YtIwLNzzf+sBW5FkVEoymN13CZqRWlIWpOVMFO2aD2P
jZ2UUAlxIquxcieSCHKmOyLIwO8yxqp97AUHGVDdbO1jiohlfQ46QwAqMq21ZoUF/drgVLf4skOg
8tJNtKvUmGX7jo4pGuDRztQLOBv9qgo2A2W46BUgbTidq1NSDKT4Nv646AofGLwdXHUvwASiYoiW
MJcuctp55anr00G5CKgbu3SMSCCx7eyUjEmJ0wzgSCnKVzX35sogNyIvEPsKu96UHbStwUU0GkpC
LqLqEoOO9u1yVxaPNO+CTVLweFcp7t8QLhxt/W6ZRTYcDJ28mTGJFrps70pH1l+ZHxmoNpq2ZD/S
GCErVLIqQmtF3lTFy9rupvS1fe0rBl9peATB86aN7c9tJGol4RP+6KyJl6IOElOGlUerqPaWpy4U
+Cd+Y/BiVDuoqSdz2z5odkDyzMi2Y8jewXAvO8teOIWvLc1mWPGZaB8ZzoY0qhfuGY0kzzybhC4X
qIdLB7tVqreI64kBZf2Vn5Xe7MN8PHi69mnn7Cad/DuFFov1i9iLqMi2Wk+6X2jWy5S8OjTFtIBT
HfIDkDLqiCOVqNwHrDH16ZQAKFDkFzOrgMzBPke1kT9btX6oRfzatODw3fCmRSm5s6Sbe02N3i0U
hDyDMXlpKgnKBgmUVh6x8O3LAl9k22KUKQhTiZBr5+AuXizkW4zRe+G3bB3tDg5ZeydgDyUMUCHi
s7MS+6kR+CubfnmqYHwdFGo4kaOaQKjstVc711oEtwR020vYB5yfUY55nQHJzN4gIadyqarfblsB
gkLVM4aQ3wACHwZN/sgt6CRkKOT40CNtV1QfI07jMSSS8WfiNpeyyUHhSvlIjAwKW7TOPNTVGEGX
DVmfs94Kv2QBVrLV5H3U2evCUKWCWC6aPHuFtkOeixo+e8W8aFW3Rhn2HCq8i75rbrXB+yGpWZNt
MwRUlwK0Q2nb33q13hTlq56HX0HMm4mc/s5xB3IiJN1qUwfAT7C7mlVzplUGOdEDlxBAvppZAROE
hypLIRChn4Js+xYQeP5Uq4A03wxfreqGlzw8tWrxOkpn1RAZO0sLDURZQInYCMe1BlQf2PmEureo
OVBpfBFxveKUyNYLjfsqCtVLXnkdMP3kFT8Y+4MW0EhXD1dk1Jdw4E22zpI20xJ/NSJ5bdwaotqy
wwMWp2FhHV3eCUQ8Y5uDTjJl9Mt1K0ECY7QXNgSmZAPKFpP8mPwAC69COy45xw35hglQ061lPw0n
aqz5JpD+14CSfpN7us+ceDeGfjwH0PdWicLhpERLi06V0gLqx5lL62HZV3u6JvGlaz11qZW2BcDc
NXaYHknuxO78rI3WA/QRBuBvjTXFxQW5w/BBUqfYR6raXDSEOz4K08HNxVsMu3czGADMm6ox3iJl
XCVJ+kRhkB+6tK3PuWk8s70khfGJSN07mJh4QCjyV7cD6ahzMJGJj9cN1BXNvJbizAQHkaI/Jg4p
K2bhXtzUbbZOAhnHwv53cUYokw1+kpWai3SpWir0Ps4ASIRT/mA7zNkfR16nDz8ty21XJigGT+rN
QenEcWDOtoeuuJXtz7ixK3JTOlCpzbmTXnVT3TG9O9e+jL5VTUbHAXP/Q9rFXQe/i7LBfnqFlW1L
vecPcGppnLrrrgvwROtszkc3E9jwsEj//lrrG3MbsUUfEx4VCBEujaAmGtcVa8AaOfnw04SCe96g
pt8OztPKzHrtuWNysDP7JMfq0grnq0pK9B1J945DgCVytFYeGekciUb13YpsDRVK2Bx1trxwLrK5
Dfd1YZL/0VhBus+tajIaaaifx7aDGbmks/iWEXEzyS7RmHbKs6DriWgy57BhOOuGFBRL3dOHA8fQ
ynyOE0eb/d4dYb5iIk4isYv0kNXZ7I+DgOHtN8EqdaurwjCC6sIjHtXSuLHjtaaQV/TmBmN0liai
3VS+JkB5+vcQnVASBcvaS44yrvvzgLILK3rmzosBp/TvH4XCChi2+aUXPgqb4ppVE6ZSKsZG1dMD
Ca/N8vduLRBNS49gJV39i+cO2WAOCwp2eLv0IpSl5KOS8ZWeqVfOWi3qL8ydiJnGqFoOsQBpK0fs
n2Ekk7sRvEZev2pTxGJuqrF5TOiNAHmuvos8lS9KNfQQtPxqF03JwIyelMgjLgbK2opSBggF/KgW
rMKm1RPIDpaxaTsbzBzk5mMp1JOq6SdSWMSm7lH3DkN5Shh9B62JiRUpjEiHxquARwrydN245D/Y
yv8g7bx25EbWLf0qg7nnBsmgBWbmIr1jZpaXdEOo1BI9GbRB8unnY6r3nN2Ng2MwN4SqTakqkxn8
zVrfIuTAyRVBManxxfNM/ouSBOYh9fy9V8eCQK/is5TNH9h2z7HGR3HpVwuXRVQ7AHPreBVHYhMu
eFsBknvGq0FcQ8sd2QtMMBNSGgSc9zzy74M5DOfQCscdbL4p7pr9461XE0ligy3Re+HyhRgvdxiV
/f3IbB/kREwpGbK7SDgBZmsCw9WZ2SqT/O6/30dBMVCMbsaIWMWsMuCQmi01D5Vw1GtqHcEl20WN
e3/8Y8+x0EXO2pPhEwfpC+4vz4dsbgwAWdIQdVZCGijUz5A2qsHRXphrOyVeyBHlr2nAu1TO8O6j
8TEVH6/mnOMyKOsfbcK2UNdeG/vVpgKHD+DTliBO3Iqojn/fc63l2ceO6twWAOOgGiyKZy/fStYp
W4iw3UEtoGVKBWZP9Ri/qCbhwToxlyri4V0TkhIBPY9VmFSDOaHWRJiSfJd0Z9DLpPkYtRsM9XSK
tRklkyASyQZOcXeX1mAsyh+MI42LDsGB9ctmIDb35juLv4txwPJ+HTGyox7KaalrX7zLKnZPysgP
A0U6oT+sJrPI+zLlzaHtbON18iuFYpGMOGXDgyjshTCpi+sjatVyiUApwDSuiia1jo8joYhNYpfD
eo39Ln9xil916CO9Xz7kho0QShTZJWUwZjdVe68t/0M2jM002b/EJKKhh8LA3oxIfCYVD8EIfp+W
zMVRb3XAV1LDIbqzBMLNz493qH3SEoIiyBcd6XkSF1Qq+pcXCIXapV8+O8XMWUbkF4z9EUnvGMb8
nIiYNGDTK00btbMMQTbChgWZ7c+v2qC0E8G528oUepAKfZdAgr2QvELesTcIcUQhCLi0QWscLnOJ
Qvc/c9Rc2aImNe3Gv3GEQ5VJe+vMUjeDIw7fpYXQSlrH4FrtQXk53bZ8EgAwSe1jL9BZOkSuLY2H
xxon8644CeQeVZq7NtvoGVtZgkDOeXF0qyCWkIMXqSMkSMiuofzxeO25zz7ayRRPOb5ourNwFc5O
cjdrRfMJ6DuE5JqPyNSHYrpGvvErtrxqpy8vI7hrcdA1bAaDi5yv9oqD59dVQLwaIYRO/yRm8q1K
kxilId4Cyi33ZKuCDByzV7MyUIwnExnGEksZsNa90bflGvxItJ8NpIx2g0d+yKF5pp1/p4GmE6kO
CAMZNyznthVXZ8+LadcgcAE9QRMJH5AAyhQ62hy54bPZ4qYN5/AsTPIRMMYfM49atFM1rEfrSDyx
iEMy/fSG7BIJooVNmDgSEFTzqWZIVuefXoH6F/TxfkJNsZKjglklcYfmktSGsrKZ8C2nBAUWPNXB
OtskEx95AvoXNjF5I6D82tGXmnDHA71XiqkRf647VdVarzr41TnMPUInqrXq4Ae7o/guwry9RUgy
iRyMLgLKY8e88gmgDlaj8f4413OYYgsTb89DRm5KLxn2OAK79eMNfXxiNOrqVGXPOsiV/TSk+V7o
6ZvQmU9GDZkHOuoog+fQRi4fMrsnjtG3sq1fUJAyd7WOczLe7KzlPhj6JyIDWBWnJtLWkudg6ECt
idkD9tSmexWy4xck0KHnjBTDBMG+GRTg1s4dEDhx0l5Ub6OT0qFMt4ag82W3uq29FKnJchsVPTm5
pTNOGy0tD49oXbEwYjjiP70J3oWR9/U2yZT8MN0TSN1mZXVt+qI+hQXWvy/d+DUU343ORl6RGi06
X+urq2R76niQAuSAXcC8i4OdGzwZBedX7zb7IZKfMHWMwFvK44VyzVDymC/nkTnDsCBwHOr/8qXW
K/YCnQJ5vZQUWtqrfTRB9wMj43FT2O3p8Yt4APWI10TZ4Azt17gbmacuuUg8maKNyisisxpctJKl
wbnWFiMGYcwvNfc/t18lT6OKyqPGK7nS3aa6dhoskzTkSaGBBMSc7Z1x/xjQ3xqi01NFexja5i+7
LMagLj0VkF2W7+Zi6NeDY/WHLOphpmdinzewztCHAoGQDRYnYz00Ql2aaOnwae/XaUP6ErcR70/S
foQZWnH/iFtXHCPLuNfVZoi98Bq7HCYMZG6J6bqnKZqfRcaYaileRlSTNOr9mZm/gGOGsKJSE6pB
D5VAZPb3WL1GUujvjMwcPuh8gmwcWagG0ulHpn7iH8DYXUv9XrLB1SIfEKBM5xU6ar2C1IkSG/Vs
eMh1+S0C3U2U63g3UwI0B4cBc1vM8+nxwDeqeg/COg6ST+H35XVuiV6cXLa9GuKeU6kznfF7SUqM
pZU7kFPaycffuvFMRumcdd/kqGNJkQj0Q+b/jjHleIT9nGxYVV6LBk1BbVxsu/yDYARjB2yYERLu
plUHhPjx2RQuZhMXBy6WKd6pVvCmN1BohrnaWE383jRgebQAaLV8Al/0CkAL9Vmm9CMBDdgJMoO/
RNkF4Zlws5i1M1xOqvhcEgt56Nr+9ig8p9RvzyxQqARm6jxH+9Z2ULmZKWNH4jYvoQ9f/KV41HCV
HLWI+aqnyffUA86Tkfp9TDKCKcap/pHmPNYR112Y8YdvlSwIOoyLZyDrOZsDdwNZNvzC8J2Jfm5u
xNA4V61VTyUzqYLx/nmexx+x8rVjovu0w0bl3zhVqTcik1FtbdhnnruQrcmDPbQ2bI/Bc+ZjYnXu
UyozhonksAziA7B29xRWGbJX1jOtgRnwUWIg8xZvds1fxgDg/pihdlp59EFW7zVFbqadGe6+B9/s
ZjNzY+J0tm5YPhe+umi2TXBpP94MskvtsI4+HkdzV4MzzERUXIC8LOlDhBWGLvxet0W1SGhHkaPr
GMbkZiG1vo84sfa1Vk7bAvkC0H4rYJ8AS4ymHJ8BSBayu06Pn0zakfXuo+5FUXCHKYoHO7Xp/LKt
1aMxeJRKme/tc8uPgm5nLfeK9Y3d22VsZ/+8cN4NGU/nzGcZMrtSoo8n5MMRxV1l7L26eIkPtfJ9
ZU3jvUswn7Q2m5eiru19YWJh4kO0Z6wckHv2R+bMWHKWVkhVztYFpXItC6HWVULr2pZnOj3SzzXu
y6HFqbmgt1R47rOm2NkW030bqBFbwEkjmM5vGVjG8uCpd0eXAF+hNhOU2lY7RbAG0W0VQxObBJB9
jtLp8ijeXRbdu9Hbpq4iWtaeZthqBaSZWNAVtr9ENZuH3nKfE6upj3WZoARJbHiloMtKhGFnF8IT
elCPdCyCTDrRvrUa4wyOD9agS42mGRXWVQaejBucCHIepT1LPGCTlexn0lK6/kjiOjA4Ld86g2G/
C/rlzVh0zaG3vzHNsd8Ie6B4hMlBhB7CzoFmaJ8bUX4ExA0bCuWLX2SQGPTaAhfOh6DNoLvFUhyN
Wj1Z1fSk5b78qmza+AFsg6pd85CQ7LHlWR8f+hT0H93To8SNIaPWw3QVkqzHyiTn+HFoVWrRMa+5
bTDwdP+Jpd78u6XeNezFDQ3zRJimThPx12X3HCH4yQbP3RozsSmjMd6bJQrQSZ7iJWD6UYuClr1l
WLGRtFiLUYAH8rAUMY+fUV/aNFNrov3I/opppDg583mSXfGsWEv99z34/z/u+r/Y9Pc/q+v34mf7
v/7iuf8/f/0SBcSfopbN9+77X77A8Jd001P/cxF6tH3e/VMssfyX/9V/+T9+Pr7L638sG+Gt+RcZ
w/L9//z/ll/gf//Pl+F7/vm9Qerw+7sd/0Cesfwvv2UjQv+HLVyPTF2PXETsLCgzfqtGDP0fFu88
aUI6yhHPtv9NNuIt/4rpMQpENCNiEZT8qRpxrX/wpXCcf7J1/vl7/xdEIx64HfwZU1SVyw/JN7f4
S/nJhAfCB5f/cn/+S0y9HtpGRdbPsFPQLklf0U+PC55vkI46bO/t5MX9KTEOBkk7KRpQ34exCOf1
lhWZAW8FR+tUWdaeeRaG/Sj/MIvsIO3KCPrQ+wJ5sToUIK6CYULMyygHChm2/idOt5HghpE2sA5P
hj6Hp4jZ2I6harUZHfWaWa6C3eIjtFeavyWJnaMfokq5cpJGO9baN9csKlKhgEtiJtzBOvSfgBXj
O0vjLdBkdzdkTvlKBOCpq+6l63WHyuqAnZVynxSDcYoj4KONhjxLhGl2F3zEVjEPunURj1RYoOWI
RBI8sg3zGFd1ea5QWTLXt+l84ozPmUv98LhUkbHRyj4+YoSE2Bzq6blfNghNSmRyIqgcNJI0drXb
NcQEEhPmYnbY6HjYNr7pRb9ZVnx4op/Vv6OhYaH7t3cVUDa3jmUyLBQGA7i/vateUzA8sDus9LCA
VvCVq6PHssLtPeNtXEUdWEVStL7Mzjju6RoW4YSOZWCszuE8rGqYsmzHZxUA9mtXz2nFLAtIj/5k
Q1PbTh0RA15snMPail4S36ESK8f4hGzRYTgUXq3BHp9ZTWjHuYQRiTqkRQ1Ljp7ujXd9XBdCDJ9h
J3cNnkeEmdbJk7HiABdErhc49aLU41nb9FCiO128ZyyC2xXRd+FRuvgKS22N1Sy9ML+owH0O9jbT
gIaqskdo0d5oDq17pibyTPrwPoylSeeE2VK1CH7hspV3SJNvntNYDNywuUAcv81+1qBtzSPmxKb1
rW7zW1+m6kLOEyHugzBfejodA6Eu+bdEI1hTsTdb26eGpIs08FgtWR12u1MudXatY8h31FsXuz2J
LqI8SGFssNZBiV8qK6OGvQSOr3ypo+RT5la6h0xAIufEQJn7Xpz6me2ZA3LozE651brkClxuSc3g
sQdkmYWPGgkBKNlEkf1NwycF/tjlhY6X5rGt2XTzYEnxIpHStYJJ6wTw6uM7uYBGFfWX3lNMUwU6
5AJJGNPJr0BlCLAKCZxU+oQAgJHcNVgVBlP/ugBUXzcs3pTfqv28vO5jyhgjSv1i07j1VxLAeBS3
UbHp7BbMZZxkwJLNwseeAcSBqm3Kp/bq9imhJlFsbkf3FY6uuNZsmi6TOSGJwDnP0spdwNXfG1Zp
rF8JRGs1TS4LsCAhaPYMfrwYsHdJc/hFspq373WiNRAJMKo00ALYfhLukIkXe73zfs5ZLq6Gy7JW
YnPAuf919kOw/F1ZPemlt+XwS9HEmdVVdaCGyelut5k3Tbc4I6Y5rIbXvAkDdifEhRX+fJHa1uuw
KGaaGT1HdT8eTCVIue2T6YtL0YfzMXyq8Z1vHt/U1A2iZU3y1jODWkdPmFnxkz5F0pUXlgEol4Tx
ZRnXOWz1WbtTS7tmFYE1B0Nbe2dLz8NgNFBS1QOm7BFA9ePiEBKCERID0ch2AQWYnQIvctd+l13d
WbavEhvoLtRi2kzEfsQb5cZ+kH5yHRAR7+KQwZ+Hvp8drfraEoGdSJybI7nUdjGCWvCS5Bo7Orpn
EV5MpX46ocCd6zb9fkwBUNklqo5oqBPGY1BkcTjYGNDilzQl9mqOn0gsMTjgQ6CKgyWY6qb0C0KL
8zPpCSXy3/7NlgvhqLhoMdh6f7mAxcSYHeqYt0tfvziDG535AJMrdxwsu3/SEUo9N0t6vYm5spjJ
sQvbvApcOVTBGNqUwKObbuMprjABcYdqfn8a8RAqSG2wLqzi2dfU85wPB5WZ/Qu/knEAYa6hMiCV
CpGGsXuMd0rpjlvfTToiyc7sDewg82I7cJc/1YchGtR5VIwuhlE5L6bPjY6loArYUXbAYgFV86Cq
6AxXFvKYPa81o2KMIxsTxd0dVLJ58oruik18PjfLJWwgJVht/v3RjhGhkPKUhHqZtYxh+7olhnV5
QUZsx4z01LkTatj9S7ny7zwxFg3qX8oAOkjXNXj8uyx+Lf3v+B2YyI07jhHteV/WG83rjfPjgnrA
ostNsFJVJq1uYxqo6TKLvXDmPMskt65VS7S8r4sQfl1XvQ3U+x4yji9eGFqnuM4dNtQzobMWElQV
kRql28Plcbg+/jQ4mLDikqdm6um42vMXFDTD7XFJtELdSk9a6xKHy/bxzzrU3rdmuXRE1iUuhPBE
scjSeve5wbp4VbV1gm/GHnn5RxKx/cYoOWHd5Z+lqBGCRPPPXekqdpejusCSHy//9mVdANzpUwkF
z47M06NQMDRhnB5fPv6kt187hvS8Yqxzmlq+TwOCkByux6aT84uoW2Joqtq6AvZnVdyFDSwKQqew
BCTbfBTOc20NH2gJ97Xdq6+NX5ClBLQbQFHC/qaM7bVb6SETAi5eGYPm9GoDTocCO5FMNOmJORaw
wMsOPRNxsCfbr/68lAlDr//45rC8pUD9y+2BoIW9hq9TqNq2b/799iDkxIumWYZbK4R/xOIp4G2W
22hJKLfdpjgqvHwp2BXwbD5xyk74QR0Fu5R8xk1u2jrcZDkF8bE1K57N+WxvMTLkm0Rkv+oy9Q7S
NMOrbbPhG2YCyMYyHoMQ1xGaagKyqhKUc+lpAbkQWuAg6VuJ3qH9pIXcyRYFXI/JU6UWdJQ+HU74
D8Y9r6UJjNcY96ElLy7tVxDKnCNriJ21FN6DYv7Fa4mIySr76RgXLEfyiOOyQVrxwmGb7bV0Tla6
1ZwIbPNOWWWQ6cBq3Qw185Z2pMSRHNhDGUz7HRWks0/rstmIHzigy2AqQ//MybiMqfh8e4Qri2hO
N11B5lvUudEr8rf2OVHYc+wfGJ1DHoYiuVOTvDXCNo4qFV/9DlHyCMR/pfu4eslZREbFiGFLxZHt
kOjkr+aECSVOyUYBmd9OsbUjpia9R6gKQ1v9crs4Dox2hFrnWfrR9VvyZUtTnjpPoa2N7TSwC/Wu
dXV6Ri9m7tAGtKAP8p7oD+fN9NruyqClhd3Ad0yd6JOfIcRPkSZnLeqvGeF451Irx0sFR3+NB3el
VYl5dhzvDhlBvCX9QKxzpVDOTlm8Qxab3AdmJrvcNEiOSCYwGn7/bqby2Lu1fQmTxFiZ5jRSb7FW
GcMKHg0Ff9mrlI8jZ/9sITewG2TSbekRjOmiFNVPAJ3Ea+QpdOGMczYEbYeXYVB/DOEQY+MfbkVJ
0qSCh3i3isLbhFOqnROS0dCSi4AY4mITtVX55mgZk1GNUqNOPpG0HUdykdlx20EJF/DZcBOoDRPz
YchpWzcjlDYaq3Afp9mr0LIs8IkwjSdSE1K/3mWmmo51gcSe/808Tk5G7eiRQqJmTlgYENxv9WHu
dJ+RLXt0oyv5bW0juUUG9C/L4PPjFSTY1H7K9smas8BeLnN9JMgF5Eaq6/vOjsVrBxysBujQz+54
wrofs5hFdZvT190mKbMTD6J85eUvDUjJFxQ3asWUddwUAJe2djskq1xzmeoVmn2F1+Li2nOY4nqq
wUUzjadFXrDTJuMjrnIf7FnKYQAiAiUMwrKsy+0XfZbPcZOSwJb7Vx9sx2tDsikZ4MwmMEC36yT2
oxv2uI5GyF+5lqyI7m28Vz9dF30zXl0jZYaOk9SB0DDMw4eDtfpb78+ELEJXWFmU5fd6gD0Kh9rF
dkkwbPNH7qar5qLczkVXrfnBRKe4khjKj44+yF04sKDTDLrZssyKM5Mwsa9schEnY0bTxowf6rhc
idJLr4lZUvslpX8IQ8j8yqoxSBu1ue0E6SqEtoB6Sfv6a1GwNJVD0QYZevd1U1YY6YQO0H+5FJwg
es1eixTzbeukclVGfXKJ5iy5zPXC6LRGoGjKxDRpYyACLS+nrWN4xXnW5+I8+l1IiPsEZmVpcE1C
yjVDk5fWc97GsDdPhRlFT/lQH31m59BxKtZqRoouRB/9u6ud5g7cqBSN+5k53odWueLMGJYtSiP5
Oat5YVfgvxuL9slMk6BG8Eh8ZK+9Im1fV47PyQT3H3FinaDFjNubVjTvne9PzByJ4J30BpgHCwlU
cgjTQ3BFb2EyX9tB/kKiVWG/8nUkO1OzG7UyW7MjYRkVZr/6AjdcpIocOkPxVIV9/LTQqWxDtudo
PjZLYJxTp+gV7TwB1lPkADppxy4+9wEj6ukHekN8aPKbYznuyWeJTbmeIh/UIOw2ChI/w2vyrWZQ
ObXv80LwuVLlOzWAcYEnYAfm5Dlro1PsfjQWfmXefsaJ7kLja4xLz8lzGVJcZRnzUr2V/ab2Inim
UYyjMW2/Qd5+GqdeOzwWOimayZX0EqJSW7dDKMeFWmbkQXInmIhUecY6e0PZBG4bcXcxtOLdiEDN
JKMpAnwtzkarQv2TM2SVKSu+df5n5fZLbaxv6w6RfD4UjObtERHPcmMtPHILlRzvwgl5I/6Vx4sl
8+KAfEw/+xTf56lwghSpxgkjwXCuB/s2yt69VP7wQn60j/94JMGK39GHicRE3DwBsDdPA7J6/ipi
l62plIgzk+4gvPIS9j7l1Kxbp6KpQf/2lkeYMyrLFSbKuGQYHwLgt1xEKmnMZ47hl38ptbTdsRMG
jtUM5q0vjO3gND9FXHSHdJyyCbBPw1pscoDsGAkQsxi6LawjH2VDL8/MJoCqeUYAzUqt+omNJo+0
bVbN44JuHS8NVWgPJu/KuN3aMfgH8pyqb4niwSDpOoOh8L/4GwP04Z74rviMs2SNlWKki8QAYmZE
jrFdCc+tjsRZ0z0IhLERVJ77TIbnvM2Lrr1Xmm7tslF2a/YNEl2za07JxRvLcmf6BOysNNVOxzgX
3vlxmWACOU5MxTom5wEYR8Ce9CRV5JSQhPt6D1iFsUYWmcd8gl+1Zm970NMOfFXntNQJROdhdPTM
y+PC9sQDb1LftYaEhN5Bq20Qib6uKwjNS34E87mkKTnXWSESZ7cZk/wq3QHKhT9ppy5x3yeGkge0
2ehr8yHQB6O4lRMS2gGyYztjifBjSVZl4ze4upw2MPt3p1NtIHmWTe0iZJf5XvM86yg0f0kzRpiL
6xn5YQwJyFiwH1DPbKtyA83TPiQowwNaFIEerNa7tWxbwqizbltXakQgOwFNMwZSpP5fiwYfbl9W
rPL0ucJdoYnipZTtpdFYrXbLygzM86GTrflMZNw+juv0rajUjTxh0g0aRajH0o5ONuclyWzHeZi8
M5np1xnx8cEbfgD57K/IZKvE+VrHX/MQlhdNyLgdMAm9ORPMgvzqSrd8AqlUB6KqvuakSuTL40z0
fvHSTeAEMG6B/0DNszTocYZNPJ2m75npkffsObsynWJu2YzbwHS2lWF571Hc3R0Pwby+f5SyRmWM
gUnCV5w09gm5UH/RLYItDEqHQ2MYTPux5xcDFCwBs0YqMgErzagPOsNXMGvRTme/dnRF16KqENbB
crOD1Yx5oKd5EUBM+cxkPe2zcSBvhOyUbaxJ/SyaEm9c4zNkrWwSsfIaj1SXxsmOxfeHhyFp9zjg
GlkTxcbxiYAYvUGlOQeUqZc5GvNNSxW4suzKPXVuC7g8YfjENo0Aw7Tpr3kKlKEvCQ92UqiqYwIP
qx8r3HrLwfm4VGW+zkXMc06aVIJeF5Mer6jSk8nQdajc5NnOui2urGfwF0Q3zXQuzA1hwWIfJqk7
yoLOl1lAWf6HaIFbdyZxoUhRPCJLOOBHchUPfv3ZNqhbxj6qgpKKjkZp+fatUzCgKRzjruumyexS
FBvZ5eKQZ6SLVXrJAyV9hBXpLiz1Aj1pEw+oCPjkhnMUlDV9IpwZsJoA9ZaLJXlkRR7JWxWmD6dn
60SlV2P/yLoLoZ72pinJgrFk8jywwT5bHajyZMzs30eaaUJ97zo8WqGz4G45BEhH0ONrC+ekNyz9
JddQu+LDB6CQGt8HCCqcqjYUo+WihSXdA8erNGZajdBFZ+xkpn7VBsAlPcPlDXPwb52RLqzoIQqa
qa02jhbCS60ER8tyefxp8AeUPcSD8e6GcOJ6xmeP5XzpRiZsRv6FjdPlpumZC+yOvKvCSALh8Rkl
5T25AZPNxpYPawV5s86m8Vo6yU3/ksNx/dLNun6OBl8x/3pFHmvcO8TFT/RNGFq6yd+g7/6YRBW/
hNJMbtlggzOEmS31GpJCMcuAXthZCb+6plRlN71tyhtl6bltiAqxhApKu22exABkpYudnT25+t33
UmMPeuOzj8vhp0mHesLp/gP10sH0cn+vtfErAlbjvhBCtMKSG83Usk0d6kCFJfUiHewpL/nmTd55
e+BP0ICot2pdQz9XjyYs8U/Sduig0OQma5HzKS0g6DUuK/I8G62VzVNpNSQjwY9LuWEgOA1mzVU7
mZcTbUEDcCZFlUOm+dPQGNm9UDXEzNF46rVkwiNRgVj1Cu02CnIWsy5gm8T4swKTkPuKvJtFsV7z
o5hr4rRxULk2Ft2+Jj8ZKG98rmME6hGvKekeNY9nqYMBFPNQ70x9iiD0Db8sJdyLUA7oPCJ51tbU
W+iEuThu5e0ynkwYQInv1aLqRMFDQ2bK6YwCBvkOIQWPCymZw2F04191hR0fMwUOUhC+04pHu1Px
iYlBD14etduc99ekKIzDbJa6dsqJpmfzHp5z86MHMnEiH47pt8IaEMoKVy4XzfbdNWHsyEIa8puU
xcZ6uYRhdgfS2PBG9kCDhd5fsrxsWVdXVpCSHRjwmTjo5nzFt4LCz2jLIJ6tZb5tzjulEZzZJw8J
SrTgToS2c7FDAlwcoLE6VThtWJsR5mDr2npMui9j5xf70DeLy1LwLwLJeOfDm72ThVjsMlZcK3fQ
EvJ/id8jNmeqtwaxCzddeb8QsuunvkVflAtEHb07ec9t4x4bOUt8POl4Cmfz3Ev3GaBm9MREdWAs
iC5Uq+Lkqye+L+92lhXeu6/33xw+Uxs3Ii/PY8FtrArTOpQypJ0wxMJW+2kOjvk2lY0IzPnu1e1o
I4FN1jKie3eWIOC8JlCbTY+3kxXsZB7clKApbtkkzQeMNlTZ4My+LMXfwfDGaoeBFAa2NPMgRF9M
NhSjizC3R7b1s3kctel10s2KXhuRlN2Ii4u79dir+molvrlUefExL6av7thn3/ruFNmJhy6xt/Z0
QNm5kh9hDoSitoIqbLXAGn1/H/fjhzQNcSqXS9o3xs60zFdttsKzNnnetkwJGqdFBt5iaEESa8NV
Z70QGAJ1Ph0SzVR9SbyqviCEXgLjoPIQgHsGiEGcqBgGslFt+5xT4scNjxWCeEhhLa8ZFpp7mOGS
LzSHaLDly67t3Gvif9CMDZcwqtQl7wwGkYzkV0NV7rGsZW9Y86KnkbzWNEAUDVMwGZe6biQkkooW
QElWv3aJp57NBiMVxxeRy0hxksm/wG1kpB8TbBvpnXNNlotGIVD7c3wymno3QdUBu023NA4+v8zY
NPR6ssJmw37TrFJYdA3Oh9RTZzVH6uxp1bGFB3ozU5+cnng4EYGS8yjlEkVZcalHvDM4wyriIfil
lNIccMb9z8z3vxuZIJLSiKeLHcqCX0HWu6avxBMW82aNimiF/avAqxs3d+y56FBbEFN2pG6wnV46
pv93YSKcJ9lAbUiC9Q+DWf/ACJ3eapfgojnV3xQiobvdRPO+wjG1ou5uWY5yLDF26YOq5J20yxG0
lXHBnIZmPda2bd20tywmYT1pcITRf5g7hm7ebog78Y72b9Xa0Ylh9PiHyJPvGfbU50ka2ziyMJM5
jngXHTwOUz9Ss4zPdiIZ8hncyzyxbjqxCs8upf9KjInPCor6LjXK9NgK8X0uPPNNH7DVwp7l1p5M
G4CY/+kmRY1dGdCMYsqA+q/2meziU0eL6hkt2vsp95EMWz/deiwvuh/v7JI2Fy5W/IXF9kumsVd2
DLn3bD/bpjUp1IRVEpiNA62pBlIXCXBGgcmN1topCr/lkrvTKS/6j6pzkyM3cfUyW4sNgVCRdVWm
Yj/Z9R1stH1+XMqe1op4aDRe1txcEklk2cBkcVujGl/NDjvMNhU1nmO2br8vCg0xpu7Hw+7x2Csd
k75QP3Xw0s/4CLLLWOICgDJxUKH2CWVC7FRBJoxZjPqGpWJyGa1McbyPLrhpEnnHIS9vqk6ji+WP
+8go33iYu9+J8IrkBbHvtI8IS7OqXvtigVbepYIgL8+hv5aV/Y4jg/xyJ3uaHORGvp//eiwM0E4S
ywz0iVt87ZOYd2aqa1Yrb0BOXTXuCwbJ/qKE7C+2FWsby6Rj1ZQGCi9BEOwkvI191h84cjsq8DD6
UkQqPs3I+J6tsGP1NjvNziba4wahgvxaM9c2A9OUtVdgI8QwfPCs2g8el3wgewfL1blAyBcMYQT+
EKXgWvgxtj3JOaFFtrqictM3cQEt1JCZi7zU557wvKc09NBMdKTfzMp7etiZ4q4X+9K1oqBdyjc3
zH+lVWWuIvz7q8cLGuequDHs7M9s804Eg7T7psJInT/kpyNKj3XLvIjUAAspkcfts2pbHUtFSWtt
0PqeW87IM1TRbb7cd4UcOlYKESeTmQ7LXpqFS+N1H/ZU6Ds/4mhxlwtk9QhczrhVC6S4sc6xq3M0
LkfJ40/+ckhmSQ9eShqEEC7Dl0E1/snrZ4aIdqy2g9Y3CL9Gdq1TzW50+dIkWQ6XVgW2ktZXd3wI
tDYqRAD8rJ7Jmkb9bNCWYLn7809x4qBIczLke5uJzd1Sp//W7PXiWyds5FqNlx97LSdxxZL7Oau1
A8v/hoAhizFqyhjpYqYlgTpJ6wdxIn7qLaNQ5j/+C6q1W6QN2TdRjecQLgCWQUe/9WOTo/Xuk5Ms
/Twote7cTOI51txLrDXjGddOSCFG29BAATglmV6vDVu+GA0ZE3lJ7E1OYNocUXnwAHcWqGz07LA2
bv8vV2e23DbSdNsnQgTm4ZbzLFKUZLtvEHbLxjwU5sLTn1VQf78jzk0F5Y62ZAqsqszce20iS7H5
ness756NTVgdiCLcXIgJnjogTl+lNM6V82tEqd9K+vz4ezdmRp5tykdru8z7S7AjpDoQmWBGFX35
KvCOeTxCqIid61zCJM1Bf8EZmpOrYx658+ln/kH6eXkVuxavjOpPa1qlkvM5yEZZEiUPxS8IC64q
9kk9WacpxaIYxrM8Ta+V32H47VwI3XNErwemPZIAiwnh3p48nWKmse9pTHt/DmipGLhKaGhztZhi
T0NayJ0wGF0H3FMSPLgjy4MIQmIf1XipGpzfedw5++Urj55rG6ceybf4YpI8Kw+BKee7W86XwBMp
zgG7YErLQsxxfLCT+DundXst1dK18MmCml6m9EipwgTw1mW9uUvtFoxc4qfXunH0C+3upxM77BoD
79TUZT/M+eBmFDNVRqhuXuQfkUPWbm5x8491rqNMDm/LH3Ehf0Nk47iIR0LICGpuV3ildinJNPTc
tjnFSRhebLtOyTmwXy1aVygb6kiel8XpMaelPfg2Noq23Zdpcne1vj7UhyidasjBhE0ur7q4eanj
OTkwHI4vfu7Fl+VVPsN5kK75a9Lc5tjbxhtChem2bD70ofEyxxOh92YOirwZA45jG/kgXxn0ItZe
5yQk/LLdd7rp4sVtOD0qcOKbBuHCWU9Nm9Bw9dLOGC8Ktd9L1T5b/BvL4tZBeC4MpJh2+DFKK94R
b4ivZGxGTm7j3Wzn6Gw0QEPNaQBAQd2wKTz8wn0yVCuv7wpi40GyIpov3KMpmVy4nX8u1eLMDoj1
JP1Fdq0aXiX22Qpt6zyC5qLPZh1hGPEDek0XA4jsh03aRXQu1cUd9SciyprBxjJDX5aQhM9LJn/J
hs7dsm8sSx2M/THrmyf+Qe56pXxMU5t/YEykphInmXbNLvAyd1QSuJuag3dEfJDDTDET+G69tZA+
4BA2fFx6pdFvZQyNQjMikjxd19un5thCMKi9SxZFk7FLdAzwPmnlX93DpYXIjum1g3nmgK/pLUxw
TBM8bttwSgmZrevzsnDbYw+v83AbD9mfCkAB+UD/W9phInvOBXOtMwXDTDm+LguMMdB/IPENbzQe
4BoGaQ8PCKgJJOZWrIMxqH+VIcGNAgRSi4Vm5/CZfPMcuOj0AV99O1n78KPt2B3LTe+lwxayA9TA
svNOVpN5Jy/QrB2WnO863/Hm21P6teD72uMz/kdv4n9sLWx+dg1jUC+a3gF7j1vTTBGGmDk2LhPv
MX5hohJqaT+ER8HjxoP2GDjOIhelz9w7+g+nQEjjtVF8wRG0xcskjU1UYrhAL+ScKE3zctV4Bd68
2jnKpUOoFmSD1UVjRNYSG8EOqTO1RlHT5Y260BjDin9usU10tEQtoKE3GdrtyU7sR9J5u2Xwj4PZ
PC2vlmUU9drWKE5C4kcmdprIaNNbYzIbDAbZoZtg5j0TgRHH4/iq+3pIwixTXECq5r4amXYEwkse
OUyn/VQ1GDY7kg+WY7AMI0JVCx8/RKmXxCPnx7+Hi0B+ecihWCfvy0Upykv3LgB74h6qz33vTIdl
RGQXv0tfuHvNsEwsMeRLkOAbnTikmrMd90d6IeFtULkQg4F8zm/0W1KmaI0b7EJhiqmpxESOF9st
98uAqXIIZvNSRrn6IDS8DrDeVf1HrDnj0LhkKFY24UFoTbubU6IksLF+Jv2vzgHDH+QM/Ev6cesC
Qd3ZIkX3XAmghAI5oRxkcl9Gw3UdHqPypxWF5bPAihDTivX8nLxuXXV3zd7/dMTs37KCrARCDuSD
ZMh20+vBo29JC02dSEkOuTVN1nVwPf/cTBH3D4QfOlQbx958TflcMA3ugDeIH/JFD3FTV0Thko/U
i9PUWOkJcnTrS5BOfqgqCD6oK8+jZ5uo7vUigcuAzqz9rgZ2oe5ry2JBwoKXOdIBn31s16bs2ERD
urUyfCaFniWbcMTp58Yx+T8S3tFgdr/w7BZ3e1Bj60BLThoTTwfGvGoIkonUtvmjKcJfbtvR4hiZ
RVU9OU8j9WQtVNOJSfbPdBB0uUr3pe/4v03Vh8j6yMU/9e3vk8MbL096hfBy5Yxp8Z2uAzfS6Rzr
+FiMXKJKKQIa9C4PRs48b4+s6tWjkYbtFVJQlbnmtvxcJod2mIQYElLe7KgtzmXhMNqIq/Y4TUzS
OxJhj4B8zLXdte3VE3SNc08jioYGz5ZKe3zTIQiI2QWXXvNWTMbkPFtZ/ZJ6oh18Rm77GCLV123A
NCRMbYYum0KvfjQjiSyOVjNajr0Wn3yBNzCqppcpnm6IP7MHXtF/4Sz1J3pL2SPoBe2pEih7BtGe
v95/nayufA9qlGwmqq9M4qRADoEL2vS0W6En1NyIHdsu2GZcSEnMmcpuZRf6HxKfyJ4QRGYwjDej
I4S332NvfrPIYj/3qpHv5ALdmssEnIbUSacDf1peoesCmx9pwTowj6ESdC1LxD3onCYoOKMgf7R6
7a9wSjvfaHVs5zkbzzbX+k2j+SkBjt14hg00nAeA6Fsw67D8cMQQ6hEJqCksXg9P3y/Lo8CtfjZC
czwjrP4IhhFP2sBeD7WJk3ZZ3KYp8TBzK9siDw/3ld80d33Qu21i1/h8TRuGSChPBTbbw5egU6AN
P4U0G8Gzjruhm92bC9nt2fYEc+kATPZdo9ePWkN8a+RVexAZdLy0hPnRF0mebEaXCiJ0MsqZDOqo
oOn83uTxcJ7Z+lbQd1YDIobjcoVenloQXIr/5uJUzXgu5h6lN7ZwMmFoMZwi+M2OE0LoGqlqVKDA
l1SYe3wLWYh5C8q+FXv5fHZV9dCEcJgDwWeEDsxeEpjIBDh3kCmjYlUiDZeQNQBPjRgBvlXoszRS
5kwNXaCRbXKhJaBVrPaj/BjYHcrEkI/WmJhq1SALFu0gGIpsn8qa7i2sqnXSdf42Dwd5R/Jk7CKB
jBKy1cGqZc9tMqYv5lmkVQ+MkmLPgBdVMAvXG1PWqyBFmFll2OBroVuXzhw0iD41FV2WNSezplDa
+tjgTh22kK8HLZ2ZHLeh4hOabLGmuiSJMTEZ/MSvvef0m97x+idC2fq1n+9aJd2TVEKeNKJx20bA
dyy26RcLUVRekL8WTPWPtPK1C/KzE/G29bM0i3kz5cR15GXfvYaGdwxMkzsE8IOrm9nEAsia+yVS
lZvkKdwY6b9Bbwd32zbd/cAVgawILt/dzPGSGuhYuj4FG937PfK9xOIvcnEtVx37WNK9jj7YiFIj
Wg41IXkgZfeshxYVkWXm23ZuDKRNtHvNRn/B75vu0Bnhr4TZii5FDc8LwaTCCbVnHzn+S17FbHMm
p+cygoQfla85myxueOzpQf82ytH4Htq0L0x2Rx/uyTrUgm/M6rp7kS5sdaN6jnlYgdVZ50MTfYac
ievG1fX7XEBjrFH5mLFuvkdNdLA93XiMYuhfmUfuHcR9faeTGzH7e9dsjEM/dD7drNC9N9CqN87E
Pawu7Xk7qyKFOPudTTH89S+hBBc3R33akMw+nHjoroFGgD15xCW5VabgEe7L347ZfdIeWS3jkTbx
/Du2ba4EGU70EW2KxKe/vGpbnKwTsx0CFK1Pq8cwMpih8bIsmcvfXJR4VYUef86yMt6SGt1iDRaH
33SxgiXvPF3T7ngfav+dGPtmozfGqemEecB90H4zBEm/SJTfu4pNyJudGwyEsyaqFpkbwsy8ozMt
pmmTAbCES8hbliA+Xnd9+490dfjpmOnfdSN4BRk8/8LCeK90/3MqJDuP+kEbq+cvMaqLHpqo5mee
2YhfzCuN0YMV0HdEJmxuKTHE1gWkfB2y5sVW9u1eRzAsIphVuAbXpEqam0WohnSpZOwgG8QV5vtQ
mvEu00nd8OCvTBI1YKp03qHRP9EQ2xtrwu4AHk5SwZbExPBdDbvaEukg/9GY8XixnSCa5/yviU94
gHH2jwGSKqzUW1cW3TcS/sqjEcTDRlipS0sdwDT1MJFZkxlAw8jcrcjxJ2rj6D1MPctXQyp2uo9a
T/glOYzm+NoxQzv52qQIm7uZj829VN+swuFLKuKO7aI7TV2KcDmKY3Qqk3jUZv050JxubDd+Wphv
12MomG6YVnFGUcqlBUnaUdCJxSpf/DCQfa+dQgt3SKT8B+6C4px32s86sd1TWFA+BGNZgmMq/pgt
vuXOtOMThJRs7WpYaRLMzid3bIMPegTgn7LwBQ2utnUylhTytxcyN5YkDzxDSpB16qHrTnQXb5CM
47fJEMlD88ON7L3qpQwMkIO88dhFG3tfj4TNZ54ebT2z53BNEqbflQ8D5asm4KnE7QDQyVvHxvg9
LrHBoMbv745omQmJuT7IvnvqVqftl73ScdFm+Fp8tDPUALpBWIyInfwfK4QhiiVXA6jqcUCjpIfZ
Oj9oldTPVut3f0fPAbdoWJygzhyEh18fQ3x6sPkkEjtEdCO4aodENGfC01jFPmFGGV1CM/nEYlls
ytBFspTl6Y5P6jHpx3azfJSrWntJJ4c4MiV0i+P+m/rwHBwZJlz25Z+y08MX0WjhC2MpmKN9DnpB
/VnNgBDhhnk1a999qW19laIuYJyQB28esycutVXxzgCI0GA3936k4sMXD9nfOZTmn7HVlxs9qesL
mNZXQ2r/BH0A/msszA+E6pukm/NTPujZOUq1F98viWFLR3nR1TLE5CjJxHryzQAZyszvIQlT+0Xp
DGgmHdjR1YbmZh4eYc5eRYZ0SD2oVqPyVy2Lo0xWwpH23m6aS0lXhYs2C5NO7Ur060fAMV9Nst6n
6p2ZilpT0qNo5eUYCAK16MF0CtA9wSSkZR2ZUNLoEum3KraytyKqip3FSGDLLbA+jDMpGbZuOPdB
z38wONJPGMSc+7JAarmWud4f3OZidMPQrUB/4rrIk2+9VZA5kvXJ2e1rc98nZnwOPAmniMCWVck2
wPVYOb/6Ytq3WdIcl6ZOCua/AzTnHXK4AbjpJnGM/e5iKyVpxwhehLKF/cVVUixDsUyUB5u/Is8D
84zQ0jwvr7RR7yja6aalxd5p9KZndq7Ly7JwahJrlyOXWcpWBib/VbHWRH888jsqcaJP7PPApeU6
DSRl087T8abS0bYfFi2W/dKnmgcmwbSBnzLozCM5b8Wll1BM4csSpZevUL5viKUwrkoKvhp96988
6KbzsmSp9d+rQr0qhUdfVLnBNWaPa9S+do9iKs/MXU+0zL3jg3bvDAsJ2+w/wfyszI7p0YCS4+GR
QbZvZnrMiEc2mogc4MBs+Mu0iWaXzf1K/2FDWyLtVDsNRLtcMqXxWJblS736F/Z8e67xpJGBUTXD
xbLlQ58oz2mbf7pQs87D5I3g4+Lp4A31QeTRzLNAASVbs0V4r76ujScSg/ZU+4qfMUVDylwXTmBV
tu0KsUlycaeyUAMPjhAPv3YyVdmuhNSy6uCEnAe1oHLyzqlFCVrMY7OrLaGdLHN+CdLMfAlRfJIJ
5LhwiBAkzpFh7vNAUJ2oyZhuZXBS3ENn+fKGhcBEoPHi1lLe8KJPorQ/5rQLGCqb3cFxhg9cqM7B
NT2HIHm6PAHblJvgWuiy74WnYzNvq595Y6Rr24vqb2XA5LerfftCSh5YYoDV69iR1d5uGQ4vc4hl
ztPazYP609q7vWDkEI8Tb2I2nlo0N9BHyM5lcllQOgvGmmqSr6tl6f4DmYXzOCU4N/GARAC2vpaG
jPvzIOEx2pNOUaNGDaODCDKE+6O+MJ9oQrSzXIRxbll9Jxw43JeLCqEzI9IP6ihf9yWBbHi39tiZ
9NOyVIgCT71ZEhfnMVXsym0ejQxhgPUsy2T3+qVTUlBzopljNVfR+eXNNox4DUcZNor6Mq+BQncj
wtDA6mxzZUcOhkAe12AQ/hEs4u1vW3R5hZ8IeURnp9v/76Pbo9qEmkh1lCnuwKI6WpZUZn+iGiKY
N+fZa8CE7GBafMDmkQzZ3O9/jjlKAZrKT/RXH5FGoziBx1VnjfuqtdpwqKE2rBzRSdq/OlWSGVib
5QL49z4YgzekajeOy1FERpTYhKQGb5vG/hXGTnJbhAWm5v7ydfs6jEF26ktv3jQBKfCjskj4PVOt
5V46UIWtrIZ8XWds6k0CTWzbFQ5J03pK6tkYWIcs9CzkUR3sCrezd9FYomDzQwqlibRjG6bQkZbI
g55Sd9N6N90hQoiAFEqQoQ4hb5qPTXOPsqv/zOkd15gqXrW0cjEGQ2CHQRfc2wlcjgz/VLaODJG0
q3czAklnQa9zOIGXAyepcaqh94g2sWe9z3pv/lpeZIm+Ad4HP9BPedOYtY6baQBdZGpmRZUXESA3
jpOzyqcLLWeSStrYDlbLrdJmJKlbAUDczCVvtpQRxi6vOUyuPDEtzraddDA2++zTuS+zL0UIRql4
I9sw389+4b92hbelDVsdpCeTjZvV0f6rdCc3qVstjf4SGCG8Z2miMOpHYsyRDSwLRlm62RPBwExT
DJJoyZ4c+SV1XG8xNStdTkDxm3NCaTWfoQwNHR47akr1bfJJQGPyU40MKG18s+JmB6tusQQuvju7
w0Vb0wruMKWvfYccErgulnd+pMTtKnD7f5+ZsmF27TbECHpVHZ0dtSyvRhFF5ygX+a6d0cAHYxOt
9cJLDrMIdMx9aX01Ug+rJjl4p6r6dxEwTmzOqcE7NgTyn4xGwVqiK18FNvSyJHYDNCAsU2QBpK+z
gGjist1V/lBRvkr/Nhqh/+ZP2fv1KAInfV2WJgHUqXkZdXkzbMyKmTM97VmcrNmGAo2Ie1miCgtH
5gW3OqTSWGetXZ5HXR9u8v+W3MjPONo2Whf/i74COFzFz/MStu289v2J0FQGSy92VYCxGeheZHRS
LxltJHJPw0PcZfk6RYmB1ogu1bKYcQ3F20CdnOdQeHQd+kwf69O9F0ZwFfBX6F+TdK8ImJg0tUdl
24eHEDXqTPww17F3rGsW2cWxQIN2XPrRicoFCq+mCHgs/QzRe1I4qymxs5U7tz6NWoErMrTNvTVO
QAxH1f9emhdqYJEJXx4iXZQ7B6MIs624DE5EloBhxQCulDlEEpjKpsi7D9Z86+EO/2o/YDSgiuHf
bSvB+rLo9CinTy5q+rOZRb1FBgl9s4blXEEj9kffu/Dn+rXp6I9p5bvyxx0BjZNvMMWXVM28liVU
XyZUQnhPkwEJsUM6ZqXBYy/nfMu9Tm0Dzr9W5Nxrmyx4YgnEW61VN2GN9avnpcFqRL6AfNfyGea5
xpbImKPmSu9UUQ2t0qXrp9kxx3JsHWrd+jkKzSFzzhBXWNOX5auMn+ysG9EfGNJEmOaDhTW1s94F
nHcGJIG19yzsMoweCtUfXsSVXUYgYtzvJLJM3kQ5/Zrqm+Rb1I2qBf0n4x7j6PXsFVEV72xZ0YFO
Ro4zvdlPDIfeSj08lantvSxfCdEqr0yDec4ltUL9LjuUafduHuh2G3JvlbgUCLVrvTWJSMkJszkS
KnV3HedWHtlCDzHy8X3YVL8gX0q5mjBD7/wa1TDsJQl8zc3ZmtEPherPpDT93XLDWO4cVdIwKkRv
TnbqdPY5Zw65B/nIlWzDc6N5O+JJgaBOULr5D7TVRwBuhQ9pC18P8xM6GaseLPCDKgDXs+xeJmO0
1kZl+di7huTTj3D3qs9BMSQHqGXkm9g16Cxi28BRkSKhXsk+Ro9vRM5Tc6pXrw/DHxbqC95q+OhY
du/LQls2wIoUvfd+cmh81dzXAnyi5A94td3cUtX0EH+0SisOi7pMRZSZnfaKoiRetU1YPK3A/A7S
jCH2gDHAbvDjA1AYt7M/MxmsNXja1UDcte6L6ET7LL7OiJsgDf+e0949Vx3pjGM1ROQBDM3PtvIe
QPQ+nDi3D5mcp9eScpYiSR2TSgpkgsTZjTW33Jxn1qHuf1BLOyCJAY87JWRtEGQbp7bkdwXPqqw/
+CfcHwPex52bD8YhJeLebo35gef9Xzsi+o9KZj5rvZ7ddeXCKwpXrivEy/flzzw/O09cOg4VsU9i
FTtWfpog9QkgVZs+k9Umr5vwmVdhc6kS77c+d8xDaRP2DL2ZKuUDHTUqcrMBJmsyb7l20wSRvTOn
nSfa+kLtXV/mWaKaDIZpZ8VMCyo/iqjwm/Za+M9M4L3olVo4sehl1dLidh0RCBwmOmTx/5nnhEkS
SlVxtG55fsVxFvIa2pm8x7C7Id7xWCJ5zU4Af3zU1GSnmJnB7O//hu5+jCW5M2DkBEYLFCGRl2Wr
NVygy9jzLojO+03SKnK12oKzHiwZHJM+s5QRlfiJUHI/4HocrotEavg38vCMLDuHeWAK5Nb8/owC
/6HjME1TQ8kyw8Xr9/I3et7rlyAib9UUoYRsQfe122gujYysouVfMVTIXOTceKGMbUtze7UMmDLF
T1te6Ta0isDL0bKp0nApEgt9fGWGbey0MbgzfqwIZ64CuFXw3tZffAtfNjVBu4wGEjVQiFuFKNEK
xV0Isz0Md3JOyEnaT7QXD5BdULpSCO3mpMwPhcvBKxSbQbf0YmPLZgLXx5f90Ij92MO2hgcp8dYl
EmdozggXgEqZ0nbtmLaRFhjwc5iCyVIs8mJfxAR84SjyL5Q/7oX0LM+k/62WxetQwahdz2b6AIYH
QX9ptlkJ0pccIgHm3u7N0MRwlcls7LwuJeRkpO21TrQs35d191H0dF4CDc1PM+MwGEbd4cLK9lSO
TlbxhkCo0lLTPuKsORaAvfmUB+9RS8heAt9t5Xpu/p4hmWf4U6Fapcu1ReiQbgY/k2c76eXZi0G8
WxYwG6m0MbFSyeQhCUVNm/8IslAndZkaLwxzRFaVPVMWk6MNuWEyCEAb6vKJZlxbmwX4tq4zzafM
rGEDmzjZtr34rfWD/TroqX6YErqj8GTtV6kz4zKtfxKDCJF4CE+V1SX7KOg/MUe58C45WkSN60no
nbhAH/9tGDwSjlKRLEvhPnJgOydfN1EvYwsyNqOnEf6n7mh532snk3gjZ+mgl+S/7NO83E2N1D+a
NLijbMmPlQIIejb55OiYd7rC9/h8yI7EFeBw0pg2LVkgqq/uGdT06OQ0mbQ3czlSEAogyBo5ouoc
18KMF3ytaZdmMBTDbqJvquX5R9GGCFVAQBXsefdoGo5T3n70PlNba/QRnKrFzu3hJHDN1Sa36tAw
MUKhqL0nAc1Q1xQ/FV2PYM7wXbNxEUslSaRyZfHMYzfk8jyG8h3N8rAP0hp9Y6j1Z67bkD9TXB2L
V2dQYsIiTP914/4Jzh7lXeldHK7XaxNkd63ulgib2Lhrzd6hsP23kAlDsk40Z5XugtvNJkPaRtc4
TBuL8CxwYkZ4jgVnnte21d6YkT9WsYvwHMvT0QS2cm3w6HSidyHUYQE1zSEgoJzLjFVAbFq5dl+e
+7GytlMn/wCEDp2tTXDQmgOf8ntOADSSAbV3bQ+KgdKB5VmKJs1ui03hIvVpdFwNtVpKQVJdQRMa
/EtroY9TpgdsxDmDKQqaLnbskyMqRr2GPiA4Dpwdth/nRKvbOVFnEaFZg9Y3lqLJSx1kf/5v5Lzm
KUfQcFpeGRTIR7kgkSb3dWitZsewU990wN02zHx1ui0o7ufAfWAa/200WFiFFspj5YbzOu6AJNWo
ApzWupvwY1YhwCJSGpH4LAuzUYWF1eMtrbZ1mssZqnU9wOCH0kwyh2NssAGaUP2K2esulvNrsVFz
Y82uA968k6nZdyoddKwo/Xie2+gWuin1jtXnByq9Q2p33iMcpXOki9xwy9gNtbB2be2+Bz0OMUsk
pPTFjV6cBepKksHa1vllGlG9H6NCDFBD5bte9My1lQ4TQ1l9/noV7jpLWBddDXClWoIgxWKGJHQN
FqaGQp1Pe0KT+Tn4Sbkmo+BZBQxmdqTbkMY8Vmwn2uB/0Cc4GB0jJ5g5xoPmXrZ1XecPU1ZSJtTw
LiBA9kX4ztGvo7vQxv5WqMNcj3Hg2Y3OJ7QItkzh2P6g4O+9hs75VyvdqpvpSIO0gIE1Qfit7Hci
Y+tqVdROetH66rvneeNroJY2dU7JDPQncs9QG5OXYSQnJ5bMIQvKq8vfJXZ73LDNoDh3hX3+u8De
dlciQo6jBXNxXZYB0/4lTsT0AjTtLRq1CGdgaj1sn0dCw4fXTsjSGtWLHGh8n9BA3acYgTgBxNor
ykG6ICGzOlwo1wXNvNh9iYEwqOXzTw1R+xH9UfnauANzaM+dthEurLPF1ZyJuy2PPRrx5Yevw6xn
mMySznLe6YXxO54DzEkMas/VFDurUFniDOwbF4GYgaYFjvzXbsgQ5rdFyVOPVS3AVLUdRdswqvba
R98RtNOR5TG5bnD4unrrpB9dOqGvObPm84KMiWPGUTKPT4y9OL3VEe6UOH8q0+XDknTasSosd1Mx
K6Uc5Uscx91pNnqPjaN1yOdK5peFCmDYwysGHG1MW4jY9ocryX3+u3Str0KD1CjRK68a8n80D8b4
DssuIhhg+MBdL1Hw6N+R4o4I3v38koAFuDVGOzAbrX8zCvKJl7MbZnl+uBsY/v2QFIt60Hsn/Jb5
hseP/myGkiRD0/tu/BMqC/OyuL30j1i611OczCXySyQKyPJXem7TfRsG8SFEeYlR3u1IX2LKbvcJ
QXSp9RypUbmkpPI7PUgiM4BS5R1KeKcNMn9FEkFyG0m4ohO6jxPPPWegmGik5ghm1CtmhyvGmSBH
7cQg20OZaXOt1k5GMfnID6O+WBspc5lFNQhQlVlaJsv4arubIvFblILcA/o4JtEdLF0dYVjSDf/u
WAH5vV2FAZHHu+XyNMtNwPQXM44T33y1LK+M6q1tI8wEQXBl/6RokE53r/g5DlwWAS+V8Cp6c0C0
Ro91+arMTBM4aoKrKdZO7uJTVgtufFRMXOzXIgs/CRoq35Qt7A0clhuhHNLi2DpB4S/fhk6upd87
H3nS3AVBd6uirG7STSKsX0R5JLpRv5AwoJrOUdI3t6oEPcwNl07UkQlIdnAtQVerHLE+Vsw0F6ml
t5CcMtoTNmOZhlkQqSUgqzF3J2TC1mD9XASe2ZDWB+qgm6/cx8syZeKZgftkRqaPW0/YZN7SHLdW
/BIkzrvZAjwQWN+CFiWtn8za9b9BmRs3MTuV3a/ofjePNh7hJ1nFhPUzeK80u3rV7aK+icTDXobd
M9B1ellRGB2GluewidD4O20pTp2CyISmTUukdOShSMufbhoWP+3mKMc6249m6qwo+BIOJC84NK6N
l5mWPeIrftOHxpa3XGrOoe+tW5W13qqnmbHDY8GW7RYiP0xmVVDieqCqmVT+GiRuae4OSMpUZyft
TVhizMn4wKP4ihCDITdAwi41ryMrmLuump0JA3YjKNW7L8jzXkpaJjHDcTbM+yKIHuykhF3VF9eu
mcyVpFG1SjVnxjUalS++Wipdt65t8Tl36E/LqkCrV2N9h8dVPBrPqM6gCNRIoYgdSAUl/h3qUIle
IphuU9NGXEtU9mILJQaRlxdvhIeT3W8nug8y+1ZOkSkJro7lmiuYvakLoMgdfchZVXwpu4yW+dNx
zMR/3W8nMuyzDD4NVQdYavGV8XkKhGKAQNTvtLGGRcdOcPmfumH8UWsIcf+KHBZ9w1ejtHXRXRO1
104YgUJx1aC+4EIlyRKCIS8c+6yp82dZGFZ1tDyob7d+0tEmpjV/gRRZXIixeIeG3u8tAsXWZO81
5ovZOYMSKLXPfjaTM9t0yXljaGdnqt8AG/0n51w0nfOAARHqJFIu24iStzmhO5kOP6EUEOlU8gvO
wSjcCqXK7GYus0PqItctZq5WXWz86rvynz+zO18KBVRalrTASeYF5yUe5u/StOa8camNMqRrizQk
Jj4PhSbeDDKSu0tjl+Ae/MB40hhAdcMTXbgQjSYXjQx2EWNqTslQvvZqCrcsPKf5pW3SG9cU9+6o
AakWu9l9IhM9J4nLDe1glwMSvZWyCQ2a1R6nXC6Oy3B4srUPi3siwDnjpee2fhsQsvuLytlLS5rW
UfX55R/AYG4cI6p3W/HiGs3Ozq5WzkSLxvmHG3H7iJUptdI0++KmLnJWz93Rnea2i7Z6ozN+xvBd
jd/GkpTTpc7l99PveejuidnbBN9XE0b36V2AYNnZ45DD4sdlh04lwbsEDJtM0aSCOe9vo8n1D1AE
//PNjHQUjoCowILiHrQViCdqkhEDKtd+TGK0ifMmelJNH6WvgP3WhNF8GOS1ENpnlKXlyXChWtTc
vNyoRIMQW/UJauRgD3iNQUkFcXGrtIHZIWp07kYGpOps33kGqMCc3jMSNISTwPjdISA7sAMN2DNB
fToOofUFeTF2IrYY5dJrpthp/ADjy4xBe9dp+D+WP5vQwXzJ+WgEofX/P37FokVHQSNWxGeBHEso
WJeaLaOjfaM0aG/NfM3p7540K+cimlXDD6N1elg8TEsF3vfziApgGoyXzIA9RBAtR1qT1Xu9SMS1
n92Xyg6yN059eppzwkgj5Zo/B1DNe4s8HW4i0U5LoTaskr7ottwByFETpngOxfxp632+opuE1E4N
J/0pueFc1B891dm2LIx8O3u43k1nrFRCmHYxagyii6zRqlMutv649WuL31kyZGcg0jszQZPpAFbO
sWwb3EsKyD9j8G2EqbbtKUtXf8s/sEVYd1IMakOAca7mgF/naMmoOoAOBcoRBiFlJyrhbma9G244
1i1yBWyfRIUJHOdSC4kB01pBuMI2U/RLu8h3TYy7zaIvuO7NQmwj5ddblrwOmourh/+PsPNajhxp
k+wTwQwioG5TSyZVqb6BleiC1jqefk4Ee7r+nV2bvQkj2VVdJDMBRHzufvwn7Cnn2FIA9+QWKrDa
plhDY6inLpCikOD/i16KzD1n07hcd2UOTIxb1XT3VV2f8k13qI5XzpLBtWZrts9sspfZgvWvnXv8
f+ojvQSKQiWdWe4sZaZ31BLyPjnlee5jTKuKI/FynrkuJvTzxxcnZ/nYDOltUBoXy3VS4yqlqq9W
QkYMEtPHRwg+yd7g5fd8oj6ZEjz/JDBk2ItNkPmF/BxUSNn6xzD7cQtfL7ppRBwJLKo2cB6c9JOr
CChwt+eIYGi+0N8xOoD9ovlJL6KZzDMOgtc0pDp0tWK6ETH53vRiLgy/J4rhK6XU4ReJr57SqoRa
uqAbL7l9ipVoHMa9eQl8kEUbH+vIjvkR+TeK56/L4NLWicVr56Cy8o1MK64JvJpeE1C853Xc2Ljz
kT4CzESAhkHcOWv9XbguydVXC2gykvu90ftAOdN3ZwBtao+95NerPsTJYylB2d56+Nu2hTqXY8G2
IZYhPNdd8JZ6pk15dY2H4d//qD/yB688fGxjk8U+8bcGLDoEORdCG9ewzx/50A1HJh6MueZFFFcm
mv5GzFG5c1SMzVXLXOewuVpG0qLBLTE0y503pDxPcEuecoekS9kl4HDiFgawk8B2aAnCeszPPiE7
+FsPS9EbbHJ7Jzu0f+mHlOWo0B+DCuNqcbpURoDEEd+xI3UHm2gzPz+LNabE+6aYEvMq+ZnN1hIR
QsYOnYG5I0BA64VWrD0Q2hRPlpip5JJ/maeUU7LKEFdsiN0MOMCgs8VZnFw/HupLmjyvKiyul4JA
zS1RifEW3tmRvuoXuqqKiciYAaT+WmeFhFYVv/gGZQA6zegrspT+SCccDZq1T4SWTghF3iWAb/2x
CCLLRKYivAD8qI5j/rPgTYC0LK13FTL8eL7ph5x+3Bmy2xKt9y6Wn0JTyTq6fbla9WepQirI2Abm
ywYwV5MV7eSpJKEUD2eR21BIrN3Zpuupq8vwfi8AN04U07oHy2YmvbI/fwYFMDElH9ZHHD4wirXU
DMKlE1aW3CZ3ZEbjwsu6QPTY/A9DRLs6vEUQtigo+G+dtK0hyoaJ99cE9PAcuuuXRE8lOuaOB9LG
4mgDy963Huzw2XecZ4fmq2cw0QkSSs1E0wctjgJ4HrAmMHO35KHhJRcq7VQvTv2xTCryhBegufKG
5Q7KXnYH/Hq96aXrpDwtQ/fEfStjpjXwCKz9a1mnaCZMZ3b607kdjb3JyXsTCHKQzjm3eEjUY9nh
9m6L+mLgBIugwjYbkTXDFXcoVwqgpYudgdSKAS5hL2cFevyD/bzhuDhh5jlnqMliqdBTbSVqWkm7
U5/2CpI23+MgXeBgrc1Brhgc27D9p5ZlErQD5n1SXiaXgT8menrf1dVZcExpGKRztXKvHneBZNvy
Z8avPzI7DGVyJVP0rSw8pDAnX6483JbrrFxLnltZZ8LRxC9Mqh+M/pEBO8BmURLzJ4z40hMQOYJQ
WVDSWsWOAi9ESZdDWob4Gb+vk/4s9p2XhW4YZFu6tEelMSc0dV8hFFKxzstRi/WfVFpWVQ/utsM2
H5y/4vg1Thuo3SHzwFPeJjj34JbtOjqejlM/kT4OLnjvvdeWGubXoqh/8shud3R1/JXX/OJ3dYsG
5gTcXNnIja8trVbB+gYzYLoXqbO81VNmUkThg9AamZ0aFvY2ovzts2X5A0qL7KFXReW9ZH6qhQ69
FZRqaBJmBCVIvdhpVIObxDez+p+rEQFESGsXDVssrPNmLq25PoIrFGfgT+dazfSlOtqrQ8yF6I65
DUfuoGUEl15hzwv11I18qrrFmrb0WRNLHkSy3oKO4mFOXNJu+0Pc28NTP8CDgj1oHKpxtW74YJLT
+mUclmHvc+h9hGqxmNQR2nazfe9TBBf12Zeqa5dTHUDVadLkkISufMxR34FPRHwDK508mNCwUDK/
aezShKzZP2pl/O6ApfNwAxHh84h6ChF2d7LsPzWuYfH/Hl1Kf4tlW0MBLbyGED14633T0DWfisG9
WvaXOUcLttTbQLsMtN9g6cffSZq2Z8P06C1CwDy0A7BvmJDePZ8x5lDDMxG7RQkZ3vvVr17DJAX0
mVAtiomMNnuLcgH2ggD7ghQ1y3A/tBUtsEy1gXfSIzeMCgD3UN3pNK1Ob6tKTv2chkHzJprmr5bB
ccbTEjBLlx48kAbxirp3Nuh81lrUoFVGSBTGijhoccC2Hi4FKwXlW/XUiW946f3NzGnxCV/rcBom
vCYpVdPojI73a0y/Qc5/l5bKoeODfvYtSGx5jd1nVXFp3m70SPaYnpOW4HS22j/xfprHpo3pTwql
+Qg7UUNC7KkxVJMmbH/px8ypcGMqyn03OMRLd8wSUVykDFMcMR43J0GeFSa4QsRpM5dvuhVOPflu
qh9e/0Ia5emsAApd1vXcywBekKBbkLo7i9C75s6BK22pj2kOuT88PjZuACyoWnUmptN+jEUJTQ5r
rEKT6kWMKwfueKkQtNr25GJjPiA9vIDfWM6kEIDxxUVzxk74V4Ju/mCQ2+7ZuZknSzDW6nLJPhHC
CfW/KO9brfPFdYvTpg2O1mD8TlPc65MqUHPXxN9NpbnsXKi6sWeNXyK2I5pkV6gJnP6oVGO41gdx
2aCJclqdThpSYdMLuJmjGUiS2h1xcRxaoNBXfXDRRxikT/fc2Tk12D6TyMSw2OTSoLlJDAbEucmR
k2lTtQEeYG2bARllTQeMQcskZiyPPq54i4F0H7+UsBWefY+NP3NWqr5RVi6JlO6FQa6vrGlAx2RE
phnWilO66zv3tmsAAmXLeTl4WxORvRj9vANiELzFjA/IPvq0+aj8tAYj6SX1v6VxirKXT1/gAAcn
EOgzCihvxievPNe1GuTn4lsbkCrQwn3MCZ+ujr7YxF4G+Laje82QVA4BpvvceN43t+hpoPctfo4K
TLamiaFcBTelJjkdVrE+kJjZmB6fFvbrnpiMh15E04ebsGuzA+lNfzc7gre4gOYHdxFr/WxDxUBz
u+uP6ryF+Te7W9OweJpIX1XHK8rpSDs9w/SeTDQ8vuPoQqPtkbnMoWwephk+D1lNyBNh+eO52TUV
AdlYyoMnAntv+kSwQiZrz5/nOcKjU890smnwZON035Tk8SRny3qahincNfPGhU629dUAkhx2z30V
86rGM+klWMb5xPkp2Rhj8qsxY+/w8bxPvPLyv/OzveD/Qc92bUH8w7UtjgwKvv4fHSuZg993Xq1w
v1YciNMqLh6k9N/LSFKwyBmDgLgPrz5RYimVK/hP8JdwaAkubKfdfWi3v0pYOJfQLAaedsmrjRnk
abFgZs7C4z3s4ZgPuYXf+95+WsfAxQ1WNZdxJIBXwNsPZ2urk4hrRxwRdQTRyIcIjRGzvurFgNC/
8+su2WrguexL6x/0+dNcRdNdN7igDvXs4ag/0SyCnm0LYtRq7KoadIFTm197JSdKsEEXH/YkFZW4
/um3ezaptfUM8wLVmaTlkhrI/9wi7bn9bnPqZaLmebeW/O2Fl2qgVxhYvKBdtTKn8qwvCMt6+99f
Fff/Yprj7fIdTvfCcoXP6/N/vioymIRhA4neOw1m9cKf9jj+B7R2lqqd3UMcoYgCZPjnaxZkUC6d
ObroPxL2yfhQf6soANWVeZxuh95w34uhh2c6LcVhUp8O3GZO2WRYH//V8efgFpcFteMq4iVWw7xT
fPCaOuivO+0sjiOKy0b8StDR1Rd1y43+Ipb5f79ING1ju6AZnajjguOsjSm76V+0Lv/na/rmqisq
9decbupIniPd6z/858/pr+k/rL+WmF7z/6HI21yQ/+M6cEM3tByL6WRomfQRq+vkP64DYacj+0Mn
PhoAe4+5C9JIL0HLpjpxjXivH+TZsmCYAZiVBGSCHaI6Op5lRl/Sfp5f1RcSJ4avENDb7ER2B/4q
xXCX9hRmro58trAMwRQGYjmamLT9or17K4Hiqkx+SnUFdLgUznOw/DOZYZ/6t5RsGv7ww2bmFJvO
Y0DYc6xcOgBLnivLcyWKn8yi11fa3PptQNrwxuudQDOYXkOK+4BUCuM1IR0CTVKfmWODNojWri96
j0DFIS9ZWgJvSUzIRV2OoRqWlI18T4Npo+0qzte6FBzD+hH45+jaiNKKkQbjItyZKwOlORqWp7K+
MIIBVrMicGGUCSj8WL+kcVI8utGHGApuc88ugd6Aum5BbiF05sC1NevPjOmFrclKbUx1tbKlrc6p
Z2/1Vgy4jb8PZsr3nNSWF0stMSl46Ggudwi6ZSqa5urx2IXwILxSepfMg5US5964I5bawHTbT9L0
id+SvrMMTzyswMqfJjYzS9JPD4YONFEHBV1snj09JHHDc2BavyUJzSOZNwPLcro+bJ6tOv+QQpCB
WmUux7JlPsU4cT42BLIQWtMGHB5es8bl4ghLOLetAon5VWoc4FnlG0cRiUdZQMsbzfAM/viIFS++
DkOyy9RQ01Fu8zS3jgEIl+PSqpbrauruVtjtbctan1q/LY9V8qMyWhpmard/gB/JNhGjhEef3Klg
2jpZP/4NxfCnUzXpJoVeenbcdHxwBkDyxe/ZCwsSrWO1z5FHf/TifFkbMzsGam4IRIsRZGO1FLnn
9ve6rgeoLijlTQvZtsnpMBk7pEdH1Oalbgb3Na7p3EAnjqAqGveE1wtPeFs/QJM9XKjQZ8/paUrG
0XXLwrnggM92N6E1m1jrTB/MnID3njGFr0PPFBaDPTpIxBFlNit5nK0OOFnODL6PU+QtdzwP8TC/
jYlyJET+Z/T/Q+tX8Y1BjATwzgUQcoDQFQ1GKNYdeyRrZyomeddH43Fs6l+yZIYY/DemJ//98egG
aQhOOlkpjqiWDiNbiiSFHBJ4NNKggS+ndekvneJV6UXbJkihfwul8A7eUmS31gm5om1vE6m4m/Ow
eG2eZ27rtF597troN3Lps9d5Er2hYRrh8WtIlvTdC0nbGlVASfgQO8eAH33Dfb+EkF18y5W/pcQQ
dJRW2P5ktDNvNUxp8Gh3SclY7jEl1hTUQIPG3kx/Z9uIJ4+D+4GCMQOvHlJx77Q3/eTUi+9Ny7lG
zwCFFV3+LC14kaSu15OefBV+Ph0tTMG28h3QX0NkLGPgbHjfFMlu5Ng+FHb7ALiw7OK0W48WA9Nt
hOV+iyM/OUxqyBuNcJZ9WoBhtve0ENllCodekHS5JPOvOa/tVzG91zTHvgEWs+9WYr0JGp02eJZa
3j0oi6Agi104U40zCPPJr6PpdbKg12DFu/MUY6nJp82lM1DUkAkKMIzfQ0f505+lTaxPtemsB9od
Ccb9u2D7dsD/BRVxpqhx9jIIvmUmwe5TKAxarW2AH+Sr6O/Ju9k5maisEpETE/oSFDiX4bd+zpJ+
PNi4yS56kS4PgznjHLA05IxT5bFJAz/hhGki6vaEjTtuK5xhYZupTydJM5ogbrkjlV/VxIwWEqj1
iqEuDR5r65zISrS3uq/DTc8Z+zR6UfAKSmyzZjQEV2V25a7EvFl5PhCdnavi+lXQbM89/A8OIc50
GdVHbYBxiPz6ycQswS0YJjZ59ackS76UIhyPkwIaCZXVH1EhOY/Z3+Yx/CxKVV+cMJ7FiVjeMsaO
RzAd5vuYNi9Otu7d1fgBObjdR+t7HMbjMabfDAE9vbru6pxt7t+dcmgZCuFOJ+jM+/waWtQMZEkj
mEbIaGeRVgMXtAwpD7qi3tAUkTIPlemhU+1Dlm/R/4CXxCOeV4Bbbrr15nOPgBHa3/9AwgpT4Emx
qqNMjk00v3epIKXS81ifTKM7B51t3egIwUiYk+epZutrYUU/V5QsrPGUURmVk2FPZxJkFME9yMt1
Gw0ztIVODNe6hsdncgPfV0ZPly/cTClngPPceGmJo/SzqfzH0GXDszeOKOF08aQJrG0YxIcUteYZ
IjLeeBxXO1CGM7JcERAbTN2XUZAh9WgzEi1o+sEi5htX3zCFrfmWWpHPWinuxJwdtHDsju2XJsEH
I/Oquw38snYMG/+RYOwh5SaMcNjUDzGP1re4tv5qK2j4DORvQ8mALczlkbTvDmJ/ctYnx6UZ4GDH
XLBmHD5HkjkgBCmobh1pksEqieHM3EToItvq+41epnz4HDlhE+3q+l3n6Qzf8w91bf3EieWfPaqE
iPyuj5ZC2VtaCPanVg4bbiZaEKQk9Ndogfg3033RAl/bEpxddj7j9i2CmHdhT5XuXMMrjnNvryA5
3OIqILiHFD4+5lSAa0c5O8SKdjRbaiRsEjSgY5mZs+1kH/TCRvWLxVlxdpVRUaLpb2f1iNZ8ZeZd
CzJo8CWtsG7r/FTh2+OGAJVgjwV8WXI72U5xSyFxWhfUVIudG/fl80pPbWfaQMpmWfxoB/J4mj0V
MiluFxx4zpq4z8Hs/+oHJKjWXv8KTecpI5gMtma60MfBhTDlz3C1o1M1xaBUC3lgRNOcaibg2wxy
9ktdJvKSD9WjXORylrYdXxe1JJw7bVNWN501Ntvg1Qs962jRlnkm77b7w83sp/YnRGjiuT7xgS7H
s72oKsaR8gz2/tHGN2yuUVUXWUMsONRz8Jfn0UQVqblKa1eo7dbOJ04aDtadGVb3JHHN7+oCv7w2
M5eA6E7M8xW4/ShUAVQz5hlwQzzKY8W+0slmgxAo3Ax9JAwKiFd5Vm+0puGY6a+OKeghHlDNx5a0
YOdmVEC67stEA/jOBTJ9wN2abA2DWF4g6/gWmOuxBMf/xXB8PNRpnX/qk+oXjEpKgSj56Co/IizT
V3vyZ8z8lTmm8UhMYpf6UjIf3QRjfDHcdT7bSPwECEi8s233d97imC9rZBk7xsjHtE8UpYuyM2qx
YWT7Q0mPL5CgMl5wEtX5SXOqMCHARrTtDWHEFGv5bD4J8xvBA4QAu3ZxyD1lIBWUebfHy0LUYYH0
KpFXjMkBx45Yum0iCw2PMfgpZ45xcOF+0sCYToyl0D96l2ohGA8KioCWXDTxTwPbzrZjZ84OCe9M
7kEQF61JRIbajyIL3M+pFb0mZXTuleSaVlJ2KK3OPazi/BTG1Vc8tc4hoy302DjyDSII3PsscbcL
8k3RMpfuFbyn8pzDGnJY0Zg+s6YcDUyPhHxQ5pBdeN8IcMnk5d1Do+b2iHZA3CvjuwPfBrPjejK9
3L2VXvfslq59MtU8ccZbffEJ3QnbmpbNYnx1uGIPYef+0I1s5oCTMIV5aag+kVx1COBojTl19NTe
W1MB0ap7kUyXbkNWZvj9qLlb2sU9Tqt5DN0luGe1AwKWucMev7auNOzhmMx2DgqNcqNdQb3MOFW/
wZ/lsGFfEn9Kv/bteEEwS/dGLqbT2BvLtqIjm1GBZ/JIq1IA7/au9keLIzN+Qrcf91FjWcdyLK/c
wfy7qNu/ERg4smA42JYdyY9yEr+zyhG3dso5ptvTGzllBlFMm/ft3DifAvxYK6fDmyhDc5854890
MeKtBXaNpxWcTLtmakhO7NDXZn2PXR6YtgFuJY3DU63YRbVJbTiOtJsIgTFhgEu3JVLVtVrnbOcU
Y3Vz4MZjhgSQoBcCeLsxsQQXAQJnkVMepHChsHmI+UxjvyGIJ0Hf1A/Hw2QUuTRVoqkdB/SKV1jw
h8npxkOLaWVvBH27Hxv+oVBa67aE04M2XU63RvFvMwenthnFZ+qTUlAWn0jsgupiYsw/BotcwuKy
skmeOrMyLwxF5YW+rGL67mAlPM0eKLK2XrI3rFzT32h3lFLQS3QivkFfkYrlu+HyacLm+lbO+PjJ
rZWV+zUR7+QCn0Fw7LS/gQ5IIjtOhu8CFW6qmu8uDgjcyKm8G4xCd2IKQI1Hk7za/ojPO3beU1Ar
d7qHVmA5+XQaSm9EBI6KPQNMTCYEFEpvenNXZlE1EDUgz+OPDqTLNuiANcxpUrxlLckoc62m7RZV
LbuPasl7mhSzrO9xw5vxhoeXcSrCCQzR0ro/Min4vhjS36beHo96rOxPILc9AxyoUNGJQTV2JJmT
HqJA4uQ0a7nPpXCfJsXF9xePWg26rg6cH3Zd4/W33uWOq94mWpeiaS274gx4OP63drIT3k/wQ10V
JCKAQWCCtsDroJaYzNnRMd0fSNrM5xeit3LK+228prm/WWmnxEFiIxjkcc5TiuF9jtS9C/DSQ+0s
EV0yt7qYPW1Vbtm2b8JPf9p0353KaXJu7jh9yg3ag/geB/5SGKJCez/mOrRf0rg6dAVuXhPk7EtE
8oBC42fXDbPD7CDWmi5lEtyh63dHxsEubexXQ2GrsoEGtH4Qd0Io1nVIMl/1th3HBIpHqaQb9u6f
+QWHh14JswgL2U4Octl+RGJ9lYtNcNItRTvsRv7CjTlHd6NsSpDw29VWy+3RPhkeG2EjKPvbhKFQ
pUH1QvXIemiTGCuRchTqJXao14qdLW9hYxpQkKQ9P8cDAWO99+BpFSP94fKSbQlHmaVh9M/Tk26K
ILxAecegndbNvQ0wcEx+Gu4ZK9Gbk+Z2dC5VQ4A6Z5CFZ1vsie774g2KeGhY9CsDQLiY6miiPyrC
Z37A5tmoSoLORAliI5+3FRsDBFvCdyUb+g25FOcw2mj0FMUxjgxSPG5V8WJCyT9xuIM90NHpBnbg
V6uGrHqnYSj+bivlVYikvYyleXWhDDyKMQTMH9rv0ieUpeRgLQxbgtavrHHgMCjX+JSSMTec4N0M
MJO2WGl2Ew2bJz/PzDOAbJymZJOlpwLVfv4t95u/knrJb7XTpV9EkF7+xoA9PDVBy2GhA3cdCDZa
jpEeZBlBXXD7L/qZUhnQhdlZBa8CYVAGPeX0RX6Bp9C8YmnyCWFS6Fhdpy4f7oH/mXiJe0462ZVc
jssz9eP0NBSknHjARRfLnqrtbBHy+oM8tet8wN/nPSfC5XDoyvnDzJBneMoM1Q2mN53QJJHV9HFe
ZBH1GojZUSaWM1THhz6gDXXzLZcJsMhuGY+UJt0HNhal8mGZ6vQZUA29gp3UMDl3hCW59mQFcmua
2LDGnzSLucsxA05wn6nnouVl7jkhMJaq9h01zgdrzIPnuqbB0aPkdYdFodjhbGJUFhLsT3kgRKpq
0rW8EaAzR4wj9Ml+L9U8EXpZyI/XL+cw+ET1JXpMwXhfbwbAM+Im6Zr7iMGH9EBQQ2buzJ0dxrhy
sfETXOsrN903WIFpBeTtnzqesn6AuZsc0d0jg3Ha0Mz8soflOQDZuE/4xni16NVafrTWsHIoxPZB
mub70NOww1s4o1WPv9t7tvm0BAT84iA39snQk62DhNwYy1cvLc9Nsvjn9DdDm+jqwuuEjgknE4rW
zyykRCcIGGyNs8kPBKwEi4W8++H0s3XGc6JcL5XlbYj2N5csd4pDLH5DPehuS11Vxr4tjeRlMPMf
3cxNdOaJtJG+FT+5BHta4FF54KVXITPubc4E+n99VA46MFkfC2BPtXKtdaA3TDd56SuVwUMIPuRF
fvYig94QkLFtQ6HzUE71bvD4tbX0MnaV7I6c/KedNLLLuLoUUKbLD74V+8DZdB8KimWTOenvZlcH
tHmXRxpEa3BdAyFnc6CXIh3EJjl76noVZtgf6bFgi6WHsUwHLzmwL6xHPd2P16xlSpHmK9xpE2BG
1j8CcGjsjsbitrDnuZkdY4k0KlOOwvzdOYEcOAtURU7b07WqBUe6k45xCI7DZzbPctu6EOyIVkz7
4MOLiEx1h638ye3j9e7Y89coTJjStNLeB6r6uB7HN8MeipMtx/TcxtFVH4Ko7P4V1rNxtjrT3KF5
UGlPq3ux5sa3BAsYSHl+UwJnpMn/TiYYytKeeVk/kM6i21diTe2DI81cz200Rcc2xy8Km+xTbzMb
Ic35ew2M/otbj1+YqDIMcV15kGq0GDnyUWMaOds5ewFHwXsJWslLWFvklRO0eyTR8JjiHXjSS8Ur
KKF70BpRbpOsdR5Lb9rgckBSFSaK8mytf8O4yS5G0TpPnMu3JIPqOxgba18vXGol5oFN3MwTo2+2
FGZrHlZFrp0NMjEhqvC2S5S33IPD6Cp7Um7H98AwlxOA7vpWJMLZz6vAn6pQUB0ugGNghp9zZ5jv
hqxOqc3OigKY4YR3soSvYOWvZSk4KMYJlTUmGeeCBM2BSavHSfrV74GVGc5KB8TSuW8nGv5e44iw
JL9+6phKJtwr+GQyL9RfeqTd4zTDK8RHlX1d/HF+0qXUKN1nsv8WZrnJPHJQQHuweaHzqXwn8oeS
T0wyyypv6yeNSiTjgGit5kzv9TuUt3jfHRinJVj3lGuveorCEv9ZVTbPhVffA/polKWI+lHbh+9k
Ws4uym1OeHU2v8RB+SkgEH+oJC/soqyd3TB+184zfFDHyESYUaU7QNNpEjLgFTPyGC42zsltmEFF
UMb+fWCH7+aUiGMKpYKQCKZ9bLckkiLCczW4c1rmMW5eNER40CNS6rGO5soJxMXPs4JZxYJWb/1Q
CLGNDR+3qAdgAjcyT6wZ94xecMR0pxzkyZ9xjP7I9DoqmCI87p1PbeKMiHUqOknTYfZahKb7deWd
k3G83E3zP340gNp0oJcIeVhKxSULAoQHyn5MyjIuoXDPIymL7VyzjQ0HmFx6aTPqSJsJ87H2Ndhh
Qd9M7KOZmhl79M7IyQF186FYLnqS4UprORFUHzbkoxdwPhOHXK8iZYBKo7mimKGpgOiz41ohQXFj
vS9p2T+YSrpHIaxnkoDwgYPgqXGW8MkPUoNX9JsZgDd2GSFhxxfi7hr2DyMnqFKVZQRuyhBv1Itt
KwDPO2wXZA1aBahUB9tcHXGnJXp3JnN1t6IImsNqzvFTSM3AoaogTI/xG2ZjNlau8ZK7WGvKWH5W
JMGjE+f8IMoomGWfiBxAqwiN/Naz/z+Ea1TdgmgGxiCmlzwDUzmVXBoyVB0nObv/oqz/alS+BaRm
dNEfLdPV1PYEJZFA/1q4txMbgj157tmRPChPLcBkyvZKg830xlCe33KFTIcVaKbnlcbqJUrxmo9k
+/oCFoAz2PNt5tq7NJm/dzHATiI0j6NvRx29l5GPMmd+7dakvA7/LpKMJ9dw0ZDCyslGfURGnQoL
hLEaIQM75zMtU84z5avea5cVmx5vo3Tq7inoo/ZJfzRY7masSUeH8BdbTFgi2WCGcA+RJxrIHUvu
77uQAbgAa8VJPuqPVM1EXFQIKP9GGiXxcSpcy+cQDPDJpsBssQV0Fujp47l26J4MLA8j0cpsLk3m
/Lik8/tM/O+il36m8SMXy+cKUMkhVukCvSQec9u2KPCnqK+FCnyfsTVNsoy5trpx6LuHpdy/oVs+
BRUzZTwVLv4nEWcHEUHcJ6XOQYAN3lZbo7VJeoXPxImWUC55cZrTqynA/SPeDKiC/IbNkRHiWOa7
nOM49TZRlp50TrNVg3ssafT8Onm9g9n7TyB3GIrgyBb1iQ2n4F9P2vKeFMP3rph7QketC2K3Cp/W
ED/c6M6XwXRc3tBEiXCrJFveCPNWYyZjUVsHb4YToj8deQd2vZwuVRNQwKqPPtOWlL17ya2bmPLy
kjaRI/DHoLUOKc4OW237/izWksMkWgvwMWhUi/qdTzodaZE2nF3bPxrCX0dedCbvImQX6RanORyS
V0EkBBFPBhzvhu+CjoXj0tP4CXDQ3yGvQOBTwXhGVOVTN37jpd5bVD8/smpoXxHPf1d9Lo4dz5EL
gsG+jgdiSAs/bUGDzS4Liwq8yxBQlsIhZ0dSY72EPai8sZ0h+qcGIoIu6emslGR5QW4rT5bdwkRz
z9NrulhJXxx1jCQh0c5mOz8v7IiYMqAY16lJxcMUXhYtnBWZwSVo9VQ4BemtVos3NnsPkuPZVcbd
WKGbRouaW7b35HWYNZuZwNflQCRKVIQyivHl1dQfNnhbemj/d6bUWzMb5+tHQqx0LCbgOc9VVePB
IZ9/ux/Pi4ljeKyCkEih6GiEW+SzP6fONbXNRx+kwQ58KTVyJhDlTnm0JEyMHWbZYKtZSRoRQs82
SkqBJymxSzegcMdvrgAojfNiz1N5UjKOPpGO6vbA4ZbndsL/hnnffNFLVnrzxZPzawvm6T9EMDaO
4ZZIGC4etb8wlOMvc5jMWXXydS67gW4L293iApFEeQ3xNIXlcoiwe+8bF5AZrEPUFN55h7ghjNQr
XDZWC0RktRS2P+0EsRAu++boqz2hrCDMew6zuk3jzJ8J3UYHCJoXzyri50AtcOqAb8TSPFWSEV5B
/nVHi07wyHKv36Jtk85cHP8xQvN1fMYF4NOTfTrgfNBx5wDELKqnjj/H/nzMvfXVsytxy0rpHviO
ko2/EN4sDfs15kR2DfOZxV98NOEvuupDJ1FdgNQ0fbbh3sXIeuLssEn8OLtRPuUci8R5W+HLT5tV
vcCzWqIFcw0shnJPMwMTYxQzncqx1JSlm+0ZuQjcOyaBSy4z4xwVYI4VE3dCeHj0bRSiqPvVoXK4
FlE/qlfMfsmpKudqGyXel8nuXqDZd3QU3Gz0sqtOltPgDj9jpNUyqKOvqRFYB9lihPRjUulEFaMA
wCeoPFdpqXqxBN9rVQfIKxL/qK3ikhqgkjpYSD4eKZ1Nh0jTkvrjDhoM+zVuKQ+eUrJus4ysY2TN
z5q39qdGWgTrr0KpKwzMRoBvYLXdmMtALxhmuH8tM8nckSfFHmmB5ExBFXru4zknU0ETsuE4BBec
8DqjZl4dWqbQsPe6dfmP2TEOMkZskUy3kTbes8fydlHNHDfhAuEB7kkwB6L4CkQIRcbFMsQZSPks
B+jZEbaqPOr+ing2HBqVPwMkNDOUqU9L71D5xl2D6VhA4pGiEGMsvL1tY6P022a4x8RuaOegIdeb
BNUUAbcayDRMAf2Aakamyp9ojPQPZQN1YytGjPgDvKKKZsUi+VlgYwG9kXpPc53aH3a2pMXTlveE
ltvZiU+WCjoYxjF10tfCl9NjFi4Dqdn+ZHOkvE0eb4w6suMHb9tPQ9R+7WJhvXquXUHMMT3Qw2Tl
B7wR2yBOnaMrq1/ryrt1omkXJ3aLl3htVZari4+Wwb1BB6eL0aSFz+Qq1RuRNImXW5wEBKdnW+xk
OBLtRprey4Y0kgRXhkXXbwiITwskJLNiPCTqTp4iPz00AnO/Xjx1j3K76rM14nAo+0T9kCV/TKb9
HhUuvPUAbM5Rmpz1Z7xIL//F2Hk1N45kWfivTPQ7ZpHw2NjZB3pvJKpU6hdEuU5473/9fkDVTpmZ
7d6YHoQAUCyKBJGZ957zndAANzZT8QNtIslRKalHLA91zJc+Vpr8JpTGuzpEPqFSRFJNuTwnenHJ
BKqnrIslRQupC0zFW3CoyY4kzftMmqm1gUxtNVvboCsuRYNQVuYhcHEo42UL4B6aog+Mhc7FOM0n
DFQTR7vQj5L6/25G4OhTRbcX/fHPVYWG+S8aN12zDF2HFKHC0xTWzxo3JGC83LKItzlmwI5ewM4m
gmjZkLXQDHl1iw31cyrLB/Pslpxnyd8xAkpa+U5MYnVRHFE/DYcqg13ftFSUixbgWaxGfLFxU/iR
sex66u2sYLwNK0zeUoNlmedjV+FSt0S/1zvmXTZf0YWFhhkzOihyBEkrxYHBTO0Gf7ps40MU7rLJ
LhK5Kn1X3yLZm3zdQ2+zBpiNHb1frV16PqAauS3/xdvk/vI2WRAPqGCbLgAzR7i/ii/DWgVVbbI0
U0kgWsACXbWTTG/eJGb77ad5l2nmQC7fgdsqWYRTt2LeWJlWc0tq72E91asrP7+arWHsKOxwd1cD
vE70BBgg8qnbl8bwuI2cyxHRCX178hlCRDVFAuW8AvMjU4RjidKVkKUYrGlkNudBRaTmksixnleI
1WQAOYVCCd9q5kytcqiq8EivynzAecZ9S5mby9elgMcEpZ5L34rtLf/8ndPUX1WUlqoL1ZzePM3i
bv6rmthgfamZYdJuDfSoSAyHizVtchaLl9HiloGtQN3MJzLbfnMrpouWYleHeVOLqP7607xr/PNE
7IzUN6hRrwRW76+54qhKsVSQzjIfMv6ZN/59d/4JsZm56rOkWs6782acnqQKdyqt8YNJXoq1DGQf
HOdNbNA/AfLKkDp54vsJ0Px98/2YuFYa9tH5lAhjjAEC6YmuVk98K5QrJAt7JSbqy7wbwKC0EUPH
h0QH0TgfmzdunTj7XuS/Q99ZWCH18rhSuOrp0olTU6GGoW6F84G0gmKtuIGkrXDyKqAIZol5SMf5
OEcMz4fmnOF5U5aQwO1IvP5y3IfW/TWOWBOEHELyRM/xz2Pzr86/MYYl80gqyOsZSeyjHD8YbowI
r0Fb308S7PnYfPb7LnYsbNvz/tcffzk/786bZIR0PP/09XmKLtvHarxkHRieHTJAp+pGOa5U/ABL
Gow0yqbNoFGAWs0/Sm1SB8X0ztvpd74/Rpv45N93cWXuW5OyqiyntJqJj9DQ4joB9qKn66kAQqdd
m9tdxdQ3Rn3oYaWNs7E/UYvpTwIZ/BKeHSkr07HvJ77vhtMJ39RamJFafAgVx79ocXnRspRBt/Sv
KaIgxvaYya2oWZeaRjt1CdTiazapnKZ7SjDuiM8M9uPE5v6aWTr9NO+yeEgBFzqk7lmfuckXt4GC
GTpGVo+pCzUA8XCF2nQIwZ9Mm6GOWYp4tb8BVHkEKW/sJACM49zkMl0m7ROh0PBX3s66FKgJ154M
9VVM/uEtmXIaSImEMDPJuOdj1MLa65/fL6xfByRLuGSym7YpbKbwpq39PCAJ+E3CTFi8ibi8JYCb
/lCuI2DBZya48qtGAGuzx4qfL/2kGJg3sDkBRybYzck+0rwVoXLfzuRtgSGKjMRwQy+cmlZkpTsW
tCgTBlXcuioXN5D841XVnucdDX/+ucv8tZiK2/OmmjpYcipV/5+7Hc7hRaDzBS+iR+9Y8RdfRxSI
M38S4NFl9WvXuhDQ9W2T+yh9a1iA8yGY59+O68jaqPrS00ly62pNxL7ZWkZ5SMP8QdFNsqYwjzFU
liQz0XyM07rYLWJ+9GJCA/7889D/zedhGAiUHNvQHaYIv3weg1GHdGdMcxsw2bwkjqPdZYdxMIKj
EqO5uc+HfOBAx9QsX78fCjNP7IIe5WQ0/VKl2oAnmPkzutOmbCeFwty19Lji9v1YHbQ0iXqyqjlR
JEbfrEK414vKYLr4wylG6GpDFEO/NZMuXBfgmujdA6dc+ClZcG7prv/8HTAmY0WGR5oEmc//+G0S
RPGfrWlCdy3ddcQv74AbMXCpTmlsU2CdZfxZbeFIzZvCiKMpMnH4tj8ftCOfsAi0WQuH1cWGHoCP
KE6NXxA52lt06fDj5t0gU/bg0IkFYz6tejTbp2TCTAa0MpN568wHrL7DrC0304oQUXVJcuF84ofH
zAd/OO8lrgf8LnXWtZ4G2wLF2tZI6u4tTiKML77+EhuaebRvf/FWTW/FL28VvDJhCPR7qmbMzqIf
HBOeOUTCbS1zywgZ7ln5xc+gJEiIVuPP0i9FBkKbN6YxsbCGaYlEIqU9CV+FOT8AAIY4W2HCa8N5
xU/zgXkgk7qUFq0b6xh/rZwY5V6u+p5wBL4b5sWZNvoQmkwqwovWs96seoT8tZlNIqjprLj7gTP+
8MjpGVwStU2m7Nc0Dl98P7T2ftLFBChzaN4IZAuLP393nGku/eO7Y2tCpd6g2a5Kqizxqj/f2vIa
nXIrPXTgdRquvw/M82A7sL/0FQrufG5yJK+c8Xx+jO/7Cd2G9k0NTWTnNoZfOfxOeBxql3BsH4TS
QpYNwuo075oIw1aGnyfbeTcXpQMMAxXvvCvyYbxMT4RJsX3Mh2r5YX4y/CL//snisPvxyUDIfXsy
YsHGC13V+/w8PRnBU7vWq/caPdzACapHACx/27msJvqirR6q2iAOLMRrVFgdYonhkplW+Tw/tKmc
aBGVBanc00NliJF40CSS2OmJEixbiPomvfR01mgh3Badtv36RKnm7izNTW/zY50cda4f92I/7479
QG682nireVcoLQgH/E9fn0lXbO2ZDvh8TqXnvJ0/9f/41P+n/JLdvn6+1X//F/ufsnyAxk63+Ofd
/z4Hn0qE13/U/zX92j8f9sujHlnCf3/6kP/ziX56Xv75by9v9aH+8NPOOqVRO9ybL+Xw9KVq4np+
Dfwh0yP/vyf/9mV+lseQf/nHb5+yJq2nZ5NBlv727dR04xQGi6j/+PH5v528fEj4vfOHzx/kh+rT
h/JffunLh6r+x2+m+ncDZJyrarqh2wxL3ZfpsKH/XTM0bboP441VbVX/7W/M62v/H78pQvwdy5bN
/RqHq0vni1dQZag/OaeZf8fNhS8TL68qDG4fv/3va/vpQ/z+of4NVOwtC9K64o/5eUHoaLrOXQ4S
o6ZjI7ZZPP/8Xe5aCmnEi8dLOdI0ruQyxLMeEmquOV9GxnqAfik8Cs/9MprBEvcx6+MELmBduRWx
QcV7oy9uZRMCjCujj1b/8Yf38tvr/en1/XyvmV6fwTzJchzeJ9fU52nWD3di3QuzaoxEtOxsFV9y
QpSEcKuNluvQswf9sxUA3c3V+MIKDJDaCLtpeLWb4V3WN4eMCANmSBiDQkf9i7ug+a/vnGGZjBD8
z6V660zrxR9eGUxwVZq9HWHK1MctKHcVGRS6TZ3AlT5Qd06PpiqGL7tsRfswpU/FuKijlVMA0K7D
yt8hPQ8WsTuuqqaj+qPGpHin6iOJtHdBrC9ap/hSpOIlZlxZCGHcZa3dldRHU6VTpjLM9Ch9zHt0
3qKFikEuFWeoG/nKMQNGjlwvsEch4FAnNTJA6GVgfRRCNsBibFSSZIVQBhMLl9nS2hT6iydw6Lt6
6O7AlMKQ6WHL0qbYNF1dr1QC18OeLDS/yqjZKfqZvI561fXjOz1wbiOC9b9Ycbt8AX4YZqaP3lQN
izEGZQqwXHWa0f3wBhPI2kk75NLMfVPfjEBidzTMdyzcJv7nFJ88KFfo5SNzK7QUmvNR5EH7KGEo
ac1AokWFAqUfxJvr1WKhN0O8NDrp7brujMThWc9tdae3Dn+umeJgk9o5T+99mWlLADvxuugVFTWg
Qrd7NHDjuZ0GNaQRG6cw3bVlkmalEP5CmCZ0PsdUUJEhFm9GYCxZnUJng8+nQnUHDnjGf4nPglyQ
JdFliLpTlk5jy7hgI5VTY5OY2gSAizHB2lmYO3pSrmAYDpfUaI5d2z6AwhVwJxFtFtlwIeO11RGz
CI2qoT9mHo04D1elHl/MalBPoL/ENky5EDWVqHr0mTHyNh8M12ARRTMa4VKHTnkkQfbUJ0gXQj+7
p5p1UwA8kCZbkD40xB/TjrhVBWURTVd/iW1OwTdnvU99Wk/BVBHWWkb5FrQTsz+WgXH/F/Mw7d9d
ArauCsvlitapWv98CcT4Cgva86DZW4kQ1VDIRrHERS8eZRrTzqeKsqYWnSWK2MOHfiHd9Eje3d2J
q3zlliiSwzJZ06quV2NmaiBXCPIxO/N3CjzGJW6yfQVRao1f6y8u3tlT+32ONF+8VNosikXcuWzI
sT+/8rSqHSXUSYQLRH2SUrOIrM2IhNYgepuKAk511JdhZmd75loEX7QK0q3Ipdtd0I9GkY28WaBF
anDScCpwXR94GLe5NqUBV3TGKoKhHpnAKJqA5D6jR9tkdzqaVPccxfCMyijIdn9xN/55ETX9VY6r
284EA9CmcusvMz8DlWVKbZgvUnbRAzMD7w5GuguzqVDf4alvT4FavE0EU49qV6NT26GOaLn1wTBa
0oc07S8GCH0aoH5+oxkNGVdtbOXchH+9DfOCiwJ1AMnOAxleumL0AHLQSJTBgsF3PLVeuOE2+Vmp
MVPh/aHKg3agzME8+cq4JM6YxgLmfrqQWMbGdFyQOVRvZMhsX0NqYIcGDl9XX1QJ9A/cb1PcmuUt
HL6HtQ9sUpu8DrJFW+1Wf/V+/0ww4P02NKJKTctCrK26pvrLVWQ1fV+OnsvoLFiCYSF6ROaqilt/
FwY0R1SdSCorrPl/hEAxpQnZ1/izyuGTbxjI0LiZL2X5LJUAI5le8jR5/xfLSs3RtF8+Ase2TUZC
h5cqdNOxf7kqpIoqzkMotcTqh+6zlvE5Q6WJMZQAMqYF9sGeFoAoeFnxxfkHpVUV6j0cj+flIRqt
d2BCgacqTIAXTl4+V5XtY8vDkKtF+c1BtXTsSkNdVrSY34g9R7ta2flFBprxVOXufT7uSWmtyd7u
d5Afmjcn/VJTmX5F+sa9KuwYjUVFHX9ANAfiul+bvSY2AXSRF0et0MNNAVxy2rXyBA1Oj66u78fy
BX8mhSsMyMv5LDKS9kAr0V9WIsvvzJi3PkLpm9WDxfFd6ymZ+Eq4AejQlNje5mOzyc5K0c2kE8xk
ekQ5QnQdKTl/deDNj3CD9Ja4AAQ9ejN8dORKAeEILyLygVwpcttRMT+O0958aD4578Z9E9DwVTUU
SePvWFPJTuDVI2btDFoWs3Rs6ivLDA+Dm3AnnRdlWTMqw2L+UbWqGwhRZCpIEddmquovorXbbdwO
ci1om/2wi4lToJVTmbvUNQVFj9QjM8+H94gwVvg42pcyVAdklLiwsdgvqnG03xhrmV+iQgH76yI1
JfYijNTufTR4K7sgUcaqBIXhAMO8Mw5yC5tyWGTUhW7oxHcKSjl0La6/6ULu3AsTOsCx7jHkILz6
BPAHRe5oxTuHlIFznNb6JgC3e2XC1KyTWsELga95DdWVbzCkGvx1Mqt34WdP1uKdlxjFvc3lWdiK
+g6KhELuAEYYclrVd0GaAhD0bIqkof+Mb6Y4AX8L75aRpUukX8U25q4nl6Rz0U8JVFqDLkA7Ohro
XXHRLBAPeMtaKej4GkH33GeaeUK18V6MWvs8YAJ7jkLx3nISG7Ece04g0HcFEszC9Ag1Map1zNwd
OfIaTKf5PG8I4nRACAp9P++Cf6ADA5QUB2VqPvdhlD3zeLRVUI9ocDKTKV8Eg4qtR+Wzb4jyRfHK
nV9nkIWmc7YRPnmRARRm2utr/YuCqOc876kDsR+orlYSA9mS0pBynjdS0byzU5Sg3UsGOiwEi3AI
CFx0iHQfGYx4IAVZVJBJWGznR3//ZXc6q8NTxab2wfJdcaky3p6goomgCd4eYBJbjyLCRkGg+ZLQ
rQ7tkQlvTrN7sHFfgWtMjUvn9salVl8pamnn+UiZjQjOXGU3+LYN/oAgH1vE6ioqvWlMGmLngovu
id62tilH99KmZoshkWH6wHB7UX2z+WGXTKvqOm+U4VjStD5FZE5/3bSEZoLi4aPq88445YOpNIv5
tBeMRr4yTG5OoO12dSl9jMGUz9eVCOktC0W72yjzFkRd9QcrDKwADLW2V6Gtn7/umiSIe311nx8r
3SG/2F26tebfDFUKmLZJ/98FJpqkmJOwVjWRTaUoq15x0+gvOPyoKrE3nzPV2JrPVdMj53ON2nw9
929+bzrnQYRZUq/VtgoFl7uv9Qr5gjHdmml33hQRH0aNMHuDWGX8ekxrA7nME5th6p/HbJeFmpsr
zzBaw43LV/UpjwY4taN3mvfmjRZWcpWynNwWvdvtjRbfGAi1jlQF9xKr/jgB1bp7PW2KvNyaahuC
MJMhdoFUWxROr5FznAfBcjy501vXxV13z7OArhVz5XnPUhAHp112kq3VXzUF87agI7xkLh7du/Yj
c0772hOWKpeZ5+6bRo3PiSije8G/UJrqeI7UBvhugO98xI53jUNhwOiPlXTvFzgVYOhedUNop4aq
ahKDxx6cGAxlY477dOCS9jJ14+tFvcxGp77pJHDckuknDGxtld++Hx1ZMyyJ9ms384PmE0paK4cs
dp/nX/l+nNYlKOPWANfGU80PNUWrbhos1gBX6ImUZVAeCJl2nrMgOBOI6l3mvcEhy6qIxmFDLcR+
jhNnCvcu/sg6syuXwaivIUFrt7zUnOcq7gPSGzUqVn7xgahK5zwoCU49P4JSGzrDi8j49FzQHWsv
a4cXzDzalgo/WRPTLnLQZFcMpPf104MNc9gRBaHsMZ2mp4Dwn2UcjM5S5jQoWS/bp1gaqCRZblwb
xzkautcctawbrthBcR2bTOPISaUZxSHVUc21PhL1gp4iRKTcmXudf/VB47rZ1JFerG3X7x7AViGy
9T5ZvdPZTDrm3fOT1XwyaVitaxmqC1QN1/nQ/GyUam9JUrrLscyTaiFKyz8ZXkevbfqpEdWRmwuY
5szfBXU8XsvELZ+1WEs2amKSAFjk1XNdmsZ9oIs4782PcKAFosFpw13Lczyb09AglOz9/Ij5EDXN
zxbZIKf5kBx0bWeh1V/OJzGcfvESXm3Vm3ewzfqJNKX0qQ06+xI1zmbemzdRl4/buAyZ0Spl+jQf
w5LCZe8n7e77MV2bCvlxSMpAzNKpcL11UDIFpmDhrKSfFo8GGNlpaEMq4ey5UCAfpkaTg3FpPtL7
yGRjGaMudVj2tgV/dNTW4tmoMnNRRsLZE66nPuf5SLYtfCpygH3xHE6bNPygsogBN9YdAhh8p8Tx
+ZwoenYbs61T7AvgpzWitM62vMRJGsB05IgDDfCY6/XeJPnkXoJRb0OTwWDaM+tRuwXVu3mn8ZRt
7gu01J6HacdQSNiBJLVMkjhfmdbQk+fkQxc0zeGIt8voTeMN88qEG+4xMXXBIZKklKASOONRMM+i
0iNKAH2zVrvWPCMkNM/zT6UdEs3Jb3qZDkBu5BtXSSFeM7l0rCJ4b7vFF/KURU/z3qfz3SfV3VAh
AsaylnuLv91fft9HO9PvNMnH7gSpjcTcr5eNGslXhbvcZqJQbEK3l69l3k9c/FSDBsLsY9BKvH5o
DBdaVeLM7Srlmf6qtw2mGYllj4TQmP5wyxWgqcLwr64l7YUHnB3FdFY/LAbZp1jUS8oz7ImadBhP
cfh6h8kSiz7WDaxG57LIh3M/kE1jdPoqKoTG56T0T7U/lcIQR9sE1EP0IQqxcezfJW6JhJr7HkJM
uK4dTDRa0t1DXsWlG6D/JGqAu7x2CXtp3eyoWYXxqgioQNEhBoB+G8h9u9VRTWC8W0OPQikR8/I3
8yTV78xVVoSkZYgBnnvWOEv+RmuZEK7QMP3uxiVu2kmQoLhMXfIPpSbThWdGwb4qK3hWUZkcZGLq
jFZheDYSSHh+Xye7zHKVx9ePDE1Mc8oKj8ZoHfhX8CFXz5/+OaqU1lIarr9yKmghtOF2sI7qs9fV
i4xVCQhlvX21VCUkcd6x9raMfSyUMWWMztKvZvc5niJXWc9O0UJZcOO23B2IBN+GY15vVNNw9qWX
m9jy6Qb7Vrl1tZq3G702Sd6UGqdhv0zy/IUdKxkCFK0uDKzpDaM4Ml4oD3EJCXhprhY/GYWkucRe
V+vioe9sBGBNVVt3b9r3KrJKAzcpsKxV6aZuqKPs01ZZslANr1iez6mbpw8snwRouAHT4EYaN7eP
9LWhpNTUmLGfq0S+jkGurK3U7X4frPeysf2PI4SMVWB4GsRpLO5e6ocDcyWuL6/Bngy9sNtbIFbM
Eg3UrP9UjILB1A3OmMzEVXbWPQ9C/cUfHn1GKcsbmJaloeJv+5ihFya4ll8SLS3WaoDhs/AyLI/c
6KK6EtbW9AoSYcIBDauTPJDqmeuGhgO8/PZpflpmECtFkfI5PIQhH/FiKJ2L13RAEYErPGkqXZ8A
xcqltrLXUAn8ixuH26QbbVSYoHPml4zFLluj+06WTjvidYvK4FDnA4mTDUasfgID5F4OEblEoTuA
1WkrMFk5ZgzIFHsVY+CDPCwsWAJnm1ubu3YQ4WaIPX9bNXn+KjMCYSujGE/+wHjXJ/x9bhhyU80o
MZv0N88Og/c86RkURhCrRsQ7T5aicVRJM+0/u7z/Jyuv76r0xZNIA/yStTau510vgqAlq6JHaT7i
D+zC2zxLSwYG8ai1KDKxbkqXTJ9fLJGkWyGs11LX3Ktmlu5ViZJqEwRgV+fd+YTXi3Av3epTnuZm
vVUyoLqQlwCPVZJcwliYSySKCleW3qw6kYm3rrR2+cSBTZLqLfXc/qjiS15YLCtODNHOouUpX5mp
hFs9G5U1qPvoVRCUvrSrpmemlKH7NEfu9b26jlTZrXsU+3zh0+pqq/VlkrA9d2q2x0SQH/ANUvMM
mvABdcF+cqtXtbHCh2lk7nNxqAtXOZZoTENZhKgAxunKYpMRZLz2B6gEjRIzUWx5EkNtyyUtIaD1
hWLcdbcw7yJXczLcJKbx6Vgu7PygueTS7qUpPeSHpn817TC4iiooCGBk8NUVNwLvrX5yUF3tO40I
vFRlpezLL3BT69aqXv24wfOkq6e8LF8zyuZHYJH1s6gZCzrF5taiQcrzEiorhGSqsOUXXRAt4RyX
J8+Oq9P8U8RAu5Qgczcyqt6wyrY326DmXeQeCAyLImTRyoeV69mOrwgSJlTv6zpoh1PXxAMsZeuL
HCh8dzFOo4Wewt3URp2Z0sTZU9VYxV8miWHHVLrph3GHvkveciGak2JVLmGgooNDY5BcEtrm2itd
bk3Tm4QtpJqusJa1LinTUUvkYW6TKcPSN15ZdeVvavxiQ2b5K8B8xbtwUD8GNaN0bnjDmqQq/Zgw
3cg8bmS1Yv8+aEOyr4euPokk5wqe5mmRVp/j0TxVOTonZklLLsswNpVDWDKcRCVVejgnlFYqY+WC
mlzpMTqZSh3Da40E9gorDgd/2dwK6v4LoxMxxbYo24JK2qchM4Gqc5OHU9LzHkPSFqI6QhmTanKH
hfs5SYf+ZFp2z/Kft/L7rjtmJy0Ocp4rAp+HBSzLxu5z/78/yNz9emQ6JTGhb0gugD2rOv2tauqR
kbRNV/heH6VmTCamijjKNum2HkV1UJ+2tVTzmKHO5jNY0AXotrrHMtQ1s0frC3vtmbV6SDwDGWuZ
WbtW1AxLMns4svlDyuiJlbR6QvCMZrnQym2K2IoIEaJsXE3Ez5VS+HeDVVMKpG0TlXkF7WhYMsup
ppBtvuARfjmUJFM5D0gWInd63YrGdxgzcBF9qso4WElKrUdmN0CNQ614ZxW+vzNNpTvPm8wiHEFx
E2cZqCrhYEqyrc1OO6FyzW548IlkzpMPUAkO0OKYLQroEYWpE7xnFzE+G6CwLouNldZLyvPE2+An
Leqj71seDAIH8bmKs1QqAjRqkBokBQ76eVQcnaYODTQKCG0cYAwywo0pkZ328CkOFPDPWSJR+6oO
xuPaqFdYZBuA9kAtur58yfBbpYvcBvIRcQGdRKdWu5CLGTq3FW3LiefmmC6IV4sSXiOcI6KeAFMD
YeJhY/xRlmG1DkmK4uayMLgLnHJb/4PV1EBCIQVG0xQvoUvasg9yj5QhMMiU0ZVlWkix8KICH0rq
vvfz+M0heOYYa/3F7TwBlb/7UlBjhIQJocuJr3mrBbsMTxGCnUy9V5EbXYKsfxrscmNWFSFTdQsO
2ChuVKiXlWG4T4T2rnMEEG8G8JEtv9ttnESIcxJz0+l8b+XHhft+gL27Uca+nyIVmksB+uhr6HaZ
pdEmYbk/iacI7x7PonOqJ2KymjJ+Uvvk5ntpdBa1ek98FrTCzD4bdko6oq7Jbdb0oNY1LBEEbmOL
z11l2xMAtPC5ve+Hshhuhv2SB8m16ciMHllJHc2BOCOPmcFt3rRVcZaRa//u+dp7Ci4fvcICBhh1
A6FogjELBCdOFG84NgHOtsrqoGtpvf4a+fRmhj4Z9kzm9zKsoj25lcEjS/tdjQ7nPfFZw44cjnoN
hSnb5K0x7tAh7fnY0leF63Sruf6wI8OIsm86raI8R78YU42rGEusUG+D6yX7UMQRUxes26RUkXk/
RxNL10mIqZU3vS/lscjTnsVfkz0sz8qIEoySV/q7fDBERS5pYpqp49yJunSmKqZ1BBu79+t4SYA1
7YM6+aPM9EehTcQrk0CGZdAEw/vaQazri5RJnZESLENMmVnncpV0LZM0XtN7t7kaQWluMdchpFeI
W1sqoy7PZaIwFDWNu+rcylkJ+D5LPSrwEAzZyQZ0ecwwVDEr9h+IG/0H8uNXSwkoPspI8IUkL6ZG
CLvr9ArejFePuyRImFJ2Rk83u6k+daG/anu4UgE86p0mTL44AI/yacM7/Hvft8opaLt093V66EIk
2hiWz2K7bZytGhUuMesNKcWWbh0r410RS/9cEIEwLX2Stx4eFrQ894bLMtxKjeoXbt9iP5j2xybD
rTFviqE1dp5r74AJBdd5U+BIqwwmZlmGLD4OEtK68mIA9FJ2W2nbV6NP3K1WoRiustZc240h16T6
qgsaovILNX2KdcGx0/10hRbLPStG/cRajvEFmtktEWQzaZTpVr43tES+Fu3BUe32EKsA6DUWkMTp
Coc6tlqC58m3VKnANFVDtmvLzlq3ZLvR2a0b9AD+W1RpmB7KmCjBwSVZLgbBklZmsqGWyoLQDA5l
rV4NrH+HbPKXIY1oN0WlbbAx5BfEzsSUZeHGN8hP03qc86lLJGVYAD9LgY8ckKxucMjTO8S8t4jM
yjqrVRJxjdTZaSQK8j32sMyoFznzNc0wg11PQiFh8nTqzdw5pnB7T4POilQ0FzQZ+jaEM02vus22
uQI1migc0lGhuO1SDPf7UFHof8mh3RjIP9eJGz0ng9QPRjLlQI5We+gS2ChihAQ1YlvOJqHBMAUF
+omtQg/zVjIaiw9A1yAcHnyJgLka+BY5KveOqHKNY9kB2As8KH8BswaLlDu9E8qu1BsHd3Scra1a
OgfyhkBdlC4ALfqSmVmIg6v44tCWw27sWQKyFEcyGdAIcTLxZDNROgxlp9M+6JdWHpSElvLlZKVz
aJvxKUyDO1JRCW5+cBAOE4QR+PHZNfNnX6bWwfQrsVXSaNt2Jh80/DspfC68OIv2whTpWs9HwgL9
7B3y5W4ydS5iq9SYMfJ3SJOGYmRV5SaUvfJUhVl3TzwSF4AUvaWFrq7Aqr92+IKUNoiepCVptIbu
ucCFeFWRwyEQukqqrZR7PfgHhnQEqxsvPnmFqbFEnn7Ema9sWpiZCP7swygN5RjWtXLtu7I+EZy2
FZEwGI1K44TZp+f67TF24R5dOzXCCmOs8qfGYDbilFUb8yT5WrrkhsWDyvx1CokI4GJuFaUnk0Qd
3w+GHX2cfugKLCmYkBw88pRFcNyoT45rvEM0/rCdqLOgNHS3RGUV3fjFmk7QVvPa5tjGDe5iLQAZ
7eEn7qdAuBJowtGW9Wta92/cXTP0KVxrBeqfBfz8+BjnvkajSlIxwSj9PibbVEMt9FDrzrwozpRq
Knr/oqLJPypDVdAkgOYBqlnBQ9QKlU98NJ67IhQ7WQuxVri+z2bkIOGxq5xUP4scn4J1U2HZ2hIi
LJ7duobw3EOBCAZKP0PtbtQ6I4KEO27Yqjx5n5X71mi1F+ix/gImurYBatXvFBBM7I7NBrYuWFlv
1FeutwyiSvlUGRXhq0qm3owKTUjWeOGdorFEwOlHV8+uEI1g2egdfbi1GhLwkWgy1fGjs0owzjDU
7/TQ+4RShmEZztUe7YJ4hpIcH4ZAUReZYm8rI0z4hOEwcTmei2j4okVEvegeieA1DbhFi1sLfpVY
uXUL/zPu6NRXinUZzDRYVK1EAZCUaHID+AUj5O1NXocFtKuaRAKsrGERZTst3xv4DFZJ6RHTAJ7A
hvV5oj5nlj3EhZhBTQ3Sd25U9gQudh9d/4xEo/3IdfyxLzLjUfL+biPIE3sg9+2evBW5ypLkU+ex
SossEDHzprYLeYIldA6gHyqJ/SbT3thmmT1NUPLh97Ha2DLV3hGrs1QYsE+GoEfWJtJ9mAHV+6YK
mFdU7iNxM2OTIghcNo191xol+VD2IHw6I6zO6WjTM2j5xsVStR7kHMbLbMi6K2Em4SYsx+7qB2+W
jM17qljpIa8xnn5d5/caDlmny5G+yP45wjQLE4JR2NPI8gjHWzY09oegpMDFclF5DdQk+R/qzmM5
cmXZsl+EawiIiMA0taDW5ARWZFVBa42v74Wsc/uo986za92D7kkamGRVSgTC3fdee10Xdf0Em3DY
uEqG953Jt9SULfHRlJC4ruf15BYJKpUkv2stlvW8d9gFtLaT7BAEf9Vtpe4ya46vm46s8FCEbxAv
9nCju08u3dU6rRjzlyl8RvijRHDo4MCZOtNaAzuW9knw0i7nk/TV+JWIcssvw9NEYfAeghDfuCaQ
xWb2H4a5Na7MuH0HGyppnjEnTJcpzOXGxhi8GWkjrtmI1VdpLYOrpts3YvhuG4H3GII/PnAGm3t3
bJ/hfmXkJrXxS+f+4DXZrzA/pivJesKG2J/x9Bn+9QCvg2dfZTcWDJdrZw6jTRePzqdoHzwpm2/9
IBk9g/RSpNE/Od4+57m+9b2bXfF5I2rqU5RCgZ73XVCXVwv4EnQ1RJYi+hrKvriRXTvwFtgEjTWQ
4McZiFJjwGFk57jLI0Froq4w1/l+fW2+at8c7rEg4+BzMzI6aOOZrdcz0u6/C8zNa+WWqwsHYRpj
rgTpOibDyQLtZIwTT6Z23v10alfoWeud143TsQPFFCdEF43PnYjdF4J9vF0iaevhVuhumsFOVvEM
agegfrw3dWEePHcozxJxH9Kgel1aXXA/+2X10Mgdp05zBwHzgL5lxlMZzu+RZ94aQWIeW8vHGawS
te5dLzgPepzeTL3lFTV8laaRbplQ13jDG8pstrAy8SHRYChLmohssIoPrlEF39uoku8CuMMK2a/1
jp2XMOsGZYqRum849Ud7Nr7GmAm+13v9HU168xj0fB/9GsxeI5EjVGzEV9KKw/vet67n1NUvOuR8
7BsJmT2NmwdfTuWqSkRzascQtFhPFB/bLSaESVm9tDRxR6cs38YmkqfQdRHYtnb55veLSiOZP0u/
tgHnpCE0BUg8id2LJ0tOxSplbPwoEliDDUZdwqdwHM7W3iun7ksbbApnUVVXUBjnta6jn/Wg2x++
C27YauVnppwEBT7G+TDU7H/asDnhtQOuH0LoEZ66j0xSluaxV9vWIWsrMcbxfhyS56qOIHvG9Usl
qUDS5U8V0WvEIMBtC+rEYxCfODchYKhjXoGYmUXd/tr5p/F301C46V0y0jfJGHwndugZZnn2RiYY
G3FrY861d1U2Ir+JGqRpUHPDl6RJuPCw+ncpghCufveyN5npGdE1G4vmvnPdBz7mMtnq4qGz9Hxv
Wc4PyyvSE4UIk7NxAukRhASXOYk1rH1vUVXmcHlk/cbgtn2Ip8Y7pV7urvre+OiGwn3WOfFjPir9
qLKzJ0qK+EpoLDqwq16nwbqFq0DeYhXW64qOyUGCiqLNOmsIGggrgJA8RFpctzPcsxTK3TYGbE1f
3JlXjhs7d2LunhlcG0fXSuzNpUkRm8N6JCx9TjrvNlr8Pa6RcT5e3qzMquvbtE3dx6o+Up/pcwjs
CGse6EkA3S0O4kwQlWYNW1m26RFOJPq78EdIFOiDwhm3rfJGHWA5iXc2VLEx3roRwl6XnSUD6eDJ
lW0BWad+zQr0YDCs+CzwL4y9I65cL4nuvPCNM85HHKCmfdmN9Uq1vX9D+He2iftY3/tUcu8Fu7RV
keREX8CA2hVkqOw6zytpnTvmFWLoedOZBfToWGcodrBOTI48jzIA17ewQIi5Wdc65ZJQ4uM+NIW6
c7A8304jlJu2mMUViGBisnwHoLMy8puwaw/oylAALMOkqcWklS4YtqB/imu3f4IE8xiVzUIoIryP
ltS1MaIPb/vK2NJ8Wzd01JjNDVdsH7jgsJDCTQFOtc2mwkByyQvrS1K2Yieko07WGCGHOjxLAM/b
PkwP1IDta9ZVGwQkuOBbMz4CR35hSzJ/LgdFbEyXA3e5x26Tl8vB8ivtSfusPCSackS+6uZteNfZ
iXNqZUQYoossDXbOOZ5T8eU3CXAlMe2U5xlb3Zjjyd3SjRq/N2NI/3Rohyc67t5WYzVahUXtX4mE
vAT40D91Oo6bkiJqP0WpeLRYjoo5655tUuSfvZuwd4qt4AK4huVe5ARB2PkJEAeAPWbuIZyx8+Um
mQK6BFgWb7xqMCH9TFwZrRFUWvXTypi4+agOTn219FTJrlx2j7zfYmujx99AR0xwk84gKh3nylJN
eCPKsNrkSWlTKqv+acjkXd2E3qExgwPIP6VXSdDaN6U1rr0wj36EwZtjtuK1h9lpFZ4iab6CvuB3
N34aOTcxCqg1oeABEkhV3zNhGXZdb7CcEkR8mEur2YSlIoSaB7qnNzcUa6NL7KPEUEdr34D0IIZ3
NNoSug7ywNLNh3fDfloUf8jbUguchjlfzTb2ganI9Cv77nEbOWxArCr0Xju7fUvsob1L+ih6Ei5r
YyLUoepEuktGwlfa2Mxv8n50oe+08w5raP0kQ5MtXZT2H1IJciJACExtOm7CS/emnWKiBTQjP1Ne
S0ZuX6XR/ciMoHxyrNzaa9VmxMBMHdfquX13s00DKvOdzX5yGNus3c00QN4JGttRK6KcC6L+BpFb
dZBVi7OSofa7JrGlYpZE4HKUtB+6J7/NNGxONrkchl3C5XWUuPlDN9roQQfXqDbCa8g1wfXlR/AE
6oD85HaKKhjWnvMtHYN9kKGVcEieQaMD/C51w7PTqgfn0vMJg1IcWrxFh6ELP0PCtK8QqU4ZYBJk
/Lt5GEO06+SXe2N7bWIh+HWTxgnP9nJneZobN90D6wmZ6KSdy9y8Lo8gWejYiGh+9+kuzPYUfU7A
ppEHcNlKpqeBy9NVGRh79JXjKmKDcJB2Kx9sBu23JcM5s9dc7P3SIeWpK8A+O+yP8rrprlJUl7R+
c7gpReW++FVab4whHzfS9e+dpdN8uWmtOKUFOEXhpoTWFnrU7pb18HuPbplbtEqYzDaAqx1NFVq3
ja8e7DIbT5efLjda0cQyoHauh0YkIDmH8EmZdvA0jT+Tzhke0sEAuMoXjxG4dZNEtnqsA7dlm2rR
tk5a450YgRzfb5AAC6OECPIk2EyxGneGAV0o78zfjoblPhoT7QYRBJojZnxX7M/dfaH08+Wn1FbW
Ng1wh1QAC0tQTd+nQh+D0pE/m4o5R9ekEb36u6CS4ihooTHetgmo1p17CqYGuPWvw+VOHHxXASLt
g710pLtmqlYmfOrd5cd0sN4nJOwPQooXm+H+a54Z9kbYOrmRtqMozibgIiI4xwXw3U002fUVxkdA
511W76euDG5sUPmXJcBf1gEUAMmmTeYvFDbTDthnig+lNjaASUg/NpELS0aAL5r5NELB1HgfZPvh
YYkxjUE8lSDWDm7rVERSNM1LVaKVSpQId11h1ATY9JAeJ1qsFiiulVimoz1JsbellW2bRJgPuY31
Lo8UCFyM4Eei3cMdbtQeCHtD0R2yVgeRCt//ckQidPTrPrwvZG2FZU8YqRa3l5tK9nJNLrJJcc99
c9ml23hkgaq0h/gS0t4RWPH4kqMLXOW93V9VnR5edC2uk6WitcrPWjrfIU0mj6Es1XFk2r4TLurb
wcE0zlj+GXSuAYeyW01IWe8GFC73sZDqhszS7eWnMqFiVM64trMW/h6v58gQ8OQb7N/ctkZOrKm0
z200buqOb05YeARCWtMAlDrU91W4v/wwqGx4qI1gMTe6IxUAf1AymDzPdp6sOgaCzW5c8qE6ntGv
m1zZ8Smso6E4eJ48kOE27Mi3gDU5smuve3ktitZ48IqmuZ3UJy8g21WptUgSBDJRNtByjcMCNb9i
/7F1aLWuL4udO5JleTm6LIOXo8sNQfeWin0gwSjRhtKs3kqsYpcinUWv3P1+v8PYNXTs6WNY7of8
DKsnEJiFuGhtdQJLdmeYdBtY7Romn17JmL8PkMB28SuT/5++07Q/TOdH3JVNsCL4/CYdwkURYb7H
hRVs8MBju6lHdd0vN5cjP8t/O6LPuOPr5DJ7TRQ0vUadRil+O/r9vsqGi5tHj8EwJdc2tfv15aiv
dUJ7MHIQacvj77+83P/7n0XLvwrzqd4CtvFXv/8iN7N4a4XUoG3TjFde59MHKyfjKSAy9c5y5nM2
18Fz0KviCcQd0A0JZXTqdjmBDAwWYzI8DKkhwSXNkUTsaW/LIHtkK4p3oXbc7/7wg7a1/ynz5NiD
8F7zmXp7SHZk8tYdqKScETltxk9ms+16pD9wo4X44QEr3KOHwMLRhuKzVh65G3H6YVNObttczyfG
BmStEa26KtF1XV1uRuAyv46qlmr71y94ddscYNrK0PKGchdmTVo2t5E3N7ee2wWAjeMVPcbmFlgr
VXE5uOe5Tav9lJTbuYPERSauv6HWDj+0N5+Y0h/91rFf4zarCaGzqMQ6frS9vN9YbMZHr4J6Onaf
CW8UExMMXFk/9JDhQ67BeHlWfWpne9WNAUHXxZuJFu9p9Kv6YfCdtet5+gmixor5XbnuaI9Cb0QD
d7kJYiw5/HONqaGfXsfQyq7Mwcgwq7fG3mA+eLnrcuNy4cMKw18ESOW3pbCZrHeCuIL/fePFDXlz
McLkkxpKy15byBvCdrKPNKE9YuxrOz+Div33oVeSPDMUaX6+HLE9X9cYazakoCf7y3Sxr90PXPDN
HfDH4tGBqpelIxQqU0T7qUKdxrSJibpx8sGUrvt0mACR4V8ZVMcYpiAGYqjoE0VIJ26MolkWnPDf
R056mxZ9fify4MMu/Py6XkbvRVF7G89zF0R4Oj2WybFyUUs4IdSQSW1IJwdnwP+0UTlmXart73ke
cl5bKQN8s/fvcuADq97I4u9z9ayMbP4ELywZqMbi7Hr22l269L/fjMX0JfGj7i93RUi/c7Q1z6Cy
QuJXaS0Gg+KZBe5PvqErLKFItWrzza354toVwDqznrqtbRLGXXqVcQps/RO5D+7FQBqgVQP72WDZ
PKQe4ced8uw9oiGXNrN1DkSd/sgLcTZinfx+YBTTSZ5jxwX83i09JQCuhJ8yP4Z6trF0T5rGciOS
7LcjmvSafICCTD2jQ72BFKvqnLW3ZLv+4vpdDi83l8DXy5GJ9eLU8HeXu9SF/8fYFMviXN9kg64e
lf8wqqZ/utyQx/bYEXB6w9ywJ5u1IbV4KCkZSThbEQiTkNOUB3ctIZvrSPXmV6u3xPw5X50NK636
dsnZHQy3PJXG0jEPJ/3ShFa7gxQ37Mblx2yGu10zboIA6jsUVLxR3sC3ht4uXVt0Dtf/7JPz/mZK
wyNn22i8QYi7eIP/4qpOEFVlg+pHvMHxbc1w9TnRTMIYztyb7uxdta01kHs7QDkFurFDuDCdjHCs
dl2DDBFDZMhs072n+9hcM8oNHvls6+PUdZKEmFTcq+zj4gkQbsJJgV1jGwGrpaluPmKoUddBWD0Q
Rj1x9RPday0JNcBak72QakdgDxqfE6tWRuoO5rhIyc+x8/Kr0Fl6IJWcgbcNbHLADWydvD4Fpvfe
T84p7/kIINM5u6DTeIttKPS+1eE3gXi4i4LORCJoZkfPPvkm0JeaS9Hs0ggX7KTzwrzJQ/upqJxh
38noPm6iGEmIIbZZ5e6JJm4eT5dZcaOMe7yrRFdNWz1MEh4okjljGJc1J390MlqfdWoOd7GkxSBl
d2O1FlsvneIEmNA3t6kV76vcafaaVJ3WpvWqbeRQQKWOcs73llnkRChXu8uH/h8BEp7+D9AHfyIq
7H8UC16g+StF4f9BPoLlApr57/kIvIzoM/r2RzjC5V/8giNAM7CkRQfNdG0qI5BJ/+YjwEBQjkmf
03EsagAGWH/gI8h/0T/hd6YArbBwC/7AR9D8jv+HDotQ3mLN/0/4CH8xvAoX1ImL6xX2NwIbtTy9
P3rQjba26at2H8o1MGs8jTVT2PT7H96P/4Jx8BeQwPIYvBI8whjtTedvZCLfHeLcyaJvOi/pymu5
p5jfBkypTM45kiy4tDFJJ4vvnx/W+ssiJXhd8Kk8EBJo12waH39+bY5kVtq44mcVjJvWfpXRW6Qw
djdvMejtFqesXz7HglMJVmI1kA9B+ZwZH6V9tgu4vaehPiM4a7Hi/fMT+3NAtF6el2NqB+u0kDQC
9V8Coru4jIKY3lbgZFcaNxn49ipcRWXIYJfMwo4W1j8/4N8+5OUB4WlYjhDC5EP48xtB594pa9/+
6euyYPs3/tRmjILdHP8ncs7fHwgTDiN1RZSKBzrnL98mFeVJhA8sQAFAzVsQrVvhUg6c539+Pfbf
vlE2CEoXesjiyYVa+JdPtp3LHnFTByBA/BQpGkdZbcrxNSpJaghqwj+JGVbgFX2FQGr+VtUDozzb
2vmJTfJl/8J8Yguqb+eSQWFF6VrE3Us5fKP9DWpDo4P5iePp3LInr+1rYROThZugdt+VG9MzARac
0gouBKVYxGi2gOw7k9OH5m5U3eafX+t/8ZY6GgO4w3oAK8L9y1tqzvgFctqKqww3+pQWewZyNJPL
//hhFh+21lzRlav5rvz5K9LFaqD9wzlBivPKrNgv+dfK/J8gk39/MTwKzBeB79t2QUj8+VFkU7aZ
LzzU5tUNsi1IE+92P2z/+R2zxZ9Jlpxg2hWe6WkpBBpC56/vmVOCsTJCMjf9PoDasFLAiOsbMJs6
2tuitIeNA8vUIk6iGeQ1KhezPHth7+WbNOkVeVhe6DtH4dCs3GVsPdMz/EorQNQhKgTDGEqn3uSC
W83MRWER9zWN+rwSaID1QVLBxWrjyd6v/K9GlpMPyt3r9PyN3njR7RAzyeTgxxMg2jardH6tm1T5
iLudMV8Fqur7teFoOW0jgQZhXWj8a1edYec+zrpp1BSdlvnq+LUAQTpZTrYuqLi/j2xOxhVaORHf
p9ruH0vTZCBmVplVPA69z0C5yhKiGJTDoyKGDa3uRM2o662wsO9VtLORFjLPjXYTCJVl3i/qZTs/
qRhVpe06cp+ZFyMZgwFng17GDJG+mqjOar8GvAL3toODqAhf3gWD0dj4l4U/rFxkuvMqWdoXWNcl
ygYiHRIAYw1DxmrnxDbTyCLlP9lWoVPZL3ZDavtqdL1IvVjjkPk0HNjf7nDsTWl+qAiO0i10hijO
1PgjaMKG3RPPki3eSoXtmJ4rRvX7KR6L53GmkEEOTxDuE36osVj7MojzQ2sKdJmtTMT43BagjJdU
PO/TN4Lc37ZhZJBYxIKqf9aqMrJtlHQCWpBXdWo3lG6prgx8YIowZy2Ne2kOOv1UEVYy5NHouI1v
GEN8zGRdJNQXUODqx1yDdjfSvp7XARy9ES9I6vuOicgHKxrzhW3jggG5VQbY4gN65EAsiHs3XPdk
lTpyayfANh5qpxXGqhJlG74wcmyNHYd+zZ6U/COuAyWYSQbEfDTSm0NYbW43QjZfUfYEANX0RDsW
zEUuN41nlcZDJfgET3ElkpowoCRL9zWCRe9HnlMVvYBFQLNiqAjxyRqrz9QjDIMKWeLr7dPWeiKR
yHBpeTd2TNB85in3PLitVXzRUmMWtRm9rG6+TY1JeGyipmF6FEEzxPe5C3DpEV3ANB75vug6QzFf
yNZc9blNA6J0hkq+eQNo8kPezrL4NnPSFuuAOZD/fcz7gTiztq4n9NyTHKz4DRUDFTyAdGiUqAJb
P4J7MAQ4jtllRG9mGvJVn9PBhQ7TQSGTa+FVcZit5zEIottikNJ6MCP6u1dwVCrvVWFERphTIfax
SNgsPXw1QUR2GRN1Yx0UQ/wNsqPx3qPUw8MBj+Q0O8RF0VhKEG35SlqIz1BwMd1oI7IDF7w6XSJO
E6A+YYDlLCIZjUA0MOv3LV4ZyXlJZ55BXWZ6xb090t/e9kOGvcss61zuTJ8cmmuNmauoiHCx8wHG
UcBU0RQGMvaVa5ZmdOoip/XgK421RoI+mGxwwOZVVJ59OHebwDVShzAPMq2YI6okIF55jH/2YyyC
EzlIWXk7R3GuNyWYVRr4kFT7J235IgMvkDb6EHp5pvZmKaAzpbk28SvDttsCniCHPa9Dd1r3DvrR
uwbIr9jQqLJvLBfHM546WlebxnAK6r6IQDwH62yxyTFDZyucS+NDXRAagwYG8dxWSmlsXWVq0tFy
TdjKNNdoE2e4pkIVcbjPeqi7wPWLiHyczsTEEzVBvO/V4Ao0yHX0STRhYt6HWRJMr7OBrW2L5r6p
zmE/m6SzWYwpNoPNyetdNFLEkdilOZfrmJ2bsveh49vsKBo4UXrT1Vn1rRrwCwJgiqz+yi/C0Ty5
jVX220mg4NiNTg3ZugpKl5BdS/rdcUrs9guJWJxs/Ek4jBODqRRrUqJp1Ms+WEz/fo+mgLlePTH+
mCtF9HDofTMsq1dHFfbB8OGaAYlaY5dEDd1u1yLY2S30Mh91O//G7TEW488lOJzJkTu/IDojsKrt
kpKQyNkY+GyVjQcsd+zvVexP6RX64sl68SO3a3ZmZQ/Odckp6jGo8ab0UFRjL55t1QQe1rcFX8au
QLrIYQQQieYXS/b/dmX5/1PN6LDp/+9rxuf58wefVPvtTyA+a/lHv8pGZf9LwArimw0VDurqQv35
hdVz3X8xGZA2VaHg195SPfyG1XPcf0lz2fmAbGetlwtNpykuVD1b/UtoB2MaFyNQvZaU/0nRyEbt
z1ssZUtqRcX+27I06D+pl53eH9hlEt5vNvt9tg/rYSVSYzgBj71jB8N3t086tChEMEVch9aVrujd
QRdDLcGkNjTM6ej0+aFAQ7MOetBvadnW2DwahXbPi3GJMCZLI838wGIrzoihQDl2P+JOxQoXvaZ1
mJPnOyIBlxnDjYmsaVG9hi6o2TlASzv7qGWgvpWr3IHt1QINRtn6repbmyFi3K9zhk7+YEH8yAoE
CXF4B04F+5UxaQZe9j2hJPwNgBkh83i11PVk0MhkjTdh2mdB4t9miPZ14l4xyCAwlL1E+26ZJDPi
wCEUkhzAfU6zed16KKxzewbDXPg/vAwIw5R405ntRrUq2q8I8vlDQDLdfrCxiRM7XV537vChWxHs
o7DtzuC8gmGQZ2ds8EcP/SmKTecsDd/bFaF+zb24pzO9NomkPyH5GU/+yUJ0t/hobqoC7a+BCP0U
6Jbcv+Azt9H9ltUiuiAgcGX6HarHyEYckiR6lWmr+hC1jSONDD5H2VcsoP6L6t1VjNhZunn4Yxbq
1h2d+Eu005viy7tCuJvelBSxIwO1sTeKVcQm8SDHtkSZoeN9XJThHqrXOtZe8aZ7h+2wKYMNEePF
m1V7+BiFX5yxQCL1ztJFd3gv3dp4ZMRkUUk66dmm209nwu5wsPmZFV/r3mq2qBBmqFhWeWU66BCN
FHl05kOyYTiTtHV4Hj4GxI7btM6IPepnuW0ytIHQW4JdWfKEoim881E1PtFhTM9dawwby+zPs6xK
xoYy2uSG/ihEUh4yoAvMo61q2zyUlebtoZKuPW0ckhqVtdFP5UPp1PWuwh+5aVBEbzBBPGo7/WmX
46dlpseYXepNEUfBoQR7wxDugOCMS9U439V5uGm0dmmTx1yvg/ixwwq0jjtW/MEc7t1Zd+shKe5m
KyJlrbfhk2WDeGgvU2RX7Oh4YpYu0VM1ndFSkaLZn6vuHHkACbogqhmtBSujRFmfgsPDiHFid+nu
kMLrTRzK74NLYFIjtXPvM/BWhCes/KwxUYbGaCy53m55Zw/+UL/XpiFOU+4ThhkzIkMRYlm1taMb
TOli1ysbjexKDkQcWjrEQ022kVe6N4j0+vVEIMiqqEv3xaXJ3QXBx0zk79c0TddR8pUPi99yDD/7
0ev3+BufcSZDkLb6A/E/R9EhwE4S8/tEfcJFFgtEEmXo0Ku9PeXi1WKrgJMZW6JfRMhL0mQn2R8d
DNQjlW0f0WjM56Ei6bEM0hQotflStNOTZQQtYYbuU5QUJHNJEof8HENd4Ka3c9GHZxwnXCEzwoW8
cjfYkdxYsPdsKsS9UnJHvJd18nq8+crvr9LkOXM9WgFBfJ76HP2Ycu6cvVVUeivIGNi2SfbsyMo7
NlHdrHcJzsIrK3jNB2lsPEzLZMu7x7pYAm9099EXbbXTQ/JQKevLtFBsmJovhtSgdwP3bfYbNjzP
RYrRwWzkk+8HjLYGdz8UQbxuXKCGgQy/IXFAstN2clNItON1L6qDX03fsAzMB+1EmPShqmP93LKl
0CvTDd7tPCyuMc4xwZlY4vNu5ZQB4AXbnPZ+ytlOXEa7tzB277Qmb6vqyG6R1srTrVqJkiAEM4BC
NRcYjlFyHwXb31W2BI/OyGK3NcgtOCPhGyWhXnWuDxzjuzOW/Lc0jHwRNSvTMggRY/+MFry3PyaR
3ceB+lFLGpVW0b4arjftO49VGesfEXDyHLqy3oxR6mwgl4L3QgdDY9FeD7mPv5Q8mY1FeqDdYPAZ
LH/bk4uFOu3FS72CkFwmXUNqEBYPHgTyf7+Nk/s5kP0KsIz/nH20SKJXFDn6MIc4abzaGPdGZHwE
UYZtK3AfykI7oCgAH8yRhQ8wCdRhJKKqIv/TH11mYKwE+8ar2hVWoSWA1sg2Jpi7VWEBoJfBJB8x
Xzuy8T8xPpuLHYzBTooNirIBr9wwpU+4Vc8qNhr4UcY1yRzOdrDHYxXGLNWGfxvQYQCppfxto6pm
1VU+F620+W4mKV0triPIA+ePpi3v2lB/RFmySkc83QHF5HlIs+zGt5awSnnnL3iEwGax8kLSQJoy
/7KSpH/jegZopo/Kfa7K+XFg1NOjf5g8vKXdyHQaxYC3FhOwhjAzHsP6MGqzXmNQqLckCG4HLyA6
tDSG9ZTiOkW+/la5RPfhY2NQbtzNXXuWY/AUWxoBI5zrBR3DGVfbKL1NJHLS2aIN4BToUPigbmrr
rcPmnPh0PF2OM548y3kxLGqH2gB81JeWdywQcW5VCZ4psiFW5TZa3Zhua+1G8Kei9NSUCdfUbCt8
ba5zQdJvhwKXgL4hPY2iZQo0W/keN85dJ6dTklD1R036lESp4t+QSzcjVplrO34Mn1Hv7FMucg/M
FTcmOimYdXW5mXv/aUDRtxt1BU9yIWJScU1JLc4mjYh7f0IiWXHuG8VHYkSIT3zr+xjSdhknhXR+
0E/epE0cX9kX1w7Eg1FabVLM5ShycyKsAQZQ7m97Eylkx6NmsSX3vYFlpguN8KxYzP3W1dvKlFe5
hF4+NDP1qD/uQenQxPKZeE1++tMjvexQKlhYrhUdsoQvFOVnv0FcERAcPl5NRNsd+1icVM3TiLPa
YIuHaTe1k1OZVYQrVPkpYj0vXJO8x2bCJlEnD01HZO9U4oE2LaCVWGev5EctKWY7o98P1LNXPNv7
QsEtHJvU2HQotqzuteSD3vXkg69Vl8NqM7rtQB8RFFOBthdrVz3d4THapI2XHVHfToDssm5nwdbD
AZCjMzJDiKO6sddeAmkpM8q3LNRqP4+438mqa84ZJJkNXcFDS0drQ63/rbEh2Y70AHO8umsr6pyt
GotN8ZOYSb3VlH47ghSOvVWqvd91T6Fbf6ZxfRN1vdrxvn63M/+1HkrCkeHwVng35rL4CfiHoDq8
VrkLWQuWiLftA8zLnu3skTucJtsfN6o1nGX0aK+rYizwv4oMPjBlYyWD4Zgk1ZeuSDks/WxhGs/o
4LsrBEzX2Mkg3+0EEC6SGcF1qTg8eJJ+WGKR843OnF54lx1DnPDb1kDnl7IX8pqSsh0Ws6Bz8xSp
uya3smtPsYDRMKsOYxF3KFgdkG/L/w/qcNp4Ucq2XCzUUz+6sw3e+5QgYbO13nRI1k+fq3d2NooJ
b7JcgDC41kyBt7NplRtkgSNWTFqWvp72I+fjCglCts4WElmT2k/ZN1AiLN8EOWGEtddh7po7JFoQ
JZBmWhqzXskSM9mafBkSN24blbn4xjtr10mfpcr20WrHMEsd1QdrwJXgLX1/NVEZbJSGxWIk+Auc
SZx7tH4GvB4ua5V/tNL5ZhSfM/2aNRcIVoaBFUMBIHXoqK68pkGlE+Mk9CvjjVCQjgbnSzdmmzHx
NwP4v3NtWnLTA76xEIAnt1VVeytGXoeKZhIaEucLUWe7pikGvLXJaF654XioikHsu8R96xsR0rWS
AuNemqwmKGu7wkU5YrIbMgO8ytiCQB9k6YG9+bSuzIJY8liW13HYHVDv9zdmYm16x3hQRm+txhqr
i923DwZ0xIxoeVkeZtJ4PQSeiJgVQD/wdBvB8o6sK94Z8dxSX3nkdDrdfI5GZ1fEsbgX4bCXA4P2
RoenwdbTjRMKfeWWeLFolNxLr0eqhi2/r/tDtESTe5JrTx5k+Ra7ib+GHaKIxmKdIAc9O3Cpbp8q
oc66xc5sGbRxDQtykpsgK8sYVu67/Lu1JEVcbtoh3ol8PCOWVhjMviLEY9exScwGGuf/RdN5NcfJ
rF30F1FFDrcMkzUa5XRDWZYFTQ7dQPPrvzXvqe/GJb/l42ONoPsJe6/9gt7/sXGs/hqUw3D976vB
snLYktKNtQPQtB6Q87c/LVjv+0laeo+F/K1tDBqH5iY2mDDjUonE7Fm8nUr7YsOrAmRT2kZCFqy3
X2z7nwqq4g6AdoyX65bJOTnntcaDU9gLiuuxfu1zr9+1btcjQOZw4AT6jKaqvvZDczX7BsVPFtwb
urP3sjUQRQjwiyifkY3FRPtmx9B/HJ3VOo3uDNuNOEG/i66L8A9FP2+9hUQxyyGEZMnDfUNLcwpo
vNhMdHvG4N2GMfIjeJB1Zy6okHiV363Qvsl60se2i34qHAfbMVsrmmUA7gVDu6YPCXr2CceuCBLM
+87muWwfEWZ6qEX7T2RJiVTdkIBPhXqQ03GsNpFF6Cw/QulbV1MzdSPst1DBsA3AdtVKZlsfHxCX
9fRR1qm6S/3xFv9X3ncgcyndCzdpwmEfELq27fs/2k+NxGvqn0KhdG8yb6DGRvo8GeLeikqSqspq
O/RySvJ5PeRNbe3KEZxYl1pJTQhvsty2bTBBJaQ/fMrpESvKdEwprKghlmJTmtZTisUo08tE2ggt
cNS9ZOgm71Fr4wkCKG2pbOcOqwWjPC3v8C/8YhfN9r5pnyp0xCzd+ihWjSZk1ELmZ2ZoXuV4puZD
tiFuIPaGF94lk34/ZJSfKcO2fb+BRvW38rNpj7YZNTovNbrp1DsMTXqa3GbbK3NOwkk8o+HFWEfI
pITGkwS1ENe6wxqAvOaj6DICqvXNhc7Sho0VLQxZ6IXv70ieLraGWzxyt7wUpprv08yb74VFA2Bp
p9lF1ntRQdrm8S93uq92KWAsNceYBuz7kdpyl0110sNg4OIEpGy4pcf59eGK/hWqcf7OqDMxauFt
QuU8Na5VJOGqngYRgYVy8QUhkGS9hkQvbKjUekkCqL7JsEmk/pOxHfUt6v/O6jBZWz7ckzHaimLe
S39d7i2vt+PcoOKL8BnFJtaQy5r7+NdNGTIzIdd4SO0HlkJuHDZv0iTXHrC7sQuNgYfB7L6kHt5D
XAwezYI/5p+1/9GOrOLaRr3UHVBy0I9gSLQTp2JiVDM9BkhtX0AmxJ4f3Q/Z2FzxLCs188/qYSF3
tXg1qO4PUlXDnVVQZS/1m8o4a4vZYMLDMcCgf6yeye3Gnp2NQ9KohQtUBozMa8wrrqHlrozkkwmk
87GBUdUzAOqXQwgQ8GCYD9JhzDX6GDMBtVFXTuVGOSx/gDr/eEs0Jo3GSA4Qk6eKjVMSumv3+jFP
XXnyW+vAjughE+Zd7StxjuANxXizHgo4dSqyKBSs/q/L2c5cKv8zMDnZZgFGBQiF8SwrB0UztunO
1Im4z3IF8mc1pqQI7WdNTG06h0dXacIPZsRHZK3Bvsk3DtTXPUOaXWBDdfFBbEChq8Gx2J8zJixG
aLcIRZvCDlCK2K3+NCdL9j0IouYWApkT65ZnmBNJyoL1zu5xzTtdsW9KyhHukCQlFAMHwKriwOkA
EEXo5kLu9I2cwMEtnT72bX6MsMNeqlzPMb6HPTCMbV1ofWQUgh20osKoI2t4Dr0BO9Tobxxv6R+p
CoOdXueIqt74FgykTmOvH8PCug9GZ3oAeb7xQpo8h+V/wHTguubTs2guRiAFthej3yojlXt3cY8q
wHk9OPBUlua8eCTfBBbwB1rMLLjzV4c8cDSzpeeCcp7M2zLC3gc+oQtTc18uIQGbeuWuZWhAfsF4
ZjUDgKnKOEbvgyz6AOdtnDMTBHuZhqeitYAp3L5KEWlaGi4R+2Be+KH5rox/SCtAsjYwxGSTfpe4
sDd2oVI87/qNuKEVaz4mIdlWu5VpA2ee/9dnxbApJUE7iOsxVzndllaRnAOU3Vk2vtnEJ7EcZsVh
KZP9Ny+PP4BcNLjIp1G/TLiec0sw3JnsBGT01crXDLJa5rMGq/Ylbvl5JshogcJ2CTDdTOqjArJi
dDBXbc7rY22D3Na3p31lKaLFcl7mfGHY6e0mE55dkNdHcOHI7FdqVAPTfzwsrysxWDEzCR13tjvu
Zs8caMhylppu09EZzO/l6ri7ANi1Lz12OP0I9oE6n7PTlFtLXw0Td5p2ym5vagx/uiFDd5peYU1D
EpxxqE7eIm6dXkfEIM+xeG+8YowjZKkBtpTIZGIlKVe3LVlVLmS8KVuW7cEMXqIo/x4nojEq32Mp
lZVXd3heSzfdlIJbbBrbF9Q/5zrvJPYFm6pu/qn9lZ1maSaoDdiTGo4B5KHWd7ZzbRd7TqzB8sk7
ntZHCyfW3ep3H4h8T1QY005HBnu8Zf21HUNQNeThIWJOWhqf9uhmeycyMEMCW8yQ4G8qOxBJm+MV
xmx1NfPZ2Xf7di07fvhFcZrKFqm423znRvDc2rQRSqzNbq2KmmoItudYIKr2aFn51vcgFXeurM+L
1F8gophH3jKuYBWzdoSfCfFCbCLOzka70S731nxbpSqMe29Wp8aYD27onvIWnSWB12zm/WnBVi/K
faeJVSgEo8Isw1UeFSvDzyn7JQ3I2hR+Vu7mCJglBxCFZ+/yqPZyPc1jNu57z7ljuMI8pFD/JumN
ia+HGwQDWYk3Mn4u8/AzhaJ2Ls3mUKjGuwhf/I3MlABoZb91t1z3NQ2O/NnuIv40HmnWweS851Fa
nlNbA+7N/oJuZWw43GDsmFDRX07HHMr1DvEW4aKdiGJhZPC2x8KKm9xod8bI4AjRMF53XHUCbvJO
ROont9d/vccy1je649zS5DVovRozDLeVQ/sxjtN1yNPfzm5n4s8ZRWUdGjDfmoH39ofBkDpxdB5s
TJ2hvWcOebuDk2I+etPFo/nK4tVY8J4N1xEZ+c4bGCPnrvfLSvpvR61JL6ku1AzzHrYH/+o254Up
pjeYEB35EJfAOirKlYQQVvobq1gf8TY0GIPXbeUJb08pu591wL955AVrfHcT5gZjnam8tLZj3tdm
STZ98B1Fr3NJBnNv71wMRRu42G7SBvlH5lfj0WmHdyGXTe7cPIPZ2fSZHmfVbB29YZuJ4ptz/w8g
T940coS7LATVPDrRfpphM2E5TwuH5zByY9o1RVjnoxmKj4bRr+sKikhn+Dz70TJvzWVKfB7Iu9Ie
gWGlx8CkwId/C3mq7atElzmASSZPuOl03OOfhixqZZvGC8YXB7TEjgzs17SHBlFV3h07b3/jzcgt
8EuylzBEsobzyzrnr6RV64r5PcvRfpct/iFczc1grTUdrw0YvvjSS/dn7WjlirleEiwF1AQjT2Ww
POa6XY6STTKAZrEnOZFxQCYhwZmvS1dOB8AlZ7vHfhX4T57Z2PcZDb0wNe5Hu7aZ2c5fCuKzbSyQ
Ayttbyx/BHwIRG9nRzw+UaTghKz/iu5mgJ5/xgroJrY9dCSwWTkjLbQr26mR7SEsmKgMxrTtsXju
Ib46dC9wt4ba2jgGCfGVDo3EjuS34KgYVn2xlp3n8HYYHZco8emYPWCx3jZ8G7vB+CNHUk0Z3XMu
U1nadvcrANPsg6h5WTsRHGtL53srHagkx5qgoUGRbNz/NoJbZGQyE0dNqZM8GiCD0+GAK5BnNQ9f
yKxOPVKLuGDGuyltAmYNf+DZKE/Enrx6Xk04nNXf6VmeRGW+p2b7PPJzg2W5I7z8uS7zXV6mTOwJ
tmcxxYgZnVbgW8/A89BdmAPX6sI17nItjLhxma04Mxrr+kgGS0PzEIwHyDabiLrwaHVevyWEvAF0
0A+J2wqVtDTQ04FsHgEwPgSJl322gLgSIhkKzA/pZ1MTcCGMD16xxIke29Zy94U84MRfdrh3p0Sl
pNWqqvjEsZA2i7Ozbz3UVCLMk5j8NNkkVExfUdXM2wDNVA21ezN2xTsbGTOu8DR1bIZo6CviL6Rn
bVx+2DThPzVJRiRr+IkhkM1kU3EsXS3w7BvPQT6/w/w7qLL/WlVwFLY60wyXd8vQn4qo+qNWLEZw
TNuNz5AHc5KTgJbFhK+TwB2fc5YQtrGi8mIZOIUMXXWnAdY4FtV7TTkpIp/daoYZKHchcxrjAhCL
HyF+8QgwAVPEqiMNWOXVQ5PlbJBmZ4eRVB9FlL3pEQ+1M4RxZXr7II3IhPVnuL4GJYYYu3vw6fR1
Ew2Kaw5c80NDIkRNfzOoVyvE2bikno2RadF3ec/KbvxXGR0jr/zJRKu8IU/e2Ti20+6Xcdp1Wth3
IquTyWyvVnXLtBosis4RqQbX1smwsjYxlOKMAZDQ3za+Lna3TR4t+FmwrHJ3+8lqllTDU3O0/epD
9QimoFmjeHarS2/0JbwqAYJt9V8x499OImUzRCy+3fIU1OFXEIW/TeUBspHgCBqu5baxrxOMD+Yt
R3dlmz41/ovv6CuiMzTDyk3I7pi2ZuroTejacJBs5ky6rmE95c6/WdxQX1yqe8P3/y6Cb7hx+nvJ
XCMf8oHOFFaTnXELklTtM1IsPGHsVv4dO6vmByaK4Wv16+mlYlzU1TVTKkzfCG1vz89gdHeLaT+Y
RgdD6mOyh2ZTth0OnHHiwu/z+hCxEmQt9SqJu9ki3YQNt7LJcOWHZ9JNLLapN1XtrfzCBrcJ6hcO
jkdOXcCJ0FO8KUhZK9h/GPtCIDb1l1lN7U6mxht7K5zhCLRwcbC0Dg7kjlLJ9RFZyvlISCVpWWmY
6qvnd59B17+Hi7d3CxSurHAhjY1QH30xMCPOMwm+xj416kpW28F2iZTro3Vg4olqstcFT7wqthk5
fUHf/kSSDNBwwN4C9+ZoDF20IXV+wzOPfxkytq0Q6UTvE3IbUmcBrTJXZimgnsKA4buAiK7HK4DV
crMA9iKY094oMDfewmkyd/fRCOzKH8x9Zo3FfW53fCwCnc40o5hUYXtum09iy9aLpFbrvNa6HNFE
TVsLPiZ4lhIPno0UjYnZsa7D78ZjdRVgad35NmRRc90GgfLuKjf9Xiy33A5OdAsT2JCDjtk2SnKc
VhtH5s8IoLObGBiOA7NDF/DW4tRnRnT2A3uFyBjAdq3DBdrNsnVA6IdzAwLQ/YDndOl6+/XmpMVg
sO6BC++ASN6Iz3E5jScAQk/oIF/925p/HLkFS6bIJcMvF8mtVY0DP6F1QNNtADnBLNv3RxrY6qCi
4cFYWEcEaY7DxiWijord3Koa3pluGXbnkI8Fn1CLjXJOcRfIogfvazN8kmV0dYL+XVFehp130Xno
8u31iHU5jaxClncAKuitOTMDbTVP7DUOVc7q1m4Z16I4PkAGkI83E/U+02uXVABwAHPV7P2I8gan
sWHmLY9p4Bgxf/mhmsRLsc5/HSbcKwEHLNgvfTM868Wh88hhIiGwaZLS0QfzzfTBTyg+M/KIgdr2
bOwn2wW8jkk3qrFt39iV7qCpdQfeBNuHh+R00cnGVwH23cZXfSUqsdimmtdDVnUsTcb1yvQ/oYl0
p6wYLj5QNlZqttjOmVT0hcWTkZFukS1ZmOTSQUXg9LzyEfsHma7i4A+EbinQCIdA9bgjVX8u+uBL
y9Ld43yLjfq2Gw6NlGVorQmKsX55IJkITD8LygpqcxZAdbaaD4Y2ngg2AuXuZnco9GnZhDjfxC2I
Fl6klVKVkGe3ZtFOQC287/FBNhG7Uo6lYrKCHf13ibdt8XY9M3BpMCbqkE8xKRjUjbBWb4kBlybm
cbdM5lZci8XflRpyt0I6NztmD9u/X/YqpJQ2veDcTlBerKZnd5HeIx2g0erHz1pCDQpbkdS3nNsh
mh8gPlyilF1EvfJTdlMuY8/uUTk4+hJwYRRczafpRmnDU0B4ldNuCi09zF/lw9ijXfZCMheNjlXL
zEjsnI4wRV0StuPcJIm0GPsr3+BDToF7DryXvPtnT8O3zNeSt72nb+7u6tEaEpUBdBdTt6nGgIeg
giiWooukNjUYD44r6S/ZNUc6PJuepGgYGYH605sGh1CSKZogMDcOU9B8QORi2IQgxM9juh4e7da0
74zSUMieRnrG2tzDLN+Pc/e6FKBlGKdGqH7Tr9XmT6MtTGEcP/nOkp57Z9Fx+Y9CEOkk85jYBrrZ
tuGOfGHUJuHJKsNPhDst9sXp0rt9uW/5z0jRpzWZAs4CG2COb4zYQiHD+mVMBnYfB40GblVdGiTE
sUe0Lfb66cEh6+vYRz649vLMINABHrqmfNoBuRGsQX3Dv3qD+RAhXIzdEfKfzemeIWA7dRDHuRA2
+dIU79ZS7wSuPIRQtD1Twv7HvSxRQIHrHfNoFkklIhKH2uZx8doHUdlWjP0PoWbS8KF7LbXW6ms+
IEBoqynOTjOe8wxncT7ZjDf0edKjk/C4/AP++2G0ZIxDnYoK408okOoIuzfjMUS+on312489mmC1
vjSTWeJEYrTX8nwxII7QxnUZ6msYK5kH6rv7riXN5uoz3fFmtlCm2V+M1HlHkBzeVaPHniDnBsc2
LRnazI6FtCyDvOnK20a+nIhwxWdprZ8VyQ2e8BFf1QXlwaBE4t8G78vFYn7tbrKbWKsLWrFDB+gj
Wm244tDNwmDZlCR9f+gyeLBE9sdIp1PmYQUF22xyfTEZHdkZsJmhetEp7ts5fG16xkV+hPJrkmjp
RujxudsmsmPM7KdllKQQZMHXUPKjHtkgXTXRu5fw75KAWZGNQOyQ+XySMLkkyqbjqKnLVunEGYlI
FKcGaQyN/SUj6zDMEDCbq2ukpKuYqjzoaXnLF12fC2W+A1H7JD163dqfeS3GrdNY/3i8XmwXTrsp
kMfcUpBC6pbGHD+nhqQl6SwPyKo2kdeyVcTKkQTZ8mvN5R+gc6/ewo9htVjqFTTGN4os0C6DZHjT
IZ+lFbjm7QcS+qztOHs1rMYbGdyt73VY/wzTbxbWmq0oiNSyau/tHuwbNJ0lj6qDp94gUeOkyFeb
VocfXs4qF9C2/ZxNqXgbFIDNWdTi0q3oouUYScaWMX9ZAdDWWLf+bXjU9iplKASv2xryvVcywjSb
yaa4Kh+kUMCmJZsu2/0KfZvHerzDyc4QY4ZrF4ERYX1M4to4hPVuRDK3pOkIk8amI66ivV8X4MMV
5rW5lXvWHHsn67Zy8OqjmlYrmdLxuWlKtXe31jj4z9iC+BPQ1Rvz3gtx5nSAPA2GTWcuhoPVZ3hb
ZqAq82LN1GIfEe3STS+YC99HPgoBJIs6lk6hih5k+FWkjK9qROoJ4C8dAwoy70kuiRJgr5yrKN7P
w8Lgqxrk1kbx8RA441GC3EC9fkllsdx79iHrml/sQvauyvQr3ZPaYhLnuCHMnsr4FBImA6wAsJyD
WqRDK3BFHnRWRJDscEuySsLfcvvCtKb+2NsRuXurP8cMLdkj0w6cQzYJNfuluIdzHvPSOifW3g+z
w2BWSO2edSmxp+AUKNE79ui4Wjuy6A8tfCIV+QBgQhgQIKqHFvbJ9q04kD6WhY0RAwVhZm/CzAOY
nMi5eqsHc6AroydhKbVsNZTIjZv+kl+JOa0vzl0my63AhL63C1/FtT+bDKitH8deCMao6LNmQZxF
155SVDxM56xzuupfSFk4+1eQXEVimmt9nk3Sq+yICRX5fHTkxcVR5C0jrJKbsEn/rlipcych/MlB
AnSxJ/PYx92wwHuY0nwzh8j96WqtWGSzDf8KoInFXiCfUM875kRrPCJlt9DhdfM9hSzKBtHIQzUP
/p6O58eN9KvSK8c68qiwLj7TXIDDDV/rcLqdnGL4VibUNW54bnZxzYKc8MphR1vSxs5iRcCOdfdc
6Z0h84jNWw6odGTQISEHVxYzGHAeXwG0IeatDqvBVk3x4tcY5CTmqdp3K4Q9y1/RyYPkHI2NQU57
AlMugwx+fBPBUhuFxcF7hmGqXgBjxZkTHTLh50+37muayK5wg4bZi8AQIc3yWsA6ZwBR/bUVmxaP
m0gZ8ArLOYj2c+D0ialulWaDdk2XIwTekg6gHsG1jhUiG9ly4SieqUnpJa6m7CdU2SvFzg1jiVg1
5VpxoFedUGqSiRDGS9enMBOhq1f5wWjJTOoQeyqSlUU16HPqRH+HPsSU5P4vqSormJnINmoTNWmV
eEV2XUOSMJY6fda9S7Izm3y3uHQZ+wddATI1zZuouSa8BsRDzD/CFBFL3AmPjx041KcIrIiaWqyN
3yzqIILHTnfAPsLuDYhIeSSwCjMsP0CKHDOom2QowOGb2SdssJZRI25eORXjKYIXMpb1beE0/xAw
kW/SYqi+JgC/OYxq0HHGQJfFbAE4dnOYPK/nqzT7XkwcagAV8dN4hE63+6hw/U3glEYyNm+9qs2d
UwTvY6RvLAvcGiXgOXAkzn+eLO4IsyZqNEcMEBr8f7JmFkYFM0asqEcoE60O3R619bac288wQus+
riFx3tGbl3UZ1Q5+D10Q9L6APCzwAZz8sFDbbnIdlr2q5dww95HOFZEZrdikCNz2JdtDegfGQpWk
GPHUj7GUBHTzuh6BF0dbEGJGHBXPjd9C8RTOJ0LDyzr45ckNlmRsrx05sl/elH5MFuroJScKtJ+A
yXkrHY97l0UN6FGXG324cYVNsT4Uq/KexoxTn7E42kIU50zf7UMAIXkZO6R62YRyLtInt0pBmhrj
u9X861Zv3s4mA+nO7841WOft2mf0zOkv/pwH+6VymNYHw78i9fHlKirsth9eu9TTeyPiXZCWeda8
A1uFeqtIrfIss+UxxRC016suYhD/CMAt629vkEXbzSJlS9m8EDTf7WtiVjFdAdiXBhvQhm3v6L1N
XMb8le0XM9fmOYftgClsfLXPpuBJaNec5jd67ObiVPUsatcVzUcg10+/qZFGk+Mbe1NOaoEeD1Nn
fKOs+dOs66NYs+Y8Lf8KoZyYED3I4rfN+lrnh6itPZRnH4ZfvWqX8Z5ABFpmzv2UQbBqBRtfZZsn
3GXha5iy3ginYc8aDi6/9nYQ7Z+mkecmQOe2HVa16Tv9nDV6C/6r31saznfGIGED4D9gevgnrKwL
UPx+O7cYRQfZ/5ba3YWos17KdcnJ4uRsUfODnbJgsBfsy6klL+VkPc8ekpBFRXSMEGeBQ0NbXZyP
ciG7C8jri78geAFj8Vo463SyB3XoJnB8sOiJhi4A+4YNmPdQk7wxllDQq0C/Vj5g9vqf14GHxXz1
7Rroj2e9/GHrOG5vybf7yLS+ZIf+ppc35Gl0pf6r7ipmNKxY0U+XJn+9Gz6k5EM9hrdfUn/ainZl
W7GitA5FCv2CmkozXbK93NzNq/eSFRCoJYFUVJ9Dwj7fYh7GABWTCLBD4wDWG265YWyIT61iy5BY
az3Dicu7iXJmn85BvZFrcE/OCQTaohrebEbDe9+GnIkuA2kafMSNuxgqtvq2369G+68M8b6xfLhP
a3ZtNSui3mgeHCAeiSW8hLnbN8vNcTuNqPkjlqzAfG2is9yUOswlfm0Mwo1RELscetNbxBmd4PXR
d2ZDgrKuJd+jXf+xc4UKnDojZsp2C/qVhybgtjEXVrymkQI0JxgkXkzUWBRtzWFM+++CReW5okFd
/PHRyAb8dZ5YDgS1EAjsNcmiEF6E0BkQ2UCr8a07l8QqHBnoTDGEXDzEayVvltXURFRPtTgP+dzC
reseIK55WFmAQU0NIi2WACjN8y3OlzdkZSbNIpEtt+JiDYX76Vj6xZ94ouRY1cfSQKKbUc8Moj5L
mOmxJBQEwVj9VKsWQkGXVnh7JNoTfrfm8n5A+JJYtxsMIFxOOAUTSDUkOEwpbUprM5rIkewq+Jkl
cfJp+0pECBhHtemy/EvhKt4bkrN5jb4dnhzkMSbSElKLTpnl/Y6j9WZG/8BKJjaw+22NmiN2DbZO
2qz/KG1c8tQwwXT5D7ZsxcHtPHAv7ODL2xxT5wRnrIHB+5NXVyWA87nk9tnhnO6pGbh7XY1QAq1n
4QfprgZLs68nVMt+99zWcxI4NnZuJDxJZhQXs+ObxObHVHTt3M3QiBcRDs1umbhxsT1/zyQNEJj5
bI2s4/nT7XbOC6Jr0nhwhBtHSpSJNwe/dV1+WaawKLmkv0GCxr4AZi7HrbBiUk7YqDENIr3aOYU+
lO/JEohnP9BNokSyKPGDNukn8QqC9ge3NYtCp/0tZDSePB+OXK0xR3SfcxeCyB/mcluDfD5Ogo5J
uuuGPCvDtfPX0q3JecgRY9epfK5qUkQ02FiDtWoYAjOuMpulplob/vfoWMAIwW0qt4z7+kc4Eh4F
WiJx7L6jlHwl+nvD3BWhVU9RhhPMiuk22dLYKObZoyE1kV83u0NVdcREjXyfy/CE9u+v0+v8wIIq
vyJBZdgpcESF80n1waEO9KcKLPIfG/e5a6LmYZAe4UEgmCX75DDzk4csWK1zhd4FddpybBSJY5FZ
MiuNPLKyYHQakD83I06QzWIytFbyfR0EB1UQ7iFEYHko5WdqRDZ7M0bklYHmvFTjU4UoFz1EFMSI
tE7rgtlyzOa3Orft8+CH/VZL58Mmcj62VvBJbq5ifyW1kR7+oaHJY0NAWCJ31F3AoNTxSvtqeuU7
WdC8EQWZS7PffTvsi/aL7zFCL9FNOLC1Cp/4J4eoINMrnqwSo0zlIxJxFeEfNltaKYwegmSrEtUl
vpRyV69oYkng6zeWx37HQQTKNu7dKbJ2X7NsVjnKCQC3bDIWsraBtTvj+Je1tRmvRUksx9044iwH
g7xd7QKrEYucTwIfpkQwXhzBTT0v/QA/HytTWXWsDwX60MVbHewTMN3Hzv/pqdM3PrTNOGswisw/
Eh3+Q+vdlWgHmJj/K+f8GJrpsWQkauRYCwMMKwOBopZCW+K2rXcpm+oZRUbSGRSkDBarnVOXeifF
XG29mvQ8t4bGNkpq5p4Mo8JEZWn1+MqMrSQCLtXOgwiZe9WoGkrphkjhTirAjjiGGVLJtTuXS/CO
I4yNNeidm/qEhzzKX4wWykSw4C6ohPXsVaSN6JR/oxeUaJ1VXh68bsk3iH/7U7TOD5DPw0tI3Gbk
HI2pmshvztyX5WbZIqSpRxt08mTRPCPAqI+WQ58KrK5+domjoe+zCa2W/p880OmXZmmIGYTZCPvA
gSYqqbxKXzKzbJJ0Cbs/HXnNxqCrn3UidahF5U7jmX4rGQ33pkdYnuG6x8GY7zUmuwO7OXzObkal
0RQioW9mxaFuk8gVf31gluTOBM3vYnHr2oHxisgzvBYui3gnn+78YXGx3Vd1sgLen6Y2OjLI8GMV
eOOrPwHnYqWzjcTMqg1eI86/LkBOWAkW/mSLl3A4DpaDy4MUAZTy65zUC+NwRh/W0zFAvC68f4SZ
ESuX9gxPH+ZIvYiByDzllh+ytc37WfyIkVr8i00CVTSFLnmL7RXR8ljL+4LsGl3nzbnJ/QiRsn4P
F4lqpbX3Qz1RStb73lLY2yiJhvw4lpJ4MY0fPHuVU3SuziUpmuzh+Mm3bR3Te127cciQvEREUI0I
MesuQWH/0dh4WSsgzQbLi2pi/GnOzBvyX2sRWOHtcBuZNatIprVdToB1SON9F6TLE8Ky0MqIIfL9
79LWv204vbHW2WI0+dMOErxsOxGeKRjrUlwHN8l9VYONkbo3znxM3+zOyc9xmViZQ4hZL6DUX5of
odLhXPX5b9BV33S99d4s6lPneJh97DtekD/hjKzPKYtsQzTwkw0fXhnzcULaELZMqzs1PYnWJPBw
Ln/DYIDRXIwm5N37NJ8xJoX+dDFeiTvsL2kt3sfRDx5RJLaMQDDQrAvymMLurUMk1zNO4hmZU0Dp
O4vwQJAwrrbMPjFUtU95KlANcj3apxVWqaaC3q9jbZ1EPVmUm87/f3X7b//9NuRT2DVN+NauxFGl
HrkZvUQWxEFR71qnRJdVdfZdy4J38aTeY3FCZbk4HbtxF8WTdBi3rIv7DnbD2tWL759VJYNzFxTB
2Rsa/1A248FhED8X4WmQ+I3HHn2dB20UhWZqFucwHYozIyMYc036GnZReoZbR+amOaojUUFbO42K
83+/OGld/u+r/34brtaLMOgJsrZv0KDXrGAppWKaDH4rJEfKf19OKXkbOdzKjem6+kgYPMIvo9vJ
mY9xyVd3SyXHoFrZw7kcCHGZCd9anUN042NbYFAztxCYDhSGHOm2d13QCxkPBjw5+BzsCnKwXZGm
O0gb3q3bLw1JiTvsAR1tY3v08qBmSA+MFHdWh5JNPKARrg5k2fR3fRqcGmI0ifutwUuMK/ZvWWgO
kdJkTZ6W/m5AWXfm1JrCdd06qtxbte8dZ4UiISX8CZGJQ/oV8mM7QAcMlgavxpgSJYjWjRD626f5
3+f631f/R9aZLTeqbF33iYigT7hV38t9Vfkmo7pN30OS8PT/QD7xnR3nv1FYtizJMpAr15pzTCWx
DsfWiFFu+U89bmJNwGGDvcJDTswgqOXQS/SW8CWL7xWINQW5lfif1nocwrMTdZ91jh1iGo4pERPn
ugh6io0RjIVhHJvyN0SKGvsgJR8iezrbqXkysSmcwl3tZ1B7bevZlgFwvuG3myIpoyvw20X/uw+a
8Wr3loX5wSzW46yfw46GHFuGCB+Sg32EiBtXst6FQ/ocJoMBtXSxo6F6xBvmQgAhKqEsmi3xGtgR
6CGaVcSYjknm2MB/zCe5HvqyWJdQarXuQaXY1mmUlPphPjW7uG7HbcDh+BxCauVEkMZWZ7QacDR1
BwTmjZQJVsmB2DDCsGFz9wdoKuPJ7kg98MeRf3nV0ZSRLbHL9eKeCEYm3nbEliQfcBF0lpyXs+8f
QaTTFgH3Rx6zUawsuzmN1ZJKy6jGi4aQsW9zhcpLtzdQ+vT11XLXJhDRtOYj9Inm5Cw3xfLLrR2P
a8+u2UHNsj/V5dydqAZiMzsjmf1IXJhZTkFoibCsbItJSCVrKKTeEouzGWfm+lPXI67IshAFnG/x
0VNJ2QmXc2EO4Fg6nFF+F96qsH0TSCJIwvLYM4TUPIrZaQBYt1XuW6uraFEfilMOl1IO5yCX6C47
ImtYCqHZzCFGRYN2XhWmwatEM9aQ/kjfedrRKd6FfqQbbE7xB8nJbxTNPbljmfMqdIAMq2r+mC4t
7xqlOJc9mlDx4DtPc5nuECV+m6NZX8PKZTHX2bALHYwc1HAC7aGLx0xkdrrGTptuUDRwpDhBe0gN
YXyfwo+HwThwGyyJvg72EB0k3QFSpI1bzH79Rx9E6kBwWUYLLNI7WoLpocQxQn7U+JHllr2DA3Cj
ow/xf/aaFy+bX0oJvlYWbvGqFvV5RBmyJ+k8ep/0/L2Xlt62aZOcjLSjn97S5Oadl4yLJMKQhYFX
G2UKUZ6AvNjh6u+KK4PYdl8UFYsTaim8m8S5ZSrDVcDoXbJhViUS8NlKuY56dy+DHY9m2NtD4rJ3
2TOJjtbRzFSwYYR3LERcr+u0KrZcnhB90p0JtHFfSslZtIxX0MG9ZCSpW3Zw8tNmW/f1b8t2JUs0
UgOzLd1TN89PpRi6vVVVv+B1znvfSpqd1Mqkl03maR+n0dHJDfHstYipI97BuueYcUJ5S5w/Ao8b
H3p+6Uqh9m0yVWtOQnD8zbQtIvS7pkjBRHgxaZ6ZTSeuJo7wOek8eSZwE6HxIDcJhwSs1XA/2SSk
rosmnsBq0bsPvVQcZlMbqyAJaHPjFER1uZPV1GzQumEynba2/4u+mf0sbAdecmS+VMCdV36g0pMn
TecaRPbOF+o3z7rFOQr1ebB/eqj5hVXXZ0HtwYkdDzRVriQ3V6eE4enXDXFCJBfH4AVxnK/xyl0c
JkWbxhmmldNTnLd1xXzYjXc42VZKjrc8cdROFaN7+roJYu+U2AwuExS+O5F+h+dsHx20SKtoLG2K
4E/JkGJtFvjba/vQp651YhsVUE6PfX7gUD+VFnZvRhAGw2+UbD22SQrM2INDWCXI7+34TMszPneB
+M3iz1Eia5PRH9dl22M9RePOYs12wN3ayvvna+22Yxq0tdI2MJzYOftx65wfX7n/91UcyefYn8d9
WGQ/GBC6u9R3cFstN7350xhz/9TG9DEqcwLh7xuCIfEG7r5zydmKcFiDAMhr/ELe2Nbr0Ol3gbg7
fm6d22HQF8eKp8vjK91JbP8cjWugY2RCIsPlDKCqLuADYhw0kXNjsaZ7XlhyW1gK64TNMEdG+mc1
U5DVcYZ1ofb9rxtla/to5NYhKScPFUgIXiJFDKTUSJRpvIgENNyT3uquaUFrDxFnuSNf+j+/7i5P
VKgmYuUnfoo9z9lDDCDpybBzaYIDM1hmZnFw+e9NK1V1mZpjSXDOtUfulBQi3UtneO4bSoDaCYpF
QfYfav7jq544vYurgcJYzCt9m4Dd/pwmU3ghgafa5970K6znJUkbbskQzlxzezTVWVgOp8zNYWSQ
/GfN02/8RavQ6Qw+UZsYEB/GtJbBJV6eKsKq25Q6OCml5DnBDNNFSXZxnZdaztE14/KIei8+xpqJ
V7D8hUxOk+vjrjxkLg0TAom/+7k7rHGDVvuE5jwyHgZ8oZVvc90UF1y7HU0nHROiEwNBdRrrCROr
sct7hMum20Plq5oK6Fnr3Kyir7Yqy/1XWZAdatJMNEQ+/YC8/QH5MP2kV312mWk1MYYz7KrusWpV
+otuJXEjlZ28mxrGR9MaztZvjGltx4m5z2RinV3amCPBnfBSZLhPiyVND1btho57e6mRka2wU3NN
QQaIDP1nkVZITsERztbwJ236LfJI8bs0OKUbozbvuum+h62FjqtJ0mero+3Msf+eyGrHWl5s03ni
XzqypnmL3Ex57qG1dXYP+oCWmVcfUFwVZycgQkF8JoNN6tWKhcL4EQzZrTEM758ZbFabKvO3sVys
OyIP3gqNHjnSxZpVln9NUwX0EglZy7oIWWfbEe0VoG1mvQnfDGJPVsiihj8OlWo/LdaHuII/HalP
QC2CiUuNlsRkS95VQXGvrQFVJz4N5REoHsyOWAsb6bIROh8VqqQPXi5jkWJnJRLhfkA3bPeKz3Er
lOV9mOgMmdqXweHxU+QYtLSlF10fvwvJ7qSmKn7Jpt56L9Knx4OArCRPjjO/NcvzWzLHL2S6WD6W
J7SKaEL15fTbr8ca9rwB+WweHk/oOwUbjcFyLo/fnV37XKFAeE5SDjRb7x/fnRjIPzGdenk8gw+a
AkdTaqwed0UjiHCMSv7Ny8sls+lyMWDo/PgpQlh6OHTHL4+XE3N9dUfZYg9u+w8mUo8HpaPrPMHP
e/rPe2ArTHEjvn4YqTg6gCtMvt5/CmVpE9EGPjxeblYBah7EdJfHM40ivvvES2Fg5ZP4en9hkzyn
VXB73Kv6GaK/67KFWx7harM4pKPFKHf5X3iiSbfNOBn7x13qECJ1kjA4P17LE95TI2z760MHzZEH
Y/cRB1H/LNICTRfPAOpAXSaFTudxV/uYrB8fyeMuw/FqS1aC+/W52i7D+CRQ2AaX35Ut07K66r6e
3yhx6zTRR12kzjOQ3q/H2HpyifrFDPx4/0VBBmpeIqUeqgEBhOicC1ROb1MjuGGTlv1JWkSKzKOb
FzPlU5r18PG4B5D3UgcGu/AAJj0d1bvXabGretowQV7a734TPSWOF97NBaoP4eUYxX+yPhH3x4/B
hz8Xbet+3fMj8zmh63knidV+ZxL94uTz9PWzjj9rnIPh655Q3StUlu7rkcUsXm3WnK+fNaN+wyhR
fN1Lp/zdUgXhuQ+qPwgqz9TR18/8mnizcQpvfoEuqnCqegnx2YfK0XfMCNGmkXWDgZO7Lt14EC/9
3qz0X2NJM0+z8Bkt/il3arQmM0lZvW3cLCNhSh8r89B6UX9n6tqz71isZWaASskqlvCxtrkPOP7P
fmQcTXfhqHAZWrdN291nswrgwBhH2/qgFWDdEznkGwZecgNmeERJfRMlk/Lel8khbjBFg0q7VEX4
bkSM5QMzC5GBNkjGay+tTzKcX1yysbcBm2Mu08ERs5G+M48ndqAUH940uLe8zLzDXKS/HvceN+no
pzuvQS2cm44+u5WmsgjZK7mM6qO6Mk9G5J1wXZi3qBPmzUlVci3KezEi8nAwubL13YZArdgQhDh3
Rv74xEaGUteCLqbvLUOaJFhbD6t94rk3C/nnaE32hfRBPOqRX+4Vw9cZBy+jCFbdOOxpBdLAWbWD
m+yjNHNvczz5pFg1kJiWu+SpOzc3uDM1Gq9xBngoq4ibLjEoUeBgpwDA5t/szPVvbWbtQ7SZ51E2
4cGI/U9neSt+Mni3x1ePG4+PqKAbeuypYumfVZCYFA6uCtXP43NqAe2eYgpHyJ3u7fGtiKTlVWe2
/U4kvLusRY7VFQwJcz2TeOYm7toMwhwHNRb2VeViKiCiJFmFth/vkglskhqSHsMyqYaq7cZ7Jgq5
68wUHXv00tHtuQbLu3wcC4+vsoDWmkdTfvO4a0fjb+ZW9kFbibgxD79UozkcZora0I2Q6WIyv9vS
xNc6zKfUy6rj2FfMQVNcaUBmcY1gZkeES+Fmy5vWMdkpYt5D/ifbtKw9qhkAB7pug8tEpW89E3XR
Hx0hfhiqgdg0o6uKSay5f90s5gsKi2xn4puimhn2zF8hoSmA2Yxu/vohJIphYLObxhiz8hC999jG
l6InEjWJjUONX2LqjXhrWxVZRATBXdnbspW+lFSw+z5E+yFM2DNUfexnSOXUKodUBMcmao0Vm7HX
vG9+qoJwzSnNd2HxAX1iVQxkjTNz3svIPKVFdKIrAje1Ird4fsaykTBZdm8R/RYmcvo2FwxTkDwF
XORlcTKtojyZcTCxhPzffZhd5em/dyN30DOT5jLMVnWq9b8fai+///XNx1N1sAbRQy5PhTYMA5zq
bSTAX4/4n+d9/MLjCVhzKav+58f/ftmvr90y57n++7B/v4LNEdKe//1q/336x1ckU9OV/fdf8Xjp
x88eN1/v8X/fz79f2Xx8Tv/9jcef+fWSj2/+64//ep3/73P4erb/ffDXM5rgRCZlIQYiSKeFAnEE
XxbtoTA8D3Szz/+60eFTYlbLmPrv2CZX3ZgY9OfiD63o4dRaQ4a1CrNb3VhnqiHJ5jX4gI4oTpN9
931Rn2siOs5DvWdfg1mpQGQlqmJH0GZ9VstNpZ3qXNTRP7Q21c6vly1mbvyTLBuxrpCCXBL7mxSF
exbZ6J5DbIGWGijTJic/Ibhi1vA5xqwSdVcksDHsC/vacN012CLHaMCTuMzc0U+foRYhQs3DS0A6
EjlipHGEdc30IUwRwZpWuq1Cw1tBK88vj5vSkQuonjxiEn/0OR0dRj3UQBt/2W6aZYydpcQVUgfJ
R6Y7iBMo8a9mi3QEzcnO7logep1LZBrJJ8Gc7qdpSLEB8q5pBJyamlEx6VboFA3JWtkQXV1/w2WM
vFhn+mgEBs0e61fuGeI0cl2/z6kmUBF/deZlu9k1y3XHIpWkCpm8078RYXK0NaB7v5iwIidoFfP+
e+c65nGqr0gAnAMGxm3WN69YLDOEi2eotkw24zL/IDi9pVW6dufgdzAn9Chbk/hygSs3ZjN3DRPU
U+nyboMpI2fZdj9KD60C6X5727ZfXBGUSwfuvSnKYu8ZDH2NkPj0Lqi3mWngam/EJYhACkrqDu3F
+4Z21WWw/Q/MY93JHsI/PeM1qoNlppMx/G7STd1CTHANJ1hXzlUt+/nAQJrWqAuz+GAht4/lTCeM
I9JLoArbBMAAGRnRNaT5PQUwtZ0ClPl0wfCzMdVg4jesEROgz1fDmztX2S6kUb4QRa7tgOYs9H6b
oxp3AmdpwAbo1LOAN8s6mdu43XTdX89p7MRPnUJKIaywOibIX8YmfB6XmLtOIO8esc/IJQJUIcrB
1eccc0yIAOy35NISNNdNrHjdCD8+/zu1SzRcSo/YUfORqtR5imZBexnmtCONPajJ1ygqxTqD2/aO
ixsjq7EGvWOd0eXQwI76H+7yrbGod1jKb26xoTiqkll9ANQM0cY2/t6kP+qMUHewcqgrlPdzmbfR
k41dUozxsLepnIIge0Jgo8lu4jdcg41cq/lwY+8lX8BDOFA/yzZlyIXc/pCY0e6/Z7gsfPqjM3F5
XCpPBkbcyL3Tyx7eRMXGmpkSVi/mPg6RR7gVvCP5dWQHD+jT/Yl/bE3bVvoEsc92ka7nNAlY2g2L
Uw2BKGFcRzD88xHHBj5zzZmfdeGAf5GhIRMDJy0qzrRAr7oyPGQRYxFjmkgt1cnfosSCI+W8dPfx
701ZFW6g7p8N3734sbVNOrzRaRiR1Z53r/WA08XnE0NUb6LCBFWwSL7XOO/XwhiY/LTZ97KtMReE
zLaDfsCGDzC1d92XxA+6vfSzp7gR3qrrow58Gx1FdIbelNl7glnVQCcvlf2xdHW+C1Crj6L1sQJ7
6Ond/mjFXnLPlq41zmQZ+O9mQyXcYwqnQeeTizbjBuxxlI/tpDgPyit+eHScufXWttV8LusBQ5gJ
jC134p2jcg7Myvyr2vQz7a1voLfyvArWKcyQtQWNzsR5v++NZzmGT22HlnfxwimM6isKjl99ySu1
IIeOIyyPYOkdeHxYszUh27fYKMI5D+qMTK4clqxZvSEeRAZsR7/CSFKk+dPvJnGhkjXWC6iA5qI7
95pENZ+pn2Krwxm2z/3qHyw47a1LyOMqRZft27LmUtrbLopiXqmnP87hvYjLUh9UjH+mQ+6BaBoh
MFjyHqfN98xBJy88n4tK3R76wgV7KDxwJbQTtyrwP8Iuec18zPSuTTgTpsGXkuABOFc2XUiNGDHt
MG8glJwK0CRRGXoXQGY2+VEbLivOOohbC2tfs+q70lm1roBVVc+/7PrPXGE17uuDN1X9usz0TnU4
7zBli2tY01hrpp5g4ESdTAwF25STAdkZxhEtSCzQg+8u8/ZLBlASfYKAUGjZ/Zbk8aeWfsOBscAW
6uSa0abYh0ROnx3SUlmOPssgJ6K0QlpeCPvccVjTWY5iOroGxHj5HuZgVKZhJpY93JV5bZx70Lgr
mRlshfOk3ydeefXdJ0UqNQute9ZwkQMHgQKjYaXj5hoc6U+XL7M/4+iK1TaoQP/Rt2L6587MnTz0
E9I+aj+NcZOMIZt3/cccUAqHUhh8bt+GuSWkICKJNEloTQs77zcq5SqIPHB8blMCxUNYhXNq3gH8
7u24UE+wFgq0CHO8C7rwmLXRdJx9Vp3WURDRM5GiBjkon2pctogzDAjQ/FPH18ofxkNGy44IQuGT
jO1chcJhn43dgArKvAB1TQ8+lzm3sezDONOkFRVIpqo95FH1FOm6PhbecIfMwlTfNDejT1SXL+V3
vx00WErzZ5iNaEf0uKRfzLcs7rpDHZgXiCtbQgChAmsiwKKYXaJb02fTouOCjNMkLH4hWqzWRK07
66H4jSeZ9Wvo+AlyuIiYmyrpmOklLySgvAWZrvaBct50CW01yrxNIwAJ101e7NLus+zH6kyXP6YU
6Ndxk7b/RIJiyzHNY6FRLJoucpykEvXTxHbv6M1dx6TdYlBKWBtS0QKpWk3KLacuBxacgPJvHy+0
T1drukT6cxAC2VZDFzZ1+5TiTUQwUSsgdnpAo53zDyiH2t+miXm0M4gaZmZ9YFn4BJEX7fOYs2gY
T0RVpXsBDB3g+IBXK0dH2Rr+Okz8dxTe+TkieBUgMLn2bThwsg+0xHrbR+PsFQMiwmdUMYtNZMZE
n2IfJJN5R9OnAXXCPgf8ENxT1yPsOk6IW+uvqbPoY42GSD0kBNDww21EIvXW9K64XaWejK0YyxBX
NwhyJ/KXWV/0gj70u2mW0XOvqp9mhT0ic94bTAI0VQ2IVgh9AplF6yFBMOgiL1g3Iz5bx6/qfc2k
QwPhe6uH9L1nxrz28jpDGY+bE/Psq+V1CW1TcD2Fl4/bgk+gUXm5y5eqI/W2xN8iasKLu8+oWLJk
RqkxpesKBPMBQQ/dcYVZNK0csXNn9TMaHSILIPXhog6LrYNj0EuTvZzq56SB+SHc5qn3Cb+cSo3U
l15gR+D6UdMyVAVU9NmYD71bcxEs/kztZBxswlFnSAxgNoMlxQ4PTJqlzAaLA+0+Olyy3rqDOZz8
Oqr38GCeGZn5q3nOf8xLzes7H2iIXmYyX2gGCsixLVeIPvRvftZ9KmFVKGcxlvlMBSfMA0Qii1d9
6Sf9SMt5M62q3UtDeRDRuyO2fevgYSuC4U4hgfXxL8m6pJlY7S2bnOFVJcEG8Pwuw7v6o4ODbkFn
tSeF+2HE4FktYsspzKxd3Xb5xXsLvAZrop/ZZEUYzYZ+QxkN4167lbFxaZgnue9sEiMrUcUh412E
qq7CKGT0xrs9hgjeUZWM9PHlyDWc3AgAe0mxDt16yaISNzsqfks1o6PzCT9tyj/9TJ7uolsSXmww
vmZFSIp4W5HVtM4Ke1yRifJkoOrajNYQbYwAlTDtmttYa+S/sIVzuwyOejSNDad637FcMPi0HUbo
MNg0nqxtMLQZwRr92TH1vepqxoT5UhMYycFrvBM5Ra/LHnpnpmOzmTr8ekUDI9v2LCrsmqCV8o4C
bMEwDxlh19BZkMpM7ohPEtwS9Q+5NkZRTVvTgRI5Sc4VGJaEUpvodcAPM9m1yMRs63Lx1U17VAPF
ttay3GclXb0SMLttmUitvo9uJbZxXrxaIUMVk6LoUtnV2gFMqmMWEIGpYt2UwXh1XPXULJL+uMXr
6w7ucajngwVSZBtbcXAe/fFVw6Va0W/0zzXZaRvwl68Jcaa+jaraDNSLUUREL+dyiyJbL6h8qIB+
caJuv6p+QC0bD3jXVNOtfS8ijFbiwhrCrV2WzTtXZUCuwE1cF12H6c9Psmyv8ESdDUKma5hSALT1
4qd3MQAnLQJyUf5ullgvDPj4PcfmzlLUtc5PooqSVd9PHrs7TDe9mHcoyn70mbk4CP5K5JKHOiJy
bUzrFe8dNerIEjgM7kWO8TeVecaVuAimikVoblQ9tfCmPubS5sqmfGbojhS3yhWf9ZQmW0/CP2e0
t9CVZvsqJNAP9d6EGk2TgjAw+OORBfuvbthqENat1nRXse8utLcwK+pjkxEwHurikhZow8lXO9Yz
67e/7JQaDAZtF0mUs6O5Nk2MxbPv/Botka9CErrggPbk2EBRSdyeI7RHeyYUw8ja+okJNQQ4FqKZ
7sLz2OOcgUKdv5SAP/LaTE9JlmrMS4F67pErdVKOrwhVOAZZedgkypc+3esxZbI5YJ0q+MtpNZgw
juwdLawW6A3fqqLhCYEd1rL2VQldHZlaEruUCufTZ73oisB7oq39EsihuLmdvJPetYqMKXkrkQms
XBHLowQmh8rYhqyJTSH4oN9lbpVPXwSdxXyhUvqWmrAdEke/Zx2RPi6OPScNyqOPGOJcZ7siEBPd
DiKle5nle7ss7ij6+lOsi2fV0tOwhKpPpQPH0wtebKXgmshsuIz0U1aJcJwtxC1xwuJSHJhGHgzp
krrclWzuSzFeNg20x7ODNs0Df0TAy6mSmLUix7j1rZHjDh62SkXTwZ6DXW/pgyN0cxwd2D6g2Dzi
FNLvWmrN9kUx9XB7tsf2yUoduAdUZHFyyhJJCyJpr7kImh2UDwZqGdZopBWqqkHtJOiAUza/OkMw
aEuJ8IhisGF2K9odo/ulk6+Rc4oS+7CA1sPzzRQ+nG8A+wgfMyh0SoOt+sgF0bbig2m9u0Uqdxr4
3ao7G8H8aZhWTQ6AeM9U9UsvSrNWIs0M4FGOYNrWftC/VGL+5pGrlnq8UdxEt6ow/2aQ4ojpAi+U
RBjGJ9BP5tzcaWTi7xqdN3ROINSWjuKcZwwpE3jFtMw3bsyaQaEnt7ASgfDAbWVT5145OcJNNblg
H0AtSIKAassBr4l2N+SKv0KwB5SKSPtL07AW9psSlMwuy+pxLe2uPzYT8mlUVnQ8Ohv1B6q3sx3P
O06J/mrBVl7bGU2jsqRGmSEG2jPkXyb2hHk326TtrwZY+o3hJX+bPqu3oK8qjB4YYMrahq9EyhiD
rHFXGd7PImgOlaf7bWq3Ls0XFe4LidLT0rCbO+l/TwtqRvQ4m2n2U5wOqXPuFKIG+qVbs+GKK/of
uIOfSM/o3/pmwaqQwUvlk7CkjNZLGZQEihc34py6Czb4eVV0DvTYwL/Pgw10GbFUtiQJC7SxWfSp
PaDMSFNLDGwb1B7Wimrx1ptY5/NqmZkX5F1YymCGOWJNG0esLZ2mD5nLv2gzqgMnxXORyHeIu85W
zvNbVXsKESNMdcdZQjAXVb0gqbyoKge1vJ9tnCE/oz0nB9CwfrZ2e5znUG8IsG75f4A/6LPozIru
gsayxg27fqg/nIKjVezBHSZt+oylJNmtERlNm2Do5DNCdc7MoWd4XjSbUmF5kTH6kjgrTtDmzDOL
8CGRkdyKuTqmg19splY+G47zsxkAHMwIvfEhwAmN/7J1kWcTitI6PWXpbCFAHo5DOxg7G6F0ZHhq
B/i0Qyo/30ct0cy37cJTMJxNLwQ02c78jNBt7+a0+xFWlzZCblTOzoxUf8yPSLGtDSUswAMEFHsV
Ve9UQKjxp+6TBbB+6m3OekgdV4/cml3HCOtgRPDJHY8uY8ua6rLwPnWIdlctHMUNqWzVuvcvIQTo
7aBIJEjciqJe+B95Vl+d1E9vNf9109fW2cRqAhe730ON8JnMjEwEIC/2AFDXsQ/crRUYH8nDxOQ8
uKd+Bn8lwkwiC16QF9LexT7KARUbOVdr5wm3tbGL9VyhS1wRUuDu5ALJcm2IfN3ETmMyJWQvndhP
mEwYiaIRchec2KFbMkd8O0WwJF25UR5Nl8x27a1EBgSnDPW7qnwkAYEAVN/epcvepxoiyHgFJBwX
otUosJVVdfOeJYyZLK+eTuQgcv72zpbI+XRdTCDZUmWjqxDowmmcImn/iKgYP6ixDirQv4CwUBL7
7iFVyzx3aIIzs6n5myhIHciK8Q11tPfUOhAnAzV/Y1hF0kyOouLxqLouYpI86+REIsz0zbSQm0LF
fKktI3/NLfPw+CVtI3cLGWmvH4/qvs05WSCk7zWsv/P4UQmc6CHXupO93FUIjFYDUMPrbET6wzG8
S+86/aVgNE+Vmn5oBtJhlH2L5sC42ab5x6SN960W6H3inOvI44eMHtNtL53s8PipX6Dn65p+uPbo
md+dqV4NIevbaNAqHFT4LpOR0WdgvIJlCd9ZzPPIPMK3qV6myB8ZkXFoz2RCZf78XvQqOEq8mGxQ
SceJsFtu2w6eLC4M0D5QvID94oZwEUkiQTB/haPgopKm0MZ6cU+y+X2Srf2RWogmu7QpaX5RZ1A8
ZesgyuBt5axbjuK6lJiK+KCi7nedB8Q8KAceUnPq5QE8yMnO6t+uxKjPCvZJu88CXzqeDCYkH6aJ
LcBoV4DJfyY54k1vGIHJ08ommdN5KUzjJyt8uIobcEvG4N863+PaQLeXYqmx9zXr184Tl0F15oZ2
5Tnym3arK9f85oRseapScElogUM+aiCVUXuAZyerJVO7gLj5V6jMJyKvzKNfYEN1pjA+lAHosi5r
jG86vVXW8IEG03jq4Bq+zB3ruQz/mtSXzJmpCDksGtzcmHg99hzfJu+TsqzaluUoDlGQ5TtSK4lM
VAf0Zh2y34Hd56zZWlF8J6xTnkbKJ2q1jxIm6aUTHxEdoFda2sC1wYWxD2/h4lz15ZMZNswdEsno
ACZh3ADaVTHtWXuU9xLT0ndHxrAoQhqNvgNtigB6/I2DoHABh9p2QMCqeoxXbWrrU+sv6F8rg2pb
YUfTybRXY4wcV6mQMFIv+CbLYW/ZY3RwJ7hb8Zjh0DBTvTUQcXzrAut7Qp89xelyGCfXf+vQ4O1a
kG/bzGj1Bh8bYjAPZSw5iSsbaf8e29P0NniwxaU/B+S+xBiLS5EQ3qXDI6dpvYbFwXx9uDSJj957
g3j6Z+4qeYd3y6iBC+ORBKMP+A1EfbCfh2nlz89DoH7WgulM2bRnBJ/mBeWTSYuMXWKrZndfAITE
uYDkComnOjTYD1I3Kq4d5zOHMDwkSx2cxNt6LOa/58zyVqVCkebkdDsNjejJNKZx59MUeU/64h+/
tsSfuqVEDMvw0w4gu4uAM7/04dJkNYCVMQ5A+aj5x4hazMgN6xeShV3Qstr246I4it3gzU7uU+Js
RnyeH51r9E+p6XLx7WH0ku0FFKBI7mWTvkckur23s+7vLeoT7U1/KUCiK4lU/Vu+bufhbJRGc53C
npaFU5+9QlsXeBpNWVv3EIobRrHm6XGjMlIvMMhGCC2qb35hlufRppsz1liQUrsipmfxL0Eq3mjX
ca+Y8KF19bLcub4g5C4rAsjgIWwp34QarZ9sh5LaChQlWSKvVd//KuEm6/o7Zp5PJEUw7728POru
ZAFZX3cs95sohy8ZV+LoJftpoFcXL21pLZ2n1hsY86XeNxXRStWtczfbga0QkZW7AdXQODBI9zq2
QWTCos1DKcZMMCcmzn1Tcb6c8MF4UqGLT7jeRl4XwKnd1hQ067Kujo0er3RCUQhNBDlNSClsLsUK
qwM1F+2QmmZWzzVCu1NxCWN2gA1H5QFBO3+rmgMg/1De5Dx6dGtAZJFL/6dOKQW8ALpKJu07pp8B
NNUIgHEczNNSeFpx6NF7KfXV0IpwvupZAUEnhsLTR8fadQcTKcfeH4Hu1gV7iZDWJIlZztZFzu2P
76Ma830ODoEGOcKTIH92S59yjuLEC3tOKvozRYggqbC6TZaJfzymDFfX4hMVLuoPLF1c7meERYw9
2cijBw6Eiey79a42U+o1Tlwk5k27VmwT+4KCxjSzX1ETHap27p4a/IKxZAHUKT7kFGQcyfFd8FwF
VfdHBMSNQMGRm7CbymOUqBULimS+WyzDHizBEtHMNpzCX0mrGFmbLGpGodwbsqmP/0fdmfTIrWt5
/qsUaq+CZlFAVS8yIjIiJ+dgO23fjWDfe62RmudP3z/5Nd5L86VC6EBveuk0IAaHc0ge/och4SXu
A5Jm4jOv19ZcfIMQaD3PpfN9pPIuprxEDajl6QB4zLXlttxvZmR1/XLHPhQ/eF1vPrj9bVRCAelj
LwQa+TflCrSoS4DGQ+HcAJvY2c7Aoig+6pWLIqvj+ciqWdmTMXYHrUEJGjWsEJupgvu46x/nGCOD
AO3T2yEr5Q214/xejtI4pk4vPzgBIZ5NknjywmteHDmmucyNjR2r1Wn9rpbckDAg5k7U4Kvget6d
a89QdFowKUFu1x/AsAIh9yrkeIC6e8BmrmQbtA92qt3I1Ax3HrW+K1925WHsp78o0aNK3eOEBXL9
J37BqMeZEP6rfEGUJ/AZUVO9dnGXuqoA3nH7S75wjkd/GWbmlUxRguGSy0aV8ppfTvvaoCLM3eGB
QDePGm7CWWM2J3+xMKmQNV2sYa4TgUyTP5tIbrPpzE5/4PXu1Sh8iXADha6kdKI9p5f4FHPSwRAX
aeVC+wv12LKE0NjoPKECvH2sWqPg7DF2FDGH6RAga0ORrCoea3tBZAPRRhwBVRqBicMuS3z86pMe
N9+xuJXUuDOWONewHrGcRjcfbeqZPG074KAazPEQR0pb7IAnxKkRtH6EBsdLErsHot8HLEVaHkI6
NEW88idXZni0joQFqHNpADP01Mr6Js1nF0QNhkcWaiF4+sSo0h7QTTnUbfoi/HLAo+AaJ+P6kKI+
x7sD1kqVRCgRG+q9kY6P0fJuAdvcPEEp+YZcac+cI8JsS+gdYOe14xuP1Ce4SGGR/0feyacCKZ/m
f/7TsP7zP8p//Pnmr//5T88SeK0bhgGA1HB027BM/v+N6Sgu3wxakHPbr3DeGj1Kp619j2ZLtudi
Ja7Ra5l2XS9O9gC3lzv2NXl0Kc3B+a9Ff7/xc+zf7ex//R5Ae7ZpmI7tGKYrfv89pWumvjRyNhSk
SREpWSYYDPce9Y8H1tRL4JvOU6mnKdvOIw+KXEsTLHT9RRy5Q+Pe7bRXZPKT22DUXrFttquCbSI3
Hlu0ea/AjlHg0JxTUI8/soAaAW9o+yZpnr0geUDVMiNNQnrtAyzcfK35o6YMXLU/WRzf2wKV18yR
n71ueJQjtwujyx9zQcTLBJ24QH8J6mG8TjT8UoPuG2D+Dsk4Lb/NdftT5uT6XRbWX6zWmpDabO5s
iwqyUT1S0q5YLRSePVQOdo4MEXAF2PuQOh81gztpTOVtX4fON12+9mFjQH3g1GXl05OfJ5QWa8c6
GCYVIbO0X1ze64YMdIE/SJTfZP610rpbgG4YLMDqOEBTeZmK/OBx2qmSSef0QtEiy57kPNuQ9mbK
EItieoPYiocJDqI0zoc0zyn5jmgIplBGeZ7RT4i97oohfrWCuTjEsN9AnBQu56/mIJKO0Cw5xTiu
PDkLmyPUoj8CIIR4PDZ/ooj1mHneiL5QrV/31nAInAzlmYrt1Z2sZzD1N3bYcAmRoHhKx99b0n8y
J/dLDwDzOrPCm8hKHZ5xjPSaO8XHPLVvbL1FKjhI//B4PEJXFe26hawLGYcCmoOitutWP6ko9TB2
8n2bOx+cYuRJyB7uaxzVwwF/ilQ66c247Iwoyl/xrBPuzi9vW1ejTQDlNGzXdwzd1Llb/b66wSgG
Ri4icq+A9snzH7+inl6QAzuOQVPedNjA31Qk4Qzy4bHGdRPRl+669qJdKetv8Hdfet2/0zTY1nrZ
f/D08L4DGcWbotHuvCFAgAbtG05Q8srmTXdnUHGFCYlCoB0CyuZxGnoeJbVpzuIP6acxNIx92Tvu
vluY365mQzwVHqcGlFI5kiXgg4IfFYSZ618j8f/anvoh/rMumuJn+9/Ll/8sKKXHYdT+r//+7V//
P5lYn/Wwfpi+5/J7jWN1TkV9WjK0+U//akM3/svwkMNBvgdsniFYPP/wr/ZN/sMUtuVbFtpsLK9/
+leb4r8cQF2u4P/dpaBPvm2KX/7VPs7WruH6YEhd03Qws/i/8a/GIvvNPqLhN+LZAi9s9/cVPc85
x+qqK081bMd7kFryK3wr+BXnI+f3beFfn1c8sXOqZlWq4xZsh0l5rw0+T7DZhL0or1i+0V6db4Wx
fbcTS+febIKRWVD9bzzwIWZV0UAj2q+RLBxQg4CFuxOVmdl5QrqD2vX5FteGbdmW37RojolTuNVc
nPBsQmltMI3yLso6XprPf9/43VT8XwOn7OtVm9SRnU3FaUxrvz+1HXYGoJfmEjQz0ky3RugMf8PW
Cj9p0Py+WrMLQ0+UUVKC3Tfr1/M/Y62by697000onghc2F2FsleH3qKTYBiBb8kku42ZW1sfS8J9
00CEWUkNCb3gKdzqPwLIN35SSOJKBgmhGC9rRBBebxsZyyR3oezhOhjnOFOXUSYeEebJUBSvqaRe
NFRLdL9tpG07lNSjAhvh1ugfEQEcnhyeFO/Of31lnMSy8t+MUxGXLXL3Gt4UdWx/Tql6yGOSCw8d
Jo4G5vF8KyvTTUb5rRWs5iNOdOjKZlrbX8+VgxsvElkvl31dyQUJslhA/4HRo6HVPeOvWw37CGRe
fTj/fWNtkJZuvRkkIy+5qSMacnLTaRwew9iZdNRZwgAPbQl392YaygJwYZIDl9FRqNyZWhS5tzag
IJ0yCcW0Q5Dpgc3TiizByWgLQxf2vBtu/MRlxf3r1P7PqBZK2pjiYih4fitPmG2gntsVehMdUju0
JbcizS/+mCI77Ckd5KV173otcqWlHZvz8/kRWubxveaVpOLY0dCLNMQypajFLc6l9jOmH7h/T25J
0ajzf5xvZ20dKWmj4+aVJgNKeCHcuRdwL6ChIoNnzsuyr1CyRhiXFOUA8JyQ6wFpw5mMUz0OthtZ
b2UdeUq+aDn4oxwXVfA9OijTvDJ8RDMp+RMZXrmRLdaaULJFx/N6pntpddJ8wOtXmcaX9XqpJME2
8S4LZ09JGtnMY1MeifKUxGbModCx0JVIZcFD0Pl5XuuFki/YbOcgCtgeAPsYzWEeZAVaQzY1XpKx
nny5rJWl9TdhzWuJPWUebNioWip4A08G4q5hKWcfxqYL4o1dYhn6d4LDU7IHKo9IGrcg8W1v4CXf
wQai/egZvKI85LiNTTx0jnl9rSHToT/jMDQXF64FJSn0kV4ZILZJW32cf/JiA4cMrx1x2YTbFiUb
3Vvm5L3uKbFv1eMAfgDfiDAt83DE3M0qtMOAR0C5l5kRT9CIXCzNzs/ZSgbwlAzQC600weFUp64p
oSwEZYNixNzxjHXZ95UMMJaebtmFybE15WDN42xT/GVneig2Rmvl9y8n8rdrTsNqUcureNH08iHB
iYXl6GbZ4fyvX9kG1CJJMTYmotQJL/EGQ4KWQGggtoNpReuh5GfPiCahbsFjO8c5cZdWpUCCLvCH
rX1gJW5dJTHkZtgDG2B2tLL3vwbSMv8C4jOGO9kKbWOvWRtBJTe4+GTx+DZxJq8LXtOx/LAR2fG8
n5cNoZIUEPdLdfSSKyCcE0/xdtfYIFEzjTIb79XwKKwmphIeBCiCYfE6oT8RuNaf5xtfiSVXSRVI
G6RTZXPQ0APDlHsbv9XolKTGND7HqEws/lFtUbycb2xtIJX0UOJDFHhgy08Ios4/Em5Un/V6BAFx
/vPLnL+TF1wlL7iVqcXV2FanNgNC1I/6F4lT0uINja9DgVxtfDzf0NqiU1KC9Muom5ZNGynXtD1Y
Y995O5dihnkVGzoQn8uaUTLD5MjKtXlbgDqDuwWvnWCGBfZvSMde1ICjpAaLsmNTVUw+FBEMkF3d
gL5j+b2MjvPQpj/Ot7IyLY5yQAAFhE9Cwb18cDKZfzYiq0fpv5ACExptYezNQ2BRPM1tqpDnm1xZ
aI6SFSRg6II3fVZ1gtGPlWQGVtK9JZuNlbayABwlI0DgSECqcIcpp7BGAQS5YIS2ShOexgyo33m6
rBtKZgjhtpnoKpUnq4eF4zdQFK2uKi/sxDJ4bw4jhaxl6S/RmAe5dQc2r9iXc95+KqYovuyu5ygB
zzMuch0ox51cROTQ+6Cy6bTDR403qOvLhkiJ+ciAJwSwtDyVI5LhtWfr13UV/p8aIaW78O/i6R+5
4+3bxNo8K4GOBAhCfGHNBMAPuVt81zJUwndWAUzust+vxHikmZUvNVZqnEbVd2AhiL1ILc5fL/q8
rUS4qIqGW+/IuVlOxWPhaNOh8s3Nk9hKaKtFZHfWjNLkgnmKp+HnjBgfAO0Gd50RIYM2eMi16PF8
P4xlPN7J7bYS0VOeZrDQc+Y5T55mM/6K8du1KeqnJh3uyx4Ny8j8ySaKg5sRRVfnW11JI7YS5ok+
BtRbfCpXaCZi7/NjDtKX859eWVm/Hp/eBF9rN20wgiQ4RZ7d4XsC0s0oMfqttVjbiO/lV743ZEp8
d3D0eaLuCsBuw9EB/b5vrca9wddjX7p29e18R9bGSAnxFpJXFuuMkYh0LJ1HB9OPAhjk+a+v9UEJ
b8/v49pC/vpUVPFdogFKnSBH7JlsycvAHNycb2ZtNpQ4R/iu7+H7cKOYZnzdpQ1Oq+KG0VzlBvpW
Fy4nJdbhrWQNPg7FyRDImA+4Xrmc/i+bbUuJ9MoqhRc1JvMQom0EtXMClAhlPzGbjblYmWlL2cej
nCdg3x3KkxQ1tCc5o4p3l0u3Hk7nZ2GtUmwpQQ7/JilxnS9OmsRUvcaq9BbqrHklK9zUxszMXiwT
5SDRZDgOlbP7sbZaf+90zfjl/C9Y66IS8GhOOUadF4RMWyK61xTNSzfp0cbT8kq2tJTtnAewroeL
WZxMS2qPYdK1DUTzAmdhIJApELG2sL+VMxDTyxactXTzTZKZos6fAd3RIJLK0DHGBhaJaInW6/Pj
tRI3lhL86FOFWNGTYnwXTZYE67RDEbfGvZOI4Xi+ibUpUTJAlDdxlPGye7IQsAc3LYH2tnm4Efhr
U6IEfuuUaZ3gwUwH5uSjhDoctGicGVV3RLzuR1ojH3u+HyuZzFKCvyxHb4F1MxfRRDoeoIFB5hju
sbUKP2O+IQ/n21mp/ZhKHgAgGvnZMDJeZoCEYo1rLneVr7kdISXuP88LzS+Fr7gRMSsrwFSSgsQU
NeqDkn0MfyFvh4wsVl1I7A2fNcB1zWWLYHmJfLuQZyRT+yRk8EZtFDu9DO0bwWPjRt5ZWWKmEvX4
1UW6TFlixL53XZYY6/hwcy6LEVOJeh0xRAvzOvaWLsNcKa/h585OdPJwDruwCSXOsXDDSckgsUx2
bNzD4IueitJHjiPLUVU9v67WBkkJddNrEwMQMULPDUaIIddcIDoYQJz/uqGvHPBMJc5LgRe2BWPq
ZGZ+/tw7IS0l2PtJXcz3Zooka+fgv+vPmJ9VeOpeibxBhRGY0PdRi1qDyhaAW6jPNfpgaW0BtxfS
sl+aqEoTHCSEh0wugsOf+rk2bhOBw6nmoKqC1F33OYshDQd6P95hrzLsQ68x/+zwOvwMIStEiMK2
zIW6w7l81/sJWsh40/Eim2n9A4qjYLazcvacvQz7KdwJDkTY29k67nq8dt12aKzdohBdPBqYVkIL
iLuvc+5hJ6tDgvtaIfnxiHb6vG8yV/sJoDVA/aWU7vNkalgsQQ1HAw1zitd+rFoItOg+HpBJdx/T
Yc4+hwCz62TUfxRpPN3SdvKHxPr2i9kida03DlLXBXUJRMHLHR3kEOj4AXTxQT9FKXJrPDDpdwUK
AzfCzQQe6dqUA1iczRf8vMVfteGWn12k7gHDa+NAjQrFtR2qFTXKDdJCKM0G8fcpdlHPcpHDbrD6
BjVc7jAxdX8GZe2h8Jx05iHTFsNLCzOoJ5ie4jpzkP8Lgwg5PKDC4lW62HfcaJGPIWzby+DvokWa
amPxrmQpQ8kf6EjYYrZLiZmbDfEr92w8LyAgWFrTbpy/1g4vhpJFIIxpM1i+DBc4SBO3XgvYfofz
SgbPAuFRHsfaRdjF7OwaRhpK8SGwNm0YT9FUIDqKSzIilBs/Zkn27xz9TWVbK5vRSk2JPVAZzhC1
oIMizTJ9D4YabYZYh9ZWDlKaV3ZZ+R+CunSzjV1uZaBNZZebKB1AhgqLk5v8cpmFiFTEwPZkkjUb
2XqlCUPZ4Jx8GDKkmQpwxm0FQycEXmzx0vlNNBF02/P5aK0RZVtrasBToYVwQSyQFzdhdv8V+jK/
m31NbL3SrGTUX2+/b05nQMYcrTftDHxhp5uotnh40HrY430734e17y9/f/N9/M7i3g6n7GTrIj3q
NnjhNoJBfv7rK0vsF5rzzdenANEiDwbMyQ+cL4EZwQIDULtHV1zuzKygjp3pHbYB/DNLwJWeb3Wt
T8ouEdgaiPkmzU6l3ofXST/VRyf33Y1daEkH74TNr9B+06dumDW3MjrQKaAUR4yxE1yRhsp4hqVj
H2t3sDEQQk1+2BjDtVWmRIuGX3VmmTNS/GOq49BeVr0ALJdCEu8Kmb1eNGa6EjCGg9y2TRX8lGJW
dxdkHgBxX5Q/zn99SW/vjJmuREqU2aOD0nF7Kp3QBa5q1OhrZSl0kLRLvHxXYDvZbcz+WhVIV/J4
7rgODgmZhmsJnGb08HmOA54+Z9F3PHY/N6ihj3EBeJHT7mC3z+e7uLLodCWzo4icNFExBlwJELsq
Qg1vKuy6Njq1sgj05e9vFl3qNH4c5GZ90vWxAZouBV7QIpC+vZMyAMR+vhOrY6emA4RBMz9G7shG
lvNu6GVVfR9SxJLvhI7u++2wVICvM9PHMSiDdmLdjNUcJU9dNNbzxo9YFsW/LxbhKwu+xMSq42EO
9esaRHOMMAgCvFUUHqqZKreESXBIXbe9xqAHx9HzHV+bPev38dU4t+oxz1qnsKrsT/j5we/zt2Jr
bfWr+aiILa5zFbZjI2zRFL7ZfhK4CHY8uMea/+V8F9aWiLKdowrT4WNihad0Jt52Fmn8G5qsg70v
sGO4vawRZW6QJnNMqgT+ER0S2qiQCcnS0b5CSrHYn2/i/akQvpqJBgm9pLV9EMZ5/+palvYQ4Mu+
sd+9PxfCVzIRRrWmhwgdXo+e4Xxd6Lst536zhdJVoAB4bVFgLTd68v6MCF9JRH6FWazQdHGs8thF
N4XTr6ZhYxb66FGeH6z3NyOhwlnhN2RGW0JSxGwOcj/iVFV5C/IoH46anpftoaKS36H+wtnkshaV
TNTIME0qv8cqWKsMaNjQIq7Kpgc10Fsme5KepYicWr7bb4HI1hbE8vc3ua+Hip1FSJRDvQHQs2tF
jxObtLBX2dhh1xpQgj9Cj1AfUxJ2nesokNvg0LATR6d/3mhgbSEoCSAxZ7NG+Ck4gp1tr1M/xfoF
D887kfSXJTDhK9FfOdiAjJNkkKoCkY9+gsEvzC0Ax8oIqYhSx8apUvdRMRdj9qXvEzY4d8g3Kp5r
H1dCcsZNYTDtKT9p+tQ9OtPgXzcSxur59br2dSUIU1573DSgZKB5CQK7vu6f2tYwDue/voLBFCqE
1A8z6eiBNI9d6MqvrafZi3P6eAWNEd2QirPg5I1gG7GLRmDLQJEfsdhbL+kThPFiFB/GVFzbfv8F
TbqNnLCS4oQSoVbl6FaYC4kc3QD3skTB50drxuFzaqTu3z1mFu7GTr2yrsUy5m8iEyHUofFrijCl
XZm40QTiwdMNG05+HFz0OCxUBGkear4GjIYSj+3DEdG19j4bdPNTGM7Nz/NzuNYLJTopygA2IHNC
GaMQ03ou3ilVpp+mzu82pmRtESrRGZgD8tcCyY8BS4EO5cTRRizdy0NzY5WvzbmyL8u6c6oS0cST
3njdq9O71knjuLQr69R5zIpiC9Sy0hEVKprEs0mSCcZjm9aRfuUUJopgrt7N3sZIrUyGpySDwgym
zo2a5NTPrvtXitHcfZd5BpVciUjcRROu4kSpb2FXk6E3EExJfo27hp7ttWFyEL8oXPf7ZY0sM/Um
Nrw69CjpBcyIgYIUknWLRabpTRAWrVBY3v58M2sTogS7XQExMfF3OSFZbR/soYMCpXviwtlYWn3T
idS1UbEc6+TkiETct/1cPHJPNJ6zpHK/XtYBZfM1e4TcBgSATwjHfMcaAUGGyn647NtKZGfh0Lqm
JzEta5rySYwCajJedZelJhXzOYwgF1HPi9nLK2/eRdgeeVfJpAUYJCZGtVUtW5thJbST0J4R9UaK
z9XRzL5KhQgR60G9euvJdiV3/Bv2c8RoBcGL6BSE9ne/mZurOk2wWRo/DIvb1fmpeL8SBMHr95VU
epEQE6QUemF9mI3hb/RekQsOun0ljC+Nht9umHy0tfnT+fZW8ogK+SzTnstrZMWnrneBzEedYd3p
qFr/oU/9ZbB84aohrjtmVmu80oyzn+/mYPaORi3mm/M9WJl3V4ns0USmxBjC+IQshYbvKTc7Hp6t
jfFZm4+l1TeRHWqeEbpZyAvTXGGDUYxua9/GUWf/aA0gxh+kHcXP1Rj5f0yofFbJ1SQo1p/Od21t
cpSYb1NtKHuXW0tvmOONidsnQql9fJeHiff5fBPLunqniKDCPA2r7p0UaBHQGZSPhfd3PiLUjOvo
d9/GSHdKqGbbE1LK55tbmyxlg3fdHFALRZkTLyHDQTOG7os/YbF14eeVHFBkGhY/EIlPmp34d05o
8ULTB8UGbmrlEqkiPMegckIciBCBSI2nepRPToMQeKhbX6PZ+5I39kY7K9OuYjxLd2ztNqIOUmhu
gShYjSZyQB1kHKJqY6DWmlBO+7Kb2ljoOtf7HIQGIjky+BAhdrg4inSNdWErSuDX6AH0yMFSatH1
CtOIokkP6DE3za6bsmbjALGypJyli28idJjbsrdc7KscFGNBjFb31jBdhhrmGfz3j3s8Z+Pg12lH
XqFQH6xQj5B2sk+mYCP+1n69EuJVT95NBA2YTREhjKvXN804VseLws0xf//5dVYOvZFo/jGKq/je
Gmf9ptLyLeDu2m9XglmOYTZD3vKPXYsBgedMLoCPWu4v++1KLMc4GfNShGKE1RY/RZEVOyj4W7XT
lZ+uQjlN1Hj8SWu0Y+5m0RHt+RzFjz7euKmvRJeK5LSq2sg7XA+OdWNpIK68bkTEV0bcbVscn7ce
Jtc6oQQxj4MzjkQ5tQzXMk9YUIaHohm6yw6FKl6zg9Nr+QmqZFgTJYeg9cPjIM38ogKpUCGbhhjb
uQ0CElBdcShw+qRFJVVUCFpFOdvCxnFqbSaWoXuTHMLZRBWmJc+5k/cz7CUShaXxgKbf1svd2hwo
8cvMNhAnY9z6ErRLjHaABx2Iy4h0wlbiF8n6HsF0Hktq1xi+pnaXHGrHL6/myGqfLgozWwlib8b3
N8bW8jiUA/XpvvzSYLN44fArMYx+KNS4mY9X6AgaoryzZfBqg/09/9tXZleFaQZdAZDJz8JTCZb4
pgHTeMcZbEZXctrCSq81oZzH/QnzRC83g6PVzc/RhIkW0oxZicrH+S6srB8VpdmKGiH3OPaP/pCk
+EXiS3tl1Vp56feVLbiywh5aCrtjlY7OK+4YzktbNcPhsl+/jNqb8Mpte/DHCDWsqJ7De7T1qlPU
ASk+//WVC5eKuJRiwvlpZG/U8gFvMXyid2mJvgxOgXloFBuZaG0GlAg2c9MejLhkjSJjAPK9TKqr
MJ5G/cIZVmLYTKMc9EjNDp+nMVKb6cMwx/H1ZUOkRG88MtpmwBZgxNZwlQ8N+KrAfe7JSCjDJF/P
t7IWBEoYm6VItAR+AotIb78VJRp9D42MTHHvcPXZYpytTIQKtkwwdO4RJg6OGdliNzidQ6nUGzem
eeXwrmIrXb+fbDg/jJTT4hiY19ZzFWv5DmOSQy5F+rkyRLBxgF+5VKkIS0fapj95IJOiJI73pZbW
tz44phuPKvjBNfLhBsWX6ZBkubURiCuhoqIup5xUaLcyONqO++JYvDW1Gf7zbfWEu/0W6nZtgpRo
R4UGv07Jm6ApsCiLO0S3MqfbKsevfX35+5tcYsUcxRK8RI99O1n7pEFp0spaa+NItvZ1JcoLlAFx
+Gr5el16CItC/OozK/twPkDWvq7EOACXuhQVT28ovzsYCM/M8Q7auJdsFDlWAAdCBaGFiFCg882S
soL+W1f4X9pFsdzX5jv8iE62zDHLG8xP05Tc6sH483y31mJGiftqqAp/jhBfhLdVIJjrQdu5bdEI
xjxHRqhnTvi56rt4ckZzo6MrqUYFpLWYALZ5PGjHyOzbJ5ThhpNua9WLIestfspKrBjKlm61MdLv
SCAc4ykrfbhVJopqMmjcbybd+YCnXb0xfmuvXipUssL8wExmTg+FXrnRSzWZdXoA4y8ntO4q+RRo
GDbcFGlezoggeaXExNStxiuBPivOtQgm+ocpzfX+JewW94DMxZJ8D85kEzW1snJVOE6AafVQIP55
zMO2vpLGiMpyPW8RCldmU4XjjBMidjwqchHC7ETD3FKPu9upDy+7oqgo0bqZKJaGNusT4P8faDHC
WNO9tng9v/xXan8qptA30Pg2itFHQ1I/2LP9o8a603eTTzge4hlpBM8tLkkftLi/rFJuKCkQdyBu
K3YVHJGK/zhH4wfXrz4MFc5h5zu0MtkqzNDiHV2WsvWxO4BnZDpzdtQ0v9n4+spkG0oSrACXI6gM
5mVEfDXuxbObYW4X51sF/rXvK2cdFLucYfKwWQiq7KUz5I3W59dOUG0E69rnlWQ3xC0Qd4Goqxkg
ZSv6IkHkqKuvxqq8EKGhggfdoY8x3aAHwmj+jE0WkltvHG9Wfr2KHGx7y9G7jkyjBcI6IJ0anHo7
zw8xvpUbq3Mlb6p4waJHjy7QcQCph8j75Ax6fLI8zX/y0Nx0U2vrsXxl09GVILCKIGvyEjRQqIfG
YayQUgbKiXeRic+0mcDoNMNua19diQhdORaIKAoquy4pHpaR8c20PPmjigNv49CxNilKRCRBwzud
CUPAgUq9x4t93lFLLI6zm20d/NY6oASF76E7PAyBOJa2W35CXth81KkKHc8njLW5UGLCdO0cWVVW
VT1XiHWUHQ6fGMLjjeWHPZLdmKngsehpGxnk/c54KqRNamaXSrTHj6HrTsd6LMmAmV0cznfm1wb/
728dnoppi3segYcwI5/rRfO3M4wZTqh6PP49p7wZXCfh9GSiB+5ORvzkW5UX3phRMGHd509mhP/6
/KfX+Wl9n5SFc+9rhiuuJEZE7X6ea+dT3DTC3vip7y8cT0XEJdnodGhjiyPPpPGXoUr8j0BZMRvF
sCU/nR+OtTaWMH9z3h5HrZNp7AVHGePY6dudg8UWYv+VtokpWmti+fubJjKrCpNh7gnlAbfV0A8/
1IP30wyTjWP3+xnJ85VUkWIdMjuTwa2nDg99Fg1XFFDmq7TvnzsEGfbnB2ptVSo5Iu2NGdshihye
gZ9C6ozFQY+danfZ15Uc0bdeYhgY/xwpdXCWkKH+MdC96uX8198PYE+Fu/G+nnsBvrTH1MavUMPd
Jg5dD8n3ecI33Ds2Rvh6vqW1UVJShSdCK5YjadtD4vS7HofttVlGwceLvq4C6zq7GDTEUOlHKF4d
pxwfu0BEn85/fGUZqRKNaOanujTYlt3IxL5xuMft6K6DdzYE9ha0cWV4VKHGBssHTUwcvTD7Ma89
5K8exrlzPp/vwdrXlVhGA8Y09YSjl2/Z6VEmUXlVopZ9OP/1lTBWgXLj3Gt4qnZAWYO+Rei61r6b
M3bMFcaOW3X0tTaWnr1JFVpcIAw++OKI0Ul2U8h8vhqdojsUTPZGpK01ocaxRCG6yB1BrSy7dez8
YBvZN09WG6O0NgdKIA82rkVDW/rHbHa9uzBr8RwvU33jXry2RpV9XkAFqdyUw5eXpLguoYj6MKDQ
dCONCbALhSR/Y8tfGyUljpEFt0BnSkq6YfNdDvKrpuv3kF22QMTvX6o8FRnXZcCwsGonm5ZlXuxm
B/j6VYzTdn7MyxTHdOh2sXPD/OgI6cMyaBaDEmoN59fyyiypb/huMCNPP0besTA5Xfpy0u5lGdRP
l31dKS1UgW+lSWR7xwWFua9CjMRmLTU2duyVNaBi/nzskDuzHthOtTDGDM7jmjIij+6446eR8uJF
fVBRf9gn1UagzeJITav+PrQYb+lzP23cU9b6oGQq9MzH2BMEoY19YpiMEb4i2snPYCCFNkY/5/uw
1sqyuN9kk6nXTInJmH80w/yxHvzPvqw+lIH5qcsA/p1vY2UlqbqQWuT2vllTrralXx2KKnCPtV/X
G0ebta8ryWou3Nmog4ZkVYXYSrbSPERu/HrZT1dSFQSewZVm62HlJJsU2/UYnf6gQKBzY/zXfr2S
rcKhnzBv6cQx6sfgEMVNdYxk2n667OcrKarUMuyazEocu6kx7510zg9ub1ymjkpR+/e1Q3VzDFMP
VMMQFTicxH12GJpRXrZqVHwf1q1N57vMq1PX6dFtSvO46LtuPDysrHsVzdfkqI/XIhTHwhPYUhk9
job+g+2l3W5y/W8XDb8K55N2w2kjq7xjFTTJF6OMrOehK8uNJLey/6hwvtqidoETkwuXXhuf8Uit
9xo4yDuko+qNLW5ldaoyjabe6UOpR2S4Rlh43xRj9IqvG/DHywZIiV294e7Y2JZ7FMPYhYexrjHk
A/9Yb6z/tSFSwhf7NsPDlRIKpeicb7Nd2Hj+iPCmHOfw+XwX1ppQArjF6d2GC8FWw977scNN7gDt
K9lHfbmFPF2bBSWKC8/G19DiwoCjbnWVDE1zFfaYA57vwMrXVdHCPiezNcsOYIXegYvDH6ajTxvz
uxJlqmChbU1jlozcnAfZ4kZf+2Z0Ext9dyzGFvtXP3M2ksXKLKjQtj7s0lkv6QRF7tM0eoeprL75
0vpx2RgtY/dml0yDUWb4mHH1RDj0FZtZfHNaYdbZxl6/nHreqbeogoXNnGeDllCbcj1zr+FBMojx
zwr/et6sTxhvHivfuPDgpYSEkYQ1sFLXo2hopfLK0uosu5rySNcvnAolIDwtgJFQcD+pRgMPmUge
J0McxsC9LKk6SjTYo5UP3eQRDSP1mH3kt6CiEPi1L3OmILh+n+wurUXW1oKDl9fnGNbp3i7yuy1x
rJWVqiLeUguUjAgJZh67o10n0q+T7nzBdzbaGP+VmFMlCxurS0p8+cTR8uyXMW/66xyF/qJ1rRsN
t6OLAkKFvFVpi44EhqjHdsaD3K4hqekBphPnv/7rWeqdeFAxb8EwuZkMBh4eUz8Kkcdz0HQaQw+v
OxfLrOZOGHitAFr2UH7PBeoSeZW5r2Xpa/VP6A3m13AokX7F3bu8SUDC/GnbtW8cBJ5Ql/FkeL39
fZnA+x1agcPDUWjDfOtLG+PQYRyGLX7DSl5WQR5TartzbSUOZaKU4orQJ+dblxlSP5wf5LWFqOS0
Snb44M2jOOYFvNS9x/x1uCTnbndVeTiKbGwBK92wrd+HyUEUcITSRbki75vPgWX23+Q8uK+XdULJ
ZqKm9huGJrFaRR9YMhTsrPguituX899f+/VKMmumSXPLJhdHPZtcND9c+dogrLWR9te+riwhgfmM
oYMXOkZWZfs730/CYVcO3uxvBNJKAyrsL+5cMysR2zlSfvL/5mA4fRK51X8+PzgrK0hVZswSb5jR
lfSP5STKW2uo9EOfSOCFgXBvzjex1oGlWvtm4w3+N2df1hynznb7i6gCITHcAj24PSS2Eyc7N1Ti
JCAQCDQA0q8/q9+rfH3ScZWvdpWzq7tB0qNnWANkdsBPaNGuq/vGgNADYHYx9xw2su/7gnMU/eML
HMFMLgdn/yChiHJINzg7jAN/S/3i2hs6//2PT2/ms424BahW9qaEYTSKjOUMbH5jea/0rC9hf3ko
iE3DkR0i6W+SGi6erSCHVM2ndtBN1U7r+5LcS8HFuB3hx1cH7ADa/HoYAgw/ekrDD5r5+Z2b6eIk
D2sXeA5jvEO9iuUzW4KoLwSfcxjN+C34+u/VPl/hf7lX4ovjLLRP47Zd0wOZRnazupj+IkbB/H1a
0l2QG3Cp12cwu+pilUO3//eXXtnDl3g6eDgAi5LhS8OzFV0cz6aMg+mtcfaVR7pE0M10phs5Q81M
9FILD6koc8xbtLYXuoO0eZWitFXRmxjNKzv6Ej4nHOmclvg6SuHwUCxmhaRooOCTPswpfSOqX3tj
F8fGWwWPnQ1kDAq7wj3PtDqyiazf/r0e/4NZ/GUXkPPX/nEqM4yB6QLi/UE6W1gW7t06lFp8d8LA
91IXmaW3hkw3XulCNuoOY633wdRTcnEbDh5l3Nql5692EaYEcV7AwQIiVlrV79xuFwcpcVzAjZUm
BwjqT2gVxj/rPn+falB6Ca7jJp5lbCJ6sIOYd1DF1CUcKUWBS+WN+uTafr64Eyd4zTuYUyaHmNXF
3Ig9LG6nQsIUvSMhvHe2hxxW5xyWye/bDZc4OiSORrUKPUn0r/rkIPpwlLvO8mkqYh9sXclJH9RF
P3W5h9i+klvpag++XBIO8vPaE/iuhmtYu3dBtTAC/L+7U6DYH8C0R8sxAbiv6yAMjdLzLc3OK0fr
EmfHQLkASq5NDvOq9rjoXnqq32ipXfvoi6sUtOJ88Qy9UpFsbgexo6XUen0Lv/2/LfaXU3uJMUvC
cXbUIxUDhy2zu8z1Q/MfNP8g4JJB/XcuLA+ij0nD4Whep7Sub2AGBIv1sFVwQA2SIAxKeHVFrOJe
k2iv2hz6dD0nzJyUd9uPEFbBVUCSjwzWvg0MyddEliskJpPdv7faldh5CVpTHICygGfsINV8jGrx
wrethaszzKT//QXXVuAiusBNFX7bHT1/gX2NsMwwbefvIwill6C1/tyqa3zCoHOkoU+YvQ6+ec6j
7PV9v/3yak5NHOYKZf2SMQ3erlqrQIRvEavPe/Bvm+ciqqALSKJUqeQAWwjzAc2hHi7rkJStJCTW
dm5o8vdF30vgGuO6Sz1LkSktlPyYMX0Myz5usCf//Zr+F5b+8iSX8DXwRIGJhZTFoYGRe7cL2GhF
GQHR+SmCWsrDsAlHb8VgRvMlULyDb7cn40OXIHJVcA2BtAoDSMfBMcllQWkaq8YCfpFLh73SDhmk
UpESV/BW0gkMRtz6FsHpygpcYuKCljSc1owdjOEv581/3j5ps8xF2y3vq6cuIbpbU3vPR5IeehCD
PPyeEmJLSgLzlrfBlQN2idKV8ZIDuIl+tTYUQr7IeG5ES+I3rr5rn37++x95SQ7HY5i4hOzg0VqE
LF0+nqC3271zoHuJ4HPQ9sNVd642w655XSeFnhZ6yeFbqg9Xwlt4kXik2EpmWTeGO4umxTqf8QMi
zeFJHb5zJhReBAmIS4NvlJjkULfIQ4oVqkT/tVPdv2+U+D+R6D8WwKVw3uu1wQLAgvwmbhkcpRMz
voEK/fvyJpeYvQmeSuFmNAOBLTYnvxlxxIK/D3uVXEL24DwnRuCK6WGKaFvVQc6qzIfvK2Rhmfx/
t2am4UljRuydGHJ9LZSqu6EpiBx5c+qZTX7/O7j9fQcll9pzAMF7MO4wL7NkXp5pk4ZPKXH8FUJ3
zfjGJfz3Vvv/7KD/PGRQggSYu0eAVir9jmROQDE0lNAK9kNPkdm17JfNG/7Vpmu0vPGd11b+4mAD
DIcxO+7mw5q37VwOERTAkTIr+uvf7+3vsTXJL+79YJlH1PqYBMLzcM4KZTWLS+p9/jNJJf3kAFJ4
+fc3XVuhizMOWi1qpVahKdlz88CR0XxLgKR9qvtkfNchTC6BeD1L0nqeCGaCQWJvGHp6GK1F/RsT
zWsPcJEIjNmk3RASPMA6MlW2y1o/QNws+5Yh13/jjr6yxS4heKCf8ASuoQzL3aUgsieN/91KQmnB
/OTSm8Y3or5fFX5I4QFNessK+so2uETniayLsbEcwldDPySTfDAirTwuReTDXVP+ewdc2cuX8DzY
A2Y5H1f0nJIo/xAPlu4nwd6C81779POj/RGBc0oH7GRksN5G7V1Gm+hoW9a/cQ7/3i9LLuF5rR62
ZRyj+ODG1JYWOqOnhObRHvbZdqdMXu/zrO7ed1QupeximnRuhCg7oCOTcGXbcrlV0CHlENgFLOMt
q6IrG/pSzg4qYxbi9U18yHAYz7obz3EvRMm37H3nMbs48oI2zHfNEh8U4+5m6vgEExz6ljrbtQW/
uNFrUW+RjUZ6CGU/7fsFIPJ0Def9+zbrxWmfoLsPr15BD2fK5FwQvkSfNpgdv0XkufLrLyF6/QSx
16DB57fxE/Xp8EB9Jt/VB0guMWxAQeiobTqkmWpJgDyiv/TZ6PhdL+YSuoaGNxSAFDKdlfvuNuo5
B5deJm/89CvnLL04xYvctmhc0JcOtRx82dW9z4Bekx6HgVLH9mlo8i/tQsyPfz/OFcJCkp5Pxx9x
o64Tbn2UxYfecpkB126hzIAma7AU537VvZXZAPsBAotGXU2xhQUGVFlhF1RJbulSULgR6B1pUSsV
+UoSV3YJBMuRGChYydZdCKUnsEbjUzaY9te/f/SVzZNc3tpcjWhlwHoeJCGzc3XIKjHM75M8SS5B
d20HpSX4tcaHNcWgr9imsTdFIjv3vnIiSS9+vhYYUw3hisBjOlXNkaZlMI5b9a6Xk15EHdLRQHqG
DeNXshxBihwe2dC/zxwnuRTaE2uWQjcqJAdo28wVzDnMafQYn/Sie0ts7UoSkF6EnnVC0T9LStDG
6z84SwEyI/w+UfpTPQJDONCF7Kc35/FXboFLKF5sAUNK0jE+QFAnvlltQMqtpsMxw1O9kTmdD+//
33hILvF4S4fJiYJiPMDH+ZCWdOynL3lYy7mMxw4CgjRM9FuX2rXvOgeWP46zhoSOtkMcHUYmbJWF
AyvDgbj7GDYIP7Ildm/ssmuv7SJQJY2pu61OyUF7bzDCgLKIKbJct3E5GaGX90XbS6QeDOPNos/b
bcWI9wjvjbpqgS154yGuxZHz3/94WYMNQcDScXgIhiwrW5qkFdbmLfDutaW4OIhCb41OMMI/wP5q
hKCIe9ThslZwi8Cg9C0R+GuPcJEFiECkGrY+BIX3Rj+DvS/LtI7l53fFkuTiKLqs7ekgw+iQqG75
PFHR3ffb8JZT3JXL7hInv4xZv3mpo0OWK174yaDLaHRQ2yLQTfgpbOdlAUE9qN+gSl55V5eadzwm
zHXLiu9bV0ASqB1KjJnNGwP3K8t9iQZcGYULZWeiQ2+42NGE3s6C7VfWuiJNAQF914pc4gKdabJM
bFN0mINmfnbwNf7A9PpWj/TKqb4EAyqZkjwd8AxOOH6/8SC7DWXkhgKsovehf5JLuTsP1sUGVxuC
tLuhT40y4n5KCPn+vvdzcbe2Nlsm5C3hARbtYj+g11VFbf+WH8K193NxpGNc2lGaZOFh06PfizwX
uliUq08wGwFJ4n2PcHmkXQZtssiGh1VEdZXAP+3W0+V93nnJJQgwZarRQAdEYBrS6UsT+PEz6Hpv
tkqvvKFLCGC2SiYXWeOMsVXBm4zpaoUZHEiAXfhGWfX3OWdyiQNMWYfCdlyxxMGUfpbIScttmZsi
CdblNuDxCMu1sD/paek/29i9hTS99mQXN2saiGbiA2Ihh48HKdQ8sx+5i0xbbjCv23b/XvwrUeQS
HthSHTSQ/8KV5GJ3E0Ur3wVgr+xX36jduBj7RsP/Suy9xAl63kUoJ4LwEPWwaDz6AUa3II6Ptt/V
Nh3nHXQJOgJB4HOK+u9HuxJ+6fnvf9y2PZTxlmkcwwOHoyZaR1DzMrZV+/d9+sXB92m6ZGFzFv/f
dPNB6iB6Ec6tb+y5a7/94uBbPjTQgePkEKVW7WbW/oAtp3/jxVxb84sDz+aZaPB/cWZkOh22MMiP
w9h78BLT7AEiUu8TjE/oxW0+j2AikKEhBzVQ9M9mJ89S6G81umP2v87JXxLdS9BckI3hAB1fctji
pvkd0pWhp5oZ1wkLsQuh+w98Rjvhhm39shWbcg4l7hxw/1yPWiyVa2sVfmBrmpPSqXFYdtBw3QDv
Q0Vcl1BEgWtEp9msv+TgbYZF4jq6VGFgu2KDtIJp27CkGbgEa/efVu62Tuvhds3j+jGLrXuEl5Iu
R5UupVzarVDZ3ONim6IiyKa1ACXntHH9XzSHWzHmTV/27TKXCXOvUx/AQlHR9ZT4XAKSL+/R19mq
HGOsqu7r40ptWwR9MBfJIGvYqaVkN+ZwcZROlBJo3EWPXyQLg33fTz+XeN0gdd+Dkxg0j3z1v8a5
PhvjRS/MqV9wufzCTPjZkDUpe2J9sYRmLaOQJqU0692oCWTYIjrsAxCgGYH/LWC+Y9l07LTI4GPS
xqoal+QjpGZNoTr1YOfoqY/YZzFBa4QRJKFiSlip0hlmzEm4lo10P3yzzacg3L5moEju0hxmnSYa
P2eif2nz/sOCf9/BblVVG9mWw2TGvJyFi8eidxZGdUEvi5iv7qUxmhwaihula+z9VrPnmm/BTQst
Y/Tw44Ik4WOXW1FApPvzCCvUUvqswVR1nqssZUGhFxXsZeNepYU6NKehLGyYGCBYmpPNN17wFAJx
Ov7RsXqFvDv5JWv6GNKBPQTSnpAhcSiTxQB/8PhXSIIZGitCHMyS39bTdhI2P8HZ+5UJ/zPQ9Eb1
Q3zYqMkKngg4fNeeVBsS0wLcJolHlEup2v676rKosgt1xVxDpQ6+Rd3NkEI3HY19doQhy3BqN91W
EefbLo77/1Le3ulRZ0ViIlYwBhsOStrfa0v7oiOiebTN9ARxqA4YRDYUvUnnQmIIXaTd/BMKTa4y
k1h2qQg/T+mylVi2DUabvS1cLrfjpm2NAaHOqtgKUUUo7QrTmRfC7PNcqw8siADpNejR4hxlmOUC
MGGz9rlJ0c1Zet1XzEMTO4Q48KHx5jmCrFghFdTqZOvnYkojc0eduseh+pVO4TFt0qxUZ4r/Atum
Ioxzsgv0uBRkNJ8EHVA/RdOrZew7uFtoC1kmS4ihQm+YYBVtk/23jIPejWEf7Sa0KEpOW1nQtf82
kxx+sYFFp2X2hY4Gg0M3/qISdR5QxA+KRo+LyGC4ufgb1yxjmaf9HaP5HmIx/a1XpClZjM5kvQS3
rhX+qLz+0Ov2yQf0ySc4Nhj8jwcZIOCF8/gzamwMyPCo9lJnyG0lK1lq8n2QtLaKgs6XqwB6aZqa
oEyEfzVk6QtwMaHKn/YfzRx+5mn+OBFndgN8J4sW4am0IUAjqwb6WzeG7pNa/tRq7YBZVcDGTJzB
N40upYDKSeHt2JTEgbmbEUeO8cTbSjra7o2zroxgMXAzR4mC86cLy2CgD0PStoVI0lfpkhcz12Cf
QKgbO8XaYoG4zCGiEIXNs40/o53ETpMNNC9UCOrIFOfhlwjo2S+q7uBaGtUR9EfUrPhjDtdHWrJJ
k6+ciU4DLWWSe6czdeI27vYaUJInNSPa2NAMS5lS9LDLFIrPbbEESbPH8W9cGYdL8NItsONOm1g1
WAaiDiLa6HGCsuwpnGV41LAq2S9xR3HjJPgVtbf+1G9nr/g6QgDdAKG4SSg1z8z1SpV5Da4ZAUQS
nbfJybtwUug18oZxWsQrMEoF1Gnzh9CO/W/ftuzWTMBsFFqm8iBhMFlRfC0vbBK3t8wSflwMSW0R
oST/GMQ0+m9oF30L3P7wO2/n5lFlE3uOmqzz8MKOoscm1+5hjJHNlhmbhkeaNcFP6tblUzOuKVY3
Cz4wz/vDChuWBncc6261A4S7GKfR3aeq1/J+giEXrHhYMgSFIXF8l6dmPeqYb2LfBDo+5t64I7Ha
f1qy3H42sD++CxxI8QVMH7ukGJqtrhQ5e1lMjvlhp0g2/0qhdG6Llm8TtPMdRAY3Wz8HZ/4rIsRD
u7LX2QCCMsx6KCORd8VkpldXz+tTP22ghMTaFiQM1ccJXm4n6ATdg2npiphshywhX2oRP2fYQAXE
/xQuLzwTnNLGarLzS0A4qSBxg563xv5j2fjVt8Grx0a6pY1+tN0I5BREnT/1YY1NkqT8BA+OuoAV
DtlNYRQWgwNZAmH8ifXpqWbkBcxLu88GqCVzN7oT1+lUzCvrSj3DXlfMmMmDzL0h7HL1EfhpWjFg
XEtced91xz/0AbrWiUqnEkDh6NZRBcvPLPFlzORjJ2FoOcgZIPgRw6pmDh9YQiTuchzWGT6XNzIV
Dwa2pOBy1J82wwYYVpMdRYu/MnZiuMAXVRLPXUH0+KqbHHRXl3SldcuCoD4Y3P8oQkSgD0MseSmT
OShgpPogvGnKuhdBiZF5UPgc/LRBxp+5cLr0IdILabfhRrbzd0yGYUjVYOA5IDspXGwOa4LEf860
LzljWbnCAK0CXvnT5MAt74SHblgovmd8gWW0NM1u6qIXiMD2RRtFAtjikVYrW0c0S/OlHAL1zdTR
T0gHNIXunatyFRwTNmVwmu+7ynRAAkKX8GWANlIhBXkKo1ieQKwAfNQwd58MIsNNG3cOYkHjlyY1
Ax5Npft2i9f9JKf+mQLfWnizHYZmDPcL7jdgTOr7BajUX9vqVYFLPjwCmNDuAzIl+1kJdqxbEqCH
D05LnmSDKDM9pfsmNPBkhJNOU8Fjm3eI8q6bHmUf4FzMfMWIboCXQH/PZDyqYwbe+p7783FBXXh2
OncN+xhv4TyBMwA1yZL1On3CJlsqQnR2E+fRuXTn48/Fz91N0o7+CCSq27m1Ud/DpJ3KVGb2Y7bQ
+ERqnh0d9/Jmzpl/DmNCP2iyyacaPr1dQQwLftRcy6ctovUDdDmTfZDP7dcRXNkj3DLrJ7jumsqg
3/GhztvxF7QO2t3Qzv4+y2NzC8nFBopCM8bNYz1MZR12uSgUWREhpsw/y5hCyS0bh9vFLavGtQwb
8dWH+W3Y1OEBwj7rboX48qNzfK1sLjxFZJztPfY6+aqbXn9qJuQ3k+iQiXfxCmqem3CEk/ali1T3
bLwgu2FxGdixsSixKsj7uhFdMaVlfJsFnu1NzyJsWbfdN3qqKxsn4+cl4tlJSNbyImMtOCy4ye9k
wye+97Hsq6ZrsjJOa1KCoNlV0BBr9hCDYhh5E7sjvo9vhpxMO96a71Md1K+j3bZXsTZ4T01MdgnM
aX/kyZp/yNERxM6w/WcDv5onNfRqn+W13PX52B646afqvM73Iyy8kFmkIwCidXDUWzsfxWzBYqMK
Mjtxsp7AYBZIdjwgrBiS71rYm5ZIebZKTQN9iUOf3C44u1WmY/kwLWaueGBWzCGG6KMBUr/UZ0E6
268pcIIJqWyaBI95ypKjMJhCFX7METKbuiYvmpt8PkKQB67vJjHrDqa+gsPJNJ36Im91+CUxUDMq
PAik912XBqch7ARYh1O4FqRemo+dX9kjJsj2J91M+LJGLL4VW1R/30gdfSE8zKMXzhqJhq8TBA4A
2vHgW9rjZe7nyNVjGQTakG9dHglX8S1vf7SRXKZ7Hk3TtJMOLEEoE0PVr+QtC77C5rUWqE+a/guP
+wA8iAZNm1O0sEDseGPHukCyHtMq7hu7nbDNxXyKM5iPlkSNLQuLKa673xTgHITyoAfjULQpd0fY
T4a00DlTbaUdGPfIU8k079YoBwOil21TWmpncoR7AXQ6LDydx1+kh/f5rV5cVx9FvURBwRe+fEvh
d/qhTw0DV3xeuuS2oS7xe7UFUVdw5H1toRydlsfFU2L/M+iNbyUQJciT5KhNd5ONMo+KNUgHDagm
wZ01wkQNRpP8TNybs7QHF7FpUCLBb34KK7fVG7ZfjyV4CnANQaG2VXBXAC0+Hw+RbtOfAoLqawky
ZSTvHAEOoqppmw8navtsPMnAZFMxDkFkynzys3+gdRT3oH/K/E5GMxJDvilLH6mIwWSFyw9KBp8z
g1szNTwcdoHSHYaxIvDP+TwO8ElgMebaWUy93fMgjuh+SbbtCZT9IP4BVCpG0oTN8MOGPS/tdgPS
d7mf6Bb0j10wY44ybl1dV1JFCYfV/dzN5UKWRB1kNMXyR9hZEyLDjOMIpYfnoX2CaF7cnXo1cYx3
ZijEnDIbRUjjVgjbPrtebNlJBU00HGanZyxCN/BuuxlzQaObWkwme0AbIOVRIfRK8nLN10AXNsay
FcARJTBqdJ1sUX4O6mc7pW68d4wZ/0CSERbihQ/b1v2Ix7hryzrIEBCCUUXZqW9GmxU5s7C9xdS/
m6GHg/C+I5tBZRBCBqMv+qAVx5nUDYDpSBNg87gOFrELysP1TpAAqFHchDiVDV9wDy8rJn/PvonD
4OvZJjveWxIhmQ77LkbZ6yb60dY2hj4yxhcFW4Osvo8dJaJqR8SNo9R+XQoMxYceu71bsal4kyc7
pzodoNvBRnmTAYoc/qhh83LP+iHURQxXYCROGTMtnmmCHpEXUe72IVyhCIr+aOTY3j6flyKZbb7i
9E7Q2kDkX6a9joz5rTlbfhgFJeVqhWRtfexGwMIfEhmQ7EQI1P1KoPm3pUAaF2938P/yURXoqR3v
+TIwAwWJTAw3o6mHaGe3JR5hoqYm+5J2Loo/Ex0jhuE2X1256CYLYaUp0uaUsBjyxjTAf3Y1xM/J
XdOG8lH3OeaaKDdrvcetjLovjm3f3XeBC9KTRcLVQdKghxM4jmC63IAlZz/VWiRfAt4sLTo1RLNy
CWsMI0p4eDR6j0p6cq9+aWP6gOFpO/2CUUhkf0F0HT9PwjdtR7Ig56/Ei/F7xFAfViBCmbhgm/PL
wxyCP/Zh2ID2K3WSZcFH2P8qXWU1txwpVThiWA5mssNlQCjuBaC/0WHaZAeO0arHpnLIZRAKLG/5
R+hj9OprE0LE5cTHZvqxdTnnj3QkM1wMmTLDTo6jMGXmaulOPjN9hIVSvQDRk7u4cGSN/YOvp9Ud
lmF0wUkkrv8yN9w0j8uqlriwdl2nG+ydeCqc53lbwc+EbbvIr3I9kLmPfsdTG/7SS4b/b4iQJB5Q
2+n0TqU6Eqi+V8QiP1jL7ucFPI0by4wMT1PsN39DVa+WfUjrYLzHjonYE0YOFr0rcMVpaVmy0l1C
Zm6rfg1Ry8c46t/gNKvdrzAE3PdTC1CTL9A+7ukhi5McmoiphVL7IkQSAugUaugX9+2gbqkZM19F
kUn5Llm3Sd+xxHpexgkNshtBhiSELJ7MyGGKFhQDOZo3qDwCvfp9C1u/n4kWq6zoJBXFHWRbcYcZ
t4lPepsMzrDHfVXZQPRsV6e+zXfGSGkPaMxZhPqa9dj1kHtti3bSG91lncq3HSgfM4oEiDoEBSYK
oSqsQBv2FpkBbe+aHiVF2al18VVoA0p3ACEGD8ssOD/kDegoheS+xaQSMERd6DFMultkzZM5oiyk
+rDEsnWVQMRHJZZuDb/lI/V9FfCNeHTLxvp3GAfBuku6mYwVl734T7CueQFZV0Zl6yT5nbZAqBXD
YjtTzW0az1Vr1/gRHIb51/mPyHvhL9nsWNsGfZVQ2XxNoSwbFT5J2H+Ghr262UibTJVy84LY24og
mkomdPwbrP6V7RbM4BTK+BpdNRK3yI7QF2zG2w0yBcM+NbbrDlqziZ+gsZRgUWA3aklpa2n4XqZ5
m/iiwzFqd4uGUM/T2aejvVEN1JMQcpNGPdoc5k0lhkJRcu83CVZR4/QWAPSwhTEIFGYQCzmhEGZp
pVI8715DzhYpeDYo1E8cykvYgLBHgZT07F+mpWth1o6KPykCTjf2TfVgOn6MIUW47SlkavpnYFSj
tEGrDNoHpeLGPqWdBAyJMWgXfRId69RRNKBC7ZZciO5GzVCw/BmxJotOOUSGQXyKhr77CqtrMewR
nxO0HNVIIEWPAyl3QdOFtOpWK5sPuMBgG90FQSbHAnKq0JVHAoKB/10N2OpaOtha4GDkXT6/jjJO
5NFvKd9AbJFe3kJEcYvPkdC1Q5ng+lIFLvWJFzmyTVzcnezWR5SbBP9QdxjO7Ac0Ez8go5PNXqHF
ZAprNumqOQE+/qZFthidaDCm80mis0pPA+HREf7T+k5Aina8kWJE7LEk9ig/ZzA5d/EYwVhonliM
oYNk9Xg0Svcp8NCSPa/OT8jThewTNFiYQbujX+q66DrSmyqJKEOrdRVK/TTMhkGFt8nrRzjXoVU4
SsqeJSj5ElcIupw74CyaaI/BqUFUBHesq6A/xvVpzab6K8d12t73cLSlKE75nBZQSPb5A8v5DPC3
iyZbTHm2VHFD1lv4aaxDYeQqj7POo5/oiIcf0dxOv5LByQSX5zrvtn5eoGYvZv94TnJl4doRQCWe
oCudjiZ/bGe3yqKeUjSPOe1hTMrap5wlMQReQveajlnzFdfKctvBE+9THUQhUlw+zofJ+xn5ZKd9
jQIaMobdEDV7ErTpLoEO1n24ytoUiEo4vRQxH45lJrhV0dqF5/5j3+6UqLsf3byiR9I7k961Eoov
JbcBQ/uw3sLdUIdW447Nwx0I0PZliMhoURQp9iI0ehf1AtDnrlNdsEuNVqce64rhQ6ZCbJ46x8Re
d/CghZBsup/ZtqK2hkkPOE/afnAxmT/X/eD3DD2K8dTXDYTaI2vRWaIB+Zo31o97PQ8Ck4dWZwRF
wYa+MMmIdch4MndMPEqxx4kO84lFNepiGXafAlnDeSTg3cd6NMHNFhBswzwb75t+ZTALSTJQGvWa
Loh5I3mgHBOEZonC73CFsod1AeX6HLI/d93GKo/h9y3zsrsj+F7Emql9TuctfoTXSP0tVPL3OGVt
uax0s0UOXfjj7JYwLnABruj/rjmCRJBCQTnGJYUZ2ufeU8yI2zCxkPmalzvfkfSHShQCTj+xfd5Q
/UOYUX+z89icDG3NT5Fm6MRvGTFgsqICKrZs3O5TFCnfIaRLEDO3VYm90wN4yJAUbeKSpGZyVeNB
00LSOltauIURX8wuatsbyzOR7UZVb+uNhM/9ukc5/9p5/rnjVO3As4sfosSLrIzAxdpNANYjE0S9
tk8nacKdBwUyLXDeCPrDbn3OfNN/3eJYVLmBBFWTLe0zNKPH3xNmMK+ZN+TnKDyS102EPa4kpqpw
1gI1kljUTbuGT/+PsPPqjVQJ0/AvQiJD3QKd3MH2OIzHN8ieAEWORcGv36f3arXacHN0pKM5Y3dD
1fe9cQoNSF7p/La5qK+Ix+Ccpbv+dEo5xOYgRnIR3DmpHKejdakWsbUY6ZsTyHv7bbluu2GdSQ3M
iaOCNVLRZoAsBZXfHavKEQALVO/y47p7zaK2E0362ZlrChm4hHttbhLwSFZ77t/pAzMS8wua/lu2
pcdAe+bO1NQSeMZWRqqeMedXgfo0y8y4KD62cjKXc2Wuy3Gem2He4RgwYIpow/t7lwh+24SK70Ys
hbtxpNNsCltv7xuG2UdeEwa/cQv7gu7Rod1zxri7wXDny0x5zqkPWrGfZI9ypAncGB6SP51W5UMp
fePBn8PxBPtmHdeaKC7NpEXKjvYTuwrTN78T80mYls9r6bGU+574TYd2E0TcvdtHaTgbzXBUc/CH
tz9Ow2FlNSwvAQRHJIiwjqAgNyaGyUg2pomDmbOcTk43PvmmW5zGeRspgNG8jUbpPjYUS1XwbGF3
oEBMRzXJmjVCiHb7wQjvJQ0/8W5eVJ6ztRvGU9P36hyKzPmY83k+5yxZsa6NIlrKiQXaLhr9ewu3
5djQW3MxbOO7torgXalUvzZj9hy65oypH+qrlVqyA9EFJfmZXszKy06r1/VxONT9vuv77gN0P3xa
vbz9gPQZ3SRUHvcKBZqJP0x+ves9NZqvbVHzLJlqqA5h4IQ74jfyBAl3Q2qnFw47hil3p4ze+TFV
nkiwbjYPeTFvzJxCRkUTWCTM3PGMdOyhclyddJvt3KYum5O6WsoboGRzyK3GSiyhvzKmgivN9fnT
VionwWcwH/PB1ru6YbVpLEPEQZ9/p6tzy8eeHcYqnbhsdRlXFEfdQ7mzg2undTJMRTnTWh6AFDcp
wCKY+gqzYdqChc5Y+BoT182930tv5FdRlfbDlPqLDex8B/0XO93bSIsTCSHHjyZTP1bzUPwZ/HyL
fGcq35fB5lyCYTo5wZT+zQtrPBPm0D30+Z2Bw/HhvgerduCJFKt8HHQZmczpYm1XfW/w9XSFboS1
84fZOO6H5wXdzC6JZT8OHJontLRfraJ9qT2G5jgELQLklr2iOKqAdwk0x0vUNcTNRplDmFdkdf1M
JEZF/PM6Z8Mfqhq2s62KMul1688wfSM19AAvpyF0UpqrN3ufq+oUmvP0YvimeLfWbPyWBVxbz3ia
hEQmHZatNjD2yeHazryMuBSbc+0awamei5yHZILgKIFkXlzhVPyEBj2XFf9rNB5Dv0srH3ovbMdd
Zmcv5DKJ/WJod4UIDIOHJhcCMMIonF1I/Otn61rknlHOFXsglURUBMaNF32IAqD835trmC994/hH
1+AgHJZFPCh6IPYTi/x5c4zgCuw3Xtt1hGSyyyOFrVlMbNv2BTqX78xZFU+mU73VtVU96KIv4crH
5XPoq2d88rBc3UBZFlqbQ9sY6sREthZRZm3+vtjct5ZzISqcPj0OMwfWLJT9K69q620tF4PA9q78
8N2iOjSVZTEZw2ogQFu/UtN0/pl++Hciuhnmou+D5J6tAKsj4NZFUe/nxhyvleUte4+Oqlh4tXOb
OeG5ndrMPBbFWCUIZrA7VcLvDuG9Sacxi/a8ked2QiKSfQpArmclfXKa+7n81M6kDo3y1pdw8buH
zZqMXdHI7lF0o5GsrYlRuRRJOcptF7QSmZEoPugaSiOEHjIJDV5WW2qA4Zy52naK4BGJod6n+ZJd
q1R8B77TPAftHWQSdr+cjSzwz+VcQvyB2zy7slv2qlBg/NJ06rhl5N7lWcc361ceWa0u5yAYHYga
pqtxR7TB+AdPlH0zhDD2sy+rpBAayTIT8YPwLJ9igmB7t2Dn2OaK8JIT2f7e5WFLG6+xc2g/S2pb
1BfbIu2Av8TJfjdhuGEVd75U0TW3dqmea3N1HwubbpoBrOkCXeDthnrJj66Xeu90LIlPbxvT21pC
Ttayb0+4KLcrldX5A8pLa2eazQ6JSfBUMAvuDKNVB6vhdozsASuw2UCrtHP6q6bX4tIq3f5pB4AW
7RZgLk05ACWqfLe5jbVbBui/Jp/mPXtxemHjDI4jCOOe94K7HyDq1OfL+lf3M+GJw+adlxoau2i4
z83MRRTQz/7Jq9YGxkTuVb9W+6EenL2LaOtDjhPAUxG+u34pjtiO9A0lvUi2ciiifkZ3g0oB1oZU
zHCvUBwyN67qChDZ3kqnGI9GmJVncIo8GueqY43uKt4H0tRa1MzxKBSMg79lSU3l2a9+gBoZZFsl
dsoARCCBFS8rmELO7XLxLfFWke2NAGccLgZEwkumKO2MgALni52L4qK77SsYcoNAl/RfsFq7dnCq
H5ZjbURuwXUYtulF9WbVe9QfoPQbc1iej3stU30cfPXVd6IHzhvtGM5qOWxb599wWRjgYKWqjlvr
Grth83/z0hRkEevuIkZzPrJ/LYwSZXUAXXZfDOioE0546IMq+Cg9aj5TvOusDlQpKhvP8Wquw8mq
7sTGCm2i9dKAaXhzlLLqv9a1PUY+o+lJsMbGM9jBN9gRdDFdCB9BGZbv692bnpvEsaTlaJxZOcKT
x0z8vKjMOg0cTHu6OVHTGCyaVzWJ4rnC7voR6Fk+VZIOzOGuuEqzvjlBh1dXOfSPllD4nfrtZ88g
sAPhzOJ68IzjlIrb6K9ij1Tm9yyDJTGzKn83mDoeS+LN9uUAl6mDSj1oKIKjzN2PzOLVT8dZ2cTA
lHUC6d0lYehwD+VT9Rfh1XDIPTgqI5ym42osXBMYGrOUARfBwPZnbivfIfqgCB5kKJpo2Yri79bB
gVlt3uwWlyAy356qvQWdySRSFJzubAb4/bKT6aCAqgBiCpbYvHlcfAdoOvNVjHprBKdzglhaTXdp
Um+4DEWVnlat9MFUIdnxTY7HDofwBaNdF4UuLfaWb+tYZYZ1YBMxn7aQAqHF8/0uCgARPpYCOjqo
GiPRefNzW+3yd2BqQnGEcrOz2S8h2Mj4jKoliPwqlUmQen8dTZSSbwfbYcykToqJY64KK4bSZhr3
m6mHvZuKX12IImkoxBIb7FpAWd38ON9/Uy2bn6FszX1IANSPsE7Fddz8IfanCcJNbt6DWM1fHqsS
2OgIwJDWJxP/czwa8kZ+JBOm1U2JUy8AoyS4Mp01H3XIODtvw+sA5pjoBRQL8f6WpI2sv8gQbB/D
LkujLVT6vSgJv7ccRz6Uq9GeqrD8a/sqY/D23wrh2bvA0Q4alLBPnA4kZ7Rbc2d3KPEaYm8uOp2P
Bunbzw0tdAmZzAVXFq/aYmYrEg4OE6UImPFz4fDrsGbArpax36n8KErb4naxy4tjaGAWi3vcNC1i
y7zi72gZKvaKMPthmZyfBFahrUt1MO83fGTJ2A5wpNS8JRvSpFONjiEGavWjpqrbh/GeODV2Gj0f
nEsE0tycmqWaD01Be8Q4dBhtGvJdcjP/QR6bgW6kGc7ac83LpFX2aduCP6p64LaBMPHGzdL9Uvrp
+1zjlknTnCRMb5qeZ67xh8yoP3sBtztNG74LWfFmbWaVdL3nQ8CE1bky7G9fez8dH7ZHZ54VWTbK
VAQHOyFSJGvIn7krjI5cpsZSD6br+I+454Or8kr7SiF8HsvJfB4LX51cVIaJFKJN1sFtzpMJUOHO
uogwlc7U3StwjgwtulvWNvdk5UcCGg2BhNmcwHZRCllEDDoWK2oWjGpnuqgKGppC/aX5TAt0CGjd
zChDehJlKCQihT0iNvC/M0jW2XWUs7gUXIKPhV96x1yny4fZElME22G1j/cW2GgeauVzONUAmZ03
b2+BKdnQMmXvQEHM4YLwTjwhHkOEYdkDgYHpctx4vR8g8NYnkjRylJPmHi3DcG2y9J8qrOwVKY6X
BDOXobKt4pxTuwTRSM5cNunhhyT2MR47krWn3NB7sM30AmlpRa4HryYt4zsbAfzU0rLV66xpiSRq
dI1cinRVhBjfM7/sD2i0/pTPmYy9fHqWA19YYdZv5TK5h0KikucoqO65el/wF0Xs+8Y5rNmmoP+x
2ru4qvSnvEs3Zl9Nh7zPq5hPrYL29VxEn8X3nXGNqZp3uOr9z3Dpv1241lvoFzUDaHfGxXebB9KZ
vE5HVdm9rc72vJFFltgLEhcnHPaBMf0cA/OtNxWZXJoxY92Mp27dMC5VDUS2aOYbj5QDM+A4sdf6
f5uhl4chNKzYdQDC6UWcogZZ5KEY82ut5c9gYTXaVNdHgeu3f02KDC/MvvRgosO4OWFfs/wi6v0I
Mbm+NrqaTJSugvWsxNivuNN+WuM0HsJe9UevkmIHo+Id9SDCuDQQYSDYRFIeb+Um/7SyIzN5yxcj
duEbD8YERLoN2WzdzAm2dGDj+Qet3l37mqmgMR2/jFJj6RLxn3IxB3VVPqmBYsFygHJy/QTZmA3+
4WVgql0wfQozhA+eZtaDtVE/TFSEX+TbVV9DNtyveuWfhwzUDQFgajysbe0w3KxoM5U1un8FzSP/
2qyl+6tFFcwF5qt3q8aAwSFjUEZvjLNtJpz17T4VqQutr4hZcIxGfykqrY4hnWHkxgXryc0VOh1/
G/Xz1Pk9RP3S7xe3LA/plpkxc2V1Aeq0r4Ve5HFdhpoRuxxRNVNF0uwtJ/X/oXCQp6mE6Cr8bnhT
Qs7HwgiQoTQcrUMpnOeWUf5Bjzg8l7FdEner1au/mCsQJX9XEnq8qgaq/vfBW/M/sItEgRS1MAEy
CYn/CWXTvFEy2b2buSd2zuwWydway9k0zW6K2qXcoi7rxj9KbN0Q+ZO5WntnlUjGKITdtt2ISpXg
sVL2dZQ1aXDE2zH+pnUD1Javs2SJZhljksivrGbG2aAH8gImWSFYKyYbWfcm7K9VEDWMXLVYCHEq
5WPqQyly63TILBg4b3k42YeaHN8fWT+aQeIRjQyiVIBzsO3aUZg31TtqpL6Bmw8mlvGVuLvLurWm
iIF4WoFco2yWI0Ra+6Uzs3pvhTlfJUoDlrsNaSypkqCpMTQkemy/r4NlV3urgArxgv7s1hNbC+Sd
lUVmP+WwOrkpql1eVNkU93Xvru/mwswbCW1lQbwC2uzKtWYozHnVptjtSgdQ1yvcvWUvamY5Kdvf
KFuD/h7bbLMGdMGcx+ayzBQSZZPfJmUzyd3GHAj0U01sCgzF87F35/YpHb1gB9Po3NoaDuuUbnTH
xR3CBP86mwDTjKaE/O1bvzFFNIyifBBNxgOsHViBnd8owDCHSsKCgXmBt+aFNX4VAID1jzLNQU2H
hi8lHsF9VNJXndcm2BZVuF8oD53390nvabRaV+z6wRmeELqL0zRmQZs0etjqGOWLIZLCMqCIbSUr
h3Fykl8uxShe1DGAN7u1CvWCuGVbsRAU/ihOgZR+QBY0xlU+kKpL+5TjbRDOb6SlU/ksgcfWCBmP
7Z7XsPXtGImZq3a0sqV1rIICfGtqp2KG5Rtq5G9Av9tNzmU7HJHYVzoCUONzSjnHdeL7rZO+Ta09
pi+6Cdf2V17UyqkRKSxVsfcbWMMPOFY9HwLJMDTRPL/2xaHZSjtMUtXI9yKr+qeWWJ9X2eRBFRmg
9rfBkPyUnKuMSl6YB3VSWy2wttPr4R2eyJEJqOewnRRtIl1cr1P+MRaWncY9HS/qoV/yYU3MWgdQ
22IZi9/QvK77HFiB2T06qZlWhwUdGBH0o1HBH/g+kk1KJe9EyWKHXKapvsu5V6Z22jK77c3Vq/m9
tKU85EbvJpbd26TPTj/KOuc3yczimIqmTojZmV4D5KHJZPXPLNz67BPxshtcPTJwjM9F2aYI08NM
Ywzwmr2eCzNq0LomtBuDwvKDxuDH7W3TFgNFWa+0/VE8+qi9zlojJjYwZ3jjHYy2/uWt6pkLsTxK
Wzmvo+vpB1dl4eNImQLmvR5F05b2h6zzOHJnZ3rbgNggpPXnbCIAy0qEyU2+5EkI/YosUxtRHtrF
oSS46T4jkvlWtu0LPBTjpqvKZ20ZXYIeQe3DIN8SXbXGdXE7lBoeZuxFYac0NLITpol2bxZFSulr
4DK7BoO93ib2i8dMTMuyE31g/YKqNDlhW2gsO+36j6lY1alDDUIwpNH3F3SSxhA3KKvtmAG9TYp5
DHdGyEaAE4bDLqr6NPtE4jlcZMnWh6LIWm7CXXuE93oe/koTyNxCWWnFswilhdmlwlBQyUEj4rE0
14QYl70zevajgM0Ap+SBgp9VL5k3TjvV0lmDb8ZF+18Vr/bcZ6fBX+vTsHben7K1GQrtpnts1ry7
pGixXrAi+mc7V9wai12NXGosLJGl3C7ft9LtSNSz1Z62bxY2ZHSUVRPizvgPD/epA7tkrQrb7Txo
tX26A5BW5K2r0BHBnGlSQOOduAzHHbvKu2f7aZ8M/kxFHZ1730OJJKfrJuvFZfJkP5qDxNIeebUB
SmovM8P3AFT+YEsK6NZJ/kiF8Un8SQklV+Z7snRvdcv8sa1bcHIJtd1zMp4CZG8JcY7pzgS5ZMtr
+fLax2AoLo5qzF1hIiAsmgUBmymnM5sEtggr8NhYna9WSmT9rV0dWjV2UeGOT8Jt52TriiLx1Uzg
zRxet4aJuRdZ9VCEgR/3k78mxjQGmHi6WzjbV4RDu65ymuM2lcchX5IiQPjXDqNzI6fkqWkQU1Pk
9V7ltUtQb2v9pG7ta4Xrj1zVhbGhchRSgfcKz7nsDAI1d3SvfyEsuvrjdvDmJjh5RneZPP8tRNhK
6pIeoHryK8/7Cgbd4CUaMjtaU2s4OmBM6TxnSegUO2+pXmej/B5yk+kMQoS2MvDS/GR7+SUdEVzh
RbvCPwdR1lvmKexWusY46qYIjjBIyCVxIa7cXerIiVHPeLrrUNG984rhS3b6/jR3ef4q/fbmbNMc
U4RbxpaTFcwn7XOqMXu1WQ4fyjcfabBW6JExr6Oid+XO7ZH19dxw0FqZsx/H++njlaa8MuF81a4E
N+NW2cHeKVRoYwASzZ7mlJ3BbQX87qbqoRnca9cuX6EluyQT6y+BSjCHOIWbzpyTFBso3xJ4+yYf
MHD0HbiFK/t4hRU+QcI7uy3M6908YcZyli74IxqIrUDj/SG21zmTdtU9UzQwvfpZAdqltEzIf5mT
fHFXVKriWrTrxsvuZuJ9Ft5751SUSrA0zXvUMxdlWt2bEVTXcK2zGI2VoKvZN3+t/tJ952G2MJU1
1hX6uioueCc4C6GkL0HrgQwbjIpruhZ7O0XcP2EDWMfq5yh6/YTvB/IY7UKs/cx70I6yjo5w1s+F
0/8VEi1Lih7cXkj7ccZVBQ22mNHkBj20tLQRWHY4iPr8iwEbI1g25vLHYJgWjjQk/2MT5DpeGmTN
ZyAF2MJh/p7QLD642Pkm5Yb7tLARWA3zc4H0gmsufGN2RS5iIESvJO96ANOf+et8dJd+/NMM9nbs
7OyEz+3qsrccLTuvbgWCEvRgv4q2fDPT7lfZZucGidBBoCq+ks48J+DRKgnndv3Fh2cdNgbqxKin
u1+nm4yHvpzbOTJXz762NqbFvOQtDeoVAR+ah/yCX5xXcuqxNk4uouzAsZO1Et6xNBbv0odBe4HZ
ZsrP5+l30JnZyRj99t/m8Xz4dujfAk6kGMuUtUd6ncelMlzwyLm7VMu8/ZXBWAzEYAPnQVL6SBxE
mj+EbiE/VUPmRDNT21Q3TvtRFxyIflDCmnn/8C5k5zXQ9j+of/3Q5ml1bNgWkU2S2e0QhnicdF7G
HjUxtxF6kr8y9E7SwLaIMSOropGyzkugUpYdU9bup7I3Zo6c2tdDOo1hca1xsVQxXeTmv3oLQNvc
eunnH7ocLIQjhRDvuh69t4DyXhn1bbdeW6NWRwHTKA9lDx4EfW7KJ9sVzTcPTladg9YJfmRBpn2U
hh5GupScttlfsGzc81POqe79CyFk1rOJcr+Nm1prgomkuSSeaHoMBL7x3frU62oMFCv7VuaVZDc5
9ZOs6vxzYqc+KqW2v+O29JdSlMWcsLGHP5XcOvNQ5OsKyFCgiVVm8GTz0I7RUszgYwprAvOw5b6i
ABNe3DabhSwN+o9ZLe898IKhv9mo7F5LA+DFGbvqgk9hPIHVoB7DO3XtU9u4biXtM0Mu+xSz29Do
vZXmftKZBq15oxHYPxg6fU2jiZC/PJTT58o1x5NsvPVgk3SNMmcKnSsi3vrZmcMmCfsFc8PUOldj
CKwLIyq6BElIAuoVxDELXkns+WJ8bRhwk9y6o3qmGXZPHXrFMl465SfjPFXxZtuQC5OEsPfWX67N
/jfqfnqXeWjsvbW4+6aW8Llg82XFcSBLFuzy+6bS/wq/l8+VwLwLpZh2fwurY5oYUdMzzZONkZn9
1bJd+eDllX7w+sEjVsjFVZe2+urYm7HnGSl3nh8iU942J5kInHkvqpU2R+7/R4joF88a5REl74Ys
R47WsTRdhXsVGB5V9m/TbQBZctaxzauWOFRgej1GjMiq/BcT837UqR6/3wL60jt29oqwxzuV2Wa/
ENiidmOPAt5a1BSryoI8yl38CYxDuJO7dYdWzmFZ43MYgBfuSgXgvJ7fjK2c/YHj+lU5Zp3kLSWk
U4aSndm8ZeTxs5MFxcqhAaDq2LZ9ogoYIMFfpzhFrPo0WJ5eI4Qm1h+uIb0fK9ojvHkAxDRY0mnX
1uwV1ROYb7hnMSNzHw4I7eCC6EL4FzkCuvV5Ln7TO3dHxVJ9EUOuosBOYWZpUt6Ts8KU7kN959t8
q7dVIub1GR6I9klo/CnYywUEq7TSR/QaS8w3nx/m3LxkxfAI4VwAh6LAKsaRkd8PnRf3TuhVtfyn
WG+iRpcEmqvc4nUc5WFVtROZmFbiyUTahFLa2mUYEPlH6t+61q6RTIrgtpTWmxAqiFtUVk8LH98n
2o9/zt2i0mSsdpY0n5TX5PsgQOoHLgT0ycYSWT2p0aNS2a5AtMnCEBogJcH66JOI2RYbGlqMmf3d
rDFayxbRlOxFg8lj71Zgc1WhrswTdTRkCxG8y9HXSNEyD3me1YvjoEv+mMMi6nr3knrtXmlzknGn
MHq6PdGhqdtxfXTBPw4Cip1qXf+tvVAd3M3/wzw8PPaO5OPcAFpwW0xnleFuHkrziaqW8Di1YX+S
Mi2jsGt71l175KpH7hU6SG+wOzEQweI0RpXyeHmjdavQAB4K9LxxqVcYvHs/uVzIMdJb91HO9b1j
iRGybtzXiRWQB8QvDouQAgIHHe7GivxAm9wHCYUi5nI7A0HP/OZZkyBOqHeBRYMM9r+agd+BxKc9
6lYgevzKZyOQTCmTd3aCpf9BRKPxyNW8HuUwD2y4/YSKMfM4DBbkWw3C4Ild/YB37zlEL3Q2vLAC
qa9chl/J+gfyeqoX1fzQyKvmzPTYkjgjxAQiO2+uE/t4ISLmI0k+l4c8AR/dIQhzg7dXmM5P31zr
GK6DN71pNWw9toGuMxsguC34VGItjwtNRLcNwfIPXak5MaiEuvk6aPYkzNJNyqIGlFCN/Kv2FV6r
Gm13mq8xhR3lTZs6Y3ArmsQO9UZmyuQcSTB6mbfRSkwt7vkErXd1MczFKJrBjW18bKz1+UMv6yva
qUev7Kq9HLPsUKXWY1n3VwM1W+xYOONC3XIxAs6cRhN51yrD6aeNNQ6ioR6Rg9XFUbsyiFSQro9F
2ha4PhvGwmWOJApOTjZT7Ti1r0tzB/9R1o4DwpmmLoPztAX265SzNlSKUt9JdlBD690wXbZA20MD
oFwY8wGUajoMqLKeGp+Ek8KdVFRY8yPq4p/GYpi7sUqNCCnaeHX43JPArR9aJ/+J6n2MTY36uvMY
R4Z1ugG6bS9jGHSXkYzHzh4/tS/6fYm5F9iNChc9gn5mLl3xqc30kXJoeBs6MXwhPzRHaGwW+o1q
y29Pcov7ue72yF7UrilrdXCq/Jq6rrObQ+/Fy2bF5iGOfulWu60U5t7M2oyvo39zA/57R4exqJuf
Q4kqc/HsdTeAFXgBhrmeWoGdgyrlGKylRGNb1qd0zMe3QDkf27CV6BngHhp3QnypxB+LfmRGOauJ
3YAHb91K/O34e3GHVxwRIuuOnSvAw6R8cbQevgq3efBtuX5h1CrPaWlnD5ZdhAluQnJs2+Grs0qb
xc0bYFtX55FeCfU96Lbcb6yYv4rKUecGz8O+xZj4Ug045rwBUXZmmKhkHM/GjeE+khMAxS1g/iDh
I4c9jZsKt6A7W7HtO4/sFjW5C6CEisJrvElHP3WfiD1l3tGHzrSfM2PaczI+IAt/H8b8YhXccWjn
ZDx2yI4DPnWkddMOf/vvTDcll2h9v6lUFFrlmHCv3rDmojo1i5tN2AWLHAdrl5qYZLVxTTeVdNm0
E7nCaTIbN5rLvd2sRkDZycY8mR38rUCJV83/fG5ggjgCvVuZNRPNex9RD28nIiz+4Jxisa+Io8V2
SD5IVVrtzprW8knK6VLVIU+Ay1OVGXwQeFU/+81+4yz89GBS9+ks8PDlhpuM/owSi/UWyWkt99zj
G3xnme2yTETF2Dk34eQQgVb2htmCl6Sat3NY+i9Oty6HbF2fLZR2BDq0qHo2OMetLCtWduznXW81
Z2a3/m6vqVogx1S9y5nigNFGRGDZG6pt3f8K5fiPOBF8skgwQ2NG4VCl2WVLMYCiTtpizI94f3pa
bwO6cI9u4+t4zmoTKpABpq4wplhbi7wJoVDktKaE2xrf8mwrQPK2G2vYfXRSRZyiRd95OKcjc3Qu
1ZQNUV7CYfqr0cUNRogI1Pq1bR0rmlL7iSJ2pCcVmGPpubhwgOjirM5/ZbDvEkS71GjVeyOW7F27
sAzDPQL1Jvbq+m/abu+b8Ks9ZSJ3wqd6dKXdIwjtkNqV6Filh4lUpD00rr3tLXfTj6Jc/ThnbHof
nG2OO0OlvF1rljg9dG8wlOGeDJTuDLNmR/jw/X03YKCH5MVCKOzzmg3BGWXBAlGWy72JLpBTafnu
lyXFaKarg+NO76qsnnrgxEgBit3d+PJo2/1XG5pveT5jSVzyLSaUs+KphspezXtuxvgWTsGwC1yF
1ecu1O9s9uq6Zkiqt/dwIQCCDY8WiNSAoffM4bChtKJSswBidlXNjDZ0m3uo6hENMP5A4STGyrQQ
6XLjJTGsSj7mgcmXmDt+9RvX5fgJktUMUO5eRnDqGpzxDHEC4o+0fkvOdJUMjjvUB2PuDStZwafa
g92byH4yZZA4Ew5igrvymiI9LVk+EyVbyiBHo6N7vkfDGcTB8+ZW3Nwl8/TZsgb1vqQ8vq+lr5Cb
2FU6+VHrO+m8hyeXI4yD2HjVwM998GYT0RfqD/n/ZX7/L9FK/70LL509y7EDlmvf6JGJC2Gu3yE+
qn//dy7U/xLb5fy32K7V2LTWpodX2tpq9FFaXcDtaCXK2zX+v/8K654C9T/lHt2Dnf5LslVW2Qrf
Lio3abqmdWSoLiyeOkCueEXAR2xPKwc6+BpffjHsd7+H6T84O68kybEzS2+FxnewcQFciLYmH+Bw
7R5a5gssJLS+kE+zjdlH76B3MiuZz5OcIZljxRprs7KwShGRES6u+M8532lmm5leaBTnRfRFvQXX
Mt3+62/nN3BS5uWR+IfvhmoH3tLMnrZhVXH+8ho2Njl+FPbwupjz73D2foMf9muBnsaRInOR4bdN
aRUcH8PwyWBYk/h5ZJHNrdOM97ho8J7/6x/qt14lv+C9orhxMqyoy5aYG8MLLV+C3mqN+//eV/8F
7yV0c0SebZdt2Td2wJXH2ul6lfwO3+u3XoK/8L04DeiRkdo8VgMCGZ5TnTwRw07HCX+Pz/5bD88v
aK+89SrdxViyrYRX0F1GDsXgTJjGv8Ol/o3X1K+VqlopSgJxZBXj5jY2+l1m1cHMcWzUfq/R8zde
UL92/SGi5PC5igV+m/nRhGiC4kp7Mo1Nk7TVf+9FZPyyFmBf7vFBUArdZjYziFlqawNVYPevX0S/
9RP8sgpMsDlkracLh7OL1C27ajsDqtjimJgD2YoQtEhT/w4n8Lf+sV/e5Bl+yUQqnpBukDQY6mRd
esgIhzmKko1bFyWjqyH6K/3u3z6mf4++qpu/LmXdX/6DX38wc2uTKFa//PIv5+SjrbrqW/3H5dP+
71/750/6y0NV8N+vf+WfPoMv/Ld/OHhTb//0izXqs5pv+692vvtiAqx+fnW+xcvf/P/9wz98/fwq
D3P99ec/wgor1eWrsfaVf/zbH+0///xHcamH+rd//Pp/+8Ort4LPW/3Xf6qvP3z+r//xP/cDa/TX
//OpX2+d+vMfNeNPlme5nuehsDncPC4FCePXzz9y/yQ9z/A8i4JCyxEX+nNZtSrm39b/5Ji2bTLR
QPwS1oVu3FX95Y+sP5nS0XHxuoZD55VNB8L/+R7/6Wn6+9P2h7IvbqoEByCfLeVljfn71iQdmy8G
aRy7reOZtmH/sgY5+SgV/nIirSie1MypU8sR/UDqKujiOb1tSg3pE/qYmTbN2okT7zY1tRWmJrWj
dnteTfALmDY0T7ap76XDGJWfrQRspzDqT+rOnYn+2kTiLXtK1h6Ry3XIke0uMjqIkmq+rmPLT4ok
OXnFwAUzFGvP4hau04izSfXx2bYaFeCanY+UJpwZ6I17EBX+UsjhbBXDcI44kQQ4+qpVOqXkaSMn
5BOrHARcF2OZWwTIoFUDzOwVrx6B1l6mb3b2bDT5lZ0QPChhY/mNkNdDourDlKftU6PjaZg3tE9j
m44wCMTRzZhb9l4ZFsH2MbUB/80yCRCPKTJss1PuxH/7UCkrPf38va5FxNChQYUafG+k0I2VDdZG
J1i/FpWYzlMZExwrih2dyFsP4sS9vpCI6VzGTabVHHKn0E8GK1G4iJpIoLTPlk6VoT/GhTgqQi0t
6atNiJ2CCC44bLr6LqiyeD9bjUvozu2Z4Mv2VI5F61v6ku+JHD9Svt5ccbJ1T/kyYUtKkhuYyuaV
hb/r569MMGE3WVItyFmW2qdSHRVB9lPq9Ns5yfRnlzQkOV/vWLrNhxij5hFN1ocJBHE/j3WucJF+
azTmxjWBD1lEvU4JwTt0sqGAQXNH/O4mnWxtF1tVHThFiuR1+Srk+AP+yslwMxausBzuy3REG0mK
F2OooxUXJ/wZlw+xzO31y0gdyIrIw3CVXT54bWht29qOfA1b4OiLa4Uz4gQ0DZIchsZGegW3e7pK
zmyLL+5oPDk9A2/STO257fWWmX3h4oiKYuc7N7kma317R3M98k5TDeGR4VR4nDHVtNh8kaLjZcDg
kxanKMqKU5jDLKnb3Ax6KAFZYJjzgfU93A6pFR4K4tiHRHfs0v+HX5fLsNUKbseAJY4/P8g01I64
xE6hiNrdz9/q86Ld67G7IY0x4J9xtfikBiM+4ZbzNtgOvnqgfbs5sj4czWxEECV5jNI7xFfR0+LY
w1aOy4+Li+WQLO0QjE2t+VnX4TWavXoAG6G4IRBSO3pD9I8f+poQTj8l13///Sg3Xe6x6Q9MOPpW
J2d0/vkBybg7G5mjYTZdCAW5s9p2XvmRWWaJztqiFht5i4xXg57q1agfypnMp5yjZK3qV0+k56UH
C1LEHZENNFFIXeOjGk1rzSWWxww2y+Ljb5BnmHRr5gvmqmjGfjPnatq0jXSDbhi9M8iMU5sV5lqr
qihIaqQCArODd8YmEQb5EkKqsMa7wbxU7sJpYuKYRKef/+d2tgxsyD9+OC/6ySs9TLoFljudpEKQ
42zjTcwPY5fyXiPhcPXzQ0UeHCkYqScixOgbtZGfxxRNvDLrdOsYNdKVkaIhAM4x13MfMhTTM2Zw
ZWNcgA/yBlem3JtAtjGsbW2zbq4Kj5o3js3HWbrbLF7moBbM9mgpjPwdVgnvegbl7/ZbErhXtYsQ
zmSmPxYAI2uZM5Nphn7DcPXFjdKdp9UZ03/bxqtDtodvrfHT2MYf3Wo4pZWsNiWtn0FVPZuSOAkO
mMd2mLSN2zEkb8JmTT8ioXSB2cdr7vt+OZWW0NaNTorFaqOtkedPEnjrCvZQ73de+AHU5yuKzniT
e59eg24XUhZTwI/ixYFnBipYAbgtXJVjunZV9a5d4nv1zJS2q56Eez1G6Qs3/9SOO4SObFyVhvsG
BvacQ+YoBY5nLC6+BC1AcsRY1YWB+q4EK0l7HNwBkgwLZ93xVrswY1Re76oKv6KU4HQY9iejeXaM
9E555b7Ow/s2htDZWMaJYfYx6dsjfAryk/IiabreXbfVCQAFYZ09y7i/RTiHxbdFW+gG8k19n++N
TD6F3hTkEkq9QyqWDcMLRqe47mfrJkopKjIlOl7CbFpaERO4gPHCDsfbvd1ZLV4MM1uhG9w4IeEs
mZlH4kr0dXJln00AWm23rqWVbdq+Gf24KM84cYYDjd6B3VXHUIf0ntnZo9e3IWS49B3zm8PQZQ9R
mesE99twydYVER8f0FTIWHdcOflirwneCgopRT+WW2/IzpokNt3KiXOpvKLbFVMMi7DPXkTsJvy2
Ztwus0kZdlwaL8zTqKjlNYDWQtaX1GvcqWbbd93aKnRAIzMO4tgZ+nNvy/4cFeNJCm88CHBF+86I
XsifnjAn1UGaTe8EWd4GzBRMhSbOCJML5K/aE4/Fqtms2xb5DEHhICsH6mEu3KDCDJIDe/Ezg+hy
AxBwVYyY25LpddJXzYBxi+nZZQuyktVMVv2gU0mO0Z+EYe5luHxqtMcyHtZY155dVz632kkvi+VA
PoKewrCmewDlPYWDIPTXNPT6NUeFNcgrc9UW+Z3FE0F4ok+CnsxSmd27zohTSTPBOjZL4M6O6WeL
4ysknfMYifycj160NwF/Ub/c8fJxI0p2ZbJN+rlZGV7NOSzd1a751DJCJr5o3FmkGQ+6C56jNYrL
D6h2jjtNx9xNkmCqPAze3bnoteboOd8Er8tDAvNmY7X6jyobqofMVW8sNKytFhMvlvhvOzSu9IGB
JGwGVMrZ3hiWAieqJ1TQg2W4cbpu01LChNKaqZ1dJeLsdbw859GI1jaUZFgfKEBqwVMWjcu5ik0s
MnPfb4s64fwE/gJ2p03ch6dlHBPiPgqtacJJ+pgr4wLDWcUeVpnJtOe1MBTOuXFMIWXBBaArmuQk
oJhEh/yoX8YhUu87uIpYBKF+Zf4yZJ9qkNUaK+VK1eaBSy1wNcQtvyIxPSi7DYylxPulluI6v3xA
Aro3XTc5/PytxKqKa3goxbXXAi4wloLEpOlg1XdnsKPSjo4LmOIj/odrzH1EWWzu46qybye94LRZ
3cxm+h4u6lShVK+ilgBMCWlsI0B14FRkwY2wFmdPxVi6R+qQBzTVxNrifCR89WzXJj6wrFwp03tq
rYqUOJRNDltPiY5JN7qdSKAH+bgEJakduKfVfdvYRyC16IwAfVKQd3uZ9LwOww/hCHnqYjE80LK9
teBwvVhcZne1SWG0YJl7ISGAs5Zh9rFK5c3QXJaLhk+0vom14MVLyo1mtfHOYYS68zq7XWOv658J
J4O7ReYjVA13rBTTdorW7mBO16JuYeKOvHc8vT0MlMudRjNbM0BVh0RDsHea8qZxCsCpdSZ9XRuB
S8vUuGslR0SFMX4c9S94PxWxnpSUiaBNGiezeTXFWuBwkFtLqjwD0VM7Oy5XLqyOnZanzWk0uuY0
kKLZQlMAkTG2L32i3L2r8mLtyQGwziI4kAGFQLzV7IPJewImzzYM71WENooG5jaxts+6+h2EPmZL
DMbasdMtOByX/zNb961ljuGRTcN14poPk1dZm37CAFe0LW1Vjcbuim6CXydWQdout/jb41VJN/ym
ISomYUjftuH4nOqsvRrwlq0JHirTzfja1tLVyHboh/G5KxmKWfCxgkGHvWSL7Lx4euSzzT9gcfpK
TVbhwsy0XZ1obNe9QKQ1qzUc5PoEIUSsnFJ6mCP1YGyB5xNAbjYkCgI7NvAaEdqkw1j/QY7UXmNY
XzeFO+5SyJhH3RgY/1Hc51Nb3N/Nql52oXmB0UHNDaq0Po6TMV5xIVgPuOSQygMtJUmgVTG+Eyu9
aNLfBnmIDTQzrKGV/ljNPwbQI5uYMwZaSrLOxDUyLaCnqfUCs5B+LqxtkbC6UHrqj/YMxxDnlp+l
n2Y/M1rLdLx8rfalSxc00/yB6TMHHtnMq8ubQicth3V3ZXRiD/0ACcoYrrnEJGtC42w0V+58bdp6
9YRvwgzMDhsPztG7hXm70RtaEEf9MQoNZMulvyHJVR3N1L1z9MzkFdPf2hphWc/FRJ+munfA97TC
arMcLJbLIQKEmmv9Rq+i4RQRLe8dLQO/7Vz8PcmqHyvhzwQbNvo4SGIH097QyjlYdJe1RXmXjN1B
NI46O01K0nZwgyzB+Fy0xHmiGCNwc1d38ROpCgfqW/K3D1XeQj9so7VFJMvH3FMB/KhbjpgYOwHS
7F3aRqyo8DDgphoUwCN3SdtHgqw3ET1l+F/LdAgoOtFQlYYVboHrofPeiUY2W3vOP5y4R24wJ4me
a9wnuCPqRg+SWLHCZiCftfar98xiO9ZX9shprcTHsxICtkqVT4/e6Hr+EA13aeHoK3vJbhYj3Nkq
9nzshFuVEGVc0tI65FW+L8weojfhMT/kKfNhGhCSHFR6NG3nx6TVxyyNIIaJ7sVaWJMotcZgnNaY
VTrnI+zdVzElB7vRf1hik2jDbdvwrVMQw2oCVmUVUjLPeEWttUH/5MfDCj3cFDDpOJcO8aEz3NWk
8IBIWMNsoPJODy/pKQxUdpmaG+lcRHHD3U4y/mo6NexSAyVMZHDtKkgFJi8mopIAzecWdCmESacx
bkohHE5+2I+L8phBhdSN9DyLeSdQHoN6dM21pWnHYijHAzwh/AQE44ChsklVLS7GSOgB1qdVNrvT
1lGc9ZpL98D0Igqu5C4Km1/ruNWMuN6konnqaARlh4S+YjodT/68qhdAhPS3IfS6K/xcWeAR/wmy
1MMa7w2bzhGPEJMMQOHY0iPXqP1Er2sfJs9wMEAlGt+GiniQygyLNqVmBsZz0g3FCqpzS25LsfpS
21Xay1EMOvakQoa8VZ4il0PQUpRfavIimgX0VRUCIHR71awcwnPATE1JWJ4hTdaggetzxXdCAnea
T6QZhiCFH4oBWwwIkxgH9GE2NgoAD8h858NTzbMomF3M8Qfh7ZldtXmetaFc56I3g7S4OCez1bTg
5fX6VHB3hG0bSYA7GhkSr8BW64Vhfuxi5GI11luhMp04d9Hc0H3GrAoFgsBLs1ETHbimo9FpUsnR
r7Oa9hZHNI+GG/LoE/NLEszaS7wtODJ5YcGBtXwJZ3Iu3XinxuWxKWrjOPTyeVwS3H0VsaTcQbDV
kYaPxNEeAG5/zIt7rUxuaXFPRMseHkXmuVtTcw0O8tmrOYoXCz3PL6oSEE3NW2WK+E66Psq2HFB3
y5h9OkYOTMMyP0rGIcHgwUqtlHcGLoyXUwe0o0n6d0sPV/HFLiRCHyQh4/4JibxUwxru9V0v0D8T
6eHbXe5yTG+8LevdgI+lq95KfGkdzcEBdqc7+A18fSosWGewATge+CKXORHOlLUx149tC6tfDdXT
Eqf3lT0e55bLHWk333Z7Nsb2dULg3zYLFBc9fotL8aNw0IUVJjQl5QsHl5DFg7gViWdGeyZZpaW6
xkuMD7iquAgNag/NgtIEwOyr8N5OyQaP5hcq5U2ayWdt+JYNcUmt21m5vKFcW5GXwZ6lRcehIOEP
zoY3Cgzqrik2CjrGga0t8ws7vOncFqdCR8JEZ02YbBJzSdmTQa+Gq4IFZ8sXzknvV37Mpr/L8qol
vEyssVFY3kUbBtLtOuwVzqo0yacl9OUEJbedCwSDtARmr0pEmK1NbAgVjTCcWrt8lYJJ5BQ0upD+
cFR1hJtil5BRhBEfmzg0ysx6Grp52ooCNjm9Cbigur9CnFcQQb/miLSsFl1bs3Nt9Swtcxt9LkVd
+rNtWit/HGgQzoR9X1vQxCrYdFnEYgurCi2fWfJ+rdU18RR2uX1YL5J0arGedKwxhUYq2m7iY6wN
PGKiv5WCZTWbwPeFuVGS8ZqM1bh0oBa15TvsnHxVY/X3YRtyg0emXWWekaxajRmJxU31gi32R8bH
PuwVTsTM3HyDiJpfWxgplLOZeEljVVobksx/MtiH0hlPS/+DzkBEUsmjS6oK7utZp3lkxLBC4jnN
hn01uTuNNXYWzJNLK/G4EVZPM3oWtmpwNxW+ER2v1GommzlYgHujyKWJq9Z6bq2ciqp6zzbnbbzm
1ARWymV5SuObXFMPrjkSHnzjgQ0k+JJ11pR6YDn4STKzWY463JWBldEC2Ah36kukz5pmvZmRbq90
sPdOLMB71ROLMGaPjayr16Ewin0t1NZU1StL8E3C3nFkHE3liFw8fCp4otge/apT34ZUEFMgpOTJ
s5cr9tf6fczxAGbq2hVPRQgUwPqQkbWRcnloU7UTBHJFq+ZDbQwU9xAh0Mxh00RRAOB86Uf2RCt9
C5f4C9fyLo7Hl6YBt25M4/MlvBIk5PonsM04XgkzU0HjR46Ft5ukEC2q3xVYVCDU3esl3qdpveHr
NckGF6hDZw164DHlPWCFPylbu8uA/gexkdivevRVThOjtwD6cb4KU/k0lsbeapLvxmrfF7AFhpUd
YDlHRLV+ZDnPgG7/IP+VEeNn3GBm+BtYtkqCd3B45tF3Om/Z9TK6YXRgnDwoeawlpK3ZJcsBOqdp
PPMkEwxWzanw3jxRT5tc74DjA8n144YoKzmSdxxGalVfXjO1Nd4scXd0h5pDKu/cqoRG1uC2BATK
zDgWn30BdD81MijE3LDTbMw2vbWkzEmxhhdx+GHXAptquikt83uZkrsEl3owF+W3RqboMMb6kRYh
sRqq+hhKeZ8YYRkMEHD9GjON0Q7XNlAaf4A06ponOAIRMPmk2Y68nESuXqf6KerxOrdRdt9pXwAA
GeN4OMuykh6YkFs5Zbp+GeFu16oHp2i+IG3ci644azh1W4deixIfWc8amU7Jplzco1hsriNmjL0j
3g14H3zevAILOxG54XtgOM5I4aTr6v5iTFjcbo3t6QpG1sJWA/ZawLOo+3nnmNFTNvWovI9pzM2X
L3vEZHMShriuIDGwB5Tbn99rO7jfGvaWtnzS3HHrAYPwS7MtTuzTDzIhNYOlg3qJHCcS9j2Gh9EZ
QsSbHSdkgOLhR0EeKhLDaZZsVGFh7opcvHqDN1KYIF+1QXuT84IbCV9nIDmT032yCwORcpUBwHAY
6zuqIjj9dliaJvVcV9lhbPWjTAXOusu+hIDsNpbmt6LZM324J/Cxs7uWohgMzsmlYk2QnitbiJvT
qyErcAf2c5mmpEwTdhklvKuLkwFTErGpZnl30+i2MrjyUu8C1ZGEUYg1DhB96Fl7a5A7G+msSAje
Rvi7HB1GbWZKjh8qI7Q3HkWJF6DKrpylZBwURl8EclaZss7wYvin3ZXTV1UwOWa+niGOR+zPl0n1
i+KcB1oazIZFOAnL8jtEREzSNNX4epEfHNm/TVZ9SPP6EVsqaa1ZPc4VkFknurKK6LbUwJ1qNuFi
Y2a99+pPJyr3zNqNXSWytd5c9WOHg7gFA6OA/vcmt8fEHTZlm3vwdRYuj9pwl4Ohhy0BloStk97U
hcGxYQeZcWn/SCAomdF0b4/FSmKTsrRUh0EpMJ0FC8GfAAKBjXVf3lZMO+wp4P48XnNcI6ZsXHV5
d0iwfmazdZ/HGtdIus2bAtSVkfpMoD7MqHm1HfXK8+jndBoNGuyKvBWur9X6eSYsFxAcUwy1Ah5V
FuT8g4huNJqBc26P3pS9c7nhRkSUKMnCd8QN6Wuy2XvhZAbFwCphAq9oMzy1XXnSq65cmU3/5njN
iyR7TtWIu9JldN0b8cWXuJxVrb+lKGuD5920Gmdhrg0rzdPeuikIcwtmjsq3MFStVSi4aij7mtv7
2przTxGZPf561wcsfZZO/mIAueOcps3z3sTN4bfN2K2QU68AEa6xREerxjAOZkuoOorsI+yuk4yP
SMpPMychvyhmnZvv5fhS3yaF3SIYwtgcs5J0Pn5IovynjtqCwpnP4Bmr1TLA4kj7amOYKXCT5hIY
eQlFER6WBTxdwz4xDN6zafSPdlnu5nZ5Zz7urFN5gawMVGThOvY1y5WrIgd22pgUo3ATCgpZvQCs
T1YlpN9ac+eDHdHOkJFYW7Iy4bYD7i7E/7LrBi0wMgMfYa75s8hPoFyoUtMpiXBINcUoJziS78zL
VSWJX9qi7ILQqD5E4VnXWc9MoGf66oXc8KOclCdwbZKnefqWdAZR4YpRFtttCq50jzq/LS1vF89k
AphF/WiSj9GlBGEcst0k3k3KQ+zeeYT2kpAjPzTmsPYSKz0DdyJx0JYIlWm2y0kuppAFfWnF8apz
bbigurWr4+Ghzus91q4Hz5huUd707QKDKnkigPMShd6TU0UCpn9NT0Z3Z+bAhhGLwYLg6T9N1GN6
jfuqj+2OH21L4mneuHaBUEB6SjlkUQGGcmeXyyVPsRkJrnqMm6NcnpxwXLuXfaYdgLQwYr2rlPmm
01qyUXPp4/5MuNkq6CQsl37DqRbmFbKSw29jWeadHNFZE/K4C/Yyx65uBoQIn4K0nUMVKadsY7XQ
MZRGLPvF6J1KmBBxx75fOBFsnlbco0OuLDveVRTigC59u7zUY6u8a3DfB9WlCbQDa5EsV81YbMZC
vnpp+qnVpEEsC1VFXz4ZqpQBLSH3QDDbLbPWg2coXv1ZuIlmfSQ8GX0S/0b2AngdOp8WAgcn0+Zp
kgNcmCWYnZBpj3yuR3omoIoWm1nAgjGLF6Dpje8JRJ6say5ZaXOdIanpGfCE2vk5khjehDEyIql1
EdiXWNhcxLupKS6ZUJZwBfKBlEfh+ABPrpgiHU1Xv6kn7zqdOQjj+A03GJjIVrflXdgtPCeIr857
rtvjOu9QVab4QR8tQouMPFHO0psZUge4FkVSG0KKGrV5A6bwwe04Scd0ySSp5aBLxA+XpLNmF7wl
DbqXIvdZWeRcR6a8m8huXsuGSZg2giCkmmmJxH0GDBWDq2RfaKuD52qPFoNyEe9N0b0Wy31Se1xf
DUoVclB9mLo0uLY3dpnRqo57cWXk85dt3Oi2glcbQelZjJ3gHR5q3oPTR+u5gYQFUwCDETVq5k9U
e4nNg0epKDmZustubMAQkzUfuWvaH1WDdkQp1xqTqukPFP9WytkJ208obljPhJew08rK19uZRSM1
jpNmpmTApn1rWNZe1GjFJlCPnJYBlAJ5ZWR5vzPc8i2yeINPpHD9GCLwxlNWh2ZeAmgusu3iWJeZ
V72H3Mz7ea7MdZQBu50QkNFmy4Mr9jkzhaBZEjBskEubCZ/2sO1F3m9o6PNpKH1b8DhnoUs4zAGE
l8mgN8D81toEm6mHeVlku2bReH5z40IjpjiifYITy6RCL+h1KIczpM+dlNGuSIEfcYFN8kb4mVtx
gRYpMwjel17TbczRfWwB387ufOavf4JJP5chG1yc82B05IJqvTsyJ81cjh0R943QQL80eUeTHqZI
gP2cep+enkYkx/ipHkhPXnaFliNuNk/drge+sVo6+2nOlzslFJtv+Z1EzcEzteve4QmcUl5rRoRM
UYK4XxuXERknq1Q6p0Et8bpcLsZgjvBOIxyqEQX8MZWhBKu7GNCn38dVRbq9fDeX5i5U0wOWTcz1
DLhxRxHWcV8nkU4+wXnfzJn7LbH90XIwtywBNCmzd2ANXmJiUdLLAf1qYi3d8tXCZgTmm7UYs47o
DKhUMVQSxXoikO3G/spNwnVLvCHhVbQQL9uaoLQ2UYUMOqSIZLjRSeNd+g07560Xy3Nej9fDZW6f
5u0pt5N1L/HNTIy6lmGfpiqEbmOfS8EQhYMHkZaN07cnY4H7mvfVj96KDhIdgnkjVEec/YtbHL2Y
gOWcXGNtujJDTiukUEhTZjBhmz4/1hJsYFpDZKELk0GDb2KXJZUonkabiKpKiUTjI8mO7nzZCAEb
RBjN19hmjiaBTmYoT6qSz8mwT4xyvp7RysKxelBVf8pi9qA8A5c1wovaUCbBzFG9LdJ5bTIMQ4oJ
mUjVq0wcwA3K+4jr+KZLtYRkqetuNYu1a858PbS+BLNjX0hwzk08XBFghWsA4HXVduqQZ0QcQ8O9
pc55It7Ew9ekFlMzhCcFqWSPBWY52D3RodnLr+hvQRwzbayQCyIgNIOuLh6FsppAioVtmMgUUwuf
Qd744DIr8o0PzWFahmiQbPBrrSZN4kCr83GD6JfDlCFuPJl6cGnP0hmtRVWxKnDlbTyZpLvkssNJ
D6REq5/HmYdngKHBwUf50iaKdblsDOm3Yy4PHNmI5ZAFD/UqgwPn8qpPmi4YBvZ2vfT2y2XYpvUD
WOExJrU5F6TZFvw2M0aChdEMI410E0egfzPGy0wsfcKY7+0oftCJ4Nta+1Aa9Unn2HmZRJdgAtPX
Me4xpVG/kwygUQp73BdhvXe89iMjH5U0uILpDj1QEgc8KiU62nfPdHSd9TrP12UyHghgqBV3GJQr
Bxwx9gJscbf2pe8nKySnsbR+rxyieHSKFqlxExokt/N2T48f0+8SCwHwiXZBoCvzY6ExUVqGe8nu
j8rnbnMIq9TdXTQG8aPn65St/r2UxSG1Lw0XojmgwXEJ8uJ9BU1fFtbBS8ZTh4Te6g7wFGDUMI7C
kxe9ZEs5MRckyDqH8tWus31m3zWO84ak0qw9bAkkPjHjJbQqcFkHnTf01CZx/2TvczeZzZ14BhB2
4LL8w0GdEove3veW55xjjX2zBHUGxMpz6okBCUYTWFP5hknccDai6CPRiIpwljC2of00lA4bqQJX
krhTemU2m5w5AUYTlQYmr461vtDG2WkWxHhxh9+h9AkCNrcomCvAAB7VKXtTKbVdOveVO2W2pxv4
3bBKusuINvYpNpzQWNZNrSC8zQ84t+ztQNbCFZmzmUtbCzis7ityQOvSWRiyhG+mKfqgtrANCkM7
wDDDZ+ds9ZxOH36vLaAXkDLz8KxQp9mQpDcxC/htWIAVVBPvuyTKglybITQ45ietuiQ7FhooACTE
gaPfRREpauuSkmoXtz1z6berLjyETvkY2cVVHYaEvyekRmJvDNBg4AFcIlndiG9MXfl2XsZX7nE8
s3HHkIB8wuK9pl7FuXmMszUGnnfHHCf0TVyJmmgzQozai1ea5lEvq1skQd9BrHfwyR0yw3pkn2ab
7for7EhvZaN/zk2hbRpd20Mkfx4gfa56Z9lHgyAAwrekR7cQ5HY2XOd7PdJ4HpbmjJBIk550jZU1
A3Bh2p+sjQZUISqNh7kQtyXHzDbmoWB+tNC3izmFPkPT2WR5CayZgZkcinFjRPIrV+5ICo0PlNZw
oAXV1lbPYuY2Bv+AqV2SPdgU16xMJcmwGfIT1MK4meZOEbiSy8YekFYgoX66ufZMeE1dLUwK/W4z
Otp7E5rLyVzyR6HNr1x6zbXhtA+TCywCJDmchkh9FADrSUyq53Fu7i2gekMbP8coakGRzC9zAAgS
VAx0z3IYl3XUTBrqKVM7cs0dioI2EWPkTd0wSppb5xpjhkX5J9KIWeZVgGf3SCHMOXaWq4KjZm1q
h26Zun3rhKfYNGATL1+6AS3OegOr9EWd6wuukmfL4pxvLW8LHD7EiC1U2nWGA0q2GaRsNsYp9+5L
5quIh/slpu7Gq46eAYLHTkE5tGI7sAjKymhgq18cMS9ggPdE2kvixdY9+tV3oaaXjpo6vD84bsJx
m+Oz8/UY4w8eHG7jMWXWmJuwaDbXGlcsqKkwOLUvYXLgWEifRumjahQZ4Eh4J5eZI4zQu6lySVS1
zkNdopIyYqceWd8DIjp3jGJ2ehv/b+bOZLdxJt22T8QCGQx2U1F9b8uSbU0Ip+1k3/d8+rNYVcC5
Bdwa3NkdFFDAn41TIiO+Zu+1BYKrrmIA/QXZgjLCUDYBA55LRtRkOsh+E0/5Bz54koZt+aUGKs9/
h8RrBGtAqgsoGb59rqk8YECoLQsPBFYWymWVVwiPKusbb5W9E3YkXRbu7PQcWVOnbr1+6FZCl3/V
BLZ/MgI4yvMkPADie0XebJxJIXjoxGyxbeYm6VO9YsPPJc6qcE1h91UHevzNUfWZF8oWK+RJb5tH
mva41qsYMmsGojxmX9O3F3iZN9970W3Mgmnnf5G3xlynqpYW2egcbu82z/X8JmAFnpZmqX+o5MKE
omHMCp3GJ183wS6G5a49WGrDmZC0f1IAIXbgjBsttpe+xS3uUcC0xZscqh/0AwHdr/LIYLzAk9nl
xY85bUOFRKg+RKHho/VmqSRPzqD+Av8H+4s1PF1nXoEzHY1TYfaCVyn9o5D8Cypn9rChuWGPXIYY
akHj4W3zL33aEsAyxh+libWbSg/lJPzeBd7Khwymu9rBUR/Mc0/kFnuxP0398PqaiWkPrW9YN8Ro
LvqsOQQVJTD7yGLw3gLy1ZZTuFVzJLLwL/4WEw3siA9xZFkPogsqtSCaobPUiyb0VctKCbR2abg9
h17mVLwAabELLNIijNi4Nnr+2snoXZPJ25gAyOkno3HhB8BOlWCr7GKnluae5cteTOqhF+11sEFA
IEBbh96bWfRfseo8i2gqXA3uYVP8bZmd53p7DdUzu5GlQjW4sGu3torPzErORdS+hjqDSY913Mhn
0tnEFsYUvwt0v7wMS8hvCyf4UOQ5b1iCxm29JgeDtj4iHQ/pIuyAtr/kHTMOhOxuVTloyf85Kbc/
OHuObWlAQ1G/Q4T6qPxxsbjkgRV9hI9dmXvXcAsH4kykCIMRAA+rtK/++FqaM5P+7C2LFKSg3nKA
pW7p9LjM62/d4Us2tS/0aTSUPbMpeAcUPOZPVcZnyZ3T+ModE3rELyMhUWfuLxAEXcK0vVqGfemQ
H2dKK93A9ox9PDhs4OVxUAAcDmJ8MZPO23cD600zLdXVwNWIgKFztb7+Ma0oZdTNrKhW1Jycks7G
5R59RPAAINeGI7ze+Bk7DUwVq0GJycZI4SbvNBb7ifG3MM0bIQ0kPjLbhlX3a7FSWJSDHSxTNbX5
OMZdW376fnMZ+m+6+Sxzbr1mvuhF+wfJytHuq7vuZHRpSUr8EHm9MXng6HlIh3VqnLHMCy02rAuj
5NPywQPFPTlb5BJsKr7KIXn0ig+mRy7bARzQmFl7v9KchQOs3I1K+C/AkQTINWoF/8dLcpo8UF+g
H3gcWTfQLxKqO+BWBR1O0pafmmuGtCQCcGKjXvyd0n5c62G0n9pq18j41WpyhvjZdIRUaV2qYNx4
MnYg8QNoaCaQyJ0Yn3Zk97us7iBr9MGJHTCZQ3r/S/0+YkI051VSsWchZriJOT8pY0CJ/eN100uv
8cJmFtpvi4+fl95a6o5/ZjPu7Fti6pZa9+KJ0XItu/5FKL1EU9oTUx+tTAczF5DiObRe39JOojcZ
9b0+qvweyj7HYFeWNFdvxDZdms6vIau/KpN7PVROQQ67VhUBU0+lj5dRNKOJnOQTBUy+YWEC12NW
ibRctybSrtcRfECQQf8d1EzbqqJhDz7m9MpzorVJltVGGQ3SX0V2qHWxMUL0nRK7wVg9HT4FYock
gGM9XA/BEF1xoz4LRAZxMJZY8kVzGnmbliylNde099XAa5W2gDegH+6jmn+RBRxrqRdsUDzpXKMU
C47fQfNoBDpznhnTx4oQWgSrKKB/wNoiuTCzD7IVXGfwN5o1eZtalMeCcUX9x6/k0exbZWkXAkEZ
+HcoOKqyMuuvcHS+azuHFUzNUZjZueJkV3BzmOigsY4Pn1NsuU2i/oXmRU0lfmTWPfLgWBEiuWnw
57SMEJQmXvcO2S4jAe97yjnUpjB1KK7Hk9VeUnyQqCOGiH1QtRmNviArjqhrevVNNTlftmrfjTIh
Ot5M7mFTvmSDxcK4wB8RtzRiWmusGRpDKJcdWnr74Sijvh3r/BYMrHRHS1wKleVJOTSQmm0DjXXy
bnJissmvjhADHpRltIac4yudRfoI5lHnv5I1Ni4AmVyY6PhYlHKxrjawv/oF8R49NK15o+mn28qu
v+PG+o1HpmDE0n87WfRHSxCpQwn9KC0Up0Snt8yBjL9d+2V39hG8MzsOuSu12F+3nvpaqlm9Aczd
uI1QTBcvS7bW7W435KI9Fnr2VMtC3GP2LyIuP4pgrPdB2D0KstEgHKCMhMO80kk9oE5E+yOmFv2W
HC8+F2XLAtLztlJC8x8Q7i/0qi8XpXLxen0+ajViLdE6nKfJXpSJfpWQTrZlpd4VR37NSOVVnCbZ
PL+IEA/DYk8J3su4O6RvHLVufMtxOW5zZp68QVCEu2s5MgvWbbw02vQoMjkHlSdHTS82mZZ/KSm2
sVjFF8HgOm5uuQOlmaCCeUZgoCAAHoF/ESdjiGjF1zed57x3oldcYZTXnJye1dAUJ7VKwN9Mv0ZD
umTdRduy68YF6OCtMzKoEb39S7zpD/8bXAag6nT1Zs6w35DzJYCImUS8MOWemEyK6EUR5GsOrbWy
W8AJDWEEfnlvOGuZIcHRKB6QdVniOdanjLxni1V+Mf+fUsQXVblAdUwQ1uLU6NkmbcKIK9t7oW3C
va8qVxYRT18uh15c0pZtXSKcaweUcMH06CJSmhIqvywq79lUXo3WOEKU2ivqeKkSsB4Dpnh0zsmm
NodDWXifXR+eKxJx3KzhOkddOI0S0LGpOCTvQjuy+XY6fa13/k4qwxnt5klNoWAZFNCtszbCCYGE
1iw8Kq/KlG+TjhQvccpF0JAMYAauZAnWz1exbjoXgltX9hQcI50OVMtK3b3HEJhWg81vUNsfQNPO
EiujmzuK/9KwhV5qTQ5/sPjVQgYsZa6dq32SYigc2oHsMKQGSPWIBeyHT5V8Qstn3N5EtMFGiO61
HIHNkkvKNioMaJbivVaD6irlcCVHtKYdqLghhfyS/ojFT1FWCakCG1Fbv41FEIiXsl9QfH5YOjz+
FD9FNy6Lch9pw1YpnwlD753h99fYKn5aH4GEbfFZxhmyDoPwAM+kiigTHz5rxPrJ/Nb11FzlOYUp
VjJC0WjUELD5K7qvk6P299rRaXmoDZZZAbveIplq4hqAldYwcNu3InnNC/1utueu0A6aad2shuhF
2N8ERSV8pfoxjuuQCIGOtGyfOIagBDaul3wWtgGhselYCiQfFl3nAi4F6QdhwGaADplkVFPBb5F+
k4XgTnAn2MWXJUt/1BkkN6dsVMVG1b1m19gRAez8EprCZVcxJU2Y1LRcvXQ/GTCT/tRo1UFoKLJE
p74NysGoEbaRQQzj1FHfynmsze9ZYifrF6baPUxmV3MKOCQ8mFuivLHORWMYs40Q8a4ogUubcihc
G/dxPa8ijKZbEouiuUlC7EVOmJtq9AYDqfCQcIozeYAdGODz8Luyv0a2ShDeSKqZTFKelMDeM0Cj
KfJrsQugTy7mIFdqpHibtwGCZs0i1EVFyICEnWiqTZhCngr6NF0P0XdR97nrkNHxTc1Cusk1iwuH
7Gp0d05yFTndJXYSFhZO6K+zM12quaqa9idvkXPXI+xHx+dH5FCjNrGQd0H3IzPIMBIyvptsp6Y+
E/cqOZaWgOgVIMCtVP3Mnb4yDPFAixm82cjEFjAfgbFUJZhTJB4Bj7blqaQi1UaxTPA17k3D3HcZ
MlPdoqsMU0Hm+BxPAKawDU7SibhHZftXGwtGCIEpd0Wb3NkhNVfF7xHI4oFbFME8igrhX1qa/iEG
ijatjja2kwwbYEY8fVovbjlpBJU3HTtz8ECka1zxqrXNVVg4DlACA68yDGjjOSb5Q1ECOg5SYXsC
ZqveA8qCB9exJpJz4555Q2s+mZeqfNuWevISBS8Z8j6UjU13sqFaNyWfiNV+sHKPsN3m14bCrvVs
5aPsTQ7PbwXMt8YvbuuUjWHZfekdKTiUkZhJsJLpBNlYIK73sY1Gz86yS1YOAH1kgE4wYura+2tH
tlBqeH+WYpAPlQttI+uydx0zQnyXTmezSL3TaHJEFxSanV55O9bfCDM8dhYmBSLeR72mNBFp+1Tb
ib61eeulB/Ix40VRPKo6h/0KCp9rqP3piLzf5kZrLcYW50sdEHtotDfbF1fA4T1DMe3WiKleki/F
DyHdaUDeFEmfwIJYriNjeJtPptrBDveNDk1v6ldx8BwoZT2ONwSA9YIGgwSZjh0pQTfocTj9WNTt
yW+9m01JUjsA8EgI78Q8Mmb70z8nJnNYd9ST4Ix2ocz2ZEPwURCEAAI4mGOtouFm+TrXrAMIJIHn
F7w6ov3oB+a+yXxi0EXWfdW7UxUgmEGl5cu/DOpWfIvFIhW+up2iaZv56ontxy/FFFEctvPdZH9G
s0VXN6k3M4GNGqL567Wc6kqyrg6Hv3yF48ryq1sdMoEMrW8lvWqSsQB2hH3p8UwTXcq5OwBZ75O/
rCWWSF03NghOboTWOEWMY8sNIz/XEdzPwpmOfsYdrcTcMPlo68s+C0GzmWIrHBwrdVEAQrX2Ag5z
6ukfeA/6pS2wa+tMcxn+lEn8YSTpa5pPYKlKKJyqGD/S1DnRDF/VsVv7Grf8pzVauH+HK4vXh1Pw
jDQs3hWjshdg2zMy/xgH6+yZUjViVKPeK6O/+rMasvbiP6AN77J6cwYkWXyr91q2H5kZbz0/I48U
ObpuD2CqwBuu68F4oA5fTKCLXM2K/mSTT0JLXl1zY0W+6EdBb7m0xi1q3g0MlGwxaenFImZ+HcaG
axnFnsSSjeirUzJ9O2a9m/8ixdHRDE7vWq59WBZTWXM0Hlq0Q4j2juoq5gYG0+LB/gocZGoZHMRY
q9fEBjH4NMx7GdyDKXitaX27lrommMXlqKdctbGWapvv+pawdlDEgjBJb/qtpnxlwd8cGxqY6Ifa
BcpnQWBPlVK5YnFXgosxTQfSiUfMSrcRy61uoSXw59IURc/QOZ9CIMzV9XJrktLL6AMmX2es8FLM
AxfuJpEbe8ySO1y1LPOba2BFoRtzZ1smCmMGOGvPCBgjMmarSRAURK+t8wq8bTBRItq8/LPSo9NG
fje3kY8pzoRNMCnTMVExdkTOSZLnRFxs6krsKlNicbl69ola01qmIneDynq30EEzPjwQpyAR5Yak
J4yExxblH9EZSLy4AuNa6MeajZRt1Wj1W8BZucdP1iTBodOPVMDDbJfgVk+svd4z51bi4KZPJCfY
4LpHLp2h7Qc3BHaKgAM3fcywTA33aVVl27pKl/UYc61HxiYLCerrWJvb+RJ+WnU3dqRgegtPyzYY
mD4NRd/4cX0By+CvS0/9NNXgbs0vsEWSBCVpIF08ElVmMi8Sh2gCbqbz3M/U/9/eY2mqH/KRDk/y
JRPyjJxCNc4W+eELyckYO85Gi+qfPknesZZYcDU5Wtnh1YumQk087snPuuNNRTZml1tN5x1uinSL
D3EboojypF66bZXdmN0ueqkvokaOi6Jnr8lc+4NakT61Sl9bvlDqI3bIGPkZmLMJDwoo2IIsplH/
8ORgLZVW3RLpgFDUTC5NqD5GxGgtY0atrA9Ra7/niMJxcGXopZTvQeU/TB43GJ4Kj5ABfIcMIopE
fXhsGpSgl6+lAz+0pB1W9atRZu9hpr9R7B187lM2yOlWY4w6e6gHwTbCMdnBdOgpmJuX+Jf/FFpt
olmOXxtS7zEsY86hecW3E/aumjgHIq2J25Hlh0kqH4c+QxU+Hqpa3kjsxtCmo7VjDj85+z/mpWU0
g5XyZSfQS+cIBOqGu8zOMNc1aY4+01x1ql67FRgaN6kLQrsDPAJlX12yzn7hitJw4dU4KPlKVNbl
4MOz+0TaDXx0qkW48di5sh1NKp18bu5Y/2GPluLRWpAYYxNtMXziwPRhM6JEayiAFuQ2IQgA2tOq
P41VKOAgxwfe3gewQvzesPpzVgRwCLdsXrO6Ul2rbG7zNzQiMdyK8WENY7cU2bRU2KOwx+VDRDzX
5Cp/Zzi9cjqobhxKZVv5fwv0DDNpalzYdrO18/EKG/NSGumyK1KVQXa1/+cZXGZjT/OKyChHJjGz
0mZ1yy0zDQXZJ9fEBDGEB5W0md86H3/DSZSHMs7qFfqHS6fQ6CqE6JIOl6kqfwgtLTl9myov3gaE
WEvNUFU6ev88eMNNQE/QsDP2lXEjqRxYqFl1BEIlp6HuH10nTzZ8Jl2MX2GHS1z69pYj5hyUCetJ
37kpPc2ohTSxhPmBVGA5zgdlFz71ThdzpE6GtlLJ3TLMznG61kXNblBlgKN7ZbyiKn4quXY1PYOO
VZ+w4/f2G75aDUte9uup2dMUhlhGQ/YTAT4wsnZn61ZwU63uqzIIlvB9VjYFb2gfEIzrWa0LSczZ
ZPjul3Vt7YIZ+A+1hAUm7xMheFg4XtCWCQp/Mk4bSv0k0K/UytGasJJFpBiIOriTfGUWRWNq0dM9
mU9z1K48TZp+VYlsWaSjtQ0CevVMpaMfh2Mo/WcPBmYh41m5npCkhaeKzTL2Wp45xq8WTd7FQ0db
Ji+SDNsSzb30W7dkfsAWmsM6685+zrK6GfJ63da6znCd+WHr5IBC1C+1qPh4FR50E1v0YFjrnMhK
QAXG3vD+JkQHoM/khW/jCFImH2hCCVHl+pVi/On1DFjQ4dbG9F0TqrotBkJYPQ5PjdOQ4JBbg51a
x+FgcMbMCwe/d2gmuEkqb7xBABj2LIS3eSffKKtxv6cT9YhiQu0715NEHJQmL7rhfNpJw8FOWFAP
2lIaW0KNfjUP77Fw+mtuTtjEuUaHShzTmqVenNxKhRGTTvNGME59K4V1jAHvEsJ4snLzA4oiIi2n
ec3bAWVMEH9WIk2PbLQVrztwQMxHoqGux471JsCaseRaLgopN8pEUpthXfyR5830bFa7ffeEj1Kt
hsh+R6aqroxEOZBaDBQBu7ZE8YNVUjDbR+s0rWjSO7egN1jVjE0dCk1b0rGPUPd7dUB8EJCLR4WH
qxq68gSMvEQmz0Py3WZpvuH0RP5hHXEuUbOA6c2k5HI240vWUGLVnb2CBnoTNVWeGebwsz1/lZG9
ASDFv/g4DsfEe+CRP7DHxLIC6T0uw7s2+a8dKeD4PjmQNPsbU9+1M9Pb/B8NnWrBUeL7fG+0a1Hb
csmE1GLsxBbWnw7MiIDvVoKVQ9LdZBjxBBZetMyzYmvX+d5WqruWBjuIoQxwjVvS6OqqsMQD2Rvy
BHiUxC4sCAfS9qnSPiq/rBdJPYTA1tFjNszpGX0sSyuLEcLVkBoStDFWsuUxZ//RkHCcLm32xYs2
qgecRNEPkWRrlcyYlJnmKFaFNN+CqkMApQd3hIerCfkwUwWWeCHCw05Brcygne8Y/k5bMGZMnWZV
lchb5voKwUxf2jAspujJ6MZxQ7wLdCbI7kPZOq5slXdspnfSwY5FKP4m6MgRacWkWGQ7B/UIDUgG
0LNNfrXKeOQ94Vup98XsXmV7ph0QRy9DxT61FrIPFsztW0HO0lp3BmcB5eU5dPcp7IoleKpdVqRn
fMZExU8RQvTcuXIxXOaXBQonYhhB15zEDYrm+DeDsbEi+wexpnUo+bPbkrVrPtFLMK+YSwf/pZv0
rRawCHBmSMS8GRROtZWaJBNtaWT5b+KTAMKqAbbyuPSGfkaaY2rSlwPrhh1UxwIl+ItjDdU6j52n
irx5OVeCUo4AnNgQUCd7yyKeutny72oEJ/cNF36gJ29V2m9S3endAqGxQmQjK/4cGzdlv2tYB7sO
91mmfaDU+krjOnDn+wbjW6WhOB1UujG9Is5dHCD+li7ST3RGSLfLCndeNLTwtPFUAlfobjUgbPj6
3nb+o0hvgFArCPapWrHKOdrQ4R0Kjc9wFnGr9mJ4Kigay9TDrkpgudvk001vwgsvRTaWjNNbWNgq
UfMN6xffBt3QPpU03eHJ2DJYOagDW1YdwysedSwg+di7g51sCKY49GVCBl+YsN5qo59mnI6MIaDM
4m/1q/6R5yr/PiwoTZBshwS3Us3DFQAQwVBGvaLUZP8ipFwJQMLzHEYP1a9GmUfcdv6MFeZZGabp
rldvxNoayJYNBiF5RXiydu9J5O7n8MpyXujtIrC1DJ2+nbzod8IMcBVFydIShK6Y/Chk5DFIUsKd
EVgBUnyTKNju3AkKz2ZCJhKYZxxrrJ5tRMV0IJfMAOxHmZdr9i+X2Qu151Y0AXNkIl8mTT5Hn91B
ZwGFGR30UGutAyPbFjJbcGlS+cVDuUdO7FYRkFvPWwGNeB+rkQYXpmZYIq/UEb2xvkWF/LQn7GQq
nlvXJh6j8hn2cL+Gbtcc8eA/R0GNuLSuSlSu8og0jqJUN3nVM17sko3jTezUx2EfWfKGTQajvaN9
4T7/TfLiqEToMkVUdeuG7SA9DVHOnhm9hgzRVllljptM58FqQpSR3bNlV+2i6WGAKrR2BVgGU65h
Om6n2t8RhNV/wVX/jQD8D6jd939jD779X6mC/4Eh/K94wv8f2YMOFL7/zh7kM/nKfv6DODj/hn8R
B4X8hyYNy7IZDKrAEgwwhv8CDmr8FyEc2zGZrsDU0OBQ/hs4aMh/2EzvDceGgkLqpw2LEHfIP4GD
zj9U5D4aWX7SNnSD3/X/ABzkfZqBrP8LHLRUaUsBC9FQDWmbUrf5+f5PCq2l4aE0ISa66DIvytAc
4gqHu41hTrt1BXGIUtFdBK/LDIyNJ+o9tjTM+Lj+9GCjYStoqx/i9pY6NxFp9u5cTY7s8T1z2KIx
XXfJZ2Se/OElCXdgfIB2a65Ob65y78Qp5xHE6elp8XgrZ48hn8ZedewaxMDsxua1IQdl2Xzh1mbC
hOZ1FF/ph9bAEKtnZBp0CvldmrRYqbfq9A7R8SNghUITfcShWvM3ELbHUtTtWlK+0ufQkI2q49ko
XovyPWuj12fqvwHZXNjDSTi3MMMgekDgi4IS7AT66cJ+yeoznln28QtRbxSiUTVeQVNES6c6KcWL
kW8t/EyKtbQMDjTlmSUnh5LPx2oWIF/MrHGRWx9oYoAdXjrz1WElpMNC+8oxf0kmUi0Z3XNMQ70v
K1dk3IDzsBZ/IkPlStmUNm4iqAIJqQOfJAVgy1tq1WsxYYphLtHBgxBy32l/CTZugCkUxfDbQYXR
Ff21jY29DE5BVbHTmxEvR+gp2ASXMWOsbo44pnYAVrbxCdsYpGtofGl4ytSG2gNlBxFRMdfge1Zx
UYtPgeDX0neevx45rAk0acL6IKxTB80jlu9h+u3oSAu6PUYpsopxwuTTNlX6S6nswql0Dd1iPIXq
GuV0MyDh9SxQ71iNaD59B+06QwuU3u6EsterkpMQLylg88IeuFCWTO35WdVdqHOyxwmdTLnM7WjZ
bUf91jsB4dw2U3MfIXRykgDLs3ba62npqt7JNm94T+YyftkZ3clplYUZ64teMAr2Xp2WvA9UXTjU
WZ0DVFs2rHiinYZqOrLfHGc56HddguyBODbpF4dgxYCRikpmitpehupos1vFVsCko3H7MKWKuxQz
iUnGx5RZdUk3l9vTrqjyH/RiFppT+2jJR+S9BCHUkHVV7RTcyfZTwgIAjtRlyEJJQ8OTuOzR7IFR
e0UejkkcOamwN3U0rYrkbsc8NBDZIny+KjE1LYFpcOXmjR8izzl0hRqHFipgD5Tpjos2ZaeE2wpt
ObJaVwumVTu7+2jI1TFmpfRl6Rvqi3oDOPjUoMewH6hVmB/RiLdDsCXtdoI1YBK1dsywCIpP2/fO
AZtcERY8vLyv6CcHJz0kobZJxFc1/dXFvSSvfByvzK2JgInXZalt0s44MC7agNIwNVr9GstCoBOd
XuHymFZkRYSwDXGIb5u+f+ubH50JjZ8N2y6ED4ZjnL0rmE/Il9W7IllMI2rp1H1QzAG8lzAjaxRr
YPnWEk4cYZfEMDQhdyHO4BnF+6b4DqY/UN2xdjJKQfUbOoDaXqYxee0qSICyx4AVwP3I1mZ+95ih
VAz4ykEe+nBcx6q1j/2bYWNpzao1+qBVYIhtAkOJR7SrXQUm4MmOYpSqGTvWHKxY+rfjJCK/bWD0
gU2M3A+AJgUhRsWf2tLB6wPMl2S6kGhqwIfwu3svoYNANlLFS6RijyJ7wgzWA8FVUzutpJHsJccF
K6sNtfIJGMBaJSFPxtUujAjngqMkfHzKYU/Aawj3D29glLbL1vpAhpMfq7qnoGyCL+hC5FCXq6iD
L9ckvqAXdIgm00xeF8wjazFJb2GZGjWfzmqv9yhIUfHSmcTIMot6P2mwcpw+PZO08QZOCtKHp7Oo
YuwDoYLWgAQeCQzQnaYfOdEkidEkhMdQqlO+Jx5OIG0UHypuPwJo0Ewo9tp3BnYDBtY8SzibyFe+
ke0fLDiA+0ERh9r07qnBNCGjKKUqJHU6M3DGd+luVG5jzLw5qR1wG7qP242EvA6FfFIAUJK1PjKv
4iAfopIsgvZXww22IFGBat+Ihx1MkBDZUniLubrKkNVoytDaqzvzY06FdgSNRdYEnzhsUPKqdsy/
M/zrgyvacrSnttvG4FEzNBFy2rKdg0vmdHMCwdDuYCyQYLRskZ52JZnPA9G6nMRkkiqFyaj5RSR0
aEEFuyDfB0QzLdlJuwbxoFgqwr81I1hHFitHZb1JgKm6K83ot17BDB2w34VbNDLsPkbchOXIAARJ
fG28N97nP7UKNkChtk/QkeCuzGXsbR3EoWx9KgW0bhBdp3FgQjQ66Q6Z/y5gUhqwtf4WYfPSj/JP
IH1JLiw3eBUr7aatwhAu2dDu20L9HTRuPUAGAYqpM8Hg64YQTCjF/kZibcAJeG5L6y+HW8mOswIU
FsI5IQvpNQlL67WtkrOjcdiHLDlE0rQXzbNIkalPiZqAeRGQg4kOmfGo2PjCqV1Vg3OPBzh1iTU+
o67/I8Z0WBWTzRdLmHjR0Xc26RvLsmQxPxkVa0KPN7pJH7Un7hOJfUujtF+D6qMZYN6aTs0hRkwn
O7dw2VhIbUZOEqOXvBwyeC+xTbJYYG48Tc2mizr7DgnHxuXL++FU/Y6F7j5AeHGI6KHWvS0evmUF
pyjEQushAhvH5hu3IqpSrBk1H84i1TJoKHAy/Cpytbh6GGiOT0GpvfeGDZ3EQcjcaukuqaty269Y
XjBO9IHBBWJOhjOZ+thDcuYyPHvSDy4eQ5lzhKqjYfpRphRIzpB+GSXDUdvOf4yyVVe9hMHa8owO
+N8rw2EGE+RHHU0KHpkxWzWx3l9QpdxI4sYknxXcICh1gHvNg9gx3DkEsklwhJuowuCjlvIM6LES
jKvJ5kHW2tQqmng7YE43AkNpGwz1sui3g1f7u3bgPuaXEXBchd3Ri/wHiYdoaI92hc+I3UaznhgH
FDZi/YpfzI3KzCNqZj3UPFZgqr7nXweOmiTOSdzkjGmQEXnh5txeKXqzhqR7dKK8O3V5uUMCuEar
/waK6atq7bNAiaZU+jVpapa6xNloTEHFVtZ728MOSilYIKrDQLEQIqcWOsCdiWA2Y00WpBJHtitA
RsEgo71d+oQEIXxp/TV2X7xg007D0lWwVz2Y7QXgAdpzdZFyYhowQPy8vMhknwTPQPum39a1X925
OAGQZJRH/AuC+manNyW0MBUbl6oW/CPR4O387OioykaJ/5rROW6Kcwr+JKReYp3hFWLZmtdO2zfE
sbBR3SX5vvCzdWff8J4x28y26hwopcmvkbaUQLR9pxtbgSomzrAyMgVJnUPShM+sSb+IHsE1xMML
ZMPBIEnkkNbZ1BTMiLT3Kvwck3id8u11oEmnQ41M0eL77UjljMtXSmirr95zatfGmdaK+SzKYeWZ
Z6De+3ohqiurjjezmdySp19N93pprtrus+6q1yC6DLTuNeQybMHzcMYmsJAMK2x3CKYpqTopKYmv
bauuUa8sUbAerV5f5fVem15J1UMnLQB9qQepHkwtf5Maeju479fRzzE6q4tYOxPpvqrLTwdmoAor
JzJgHhmbCYEWztYFOrVzhOo61I51ioqfF3veS2yQooyq8QHSC1rQxkYBWDHjJK750GV7eF1rWDiy
aK7hwBSJdyhzpmXlnQLIPel08QRoJ3bswH5E8CcYLJ7XiW3rQqGvGJhQqDxUXbSz1Rc1JrAQb4NH
lFJlfgfxWm+H1cB3leCridKT7UCzG37iGqjXbBsEtxW0v62KAYJ1QlQlq4FbzLQYscpF7Kyi6uD7
X11FcNRVLQw4EUeIuR1BWLbMTxY8Y/O93lRaRWnzwha57RlVtndChheZZnDKPTxTQS+LgoMdPHKu
hcdiPhLYckMWmYSWTyx1PDRmXXeu8Z+MzAtTaxVbNrN1dj9DggPc8i9BysdbSETJFjy3aHq0HXi6
ucOQGLsSdZFDGxgKe2Xlu3IMriFbvtlokgmDMtVcNSyTKF1Cbdehg7P1s29ctfxaSG475ar6r7a8
dj0iCUvdBc6+7LUj+ZuC3bYaVmtV3zgpClIz2veDXM6mw5oJa9X/mOHRIw82rV7slAag42/1nnEA
L5zPs7D6NZ5Dqt4YRT26T9mQueu5vlq8dvF4M4tzJ4e9DkJNBNY2q/+HrPNYjlxpk+wTwQwBFcCW
iURqRZUkN7CigtYaT98H7J75RywujcVi3SqmCOGf+/FyDdVxp9rhWoEsURraqkU7Lbq7rRQbfWRc
e5BhTEsaFvH2jd3roZvmVWxdCYSzh59De2cAtVBia88gc69qJ96MtJKsyMQg+tF+BIQM/vqUn4WY
ocTsCnmLuhEgOoST4MMKOBAM5qFkGhwj81hI5xe8NPz71MAT8qXCsND2lRdx+6q0hfbPq9YueAbe
zLp/MQz2BkmT2XTRBL1fJA11LbzkZbcruV4k+r4mvNqpp4DKxXrgnEsXiJW5vk1gsn/W5PPIyUeH
pOiY+AOsrd7FW4Ua9LnANT8Yu67dT2X+3GSxm2INYWICz5SgqozW1DA9tYrx7PtiE82fY0WInBv8
6DlY8KeZrieEUv6punj1WSUMYlgPLUnYnMCssLYJksRI8TND5Gxph++BaS7kka8ZchdUct7VKPWw
oleDU21H0PxwbraA2ktRbqBkYbjEy2Sm4SVY/KR2xryS3RbmdYh+mL0PpHCtoNwpvAeqAL/oEH8W
S3RGBEjxgTxWeXYYdzqLl4gvgfa0hOwBO24kFY4zpDKM73hPGETtlDrYTaZ51Ghjr2HxzHsplQNM
Z4h/xP65w1NozxWyeGJZ8JSqecIeSPRXuFmTeVxRXtUQBynadsnGDHb+mKEtB8nrhKIwFgeYCm4V
lCvz0ZTPJrbWUqMYOlom2CRznDg4MMq5dIkndVCTtB34SUftG7tuod2kehQACNWJTmNB314kjY/M
5qE3CBUoJ8naKEBf5QroD3WaThjG3IBhXGw4m8qJ11LFCGq+jNTSZRkT/hRNKAhwtWT6Nx7nB9nx
FDevGugUE2ZS6Cvfk62sRyeHqWrfIjkz/sbnjTlUsd9j9RY4JNuK79Gi8vWtjnUqmRLOvy8gsGmj
QXcwWO0d1o1mVca9pzN7XRVdcesj4yCm36o3cRUjWnBLCMzxq4yNNfOcXdnWgu2EGkzJQTZdazbQ
h6zuoOrVpxCSTi9qN0warzHHO2DIB3X0MDhe0ggRta5RJPo3Krsvs7lxBl56JKnmHCp8ftGgX6Al
7whUMEJ+XHJtTFOs5eU+nxUuTC1njh5ukA+SExv8K9S6G1weT+TkN5VVyFGZcjnOvj+jc59S9RCo
JA+NX2IeSOgX3Ec0ycarZtxZ4z4gJNMaGsnviYcqZJB4RE4hcnhaggsEXvqUKUD2iR69TmsY34b5
TmHo2Wc+kMjgFi47GYGpSH9UaXrGRHCeTZoX2TrxLZhaRkKUiyk8VqSpnZmf1N+aI3YE/GXgmBEw
pkMzq4oXG8xTzESiVj1h1tsi5FFIoKkzNdEt3sUahmIk8V6O9Gk77EQALpuzYt8sFkCcNOUPkeG3
ItqK2NknhbMpQtLZheHG3MZKn7wG84oyvPnTFZ4FCyyLq34pzWxxKj0VA3fFqz4XTyUjznhfZI3L
u4K33GMEQXJkVt3Xn07YPRtatdKHyW3BkTfOL7jBAHJuEU6fPVVcHUwinx71iDhhhOdL0QCyVi/s
o3V8953PTn6G7Vk6z5k2rGeSVlnOaLDbwercIK9ZlAcqb3MV3qMlaTljAVFpLazGbaAzSp1Tt88a
L9fdSuyBHWxjAFTOk215ARRU4YGXbajrdfyjcbWaS4G9JCd3mwfIo9mq0Pp9PWHmRe5oBiIxAxNf
fkYhE8DEAz8D2QfzLLjcyW7YGsyKe3pq9T4+RbScWAVcIs8wuV8JCBUPbcLioTFZDKPXHrEq8q9Z
pz3cZmYyKS0GJROt1D7FJW2OENCH4EnVDnbYUVj4BnNnTafirukGr9SbnYy6pcD+QZ++A4cjmyE2
8MdRXPiPdVAjvS9IHcY8KQ0LS+B7Ax5Vc+PNzW3UDARlzoRWhZnmlvijp3FUyVXnK4EyajJdKwBR
gHvzZvUu/GidDtNXFf4COyCyuedaSXvCIWZq3OFJTYsDhu3DuFgQx+cm+lHVbsXbjcZYkBaq5ZKG
fRh7f50xaMUPOuIAKEKMG4y2osYApvIuzckNHTQAltUJhZHOAq7Tl4QKEKJN/CRwPNAkJjp5Huc0
pNybdmS6rg3Ckj4Ji4VtWvfdPkvRORPyRJQMkpATHfw63m5FWNymtiaqwx/hSppl/jmgA/KrbWcf
l6I8KHnjOYOHDMLdXGUO7TChr1bFT8HSx7bUTJDKdA9tiDNrs+v59k4oK/IZJTCPgLvyAoHsUsRS
s9436SYiYWqSwcHF2QQc4vILsZSHWR70aEdv5IlEPe6qC7HMfUO4z+GbHdcIvB5n3Fghq+AKqJF/
DJAwpnGakvahSvptzA/cDAeHaJYDwQu3EtmccwnrMgxRIe1vG8fSRNIF4BQKdLUxMoq9llNU+ZuO
9wZbNzRtV+kZtqHwxjiAFCfa2gTv1RpfGwlrRVvc3hwX32dey/X0ldTO2iqbba8BpGt4b+DDsrKt
rLbgzSR7NdHVbKOnyqqt7hhU9S7lCEVVMA/DWJ6GGRuBWhFy8GgyXsVRexrjC+2vMupxR5GkQPR1
lnyRzXrDqt4vQJEx4da+z43Zw+MszNMAri6gmqk9zgoZOvlmjsTlcDYUgNuxtFk7kooowVTck4yl
79elQIMG74jiTLU9ZhwxqoJQLfntiYeOLdiGjF+xcu5tTtJl61NS+5o3F2qUtxrwhDZ/Ls2PkjaN
lH+bGp1TqF15UDMfwUGenaz5ouLAhJ8UcHXq0i8jep2HaQcCAKenv6JWHu2ze9edW8CAUQ9IDDHO
IJ9BZySRUKaK8hhHu0Q9V0VJYGk3E9gZCWt0SIo0d60n0hnZaZo430lITtZTb+5L5NmAkXWlHirl
Q9QFs2dPYHOFPV7EX3W2MJCDb739SZ3nhmtUlz2WFKKllFNXT3P9OTjdZkg4CBGsNpDVgNpv1fHN
Ir/aEq6rokMVQhqwvKgpdokeUCpOTFRRjpOvrRsm2BpEafz5DWtPK1Fq7Kd2ADpXM23WYVL00L2D
2aSOehWaJ50cJ265Qzr/CEoedGPCwPlP1jvdYAVWMBMND4NZuRUYz2j0X4hUerks12RyPgrOoovc
C4klQ/2kOtlk3epAw+byK2cZ11t7pVCRHKjTBoDayVo8A9zuhJk8RdIk5VLtesZmFjMGzl2BFW3I
+cAj8pzwXzYUJ2tCwFlbWeJpAhK9CY9yAAJ+qu1xyTRjtWSpwHOGicSMp7Vj54dWOZXV88hJRp86
d4RTJqIPhThR2kG/gsqXnieOqP10beAO+cRJ55ZMaMkaJqt7T4dOT9dML8ZD05eniRhr5jC9yS4Q
jl5kW3k+o20QS6T46baGkYOjxCEhmpQPQKsIY7+H4cg57SlMTrYIoFBEry2vJYmRMM1vJaaEJYD+
2VfFrrGX0MTkVjhaBNOZOjjk1Pko7W9ZAqwasD3p1ZHZJy72mz9kPImER5nLK3CFxPQ29/dJuiZU
qje/+5IZAatxbZnUmwUvRQGJkDLoS8OaNaqQMI3+JeFOnaggwEpCxVWL3DvvB+NutXJdJ507d/Zj
AJIr481V2Ieibo5EZB8SyLm1aNfIuBP4IY7iOi3jz3NYrsUcAalckMrq/JqGqGMWe7o5rYa82VaI
QYHjIGy/z0W3NOCwY5UPpaZs7QG21vg5c1004ldAig4tWoI2GQ2zHd3Ifgq5prrrMVMoK30fEOZk
6OC67o82/skWm1hq4sVJuj0gUxQqS/W0dnC19ExCah+o0suTaNeaR6U9gM5/7Tnzm6yLhn+vuRIs
Br+ExA1qI49+zaZNUA9UVuIozyZX71jZT7Bs8tFxuVW69Ji/GEziKAjlMmgAkR9WrTZs8hzg8zOt
9+vGQaob6FiivynBbzT69CfU9nMII8JRDSKD2UEgewsn2bbWmzGGHCCpt5X2aRDJ0bRuMwG5sUC+
5PKn1j6YHsXN7WfL8dex/Z5W9y62XqZ6/OromXLOuaCCvcPPZx10epIRWOEA7cv2MGeYHuMcc9GL
jMp1Aq330JbhpQPVrlVXTR2xeB4ILZGIY7ztPxXaJRKkQVIdq3MucCmGvCs50CEG97+JbC5Nkm8w
1G/ivr/7/O1mY92GOvMkczC1a3cwINw+nN2y+m6aeE3G9FBz95nr+EBDUAi4VeYxGFbGycvyf6Gr
DasUVC8K0x2C672/M01Kzom2aQZaNnFxhG7EzR3Pw0xBH4Y9ze73FIhsA/HORrjtv1gJrOYx6I7q
vIn6y+g8R8YTFRBsuKL/ZifGtJ9Er7KGdGF7c3WP05sNwG4i/H3NCu1QWQ/DY9lCAdi1YINfcFEl
/QnsWaJsYnjjTrKqqFmy0T+sfxXxhCQT3qhwsgsNMkD6SrQYxXuTO5EVUWmMFp5TcFya7O8/mTD2
VoRnHCfn1MX3GAdXwdmJyR2SrrwN9rVdyK3W05x1B+pKNkHlYbXatnN8yhcfQTk9RhgIqib+50zA
uSuwiMxkDLqkpBDrHtNzKc4zvull8EFADW51vl7MMFVf7hIOG8wN9yoDh4odljgBJuyU5+Yp54VB
qEeDBoYxmekkQ9F63KSQpKyx2TZjutP9d1DaFlzUpYEPZ+bCzXrL+mQ9N9ItKoaigmUge0h86xjh
BgrR5AYI59lI8YsEDqH8C+ST4uSPBo067RFXr5sw4m4KlE9LQ8292w3KAcbBh9mzdO1RYtFMpmlj
yk9NbDvU+jYXbuP/qNMbp3kYt/KuF9UqEB9U3GK0+qcNlCvit2WYXM7c3JJzCxSFi4DGGiV54c3E
pmQOGrLB+ie5xpbDR5n8s2CfhClxFGrHeqcFwIlL7bPVQi7BdEkF770BPB1nU5LRWFjdIvsFk9QK
wGy/7mc8yEW6Uifeu9oh+qDG6hIVHFhUYsPtucg+Yf/mA+bMLPxRKjbLzL86+JSj4dNU9k5nuqH2
GhI7awsKUHltKyQVnHM4izunb+wlMDKU6Ft2KQzQahszpFViJM2R6XfIrm60rgg5Tigb4pIIwskK
ONFrLl+C7DenY6r2L3Bj3hJ9usSC6g92SSOh8Ta1oO/gPTQfCwtrIHGgGarOGK4ElQp1qqzVdF7N
xpddNmcb56/lh8+FOe1twyEqJLdqd7T7F5gySAdoKZztBuduZb9mzmOwVFJ5MRpwk3p+DmiD3bVC
VjMwb/HCq3XcHZy1causjVB5xonBCsASydPCdW4gjG91p6LjUiuF26XWdkjPsgRSUFrxNkxDUijj
ThqwxOi96ZQQi+DKTocr/WZfWuusya3vZxVsndVu2jLdz3BWhIrax6C1zUAR22sDsLuSp8/Yw35k
OCNcYCuYMpyZP2lPP/B7LEfu1f1FhcfclD8akWebu4HNyKg1xosS1RylXk2bKTcVAIRCS0wXcKBO
uuPfSZor0vAiURz4g4cySRnJ8FPcu/l5uTAwkn9vLR67BES15nS8vnpELyCmIbf6X45R20wrXzJH
9whT+I9dh5TnQ4E0nW8xk8frwAu0DU6kfTPq26FsXpIctQrzQdzdl3KlpFB+KFdsVrbzVJQMmdQY
lJdxiXwV8PW24Lhh+HHL0UF7yBpCacB9KJ46IrwfhKk8xtq0gyW1C0LgtACDWzQB4nqbGuJoM5wL
2e2G8KJ/F4i+g5r+k4w8eFis4qzWnMA18aTTYoMj4Fh19e+YgyvDeIEBG/v0Lmxmr4QkGNj0Vlmo
PREVluUp7A8ay1kAm6AUEuGfuaQ5WDsdql6QkNzBRF9rnl/Ye2cUrkp4ielF70aEGEXDNDabgWyx
SkGaf7LH7ovwsHtIrHo3EAgo48e5ZoNJc5S86ibZ1iYdSX749A3SGYwqBgRCZguPTtJBQqJd3cbk
jfGjy7pH/CJrfOYblaOErreuYlogAxCiNfHWzlij2bSEMj9L6J5FglsHgz4DATfzpcvpc1fiHWI6
iQf/NgwwJqPy2kJwAB5MzkXsur7hRvFuDwC6MysgJkTsVdHGdUqRVkn8Ae1zTfPp2kqLtZlYt77r
PKmNWCTx51wrap7woGIKG/unJIS/Zgece0lhDC+C7MGc48/qhnUUfIcdpxNe/AVI+IirY2UcMuaK
uWIQumk/RoKSfvNSc9iMYn1HOQVLQLdVqLEEAG4xnZunn3H+7hR6qai6xZHuzTlmH41ewKTPf4xw
0b3bfa41u4YjmRIeOJYMdYMnlXcePTZT0+1m+WtjX4KFvqkXti7OozzJMSNjccYclEqJCVp7xeRH
MMR2xxyPOS2TV9H3gI04g24GriZ+0X60SbENY3i3LaPWeFM29EaB6xjyd5t0H61hZOMCBcK8sgIR
PaJZZJwEGJQMvDiw1gMT2kzNrW3DE3kc1+dxNwzmvlyuqXvosVr4lsSARJGRHQG/rrbKMoQLlFcW
TbdIrsSnmDsPXlKfTWM+wIZBMfYPPCBn4fPintyEcoA06i4BoGhqZPxBHjRs2KYWbIWDv6vB/YpE
jx7yEMDZNICFG6BEM9g3dWFRmZBjOQ/c+tPmBdnhDFxGRSjt2IKKt5x886BdiB2wuSMrRMOtjNI1
TJQHR9qPOXdzP0Fp5mZI+blb3CpSuJ1FurqedwpoSjzPTzGe6KbIERDeDeM9IkrOE4A72ZXDggeH
gK0dGDK8Sg6/WPHR5k6JNB/Srn8uqcKsTf9LM3gXF0ASIqMn4qe/L1EDAvvWpkGDyVR1XZOn1Ntk
U3XKeZw4FeUZata8VSPAlZyVSMer6ybWXEPwwGvcwtEvKs2TJfnGuhrOkQ2Af9R3CuWlnR160HET
Sg3As/GWQ0PwvyO/8zIuZWkSvCips6rkjPuldK+VA0+XeiC7nffx/J1gYBubHm84cbt41zPfmoy7
ofyUCCkEnVZO/maLaROQ0Ruq70kn8cTtILxQQYR+1bilg4lOe1ZGUqJ0v0ZmdCsDYyu7+AGmTGSt
nMLfVaR5YsbeGj66NjuJXieiGe+MJHNrvHFG8KSbH3O+y1SAwyDHsoyYefNZOk9aTJGaCa04D5ns
n2dYiOWjNv4bckQhYx073DtoZ594ZAfQEL3e3LrZ/oGag4EZvpKFeZA3Sf4PoBC3fPMpzAYKU8wH
jo+nIlKInZebyZ7Rw+i1MePj1DefkTq8i0wARxQPhlIwgLHoLylckiOudDaKchqLgesARhEWs3Ju
b2PH2cVi1QdSjNIjjgNGbmcIWqx8zs8gQziQ9rowExYTvTvVLH4dAShZjR+zz7LQfBZZwFEqT04M
qBO9PrOgUkChKlm3agS87rHFo9L7b6khViFvzeyMOZRXQ9ATbpyu3Vw9VUV4MmGUAdjDH6AeFjuj
TacCsNRe/erRa+sS7HQKyX6myAniwSpZEKxqzU7jGZzUCpEd+wTclDKbxh1x90oBaESrqhps5p7L
qzWqr4NjfAcJDbth+N43QXG3g3FdzPI1d8AZl8D3t2oYot4CIjHILmz8ekIbJQW/GKmCR1NxZLCg
XVjbcYXxkq2V8kkdlnKpEF7CQCw4YejRmh/dQCmOSVs4vanGOpubmq7zDsAWs2JUBdhOdurJIr5S
oQWYuKZUmonPA7ko9LgZ9W5kLLXBqJECi7hRi+mOvi65YrXfdkeHUQNt9hHCQrRyHEys8cK7zoxP
2izDPTl1sMEAil07kr9sw9bWhPyAAsrNxxDQ9BZtNR9hhs106SZpeScS/ZA06IDmpK41rAhODKSB
4+QMZFMV8771X5WjCJH/jG9HO7c0uIjwLUhvI8kOTj7rxX6hJQAW/QnOOEoys9NsOaHj4eF/iBPS
WKnxxWa/dIKtJgHkB3SAGlScQBNXs5jCrHtLbgPewE7lPFtauxwIeIjyxySfabx+EMH05PcDOM1g
SJ8N2HOdNqivVLn3l+x1IhhqkPI8A1oq6dphXtXKr75lCbNgKt5Tq6HSC2UNCYKmXIWgih9eB63k
btjt+nFZEajsjToiWU6rb/o+zhlojp0H+oBILU5EuPUMuQpAYD2lmCs/YbwzwmeheJZb8NggP+JB
1TleMlO3Usrz9KcKS3IFumOBfdGh644ariRxDdW43otq/IwRpLZDUaOnjT25bCNRnoWKw5zQNQV8
sJgFsAHNzPW1aV0agXehDHMQnk/+FJwjRrfQEty2/yIpTeGxyrwft3OOEsT+Bx+UE9u0hqHAaO+0
HKwQC1eG2DuUG1olggY4Wo2ycZ+DkGRd0Hu2b0Nd0+DBposqhINB14CY/abcQ+scR5/xogftdmjZ
mcnuzo8NWpcTfFb4HGyerdj8p0Dk7xjzpAX+CNUlr5aENqeCb6kz6oVTVAbmCkwonVw2mdeGtT/F
Qj1uCRyN5keWt15RdDvf/OrxZCsmvhznRcQ47KkHNgm+GQ5VPWz8JTr7VmOFj61NTIefSFcj3ar5
7AHO9YA+UmuKTsacT0Ewt4233PwXE5512jMbbF0+Z+XdRjTq1Wa3+FjnYl/4BuO7WxGOZO6Y9djA
dx0Osbhdop6LpE8H+FbX+HHU5kgSkHW7ZGiXEXlP1I9BnVAa7yS7IYYs9T7YV6ApqoQKi7cevK9g
c6Ql2m1nrkt0jeUAZjIetYbpeZQftPKXK4TC4SCaWN0HTAfUI1kXyXahS/J3IRN90klIz3lDnhnF
OqJDaQAC+ITiNHEHbo9qRLrQNf2LhVavJpMXtv5mNDYDN31pfvTisZTU48bmQzh5pBSRGtahrhM7
pVQv3jkK8Sa4L45dbrLGWSnsjgbSc/iNLLrK2iN+Bxb8eoU2m0TfIUFJjZnGEpBLPrISF0BBKJaq
kHylMODAflxV/4qM4AHTC/jVpZqudajhQumZe2FHiCpv5KEBNeajnFLLp8g3Bwm3i95KHprR5Ht4
VgrMz0XldX3k2phsFyemnDhF3GdEaVOcyyY+0IAOSCXCto2CWL7Fza6C1tD6+5igByIUCKSg/9H8
a3n1mdv2bHaDdhpVzpGMkCYoN0QqzMNAUqDljl7Oj0qLdztMXaU+SP9ZwywiWe+pMNyM6XMW9/uE
K3pYPhHwNuqvucJGr12r8LuK9gBzFp9RMpwm58eH4S0CcvPErTBr2Oyw+mAS31Q9E5ftRMPSBriY
m/04Tb3MgCkIAvvKzVwBIW85v1bK6jIjco7myrR+1JCLIez/mZ+CK3yV72P4gMJ4UceNz3bWhc3e
BzXhH6L4JYeqanINpVohKn9xgj7kNtembWFgrKGKCoegVYK3ANXK0i32C8E29DeziUPZUHYjS0mn
3mB2SsjCkbjoXFkaezNhTKvfBA0wQ/oVcJrtoBb7xes4HFQLROdGjZaCmYzZewhnkXwfjZ9W+W8k
CVJ7Ov3tkLUdlM0gEA/4+8BIZ9pbnfyy0T5oJugTVks9Krie8GqIgbTSskG8psxoQHierZ+m3wbp
h4nhs/ouIrpkybW1X1ZmuIr/opcYSUxIclvZN/OKjqPJQy5oorGEj/MoJ7XZAvfC9F71X9NQBm6h
CWsnJjPdSTsSbsGsltQrly1uQp7ppyHRmJiqisU9B87mljDoQ2T50VXj3ZoVLMxT1DGWMP0nx7wM
XJKkiAx6qR23HNDatSqgibOavkMzs1+bnpuUH1RvdceYMlpC7EOnItUwNS9sFGSZbcbRPjPaNl+6
9kPLY7nOUy1zQXHEqa3cKisPHo30y4EfxACNpUoxWpJKFpj7ZAGdldPdStk9sYfxDN4WSJ4eWU+N
X9sbkEmeFTTvgsHqZ1aFxUPGTcFgnMXFskRz61jwlVAV61ADbpSpNM/imiHEXAH9f4Gk5Rr8Q/Sl
jM6/iYg3A/YJgvQd4wqEW42JtE0kSv0cE3Wb5495cuycCbsnAyb71443Ur1ORfI8ESKy8nlfa78+
VGOmRJt5+KWZox6eK+Vop99AQW8RDy+eaMlh/jUZsLpaBJ+I++kIcVhpBos8Ztc+WMZjg5EkIKYU
phV+41M+vjq9cXacD4XcjtL/DRaXzREeLzoyuLdwACfCTxNmAFyxn+DjJtau9mB8uMhC7nhPazp8
Mubnbc2defadlWlWJdbYgmWe7lqb9KFFPDRVbPGN3LoxzA6ef7+K/XC+VlEDtIAjTyZj9kewHFRC
mOYhHeNyw85/bxW3SavhYnY6OeyZJydorG2cKM6Gk3JAbukY5WCve9Y7fERsfoLA9JxYRLk5esnK
dAtFHR+0shx3Dkx5/N/cVzSCreM8xIRrVEnpYHwkjQ64mMWZ9wK1cGiNXqVPq3RoqLCbgle77IuT
1tHD2CcAILo5Pdp6h3TBaPzRNyjNCR4BvEhycTQf6otja87wlIKnM+BsWpc6QyvPKmBnUWThK9yL
XBvdYQjpc+Q024xTCRYI+zn26G1YJZ+OhkGBA7HYcKbbObKZeabcrlCeQ7zCdnKpIegRRu5i0IIt
E6bsQ0zg75r4czLVEfk1cRUICJsmqRhnJ0S8qYDDj4Mtk7ctAxX+QTwahHzEaxGZA6+hKz8clROO
PSL4R1RJsL/XNeYZq8PAB9pinzH2fKh4OLl0TzDrYrHxQ8loJkeQiKBMOznt0VVo0zlEeebcQDsI
4gCRo4f8WiMnL8kvpS2X2wknxUAdG48bdbOWSYgDI0yfCGJs8UtwjsD4SR4eP1fG1l+L4j1v4x3J
wH1gsPMFYX+dRks/Sovk8VCulSB2tsAI8NGDIIhQNnKJR5rGHcb1Vi8i7A5jRT9R70eHv18blUqz
hkiepjFhOrh8oOSq4ba+fPr3xb8PqSmnfawNcNP+Pv37YlspjFJ02q8rx9lz+RjM1d+nE3abP0xv
tLKKuCb1HnCSKZhpNmqu7rvlwygp4vj78Pe1//zy73f/n6/9/W7bDv/nHysB4u/tel/ovARXcJjk
furpzEEsjGNXoZmdrF57pVOJtAIFeswiR704KJUa/8+naibxdjtq3e7sCuQgEHwQzV1x+O/fECyv
KmkFO532SjmQjTNJl+//+0Mf+zSB9niDqSrGlWRJcC58Vv7vz/77l5FZ7nQceQrU6UOY/K8Pui6S
lWaDUyoVIzmYWK4QZs0DE7V5gzXaz6f2oCkK8cLlgxkz66M64//7ml8p6Y6+R7T0WLLVtvLw9xn3
eGSoZEKTQM8wuNc8AA7UNY8jQrGp4+598HWxlJe17bFL7RTvo597hVbGWwTQa9iZxsEekwj4iR6Z
zF4H40D30//163CEMBHe//MNf3/q71u7nHeJL6x8PaujckTD/Z8P8D3qw08nGTT5Kq3by4fBWUq5
//NrnceA+Sg1uSeD/MKGBt9/rVZrBxMekdfassLQmppPc2/fy7bFz8C9RDNuSp6Jsx+ifyhxfe51
uZ4BPt0MvY32jG0/NHJBuMRwqGNssTdDywXErEcKygZCq53m7OdW4FAmo7MeRhxZhojDoxVr/zDo
mF5jqA0AyxahFQXz8PeBgGeDCqRgfejK6jBGmc2n8Je1LodToVAgV+uHYG4+kyRocUdjlsEr0fiF
si6D4CXwjYohXNIfJAMuBCvO8bk9nPwaYGqIwvgQR2T81LI/1B3GmEpRH+feUrcZVRQZEOhd04zF
zpKc0RyMpqU1kUQGYcvcu/GKXN+YQJ/XqVpBQQlSavFQKmPfKHbR8AwmkwZt/N55z61Cm81wo2nc
2PCa+3S+RBh9Y2XTM19eA/zyhDK6hY7D2sgj7mY6d6tW0S5BQrpPVVW4cKES7jVuvbS2M1ywp9Zr
adlilhE9UrJkwc9vU4rlKk5jWXMtTrNsFQ7tQ7iOTFT6SOBptFNksqpuLmEK/oW/2qQuew39yjzA
JS42A+jWfCI2CEHfRfToqQogzoI15e8bJyqT14LL5i7XcLvoRWttzBSttXdQdCZCSTb3mXUPuoUh
XwFVzvAxu9QOBEO0ptuAcYvTfPYOt6tbiy4DfJ1xBI11xdpmVq5ec4XDqazmbEP+Z77S9xyQsu2R
6Nv5XXXm4QbgL5V42qjMmbYa3rRwjn+LNMBWLURyLUr11M+lfue5AHKRlRK2PqNJQ5TBhiNtByKw
xTKWJs9JMTZYORevqR/85upkHjSswn62QxxC/08omoj1ScGAPb6aIFWoFeynj4h8jCzz+hq0yeNk
Z/ajQCEqI0UyS+jkY6vp/UZDOCp5sMNRs26GU1k3ifOWu6Geef/5WhUvqrRm4qTqxu7SNXBRFqJn
PzO/J/cO9wZp5Pr3oclC0P38lZquwoI3ZXixZu3oa0tqtODG2uQ8TI0I1E1WOvVxjPTEExSGwmpp
g0MmqMxGIs82hd6MDONRbCQbYRse09IKjpywVf3UJ5bBYJruXG6pSGraFGxMSnZOOGfKUxVwiqBr
1Fl3aY2qwkHba9oRlI2WFeeqtXMSUGa9sRZJramr4uQDaVoxMMYQYxJfCRDL3bLrxiMH/minx+mp
XV6NyYz3ee4xf4jOxqvY6jTMW13wqSfoZoHTiQOxSYKoo8Z8NldOfSuao0IwfDQ69di1Bh80sG/U
GyLN2CeLLeWQikheQ8HU1Mfst4UZj8Aqx1tCo/GqpKuKNh7+X1Wm2a5pGNe26pGMcqO+aUor6ZAn
nUQHx9AZ6q6d5PgmuTsxSZW8XV7MxsaU2vhEeDgAWnEnr3BTm8dE+ndY25LJFOMe/g4VQs/KVELl
EFUxUaHO1lBSZxpwu0hgK2bMW8XnsQtVKkse6V9AJ8oc+xyQfD1AWWwOCa0OUEcKn6o8tT+nRdWf
RxHcrIA8N0+14WZTSOVYUtlrjROha4teuArOna0NvJeIonULdOe1bCeHvY9rndZb2kszDP3asHdq
z9qMF33YMSN51DuCpo5qnQqn1bbjMNQPUxWn/0XSeS03jmRB9IsQgYIpAK/0RhIpR5kXhEwLvmAL
7uv3YPZlY3Z2u0WRRJm8mSfxF00vPVb8u9xF/EhpUIznYv6q/OplsAiBh6lZn42kSF+ChoANkgkf
e/bKWanYhpwiqHiku0LYOFFqo7gHk9RdaWtpvejFDxKLaNbYEEkt3L2ucc/9t0iFLqJ5UaVYGWLr
Sdatc6Cvhyswtj9NlpCsoddMUMAKPm2IVsPZdZLsmJvU6gicQ25DkNCZyph255Yvlx9nM3IwMzA6
6R1wz4+JSJP/f788UjyGNegTyiMOzGGkwcC4a10q3ODz4gMcwxpU1ZyaF5tK9RBgkkkdgGF2DP1l
7V1qWkXv//tCBRlymFmmdBUnUXLgeH4c+iA7s33RFFl58j3BS78Yp6pDy8J1aYQw9sovcQ7Df71k
cRxd5HNUCuMSsVjtRDIAB6pAt//373zOFgfLIvoQhMjFQrJ99rbtPXTLf8RujkE2mc3/P9HTgp0r
rfnYaUz0Y/nw3wM3D4wx04K/1u87giBGSykAB7uIFmwsBAFSjxNb7UUMBRXKfDlXDMLIA5n9jQZU
68IFxroAKOA0oAoki1ruZe4kD13YJfhLk/T//9R27lISiRkS2X8bjSHTUqo7/Q1UrTd7agVOMcve
+K606AcbN1HcAD7vTFKAlG2cxrF/H3VU3tNsWZx8VLTMBglCeiZZJizZw9j1NWXsNMFR4Y3g6o7X
bvL/WoCge+nn4RmURW+m4W6qpn/U80Ub0dq7MDS9tQSxDNM6R/jxMmdrGsmuxot8YAR2tRlz4iI0
SbeHlJg4UcgAdCBiP9Lnl/mBf65dxBVb6ve02vWeiqmUqHH4VIn92hc+GwqKLoiotduF6YG8dnoC
6Y7VJnMJa7H1By2GhBB77t5z+t1UDJfRgpimWoouCfokk3slEvVUayBycbgehCV2dKRykOyCpzmJ
XnKYDuN+wCp9SsJPxy2CZ1dIrEgNJds0qQQJPk1tN3gaaTE/yVCv44kMmnISk1VlvswNtKTMzhDL
qLyDr/pYlNVh9hU3P7xbg3NQLiA9FU/lrmCEVdhLLmA03oqxu+f+qe/NxUxS+wR1DM78cggvinfa
sxezCFXeo29tqDClA8b3L07Fndz0k+409BMBOqCPoBjt2jwWY8Y63FwRgwGbdOTQgQtIfH4Us+YX
uoQ5ZmQ/4GeiczXT5kpTCqOy4gb0AhEu31bcjCXsS7zBLdSqJvqy0tymZBsfgVThOegt6wBlim1n
/u6j9GiaKJKmMdd32h7eRIT7rBLzvaiHT9/jttXR79WGDv51X+O7NStwWp1TH2uT0aCD5TYbCb+l
rvukEhkwYhpo+va8e5OnZisSadHd5wB0pM8nolswCPxng3qpYJz/WQnSO1oDZq9YR+vUKJOdkb9N
ElIJZoWGFo/WOUeTfab6ctuyRj7a5fDQOm17FzniIaJu6DbQ20SKll99qh4Df4beaXruJeqQ82ZV
osLjHDvlGE3ZrTu8acWCBAcOIBNr10IFQGeMj7HT6B1jjsVNK+ONBjYIDG2ARdXcBZC0H0IUdIwZ
1lYJjeASwvWOmscmzY0Ps032tJbSzm1dqqapN3nRngxCfySxrXljBi4vF9o3x7XmQLrcOGpzOClh
Qj4pwEoM7vwy5oN69sgy3nFqu2k7fvzv+PffoS8UXXYyfOvbtyvsJ4PkAFuqPQOIEZeQvddL0IDC
QVrqxJTgFsCT7iYaR2rJtuenDLCK8n7ENsiYqlun5rS1ZK+BR/5Hy/82u/omY8ADIchHxQV1O1Iv
k7b91Q/sbWJV5UHn48TnExCq4RbamxLeyzTRCBbCVzHHbywC5P5l0NFHEjabIa4XsZp0WgVgaOB1
46vVnOCJ2PiOax/a6UdMDR13TfHEG67R9ZlWOcHgb1s+2MZJ8YUTI4Rb7n17peOCUvudfRcL1nTq
bKvaE9z+EGZkbbKycu9N2iJcYzrrdPjoKCTZmHWKwWyy9tNY8n5bDsHYoflnwGLYTBR9ruER7rr4
cXbxcyU4UcmL1P2G+gcBhqd/Hr1s3hsaaTnVV4LCFtDQ4j2erD/hUK+dp5W9KSzErcLEeJ9iCQ8V
zvyZ2ZzGXeyz4m6CTuAj5+t3hgJiM2Lu7PSt5RKxBTJdbxTK+28wXVVLIbuVH/RSaa0EH6pRuOm6
cEWzbVIGXXnRGGss5DvTaugx9Ssbnud4g4POQLFW9FNnn5Y35Tsn/QgYqu4HDa3a0fV9UAiMOfTP
BEpz+W+NlypbKhHS/F27+haXNONOqLWOaz23M/WTst2ilppl3r2bDWzNYsjvOsLegcU2aHLwhCtC
+Zdb5Xu3tvV5ApygBWgQJ9yC22xA8VFk0KfJ1sad0nnqcdbqI3YZovcuhsIhYnDto8mTo2QBhL6x
TrLkNHXpk8WxtCn/KMEJaVOunZUpwAwE0T87K96TCRCFHxOOQsU/xBSGbKsAKs/kR3/OYI3rPiMG
D6T6H228yMzD+CU841UNCjO4Yl4DdvMkrfjOBuHWB4D6oSxwLCjLX6d9d+QwYi2vv+uAwzvVSBzE
BOi4kKOOaOVWUv65EviKKpsTcd+buDMQwcKcNm7Lv+sYEYOCVlss3mSRKYofRf+gCpBL9ap8MSQ3
dG0yf1HtOxceojoT+6dnP4HYCDePrkq/mrwm6RvlKPws8FCX36N4CR1q719UjvY+ylGaUtJnJrdI
eCDiSSQ/WSRfOk/unX6+TRlDpbotbJQFhoRiaStzjo6XZUAYexo10/iVzi7GllSMHJryy9UxzvwS
29vou5clWiRCa+c6o7lSYfOYWi5SXVrvk4SmMdNHZQ0WdESrJiYowtw1FUH6QS+vK3GOXkXcxs9x
H4yxfXNmhDHpjpuMNuOs8E7BMvadK+ayXPd9YAY5nRZOW99STqNbaBj7UkXncBw3TUZfe8LKkNg4
CQHOJHbF7Y4BsFvZ+Y4zFXNmiZxLT+ehssjoC3q3APLRdRCVz+noAaEuH3p/hooQdmhvPWUkGO0M
NsBdZkyvVU1Ivolz9puBH+jLGd7DlGJL4d6Sh82Ps7g5ra9O9AWhRu8zszH1eEgDY+2h0yJmVLy0
Ikzex757mdg6Ab9I6gBNWvm0ty9ZtmTBvYhEPvAaeOCquGbSuwdNTZnf42CmV+1D/PGpaGVCzq2t
oMo9b3hItFcR3TDvalIA4DnyU6Jwa9ahR63HE1wac92H7GgtLioHwaBSz0ODY4O6Ly08E4DnbxSP
PwWq08pJsLZz+1wrheWcZQ4PK025QYvlTFT541xMJyDO+1Sp5CXBMzpwCeOdrNeJGuBJhrTGKHYl
UD39rQOTR6dfQ1u5y3CWShW4jxAgt9ME7gR8yhnty15ndboZs/zVUc0Bo+qnaT4NXQXDXIFJsBtn
7VMNha98eWNwJjYTGPSS9ScMnYNJvzIdUGXJlKB5dNL4w6djb+WySa3aVp3zZii2RfI1UTC8tWmn
4P0dH82ExIIV9ribAa1xHm32XpofOFWhA7N/N61Z77qRN6n2nL1J9ZVpwlkyAtJ9XvZMWSWxpaLb
m7rPuLkG+bEIHKKA8qmqcI/4afsPUPJKL2lCImN4FCEG66XY07WFxCb3OPAIhKohm5HVP3kKPrlx
NHSI8JkpC9mw8T5DF99ozSSlHup7JKfHlMjDoVnev96DcSNGLqJxkJ7MgDirgFHrUzDYGfgcRv1X
Fw3FOqKHmaJ+siX1ZzseIGgCxCvTdt4sqwP/O6kYooP1S9/OFetch7AI226Ko4fMRtgD9nqxK7NY
x5FLLZB840XOTAjT93yKC5BJeG4mZ74H7Ide5gtUQx6A/VyJDZjVdUbq9+wFzEFhcw1NgvszhTs/
uHLDLRpsKyc8ID41DhbYU4mYxFqDjZgkZC/b4exQevhwgJqijWBJqIwcZ8yA1zMjewpF5K0PKmi8
keCL3NTekU2dKnq7ORsZsyu4B7PK7yq+Tr4th0M26ruARcrCEOco712E+szSfKYe72+SDORAIuJy
gx41WWA96xLQYWyzc2ef86zhbxfdQ05jQeaVoFsUMOXvyKjueVY/6/8QPWiTipQNgaaCr1llnqky
uc9TfTdFNObAzN3GnPeYbLocFwnz8JuTPfYYorg4qEjLaJA/NTSwNqMs2BtAA1XsrgAUPonBIY/0
Ql0MW/4MbfXVT/7KZ0K6sxUG6tKhkiAaTlBkS9cnBNO8TYxX+QDlV+rxkVuz025Gba4ng/M1bThK
cSbI7YcBmsw8CDpbcS1FVRut+c0RRORI0snpX+a2esXjU2xUy/E/FrVJg7ffUbui6SysPvGeAe2I
HKAHyEZnapXnFW/ACy71oEiDa2HHm3IgxTb4FUxDy3vCMIyRBKfFykimt4Cos8tCn3eXwbJvMuL3
FxyNQ4PBHB2yW5XxhHNPmXAxG9itsGAwTnuaWsqTYsMAzVKZv96dOzeswDntOynEYp3D0dnMuVOf
OSS9NSPDeHgw29KrXhV3RdqpqgO9AsGCZ915eYKQaxM6y9rzbFjfM4GxzokoM0kyEjUxh//ZiVio
l1PvU2E0rAUerW6GVWPGVlKs07HO1xIC7hYQS4zrjm4PAxji5MAOAxt2mIfgSdBcvpWGR3tB68b8
MBTdsmthmNU4RVuMcQ2qdYZ2urYkf7jtg0NthwBbDK50OrVAgfhvhXgcvJAzIgiSlRlkeHebN3+h
+Fh9eGtBq+sai4HsUF/zcpfZ3UHk9nNrj/OjzjPyToI/PXUF5nhn3I9tp9cu/QvSemiS7ByGoLPD
boo3zGEuVSRCGodNzCRN/iMGm9XUj7aDn7+xZ/BFjgKBMXPky9jIMxJlvXUCebFqfW+3NzezBWQ9
6p9SiiYBduwiQPxEvTj2i/IpRHDYhql3rxe3b5kAgYZ2+tyVYJKC3MbqGaKKT6151wJQDDHB7IPI
wptWiM90ZiRve9axoGKSDl1x5CFkWaGoK4zlbxWXIbtABDTRZ7Hu2mgfJSArKxQrONWE/5ZWgTw0
eIfdnoSD21Qc1Nir/Tl/Ym5HDCggGmXk5YsuQ24ENnrkXEG7sqOfAlmQMyWkE+YfL/VoXUobudok
qOzMmdjN6OiofNXet9CIzbSj3bLpmz0r7C4wgmBn4EA0NSF+w2E+DRc7u29Vcd8GTD5lW1SXdORs
5baYsP0EEHOKQpVH7OxxowkXAI2iHs5YTXa8szNlHig3J0TNRHV29BeUd2BVjzXpOPpcODUCky63
kZWei2TccffLNkP0RU8AptcyploB+bWcwdiVA2iHILQ2ucdAUmWoM6Jg/DEWMCrCedcU0S3HrZAt
0/VQ6ceCTTrKN1WBBw7eGAP2cxEG2bbt8aCKOH9RPrc2DKnYlIh1A2r05v4cCwIooQeH0ZTq2mXG
r1lQdYH4S/26Xz3ORnnX0X6tkdFoeqHKNA3E9b//BikQrn0OjzRipkCPD37zNhnyQ8SSGdompWIe
xi1Kqwl05BFLuuSNDoedJSHzVDkjcdtM/7p2AEEL167FUV8n8R/oSaxuFg14o02Wr537V21VJw53
6iADDD+pS7zNqvA0xUDbd6bEOWuqq06wM1FN2XA9THczccy15UEF7IV/jJbtKjH55HRERko5w67s
uweR9Cc8kceeFhrKDce/mpsp5wJ7TfcZe2ZLdiCkrRrlZjxPGZExtxuozIVOiykSS1DCxrR8PWC3
VGBtFs7O0tFg591nortxZ0AHaJxRrLus/0voIu9Dp9ja1E9xQ+AxHeaNJg5XWZzrBwdQpZNj9kgx
8wThPaMixg9+sni0SUCwLPbdP9OMbgXEp7t2VlQAZuDLje7RH2V2lo26C/0aqx3EwSRrinumZG+1
WQ5rN44hCBmr0EZK5fyCQ6ex570jeTfSwnjjqDndKT9jqDFzC/Vjg2kKj1xpT+d8kOmVQ+WYow5P
Yyg4jalxX/XFgWP02aCQj4ITWkNm2dEXbLzZmPtIh7qHTsSHEjmohRHDsw+SaU7GfZrwF7v2vElt
j9yt0ps+wWZZFU62tgO+ZnFXRFs0Fr4ixYl2AqSZ2N1IDafDhb9OHMxcNRroYEgaq/AGBy/fhDW+
timinM2fiucyNo2YZZffw1TNc9jR7mKokisSBr+4muOrSUVJMxMRjzA6sctTEl4RHSiGxmebG3cz
HXTHKYEzNI9/ExPP1ahbfyeZP5xNYVzz1I3u8dkCyUnfhiCxdxk1mYAfyI/XEbQg8h11O22Ghl63
qYYWyHAN51if7DVxj5ZkzCahhoAa63i8q+jZIOOSPMUDziNYHBmsW146UP1WcayyMX001bJg4NbJ
qoI/nxI2rKMrV8Lk4Mj6RZbCZiYW752RpVlP3gONWNcix9DiMO4D48FVtQazpSPY8CmRr6amlPvT
rDsXjue4CebAx15gfU+l++2E/B6tgugyxAsx0aXFzxGfo5s9tcol36n0ayNJlM8KSmwFxAL/ECs3
ikiWY58LaLv1Q1yG1oPMsh/89zcjlLu+TD8n7hbUt/qXISwhiowkQyeleORM3AuU3J0mC3ai6DFk
Kf2S64rGnm7p+DZQvdtZv45OC865nI5kZqgRNDH067LbZmqmY1th70V5XmUiZCcBN7hb+PMF3/t1
Gsm1i2l+8NDYk4hYfVumIAe5XPWEFrb5HOFY1/0+ZzS4ttu04ArcLOak5f/hk7HMoifRm2ytOEG9
RbL1mzPjqnFFcJBVPcM2aXXQnjrxVzUJPtc8/CyS+G6uyRgA4PwhroCxFH6rqT+YQWywKUA7NrXY
Dpn8nvLxGUMP2ch6V7dYWq3pOWeOv/GMx8A4tTYSaR4i9qpc4bkuq3ItEwH6LoeV1/b9sQhD9xxx
Tldh4pxiFhScWR2pAazYc8F9WTRqPUVwH9wWNiSTmSBRH4WJaNpPncES1J/mweewb7jD1tonQxWv
qeLxDzWGfDNV6T4w00/04goSBBzbzu1/vQqshiTUZ1JCsocCHq56CBpjAYetUJjtayJF2Mn5lVDy
8b/XSfnn5SFlq244770hu9WYkIeiYaNWgJPw42yTPsZaDVRo8AOE3u6alUQGZ5fJoCwRWQyka1mR
bLT44I1AHAbhw3DDEscHZpl8JJmkqXjOuGDgPvxKiItwB73msYfm1DgXU1lvfYOZs64t3govaFZY
rSMU5HnbtEKSl1IlFldCBxPOSs5douQEma0TdOkVDToc9ZZmod5FHwpJC8cxrjErwiRj+EssPha/
eV6+1rDElGWkZ22BFiDpw6dQtDhExrPEzbhynPEjVxk5GCd7l07dHJ02+jITkpUGN2HdbksTFk7T
Vf3Bcs2HkG6hsmlehIUkzegQgEJ0r7nuEjJSv1UTjQCx/A+7CL7KjMa4qbqYfvqiY1zQmVErEEr5
mjPkvrVBbw3QOhgrMZV32VZ5/nk0qEmgrJT0bTbsetmQHvIzUjFVioEBNcjEDlNlBsFdgL2+BxIR
FPLR6cgv9wPFmx1X7IApMUG1nvWuseEmjJdZlu7C/340MpJYGU5h4Ti3pqt9PlQvX8f5txH+yzOJ
28gTBAhQKYEEkv5tTA+EY09iJcaTFfXlmdLZv0T2P12P4TCuRr32ymrHRBFXNK1EEDel4XwyAfyK
zD7kawfpHJhx4WGLjYjHqJCjaFt/G4k+GXYZHPHzXGTUVOep49im7P7R6InxUcaxMqJ/mEDOVEw5
JBOSbyJMt9lKDHJIVNtV3gduMm6aU30sWDnQVh2suUxZGlIh637MIWP1t4CmY+eflBb7Uu9zukIQ
yUf5RW01QBP8PdkMipd0hY1/MdxnJjVItMYBC8Y2Texr3DktD27V9GhUnkOjCBXjrEqvRbEQ2I85
D0HYEzSf7egeT8+OD8LdYz4gcmdOLGAkHv6gZsAt1CMzxsJ+TkMGSQXSvucjrAvXJ0vafI45efnB
NQWFefDh+RVaUZJ9TIG5BQ6YM/dPBZO96UKxdlt9zrk+7ucpfNG+L86dPozwDk+tVe1AQcVHtxt/
IloKGaoFHsKLWgde3D/jqsclNmR3OSvzFKTNvh7EJdMBEbwKd2aDN3cts+FkgC7rumfddC3LSbRx
HDdgTLKGAr5KMRDhZKH9Fp+17wPSqyF/a7Nd8qEw65J8eA0asoOdMdxy1B94bMHFkeZj5sDdaUL/
m1UZLdieMcZMbF6toTEsRfTDh9Wma/nazCGUgQoZiaMjATqq0NLpy4arv0l1zUrQwrVXhg7XzO27
A8cOdAHLiTd2oL5VxV8Q57eaeSkDTSxaSdKstdGBzAnrA/TEDHR5dkp6Qp4ZWpid1Bgn+vpfh0g8
DOLfYMBVU6yi/ArMrVv2k3bCcWM1fMfHGdoEERM5cylzE7mtGyR52nL6gSn6Iu6JGhjfiGJVjtPO
z8Fktj1HCtjqW6Z0d5XPCqvlPUVmjD6agMhcNO7doiy3QzG6G2quoC9hnFdJB35vMD+pOQPWDwLD
wTSmUHYG9BQAcLVPA5tPwT04nZILBiVVxm2YWLRmCQeD+A3kBzQ3H6tF2YH4GubibZ73aVb+6wbv
ZEX8tNy19xMoK34Q8mtEwSw3Y3LIVK0ycT4qIzjTzhxAX1r6i015NKPpUY3wRgSmnZUHuLQ01Rtn
D5NCbxJIODoKrPZdP8fM5n1Gii7T9/a1S+rnBjsR8ApATt2EQqbtZ+5Xe20LIPB1sfAj1JnrBqKK
TZ8Ptx9kDZJQI6YrGCt34Ty/sNK0q2yiOyBlRW8TaTLkWS7GVNfWlsx3k8Eq4DbusecQvnZCH34t
HJyVY5WP+XCmovLWyuRipoQ5+vm9jD9Gwzo6PS45y+SWrJTm6XPs+wTVlAMWCH+KpwgwybVhM4IZ
E6bvzOl3AbMenpvM3y5fjoqsDJOsAifFON7H5YfJDrl2mDix79fvFupOJckJlul0S3LKzkcqKteD
Q50Rql8MSj8df3kVd3niXZYQ8DC2d0C4X+uONmmv2WZJ0B9mZZAERdOmZpH3LBo+vCaY6Bg/TIq6
KwOxtgq9EqyteW2CSx8HQIOS9hb7cEWDZxUP3xl0/V31PqecVqoOIK9XyQcrj985dFbr0mrEVjvv
rKACT+RwnTvjaoAOxeyC7Fw/8BCevdE9YGHXGAElIZuAyfyg0t9KkHbGZxEtMoJRj7tYcNWebSxH
IkBHsizoqXQjAYGwvxiZbYw4YSKaqIO9sFmz7xHNdd+qknPWQAKuj1FMVbBITMMh0TXFe+2eSxOU
LEv6+9p1wfl2IIrnpepRLpPGzrgJ6tlJz6AERW0ZH43qNc9H0ORQey2OTByioIzYDGWY4uzNBsZz
OrOSmJ6DBii6s2C+OPVkp+whytc0990FUf4UFe5fMZ8rMikBX/IEZXLdxIEPDAiyuhxQaGPkHU7Y
ZPtq2R7yIrhrRafPREuXizrARVT8s+87b+bMI56put+m8sdwQPkFbv0wCEFCI9IvsY1eUPXqhgGe
aFPIGjOjtq6aItyYEs3EQ45kADAwg/KY0gywqeGjfTkZ8yX8B99+xLHJ9ceXHOloEw99CrsARd4V
qPocs7KN9uDa8mE39ZWhBEYC3/ktpLjzx8DfofGQsWhIPLdAF+LZ2cy1+yUjsolEcGkXdLksMYSa
MkQJmyhUooAjjTUNi1DGWHvppmIIyGFtOBjG9C+2m7c0dqmPip9GmkMqi4bU0bnyZPd4q1BIYx94
W0yXrUd80KcUnIFOj3GVJ09Yh8jlQfIQSxRQ8ygp5CpXobGnrsSHfUqJWtFf7cyqr4Ym5+jEzbFg
ximLVu/zqH8QdZds65KL8DCER9+tfkZGBMbEyCqNPUzBmtBj3l9Kgllc3kfwAcrYcH7hN6XC72g6
6D2Qaej6ajdWgOLsUTWOm07yJrEeUGGwbWem6cAUDfr60p94NB5VmT+nTv9GmzZrd65/ysAqtx0H
s6pzD/guqLUKsiNW9m1O1s6ym25DmKg9BFJurRGIVxV/0QrkwZtRdy4YVTJ0oY8VkuS6IOYINX9a
FR3plbYGNB1g5WeQdR+Zs3HSjvGKKec7hla5jYb+fUpGZgDxqwn4dq0L0hnieZ4QClxMHnNWgIDu
kAQG5LZ59JD48hzYH/bZrMrewowjeoO5lvYl8WE1E4qQ+mR/97xfNTavdsNR3QipLEnba2XoU5dx
ASlH9Zn68BYL8eGPacYjyYA/a2J7W7vJU2+/lWZ+mOsku8OUv9bhVhCBXmcEujr6Djk8fPW2+FBN
d3Ey59YKDpJ9Yp+wWkMKLTcjEVTu7V9Epp9Fg9un7S0wom66tUs8s4JZgic1F0lhPjAmoA4WzWWb
8Maa2ikxVqhLw5ZrjOo2dW518gb+AW3oJORwSWr83zqCiz+74TV1iY9HAJWI8kHIFGP2rE2fWSrS
5ti9hgHSqfTwHtNz916XdFekVc1BbBeQ+4vJf1c73cDGId5CsmxamBKQgfs8uZMJDnYyQCyQzQgV
Ag7Jzr34qmfSLrg4WzVdjRif3gMH4WOa3iIXFKdVxmeAMIqf59RbS1+lR8ORZojgErPepCGgGF8I
bvJTRCxXLzso4tcQk2xvrW0wyRutKXBzE0Sj4h3LY73rTX4SqgjudZyjPD+O5H+W7finpuwhKJby
vGJ66LGAbZImRcQV3xgai7MVEHRpkN35esLqsN1dnBF7D5W8mEl+857RBIMDWFMIyCnmRaqj/HK4
VGN3nXNZ7XyO5Db7HcfLmei/4S6N6j2G9svQLIebKXrp7Wzf9b394MJpkhYhbF+zx5sxPjk3aY6i
Tv9EmR3a9pZn1acXdzGULX0tQ15SMWycwPuobJabGqvmJo+7RTiu+IDt4BBa4i8cGAFZdbMRQ4q2
VUBBivCKY6zbSe0+A6C/VRoOE5ho+nu5XKna2FLS/SmzAkFlGO+6Llc7pTtrM3cYkr2tSEFg+D6d
j4Gw3ythbDRHtQ0mw9fURKW1qH/aGHSgrXQ/QYAbcG9h/yR24ynS1cVvypR+k/ietXNwMGWLFU8U
0y9VKBw8uvFFJzPvHSICBcXinFvuvABdSSwvaDAPpNhkVhSLPvlSvCY+PjikbXNje6jP1sTAEmzC
0h1kHDs46NgQtgTrviOqpJLQ+3AdaIq9j5bQ+zcTqX5fLSWMJfSsE7lnVcpqjaOhgYvS3qoyoJed
UJoR6WTjLXSHHIczqVjcyVMAodWoX90aaglRTu3AQNFpeCpi9m0zNdiVpOutfA4joY1rNUyY/Hat
PqS29R0NE8qWDXewJnQLiMMDe45uMD4myXAY0g4BbKF4TYlTkxCvPuvK4wNRNaUYmfsvGuTn7C/N
mDJhvMf1ORYFW4Sb3d2XDOTXeccmUNruzxR8pGAvLMI0G7BaS4DMegHXm65HHEIbGw//ZjRM3DHe
EtiyIMcVNB51TARH8GgbCh0I/cXEsfw4ftOOJzdsl0d2vWljR8ZxboInw0bjJYARNM4ezoSxitLs
rlp6zZhtEKXP/Vc0fTyO3cxXUxio4ENNQQlnhVbngBABmjKw4zhZe/9GkPD09dDVI4jWMRJnTvU6
5oojTAr3vwXaiRLYuY+d/euW+s/lg9j1hfQ3IvupfAR9WovWOU6KhA5gKknIvAY9zC4Kt5xe5ixK
lKdXpbljDwk51+Kp9MXIZcmRPik3Bgqtovopwi2BD9vedfjA1kakjN1kM7y0LXNvlq2AMuFd5762
9oICcDwG9rrT9MvaxdWN3r2hvQeNcpYA9dL61Qj/EBavtlU8c4FNYE6gLcvc3aZu+qpdZnxNlfwj
U/JuUZsEL1FTtyCEC1IFAEJA0fAUMw9Kkso6mIb9SjVZKYuzV5JjqeKK9dWq6Gzg65x1C++0/lSa
VXvCn9VL3HOeAG6FI32OvuoIC2U7ScXALX5Vuj3oZUHxi7PR6N/ImuBf86aXKTwavDsr99evjC9R
2d6uT9I/N7WqfW+ZGMecDDzGzJ2breO+aLR8QOQ8uuQCTxhHCSGHJud/B/G5lgRakUjuGZyxSAdY
xnPKrv34w3GN95EbxE725Q2753MbmB0JsadAtM1utvSfNZIFrTNaORyFFaXiy5YvYA78INh/5NH3
KCtlgDLzOfHDx6cR508h6BOA18jgKrLHIxrML9Ym6sq/Wb7AiC8YnCU9+TUvXX+Dt2zMT0vaJU6n
t1nkGHk+OmdgKAopy6yOCeQkp5D7OMLUVQVnjBGYF6PqxDmfl1OeNGFLci1gSIESO2s6BGadXQMW
Eo2PsYApbS8LPLHPOTw0Ojv0QfFRcypIxug8zdmHmFmSjHFX+h+NxbV8CKFg2PF3ZrAP/dRKnqvk
sf5wq+gqxFtkf/LEnQZ2wRwGEHxGJoPBCUvNAwejTVo13xKYREuz4/BGYJYCP92/Bv14z5h+U/mL
oYKXCDdZD+q9rnkXNNcBt23OoBwyJ18XuA7YZDidmvuxwz0strYKdsGF2cjWdUFK5OKRg8dn0ztb
P7yGSJlB5Dy6kEoUhbPB4kqQIyMIHVJhDM44KZ5JcI+e/otsxqB9YE+rgQafIRBHmaYHbcVvbgXG
gYOq5p3hRvpR4rrmGL+ytbWPvfElarOTyvBx1ldt9b+WeBXUHbGarFSSbdOMxxPqqCOfJjPijjKt
YsN/0P/j7Ux2I1fW7voqxj82LyKCPeDrQfadUr1U0oRQy57Bvnt6L9aFjf/CgGFPPBFKp6pUJzNJ
RsT+9l67uE4TR6C/JaP/34pW/62Odf+jrx/5T/Pf/q1+9b//+7fNv74Pf/Tmo/34t2+2GL7a6b77
qaeHH56Z7f8sJV3+5P/tb/6Xn78/5QnM/z//4wuedLv8tDDWxX8uV1WO9X9qY32P88+Pz+Hnf/sr
Px9N+8//MM1/CNsxhedaDjkLz6ep9V99rMr+h2KRNoVQvvIdz7X/Vx+rIe1/OMLzlG/5fJFi6Wpt
/lXIaij1D0u6rul7jicdSzjq/6WR1TQ9/p3/1MjqSdM0FdQhHBiW7Ql+Kr//9fEQF2Hzz/+Q/1X7
2mJR4FK1AuIYjlV2Rxhv8VWkHB6bFDkiIHyAurOJgGbi9kdom4KlZCWYMLughjAir7ZeTYFaoNxs
x8a/ulVMVnZjYua3QQfYt0ibVyjN1QHUOPcCdsABkWOMpsfGgbuS4LPjZJ295u2I4FqaMSLKVG8C
steJPWCSnVFAgvjB6yXQ0nzObjBG3YuZIlm/a5JjGA9qnVjxwI28c+htJAXQCeA//Jfe/p6GMnlu
0xxKVcHUg/2gcRmKqFspNyoJmoFptPOT0UbQ7B1iSZ0ktzmp8rXIRPM4pvVXR6Ukkn155Pmm9nid
d7adAPChTw02R66ukDXnLfuI9TgW57nj2EWiTdwM7CvyIAR5U8GqjsfxLWniZzf48PJfj9rzypiS
d5Q0p8SJW5t4tNSprZHSSih2J8tmeZdjfeiAqZPDyJ+DdImEFql1nkb3d3BCMrYSBbt0qIDMp8A/
64HTtOhtZI9+WuozAHJhKQ0m+9EuGSCXvUweLK9Kt21naIoDe2s3aurj1FhXZ7uAYlgLscclH9+k
PhknZsU/ER8HjYs5RlzCLcwbu4OCX0dawuCUV1RyL0T6XGnL2lecP/edR/LcdSUsS1ifGjDUsdZz
ti0GkDZBxZWFnZuhXDiFj77sqW6Vuf1ozszkKz9fxU5nPpHKg+rUlu6zO7YwK+tPnFwV7SQzogSd
w1tRBXqPmXKbLybDeKHapWH0Lqzp1XXgYo8V4aBkqaSo06e4Kf5ErLb4k9EnmGy82oLzVCHZjzd6
2rnxW6gN+TihS5ATbpaKk5kzGeHHowmKDc7lfWjVZ2VlYttz14Dpdbc5bDZyb/G7rpd5UJGfGA0D
qMzqa4zZYjMJoGBtlLw781KWQMkW4wmmexUQYDubxr0iU4AvDEawJpsS6ElfAJUi5S2pEA/CAAwW
/P5IArHJRzb6RCwbw/4Z1WSz1mr9klDQRVOP9V3MPSiHseNuy9wdFkgAb7l3Z/EdsqKhVzXPgM0M
zn7TMjS6xbICTze6d8qsuXL/RE/gH++jwXofQd9vOuqGQBVa4b6d4Os5DJGnSTZbklFPyTwnBz8W
J15Cfq2z26IPXqtAetvKAdnRZmxYUt22p5xNP4OoAPio0pfJEdVBl8sArRT3TgTZOY4S+JEtM9H6
VLXwxLsQ9LigsQPjVri2UmbofWFffJbVEJ85NgyGX3PZ/g7CiVbtZZS5uCSkIm6o2Fo7kKEIDtcP
PkLsPrG8ej9U3hmhF7+u8O8mA0daqamjcvP2Y1yQWrQWcB7odlMSEGgeQb5VRnMqbH+xZDgFV33E
NoaTUdnq4gwBIXm1nPw2p3F248Y0V8mMJ5UwApPOunzBPnIOYI4Nnao6VxnmbbewnpyWwkSeMfPg
BJu+9EIGsvM2qeprZvUc14LPcLbY1cTNQ5sETyKPuyuC4W3iyC+r66mBz0UF+pU3UniX2afbnXly
tRcTcBg29oz1/DykqVZCaOtMax1Y6pXwNo4SAsNUuIm2TnZuWj+MRfDUznCUMorrV+6Q7BpKlWh6
5Wzuusck6c78jYhAVi7CJ90aOTAS4Dd2md42PryMNgLzLRO7OXhk+FMe5GtaSzfJNJ6iXn3h0+S9
rH+COH1MXFRJsWefxsByAvo1Gg7kgK76nUSNKMJFju+3o5QTmQcuM4NTLxfLw5K5cVU+G7q/j2ef
0t8K5OOQ27AgfbhIRMiwJ4TWQcpy3ybw8gkyPwpiHxs0heU5vvdTl6IhrDKlIo1QHP0J12M61BuF
PrDK2cMf8PIHV50EHIERqpXWBYRsUrplDxki6x77UA4HMzWcU+eTYbMsTVEXZ4VSw6Jrrh5NkrNj
06OSImKBrMEGUt1pGkSGttkGQo67RMgEh9VbZRTeNu+WOosSs+DipdtMpUXXcHqdvcCDGJc2h3rC
nW3kicMgzthFGjWGu8cK0g/JM0fTk1xw4Y6D5+Dfh8EDvifnJ20DnOOrSg3Mk2s75EUOb9GUfuSF
QWojkjdxyB5S+7eDEDA+pd3zMkfm9ZW56QpmqaXlXHCzqk0eji865AbJCSH73P4TpovNXA5kYJg6
hE79GPWCmqihA4Ia9GAWl1/Bktj55HpRH/qXnlwbR60AU2ji/fZFfcXcX13KtgQN50GEatpbSDKU
0toWGKloZLc7gHaScdBvfY2LIc/K794AFIPXDLtVZ6BLU/cXk/48OXht2SvIdTz1zi6QZ8XBBHwK
c5KB8VAp/GutaPLNmeSvcjHj0LSRmVMv+UzkSNzs0aTldjXl+ocD0rqifK+EJ7OFr434r4ffNCmf
xeDsec/KNzzZd7QIgIVtShq7aIAl8Hnp2wL7Snt0q978E0m4fhZgg6Aytx6pyoXyR1EyNWRdH3Ik
8CmIcwVnNOI6XHYeC1Xs5Iek6epbrMn1phvhmTlANzaTCSfXC8xqnTr9eQ54Wk/U4g15X21bre7q
Uda79nMOcAgxHMR8Nbo/rkvwJ0SfYs6Jy9eljWqMhmPVQq/Gzq144Bxcp/5juTAUkX+9yvQZzWKz
Z5pwIh91jmKqcSP4q6rXm7ZqruCwJFDdE2aBvUlrxA6bOb/bpocg+e4ngqQEDf9oTZgUkxSfpFm8
0bvAitAMxg2AqHF6MxaZzdXqIyjpWZFa3FoR4qod+tkVxf2tcBn3xsS0ov5qDwXMBHjBrg9/Vbf+
uG86Hu6ByU3epO0dutN3DFnHrNWKh8+wcb32HBOXBFsZTwfGCVBiGYmyE7UymP9Dvyq6ceeR/91U
fgCmaS/MfFi5KZN4r6J1JcajTQuttQlRyRhgg1lmBU4ihZXe44ERP+dDFNJRtBEybtZ+SctwtazG
kra0NFDmtkbAQUrOocWb/iphbLNy8xyiRucE2D2KgHHDkzMLbhuXLYSbFPGleMxKkmWkQ6d3t+i/
WIpt3BePeeoAc4ujj7Ll8T90ajOk5QWXOZiG8R6e/r1RO99z0xZo7z/FnVHTaqYwGmxmC/dcOV+T
0DQv2n50W9vHu4MJfrBZEjz/I5lBXfmKks+5/PbC/jsAMm+x7bbX1F1VpDwohLe/CBZzOFaReZN/
ULhKmR/ePyw54RB3Bz3Lu5zDAepJei5G3OXMuhi0R9m2z41yq8IC2I3elmy20A1NqM+lelKNIJ0T
uLdaJvXtTYHhyat9VOul6SswZLkiiGJ4Vb7t2wj9zyANkIDfF633ldvG1g7szzLv9Tp34nZXeZfU
6KAsh/StWLqeT4K/BGwPtQuotQjxP9vMYeVAZIwLIt4JD70YXgXrc7Af7GxfOUzNRsdzkCFpokdu
lJwpmGbhabUXoLfq0B+qHmyZ+Sb4jPsZMS2IZUWBJfnsqXd38zgxiQAjEHqMjVy8vzBjrjFlkxtv
tkk3FA4Vs370WMV5vrPwf681ykuKgmoKylCGNH70+5ou33K2aNMFHGGLZ7gaeAIswirz0HXEBu+s
KG23bT18AdtDD2IvvuRMiP7gg5VUNWXavCud6qaV4sXQxpvK6MCZjJIhbpO+NTEbfwly0n7lLDHv
GGbfAjsHKihHdx8qgvkzdw9IS25Jz3zoEis7O4rOV18s9JDs3dbNd7N4u8yUcghYSQ3gSwqn05aq
IG1QOyBewwonbO5R2BvC0uqm4U7YemcVyct4mNQM0cLkR0ZhZ+IJaHZVFn7gmfuJe+NKgyaDeOOx
igzeyjyiboDFeE2w7UozukQ8o5VZhaU8hM783YeGeWi7+o6A/Y/pzLygrEF1D7urMXScdmi9Y6OT
Pdt1Rcx+jMM9OTiDoAIXLxn871hzEsB9Fm7mZTWhYBVfSf5RFCUcvUVi41pjFt0My1DBO2StQQY/
0g+l4MNrueoJv+UvA7itjV/nIPTsY9JjKoQymOONw2sd278RRUa7wmZyXszdqespZRh4Pph+KB/7
urgCIKAsKWF9DdMClEL4pzMclx47Hy4mnSiTPQablPLM+74LPzL5XGMc6xeXXNCVzK9y/8HiKLpi
rEdmuuZaT+jpweU+wzek4SqyXXH2Yx6DZRHRQAlrhGI3vXc0DyF2OPEhtnFkA28H+99kBu0g9qac
g/6eOFH71PXtawURctAd//eekeA4X5ABXX4gM77O6YAETcd8CtBuc3Dc8jBKp/0T9Q2jGa/7Izw1
Hlgf12y0TsxVsrMcX0YH35GyK9TMicgddJmP1o3vXcOHedSZtyXWjZhK1g3xM1q+RiSwJsgYZlFB
l5k5YErNO6jcD3grn5ZnfZr0HmPlHXe2Hw1sk4f5mFLhHqHKA89ddQaHQIo9me9nhEdG70wTM+Bg
z3nUDBrGypyOZWATZCaDuwGUoTZQYOKbfpy8bahbToYOqVvPJFm+pLJq8PU80XjHPN18ic48FTVb
YCcI7toCIURNOFPCZjDXJFpjmxl4Zjj9pRjoiMcgsM01rmcSPzVk9ENFIKyUWIE4d3hry1W8EnxU
7kg2BkIPPtV67WOsP7akAujCHnl+4WexCHCaTmGdA0d9FVYlDwngyzVlrC2RpXBxL3SHIDoFOAlX
tQiAfBZATnVIubiHnztnsMlQ/uxKJj8Jw5o4gTPp8nOQQd5wbCOqYgvDQRHOzx6dl1t4982e3QOb
QSjjbYZNX8vsopzxde6bRyCCFIGzZdlNbBJvnSBdomEU3IGw/61H+8sO2ADH5mNLEvQ+ITuUTbTd
dhP9Fbk1soSPwbUA/odD0YAPIeh/bRAO8M2cSll+4XrJJJkQPAzFXryxaW8OiUcYoqBODkgt+Miq
43Gcm4c4E96+YJJ4Smp3nVvVXRj005a2BufUOvkjCDgCr60nTxifW+GfkMBY5xxSmHgMrNO/vgia
UUtX/9S4uwwXbETRBgR/GNyE7vBQRJ6/8gjUo8+M83ZYwjvRKNudAW5pnZQwlzynstdxVh9Tb7KO
5KbYvDTJoyH6L3+AlppO1k8w1OeiEUyk5py9BwXetj7k9ZDg33vpLWVvZRczgsG4iKnurs66O3fp
nMkn8q5LsKObeZh1yVOkmBDknXXXOf11psaOgxFmDvJ2qxLPPBQrlkmki8lJH6QPXiuNNyUHRkaS
/iWuXCh40Pp7RYirL0+Kiyofw+QR7w/qPDjqHMpXnC/WSYnPNYg5uxkxAzGG680pohKa1FHxHht0
pAUu95zUVXIRk/qCmpnt8nx8gvDIKE9EoHGLQ1a6zP4SKLC2qyUjBnvacmbvb1LJWTUe0mrf2plD
hQIg8EgDFJGmuNquyZShCa2VigkuL51cRVsW9ENE6TrPHkgynNjNUKHFUwq56xPpnAmkbkgrNOzy
hNwlLLhHv2YJh1sMAZjCIpNzbNpCvKRf1be6l0UbPXaBS7lSyXI4c/4kbURX04gQHwDNXieTia86
Wpjyibf3JFQJkpg4VAfAUdC3YJANab3FXPZLH+tVyHI60s1qGLW9Y4N8Nq351wPsbCzQESxWbKXW
o93N2yJvgHRw/+yIW/lDAOy3LT4bne5Kc3xPOufbgVOe2j4iyyipUB4ILI3JD0fx6X7Smobp7Ozp
nF8XwU41w1PPvu48mKSOBkiVFjEtnjE53q8Sfk4jBGZgn72APYSnyXJwME+cgAYAfwhl8xfh+pB9
OiUgVI9qDi9puy+Hlxa3xCUGJ7D1SGIUER+RQzgWRplPTsretJIgJi7O77KvcFyhCFjztquncyMD
gY0R89eQF+Xp75cCn2jTj/mmTy1vpfryJURp27VxVJ3+fqmxOmbY3PheqZJn6PL3w4qOdp3+tHAV
t51NoQuGUW7ouroY9kQDki/bU8eRZFdNbIKa3F3bpfON7BzCZK5uGiuIX1KQ1ZUYMsZKmEtIedIt
5ITg9FmHbMZVnjFipDWSO5gh5F5rIr+lJ/cYL8BEcbYBy+Ac4J+POxlpirYzXnCnngMPDTxAb9/x
aEi2wvevWkacTVBlamxILLQKakJnGNt4IHzO9JzL2rb3VqS38eTJxUdB57e0aD/ST3Oc6Q0zAWsD
igTW7DDiSg2UOA45DXXAqhj4WZjfWeQSP/XWhT1fallguV/iCZavkRVAiW5Y3M5x4L93ca9PJVaB
s0okgAn9YG+5xUA817TY24N76ZyLXfRbx2csHGRYxwWmSyb0utvB8HE789hysTb21OFOLS8lxZ5H
0Pq0w9vmuSCfiz3D2rkJ4KLFdyQ68WKpWNHWDqekYNxA3pmVXTNEKyCRGVET3VVsyzE4ts6qKgu2
IAk973VJLxDxlm4f3FW2EZ66SeybAYeoaBrG4kv6Bg2CT9a8lI33miVtuK34MJfYPLDEIpWnttBf
Dco2A34ErxDzzMYqMXmUtMjypKI+z8WeGwIII4VX7YrpdoxE/zLAUrK7/izd9TixOtfVzCFl7Xry
ACHYXpsESn0B7QqbEB1CJvCz2RL9JlF4s4jXJAUwgBbhE7bIhWI0WPUuQ42rjjxS0F1gA/omGNLT
kBANnnGTj8gFObxnjD+PUuXd1p4Qa+OaqYdRgm0JpVPvE9d8jbTcZrmqXixLEdXQzOuT+Z5a3uqQ
whUqjIAWGU+9xKMZrUTkBO+io/sr627tanJuW5O+p2KU1Klw4lgpwzF3M1knfGNkczTR9LbXb+ym
aLNCvDQAkZHEp4lBGge1ZIrqiWSj7zR3JjPrdRbqeIOH6CdtjLco9eCJhOkOogVb62RI110rXtxk
+APPco3xAJxiL52DQ8lAMPMW4hjm6ItlE0ACzKDZBNjfFndx39x2o8OA32q8QySnA7jgghit+UMS
EmNcFpHjQreyKAVYDhVdlH/kk0v9ANVDCeuPVd2WudlsMMzxCSY46pnA9yZdO0WE99kbfwbajI+Q
N+VKMz3xRlvwo7S9eiZuR/1pybWfK4jzdkVYchAXLVlGVRQHG0u214Te6NYzMXxJvUtqECugZOdV
NsThOv8e88jcTGn05nuS9dxBg+/scltoBJ2oeXFUUx3KYPpAnX4CRrGpwczCjiNXMFfgQozKcxms
NV9tUXyFHAigvdm7eUZb6zL3lk0zPNK2zHelumn0XOE3yrpNjG8PDwairEQ0jlMgHemQ7vNJqq3T
UB9ynU1yEaWduodiCjjJeUcnNIZrKYKHlDjcvuoSe5enF5oPqr9c8XWf8XQGzYgrcQpgcd44ROj+
DIXpnP0RP3GEAHlbF0xnaodbCOEO1kuY8nGqPLnPrVoyjzfeObRxv5d5Wt8A/Tr8/c14+ROdUdd3
yj3+6w/8/e9tRa/jmCmwnfyBOpqSe8MC5B6vHN3lJIfyZBXVsX3/94uvX9gwHiSkqj9BAxCS3SBt
eyqpdlOKOI5VJjjZAT5IGJ7xPTYWa13AZjkG5jBhcM6+4T43F+JLzz3P4gMx/jd/svCONxT4ZP7V
C6iBZ1svyKUnHBai1F4bN8on/l/MirZLYd0kvOtPYBdf2LUOVytA8p7gj/lBdaTVj/OXQ+13HvJK
8WQSicrPKdbhp2hM0a/UHk9nt7czH2aObn7sXy7A4Yl84l1mY/Ia6gHLq8u0cOy5PQyqHTZuYrcf
FV2r+M9/qJoC8jwRxsXJuJ1H9pkhDUPYPeNq72kKVipamXUi9tHSYdULRq95T+g8Byh0U3hxdDsU
6LP9PHUn3za97UwfKFGYI9S/7lKV0aEAmbbGUgVTihEqOqPFJVX51Y07uKCzKeTY1MrcoXQ6pzmt
jFVuQAQJtVvsgfo5BEJbSq+NnBa8/jGacNPW1tKAmDKgFfM8HATlG8I9zG7YPDuFfy0jl3SSkz0g
dm+jGnGemHhPR5z5h/OYe2NY/mdICSWuPClPNt2ULT/22ipWgx6J76sFyVn7w7vKgFgJkLPWH6Zg
YJOyTq95Ed5diiGD5gv+8Q7b6sFCiZJMjwnoLOxb94r5zVyrMY4ZcMzROUfYlCWgFXOCR+6K6sEs
pmeaU6cr2yGgHgJQjQHFsAR0sRf0dCGoG7fC5u/WMvnMREyo3+jnfc5R/dqKBWlomMQ30gHaJUDA
NaeDJdbk8IqB9Lph9dNYbOPKKvieGrKAQnndo2PMLbZJQfso+Mxlisnck/udSU2Ot6fNQJnVFxQ/
fy3netp2FRA4HdTYzDzzdia/Ppv3MiP8Skkketqs1LGVDMjwzHxw2DLPBrkWX5YsYawUpCbHzV3f
ZQT3O3cTuPUPsDvmZj1797DV74Z2Q0ZPxLo023EGWeT0TNZFByDUVqTpDc2d3spJ3fbkhPOv2LV1
eWQovzVoJlvX1KOHqv1NQh9bE/bOTcSYZmL1KhMDp2TUbRpreNATirphMFKJ1UXYpTq6JXJmkBBv
9RS3hpnW/RER466uIDBBHlmr0igpQsvWtslYCJJyRsgXICC+tnVkBTlsFXfcVANn5uIDRLI8zBlN
2Q3A9Z0Ofvg/xLUb4w5MuGqwu1bbaqYhNiLED83vnpgUGWsbTkdhR8fZRSm0vG05Gx/abR4KuzT2
jJTcvWvb9N4XJfOn0D+mJCcqgk9b0Q8NhUnqfYq+PBKVa9GrLyXUHSftAxyx8jYsDYhfg0fwAOas
BvKFMeRumqJvPwpGGp+qa+49l54JSh/H5q4PmBipliRM3cZnEoWXtHa9NalZmkuoW5sxuPr5K6ny
kkLY8UkNEbEw5WNNmiSHIEDfKrE52rXE2Twk0rXbpttwLn5drvgNsqK91+FRslMI0PUXkNZPWJD+
tzluNNoaQVpbX+mkKO0GpJax0VrTwoBkAB0MYEd1agaIOYHpX4e82Q+S7V5uvGMXROszL7R6ucxa
kLBJW8DKi51L61f0Evn7nuIwz4Isk1kuRTX4jakMajLYFJxE2YKxNwknfvpqtkvarMzpCi5s4TNg
18+zL7slmWXF8aVj+hPAx9xr1BhYqNMmmbEK1CX7Ifg+JSO+jbD7dhUBK3abX9oA561ryn3dc3Ga
jftQ5eO0aZbSbpBCgVVCeWRFC/vyV+gOJpRXviAChUcr935U/+pi1dlwvgNpwjrot0D9IID+nelL
NRzcangwGXVTYxNtk4AkT8lAi0KkQBrRuo94qM09cyky3OzAsVbOM4+14dQI5l25jaVWGuBPlIHJ
UWdcivToHVUd3kGJJCNZYBljHI7XWiOiNv4ljHusdsidOk7UQS8IsF7GN67n/YqWSGIs4mTf+MW2
DaforgnkTeelf4rBfeAfi9leQCloqDEYrE5vZhrlwtb8lFPKrd/dk9xGzMWISyBz9DmweAkwKWvC
8L2UWwE78sy63hct5nXTPtmcCFe1VDckZfOdrNxrZ4H4pg+VkRWyJWVUSzEscRPLjY4qUTvCX1ym
na1OtbqvY3HJS/XoNHKg+8t7xmzEfvZvDKBTR6N6FbHBeLxilLxgMvDuooWMjN78FCKWp5IDTcwV
o0wayrGb/PCcp1MqguFcLudwf2SPyyDtRrQETwGp0QTlEdQuyPTNtJ+RTkAZsB5s33730pCt7j5Q
8AijGOhg3kfjeeTMQAQ0pWdUIWMYBy2a72GO0WXMASl07l4yn3J65vL+V6sHUt5A2UCIkNFOcoZ/
pQlqr7S8nRtyk3m12WL/L3CKWBmhebO9lIkWG9mDGPen7KbP/E8fJP9+6RdhnLEOIBX8KSlcXbkz
NVzWZPGSqSkt6RdyRla+Nu4PJQvWKvcXyTccLtoDXO65Uj10rnvJxmCtzQIxvw09TmaMk12fCJIX
P42iaO6oh+qjyiQ6MguIlPgMe7ud8T4FX26QWuvBwAMaj/03T/FDXKbzS2GntJ3o8L0A+7VGwLDx
8UfZMZKtu+dIchobjBhjPa6DmqGbGvTSPp6wYoDdyfuRoVlNCHCI35wMq0nr4ZMIXLoarBdpVRPR
F341jOTZjRiibpYU+YaYeMAnRcMVlBCgZ+nY/DEMA3xpZUSb2edoUXkT0fUZggPMUUbrYTMuCDhQ
tw6rS+DCBlgEOeDZqrTh8Ffcb5LUbBNXTLnJLo4Wc7Gpanu4h1i6HRueKePEooqcvYvnfAfSjQ25
prSIDjINfbgzlz6uSwGilq7NlIEiJh0wKFsHy9fKzKdvmzwxFzbFpol46oLqo0hqnnCcn1uBodls
QGCGM1fMlM7jvo3M19Hkiq9oDg4ol+0jrgsdNIxL80/M3t6mStvHrkMW47BScCms8bc4O4Iuwcqi
ZY4tJZhXk3ib8ER+n/vqbPYKC6stidzx6Gqt4NKRct12SQqqNO3Gg51SlOgAQeS2wDCA9rKWqfOS
4vs+ce1TTpPSvJLPfJZDZ/fMqQpMDAwgRsrOkG1hoHr6V4boZW7QeaiPuyF2PhsGB/vOJjRKMvZX
T8wowIPdhPBcYD4N5CM0Zwk/wYjIOxYY7r5x6aCI8FzNtr42zKnn5+puSgg4dSj0uD3qdzKh5G4D
l7FZXFD+A0sanc4+jLnGKdY/oKrwJGB9Jt433CvOYhjG62RrKbAFmZXtZ9IRGzXSIoQscA1Hz6XB
COWwE+mXznHuZtQ6lSVsqMrJHwyTB6qLr3jb+NQZJXjdlxPbE3UR82mu5IPBM+0wUxA5qrMXp5KB
YIr6rO9ZbFjpyvApl9rZw/RAvQFcPtZ2dCMzIhSDctobV7MGjDTFzASWs4Fbsx7To6KAfoWRDWi8
cZ66xyjAKwGPjVbfNqbf0ARpBN93bwqd3nCOTm9QN21ysdGrj3ZKFu3OnxpAT1V1TwqIzFvt3TvV
a9jQN96yYxmWSERFMIPzNekPV49bZ8nVwdobCivdFYip66oDBcWgCwGlbhg8j/GtHIP4VNdGfsB/
8m37JgOq+A+b1eqRrOwOF0Czc9HQAAY9eIV5G1qfTJTx2UWC3Cq+LzZYG4pBuGLs/oo3bTdJlKig
Vi+Cp6iR1ZST0qCDHbDAHLURQf5u6iBF8Y3vXGq7fG6HqGAD0Kspu3W8aG+2TXB0nHo9R+GWfQd7
jiCorzjhjoMrLgISvhUR7eK4ZmxMJ6HJXWD/NyY8404KPoAd/rj31gJG+RAysOwc19gNgJ5kwnKB
M706hbLdDFZFYsTE32VKfE3t6Jx48sQoP9uxs6sL1I104zXZT9YyCcrbbq+zv5KFczT68o8P4Hut
pjXgOYRLUz0VE6hC8oLlKvOizyEhqhF1jCEqFv0dmJi9o/Jz7IlobWd3Oen2nUEoa8PnRSqHpWOG
HA1yp0MeFD/JAstCOSIpL0WNzS6+Q7tyXYC8hXP1HP81M7MLKBnjYEQ/xHnYG8GkjmznAYnq3qZg
Lp3lLk+IO80juVCPHShIL+YEnGFvpnx6Kcez6xPOcEM6yBU6SdIQcqFEoFpPgXst6mPFmIMkEbw2
xKZulREUZjMSiS/Lbd2jqIdDoQNz6wphr71FVtcGdZA9GaQkGn/AgxGKpr2HZP3MOwSYrpsInY3G
fDCy7EQgXGwKUiUrq8Frkpsi3fethxc5pAdqJqQwYlQOEoQ9h7AHnB4WCXNCNqn7naTsQxlvbVnf
dKI1N01WfrT+MpFr0QebMm63spk+oqo9Iuyyc/MsE6bBA/EI72aw5zetxvTgGsYmhhC1Zn69GSf6
r63Aok9skNixiI/Q+YaNANMGGfMDcbThGY8Mdsws4THIvNGkqr1v6/ns2zZPJdqduDGWYNpw5jB1
6kGmbkyLi1sGFNj1QXsOvW43JORJPa+Jwd0MEGuH+n4yAhtugbVVhg3JrY3eEhdZP7S0v63M/isy
MTOM8U3YQVovU2XSXHxStu0ShJQ3CSm5dQr0FjgOGtFCYwtNPFHOti7eiG8Ux9jDGZDPxwkbG+YJ
pzuVYUDtVJ0fHEV5dTdgzimKb1fN2El9KoQNCTLJ7sJ95vnXTqoOCHZM5XZGbrEI7ZUwjTPwo2Yj
EZSbrqe/l8V4+z0kTBsNUb/psL0R/TTdFtlc7WA9uCR38AvNmTpS5Hs2oaVTk0vnbq7TF7tIU/BH
/U8tIkaUsL/Lpvlisv5QWxAeLbQ3EECcDQmTJX2xNSyaDUC2r5NmfFpiakfLf/KzFE1MR/G+T6CB
yii6TgxYdjhwsQ435Sl293FEuqUOPknr4Eswh68miO/xit5IirJhZKOXRyPqP17rPgB+G9GwIk33
Jc9QWPH1VWFdHM2mvJLN7+FI01kNN2ASHMsSRWy+K+4HSpjI3BNMBNi3F2rk9oLcN0QYXyon/Z4m
kr7usKBWXFJx2UyziqNfsxZTIhfJa0llE8s75OKZWCqAQbAVWfQRNvXWd3r8LnN1bIjGcTY037TH
XiSzHOoDVUIdDrkkx8TEM4dfNY9Gyo3CfawzqiMHQBSMRR/ECJGrKQW088D4E9XhC/QIVEVh1UfK
0D+lMd1IN0S75+T0P9g7j+XIkTVLv0pb71ED6QAWvWEEQlEkdTJrAyMrMwE4tBZPPx9Yd7pZaEbE
NNdtdot2U0G6O9x/P+c7ddSZzLUvDde+pOY1XJgk4qzTgUo+c8OnTh1UTxuJXXMBZrp9ZNHH1cuM
RfO+1qcfYO0HslBhkdmgLKoqzXe57MGUGHs6IB+4jjk6tAOMjjWZt0ML3Y3okIMWMKcSJvK7Uho0
vXFgH9pAcJOP4i5sBoMNFdZLHVqa9dCN1wzzHs+JBt6CekyBCMvCq0vkJa5lP1AgrleVnt21pFds
GA52I9WEXVoCEe5ubTHqOyWbooM91Ign+va+65kHGL2y0xjM2MBhczWq3Xu9jh8UFgrv/xWB8U0D
3LU2JNmi8U3ImmBtUl/YmXp40CPN3arkYdda+Rwrhr+D42WsA93r09B9xpd2q8jneNIFuRaYmnrk
K359x9oQ6k2ZvBSG4u9Ywl274bjDR7e1SlariZ491IH2eBFHzF2iWr0cwnrPPv6jrsFl7nr5m0n/
y1S0D5XDMFw35VM/x5dW41Ns0eszH3UcETYI9ZRd5ADh1dUOXZaP1qAViQO0VN8zhXok4IlcrwIE
pS/uperpfuAe+pZZo9KCCmtGJlCZRtOK0ABqof4ILBcUi1P/nkwK8WVp8uWIoJ3hDCw28RhvDJa0
l7YNsjiK2W8unfbnkIibqrPFpanvpdDZdCIGELPKWzyhvIeaiQi1jxIgAXJaM99hm25XmTU4IEkp
12Srpi+UX9AwVx3JmxiIlRXFSshVESiJXrPTKymi54rd7JWdvvNj8/smJcqtSzJEQCP+GMcmDwJz
cJCnt6asdqMI1aspr9/MAe5LHaS3hdmGe635Yc9RbxgWnsNyULG5YjOPrWbnJyS7jv74TbpZhxzx
ZihcSNvsRfeBj3bYAMgnzd646ea58VxpVrFQqrFJUakh2Vvi5FulAPJWY68/mRV/OASATtjz2oGS
sLaWn/1qqRU5McWe0Fdqz4p5muz5bdkF3BRCuUW3RkVv/Nnqurbvkvw2Y0qRsAu4lxDt/b8ZRJVB
9csImkvb6p+7AZBdo0GNa1V4OjUpBkTlgNqrh8aZqxcIcRmbILmppHlgRHVL5CuxkZMxb7UvVWAi
m+rk7ySoFY/MTTRU6V9aqOQbwRrVKHCv9gCgyauRor9XJkv32BohfNVm3HCtq6oKXLQH5h7rzV+l
ixZ4ANwA2rMHjmv0yINtir8xERhkNSR487MSOEpMuA7vcZPHLm5FRIxF5trXWf6U6eFlCwDMc5nK
b5wC9yZIVUAC87x0Kr5j2Aiozz8iTKu3vpR3YKiIqkcj4+OFiYDPXpRsOcW41Ef8lWwd8uqMFp6z
kYT7IYoP3GOzGzhBL6+qQo0xVzPXgeaJfdptJsAShJ+pFhUuVbzmeUzScRiEuzGuQ9jkxdYesGOS
O58BMa5ZUwfTDZx7WFgUiHEH21cC0Maok3rkkNS2cimsxYha4EmGOMhVL03KX6UNqa1wShIbZ1bm
Q20mxj1r5IOCaqYsXMrnUePjUsCaQtNcC8P0dy5oFYYnl336Nqq2lk6+XILnoY3aWxgiLrVtJCLE
DbBZr8FlzJ07o04heDTwnjIb+YYfgjkGiEziODj6bmo2E2kjeY+mx6dONKjNg0swwggSIWUfgv8c
z8zRCNqWy35GPkV7uz64lTZca6XC4k78iS0KBb9tPw04WsHAQJqBTb+T1vBzcJR81zPtvshLKoe9
UvMtnDLweAoO7GSH+qpnk7mz12ZK+biOvjuEiqWJw5ye3DPS3S7dBMRa14Am6uOfRN6DJutdPjUl
fMCmRPcLysVVb3UN+2xgsJHjwPzyesr7F+8/4pQ1xzQTlqNkepIBVITcJE1oIDcUAQX1zUFP0Nkz
o+ndQlI4YYXI3srBB2F0QZhZA3ujIhoHrSNeJWjiOLeu3GoAXk5oElublBY1HFohkspKYV4L8PhS
UjMnBZ1ZZZwA5aVvs1gobgJCVkXRX4Fp1Ly8m14jJ8dPGrMtKbsfxJRumUGz7W5G6k2D1Vc4FkXH
0r8bVT1gHOoBVORkmbqXRu36B9IYX9wa2e88dgP83OU6pZs4oYYTjtoN7fUhTehstWKv1Gij56yf
NCVGBIehgqTxdo+Enw9yN1w5I8DGSYNe1WkUO32ycqMGrkBkaJkHWaNE53UhW9vfFTS5CxeI5j4c
+2cffTFLVZ42k3bESorgadc/0ropqHFT+I2ZkHd4aEizc2BMscaCyZFuUvKP2PC0EGCZ9SWWWeSv
uDtaFhgm5usLNbbuVIOitSPbbzgxYSayxFvlLonDge5fVxZBYtPeMXrbc1MLtY5NLcoR2XAYbPYX
q2S4ZLv3CuNW59VOH3mhGe/NYHzW7QL8HVksrJ0q1LEBUimK01tW86z6kaOjYgGvUSfVNwLdNXB7
972CVreVyk/Dpf6OPp5w8OSG2SLbSmpOsryTXE9RPudmYT7PreZOsXEio3ZzErYjejfdKIF7g5gE
utYrktZ4j6cAP0pVE7hGA0lTEikBD/AQdHsFgxfShW6iUKtYtLb2yreKq9GfK7hjt28a7Y0ctfaK
zsPYF9/VIWUPaCMgm/PrLjBe+rYmc9cab8OURLMg3BS9gRswiP5ku2XT9zMZmpj0VreUlUsBEfQD
vS0uEvxPCOySlmAd8qf7qalZm/UsQIPbOLHJ4R3Iwkig5w2abO/T6T5jUzdoGDzsDiaE3+bbAC2g
oXfAt6atPuYADEQL4id1QOqLV+Y7DXMBFqotwRZWRUBWklA9CQpsBGOd6LfvP/xIvx+rBtw0wsQL
4Vk23pSkwcOD8DRDToabKk13jmPDLvF3aM+JpZ8J3bC6N2WetdesK/nsumg1DRUBVehXhBHVcFIM
DB9xQZxFT62cCfE6lVQGCttmT0PQ6p18/e5J/l/z9hnztoNx+v989Ib/y/M9m8//498fw1//tn1N
36LXj+7t+d/8bd5WNOMP27VxbVu2gfrQNLCC/+3eVjTxB9ZpU3Ud1dJd27H0/7Rv868cXViCJbqt
Oa5r4vmu/3Zv80cqFkSM3ZruYON27f+JeRs85D+82/NVWfxPGJpu6LppOZzpo3c75NMOsym5i2TK
9qSMX9LZBAPCrPKbjm2oS7d1Ahqw+eyH8QEFzGogrWGKAU2ryV8kZfAVYPN+xsjIOZhu0CCfp8WT
MlJCTZThtRynK/xpoBqQoWth8WdKnhUfr4LaKFF6F1P1MvjisuldjCyley/ZGiFrLNxk+ZSCca+r
g8va/WDPP/7rl2HXo+fygUkHmvuvv/L330sUa1eUOEUIO8V8lD/aRgjeKVI2zUZjAQsHjVWhOxP3
4Wbxieafv/8QFErY8ikSrwTpin6JuEC1Qbbasu+/1mYMmam24+H9h1sbfCyH6kc5uG9yRGny3acC
SJyITcJnSHEPagjwrc5fsdH1VzlPa3HwqcpLpidgjyijrdOowgiDdjA/xIEO5ypK+53OJndi+pKv
05xXQbAKKi3Eih21uGH3/n/ff8SJyRaTVC5aJJmXtcAMiXkx85zWHW6aYt5JZ6Lh5DsB2Pgu0Lah
JPIxjI0HYXMuEhteZDDZ7BvAM1VriMXo5fV6nvAh9ceZMBaQmid01/Db5I2o3eK6y6tnoyU+jjCJ
HU4NUgSNbGf7VHnyoNpSII1WBiuVdVsrryHbDvuOul8E4UNLo3xnokybQtXf1upM2Sc3mKoDufYm
367Equ8dtjShdhoYCdLtVIFtbcQkN45IXkpDK/aOGJ1vOZW97VDb3wyXurM5im3cga8xUlhHXaBu
k66nkgtw8SGe/JeOauKOoF4Lp1ixtlvxPQ4tc+tIDbgRHBBZKcxwAqzmQdA1K92A5+cPxRMWUX2u
BkLgJTLXNU3M/DL5zc60eV3o7NO2LnbPFMgQA/AYtFvbba+shIgfhevAF31nEDB3bU98Fl2zi1Zd
M/rIB5Hy5wRKlUPtrzXkPhdhZeGwrB5hOBSXGELElnXqo1Pms3iH70oAU+vN0MO/sNLV60ZhrWUy
oBwoNPv4Rp5ce3jrgfF8Myha9jWhaHWovrFg/Sa7GnRM+Be+cWSDXWJdME9Nvajmc+lYarq+k8MQ
Pmtudl1o8NxcYqxtH7CCkymvjZAAmhA8gA/lMRt4G9UU+E3agX/TrHshVeUKYk69avoEgw6JhZ3O
m626TtlldvaE5pCYj3k+DVs1QeKChLstmptCB2hTaa6JTBpy1FiIdkPJYV1XaUSeCfy8sAq9aYQN
pVesCbALF3vUhBmq6ivHxk6E8IKcwqLdpT3H1OgHKzIu9qCR1ZUsnW0IEHAXi6JCwqD/xi62yVsM
JsAy9Bt1bDfs7o8eeLpw23Y+mMys+ZY1bK1ZaZ9fOwZkIRrusJv8n4E9i1hE8l3WpoeAMUN4CVQ0
VswEx+J47wSS1qfZbKAN6sZRiZkJBwqdqdlcoV58K9U7p8qsy8hMyf4Opx1RT4w19U0vw2wTaPrl
5AQ7mbSgrx2JDKLrqSGhw6ix8ZCbI0lS0RqW/g6oQuxTGlU0Zq/ECneqz9Nqi+gqD78pSopKI2UL
zA0ZTwK8VyObz8jtKMFnNdIJNj2ZjhPXdlFo7jPUgnSjZi4i5WG01n1HOE+Up0zAq+rGsTBC6aZS
r4W0b6Z4496yx0dJhKGFcSTuntSQHeRWGx8zWHHPotNXPaZpBfHR5aiA1Btz5WZASKYKqRAQSs5S
z175fmoULBiAYTWjeqqw+jpDSbRLTG5qZE0emz4Yt8vAawechiVRDxSnHaQrcQV4tlCuiEEcbkVJ
StKUV16JQ/1WG0ME5eZ+KC0SNRuRX7uNqaJkDvcyIjkxiyu2Hgxry6rgUPgmGMlsxr6PRMg7TkKm
X8E0T2kl+8gUgy/KNqgOuh0+QZ2XFJEpck6AOA9EWu9S56q3TRVZbGFBW1JuGxFAOoBuMunuzkaT
zs6oKG7AeV5NnVLc5QiRKxe5r6gUcyuK9FcPbBzJrEdoKmLMAbIcxpVxrbR6uZmIZluLjtfhR2F4
Gzu8Xy3TrRWit1985rqtcY9AJrpVqOHlI8kpRss2kY1nyI401lCmALvpZM5ON8gz0kGnsaikTNlb
ZM4nbbCLC4fwk4CW3I6asklzX1v3wPY3elVXlwlsNCxzZG4EhMrmnRFc4Ts4dPDQ1wKbjKdSut8a
YFZX2TSGW5dVgR/7wUbwxC/shAVbrdzl6mBh2iZPmInHHnENMM24fXQna9ZzIp7FUejy6WmoBdju
bmRmy6VesykICswlospUnN0geucKGoFTqL/7suqu7QwBPLmdhCb42bY3yuhGYHLAb/1G0p/UmuJS
SueedYCz70wLorNGNTmMKMoZ5t6wWJ6lkkZl4HAEtVqzDQPXdV90MCi1avoBzGncwkkyr20hyW9M
nI06kBDdmRh0qOtcoJQcV8HUP3XDBAbBNp/tHjWzmql4H5XgSUunHfAwQYgeiqqor+814ItehNT6
ulaqQ4KgQAYgHjOaW53ZrzD20p2tPVr0vMrGRRJEgfKN+HCc1853w6/MuzAFYyPs8bclSn0jIljS
USHyKxA75j6AkVOn/SPxuj6eY76vFfvUFxkEC+AHT7Wt94yOyI7ANBIoWRA9AJCYbCPcBIzWiXQ9
lVi2gwJ/OB4xgkimDpuccsvMHSzUJLrTM+D3icOIqNckfalKcI3CFolGC1SA+YCSC4jLYHGRyifF
rstDVmIun95hsC4hrGqXUV+GHvue5colCIGEO0r/jc7uDoKnHcKZfSsMxAjlmyUgUBmu9WpZOSBq
w79EYJRuna62ts5EdmmllIdhnk51849Bs6nEpEglN3auPLlok3DtaX11gD6IXEcSaQNdxDqMrWMd
CqUisbbKjAvDjYpDUIr8IBvHZc2NNDuNtmM2/OrYwRmSpNyz14cUVstwWSpuvGqUO7MyJqqfnFeM
CBv5OA7XgdE/ES+QYl9BvIKisssO7z8iXH8HyvJXFJD9TTz/KikkfN4sI54tnw3yZn2fwli9iGyA
/sSHR9mhmX9oI/GhBXXgNtaZybXGdaVhaCX7qHV2EbQyM3GygxM73xqZIhvp5SXRCDdh23xLtYBN
3vkHXp8fQVu+YVDIAaOkj3Bdy1VHRAIt6EI3XbY4iqlZFdW0CjVcLC1Ku7LTK49OhDhngjnThxlp
nMNzkEoEs2X0pgBFvBwwjMoyodw/GQ9ugxsxIluOcimTOOzQF6l0fobBcNXxEQVSCslEM7Pd+680
nKdt3zdrO5G/e1rLiob+XEpsWookrSguvtcyCi5MzQG4ScnRJxt6rUVoPHTrT82isIrX4s3WWYH7
+fBn6ZMg1as93uyQykfawxyIdNbJRoCyAbeiMifxlS0fpnpEleD6SKro8Bh0xE2Z8phag4sYBg2L
ZEkwo0CxctGo8lqt4ITArCFyFj9XC+xpP+Q5AGmEPFYJLggc4x52pgvaKDjUWSAvtXFTD3ZKcZGR
vOxUYx9M38rWX1udYs4JC+ZeM5TfCZrwb2wZPKkdxF9wnQ1Sj2LLHpPACnmry+DaYvlBGYkZTV0O
t/bvJqPyq0/WI6YdCNrAeYEulgWRSlx8NAU3mQahraPkAnO98BR/QnQNHXQsdcLX8WuNRRxTjdbv
nbYbVgx79BnfX1EckxBQMJJwHFkYXibGt/d/gAKezT5zuKZKF154U0/cvK9Ev7scTb6bvhoFlDtL
2Lsq1Z5ZF1E2r4Z8jSGAzUlcSisv5vuArqZ7QFL/WzYMvprbeBbBJq1GXanoqNVnk7tFs4Md38Zl
EEUTfoVKcRGEtuzEms7eNXux5ouFSwkX4EVYOMomPth9zuJnzHAeUk7HfPYI6sr0KpvEyCDlBBXq
srhoYVZBJuS3lK2vgcZWmuGmjNjsnwyNgQtYuYypgbJVe0VgQ3nhzo/K0pmCBQn4QDlCu+TlTVdj
HTP2hlf5MEvtx0ZHfjZg/gk3+txXfDXfp3p8w+wWdEv/1/ygiC/TgabL38wbd+MUOesgzWAjIwKx
iMOk9t8569rIDbYM1JC8HWyCc+vtBYLYDB5y/UpMAFNu1NCYqN//nn4ozf6tMcRWm8b6ohhhK09x
Xa9JT7yeND32UEtvJogURIhsm5a22PT5TxHC6Sqt2trFYXYxVkQ1sKfPco5uUynxa+VCJjaMoryo
UgVTAJ6rkjES0wV9q0o2jSluxpZRxEbwWmrY9AJEyIBTnNeGCcvKCFTKytNwVWUS1YP8/f6X/Unc
4Roq+Y2V0kCxSrw8ta2dX+BYH0P83NdSnWMhFLhBaYFSi7yBWnlTE140igGdfetmP7okBGaCJ261
NKMOrkbQPJZT+JsFwegl2Xc9kfbelQhHMjJs6+4ZxwGuB3ac/rfo9f9DLNRc9VTV6/YV4Ubz+g/I
4fs/+bvoZdt/OIZt20JzTCz7qvGfxEKh/oGDXKgO1EKhsenCn2R51YRgDu0/ED8R+u0QUuIYlkuh
7F8lL50ammro8NYsFNxC5Y/+X0HuFkgb7ns4j8AhwTz+69f/lrXpbR5lDfzBfxa8FJ1TzCcx5t//
ACnU5BTC1s4EsGaMP24brIISikgumv2HZ/HJCbhQ3JnzZex//se//9cJ5t//cAKBWQRVJifQlPS5
jYkFmcyrrx3a+Oehm9yAHMv+gJfMqW2AStwLUrvF9vTRjz0Z6pAfLzyGuw+xIReeI4Zvhelewom7
cfTpzOEpgn76XBYVxnEEGBl2CH+oGQ2uf6uzzeGX4+wj33ztBmi8H28g7GUdA3myvEotLwcME8kQ
v9Z9e+bwR16s7v7z8Owrl4x0KUytKVJZkPmsmSn1/E1H/Z+2S30BzzS6WulNNo49v8B/Etj5vtS7
JycX5ZkT2J8/f33+/Q/t0igse+zAn3sQUS4JV/4ek2kKw9KzG4A/MdS0029hvuBP2r8+v/8P52HO
qPVOxVsYTDFH0hM71r+wNbt1oK0HCiTfrEvOdIhj97TozLZetaXT+Cab0a52IBuDKJYw3rbogFQ9
tfBUzLLS0/elzQ31sxtbdOw6wK9OZApqujn0Pil3ybChvrhBoNWhIM6vKSBQEgCWpZ/pMsda3KK/
w2OpiDzljOQ1FBdlNVzDpTgzTGlzr/jsdhbdPakS1G96bXmlnmwbU9kPzERJkNkgZkDhnD2UfrOz
rGpfVc2v04/w2P0shgBfInKCg8L9aNlPmZRXUVrefu3Qi74PuM1lksnQ2MCMslITuIZ/efrQR8ZF
bdHvJ7Yoal2VbO4iBiWTrR0RvlT9ftKC4MwpjjwYbdH5Q5Q4UiOkydM1dR82No5ScabZHjv0ottP
ZuVOPQANz7WbawRy3wvkvqcfzLFDL3p6h5MDZkbAoVO13xNqTTFvCuIz48ixoy/6thhl6SfzmsIM
za0kg6Y1vvgd1eZTfhiipr631HweNuRYbhy6a6z2u9PPZL73T3qVtuiyRKdHKthAy2t7YmgcR5JM
aCv176IgokQnVOL69HmOPZ1F7zUtvVMLyXlqOf5IM/dKWKZ3+tDHbmHRS3WRtiMA+hE9absJLefG
ZDS4UCUjW9JsTp/j2OUvumsYj5k1tMziS+nqW5+KyrrQWbN/6ejqosdiqRNl0NUDEv3hXmOhUaXV
y+lDa/MD/uQFq4uuyjbBBPppMD275/OmfFdy6fnGnaGU7Pc9V3PiHeq7rAbVqFw6ZfS1vqYuunFi
xgZRGi0r7NK6NBPrpou7w+lbOjK+qYtunE6E+TKhHJFM4JQsZkJJI2+S3v15+vhH3rW66Mgj4rcu
V4HfZxH1BLDdW8toX7927PmcH3qyroqQbdWB/QETaZolwZko6XTmwcyv9LNXvejLddWDHm+AQPVT
uRsJx9QjEjTydle6FYGxwR1TgvXp+zjS59RFd4ZlpU2AeeBNaelNm7c3JAl45iDu0Qmf+UIee82L
bq1JwyzcmFSeSR+FF4mRzVJ2P74nA4Xu03dx7E0verWoRkWP8RJ6veH8lVgmei33zBdybuf//V3Y
7qJLV7lVYhptR2QtIwSUASgTrdUyzTt7kJu+Uh+/cgu2u+jeHVYeQ+uwKPltv6WYdQ/i4sw7ni/1
s1tYdOHYRz9IINMIGZ/lwzjhDkWm6RAOCTipNgaKpwTPnhth3784n51u0a0T35qAPBB5p+vKY4vj
3663unsnuhbje3gFeOSmQRgvYnj91tVQiTUYoy99u2130eVlUPmCct8I/w0zsKDgk0be117Q3PY+
9HhApAFOd9pYnCkEkpnlsBIhmoXTR/+8H9ruosv76HNrn3aMp9LBdqJB24PI14YJshbZ/Xn6JMfa
8qKzG5lO1hdJoJQYgTlluZdZL0qabpUALeOUn+mMn49e9pwX8Y8HpYDjVzR6TI1dNW/tgwSDoIno
T8VPvTSEI2Qk8Zmx5fOOb89lo4/nkjEiaMVoBjyIzUuqm8Bvq+jm9NM6cmxn0fMTCn6ViVMRMYBO
0cN391MUyzN98sj7dhbdHcq4wu4dn1WsYd+qwLoU/hxkAO1aPdNe38sDn/RDZ9HtaUOdH1agMwAI
Xgx1uKYgtrOyhh3hsXjt5L1rJD86dUMjUEmfHRkUshDgGnvQOSuytC9XJlAlOHcYHvLLnMXn/HfK
3rppGTSU0DrM3H5DRwnQwK4k2S2pzoy6x579Ygwp4YOYTpOOKA6zR4vP0QQp9/RrPbL+RPf2zzYz
SJgXYAmZ0UC/stXflnXldAacumc9/xMbAey4FQPT6bMdGXud+QY/jBpmNuNDCer1dFRsvsDmnL91
7IVBcfJ8/OmTwe712aH3WKtajCKhIRy11eMBDNx3VyVPrSI2aZqpukD+eHcKaJpeXjv9QSVEXuhw
xuBLJcm+JIkNjf/pez728hbDTBDDE9EiHnBKRJhnk79IBHp6ZnQ5dvDF6ML02nQsNwYVU9m/5dBo
CFq77IsHXwwnfdPZcWBEA1v1iJJFkL2yNX/3padiL4aTEIhvX6q8m8HsHtElbXuh3J8+tDY33U+6
ur0YTdwW/CdU8b/fe2mTzP3GRzcbo/c3P79j2th73pnlXIzj80DhOUVerT2cvoAjrdxeDDVhbtV2
aNbsjZjuU9gWAEhQSmsummcl3vTwwXSEYUIbz/SqI+3cnn//Q6/qtLFoLNZynpON96qvPlZuRAJP
tXcn9dvpWzrSzuzFKFGhsS8ijW9lKCp3EwdViH0dYfPXjj6f9cMN2CpRFg4pAF4Tqi5VNpaho5JF
X/sq2othwI6lYhSynHCETsWPPirVH0TSRLvT137sZS+6txTklTi1NXgWWqgUA5ZQ1VVfvSjEZDtW
uaLlnR3Rjr3oRW9vDI2oyoBNXRNEdx/WK7UY7tHAepWhnKuvHnvTi05fV0kJfZunZWC+JAjguk2j
x9OP6sihxaLPg01grFdLaLGEoqhN/5Zq/ZfqMPYy84rYxLrRmhyYbxhuNSvYVHWz/tpVL3qzsHx2
pxSuOtCLGevSPvVfrIDhN/hnww8GPbCLKR89uy0UzwQHctFZyq/TF35k5ikWfTZWCe8lH4HsCvSL
sinXlnielxrziq218OLLM1PDI81yzlf72H2hrIR6pxt8J/rkpwDlhp13Dx9uO5XlmSHuWNNZ9OFQ
xQQjh4kCQwrgUk47DRDi6cd07NCLDjxOclDdyecTKpvbWmbfYZOuTh/6vXD8yZdILDpsolZAhSYG
NqFoh8B4A7aHANG+GSXsR+aN6bXRX/f9Fja+IR8AsM1rQHvqduQ9MgMbq3P10COfRLHo1caEl172
9GoCwB8CxDWCjHdyGbzTN3rkGVqLnm2HpdPhgBo9/Ow7MxMYD4vN6UMfe4bW4mtupoVwGJJ0L4IG
ZFjmJu+Isick1PR7b6qTQ9XMj1BNYBS9mLkku5IvP78vXagrYJ95pNAGz7zSY3e6GA06JN8A/BkN
ylI/dIZ/H7hiffpOjx16MRiEE7tnlaWOcP267yxXDog5z1z1kR5qLYYCzP0zy7LAGxoYrzUtS5HK
W9hrnmkiqDx9+UeamDXf1oePuECCPdjgqfC96ndk3RyyXkMlGZpPp49/7PEshoBgkmaM+VFHwASi
y1HvJrf92tdjtv58vPQxIrxWNWm+JIUnTBIzxRttUXzxvS4GAZkHpVkM+ogUO0KTCkkgaO5PP5Nj
z3zRrUXjRLmK/dFDnPwSmcNDHXaPmOa+NjSai24dha4Z6xZdb9DJqxOUo22n/f6lSzcX3bpTa0OY
8FS8PBr/SgpwK4n9Ynf1z9OHP9LizUU/dV0R1UPMzkblt5g/0BYLNgQ0LfzhiMY7fY4jLdJcdNhE
RVSp+7nu6SXIF1EfUriXpw89X+YnH453n9jHzuTE2VQI6HuqTIy3CNtSVkGvDnKWxyb1VudcrzrS
gsz53j6cSK/GRKmJOPOULn02ofaT84Ko8Vzt/th9LDqt3+gxjFga6JztUzTOQz/d92kKTGjvjO72
9MM69h4W3ddW64GgNR5WEDb3MQAiJXdfvnboRd8NRNs5rkOx2AiTq8TVbnE+nzn0kYWDuei7QErH
uo64amYJF2DvX5WUVGML+oB6JbRmZ5bTrkjz/ekbOdIfjEVXrhq7rsNYgs+WBXRGYh73bWtFsLhK
Y2/1MjvTJ47clbHo1qT4dA72A4bSjMxC0PPj1jDr6kIOVX1dOCAbyWxyV4Pe/6kB3Ft/7e4WvZ2s
FwseDSvujHRFpyNPkXiNRje2Zidev3aKRWc3U6sv4F/wdc5xoTnuxhdEZ/rlXy10pNOnONIXl5q4
wUTnLGBpeU6A9dGiXkQcGogF8KGnTzC/hE9Gldn9+rGz140i1Zzx1nOaje0YeKTSi5y8rBpVC2Li
RNZnWsGxO1l0eyPRfRFmPKw+8a/GThSEpGKXo3F/7UYWPb5PxNS3cG9Aqj+048sAwGZQivVksVkw
aE9lceY8R0aWWTr58YEx5ah92wAlm8W2dhuE5vSkJk7ytaKKsRgBdLPPVKPgdZCPQT5rECYDhiam
OWeufm79n7zupVJuLHJSuRz2311T3iZ9ekgbedXoAgRSR3hPdGYgO/Kyl5K5RhWgR3p2HWZcjdSc
zTwlTiPrTKM9dvj57j58oUi+UrVpVhoPwCuAPSXhtSPHegPk1vja6nKplUMoLpJoRGwe5vFDZTb3
HTXVi9NN9UgT0ufb+nD5th0PmhlmfGD9lMiYXhEb4lPObGEdO/iiQ7ekBAdFwsZAEta/8pDEPwGJ
8ItXvujEZp/Uig8MlW83wnR/yp7mhePpp3Js20Ff9OBaOsaYjLRNuNA3FWZZvXkmSUXCG1erb+Dg
rKl9PVs4O9aGFv14UIIMLBjjkREPvyq4w6qd/+gF1K7Tt3Ospy17stQTdla4m9rpAFXHv+v0e8CG
uJNUP9lMOH2SI5/wpQCuadtcC0YAP2UaP6tucIDZA2QEcGyNMfr0OY40qP+mgFPcpgtjGpReRj3b
k+60NTQsC187+qIrSxzCdWcxnFpOeak67V1snJtoHns4i89zCFKeiSylfVnnB3jOz0ql3ISBtS0J
djl99Uca0ft2w4eeXNcUGDvBONer486BUEMO38qsz33Tjh1+0Zd7FSpTatNGdbI5SrfFUw6q3xjP
fGyOPaBFbxZJh2wGSpo3kaaMR2m8tqKqBhQQAJgedqcf0bGTLHp1Exv9YKCw8CrSWtWiWGPlf9YU
7G1sr58+xbEWuujKQRJaSZbxFkoh3+a9HPDhZ4RGx97AohcjL3UAW3L1WY3IKO8gSY27xFHOTMGP
XPlSDqfFGSlfds8eSqv+iAxlh07na1e+VMMJ0Q22zDTmv+a0cTO5KSx/1Up386VnvlS9waLG/jdm
7JspkIyo9Fx2dnLm0o89lUXHVaocxXBEhNwAIazuwofUD55OX/aRUXmpePPTWjNVjSaSNwSWQK++
JqyKeuBACktBGsMuULQzrfJI01EXnTcfFbspXEBO5NxudWmvNKfblUrwxcMvOi+ew4HAEIb+3hyK
m9KKun0dmTvcbv2ZoflIz10q38KJ0GwTYbgnY3HgsT1h0IfkKe+ovX4//TqOvelFz2Vto5Sh7bA0
5E2oVXbpQw74yqHNpX5E9zsDBzBqUBRpK9cvrlXIfV879OKbZWsJGXYG4tVpUqMLNwr0zeQTPvu1
oy9af2PWuZ0nSKAx8vZATKsrbfTPzLE+f97oAP4588wh1KSqdE1PaepHxrZvuQ2q7WvXvWjvKc4t
AhrQ9zuADLfxEDYXotHkmenUEXWv6Sza+xQ1jQQra3lxWjnpzq30IrghgCMoYdBZZeapU5V9V8xU
72a6GbyYvpn6dN2Knt3ROGW7etMXvl598TUtvmukykd5TY3JGwZVX9kFVehoapUz8p7PBw9zCX3S
jHwMfZt8BVFWaQNjwx8fol4frvSalndmDP+8gwOl+WdraFok3nkOkS11HrK5FKqG69pVHw3l+XST
+LzyYy4VHQAF1LgPJ9MroJuMCWr4ZyvZBv+XszNbchTntvAL/USIQQJuMbbTOWfWkFV1o6ipBYhB
EjNPf5b73GSpCxPh6JuOjCgMkraGrbW/pX6Q7BcFLLgESfvyL60MbFvfoYGXz/O6DvZC8B8KToqA
QdUbz/57iiSwtRt9DZaon+HZ+fJ9bF4X4FcYUhctZM1gLYL7vVUQstLptmgjb/MSjk2IoMypv0Hd
lQBlcjJiS9y41kZW8PsxmcGUhAdt1klY/pXNAreS6LroD88/+m4nDG4McuttjQq/poRoC22UoZTj
yodbsT+D8QIyIorJi9D5gSW8S11RBhsb1LVmsQK5x0VM5dMZFNCJAYwIwvlbq+Dwft3AtFa4Ye5D
t58weIhys0eXVIeYLWpjllh7dSuAccKBF7dsMGD4eKdDcJcj8XL5vVcGvS3M6KcFACOmgr3rAfIZ
mKOuWeqGjyMTiaZhAmTmxmr69y1ZYOs0oq7RUMNptBDm6IfC5E0CS45p5zYUGkoGhyXVz/Xz5c9a
mfKYtXTDhoTB/Q01V0UkgVyo3a+jdk7YEua7agw2xA8r3WJLOOhICIqkFYqB/RBqHxBYegaN6OUv
WJkkbAnHIEAjB4uI7n0VfwZxLwUV+CGL6VUnksAWboDRHg5B6AS4gxt3Tj48wVdpo1nW3tyK4oEt
mocR3jxy8wOpYIYsg1enaH9ebpi1Vrfi2KimYMBBYAYCRmfnjJU4ZSWMF657uhXHEVw3XcFRxVj0
QCL1pUldvbCNhXgtBKw4pjRmbsZAQSrHvlHAf3PKbw0QRzDXAq2a3fEALj0wHgVG7qrvgdnGn/M1
THF7GNr5yPv7E1jJpj+BzLWRV/h7T4AK8OezowL+KgCqosYASugub2GYSTdGv/v3pmJ/VoF4/1Ny
bgPTnSUF4VPO1W4gdP+/RS46A4vrXBvSvYqlBZmpizn3sYIumEX62HPgMhp4mCVBxANjF2A40MqN
05dHDY0YcI9UikeD01N11WgHKPTPRlAKV5BOgAYGWu058PhdSW4cWA1dHo4ryVJwS/98PI43zKAK
atiL8h/DvsPb5i53wVEbYni4w4PZ/YCEqYqWq6YFZldfzJmqVelXw36JfyjNXrpFfrz8JWuDxQrb
EXbiM7L4aj/q7n4c4DMNttN1j7ZitpwMcOPuBIV1Le+V9iETYRs727/PZcwuq3CGvGZ8gjyEZM7n
yPF/ITkKUFI4frjq1e3SiizsiNO0i9oDVIkqAw7sFBgQWzyJlTa3z8Z5NopOdmgYTaoKZ1cBsrS8
rjSeAX/7x06w8moF+gt0lxNW8hE8nZJu1UOuvHd8XtXfbTIhD4eNM3j5+9hX5ucIp8biDCSap43Z
ZaVXbUmzCINpCCNM8kMFJr+HfGifH8I8uq5T7T2yDgAJl9GCIntAQkHyKepEo6Bk4+X/vrUB/f/P
xvFKTlxY4Kj9hPLs17gZ3iLIj6UXHqrSxBubtZUeOHOU3/dAG3LYTyoAPJaxAymy9nPvQ1lUOPBf
HvcrPWAnKPgc53XrabV3Sf1POTbzQcxsgq/NfN3Cx+x6kyYGKlRSo4DCAkmpn51dU16nZmZ2jmJe
ZgreE95+8IMD7HY/14X+drlh1nrXmiYXmMvkk27R8DBlKBU5yuLXpH6D7L41w59X/v9eDTM75VA5
sD3WZ8v5CGJTD1y2CdZu9F5GH84S1RguRQXuTqLG2aEyCuvtgWcAZAp4sBd+fAspSTI19avB5QGo
rCdaPTBhwJB/yDMXCEAA4GUHd3VzGKj/MYaRp6ItHNRvoTzU3P3VgSdJc+cbic353i8CDbEolzuU
SuyzeGPzvzZ4rT0PN9SBPQTONKYOA7i8oZarcuBzfbmH1pZkO9uhwd/sYJ2AgwzXxxAFhEAYwDAX
LJIiYjfAj2ggB3yn3VjdVkLFTnlgz1OXLTQo+wVWb6hg/Q5AE+iazT+XP2dlwNlZj1koCljpOQNV
MfhNafFIYRu+q6LmUE50Y1Sv9Iid8QiI1HMHAO8eFnTw/M4X+C1syZvW2sf/c6oCW7U0eYvZNj8j
2EKZOuBEQ2m00d1rj7cCssn5Ehb9DMRGNjwPMJUOzXDn9VtCjbWWsfYusHtB7poD+ZTFfZtkIv7N
w2rramLt4VYgFCC9uJHBu5NenFisbphPNzamK8PGzhsYIP2kLwFLav3ih14+TW7WQqEBu0aYKaWX
h+YK7wcFv392bVDqDqbliu3FAOjykn/KsU7Dehjzy/Cp59Oja4IfsHkr4VU99fzL5Z9d6XE7dwAG
9gRBewEKF3WfZB3f0Dz7ONbxRqZoreXOf3+3uRm0B+cshVy1V3oPlcwSkrcpnEq1s6WbX/uF84e9
+4U8Z8Bf5hhTqmMfyjz/x2/yFMYm56tftbEL+XveiNn5g2AJYVjZgn4CNQL8/jg9ySLa93n9GGFf
79fqoafd1qXAyjhmVohTIG0E4yF+TJDHlk/HIr8yvJkV3iMmc4rDI4YYzd27Dq4vCfx5mwOJtf51
eTytdYcV4uhvAnIi3n7iZyg9OcFZD6zq8lGTrUBf+wkr0OGIO3vAltI9XNu/9oC4hw1w1GoGSDZ+
ufwVK1Fh13mAU6GmGSrh/RLB3qT0jmTWd6UO95cfv9LFdqnHOEdF0RYj2yOPKvaDkS9d6V0nZ2LU
2jILOZU9iKdnvn/74BozJGBzv15+8bV2scI5IxRFzT1e3KMwK2xg4yRD9pQHm1i6tZaxojnMRRUs
+QT41QQLz7B+pFVz3UbJrtvoesoq2MvTvTM29zAf3sswv7JZrJDNHMmR/+4oLFodmrRA0iVzn90L
YqqNEbMyA9mVG50oyzYL0C4tsN4pZK28oM/e0qZN9eqZ6sphbwUvQ056DvyRQkgA1zcPPniwXYH5
6nWDx4rbsCeeHAEi3kewXn2B9Lc8eHM+3w5Zpa5bzexCDj62UVaG6GMzweLTIeVHAfvXQXcfr/oE
u5gjcp16mCQIeY6OHmgJ7vESpjHG0nWPt0KXgGPTwOib7St4QU3wP5csuiGL3FiM17YYdiGHkwMS
hQpaRJdUp9g4OJXMHLcgLP9dze63JRwfYVT1Kombnu8UAH5qso3fPn/CXw5idqGHEECGF+cQmYG3
hw92ibrb4mtfsx9wGHys5SQ2Rtk5H/u3HzrPLO/2A5MDTnsz4xsD53NTPeGg4jYckLu3afmKO2C3
q7ONX1r7JCvq4fwBkmsJIxUR9BV827AVMHmn9p2AX6AJgm6Hq+ittN/Kohd4f34WjToyxueR1zvj
8nHkpn6adQ5nVzF9J0RcV8PFzg5Q71sPq+pEqANKY1U5r2UY7qVTXXWvB+jQn492JyjZEaBsP8X+
E7gzcLhTN5fjZmXVsIs+Wk0a7Mx7tg+wyxw8Aa+aIL3u0ecJ+d1wgnfekEcLOrmvluZmcWmwU7Di
3BhCK73qWwHfTF7ntbAD3bsw/Tift7Kpem1yOJbD3/HyB6z9hLVk0zma+WBytv9XURsOxwEpirxD
qYI2TbW7/CMr+wK7osM984V4jf0SE+LTBIkO/BDqNzPn7pU/YEX10IST4yl0Q82mcgcvdxhQQR3/
c86d+Od132CFc9YAppcFznnxU3BznJ3qIehaOKgHyAZd/om1cWoFsWrcCewo9AUsL+mBI7n5BGIz
/XHd063Y5f0QjDAuZftigDkxqe4r2sxXtr8VvHyGFXjb49my4fC8X56mHG7l43XVxsyu4FBeXTc5
bI32XjNOcFmQNXiHdNgIgZVmtws3psAJickwd2Z+kLtpAR9GtYOuUBwuN/zK6LdRx1oBYt/koDjB
ku+oRAFDKZm4VXC8/Pi117cimBWywjKDtsda4+4qaGd2I5uX6/Ycdt2G5zUoXFQYkxrA4V1dBH2q
jTY3zcy30Kpr7XP+sHdzqKrxC53LMIc25D6L5ifNyW0FDeZ17WMFrqxECKeB87j3M/0UtyX51EGh
9eG6p1sxW4DfEZcSQxPCxZ8QAZ6i0r9uRfSsgC2cEjuiGojyzvTNrswhSqG48N9YW9aGjRWy4aRC
EfhoFgr2KRZbyKNGtny93Coruyy7RgN6qKGbGnSpn8PBV83dLW7zPs4sgo11dk/Z/JqP5LWoa77R
yStjyC7YcAzcmHIHiSTuTaemqG6jsD86fp9e/p6Vxvr3Zv7dEC3H3Bn9Et8Del2OxQuehWE/9Bsv
v/Z0K4LHSRj4riCrjdQSrBUXmAFPgl/Xz3a5RlAuXNbinLMVgUi1FL9p7Fw3+G1ycTGxbGETcgl8
Hu5cQOL5XG8cCNY61IrazKH9/4+g/mzwy0P4xXjHyucvlzt07fFW2JZTLBzu4c3N0D24jgoAz9W/
mYEL5+UfWOtTK3g17LLh5AX4EYU7T5xnU+JuXlP8u3L85RDz723Mu+FInbmqUFmKc6Y/PZh5/ADX
bRgEk+OgYIsI46lYRy98fukxps5Bl7vDkrgNwwGEwn4coJCB/JZKI8dBTsqrnhGIRxjCnKImQLhy
WENj2xkmtOxU2hXBM9zDtk4qKw1jl39MnhYsgm5l3wawn/Jk2MHxvDPXreV2BUgUTwySWOhjZM9B
rdWnCZ9/uUdXhoxd/ZFpiUTZgkdjx3fkINOzvDkW1XCVTJ3Z3GM3RFlSHqJdaEseBla+hRxm6Zdf
fa3Nz5/0bryQQMm6D3EtBO87eY+dMd9RWW8xUM/T1F9Go130kYG1mUH7h0u5SJ7aqEZhXnyDof+7
yMMtu4i1xremA2j/KgoOBFqnCfsUZqnw04txD4KCRrHRv2uNZE0JEwGZzh/RAYqLX0KOZg/XMXnl
uLSmgzHIoibv8PAs6mD+7t9FstmYhNeaxlrIVd4LAZuaAHcouc8Sj0VlnpSkhEeDxzPc914eQ3//
GWoL3OaJa+61+BlYWggUWDWoUHWLcee2KOq9/BN/z5jQP3Vu7v+apjC6gLnYvqvML+aMT4EOG1hE
lWVC2PhbePT58g+tfYt1rhZxkOuyxeRM+FC/ztnPsGCpMiy48vnWgl6GCrccHB/i9uUe5n4npvQJ
42tjd/X3kUptmV0QcKeC8RXdj4McE38eH3Xjfr+uac6/+W6qMMLlc+cKzHJMPiyZl8Ky7pj50VXr
LrU1dYUPj1xYaWI3Av9I2i7wn4azKBCk0YYOc20MWVGsG1SfwcIMS6NTlzvD2BOd21M45CnsAWnq
lvFV8zW1gcaFqztYmqGPl9q/a7jzzMp4S/u/9hFWSBMvGBws6QFWsfF+jMNT4JLDQMS/a30Vb7GM
V8LAFtwtZbuQjuATVK7vJKtueyhYohr+jleNJVtyB/Fw1AYB0u3OMD1MRfghj8OXae6vO8JQW/01
OcYAW4dmGsb5A7xiUqQQ/7n86is9YGu+aOAoDT4u0sTlkcEOsijde1QCNLG+zcdfl39jJYxt3Zfr
BpMABAbeDbV3LmlcDg68Dzam67WHW3HsB7wW8PsM9jQu6t3sRfsQycONjl17uLUau5meIl5j4Bie
wUmdP4TD9Ha5UdYa3opf5AKChprzDR+sFlnMTi2NhlTE+SdUat3UMtvQbKyNfWtBlrKCxgSiHiTM
vbe4TmHYe6jMsrHcr32FFcAouM0GY+CBQhrYVVZZVp3ga7Xc8gJgdR9JLADv262d48qP2RqsTutB
8Q5d3ZVTkLaChbua9O2hm2OdABHDUFtCm/Ry/6x0va3AchipJTm3WyX1ayvFgxNtpenXvuP893dL
j1O3o5YcMeefLa4FSWeUoiclpBSV593021j9tW+wludYYCefnysk+0w9ADL0uGRbksW1bzgPt/ff
MEFwL2N0PNPy7YynrZT6oMvhfqkDXJo5G+Nr7QvOf3/3M3UwoBzXnPeqo5NCzH83YxG6roOt2GZO
g6NriL0RJ+C8Vp1hsK6FEf3lp6+1jxXeZcFDEvt4cVieOotzEvpLIMgd736HV23jaWgHNqqOluJ8
viRNdfLh9pAMRb5svP7fjzo0tOKaRL4TusjS7MGJSodWp6juNE73tPANrfHKtGRLyTBjExaGPqpH
Y/aDzsvRxaVrH24xoNceH/05bga3hN8qrFf2AJzEiYfSDMzecgfD542t6doPWDFcRn7viyaA4ZkI
X3Gld/Ddar+U4tvl4bPS/naVWT8MLGtaD/Nq7Mi0UnzfE7okAGHcRD27LgLsarMsHoaJwd4LMiiA
Teruqe7ZdXFrK8U6LzfCm1HUSQiE2Es/P7VTt5ExW5kTbGEYyeA7Hflo+qoujnGOGvfZ37zBW4lb
WxoWRL2Ehet5XpPavPjdMHxgvRs9eiD+wA5d+ztu2uuK5qiNC3YG6UIafS59rfxdJqqbGprGKt66
0jgP9v/mK6gNATaD6CsXShbsiIrmlQAjdIsqWH4qM8XTeZj4jlPDn7y+3dyprkgrqK0Ya2MHNPeA
BHuIow2Zk9KvUYl5Lg4PxK+5AH9ffsfmJlHesLEBXAkVW0QGNegCq3eDQ2JHPnhZ9RiN+b1e5BPm
9o1Aif/ekLaUbKGxmbSPfqqovjGivfXb7Ptce/uoz3/WFc4RBIaYqeyu5C1Qaq3cg3ZJTCZ8VM/C
R7h13BXNtLFurIxwmw1MS+4R00PJPnRyIElbA9vTaXhx9xmnx7Ho3RTNqX9cnshWgtVWm+EGRFDG
oRiUA/0NA54pDeEOurFKrT3cWsIXBpl8lUHzOvFor33xyMfrvAqpLTQzk3DqQOMmX+nBu2U9Jzs3
gNn7da1ird2dw2Q3KoOydCC+4CYcUKCT4y7L9tc931q+M/hOSSJa1I43Y5Sci8cHJ2yue3lbXEay
ecHRGQIWUurgoXFg0oSSs+vYQyDb/rlyN9EM8maPpqkHUM4G3KshyQ9S6uWGWZksbExw67Iiz1tc
UZeB+eHD9iAhMjrVjbwp6uy6myhqy8sILqmruMS2e25ZOkJ2lWRubjbG/MpcZAvIaC5MlBHUuTRt
fES5+4MbLS18n1A5hOg6OJXJb5WTqR9BILaqz1bizIYGV207VNpDFX8AKT6FijaYtuJsZR8VWCGs
BsAfwKmFYgYOQSZzP4u8ahI+LxtT99qre38OJ6BhhFt5uP31c/h0RKZxdz2pr0w+/EcmNpFpGEPg
fBiAJwz+gSHbsk5aG6lWCIOZkEVSulCJ6i7tYnFP2yp1VJ5omL1ujKWV37D1YpUepRQjpD5VgRN0
kMdwqa0+S+k9OAPZqkdd6WGbEDwLpuMpAksnIN3TUPXHvqZHUfGtk9ZKD9vasbqU4SxcwvYI4Pox
qEW/N6hO25gw1p5uLcSu1/Y+nVw83esMqjaGx0ab18uT0dqzzy327nC71FOhYN/EzhWp0y04NCrh
XrC1u19Z5234r6aZX/gwhdsz8xNQxAPh90HspzjBZVfei1Pfil49wbtQa+jgo3L4HvYUWZkpaw+X
m2dt4Fihi/NzpZemBKUEL3wz0zl8C3MQsxw2xZ+u+wlrHY6VU0mDC7f9yOEN5vvNQzh6t1murjuq
2MRfxYq4qjnYD1UR3lCIMfvNSmx3JXhtrRhXUV3iRhL3VEN9P4D264E/U6G9Eice3irlH3gVH0LJ
krIOvhek/hRMcMnNnGM4FEdmor2pyHXF1dSWlnXYz0i3xw6Z+8OU8LwkBx+n4zQaxHhdJP5HXTa0
ouNGBvu+j/N9wXQBMc+VumJqI4GlnqSJIzy9rto0JsHRwPhnapo9D7qXqwbbfxRmXdbM+A8F6Ivb
/bvvAI/oNY+3Uior04l3/vu76aRpehkzxCAqwMhdNvtvsdoqt1x7tBXn7hhNMT1nXl3On8+PDqMt
hOjao60oj0Vck05jeeimOI1U8SACdd1Jx9aV4ejJHDpGSAI1y01bokhkVF9AzpjNF6F0vzEuV+ZZ
z1qom7bq9aI7ZFHm+a7mD/10ilGBnPX5fpw/Xx46K41ky8yEaAGWKsBaq7KQfaO0F19JyeatipS1
x1t77rnhxHGmAqpi4t9VPSmTvC43Xn1lv2oryhwyVkpW2Tls+6d4lu6u5SiVVspPljY6TWP5m2S0
OUJKt8V0W+mRf2fMd4FQV5r60K0A4ZiPwdfSFaTaTarRM7hoXngfF1WXJVpW7fPl3llZqGzlWVfx
odCDQBonEk9lbIKkzZqPA+REl5+/ksex1WeG+cOQ5VjJUeBOPk5dNpLUqBAWLbEBU2Gvx4k6SW2W
ttnJunauc8emNk+VYLNG29zx96yAxmLy+58wP9nRyn1BY+4vf9va0LNmlmau4jYHY2VPWW2SHiM7
EWF0ncUS+Ax/TokkRwk9/F8xJXrsrTGd3Lku36q4XXt1a/Pg92BRxYL7e22GIqkZ3np06y0M/lqn
W9MKdBVODmYtQp749/CzeXLj+uSUOCWNDMULvt5Do7IlCVoZwbZWDVZRE4+786fM5pQFCra38y7n
7s1VnWyL1SYg8mrHBVO1K4H0B9NuesV1sNgQKKzMMLZeDXSmKFZFG4F2JbA6deeOqPNFU8j6ynFM
QlY4OsljB2hBoHHY89RXkdm4Xl0ZBLaajbTNxMsI+S1QLyjcWAMnvudu3V5XKkFtzdkStx0JeRmC
CFd5H3tK1dMEut11RdaUWOGHQ7GQTo6OD1m2a0W0JK1yo+S6breiz1OdNwqB2EYvFOmc+bdKZFuo
vLWGt6KPMScuoxkPd+NCH4hTfe+WeSuDs2JCR22CGs58jhkcPN1greLdshPL8oSDxwsQuy9hi2vt
XPx2uL7VZfnSoYjfz3H3phzAVExHkjP/1MBBWmbOz75WXy+359+nhMBWpqF8U6sMcoF905vDv5XH
pjsVXJPDWM0tlrjh5KJmcSOs/t7AgS1Sa0fQTHJRAopHhhmS+ejbuaLs8pesPfu8cr9boafGnUtJ
YtQYNRzu0AJ2j3nqBsrdaKm/n40CmyXVSpVJ4qCliDDfBs4fMualrYqe3Np9ve4TzlPpu08gLUri
5gHz8zTxfOdMOgdrq97Ksa59wLnh3j2dkSpuphYzZu8UaVS4z+4yfJiU7FLjVcWVvWAFP3ARIvAc
nHmK4YPve0ePy43bXR9TLd70v5dPQWwFv4ijhYgBuXkniCYJmG6gysTxmQuhHSF30gDY0o1AXDqZ
qE8zZKMgHwXzqZi0Oni9nm9g6xrdls68fMqDUN6IhbQg1ITLMwq9szQXobcXbGCfGtV+nQGIPrZt
lz8t89TdidFH/Xk+DHedH7Gn0oubF1mABV+IyE0Cp3CfaJtB7hQHZL4NZVQ+0EFVXwJTFUc3ysRT
0w9YP7rc23VRNR1xT9c8OLxcbqFWVimbivbFTBJ56bqA0xkuT++WYQGfC0n9Yrzv8dYgHaGaJSrB
wmyYrN/cdqkfBczLEtnGOKUPIcrqEoENcLaLhOckviTZl7o5V1X6rJIwrUcRchKEcCmAUTr/zvO+
uZN09Hdh2DpPZZA7gOh3w83IOz+NWGxuadHKJPfMPy6BlrSf5U9e42pxLCYnnVqH7KFmkkdVuHSn
HP2TOcvyZQGJa69Ua3ZxtpiTT82SxO7ixGmmVblz9fjUuao6OXHt3heuOx9MBydJ7cj82fXAy4wh
lEm9EXW+xg8LnG7pCT5wT5MHa0tUmxW7ZhiLZBLNbUxr9zhHbDkQXD19C0bVH33NmmQoVbHraqh6
DZMkIQsjTxPUDMigk7sCpdqpNzdhiszts1c4H+gUAFY/iB9ZqH4YWTT3E5XDzquH5RjGc71nUyRu
KI3mVM/cK5Ox6qqj0+OEyQmt914U8hut3QHXurJNvXYo9tHUiIQOs6pTvZjyUBbzP+68xM9ehcMp
OEkLMhqxdzNrX90DAiWfKgANEZ8VPZlQeztCCV4fGaqka2eoGGMUBPlu6aRZFpmjx3qVBg2wzJKi
xttXLa7c+yxLp6X4vAQwjP+m86F5qutJpdnov7h07qBnA3s5Ze4S7/xyOqpl6afEeJ2+W/qaz0i0
NCzJmkEAlSn7lAAyfVBzY7LExe79oIbI39dhLlFVNTRdlGROjlMQZBfyM3ZCi7hfKOuiO+nUmXiW
szRj6jcEzRbNOfOScJTdcluEdTykUZTP3Se5lN2EykQ/j9t0qQgh94q6OfofAuwjyTyPpFJ3JUcb
w3VqJ1Xo+Wk5yro6lG6HCwohcv0zaoVOpt4HxNMbdfWGFEAxHUoE9kfhdsV4GIKyMHs5j3V1O8pl
+YY2jB7qpY8qkMhmTyTwOvce2qwMirvBuMRNBi/Sz7Nf8jcFUswTwqs3SZDBdC9pZ+AhqBiLTzCG
XeI0IH1YJLPHXHfftZX56o5x8QZP8vqmLozr7wa3N1GyqB54Xz563kmW2Yw8rTTTfIgDtyc3gisP
k1LcFLjeAeqKioS5wRDtB8HH7BklWiZMhDGRv5snAGtR5pr559sazxyV79XBjnusjfczclhP8M4b
n3Hf67ZJ1bMpO4Tw71OPObaX8tg3Y2l2gvLBTRzIKCq4DsGxMY197csPUxEXMpXF2MhDH/RCPZSB
iv1DzluJw9qiSjeFfZ355BWdVx3YQt0xNYik9oSDkYiSamqi9nNhynk5iLGm8WPQxLx5o0sb5nsI
BMoWKg74dhSJNPDGvp0id65PqLX3vjWcRuPHgPke2hoKW8U/lhUz8iHLZIvP92U7NglcjNpfHCmS
8aMoFh3eC9+BGrSMh+gTCl15+KBjnotd0GgdAjNDx/rJlyr3cLL1B/HYIgnvJcGCW627vhvZfREN
kvcwbvWb4YHVKlJvsE5uuwT8kXkpkwJl47GTdKyvp7c5JFF9imcYeyMC9bhMCmovt+nuSc/mAbkO
HUle3EiUvKmbDiuA8xy7Y8PGhC1hI55agoW+TvD/Clf+na795pseB4EREhrfHTAVyXk2KRhxpfux
5JnvpSLHUXbvLJUrzx7GhIKx54c+xmMpwjTnTfCmQ08/ssyTgOHh+uKnN7e+f7PwjJqXQgQd2bdc
mGUXaKfACjP1qJkbu1I9dGHkxuns5qVIW7jvlEkL8SOyli4hT34YYFbKQq3GxLR1b9IoZ36Wlh2g
YEe/nQDagTiinhLZu1W7d92hqxPiNQrmQ0OJh00Vb0IALFsMOqggx/C2UYvJH4wa/S+jYTNFT1MP
zH9MGvymEipzj2evjyIt+mwyP4u8Vf2NKpalToYcr3PPsqEh36eGKLOruZc5uDBG7vkZwSrzk0GB
QvdSw3O23ZluljRFDUwUJg5l/ZdMMkMeu7oNxTEKvPhzWxASIYIn30nkNNEPmZ4H/6YYvRCWev1M
7uZQhCqd/HA0uA6tZ2wnSJyFu8DxwnlHQ68Tp6Use/916bpqSkTV5yppet6PJyaWzrvxsZND0zT+
3D5wNdWoYl5E0xxZJvosEUyVYSIdoDLvdBnP7l6opnJfieomyLNE0dID7MqbswXCFJXPc1AruVdM
FuGJTiEWca3nEXqCQgt1UiD98Y88jkkPJwg/6F9DheKcBHN5DPRP0+vyY7ywkuwmJPwiIOOmAeho
452vG5Fc60dM1kFUIYYy3E5RnsGMPetdRZMeVnTl0yhodN7bDZ168V06/Wgo1pcU7kQ9TUlvlteA
AgqO9TRW8msfd7h2J8j4+GleZ+MDz7os2MVRN5XIZ3r+vPPJqOC5OqAq8jDVcTzDpENy8D7i2Pkn
4OB/gDhDMegSMyMunoF4Ig3GWFg57aMPrHH1AsJk395o0sZfckZc762IHEBRdlL7ZvwW9X4cw1YN
0lJ+Fy1LVeV7WDGa/qEoFK0OQ9HiqizGnO3dGAmLYsAYM3d8qc++9E8+LRp/J4UQE5Bksy4OErWh
4ZxiNXHVmJ7zBYAe6jGHpmPW3OjUd7Ee7MqxHekvLHOaH8LCOOIWu/C4SjiICy5URU1VfKVBYx5G
Xs8ZXq+qoh9lPBp1ZKhhaF6he8qWA5867d0sEeMmYXVEzMvsGtQY+iNKgvdI26EsMZp80u+oo9oI
hfIogXgdhQ5dHFdaQM5UFvAqNSKqoR2N+kCfd4nYTeQqmn9XuP1f7vwqhLDDJwZoEpoVeXDr54Or
+p2ZzNwh9Almk6cJ9d/sPpaleGGVV9JUoW6wTxZ4XFVIw7JRpX1k/PzBKeKw3zke/sEDCeGwdbPQ
DnWVQafc/ANrRveTybFDOkqYT7vHWPm6eqxqsFyTygRC7OA66bZwARvoCKZdW4Ummd25d46+mTqY
p/iFNydRMXK266CVguCWRPECaemZ9veAvU47fK1K1bb3qHTQ/FR42s++hE3EfEjFeAerlwCu3UDM
OFN5xPSvHJHUi4kUqhV61h1wqOjq3yro5mgX9zNSZM0iHZX0bueS25lnBOvQMOvmWyCw1hzKHtbl
+Pm2HNOWj1GZai08eOstMKMoEhJPQXvjca+AsUzZ5iThGDvhpznOcEXBnLrhX/wcC+EJma252BV8
nGEg8n8cXdmWpKoW/CLWwhF8VXMeKitrrhdXVXcfcAAHRNGvv5H36ZzVQ3WmIOwdETtixYxPJpD+
GGcT3srxzGMWBilbRWm2kw3JdESpgLrO1l2sDwXyr/utXwSk2XuyW4ZsBheSvKLMWMVvGJgKZ3Pk
jdj/WnWyhxPYzGXWqLlmqGqCqVp2zBpSHqZ58uUlmr3iYfOE+va5LEex7ApU2/PeH7q4e4ItXB2c
+WOKcY8+ROh9wgYKZ9ZI2fpvx5qWfvgjH8q3ClOwyWXVFixbhvlhNX2HQ9dU+7UEY4qYKBIsu7am
qv0zVkGjtuXY2vY+KTigbUtUw0FGlngwp951usJxIEyA6pWZGLknUkCTvk0EIxH0joipvxiKqzHz
gqWudhNHKtVBsVj1J7zNtXtZZG1pVlBwLNgWGmQzi3oVZV5iBpsPHNaz2zIoKmiUE3R828RbYGU6
d2amD2u/Sh5a67EkFVM50I1g0O49FeuwhiJtohqVajdPznzaiHdFijJBlffVTElyb9lqk03nROih
lxxcmA1taN7i2uf279rz0oOKqC9QiOnW2n0Qldzm8JEw5khisay3SC+TyURrnH1RAuZopxYWkzbz
Ju3O1Mhx2MYs6W9ibTVJ+UST+aP1SxnvxzXqYPLeyWD8h5BD6yGWC1fGJakBdWa+YfxZltGo905C
YJsXTkZ/wyUp/DFDfpUPuBPiqbC+kMS25EA828kMZ2orcxVGQkNVOFbxJYBqK0F5X5p5k+BwnG42
wnc+RJgaD7cR3GCb32KdcTrmAdfhkgZ6FSQLCkLLHM5iOkDHUY+8S03fOvfesRprV5TKj7YYlqzU
DiDAEp1wxVnvAx5XcCb9240sKAPwt7NA3evxCsL1diVKfa/EJMlWIYO0zUz98G4JA4D3ycZfKczu
P6z0oxAKesyKuZOfDLW/n6GKNtVPbaehsRh+m3yMb8OSnMb5MOllRr+72jqjMWziMqiMRLth5eT7
54YbGiYpCiHdLZnBT+YbMUzTqlIkAHcBxXI0S/iJSk30KNv6upR/FWZpSD4nnXHbCRm4Yq+1bw5T
VcsYWV64Ob6ixA3JVyIH39ytLDW765ahi1Z0RIOVdN6UM1rRHUPR0WSI1InaDM0532MV2NNg+2KC
3M1fb4lS7XxAA0a9U4hs1OKSkLG/c9TwMuuYWlcMpC4Bpu2nYOqfiAk8mDpPq934PgS9WQiPFIQ9
t/38Enva+pvY6KTJWzNOKfN1wC6ykE2Rh0yNGr/c++zi6ZLEqWj8+gMvWlOnYyP1bYlwe28iNzRw
a+61OS+SQbzTxUT+wmobb2IIvA0GvzFIhAymiNPX4hPziXset16DA/iJ2QEyPghoZprOLZy6xqUa
2m0cOFHnMeuJzJJZQSmMW2cZrp4NJrObkN/ap0rPzFeppXOsYELNxBC89BPcolJSD1JkowseRvEc
vlfVn8EOPjp3gfs+I7rwnitedFDtRP5/pW8QbmP9GViUH/X+bQg75jbWgelMu4kqH1aFfR3h6+to
gFyyQcshB4MroWoF+im/h5/uJg7LoET1CbjpWcHzEUkUgmWDH5Icta88S0L9p6iOpxQpGeEHKceh
SmMX9ugmlznEtWDLalPi7RYpRYwEcJGoiZ6CsIpVFhkNVwKiuhG1QbdwdO2RpUecC+sbkoyibEVD
0eTLTOo9mulGbHs0IWfc92aXyML9G834A9Ss3IdTW216RrsNp+Nb0kdPo2mKbQVLuKMuEVZbNZWH
mhcxg2khygGPMV5YSiUs33OUw+wp0OMKeAyqDn1AczrAl1wGsXlaJx8UHeE1TO5lHVRZNxdAH1z/
iXbg5jTlh8cGfBWrW168tXmR8TKi1Q7lLZaAwmrfKPHlsOuOwIEsz8zQlDkPS3MPyki9gStW/gbI
pzVI9ojILx0mlVlZXwuK3ls1jO48062Z6jF7TNJ+FF62JIt/gNGLaFIG5ODuFq9tUworgLytPPYD
45o5xzRUdMfSDFfSFg4zuW3wYvUk/4Jv7NJBIxw4hhQxRUvYvXhWlwGCffkX0sxpWqtJQbvmy5SN
uJI9OfU4IFQFQ1RpeY7AZPRZiWyvTVCgq3H2XTjV5UkdFlk9wHP92I7L+FG2mLfMS4RgFNmj0czm
tWa5G0PA+T1wr6T3LrGdN4VoXgjui/2EFJ10RIYDrL5aDKO76b+AFz3Q1OkoefTsWvBbWlI0S615
Vbo90UadaLx+iqBvss4PEPBoymMMtGkl/j8nbJ9hY+4GJl7GxN0pk09D4Y5hhGapKuDi7k3tS9U3
F9R4b2GxPAktv4oR4okAtUD5/6rTov9o5vHFuujn8ZdJ1fJs0ckd1UzzjPPuyCI0Aas/fzYR/Etx
37V5vAywdmuG3Qw/36xFHkhv0OmRscoDpR5ziTI+AhdaTiWn7OCqMIH/TBR9BRwJXukQjS4nRber
W+8EE8X3QIqX0tN+yjV5r2hyaE30t+WdByXB1CLqbl0y2uGc0JOHKAMQ5G4U5zJoBCgu1JO8nff1
iDets+xcLusF7eEzKh1AKYXMQhkckrnI44agekHOS1CUm9Hz/rKlfEd3+KdERNY8GZv6nbwAD/0s
ODmuHpYXc4n/jS2oVBnsSUCzuGy+gSOeAMK+Uy84kQWskTavUoDLxb0HS/7yGdARrsR4X9T0v052
GVz3i2wYyI2aRWaA0K+CJntn1he0DBeAE59FnPzacvwOqHqrIvoG+ANu3/xjLIHfkjHY19FDvFTd
2ql7TYybsiBuwOIXbECog4fZj1BtNAfu4GSZlU27m0fyDcvlIE2qztvGoS/2jkxpGJSnUIH9qgYU
UYh6h8fGw281lmkpybYYQpWuFX1r/QX+Kz2GuLpDC19oDLzHt5WPm7YOtzj/X9smOVklN6oFUZpU
5AC4FvdKtVey2HUWKSjADSwOXVKkLR8yaL2C1IWtt3VwCtLzanB6DF9K4ok0cX+sZrkvTP8SrWof
AeDFBZPEqVtakxlmjmsktottN5M3/nSwLaZsxvGBuAnEIVE3R+mEmJuwCV88lNc4RS4C6bAd8K3C
dh/A+79Z0MpNMNKfMnzcQIG3F7p/R48Up/1ity1+FgVD43EGG9R1pzqbP547bCNPGmwNmcNUdPMr
Mp5PDrrpCuxAtSK8iCOLaeZsZ4qy2keyeRlM/eoA32eQ7evUb5ofDzncNoY6Pe7inSP9lfklJkSX
4lgK79kY+8V58AFtzVHz8i1IQK08UoCJY7sQ9b6ci7PoyzqVXJ1qoXLB1K6dxXaW5R+YVG3iwEO+
aXJKkrECw1Di6Au6LCr0XhXujqQIngEuy2XLc79DkxehfZ5L77ukfZ9qFaMHgLIqbVF8pXDoqYDz
zG1OO/Pm6arGcd3IfFijT1wC9yiYtkBVVSqgTTu4ZX0SIvoL+GYHl/2DdPyaLPa/pPK+hrI8utJc
Q+eeWLuuKZPoYJTeDsif4HR6mSKNX5N7MrtrJejZsvavMzKHkUMucEkBI5w+6lDAklxtQT0/IT36
hcR6Vzb6vVvjY1WtyA9FTvvA7mhVSVpJXMTREL/TdtyTODnDF+I1QQBkNfEzZipPHmKhaQBXIarj
/3qv2peE7P1G7AGInlsiX5Vvj8lS5bHfvqxBvG1A+4K02zjDnrty+cOSEW8eaO8WFHvqaHDzcDem
i5Rb0Uw8G0n/X5ush75bnxs5+RnutXtt1ZWI/kqXYc8enu52rSHvJwd/QE+Lw+weh24LTOZSxrxK
55B+1d58Q1f5WUziJVyLDTq1fVmpz7Zfc+TAotbFzeC68BWwygVl1JhW1fRvwH7nM8nK0L042X3o
RRwb0W4tqw9NxTaCd0cftWbtj4eZ00OfBBfr4/SQflIAZ1Vb3y/zyG93a42gITLfIMJ+r2oDUJ6e
fa+DLF6jVW95sMUl1GQYpkNgcjc+z6QogYkAJYXsNswCnL6PVYNq+QDL9A06tEuvAEdWkf0cqXse
RPAzd3WXLm4GvkWPFElYrmx2HjB6FdWQrjR3WAF8tjggXTIeJjLk4VDg/dc3NmKjMr3cmZxOUY0J
A7rKCqcv3zeuOGEiKgcUvteCvSyC7Zgpvns7PxFfTakZ+jPpp4sYmiMNvafEJVcMNF3XZfh57Fij
/cwfJrnRa7MjI0CW3j/yMXjT1QiUhXiHpq1eIBG6LLNs0kj7bYrxLqSZgfPrPf+gE/0euOBr5GRO
axrdZCtx/ZbvCRPvKP2vCW4l54K88qdr4YvXHqpXDVQl6syGT9O+RiH2mOPieYlCBLFD+ikS49+S
j99YkRcUOjA6HbcIbvo7twAoZjU9ddTui6B5nlWyW224X+E6Bt/PbGn1Gfksf1zPM8dCeN/gxUja
8OQvwmSzhQg+TorXaC5oLjh9mkb2owJxGGRRb6C022NIai8L/tXGWHpOwpQBc9q0IBjR5mG19PC7
+PLr8XcXhan6aTn5LPwPbtKIA8ejRMTAbfG9varUrWV6DzeTuwEyIsf1vW/JxXYPmweqDogKTeGN
GaTLUHZ5RKH/scurz6p/iDODB2J8ZgKgmR927wwpe3Akj9OEIA1OIDTCTeQSJdMbiZc3w/R/cFe6
9px8hQn4HVwQqql+I633A3fXeuhOYu2PsT9sIy3uU9P+W4L5bqT6la17ZQq+N1H58f+Nrsputxbx
cfLi6zixp3rGZvNCcZtjP97BtFhmvlrfwU8DfmjFrgfylQMLx+WHVcVk68l0NMN+3SWmvva+OERR
UaQ99b8x5rCdaRGnq04u8TANaQssLkqA09dS5LJuP3AAXEjk/86anUbi/WrTHB4nmHXVd1IkUQpQ
5ola/q40nAcKcNExnluCbHoz8nOwRqlu2iyy8i4lSuzkccbbusY/NG5knOQdbuqYebtSo5H2/JQu
dZtiW78n0i0pxET7cZneYBCDXVh7f3jd+AApQfkDGUj7FmkUdQ8WpCLDc+nQN80IzEF3doft6Wnp
+zhTcbfBw6A4FpNvYiqcHI139XCxjJayHPT2jWh2rMSCkNsOvw20ZMKpGp0kSuIxjv/UY3QmVTQe
FLpKjGkfwTpuzNDSdA19Dh2Pl1z4sL6CJ/7Phvr0eFzaRDta1j9k9hPkvPUnM85867ziZx4RN+nN
9McC86hTbUP1IXuhfm27vgkgI1iMHoUhQxFLfgCcBj8oxx3UYBQYPjrvErRgXZbbqfXMseWF2tUd
VJoAXY9qwqp5CXutiVz2wezFPCsno39J2U0ynWY8jzGJQL127VaPoUy1Ud8iilhGSHeOEbO04JkU
3E/gj6f4bgnWr8cBFKvlX88Iboyu+hrVcgwqwOljF79oGb8NAniE71BcgAJIcJ8mnyM0BVMHDKrC
qstAX5bKXUKNEwv3RdmB42fSazauDg/BXNaPZlSlFe0zjByQ7RKx+c8K5RvPJpLQf/DQi7dBrDXQ
R7jvhpMuUrbg7YM1JsGsNmF7VPfYDpAcpyA4/Q3AcPJUycl+z3wuMpAPYBPLBrhLF0NaGVboXlPf
2uVTMFblk2Z8O/rA1rwoURfaAm1el9bzUsgAl5wkEHEI6HOQztjxl87WG8zvYniqt2V7npyuknTA
i5hPMGt+c25hQb6oMs4jWJuuaZOUaLUJVzxJ57US13puW3Q0tNqFeiEfpmzn7Yga+RA0DIICIFlo
gUImtjVM/eEQw/tNsmJGq1pWBGM1QfXNwdS+ot5GDFIfRi2IMgleB4rdUM0w3unpnJXwmomyyNEB
0oow7Ns3Ui12BdfhuE5LMfI7tBvw8kcqhM79dlqP+Fwd9CJqCbJ+cPF5KfoAXHQbzFBt1DGNsj4U
/jccnKsubVxcfDfYcWf0VOZUKB4dDDykQW/E67uIvenYGBBCSVWBefDHy0IH+iynWviXatYCdovI
dxFpF5nhS1ah0OdK9YZs1DiKYwkSexMJFAxTP+EACXVx9WQ52FRNvNuWSV/wT21cEOcMKpcybzBf
y69hPalNVQXhDXVR0GRNscSHGuv8FCbhsJkN9XtYZrX2Xi9BcLS2j19hw1JdHCjhSxFp1AlzQo5R
X8stdn6d9wnluwDxNymr8EZUPsZPgjqKQZYrtvFn6R+BD8usTJYpEzHHDxjretv3UJOkD/59C/R4
2SKWh3y1kx9/jYbq56jxqiOAmmHZImO+RbvjpqeKWb7rRTTatFuB6i5NID5WSxhLvcImu3HskOpq
Qgs0AzqhWTkOJLMaD2OgqjnvATDBtoMBr1RoquBG9Wobs2QKcKE8r9MSIXTKNdtkQeu6Bi5OQ7zx
aWwrnpEa7ymGPOtj6fMui6FX2fM2zgEqVoAX+j0d7Cbq58Mc6gwR9gBy6ACaOerbvK4jsCLKf0ez
0Gf4UCKtuXcqLdkj430TOPYcJquHbcE/EDHzxmj9oVqLAg1A9QBOC74gNxSXV/gt1WljkCkXWAA7
nMMlqevxSwP743Xs7xKaKQPaq7K5Ge+knt+NSrxMc1JlDnoZwukFrNSuU8nZxmWVydI92RmEPK3c
fwFbLyoaypT2dIf1vRKPdpehKM8VzlBXFxfToppYSJ0hJ8jPbWLZ1u+WQ6yDr6by4eYpdmNHt0sc
nH34OIO/ucah/i1Je0AM+7Zo9ZMeoHISDXsm0p3jcYhS+JJX+yJsMl4DdGCrt5sDEaSyaYYtIgAg
ifFBoNm2ZugWOjR6DyWXF1kUE0ZvoHipc3D3qC77XAe6TVmNq0GL4L0t1n+Pbz3NdNcN8y+Fi1dn
cStjn+YJn7GHEKs16t1q7J4YbzP7y0564RF+2jgrRwVKA7K5tQeZpdb/GkpfK5zQeUPhDbD2CnQI
xfXk/syE9+li7HuNLYO5yPY2QqDWqn7MDGxKXAzmyHuEmViBC3peN+uIg3TRok19QS7TFF3jxW0Z
8XdNjWAnj+OIZE/duKD4iV6hbf6mMv5eAuQDtowCUQHI2Afbx2dPiNvpPsayl8Gh8YMrYegSFgkw
yLVVl8GJ9hxgkxnomXhUXTo87R3hTG99To+YEgXYqsx9StanVcizgba2qNAxt6EXp7Nf8wuW+bWE
HccAd73UGoPlgS3TOhWI4huT24y/GTXJyyqiVxEEV8bpvdDVuZdjHpagFaFVgwLB7YD53QieeiB0
SghG2Q0/EehuRip/fEVusiyQ6OeOj280MXhyqeSzDu2T6b2vwCdbS5M36OwAHUvIbpopj6WHTphm
ja2rnAFtCYthB2f7VDv3AZRLgGqGlrALdyhynx5P1B+7G4/rfVf017Cs/8LLHwKnNfcG8zzGK00t
VAMwH/8Li918SMoP0Bu7tir3NITQbLJiq2l1rKXL0D/vbfHsQvHRPqQPlNA/zOP3cA5zOgypLrv3
x1KBDLM5NDl5yLvcU3+Cklx9oU+e799CVlB0SN6fEBTF4zc0cFWXAGzl4AFIt4fKEpRQh4KLrSku
hzPk1/lYuD0YMFzOrF+yAoodRXFHBCbrim98xGcF2yaPvBMmD5ZCOuEAICPNLfidAcEFOsgETgBK
sM319Pz4HDoeLlDNbDrePKFTuvUU+w72UnWCDEmD9PUUXP/vAr+HkVe5D1YXHl1ZZe1JQI5QJyQT
xrwQxguUTWbdOQ03YJ+6I7Y7qJFp6432CZd5Nkxo7hMAq4DeUKCTXdL+IicaPx8oZqqqIBsSfe1K
9V/g/LvX2CxMXC4r/fOIGiSLxrELjFNOh94v/rQjWGHXH7X/PZLqFg52X1O6r9efkM2HtmV4jpiG
hFJ4iD4JYlLY6G2px/dFjI6N991LwtUeZmbIB0Oetoia7PEUHvujnF2+ygBp4bX3Peh1180Po7MC
91Wr/k62eSO9erLFI4XTa/doWf/9/yvAi20bIBExphbdnjgOc70rF/6Fw+uEkaVfLiwaB2Kx0ZrK
pmPVpJzXf6Gx6U6R56rdWsV7F9pPiLXsuTRk+Ut8KaYjUBnVp91YQuFShEGDt86orY295UhdYT+V
xhNtShwxXgI9BchyUB0TKMFBEVRoIH/DsVpPKH6SJzr16p07ER94t5T/Ckgi88hM3s2fcIxQRka8
5pOcwSvZLeQbCU7oJbmFAdXAsCH39OJYIiTTcx9UoE+qRf1km3FBPQjKs57B0FQ9bIIWtPupTOpi
hVUCxUPxUYqG8RBfVpCnF6j91q02PDiYQeqscwFPPWPAx4O52s2+xvyFlBFURlV47NH0fS1ePGTe
uk6HxRbVJuGlOfBS9jPaIfsTgeveUzqU675VhbjLYnrV4CJzK2pm0yggQOweUUPgjKeNNBACL014
HIM2PlRr/dF6foEx2rV9l0BVERuH+7gqPvjQvdEWk4t6qrc+YiTTJfRusrJ1ypuqT/tkrjOQ+SHU
BK2XwvubpqDcRcrKPkYnp/S+wb94Rtbn0zhLuhnHoN8lbg0yP4BGV0T+vx7p7mkwAfjAQR4d9BoQ
bD9X3xK9UgCrsLkS1qnLqPlrFXhnG0H9yWFCD0RgO/uDlwb4hKmr2pMJyL8xWmdgiYrsXUtaXLK1
fpl6I7d2QuENqayJf2NUfzlvxuc4GMavwVZJBsngQw8Kbrgx5j8gyd8F1Vc7qgeUNCUZXcIPxuh3
0k2gWWILBLvrhh2MPNB1+f3nDD4QgmL+iv3JTk6N5TEso5tb5r2nFZ7CDCHGvONsOkSEvnMmbKoh
qDyZEMg1M1ZnkJWcTBW9iFg1+8WidG2TuMOhNTU52EgY2Pf4o1T1fxtqGC6uddz1OirugkWfYO9s
PpvmQeeR4KDqdt1JHEFpHK8/gTcB54XcYcb+gigRbXJ5UjPuOO1jXNvF4ugGZBJ21sPtuQLc6YFN
Z6ujOvMbhy+N5k0s4ZpOLmgx97HQtzBuntA8I4eWih/Y5TaZBSOzGZDtmkL5BRK9Ns/GuWo7Cgdt
m2kTjKly9FnLeO9Y1OACX1TKWHheF/8F1FmfwrfnW/iYGX84maLXibZlFByJLL+g8H32VfwrR91B
3e5lEewqgB2h51yXFRg+YlMX3f+W0v8zMPuim5GAYkNLglcmzsOkg5fZzD9l0F/rcmmyMUywABry
rEXP3hmeDiSjiJ9GFgfAZQa6Le6VzTggl0fU5DLguoFmqz6zAvW4rKdPDw0Ze+x6kOPXqZhuKFxf
K9C9EDeaT4VBdIgV1hucza/JIL5gK1xDPck/vcdI0orawa+Wo9euF0hsp7Ssh1doN2uAXY+AVgom
WmghMXXr2CdEKPpYLYAhFI+BRzbHZilPVE/bRfYHDG7c6359jojG2Ok8hFBj6fhsEu8fLOOGtDBB
Au8lSJ8bAIQ5e9RLY1AA9XT7QS7+xoUg0WSRYN0soFnYgWJZO+oUFCWsXHk6N6rz03lY3R1ItPz0
+CIvnaivMw7JNqhFyhM7onltM5yfp9qX1xbUMOaY4ghCcXGJ1vGDNevBNCCBO9X8iYJqpxM8yarG
MRLP9DNclglycQ5+ja0fhXA2b0MWbSn6y/RhBj/zKkgB3R58DzMcITnGYcCB/nV7f4SyyS1nM1T7
LuRnX9a7lULfuxpxbiJx11786039ruEW3nzMDdhcDIc4eceJftGc7xJUNyZRB2MIJl3DZ2lmt0Wk
2YRdA9BgGiAu7ItmPzIQfMJCOGpkkvuC3TD384ZH+u2XOPC7bs2V6p6L3m66CIKfxINUYg7wsB6M
pJ2OjsQMuiFbbB5uw6JY3lcNmstB4IUjzLdpW0Z3wRlFDxtgTqPUgJAm9w9ynl9kfF5XkI9KihLn
L+pvA3CT+8AhdAXYQsTuL4vNccHAQKW9E1x8XyDl3sL9M6tjsXuYBY9rsrdN8BsXFOrPGeXs3KAo
nb9a134kbXvllqI+oM173a3fyQjKApyGSRl8Zjo33iLXYHth4qzVFGUwyxDXCVTuPvRs34O31MvP
hIsdJw4ukPBcISwghI9MsjyrnkJTflYGunestC63Tv0b6/A6MqRW4ce3AFnmFWvjtmWHMtWiAlmS
M0o4gfxuuD5lEOzmjz/9MLaI4gqh20VWwu4aVsIhNL74T1NNwF56kSGaNG8mYK8TROY4bIZk2Iq4
Ogs1b4mFNmeZc4lE+8lWew8pbhQDNYHvPdMQSCR/Fcu1qCsc8viYPnGnx4fHq5IXZNiY5RPx243v
QPViO0/RvUHgw+prwD8wxsazWQO9XWEM3ETvdTgfEFgHaYH4a4YPfGWO6t+r9XZ+ZEXBC2oeza9w
TT4ofrU1x14fMnwKqouMPzxCyuFYwE4gjEJ01cuzs2j35Tf+zw9Ru3sGDAe4loCheLnGiEpO2nrD
qvISAEv3mvoX5DRQIM+91CjCbAbFJX/S0Fe8diaOfbRF4OBBMX6NNrpbzENUeDLDCPwdlJAXF+nk
yT0GVHDOIdQPVEsJ0tj/LZv/gC59PrKY6xnYU4JB7RE8sgGq4sYA2tEBLKXS4FPX7aC3nq6v0bpA
lIvid1UFJq+bb0fV38j6Z4pbEj8QUtfNgL36GPo20aei7+tQ4J4bsqKT23lWJ8DL6eMtwIDGHTf5
LjbguiQd08EmHU4PlY7RmPF1fp4E3daOQERigMZ3e+wNGqo9xJZ5G0FMDPax0dWTqavLFMZ3in8I
sIxrvB143zOGxfKE0ZuvyV5U066qm+3KwOAiwo0E9S30qztzMzBJjCzjxsc9teYttwDzIN/bFqTp
8oqQXIf2FofNB6Tih2gYzngQ0Es/QqVRUfWYDmALsplwe5i8pjtuMcS5fHqwBUkVxBgUDRvwJAjG
4+WEBV9ifRfNvJnnJF+97hY1O5uY78cmIl65qYEXiwAY7fBZPjKApJ86O/17+H1QDUO2lYLaG1+x
jBUULgU909rLGbwLHRuekSP38Lzt1P8HAAXglgSUMMA1HO3muTTvNOC3yQzXeNIYewjPNPZPM7TB
kEW3/3/1vJD/Jt74+tgBjYPtUuwmzHR03x2OIB9+9w/LqsYnd23wyi33sf4fZ+fV3LiSbem/0nGe
B33hzY17+oEgQSuSorxeEJJKgjcJn/j186Gmx/QZGxPRoe7qKlEiAWTuXHutb4dbB/SGycJMNnvX
1eDqByE/zHS4ZFa/y+VL7lGAjMDZudESqkUaFaW8K3jcioF9UvM6IDTxDtijreD0r+aLSYWhN906
491ziPFz5MWpajemiFczyDJNNwM36XD8Vzjt5X6qi10FHlJYZPFqP+Y0WYR35XieMcLES5SNY+By
I5HKu2VGsudFD6NSXLLMeYpauaPqWKlduGqJNWLaOVS2ehwm8+LYyuSbbvu4qH8Azrn0qW5dszhc
K0O/ymS7K3pKBMYPA0pCjvrohvlU8Osi8FPShvsWip4Zz5uyXYxT8jFcjtadqj3+fuAWgmdjZa8O
j3xh3qsTI+mjInBZpJi29ntrcpFhFZomA07xAjuRh2+cJDGLV59MP5iCEJ3wx2UeNXvkUy7vBFKe
FMHyTWmX4Y31jpU0Ntmk3/EWauouLlzfyO3IdVpaS1g5rlrHI+f9Cr2B00GLq33cL8VGkqKEakgg
zOSQgCIsOQTwc3ySaK/hWAdCLw6dkm2XBV2N30Vkkhn4tVwnVsa75Zowu9R3kMbtKeEsbKy5c5fl
Y7nEVjXtkvlDQ1lffq5jcyJZvsVkCsFkhZs2ngKPPWUSwbKi8AmXGM0yItMV48/KIjslotvUkrFu
5XPMMjvCy1uW7aRIzmkXP/F2nValIwyJtdH9KUkuUa8FrBFF0a5UIpQWGwRuPBqh1qvrhfi7Cs4t
FVaY0W9dbx95ju8JJ5iZk6NPbpA2zhrTEycyY40NaM+76fGF+ct2mc7pkzU6ZAwKlgBA0Su7Mu5y
5HFOU7vJsR+W9bUGONmn4peYtWPjYKeiFRneVGzarCEpNxZrKGLFtpFkMtvnrAwvWcok4X5aLx98
RR/IK6rN8gtkZr3mltd7zWdltPivuXm1y/lm1Mk+paPK/7tcbjZfzJzr5clpcCYu69gMo0jGI1KM
sSI2c+RfYmBHrql8yNl3laPfTA6JXTogaJWnmU9u5iaP8y8cgLQX8hU1Ql4dyNIH/Ap93qyREDky
YpaWxC8MSkXvyjw23B6CS2ZfPHycfl2Gh7H2JmpviLIFbcMVkRMDwbdBACrzjyQfPxhb8OS23g9r
H+Exxcz8dO4uKVxTn8QXMyxtHmYzBOTU2zSftNBFDbS21ZDGIFRaNLvl/smcj14PX3XVfhQdwY/l
A6Rzs87DQd2VNNLy5QXjmCMux6zHZuGxYiK+N435rOfIKzOnOMvMO38Wkodscd8tK/Dy94zTfFKH
8rsJx/JLzdWrU010eMx3EgycE5qHQcvWszPcqlFeQJRcK1P/sgftYCstd4XB2Bal7I95PxKrmX4t
twn925/Mmj+gq/LZxu7nUKr3Q2mi3Vlo2071ACCyCrS5ZG6NwYkp9ZT75W6kkXuP1f80FOVbls5v
idlQGdQXMOUbRIWAD3EfKePGKjyMwdqbLfQzKY1T46UPqpXdOXb3qND6NumLYCBTHrNqID9cJ/da
6MljzRi8gPznoavFa5Qaz2Omv0emcbNyCoHE8raqDsqzMLV4rZsjS44n7sNBXIvRPM92e3IoDThP
AEUWOj9k+M3xTZ1ukxXEh9yipcLPJcdWvfhV9uE7ZroTx5V0RYDBAThmLY5RurVZzsFoee67yp5W
Rl5fJnvYzk57qREGmOij32POw4DmfaN8MJ8FQRsmSeE3JFNWxJM+NDVpV00l0XXq7owZy1hFZvXO
0v6ow+3fcDleW0cKegz6a6sbTxTwV9uybqNbfUaVBDSTl0ExOxve8kZFlNVt5zGNjYtduUHrJpvB
pbwd9XehWqwwrGbsoGi5df6rwaOM+ac11prOeKyxQwaCqj9P+c+gYtQQbegdwagsv2BOBMomjFsm
3UwulFaN1brjRuPQMHXpRnFEe8qn8qPmw8ja7laR/upGnH/4NK/LE+zYtG3GQfi5MF5GKoY641iz
LETLAkzTbhUWPDmjNVa+YSpfRr2krmg7ZiL/qDEUNGP3nlhT5SdF+z5ZySfKTsnObdGA6Ndta32V
JaaUziVk1JjatrXDJ1Ihz3T+g8qks62yqlpT+VqNAhZGq6w0WR2qxrtniSe01LLeKt6tm9M7irNn
uw4/osgl8aLMB9cdMCJbD2grxynPX1tcQWVe7ozOOcKU4FfnVwnRzVWZHFz1radvFT9nsReEavZU
5fi5sIqmPuAQsnv5PlFnUlEzBUatxzfNYJGChvXAqC+M4x3+AzNlYZuHbEMU6LXrdHqF6YPM5283
GQI7neVOiYcxIC6FWQd3oVjNbi0YzcYOn8YcdZXWDfcdtGyer94hux9dbLVStzOZ6KBrySuFGjN9
rSFKfGzMBQ3+/gY5LrsiZOCKJoEFYaAcdx4Kz45sbHJz8gQrmPgm2szbAeT0wjffCcuOfhmNUxxa
7A+0sec5mARWNLtWLzaA5FMWSozj0sA3FlnDSh/LfpW7HHK9VMvIPZNq1Kos2aqp/T0ZXTBY4lPU
7k1Lpr1IrVsY99Y2RdTdYGIvkpWesvpGtg3mc8ptwN8w4lzhqkHRRYpvWUPyQ4zSwxwclnf/ybZ7
0r+hSUvP0ys/qrdf9TyiFdnNKhLKaS7ie4LB2ynP9rWgF1icdbP5/v8ja/yF7GKJuWtrKwHekRTu
ge4MxxTdG/8v0Iv/HVnjL1ylXO0KmyvOq0PsXiAqKpunMVCsj2r2+X9+B/9rAJn513lDUcKcoSHF
GzpjGNRs2u26fa55nhcuzMKE+f1j/u1r+vfou7r+F5pG+4//4M9fVY2dKYq7v/zxH49VwX/+Y/me
//Zv/vU7/rH9rs4fxXf713/0L9/D6/7z564/uo9/+cMG8H3HLMXvRt6+W1T036/Pb7j8y//Xv/zb
9+9XeZT1959/fFV92S2vFiVV+cc//2r/688/NAcWyb/9j6//z79c3sCff5yB6zT/07///mg7vtX6
u+dZtuG5qobHxljmVY3fy9+of6cZoIPNAd9IIt2yXagqJdSv+M8/dOPvlg7+CAO2raku3/3H39qq
X/5K0/5ue7aHvKnrDhAHJsH811/sXy7Nf79Ufyt7vGlJ2bV//mERqf0XIoqju6apajDMXM8wbM/4
Kz97tmB+93W1YdTqulZ64k/Elveu6r6YM46guSnyq62/AbDz/FhzatLPOpkftApOSbeKVGgwWbqy
zyPlUuy8dr7NoVL7mD6bM2B/PZ32ZeYkh5jpyOyxyX2CtD1SISW9ulaTdK804bwDRDAfhUGRi3dI
Wdkswn530sdkg82C011ISRlvksbwvmy33XA8PLS1TDdzFf84VR3dE/QZVnSBs13ZWOo5w/ub+ZWq
im1s5amvTcoS/aXTGMfOwNG7oBNYEYRPFYzQdDEE21ba7LJxuhCFeBVOyEBbVee0Fyq+HhlPceSU
R8vhvduJNW4K9yVqZ+0QNnzJxvwoktTC+K2mu0hTzuGyMYh4DLQYs3ersOMK9kdyic/EXFpW+Xjc
JE7BKE5V1cHHMJTTsvNoYw0TC1vmBjXqKz01EjmK8m32GinQKs+uzOi7YltHnp7Dt0rz9qGo0kNE
BCVKm2GD3Z1zFV3gQbUfauGmW2ZEWiuzw4qRO7LHszDp1Bvx40D88nvKlc1oxQ0RxHbEDVRMOHV/
ZROGNaVI26ucwDuwtK4yHXIh3VOLcNFB9MaGrLf76gx9FqRRwlnG0hpkd8pht+gDJ4q28WA2N08f
Hw2HMSGT7PpNwgpeoxhsuFYmjug+fpvz+MKArB2xc3fZKAl/sROu+7L/NNWCGTit/ouISeLXqWOe
q/pbnQ3yD0AFnDz3tmTQm00a4xZo0pFcYDP0j0TBYUDkduAWY4zVc0jXhQb8tRJTc06FutJj6WzR
uF6kallMnugaMpMSdVJD++6biTBa8ZSZOC4YcqauU+IcBwfey+gV9q632jtP1mGQ5255CHHlB6qr
30YzpXZW3YZujKHqqwxsWVs33Z6yB3ZdjnrAiC2cWc4wHephIj1j0WYrjWhnZqO+tbNhM5rabnC2
UGVHKCMy3stcW/zKDW3K0gxkeaaMUtVxuMPVHq8VECtZ5A6/1Dj/EYPy3RaWc6apSIzadIwLdnli
H0QPJh3fZep+Cq3T7/j0I0ceurSi/h1n/bnU8VE1EwijPjE/MXP7HJHjnzA3HiObE5VJSjDomP+5
MsKi9atYiw/lPH1HKv5KnYQCMdwcsxpWXKNJqw3YhnNNfhHBXMXfEbFdtk12zorwVRZ5hWJGv6xA
o44YXbHOl9Z0piYBcAkXP2gS4IkWW0Lkjw4e/sxqsrUR9pOf1l6HySZGKJmIlKgyrQ9qZB2mXORn
w553nFxKB5LwFJ8LYd+G0tb3NOSf9YhXrz1+cJLHZ68a4vPs9S4dZuxHjpZtW4LwWHfozdLh2OgM
I3MNp/sK+6uFcccqIacaDiLwNDrNkWOW8ArzqDW9Rg7BYSgqz9ScG5s+TummdPOKOc/i0FrQs1W8
m1BJRmc+NYRiNmYExUOPecKNlOmdU1kuUAZUMvpKeF/FRB/biuwgGb/SuO7wxNBUS/ToOTe+7LwL
A20Mr040y0NDYwwgY73tJ4mtSxhvmSJ+dy/GrSwqflQfngq1Xzl1Ut1cQqK+4mlnT+uzN3J4iOPC
l4XTXes6PxQL7cqz9dAlITLgoNV1NzCMYq1NbnxgxjRenK3aeV+t0d1PBXdqF6fjrlniqctbqPoR
NopKh9u0NWXteFTqkjOEhW/16paR+uAp4baxEhqsE2IA8f67NM/Mu7lRA5AE3T6KEDWU2HYfSKm7
D7G3PLetdy292bm6MTAHHlU0ooyCM2yuM0XuzQu78Nokz0l2r4E7oO0PUeKeye3F/VgdyEga+zGG
Q9GUBzx82X2s0g0fEwMlNbJw3zbd/e8vpRvVHCMWryL1+8o1ICl1EX6pwQgmpvtQQscOIzeCCKrO
fjSI4w+FU11cgsuRN4unkjy4k4YTLQrqqYixGdCJSJfZo/Pe01CBZPvIjLXVKGuQg94Hi1dzjqwg
VlEOHHA+m9ocxlWUNQ8KM1tWJLSsPXUmOc7+vY56HyhSuK5o1KdiMnb2YuJlMveajuujNscPDc/+
rp4nzSeqzEpsABFJ7Mx9bjXWY7OepjtEiO6RfDWJ1fgts9/7ti45VCjE3/WMmepjSqgwT+dAzq3Y
akrvneiBtTtbEGVpDRCyQJuM/dCbLrPGi/aom1lLHLDPl7AZ+I+w8lYJpvQJ+tXaxijvu70TbSpv
yO5b5skxd1RpiV8xgRSpP0d/vSp6SX5xsm4kJax1VRkG1MKe6GOePHgDaBFu+Hd6f8292kyvQ7S3
hdLvm9Sb123m/VTqgBWCEW+rSlF+mSkkcxx7Hk0XD6+NRgIjq/trjifgsdPlBiDMTYAsBkRgG1eh
3Tq9uTN0E/iJ0T5iHnwZl5aLFOW4bfRgGqz0sbPZLKyY9iATu8hjj94PGxvHzUQ95SG/vWeGh3Bw
Rj8F2eajwYhtJ4bdUCnwlWSCfh6DhiL+iV8xBYemdzYeUP7XjMq0Hjn5QDY+G62p7E1ZH2ZCbitS
uRhqaTpKuXgpxeSwTrgsyhoGkgR6VdQWJ3g0OQScgkaKo5ugdvJfNtgl08oknJr0NfOGhoJEJ3I3
pqxwDZq3FqsXK4kv+TxmsHgy1oa29bj206GzyN1D6jZMX+dA7cez+mambMNT/jaOtbrBsvqt2l0P
5+u+VcLotMQvgmkkrgWUVwQ8UUS+krbZ5aa+D3XC5HalEoRJ9iYsmp3hZQ/DlLnXujtUll7uBPF0
hJp1EZcPdHq/R/yQh8zRnyNjuOPimyt9MtE3vXPCOA6WaYSE2eB5kTQV+0l/GtV6wkCpo0l5qPJC
VhsjtFDZaASyS9yw+5brvFD2+OexpDW7NKEW6jydVbVOAm/GTAeXBc8xnoafkLzrxlvMkyQvadIc
tEhsgVdtS2apriMauHWnXFpPVV7HNDYDncp4U1nq3mo5vcoUsp+RKTwQcbESDXsEXsV1PZIfi8qr
Z3mPddgXJ0VbmzJEPXC4Ryg9bq2mPBleC+qkE3djjiNNK8hhmTRNtfJkNOiRiJjXoWyfJs8et7qX
gy1JJotUovZZjYz7NtVok6T1W1tvc6f41WHYDsAItEExVOi8VdvfZZ1m+1WacX/U21CZMdkDKMMd
iydIJuda8GPKcKTANR5KRgOqAyJ5Me6GVkXWzQ/GlFK6FRF5lWrGxFkoJl4/ICts0BesRFcMxdWh
rzdFVNGei9A7u9k8jlo24OyNk202YgFIlLvJbOIg9GjNzqSz8d+XmHrirSIjDJCJuyWuuTTJPQls
T3F3FesJKzhtNKBdfe+Oh5YNdGVHHVkf0dAGUQ1auIXaBF5yJQ+CrwvRD+J0sx5kCFMQToGfeQHs
8/Qp7fNt4gFfCjG7VDWa+IS0QJfzOZEK5qamsimwO5cn6mNyiXqqSXdMPXWxenTFTXlTyu69N9Vy
P2nDMwZY6iokT3/hZq0dXd6TEKb4ie17Bi1iF6ByWfdTWBBD8Yhj2NpbqeUnz3SyS5QymCuvvI6m
YKyuZ1XW/qCUW3xB0re7+Tir2a3TwnIbyyYNHEkT3vOAw5UpvY7IWq6/1hxRPZZFd3A4TDivRPiv
mQqez9TtV9Y0Ui6KE2II1f1wqKlr5C2K+NDkXN+nCugag8tjO9OzIcrFH2cFbqfp51jTYGYQL+Yw
sEUw/wCc1aMsN4TDgCUn03JDwR6JbX3c5e70Wiganf4sCewC2EU1lYFACaLB24R4NVI4kolOanew
k4PTLymxnnB6MvIKVRRvPOZlweyZTnQa8f5Hhk5dRhZCig6tuNOfVSZ7rnO32o2ex+PaU56WyVm3
6icsbiIoxlw5xEyTQM+vO3r2XD9IDKy5eNr12dzJ3KGXOL8ymosyvDaNHQN0t3aU7S1b3Lfo32s9
rreNPV5a+6Da9b6tpOPnzfAU2+aSRtSMNcOqfky7xlNjU68VZOq8mc+ifqlLlM4EMmRQdzr5Wqcg
y5LH19Y2NgQAwClie6fL6AL18BSLrBdHvzEiIG8U5c+ot9dRGgWxrq2FlwjfjZdteqHG63D5+CLZ
7frFCKc2ebeZW7u9y2A1HOY62jZDTYM8F/CdeIhSLxCudV9xrbByoh82kTzlhp1BvASfL4uj3THX
V23t0R88elvc0wTPo14cZVPf8cx2dK5b058ra99JOT2OTfhL65OtRmt+bdrtsEtNTHhmmuMQ7stH
cB7R2mZ9eeiNdqENlB77vhatO1c72SluRCWy/Lwy2jtVmW5lHhBAd9kjMSmLKIxZrco9Q8e6lakq
yNRmZkEl0augbdRwlyU9tgnjWzGT6iE3ugeHA0ftmVsxSpWp6/A06vYSR6aztfBDB0WKE9GoX1Iw
I89i8R5qQqdwanMqrVQ/KmMDImtNkPLHJFJMk3Aib4axy8EJXXdQC3QnC0JLpRvKPk2a9K6Y6MCJ
Odq3wh9JctOl7bdeplT45FGmTaffm8nIyKtpuJq2PezdFsmiRVH3Uye1qNCWZHFMC8QKD25md/iQ
Zb4h+bCBBaesOzNxmOXoYKiS1pqtJffFECZHKCqqX44m23Ne7TXAlpyKjIhxDjgjxH3tDe16VOez
KVRzb/dwBKy0X6kj9IJOxsURk34DFyQtMHS2ue9kdF8GKt+5HcxtOsC1SEGKFviMhGdBQQEEhEmu
VPdjUl+zfECQwE24GVRSEpFB9C3rmNZD1lDTtc/091tIR0Aq7FjU2PNOTOENz2KyVgdD8RXikurg
vrRSU45eGIdnCF3rhNY34Vh0iNmYIcrQ6llPQuxzOyx2sd5w1MOaPlst9RVW497LHQgTxnQUTbXt
u3Lxt+S6X4SwJnRIm0HjFi/5HH80lYiDVg3vlIagTWrN2yqeFYpVgKyeHe2cIZK7DKDRManmibu0
hxaon1URdQdN9F3QKvemZT8Nqn4tiijeqvPwk44kVCxLucIze/x9GP/9JZvhT/aYfjHC1jQuFWu7
dOBIwhErwn62stJkW+d1dUi1tUzED69dOK1E2eWn/f4SL88EY5AiPw47v1q+Se1ji8BlVPmiL1V/
IDt7MCTmJpqp/SaLYpLEBtEzGXc1ZCq1WEP2Bv1kTDvVbdEMCtpKdnyZ9BfJEc5X+vQ1Ht1fsZeC
FRrCQ6SP93FzUzl9BIZwocFI9w52CoYY6Q7HVlMZhpibQ0BnY2C5dvrwqZiXbYlu9tBPatC3BUAP
wRpbhBrzMjx+7QR7Ny3ee80tz7nKvNw8ZiFPbTfeTUYY7clBvbS18kGz5MdYsoKzplwbnn4fkGOB
nvEcZ3CEJ402a9TSzpIhiWlRrMMcgk9UAv6ox56kJV842LrwVTAGgw2Z2g/PUfZzE81Pgn1oXHZX
VdcxpZvOkR/wY6VjfSUitG3mavhqkhQVDZbxJm0mAwaxODieEu2JS/0YAxtoxD1IRnnMN0ZB+z7q
+z2PU6g+JBln7TFsToB68MrFgTbFzZa8jnkSqvs8SHVXjCF9ycZ7cnTlwUvm17J/DN34RszqJY28
957h46QYuF+bUmNLHDFgbAoOdTH9aVOKC2tjTDKv4ndkyutGX9z38RTddOUIl+TDxZsH0YNYpIzx
R9CG26HMHYZ8fidbQx5Rze/b5fCOBduEspUL99NUDNK40xkSw0fj4r8GxUtfcIaTii3ZkucuVXa4
x4mfhcZz6Uhc7pX0zTHHJ5bRz4l++gijcxMqV0uTDyjR52KINi0mX8KtH5Yk10W6L9Zp4TLypexI
+4yCdXyKUHNm7g3NwXF1Dwb3qQppxYrW4N0S0+DIfchcbVeXdKGj5ifD44iDVszz0S4sWDH71LDI
t2bjJTH55HABvmWhdZw0qvYYpRDzH5GOVu5V4q4D2C7pJLwKuyTJ285bypPG3gDUOy0uUXtsL81Q
LvUj4XJQiLndvCncsJkK8UMaAI0sTQkKW31n3yZEodM0E4rY1XlmkVeLvxyvebkzlixSj+oZjeE5
k93FTXr0pE9bnfYOuCYOKcjLhdi7pvWkRVOA5uzh0GoPY4Q0oY7H1uUIM4nhUsw61swiDJr8I4ol
mIFkRKKrrcMweKucJPjKmErqxnxxkZTdxtGLj0oTj3IWn2PFwGieZU5C7Sw2hlUr2FM26gzHATLN
UYSSvvmAUZq0QJNzKNJsi6VpCe+mRXxMbUUPxIhKnrNvEeMDo+lpNz3kzu/EwayMz2EAA+mhFMNd
8YvO/JBJeTLLqvMlZ2ktT3w16klbx4+SHi6hexPGqrfIVy5h/8TX+2SdtPNnWkPkSgfv2BS4ibLp
OuZ1jFB2wMSJitFJY82sZ5yotNHaEA9pq117y36UzRMHXrAJ5domYTIYtVxlSCI+K+5dhZCxsgxW
iznrm42DVjPX5RzMBT3KHovtYOyj2ngHxJHPBIJ1vYEpMV2MNLtbgjSZnd2jfV+6SqqrbiAFRGlc
pd6xlsYx9JiiO2nWaZzaO1icsc+COfngeT8NOb3ELcFmUZyqKirIxhbsxem8z6r+pcq7bYzRhcXz
E3HFn4qkW1Vqh7tu0pDGJFdHj5Pz4DrxioTzUTPFPpEAUfSUw04ltK0u0F0sbMdp1hxYWLNV3ahU
7XaKnmaQ1NGvlVWt6twskFnVYyuwbwMWwOi5xGXVwPQewob+AIZm7o1QyI3TjBcRZy8jAVsmdu9d
F+suu4D1rCrGsVSzcyqNi0bd07b10wjEY7TmCLhKtXEV4mZd6K7TZApiDs7VjC5AakLLzHeS6Ws0
Bcx9UQMRP2530B6N1ajPv0Yju6+brMDslX4ZYDQqE6ZHMmw5gWC4AiyHqIRWFAxO95MhmPgTwl9a
N7uyxdAga46ISB1GjjO4XsvJfp9ZtGsFNZRgyjQDFacIGDdGOlPw0lSX+TnulbtE1D9mXN1HjXkl
x7zvIu8U56RHrUXi7UbmO0pcZ/ob7ehHnoWdq3L5zHCaNpTzd3nVVOtUMNCPw8eaWvHWy/6DCkdn
7LCmkoM0MVpoIFK0nFy3OadvWteQv1auYf4IvvwaFTAsUg+btMJZwAaWVFhvHtd+GLK7WOjbfoP2
dR/hzE08zXioEKixGU5qVW+TCkBMXt8yBfuS6h5gGeFlHs0Ndi9O1M1FN6a9pL8IMNkbV2Gd0J+w
L7ZH+wBaXgpAlKaKbyjYWETo10NW4D7TT7Txh5WmkqPJEAvHCd+up5yMGORCIsKTplTvzmA3Gwwu
M2d0Vn22z0Q/9G0Wrkytvo9MOndxd+uzYY99jsgr1F2TKkXJnSuswpfGmDmvJ18xIXKFpqI/JHog
Q+c0dgMFH+Yzx4xeKzi6IKrtE8G1b0sYv0bO/C63rCihpvY+s3euTZ38YGAYeERDYAimUp0VFTQH
8NC7jJU1qQja1O6umSOUhPKkZ94xHxTePHqzRn3KktyVDtUFPCnkq6Mw5SKmf9uEgXfL1gXugVAG
ak8ZsT0NKhYYVziPlmOjTmtbuyJhIUrntKzVTq6cssR7stOQijb/gd3wUxvmU1VncHyMEdobCLxs
vKVtuc9cADmppJgnVr+KVRbgXC3uuPMfa6oH6t/7kZt5mE2Qs/d5Cc7BkVhNLO2KRYZQZjtT2fHg
Gbr3CHB0FXfqF6MC5uykatUmjfJTl2DdTOop2xYvlmq/GTMAD0Itu2lW7yjggrFAFyoJIjlxP7DQ
R1+yGb6dYZuD0JnIf2QW47lS9UaQc01QEXm/p7dWyScnb0tcNgBYcoqQnNDR75gUyi46vdRPfdEG
Hm5KW8jHybj1rS78GbiL31DBua148ZIK6MeAZabhuFz3JYY8SmNHzx6iKD+XcbZiUDXONhVGel29
94y4wAudVWCj9OqgAINfQZ7EdZN7lyKHXHqyR/0CTg/fJxUoHKKXRmk+5h74v1Sa97SNv/K5pLtn
vY/5TFOo8+M222vdQJUginuiZ5VfQG30B/fd+5ST5gYhx+OVU9zrU9sx1dTZJRb2zd9fwKwIsj7p
cbQdz1ccNGRNyWm31RlmEuZZruIwGTZthFwBk8089gPr8SqLNe/8+0sIIr2iy7/VG/cK8Vhu+o5l
u3GwBz+OQ2gHtmuVa6Yj2Ou+6/FEAi2EKkSMpms5otByW82JzHZ68oOe4dyFvcVKndOmjNzzUDzm
Urh3+G4BrnlmAi41wg8Z7+u66A/krJ96gyq6UCT9s7Lb1m1j+tOgik1dO6/dULxoEQkRpHtyX4MS
RG7yKQdXP6YkMPm2qvQLjbiFtGWAV1A7AdE9VVA2VgpS3Upaw4jrCBlQMsRuT1WSrGUvvUDmy6Wd
cInGrcIZJprKVcy2uBoyjYRGtbJGvb8QXUPIkDnxEp0wq5rVO6K/O10XBZXkvEtnwMMTYRlH0pfW
I86TjUF6w4p2ogm7oAYOtGpFuHQ+lZvbfEfx/J16ndxhvYqxN6EL07zIQM4cLE6fK5kYghMUYr/R
cZp2cWw1dlgfxJQKIECKciwiZKV2cpCFanamtL2FFXVLhJ4QRt+DS1JQtniqy0UdH8sXib/RbTRr
m+/ZPn9GRxCqa/VFukcnThNjO1ICWzoucL1rFcQ7+QukJKQzBlT7aYQmlGec9mi5BXaCqQd+v6IW
LsU/PfW44/geWd02t5yvIg2/8PdaVPJx/diB1r/Qgr2jVntr6gydR4P7m9DBPYaG+ZXF4pb21h7b
Js+iBzLOxdbtgIm8Ke7No6D3yuTDyRRsY3robDy8crsc6+5e5Wa8gzyTdrWy6XqSj8wgv6r1ORPy
KRl7X63gd+pZN+wqKznW2RMmTv2xTrGPugRT5BhpLwYkJeRKfdpObpKvBtluJ8n2x9Osr7XsVHAY
OxC9VzeGt69L890c6u8E1+DGNASOO4FZUG4FgTLst1Qxbtu6H5bHXpIU2rA1mTTjo2lWDGNZexUJ
UFCkCDBgMwu9eQBGBbmg5cOTkwtJSb5jaWDcTfYx6VWOiXio99aorf4zU2fWFCmwbeFfRAQzyWvN
g1VazvpCdNvKkMwkJPDr74fnxj33paLatm0VyMy991rfsmrTfCTU9LkJmHsI1wS9O+T4osyuAf/Z
JmfNXQN8HACIafR7DpgehsXPIC5vcN0+DInkwCMug7lrFx682Kl3aHWOXij3nmr/qQT9GiL1/Lmj
G8YjNh6CA9pg7mH/XJkNgxTSdnc0gmwrDBGqzxfu8FvP2W1XloPJecUq6aRidY+jObuBgsFJWkdv
GquvZI6wLuoHJpPGM48yamvcaAkd6WvA3bEZbf/JkoKjYGSc5aKZ1VkRPtKXoz+0vOuGpNsgYriP
RTSBH7IvBs525kgwB/vauDHzoBDX8VdTKHmYwUIjC4/BWRNW+TDV7bSdR/Yqx1TuMR4cdMuGAf4D
i3GazOdSyH0bQujDJrHqcjvnCaqIytGcS0sdgStCp4pbwAhPUQb2qE4cRWeJLh+n5/E0TEqekSpX
B1dM3oWUjOfOMBrmMbPzUNmNtQkRIz9lXdPgIWNeHYNpOSisW/aEKqSc2r8VZuFbIAfESTS0k+Sf
NZunKqvYy8zlNgYRlK2oqqLKewFTjV+Dbdjm0PmVekO9Us4gX3CINHbAqMZuSgDJHvJEn58+akRJ
a6i+g8dNXYAXeB+CvLrLpsE6+KMtzw3K11OEJfRYKE4NDLk+lZiaTTv5yCnBgOwDXztXAyvwzhpE
/+D2IHA7bTaPeQUsaiDbqoH09RxpsCSpnqYdLT+QibkD8NLK4o/0t65Dfcic3ntoqIlOlPP7xmnU
TzDDKgeZ/e1HA9/F6JxpeD3NluuvHec1sZoRkW8475Qb0GaKCvuhGWhKJ/38dx5Reo6p+Iglp54x
tOo3GWP4mZBDAARwcd0kmN4ZyJuPs1nGW9034wOpBou5EkguhIpz6dXlObQkb7pi5XmEjSAy26ii
yY4U3dse+fqx9cZlKUCnRDIBR8RqPmk9zidrrH5qrw3pB9bz+ffFtw5NV6h14BXPiLDtVTPULooE
YO0r9F16OZvQNTZdbvTMMc8WjovQTPY1HmxiPfIzXZ3///LfjzW+98dcHEa/n6Gmcd7bVX0J0TQw
KM9FdHKYHNCRImyQ5pOIpT7XhdLncnmpYr89FrUPvMVkAu6QVCMSpzqDAajOFrqNejUXnCgBM9o7
Gt0p9+3WmRgN+HUcHfuUexeaPVoe78tokYrYTXD4/eWVeKHjqhCHevlVzqPXrRlZw1SRseceCOvp
Dmmk9qlTjed4eUnjwjqF5tPsFCGFqhueft9xmAxPHeshWAXzDwrwAocEV+j33e/XXuh0E5/037+L
lk/IDNAUynSJmTDL9JxaUXLuZ52eTWormueDR4HdM/z1XFrcyXfnt82OZj5tBNtKzr/v2qqcYeK2
CBVQ+jOIvNOGibEnZoitvsSQMYYrCbUoPDNcI3sK7gqXU7bovX5vW/5LBEs8T8Zo60rnxQxCp+c/
zqjqHRR5ZYaVtpGUQnEtMGYuL6ALjgBYgrWyWTe9VDK9MOm5C1mdfUbpC8PFdFyghkbg7Mql8DeJ
Bou6dr6rQMJYFKFVBVwxaFHuB22sON9y/PVFNaw0A7S95ac/aRD7d33NmfX3XYqBZBhsGtJJl63T
2HiPSvRaVimWplQw2iefGRATw4RBXppuHDNIryUXEhd3Jnf+SJYMlS3sN/Jn6GXgj6PNj1xJRxer
CAh0so18kxvxl5AzBgrC0KugIaunLdZZXlH0DerOyS0aRy6GFIkokzGM4T8GCjC4bhiqdP5wTpK2
WZdScbz35r9TbOU0Pdr84oJZLfsuPtGA6O+w3Qz7sYveZtGcCmrCbZyKn7iynWOH7rpS1l7NPt9T
UudMu8x271qNt8PBXH2UfnOWloyfB9MZL2NCx6rXHbqiqir5i35lpKNDd9tNz5NfAODu/4Y6814D
ryPHPlBEUbYlflQtvLMPIWtb6Jr59mwFawas+l3FA/Wd0Txng+9f+xou5Wi7ADTDDCpQWkj8iatq
+cyui3czqneyeTmwmX4VfWd98hYif/9QOWJPR/RoGKrxnnyj+TDHeb6jO7lHA2Lfy4GhcEBPaZHD
3jn2aDygwKRBOVd/2synCTW1Z/rONvq08QNQRb3L8rg7tahxtmEaMMIf7Dc3evWKAaNrw6k81To9
Ck3b1oy8k/AhA0gbO03OSfou4vR2EMjdcWG32baQoron/Futidbov9z53W7910QE7mtWMBZui3fA
yB2rlsfBwZUHq+vpoQnM6y0Nhc1gZBzGlBiQB+zLOP7bdYmk6VHytGgKHbBzzrF8IPEedJ7B8k8K
BNueKsQGIeql7c3xMZEspyai3NeR7dPiXD6ZuLZm8wfv+vDgZIZ1rnJfbFrc3HGs00/ifgOh/0pV
0yMhv4Vx7Zw8qNFmENRa4Q3RU71qRHBu/YmgiGHc+HrRXOCz2MEQqvysZb4kzgERDzyn9cGowQox
GEDw5tTgVCoJcspSYpei8L9kCbnFYVUo8mzAuWZz9aEbr9zxBFhHxEkVpz9FCdzm34HI+r+A47gX
RjCzEwTZzaC4etPUqW1v2/VmCQXbxxEAK3JJd/Q59XqmU3KDOHJkC6leMjNOz7quFPSDvvjse+tF
RCAh/Sk/xoTGuH7BDdeVf3TyJuZIofnBCbSM5NkQlz87gaRv5f2+/n6UvaKh0o3fXRfjUccGlDej
Pv2+FE16yeOw2BeGtOnlC+TD//fu92N9O7wPySzWvRpfmKSEF2OkJcBtvB5tIt2H5eX347/vBrc0
Kfx1t0vTlCGA28T737/Am1Fe3PQErS67o/hcSyJpN2xLHfkGIr6QDtvQdOY+xQ9ZWRX92jzZTn7c
Xade4CKm/Ye4Lz9H8DROpAAdpG2SOAEPclU5xIhxDhuLK1qy4gqAfcvFehyGTO1/P5wvf+dVPUNV
BaClUSN1K3Xb78fTACzG7zu5vCvr9m0e+ge5MGTdukuvvy9zkaLAMoWcWLc50mFXZGq3aWx+gKp9
qwgCvHqEpl11X/3vOxErkOAWWVUieZdNcjMDsNTELA6HTtjXwexo43Bk3iUJj4SyDQCY4+LLz+P9
nDbGU2l7+Znz9pbkLdojP4xP3GNj9eRmyT2iCWtTFd6VZui01kG+sxx7uHHWih6UOe37BT5tOdo5
Ez0DKn+wUT0sqEbPqoHmQvB7AmmRXYtlIha5D4qmoDu04S4LmUjbE5F0yjKZoTvmzazC8ak2HurK
+oyYSod1bB17Zsmoip/Q3YqtziqiIPPx4Ot5vEaGPtPNBJEC+g2rHTdonRIAp1v35uH7BfITobHM
4iM0D0z+dkNpmz0Yrf9Y+F19KkEgb1oTESuZTSHtTkhGuXRGLLJ59uz5YXG2oIIjGraJtTR0CXB3
zJ7BkQwL+hJFDoa0AjZtFv1QLrTHeObxCZN/5Dq5J1I9020ORaVm+xXAPKANBDTDmSX2fbGOjZHK
yXDfavTyG7/L5it5WP4ROpJLnQ4iO8zQ2TZLGmUpp2vqoCmS9vTHUxZYhoRQlMKyyY/k+VUW6NNy
vPK1+1tvOvRFCvvG2UNsJToydIU08S3GXYMyxEa0TfsK0QcNWNxswEnKnTPgX4Cm7mX1TyMidH70
H19kJ8utDoLxUpYeCQoB00BX33JDNk+ZSj9TI83XpDrMyA4Ka28AaGin4XtoaChJb5TnYnCnlVek
EhcEOUZMdU9D15S3oVaYLjjXn9ouczYdLZ+1Dx33VE1e8x6iTpUESb0WXqMOJr4GOYNB8+ozYH6A
va5st5XRjE+ec8S4pwFcWP2W6bl9y1uMxKnDQcpiCrRPku4H6OjHJBLOrJNTbeNc7uChWrgesZVV
Hc37bqzv7KqQV8thhjmFPQQKrJC5r7otGTMMYgvNxm/4xCQbwa3zdH3Ctwxgd+6ZQnrZ0yigtxQ9
8GgLjwMNo6rbiKZ2mbpH7qLUxr5pp9M1fzNlsBXaTs4oHurcSLetWVPm10+d7qeLtlvzSgrQApSY
P3//lMnaQX5i/sEzNV/75RMGzwSQZBUtczw+hnrCvlsaWBk4koOeSlRya9Vb4VqNaGMmBMdD/+ou
IutJsoYzFAsZ4YrauWZOEKw5Dnx4OYBAWETDJuozcy2KidkP3xBZK/+cpGIGPYXYVCADkCHPUg4p
OgG+t1Ua33JcthcydtWVM5C6+mOgeDCp3X34plEdHVO7nO5TKK0riifolA4k+mqOLe7oPj6Oo/9u
cS716X7jTanPnA05d8O5vwZO3VwLUdg7PwlfZKu3JLr593HlP3fdsEeEXGxA8/NNddiCwYQuhyN/
bzpVew3mWlET0AvFdnJ2Cn22m5rqPDQ+UugxYmZm3Ev/LYTQZ2T0pBPLy+4iD49grtFfzXQU+wpk
bp/PGcUyKSGCe3XVZRlA8xzt4Yh+c+UWbU7i37IVeoV1Rc1jAjWb9N3UAVAfmrcPuLDJFdIoBse4
DB8ipZ/NlGYB/N8WvAYLrm94PHm9bnaj0vQHTRkerUhzAJTmm6ifAVo3rxg9SPW8z0rzWxv5+DaK
Jj+AUrLQJBq7qdbDmy8QgiIFBuWnqctduF/HOppOUxnMj6CQnEduGmwz3njXm3gbEt0Xp7pkUNul
DHvqbuG4Kb8nboeV3o0w+DjG5DzMffDqcacbc1m+xK473ROr/A8v1/jKM8gXN/f+ANwExbl4q4Ug
KaITyYVmU8V+0blnsD2qUeotpCNyMUc0VSEowme9pBA7MPJmBD57I26zdxIuPjOB+MYal9QSlKpP
ZpPuezwnUGYwptstzU2VIroCBGedLLMI1jrFTg65fj61xB6803pfG5D1uY6uOFcMDq6DRs/vWSJ/
lxqfkMBOTlwP1T+bsED9aX5krtM+lG3kPenRRrdPbLEfNy9Jw35HRvCZ4EuxwQ1EWZ92xdmJ63OX
KqYAbpZdgvKcTKb72sIqXa5Ngc86HPjPCzeHEuNU3jn20SSRmApJJiTKwqUVthlThqnF2N5lBn19
5vKYf8d2uDWwCCecws+TR8NJiP4QlLaxMTouTdTiTEUt8AOKGEnqcrXCNCoencC/ixe0Zsp2cNcN
nX9Iavla2AZKRn+W7/FUCsg19LQngfK5SfO3wX6esQq9J7b2ECoO577pKkqA0HnzA7Zyfv1HTgzI
37tJvxdzgwdYRC9dXNp7J8n+4fVbat+SlMAcXCrlTrSf58A5uaqFxpaaTx6pv5tuJLdXWH5JWbSK
PPdlFo7Bt54RE9hG5RY8z6vfkNI8wtl6XyqGNV794u73Kyf2yS4EysUWxV0YMmLhWqLdxWm/tXt6
cUEA3bgvu3YvbB63GAFV0b4aRZzfHADUh7xAeRj2/sUiRHNjMeU42iwoeOHsXW0QB5kNffXey9kD
l9GtRwg9W2t2Unr90QegcP1ge1+xNXr3jZu9W0yXLyYjkZXb1cFbYvGJtcE6YOg6gv49Ne8EJDyY
DXExI/38YWaS7XTGp64d672eoas5nrfDnKT2cTrk7x7D0y5QZwRd042KqF8BOSkORSA+4+5Q4si4
zXb/Dacek5XEyORZ4ZfEBpfmwj+kMv0ZSXwAtFY/9tXyzQ72H7dt4wt9kXAVSlCPAU77/XLofad2
eslbnkGFGjtIY3ifNATbKRjfQ4CIu7nPn6MCuAd6T5xLtnPfZY37GHjDpS1ddVZ2ho+U77od/vTs
21AvuBU6YZI1Zfa3ahovMmDRmZbbXlRN/TDO6suv6+kdNfJgppAT3Dbcp2lpvKdq3LuzHDYzYrt9
AfafnQ/uZ5053XtSE0xTEItBdxB0eTPD88M8ToB79VyFFH5uytHUYv9lbMe3n3net5DEk9FYHo/k
nLartG80WCTUc41xg19n35dR6F60K0GemCwA2pfdrqUQ3ricYY/sotYONDgJmywYXT+9pZi9zzS/
+nU3u6wCOn5xJhMkDgCkO4QrhOtFhslpFDmvr423Ft/5Gr51v55N7nuDqTNTmfquC6DkT8t3h+XH
uK8SW9wxaXvA7PiYjbX1HqPe33NCQY/sBuY78tgXFnuULdTIhzmbqsXp+Wpk8fjeVs4CTkkeaKgn
iFQn+50QuaeoGqPb7xZCYAdV8FD9s8hGfWcUhy8KJdWazYHdakDPTD97yWZzuJdaULYatT8HhXg/
KYVKjk2UsijHQ8NV82bG8KYw2uNkYoTMGp6ecQRp2/jNi4eN+xJTUZLvNCmIL0zoMZSwo9tzCnvY
zbcyyTdBmk6vVhwvIeFNvikVMST0Vp7G8tuFrg26IfnsPPBuvz/MCs45gR+9MK9Un+3RqyiQ8ED8
fjvSHNmPp51ZJt5dk9Lkdrq/rGK0Ndz3ygiABrCUbkpkjBzZPqYEWiZWtYw8mluRtQ+eDAkCysTH
HD7lNX5PD3v7pqZ5scVgC1vU9O6DsiwefEs9Kdfu7mZFlA2gglcaNPrFIBFxEw/G/eihU+WK+rdw
JpgmC+tng+jpV3oKgOGr6dNJmkVNWEZ3hFnICTGAh3uCRL/5PZuZ34xZcgBwkRznSDxMfTwSdNt+
pT0s5Bxb69iB7ZSYPj3JTjeiUoDwOO7Vq+AwTwPWHNE9BMNRRPEifoPJYOXNe2RET/TE2h+EiYyS
UHSKrIieZtw3AJuC4iUPuSaTr5Or3wE1bR0ezrmGewM97NrpBGVVamLMaI2HHIPHesyTvUrd8LkN
hidyYIMfIT/bwOYBAtf41Of5E1l81U66rEV2QY+fKEk0BVbO3CxnvMvgmkkduNMKWv5aDromvywB
O9jX9Y36dV4rPJI3IUKQQ/lDb4rix5vpyzRB+Zd00nhthhZqurRLj07NoMZnVHqpEhEeAspIbCnu
Xqo5IGF58NdN056aYMqe7aB9tAnNIlcof+IMjFCur74qHqCVLqyLYDR5S+scniLEyfseYQXzH9CR
cxCf6OzLi/YoNTtl+GR82/VuzLIMIcUgP3EuPuC1cOiPguyYKtRzrdVxuL+xAowflmMgDPRH8n9a
oHZIxPpLrblQvYHGlx46rEoZuxdRuwT7OGp4TF3SLeqQzQM+PyZDrZBCuSRQzCMiPqpoQ1R4a+b6
H5324dtrzW9bNMVbIwBXYl54mZtCnyaVRnt0dfCj3KK4FIsLNsAq8cTsADzI3CUnwGEm0y2cA8pm
zs2/nkGH8HP0zX0+GsmfxmImJ0vZsh+55tHMKw8MUaeQnAfh3hst69R4HCvJ/kK4W1Qkik35yO6U
LuhaNoVgln8cz8rX2h5zUqwSxo4WTaVtuxDy//PnsgGBPIxWhVk4jC5m1cdn+sB7lnv+NAX+DHUI
zaYTk0lBtmF6lVb00GyyoWiPhJWRh+am/3jKw8vvC/dRdNFYa7cChzvlKmBsVJHIpZIJlndQ4sAZ
0oquRDpvLShnSaCCS+5qPKuTnQUc3bIjPEv31LEI82kt53qjKq6u5Zp32N9WTSPFzJqJb1dZJOUV
y/f9nw9mgMfo295ZtpvhPAAuWOf+JQnZrjaJLoEY56wsiZF0634u6v/8PEz502tf5Oll6F8AKOAM
NBJjm9l0KgYgzSurkz4O0QQhFjqC/GoVGSWNjxJ0aFsoO5JdC40kCqF4rEgl410ObxA9qPpxGdqC
0TRbxFmGvP7nyy/vog6XUxSaF1Qo1m6qQhzKCQ2Uwaz+96VM+Y0XLRuwMu0PpGcx8WSYt5u6eOm4
ahDSkuY0oyTLIRUFG2POGWH1BKbIjnQRl1SKvdFmp6xSSE6UdV/N1rzTVEWnskvL/7zg+ZzwP5LN
PI+K1gk2OyvjCEUdSBkJr/pEG8thNmggUqYtc/p9sbTz6hKavE2XD7kTtgbuG/y2QmECdaJ1RRT1
2c6iveO10d7tRXMY82Gb5U5jEs9kPMR5xWQw8fXJB3XYwKc9jld4MZhVQAqsPJH9c8skw4dyKBaL
e2o0+NwjhGC/YnkhADam19FVEFytot/kjc/IiJ4dA0onDznCNm+MiqeTN/jdDnHsc+c3u3IJSqMl
3606ofSGY7MD2NV7KdT4zxMTOPMUl2RWUCbEXGzdGMRomu1prOt/uU9zETV6izF2j9xoa9c4rLG+
2YeM5jFLU3MKu/g1ipOY80ATc9wwnZWFz1HC4ToSAodXuzbkpph1SxiWEWxqropdjrvYaNQuocVX
8MuI7Ai3ji0HFjiSELsOlYxpFeXp91014c5B97hceYbMbiLDde+PO6OE1h3rDK4rfyfAeOwGIW6d
bnGoo3jHy+4feH7JaRiKI8p2taAfXPA6NEyBVFnWEqHBI8IAGKPocvm71AAdOsbzpnWRSxGE+wdT
OVEsSGVOUPVqLEEkx9JxOJP7m+3sYH75vU66C3bdEEVw8+QD8a1AEJgK7wMO/45DvKu00z9jhRF4
uE2BkZ3UuK2DnorbtRBFOvE5VpE+gT0wECdhJs7iIjqweCxGxQANhvIt2ldelz6PseWsg0C3h05x
pPKgAh6Y9rmHuGMV5/7NcEF7PtXw7F5CNG4z8QDadsetDl0begMDTYJyJy7IhJuBBykXjxNdjK0U
IbSHBvxx4FC4RSj06rI/eUun/fddY1gMdIdoD+1LbTFrf9OlLzduM1FTiVUTB1QWfGUsfGDVvQod
5O+/A9DRrKKxsDajz7ORExc5W9AWxwCQ+0AeQ0tSwsqpcWSgvx1iG6u4Mx/LgOCb5fqOhBjuslS9
5JbdnGxvfAe/BjwWRCqpIcVWif4ZIOSTlAyu3VqbG3LP6F8XI8zVcluG6sUofIoys331xw5Vvq52
3CW4wRwG7HZE0ieLIYTYwFEkAuBY7B3jRnO2uuulgz7fZmLGPLBdB2lb3xCnneVYmbjCoFfkeToC
nK8oUcJik/tooXi4ObxQ8jUhqn0zlxsbivwqKn1AHo3x7GTDE27uhfXr3BPlwCEGi87EMStn6+U+
8VY6kgFRlPG93U9sLAnZr04LvMGzg2KbYypaU0QAK9IOGDKD3dDkyMqSF5xNMwfT0sckYNSXEg/H
idt7m4U8rNWmbNFnRfmlLmjfWTFGRbycpxhrEnVMdwGfhiBJDet86PLDopBYwsCov0ADA7Y7twBq
I4ek3fzT1eMejrUN7cN9ZPOCJQi+YN330MmNKHG5/piUdeGdJt8iQsl0R8bSqQuF/dwPljr4lkuy
7HjtUy23WGmwwPj9FlXKsC6CXD8SxoLIvnDoDZvBwQnCLwsqjZRD861n/TyFQ78J3EaeZI5woksR
RTXgMohxRJWlHTRNkWmrw/JfeNT52NX9+Oi5RBE2GVoTrtNHq/+MKA7Y7tAABHH+KBFA4WG42BR1
+857aed2E8lmHznBF2Fj4OtUhSKjt4lFMJDm2GQTbdX8kfVztu/Nmaq1GsrTf19mwTY1+ykTDbKe
EBaUt7xz98boaaJosFr67R87Bv+IqgErdwVTZu3Q9FyrgeUIU5zcaB+kNLvwtCNE5wlxEc+Xd2PI
PG28wa2R+bAnqjwMVoHDipZ5EVg9+vDrwak0wpyVpxzjxKE4OSiW1LrjT+Xy0ljimMVtsxftfegH
2CwFP1yQOWoDo3TgRuo5hHbZvu3CI2nQxp5Mdy7ehJddkig0DOhRJ/Ry+LSDPbOsmKa2/QVcXxOk
CjEU0bbJsETwc/XBcEZq7ntTfeYI7oOWtgEIL18PbXDOfQzJQ2eL6a6EZULto875nKcrFtYIIz73
TQGHEVMci386kYI6d+6/sOoTEJb2izVNX6qngUX3+GPm2LtjdnnrG8faCwJVzsHIslbgxvv9SjZi
RtSITbpFW/48ZQkGwySFwRcWCOJDRb6epLXbhP4t8pFvBpl6CbMRizN2DEo1EkYAkf3pOnoARMzp
bUZqz6GTBLULjMLegPZ4njgHrCh4o7OPSUpndopBxvjSUUXPoJ2eFYD7lcT5sapCwKZ0rBnz8BKX
JgndMng2nS7bRt7cciR7FkXanZLqK0LXu0PYg+NycWKn9kRQ8vLSMEngYnAIVTnsJz/dYar+1EVk
77rS+6jU8MLAq9wPRK2zsJrHMsPnV4SA4S2zDU8aPUsqkNcgiz8HhEyTakBoowl0r6SBcJygONeO
HM9lPSLqnLqT3WFFciUYDVxr4GEd464r8ZtGQXyAB0h+NnbiJH7I5ckwxlcBk8c3G3EwTOgsuajt
nYavvrKJY1u3VuAhCgw3bL3+njOPPo3UHYmFV4Of/A1VMtog5qVrjYyOm9O8h0DRHKuJGPUuYZZT
aiLEHIWMs6c+Liqa26GPi9Ss7m0yt7i2HC3pj/0UtqQ507m0HyqK29rqQNPTAzjPwZRs/NC4zLPO
n0P7WQbIuWQmyJVhXHBfl/ssim9Z1ljv80A9lNVu8ipiITmyskwNAERXIRo8rPHw5CKoF4RANzYt
4DsiaKz9jN4q8Qu96iVGTl+JT79v5ZnAa35bEjMqQ17w1/iS0wa/QJ1/mfxCd9MIJBz8FbHX4ubn
+p9tsI20hrcqgkTelVX9Z9J2eIrH4eML7ke27uN6BgVlW5gDAJyiLSDRITzPuWfsrUL+ozRl27Vo
cUpy0WASPNCT+Sjsrj3E8bdoFMNi0m32bSHXHgsetzy3QWYN6UaLRKwMv6V7bo3NvUyI4h39D9cH
STOnpnfQgVnu4oFGcx7Zz30RpMdUwUzRcXM/5z8O9JAD+tB/M7b1u8niKF6j291O4Y/hTtV+mNx2
ZRnetGYZYBlHrxZuFSeodUX9jy6TSYXMGaiAS0cCAIMyNojmdmnx1CnpWyAOBRKWrTSy4SxrG4EO
29m5HT7LOGdVnQaExX6F4t8kKKxyMFPnrQwPUWjrXd08aPd1rsiGqEsUY6Pv7gquvPZIG3SHggjQ
GHVxztOWTX8Yiv11UzzfJJCJYw7vtyvEv0gF4Q73BwIZP2/0digxkbK64SzAYERcFUdZylU6OIu7
zZdEmpvYJowa5IYTARIba0q1AZptitN6moA6+ENxIdINt0Ii4GRN3pPjeA2lO9dWJRWGMFLCrwhQ
zFWe289+MKhnXaBNqCWtKStRe0Q76C+69qhyHwFcWzzIwfzKVdUfymXZjlNW6159hzRSgCHm7cEj
XlGylMkgxC5WsK1Ezr8yCXtmydYrBcKlJ6DmSuGyNgXO8zhsXwABdIsfnyymLrKfAp1ujHYgTxHn
yHYyx1M0cpjAVBjvOq/913guccEIsch/dFYVeHpEoOY+JlSE07Dtr0GUfsWpTXYNJsz1nA3eRgqT
wNKyumAlkBcgXrRr+OYIhXW2gjQcfFohsI9ETLAZ8u/UjfKzETtfbjSX0Fq6O6y79GBI3uiM+dwf
vM79piVPPCwpmrS11tVMg17GmMW7lK1d8CsG40ZHtchD2NK4OMzuedS1TYvNwjwzDfuuQRcDocnD
EgLLwp1x7abu/RB/j+MItjdt+K9xAigra/eKBc3orUceJppGbrHDVNuyoSmiJ+1kBSHK2Yy1uOnU
+Mqniic4wyzuRsBgk6y7Gm3qrVVnvUyKvFibxj2aCxNZP4fXxKie1DD8uEN/QuJEMAYRRv4AoaKJ
rc3AQbdNQgQck9PcDGjqdmK5nM+hgsHNWNOWi3YzERRTJhoOMO5Kpr5LHTvt5ZhCaW1cZ0O6JzNK
cFCbeHGTKGZmO1MnN8fAGuyW19JW54Hp6Gpw+mDrhe1tEgV3ZYZtQcQJ8/A4LtdhVF3cTKHS5mFf
EzgGkg1kAxYS79bhQT8o3/sJXGMDsBSNow6TdRfhlRw+6tIJNkhs9hilxb5n6AJ+aMP3CZijxHwi
GI7tp0J/h2KILk7ovcQNobYEVbyrSl6JPAfa4GCrGjALZtyWmz6I6PGTRcug3FkXBGchO1kCHAQC
lrY+Ir9aj63VrJ2KrNui0/MupWxrlQ/c2b3LBrIvtP8zYCq8Ty24GokjD/1cX7XyzYPoOCvO0weH
ElB54PwpN1eFg1igJK+ARuUYkQpIUw6R8rpzNcovauuiMAjpK1BYTkmHG4fR2lbUNBJHeqSrefSt
DbaIyq7ZI7FgSpBUvWcQxRSnG9bgfB0Ho8nccu54hrFESMzNWIff0rT7U9fK4+bj2FTMUBHasniG
1AFZMUbYCiK+MMsZLRyisoSYMxhinFGA33O3vU8ZRMAwe2SMvBB5A5iHBZazMRjXjk9OGkELcgcr
vRJn2XavXhsfCppPm2jxX0uzbTbM0O4FZYMI9HGgVbsSJZOnQS8RXNOtCMUngZafgW0iEp0rG6lK
xuM3Z9wpGx3XSyIqWWWcNgHPNE8GJIYdLeJqHU39Rjfqfm7GCk8EkoCGpxe23mCgf+WYZYSptbZh
PZyYwS8LUowWH8dS5UX+oTSs6tQaASMEnFOb3K6AV4devi9U4u3/2zzC1PWeQGjB8cExOaKMx2ag
zVNbet8ENlNIV9gxXLOnU2DPN+x4BlDZ+L6cax49rHV0YMCcELSL/HU2Bk6BzVNRzRt/JmpNtQLS
JsTjj8Du2V/69DsgWNT18f667v9Qd147diPZtv2hywYZtPGa23uTVvlCyNKTQW++/gymqgGVuo8K
F/fpogMbkkoNMbnJMGvNOaZY5ulg7L0s/W6YamsWmGVSnFFLF/N2Mrb1yqxqlJ2e9wNVk0/gIVEZ
XdRF78rUWPD2NfiGF5kGbwR8fHYad9d39njzkxuTKS/aFx3s8Ik03iJT9hbZC164eUIYwxRsEgmu
C2pNbIZkqe7BugEo1yv5SaJ5flFMM3h+G7LoeuuO7+Erhzf/gf8WHlStG1Q3Wf9bTEmXzEs/G07x
ZNYlHJyu83C/V+GymNq13pXYIKRmXMbCeqLl+EVV8k1mMEDxK3Kq80OZHobGjzdJq92nvsF5E3JY
Hu1gNeJsftDigfzKUe2IAcXjJunz6pR/l04cJFtuJ4IcQqV9zk04JPuLMaHIxax9clUVbGJsFA1e
Y2Vkn4wkvg5ZTgFF31EQqE+x5yPGSs1wUwo7e/MCxKxs8xMTF02kO/jCJFnt2g963VuZWPJBObzO
RNhcZTufnhvLfcgL/mJgYOmKBOmnmrebvAn8De5ju+dGu9hioDEg8cFRNR+CJNaHqj3guGk2cB5Y
mCoo50S6UAK7NINEutWbzw17hCb2e6KBgKAYUfKKCGO4Q0Ok1NLDeQhCf5vKWrBCVNQ3aq1c6gSu
QdMpF4WbUjgNbEQ3vTR2tQR/Rbsr4xSXlkuOVKs6NVlldBKW8g4DScfeW+fYsbCLYBcVZrWVql23
LdufCWN1mWR7ROn15F8a0Su6IzqBVUlHDhKu7bOZDp/YJ1sPGVq0BYIN6jr07kNSmuuEoBSTDGRz
fpKTGqdPpFjnq6WLvp2DLEgUilpcJ/NnmkhrRbVv25kGEqJy4uE9lNo9S/tkFxjtDfI4LrnY246I
w7HGue8kM5YOB7DOBcJlYuIPG5fe+jw5GpiTBvpLK5CPFyOZvg26IlcAi1yok7HlZ8WPGpackc6w
DDTtwYhgz46oC9Gy8nHK5JzvIBIW5kScins1KhJJJ0LITcThRSN/mA6NXPsWjdbdpv6x9DrwblP+
RSevxXGPVfi9iZD8ZkhYNlUbhLvGK+5t4PJj57WDHiHJtx9cCQncwNARVmlqB2ph2YZdR0a2q3Zo
Ab6pABsc3+UZzZ2N0i+In7y0QpfcaeGyLOrwbKKvrgMpXnW02usxQlvdJtK+FuA78STyemt9nR/8
Fj/AVNzN0ba+TLqHtBz3/SVVY3JAsybBhfRqJUyDTWKKSafq/a0fsXmbyMbNcv5JaeblJaf3aLRk
XxaBXCLcs9Y0laHcmHcdRlHRFI/IxulGVukNqzeJIHth8g13FuahIqZiilB5DsbAbkCSc+U82lgE
ffYRuqwehU/BKxs95LezfWuWVcc19RTEZI41F5H7Z2yq6Dk18VlfRY14JrSTeZI0Lp3E7J62+SoI
kcNb6X1d5B6nMUolgYVeJ5laNsgD3nFc25SCy5fJISBWr21eC+wKHNuoTftJ9NDMF9hhi1+72Smd
omtsdy4/DHGgNoDUdTFUtBes6VMw1cNR6ppEDG1Q50tbZ0e+0ymhKbtQTjSy4QyNo2rg+2dWuQ3G
+qAb/tFVnClcB+JL1xUwmCPCYG0Vjg+FiilzjZQbIANS+Yg8a+thfH4ItB4ZgEWpI4Dj1ASnITE+
1aqEGkX703Of0ctytlN4J6MvgVHhq3FRwKRR9WX0Hnsje3dT+wdVVLa59riPDLY7qZ28+wYWQ0us
E2Gwnpuz4mY+7PZEvi553jdWpMuHov4SqnafaY8lW0wq1sO4dWr3HW3+IZBpwzcX8MKNzHGo5tF1
A3INFbnYuF2bXWSJT4LwFavCQY+rjpwEpOlZyTEm9eJnLwyPkNt2njvcM1ft31vN0JG8EsOUAVhd
1AYaNlnW/VxK6JFa3M1A0iecynWCtP0hMP1Txe5w5SeYzUh2zndhJc91Yzv4hZD+UvELV/aYYYhh
zQjEweGhW0ilQEYHEA9La8cbrQiF7jcelAbMqe4t6b8Vkt0K6joKIEUVHIZ8nDNQ9W+shjHVNVmt
gEBVGz1VJMUA8FpmcL+PraF/mRynpr5aaRvqvbCu0BUx3ZjBMkrwI/S5dtRdK1nqLTeEBqzcECa5
CQxOXK5EP0oiA2wqORxck6h2zcrXYeAny6aF2DOHhZXJJTPrdxCTkM/YGh4qXquHuq8fa7oyFXLB
VRHaGduibl11WGlqLKUQ3xCtRA1cjPwQ2Ufh33y7fpvsOcM6z+TBCj5RC6Wby7a5yGRwcJv6q9d0
K7TFajeMZbsmw4q1PHP15tUnTb2GelYQy8DZG6CvUYJ1cBNkdcwdUw52VJe6uIvQeul1gl46iqCW
qJ7Tvu53eR9ty6K/VK315mVlsTUKg8iYyd/GhmEtc0meOs4y1xqHZQwbJw0g3iUVulAqgVnm1ztE
AFg77LjY2lVnLWxw6f1I16whrypshj0dsIeycHd6Ahyx0tY9QeoLU1rjsjEr6tg6qUGxj2kJrgKv
rNhhUKTOzTFCb5R9MwBnWPYGOjDAt6Sj59H7TwJr8Dp22xPbr7d++Fp1LLoqTadN0PdQXpq1Dgpl
gQTDQYdtHSYUBsgY1dbBO+7EOI8CW+CKj3JQgmVzHkKpsX9IGs4ScxxaeYgQM0zJ9GR1G59O1ho5
3heeL/FAFPuPkoosKFv/mmoOPjkcqtxDP6YL+t42mbpAxI0ejLz+maPwVwjA3wj3X/8fwgdO0deq
qIsfze/pA38LLPj/KKJgTgj43xMKNtX371/Ju/iZdjBHGsx//2dCgZD/ciwXRZIjXCRQtkVsxM+E
AkP+y+SUA67c9jhgugbZBX8FFFjGv1wb6QPdQ6F70rPILqh/BhSY1r8IJ0CkZLqmjcbBdv5vAgrE
HK/xM2JivkxXGB4X5ToChohJToEzxxd8/XyP8oA4A+P/WCY6TbCfGOVL6BqRMy0n26zu8yEVaE8A
f4pSVugXBD6NbOG8zmIWHvMn/KcIT/1cAuKBnhiY4aWksM3bRfU2zXnOQ6onunp1p9E9/3Jz/3oG
f01VMMR/uWhupmNJy7HnG/H3i86J4K2MkRZPZpKWhGftYuYTW2Uiba3ge11p5koFtkmXsr8GHmSX
YnCwQoft9h8u5L/dPQ/JkO7Z3D9hzxf6y90z9RIhrA1iKU6miPUdppGyAaaiM6SqZllbrH0/ZE/N
QpNBA/hgoGkppx9/voy/h5v8/A6ZPh1bWJbluOK37xAMYF+zVaS6o0iurTh19aTLVxTJFlYGl/LP
/5rh8vD97ZkRAsYq/2Pt48nR7d9uf4fF1U8EZvHaMNuzalZh51ufta66VFqTrAyRWIt8CpynWIcM
0wbjF6HH/nGqm+wwGjwAjr7P+v415MAYFvHBDwVaSdAWHCkVTSHDW4l0JE+9x/xexvU3ktpQQBjG
jpKx2DoZTjQeK07+0b3Ty3RHi7g5DEq+6C2qo7wsg+0HAokyXISom/KMyJxDpJCjaPU5SP1137GE
tSFcVRoD7jFPThXqgUOBK1Q9ZhRNnvoG90Ruos2iK3u0U/kCTgFWqpFdbfp85lwpzKMeqk4E4CBk
lWezENgAt7ofbVkMNE7uMc/eteybDUpN/GBxDI0KADalftJHI9JDazd8BBhH9V+bOHmFPk0UqvGk
73BKFzbZi93OT0Wz6+2B/i/c594FHZyiNln0FRGcPopzdoJ4WMpEctA1z00/9GvbiJAqAXiyHlpt
CA9kTCwgn6H4sfNg7Qnd5eAYICkqnlJr03OA2tgWsVaVyDaJa7/69LJkWqfvRClQFOjxrErKa8uR
VvWDDFqxygOtW08lYV1JWyY7XZTWyXLHQ2PKfA/Gm5pFHecXe1BXja7WpimsGo9Vux28uY2l5dPO
dJvnwdH8A9LsM4H2IADHhkKLTYay2REy5EjCz4Huin39aqixfVGt99CSkb42lRwfGxfKcVhw8MRI
5628pnoqerJJhk6JQ6GJg1uRGRbgK98kNZVVo/WjtalrwdZ27XBjIb4g1Fbr112uvI0WBG+Z6Eb+
ffuHL7Nu71G0xahSdNueQlrne5RXfYqdzfxh9dqbZbQvo0EdVTeFWhgaKmjEvmqlIXp6+PNLJ+R/
eec8KQyTAFJhWx9T4i8zTZGjvkL0AaUrMlacnnatoOGB/xEyWrdxbQfrgxcQuOi+o23SUEUU/rlL
xa0HlYUkrH/qo3YHNC66+k+UGzxK9Q9uwEdR6XROojRblU96XWP+8DSANnBAt8GkTl5O2nXrrf/8
8xjzHPHruiOEoeuOazqOYxGS7P0WzKQT6R72NfCWjgQBSvk5Lsy7O2INain/Ufzu3KWIAPX3pEBj
xyXkodho0vdJLkj2f74Y+fs0brkAQhDpOCbXxII7T3i/3Nww8924dclsID/mmWZRtiZHBM2y4wAy
RGl9NBrZzcLSt1av0KqCGjl+fIQEZgDyunXiOohrXc2fbXXtgqtuXBiyhE1y6c/4O+vg4hokRJyD
3A+vtcNWG6xF+JXleRNVGLYfgj2BK+FnJHq0CCxDrYCgVD+YAg5+xiEHKJCzrVINpFeZfGb+avbN
HKEel3doNQzHuJvho9XMQ3wM135MsidGNz5F2VOg/TWm6tn3n2rreaieS+s5T18YhfWcjS+MOH2p
tBeU1GP9SsobI2CLqVUZKQqab4J7H1R/k2GxqQIl37NMSFJV5RvH7HCdFX3z1NbVPz3/+u+LnMVW
CcWtqwtTCDKf5vStX74jg019USZxScUbh8berfZgF3R9TzDxALOBm8Qb0B2aCKYXrvDjRLeqPtba
EbOFfWi1YwXgdZrHIE9OfgZUycA74efnLr8wPI9wwQtjyi+5vCh5KYtrJS/dhLdgHtN09fx5KKIS
Cccob55xa/i1cQtMR2DQDYsnZ6KviqfkidXO2okkOCJVjIlWcspdoNwQS1nCpGkbm0LskIF1e53E
H8Qk3d71d4yp2v8codwzaG0xvBQGyaEJjygknJJy0jHwj0qfh5nD0DxhRdaHE66IyT1Z6ZkR9uRh
nlvnXG8wzMrkUjrnsbsASFfOpe8uuTOPJL0yovQa99fCnUfYXzMXJMm1yW4MZ7hV2c0a5lECQRYr
MdxSedOHm1PcY3lrjE4cpEYnqTXLo/Jr7VTYiAIiT0sWHw1aWdgAWF092JCFk9yE1hNO11b9xo7K
uz7d7fxufgwjvzN8l3L13aPI0t8MYJk0Nd2bldxS3KD9TU/+Grl9/TlS+8qs5jVX9+MzbC5mdNXq
i2VeiuiCuzKLLklzTqJL1JwZQXM20cVap6Y98anaU03GHjuA/iF2V05/tD5GCgsPy7Y+j6Q6RNUh
jA5aeMhJD8ox3O6lv0vif5iK7Hmv9uu8yGPOHM/87rG3MuXvW9ssoBdchVa2IAWseAyLxFt1jd6v
4ArZj4C8KvS1kh8ntR+zGpm1GQ7ETfRte649q0VoGm6NHOjJxx99fPR6bJ4sLNMjBKglurJ2tmVA
GuymWyg9uo1tuy4N2nn0X2nq6iGnSGIz30MwSegRPUQoicuaSc5PXoqff+5SlnsdG7T4fg4g/OPv
Y55dhE6NkNZ00OnDKLVc1V0+PnJd7y5RZwWbRtQo04u3ycKzWplI8fUs3kK++OpYZfoKwb3a1dnt
zzO8+H254bYyfQiMA4ZtmGxf/z57hDUcrSwCsIjN5AmPuMRuOK2R7z4EEW0MGMt4LqeqPOZ1fg5z
PIIhZgtnDB6LIRse2Xs/c7ajj2JtImoXnZm0GOlbew2csVxB6/CJ2dqnFTkZf75y4++pgq6Yr9yG
auAx6RnU3H7b3HsOK0ULLZ1OAwKmZiKcaazEc+obzcqyAEYkmXKuKsnetEEGLxCNAMxIumFulzUH
TXX5Oh9yspxFfkJ2iG1BQ5P554v8j1PkfJEOuyZp2ZzIPGdeYH+ZnGN246avMCQ0QKYXBZKIhR1A
Wmz1Tj3UaLghHpSowVD29XoebwgQHtnZxeNiJP9tndtvNlY6XLmttR3yTluh8znG0tfvYvQ/GUYI
VnZqN3++aoMz+e/vmmDlp6+mzxsk77dbi+3BAlCT0ANoffUce7Rdhr6KcQjgiLVqkz4rCMmTj85a
kZB0FmxKqUDjqay98V2PIKS10C8WBQQLaJLBtJW29zkaB/FPV/of2yXL5XRuWoINk8Et/tge/nKD
B8DppGXRFnUd4PaUd3cdW91j3OzSjxHKbUSLMN0VKOU/xtRsg2weA05Jf5OZm8LchP08ZLjRQuJ8
2OqvG30eToPqfE34uLmUGnDgtUU4k//XqNMN74M+baSzAUXuOpsy2tpqHlkEcGkeNYngIeSyeYTq
r9HZOwY6rMbeOeHeItjMIkqhnzRCE0SJRSY3dgxl7IJml1AdJqpKbkPCX/lx5BbBTt9slbElqEFL
t72/YYwoi81NblJm28hiHqQdxC6luHWtr+1m7Tbrhl3yrGhn2Pwg/FjmuufQ9zHaesOYpnnIyUjR
ZPbgQbWH0PvHR8z6fd4R7HMN3QUuxd4FPfZvO8sU0VCEgor9uI0uyXXhbg2Nl+3wYanLmOHMtxLD
ArrKR2hRpkwcsmMazW6Ju8DthHO/x5IOYGDv5VV4UrEIV5XJibH3jmHcGl8VfhhW00heA0mZYYBs
3OP4KbqiOCLMNEG+EBajYbDvgO08Vkj/j01GfgHodvO5ToZpTY39Bx1QcgvN3n9Fp2qttDx0Nqny
/ddc1Z+yqaiulsfm/B/eQPM/jzXcIFdSY7DY1Zm/HwM4KQ1Y0xAFx8ZUr2OddCMMvgRPg7oKDGDb
jW8Fa1cV+nPl2V+jwUu+yxhKslf0VBwaIuQb2734ZTnuJipSaUZslSrz9MI76S+N2BNP0ei+agbx
flVDVIbyqNua/vSIjxSik2NvyTRzObgN+b30+Rc9u/E2qQGbnZ1eS6bm+F2ZtnPRMBzeqjTvz7SM
1h+/S/wGrGI2nhCKcFIIHU62812lLgseMTAvGD26o91CbxJmgw486IBb0lfIlmXoPKb9kC3reFyJ
Hq5J7lXeZzNUt5yo8u9BFSxiLOCTcKPb0GeXilrYVh/6fKOEOx6jAihSrCPsKyv6QqXTKg5xtHZx
x9L87W0SNQZNnTLd4MOroxWToE4D3vpRzIEWnuZKSvAiX0dJLQDW9Dk21gl5g0w9FAOs3pJYuy+G
tg2HtrmqtPCv7F/jxSTHHbbY6uSoqDppVF40PzN2srLKk+DYvawNOKNIBd1tqTG7gEEslOutMuED
dp9vj0GtG+KA1a7rTIjnprVuWm45j2hAyqVJqh5JZAAaWV17rzSeHrWYjhxhU/a9SKqZzMXZSXrE
fdpNS8ZjHd+1JqoeofB7287DIUR8e3VzPBMKBvj1KLTp5QlVnYSFcURYVAfMwHhmO6e7oqaz0tQH
Mf8qQoa8+/Mj7onfFhkhLMOhvov6XeiOYc2L0C8zN+YaiCMIsZAQ208h2zOYJNkRc4uiZ1oisQqt
65DQ/zKUDe0LVtJKyFqeJim+o6ZXK1J1CYiM7WNcTerghIoyTBZRW3VsZeKpY0mvrOBxgpr0Cpnr
XrSjfoPAQTxGVF9FPIC80p0c9+1MB/OnPY2fdA3ss8Wj6yMxtSNnNWbDeP/4yJg0vSqrLy6L+FBD
trC9zjumba62XeYFC8pWTGjTN8DtNHKjNL93oV0vEdgj+Bs/1bNuKG26EBCaG/7cGdbAmN0kUi9j
jD6mJ9yd8G5vV+InPxiV6A8y9l7cmLKFg4phl3tGdkocZHMWKag3Xhcb0jspdulIwF089CmJhr5F
i7pt3ztPrHQ9M198Mzd3pP0iC5r/3G6B/NVw8NBEKZyIXbv48zdr/H4i5Zv1zLlwLk0KCJacv/lf
vllIZ5krZtODqFleZsCC0zonf0iYhqYsXPkY8+4Zsbb47ANxrUY0CAVQ/90MOq8qe2Oho14IWvQP
Sgrx+OfLo7Pw+/6GayMqW3ddyNX/ZXI1h0qGvsvk2iOKaDrLO+YagWM5VN+KAhzVwMlA82hmWH0E
mVLkf702cR4x/ZL+QT5hkBcmyBU+qnAw92gXimWpj5fEn/wDXUD/EBOB4fnFHQgd22AqG8+uYAaO
oIsdpzTITg4iBI8a7YMH/XctVZk8i8QZNhnyybC4EMWiULbb2kMWiPJlnE1QAb54+PnV0W8gwSpJ
dpaVT/FCVLn5DAMz8JuKjO0CKU0DfekgsmoZh7W1+/jdx0dlU8Ox8Z9gxkHwVwSegZct1Z+QCvlr
i8MJ9Gt2PyVMqkVUDmw2bScD4uU2y1Zk2T13h2UghnZvWMUcUsqs1jr5KzCidzCXDqocpfat4XbH
UK97Epo78yYoyy4sqcvXfPC+Rm40fIsccipTzXwNSd44qMRQ+N8GmBdTk1OwrKneifpW2bq2kn0J
8qrX0+fc/aJ1NiAOcphdNd3xsVirRHLcdFrfIYRFxPuoLL4BvUo2WuEbWyvySePDIfGgfP4PbQ0g
yYgo0DqZQgVTBrON3ljEozcs/bixLyB8NgQ16ocuDI3Dx6/04lUP2+qgkCqsC69EFCpMjbvREhXX
NnAwzNpHDYE0urOrYuGYbfjoO+2poCwf5NGCCSDeZUHd7ThUdks9NbHJhBG81p7srcRtkMUP2Y8O
KrahBrCP0hcoUAUWdNx0B31EWoOcQ2xdqjynWvVE6MCDAvcDEdPImwNCwOHC4kla8hB/rgsNAZWQ
EP6V9VXzYUJo6iWUmGzaDDwW8aXOAleKgeYuFYePXyniC2dLe/OqnaU/BBe+gn6lBcRLiKZ+DePB
Po5sWB5AMYm75brroRgkWrXoUo8NWM9ULscigceCL3vAQzI0J5OK10bLq++T5zanvgYhVucqRWg0
Eynh/6KbAw1hfouC8j04mE3QbcYWQVgvBxKXy1AQepN1S0dN6YLVWPeGK7sc+gYEAphEoNr2I5Xl
/MIuYmnmI6iRsfji+ggn9XqqrirWw2Po1tPy4z8I52q5xXrAbXAzYAcugakmAJQU0ifw3Ntqh9gZ
A0aRVxcN0c469Ql1w09AvKkRoUfPo2EJ0XNcl3bqboNq6hal5huPIEyjh7FEgW2YHWlCHigelNCU
SjV25Rr50qj0Knj/aWDHazwoPlSg3l5Y1QiUm7YBovzpO7DIRanTPvc7XT+A+QsWTquRqEVkIK+A
118a88xRiErp/Ju0A/FtgjVfhDZU+S5KbFJnY9rieX7t2SSfk6EiPreSLsJaK1h6ItO3HDrHg665
477FBV/rhYNElWCT0B+6fVdhLp2aEdKhcIAG4YbaosXv2DpDfBmExNPh82RaseuwZwEvGqD1DSXu
+8put7oq3UVFC4sOUF6uVRHFD71jpD/GLbVzbzVwRt6pbHyjLuOeqLdjiQsodGX1RiVV+WnNj5sc
k1w8d01mInX890fa06ds0rZe4uy7RLQV5yixhipW/kIKdfbZYX550FJCbFzY02QOmASfe7xy0tNO
PCXFIzXjgp7UAxNtqexxVfpC0rlq5DEpEOhENpKxAhRyA8d0F7n2ZUoAvZbYOE6pk5EvYybTCZkb
/4LDxnKCUwEFjVVe2GxM3HY/YOmBBRdtvcT98fEdKJu+l+Q7XqoqC24orrYJx5bB9d50pY0LfGfB
aujFD69IRnRp2ABq8dLREUc9y0eTRpJo3BbFVs/RL8pHe1MOYYFIDTh4mmTfxtRxzx4RPzveU2Ol
+BZ2VF56+jeIhLyxXuRmPrz0EmeNOzOHetSSb5IlORq9e1yxox9iZb56OVF3NeGLjWW+mjFfM+ht
8ktnGDNwiE70+kteumfHIyATSEjEjnu4NrVmPwVmcA4UbMeuNuA0yWlP2aBYQQET68mtirMxf9gJ
mP5Kveo+AFN/qk4ce1aaZkyHLLXUBmXotE4666tVNPlnaAQXlxX50n80k2KzWGqOxLtMnyEiYG+l
tYWzavK4P5okAEE1SG6sBYQPGUgvhT9sXJlp5AN0T4XTkyAL3ZO4JIcuJallCGiqRytA6qsl/g2J
E2ED9GPXrqHUgWVDHYa0tmFhNRn1gHA32ra8EqVzSgwyBSYSo0DMa0gTaRBtKpV+z2t0WRZRNcjp
TELEyubQ9smr0KCoP4AHhSA8jtGuGZo3J5q+mlFnvkVZsgQUWaztCq9oXtrhzQ+Uz7ZIEa3CvVuM
dexv28pT9GcDZORIpk7Ih5y12dJwiOgMIwcSy0BGJLfmbnqKEm/PrgtFHMFaPONEi0lyuHx7bPbU
/vJ7HjcXvYrds9BBTHYDsWdG2lEQsEuWJfWiyHeEJFjeEO0121yO2h5WrbfoimFl1lp7kANSM4Aj
zgbfh3lLHW2XAr3jsUOkp/ko/ZqyfBznZdqxNeAqryArvM+J2TyLqFScD+eiKe8LmQP1gXJtfZrl
q/TBxzUQL9xqVaUf6WD3D2Ht6meYw/RN4ft14zBeJ9ITVzYG+zzNvXVZpvm+ydBCNQUiReIa2mtT
4NTRTETyAQtHW1nVi6k+R15sPtZIkddagZtRjySxqm67ahtIi4aV9MeomrxzaMuGWCClfSHecgGH
lKkSjy31BNiNYx6Hz45vXBtS/RZm2seo7qOYO4LSNXUmjbZ1aR09v3mCssOUwhkEGZZdjEswEgiR
s2iPB56ChIXdzwVLNjh1v9fDPj449UhOVV0iHo6Da1dZhP1aN55B8UYbUC1Tl/2EL7WrNEftYqm7
a+JgJXl4A3SQQmabrxQxOgKd6qLIw+ydw+HOaCJUyyMhIAFOjL2EvJ6aE/y9eiDyE8zSgz6N8YUI
KvvBYh44hUYwPLpefypxpa7IB0qXnFzig45KblFFc7RBCRTE8RrvbI18Q7rwYsqR4XDK8m89dgHw
yMTAWS0+Nd2YHLw+jcZS50Z74hGGC1kF+OesGnV3nY6cBDin2mFGVAs73lfnUzm56tWj5HKeEjBl
frvvDa0LV1pt4i8adHLrpfPdUQaYDbAZ16m6B7I1kFX++8OtI3/bMEGR/cH8DpJ/q/T2mXz7/FhY
FYjprMflZuTfEmPw2Trl6THxyvesmxAhhlp3nv01jo3OoLS0lAcrzTa9a5rXjw9P8/YWoADOY4m4
lMN7NWpk1uaxvMRt+HUQYDYQZ8N/weOIbcJCFwxHVylSBNGaPWS8xrdEd71d5LdfNBAfWK+0H76V
jFcfR6Jh5doSDHO1L4qq2rY5/Co5293lqLInvapKHAV6dyyVQ7LH0DqbrPSyoxcF1kkzwoHwPjmd
G1tDHIsS6dRosKDh6iykXa/zonCO7pTHN4JOl3H13YN1intS+BmLXRBc0Y4UG71zYNKCxzjEnW6h
Z8rfAfonS43S11zfgNJfeT7iXKrX6DLVMu6TK+E4XI9I2pM7Nc29gy3xcTP7PnT2tqtdQStj4Yft
8UCe7KKRdvY1xJtFcm2xGjJwr4VXVXSGB/sQVs5phEMympbx5g1U8Qc6aPukA1YVi8Cmx2q22drF
p0+kYdJchyIWSCuw+sTfpokomlzW5UJvrewhaUiG1qH+fmoPVYD4Piz9HFVk0VGH4ja4P8RYyotF
nC4pNdNwtHEuH/E4PRjOWGwds3HukIadrei+NdZknw3SczBSgEYXeKc5/bKWuKHzGcX0iKnMR370
KSrQ0UKVJrk+NcCjQPG/fnzMsh6QJc3RqmEdO7Z5rIe2vijLKi7dDm2rv+aU9tiWanqxp92Ygsjt
SU5YlnYg9oZmGvt6/lVNQCAADndYTWO2aeO0vKrQUT8/wjI+xA09vrKrPPRlMA8qw4E0QbdjlXZX
NcwOllq1O3NwPpP5k7zJ/mUKcmBWjl2sA4cSQpsGCkmnSXxnUiXbEqEtJk1EGxHxFN9MiwZiGTxX
Jb4nkZftDTygQPhcdku4QHLlGlQaYppfy3IwUs4m2KHrUs/WQ208JnMNZtKtT2EBEKKxvIiKdBie
ZA7WEu8tWILBPJZlDD7bmroXNuLvGk6HZllNufNKqqxaNwOhkh+/7W0CgFzbt89NV0KYLIKnwK1Y
EQK02m0p4E05VX8s0vSzLMD7OVn1jBcjRgsHpXVUTbUutJTXQBBavidl/B4DM7hI10kv42XoEu8Q
pa57INr2OxoIb4N15CuQjB81yeObMYFn2kkXsisb/2WJanYYiv6E5l06OFrZH1qFteetFmxkdPMi
rRL2qOK8yvlNLpMoNO89tZDlpHL7yRDaZ91hqXG8GT2aphvfxckONFUtP7ZQXhN+E2EMaTGL62Uw
ona2p0w+lpSu+klVLyX5BFe+WKQUonrBhtCdyoED4cd/RDYkwRosg8HWX62xfASdE71mcbDVsHfv
Y58EuDoBJNKP9Ewdx4ZpDWz+oSX2qqsTaLhpwCE5zqhYSHGsJmxKaLPCfdw1DUmM/0PSeSzHjWxB
9IsQAW+2aO/JphU3CJEigYJ3VTBfPwecxesnzkgashsoXJN5UkzvFrn3GKAH59jXXsnUep52RZZj
ynbaM1He6rktXY7/NrB2mFIB+yZzt09dEMwkr6qTsKB8iELP3vtuCgM7ufcp426G38k+8EbvX+Pg
dMchOeE/TJ/tYaovai4F5n5fA9/jeA/KUv6DU5UpsBZ+vzahR1Zl29xgeoTKJ3hDoRA/eFxXF635
ASF7StzU3HpB7zxGCrZNpQN8/k3C/X3p+ghCo58chsqPHueGAJLlzyAXPfIJvyfo1PYglOrQUSzs
8NPMULdS7PmTghBQN1RPIOpuA+PCX3kUYxZyB9o0OwPN5LTXmFuQ6r2eU+Z2GSCjVeAl6ilOpHoi
wHKVZ/JQomh6NVtpreBJWivEHkTySa94buCiBU7bvdVpJJdgWD2kCVBD63yn2cbP8M8xTSZfLs7d
J21Opm0ZgxmJe5zren9qqoLtUVY8jnX07UW+dlO2U9wnWGSC7EzY/PS+EoGqa/eYWOMa4Q3X6yPU
hmRdYr2BbwDqaIqYUerLi28NNDUqcA9uPOInNqMO1KVBUeB/sFQgKDjNMTo1c42zmDgGJRGqDDBX
t35jikc9N+6DFPNb0RfU320zn2O9oqhx9XzXOj1VGb7aW5doPXuiItmn2vRizK29UwjO4nVhCZ4g
0rFPgbPkjmrEVutzEKwjQjA2+VJjJ6p/0kxssVNZn53lZczqklIwt18MAEfvPjceA465fABI1cAi
YaUv0vSfU5eUfSAJsIdLFCYapGXySQ19jo7NRJZLo1c/utFWOyvgqdhWrM/75tI784YBn1rVXWLs
vMjBb6PgW9Vi+lcwjtqRWzQ8RuCnQT3WBzNtUSkoQ15ZZMorg4l57Qx2jioHi2cZ9yPIl+quKfu5
nQb7wQ0M+QymbG0W2vxGPrmzq1pMY70llgCRlBWoTg9SSq7o8So6pZ+KhCcy9djHAETxTFhJsRG+
/od3wHgKMFHLYGATzo0Mwiy5JYsmR5KQiAcFjH5QAEovh1d7aE8tg+SfbBnIQ9fDN2W+jNC0OqYv
2ujuDA2uNKAeoGho86orM3veq4B2i8HYUFKMsc5qWU022TY1DHOnO1q/hrQYH8lqn95rYYNID6Ln
ZLqqha+Wtrm6xNbfbmiKr2iyZ/Bo+I104/FX7oHCPIdU5mJOMHYWnosd+a3ytUVxHZqSbQswAO+G
9cvDl6fS4+KhWS7oltv/vXeKeduRtmT6Tn5tXbDiPioy3Ui7xyZ25bbAk8r98AG90HkZ42ybNIZz
IrMPwCeEHmcZYqI9fq7zwXtIUZITi8174jEFPiGoJeAl9aGIjcO8IbTX3eRp7hxquPhVEPtMJMlu
mqvq4ferasi/gKp060UtvyFQxX9L+K2hq40t9aVNLmBW9aHWacYl0Lzxjb8qEyAfdCgpURN120Qw
fbJbxgaZSSgucwVjx7vrQPo00b6UbQ32Xi6adXyFiabNh8gdUrK8Si4deM+hgZF1aosvuC+EHpS2
c7GLHDoxW5kAyxLdZ4MGZ2oZqDRwVC5moRQRuRPZinLaCyV9itGZ9KduajcDG10SiStrk1sOTFLe
vTooXUYlvIX95P8FjJI9g/THKuPZj32VMsX9vVGWF9GTaxnEg3ukhlkBnKrALvZxaLVV8WL6Y75N
7OQrYCO5L8252o+D/1UYkByGRPrvfgOMwNe07Oh1Vhf6rrgCWDeueDFJvLVLkF1Zxuk/2uitG4yp
AY+Hi1zQ0Ra50TxxN238ASx6upJqCqAhGu2Tzn/QT4fh6rDi2ETmmj2CTKCs+/GxCER+8e1hm3sT
9SIp0bV68wzWgCyT+tPvr1Ki1k6y2Bic5lxAFmm9hcoe5lLTHoGzZER4JVfN8qhwx1ajQsTrToPf
XEZRtoTvRjgMDeu1L9pnH0zo3SXc/sISOkJMLoqNy6h1R/B9tTd1Pn3kIe6zxdqF1er8gKPNefZy
SZE/0LFhbgAbLl8NZeuvxIIlpNeHMYq0f6BWSZ0CUXydc+gXWRAhb/arV+K7GFbGuVwesN1Ka7Lo
VCl9JSP/HyWd9gzowt7GfldCXSo5vbySiYVpFWDW0dlUnYeEeJS3zPS1Z+grk8Y9qA8U+1Byt62L
sTsYnO5Nn98JnT3qvcovFpbnx0aP+wcBsL4kWPAxIHzGJPv2CBYjupXSfi3sgWo/ZR4W1hNSgS4N
LnppxJQJiYadyQNLNyXJc5Cy2Y35cZJADYcJx9tzMKg3zZSvSqT6OWE88ywyCCWjalc1J/B765XB
NYqE/pznLr4O2Yyn3y8NUbjrFkLMTnjlY2IK/eJo0ty25GtjiEpWYpnL/r7kBJi4uK83fDBpiLux
wGccCwIhuBr2/gznXTbtR87EbGdXefwSR0x+JDkJftY0O6dykOwFy8w5ICFV+ov+Kq7Uw4DO7cwC
jgIZBsneSKG6RVBZu9SZ7sQb7NFj25t+LjJQkood3GSsI2UDDBMKuUtKrHbe2P4D6HX0KCMDqdQO
Yqyc3q6jKcXkVhX3wQtqxIp6sM97hlAsdnCu1w1JJU9tVBHdnKfVubMpP4aMwQsL2OmhYyYamsb0
nEEQfaK62TiUovNgt2eEYPXOy9jqT7aW3pvc788dB781zAcXmui1EDI7j475XnRef84GvKDT8PH7
RdAMb/Oo9rOyjNPvi2b32BIaHfNsQfwtUrY/Nk66KCsfJOCpWqvkozEyBB0BHaW+/xIRpgXkMbG4
3NoEHpdtqn0azHjL6okNrkZsYD51Yh9Rw1SlW7ziMgetWhP0PlAjXAZXe4c2eMP9Lf6RC3qbxu7D
sRJrXRHYWzGPONMpkXA+x9Gr5f/4k8Zlo43470cXVT5Z5u3OMWz3jpAeYzg5UEeC/epVL5v50NgA
6ZqxdZ7ohdx1p6ZhG1QvgV/lyEH19mluHZ/ya3F1dn7zBKuDHFIdXmI8oGYbBnW2luJamLQy8fIi
+Of4wcUuWqQInUtEzzCmGT5aJAqYKtXZ9e6Y/0DtxIo4sYbfX1Ug//CPR/C06njf94RLjVM7g+Eu
AwYpAcE6vPEUMkgWvLZnKVkB55oZRC/p4LQU1ds8w7wRFheKFMI49z0k1xax2b6sG/QRfdhTT1AG
t8fIpePqijxHovmh0rk4u9L7aGw3eXKWgqF1/SWqwMyI+wBYUtTMEBs/do+/L06f5eu+idr1759Q
ERcjsfHkB6wR8Hj7rKjicxcXwZoHz3tjTM2uJxzqNuXknMh4qbazN2aK+dXLEfzQKkKemhLArpVn
XjTv/zF2Hhh7zSUVNbJ67RFaecPVkLqHgl1buiqgNdH/g9ctPZjGmXVgLTR/amVGH+TZqIktDPPx
PJvrhkU9zKIe/qe09TtGjYqxSmDBh/9maj8d04Go8FVWTzunLA9Stmv8AOnFgKt9SrTpweqMeSOl
7u61wpd/pH4h5UlQ4Sy+2RZ2jI7jmpCLWX9g6z+fm0K/WImIdyDJeyw45AklfrH/3UCrUaSwLpmY
N96TVSh91xYT22n64rMWk5NqmFiP7KriBOyBK2UTZVAr7DUosedCM7y/UPNOUedzXcOFozpr/pC/
cu5L7sqWC+PYk/9FQAa0wxVUoPnoelOw0YcSVJQ/IPtXLXWuNp5xwhMERedxrFXdsVtogBIYdb+T
JZj0jln6rc/o87SM0UYnjQf8RWKLOzXaq8x5ITvbekuChnEyGTZH3qPvvor31mjYt1iv99Jx3u20
G/YmQRQhdwLHpj7VqwjgNA/xqrqSZ3nR00qGxeQ9/T46fHpvIPPO2qCXIq3RZNzXTCxucfbt0zFK
1gUj2OtkG89GTNzN71dRa76BnrPO8UDkDmBqIh9+fzW5z8bYmg9weeoNjPdsN8dedPeHBq5sAKEV
+Oc/mcFg8nHlspWBR4n3+4EzW67UxN7b6sqdXHZUSUmavVcgVeOzkiJSQPfkWbI3fyWCLTkHmaWH
msfqsSkstvkexhWbdMt9kHJPAC7edFZmbAYm+Iyi6s9WTsPRiezqoTGOv+NNy3Oqc9LbbLwr5zUK
rNfMsFAymmiAGt7XuTwDzADrAAL0VlIf3+rMc0+5Q+ZUyp0o+1I/YTx2Vm2m56+500DeSEX0xyTR
TdD+UA3PHS5ysn9GfswFVDffSluWYaqMeznY5kNOEvNLWt+piZxNXScIMRYQNSV9v+tIQQ5/v6xi
hE09tpWdMc3GE8fTDzxLexMYybyWvg36RabqD3xTEsjz+bOZ3XlF5VVeQbCQKx+RPDSbhnaQEAiA
pDhEsPJ0WIvGTK5d3OO8VoR8pcj7PRcZvTeNO7MX9TqrzHjTjmYElyeyzr8vjlnaZ6HHxONNzd9s
lNF+JGRu5dIxLbjt9M0BUQuNjkHg75fNCC8FflqqqadeZMWXrxtvQ6APQEk8YE5LOS6aGYohsvVK
tdlBpX7x4EXjH5bvETzHqrzAqD5BOpoee5LBHm0GsbVL4R4E3XXMkWLkuVfsciRL0DrgMXgAws/B
8gJ6Ut9Erdaj9YD73dcXN2XNO8Ty4AYeX/2+1NCuqxZzSdd7zUPAeCbX4aJViRquUe5tbGgDO3+y
5NYkNGrTN4Z5n/LZWkUevWJFUFo4l7rxocfVSzMH8mbAInHLYryk6D3WBtBGExD9s51550jvcQUt
X8m6REyhpTaQV386zqYber0pWYnbC2cIndvWnif3+PuSx/17SwTCUQ0CwZuJEjf2EpxSTtehwSmw
w8t+HHcVBJS7Xch0wcOcBgvM41C89KViXssM/aYEmzctL6OtxRbziBwbg4yuDy3dTth09fRE3Jr/
NLMcDW167gMyBv+JzZ61Fz1BOXh+9mniW2djNtWTRSz0yi7d77lXxl4JMox5VHFyZUbFSrjPX7Vc
b5ESNvKTLdOhAms9lWPONpEaLJvKBEL6Uo0tL1U0A+oZ7ReF2xZR+C91LOTvi3nc6ndfi5l5lHG1
69Mk/pZZ9mRJSgzfsIHARsv2LoVnWiIcSYVbcJfz1e8/J5YewFYGiUigb7on9Jh7rW28UDnlJQbq
FQ5aqd8h5rAIkE79DB92WEWpLXdlaZJtAoj5HvGuiMLEVpQMw11x+5F1A3kX2jmbMJ4wij0WOdye
V6yJ0gMGOsGcZD6HSE+P7cfMhWgw+wwC5p7ltxyuSdwPO2U1Pcz9IsasgrSv60iAZvF0HvgIL6br
iiNZjGR6zJN2LtFdbms3l6s4qusmLFhabFmK/YsaIt8ARyb7nHSGEyN9dio9ieGoxom3JNE6RF8i
z/by0sUmvpER+WTUQj5UlTi4ld/zHjDbMtqCqCEyYltOBnvEyZQTFdJFzTU3omd0CPXNGjjp7JYp
ypCQEkJY5vH3ymI/fygSvuEp4TYDJ5ojkVl+SbvWhrXuBeU2JQcAGp14d7lY91ORRZfC08xdWfEZ
//4tDMvlznlqTpUtmIAYDJNA04zW/vfrOWAjPths2gdd49yz6+k16+1nH7PyMVYTKy2iry+OyXi1
U4ihG6qDonR3SQ12xugUS71FiG3AXvKPgxPsmyUtQsYbhbYmrB11D3giIgaGFLVjCcEIITtkZXLP
xuIWY+WFBLpteu7bIAoLlGrNZKCNzzbZ7F0zfLLV5G1U+4YgPpjPrOUfRl37LFBXpAUEPwBLZ6N7
z1jITBOMibE/IOFQgXV0lU8gD0mpQlSruprA1al3tDnHticDLLkZCjHW9GEz4C1r55DbCzLr5BNT
6L6LjmYfEbdvGMjej7UMrv0s94NBwKjbf/MjroVtX/0ICu8h6d+JPLR684EVIAdOsjGYX05lfAqq
P3aZYZ1nZkISYZQ0a284FmIALY2Va/yMLnMLNmzeGganTd7RpnuXnKFwS14ralo2kRPvRALCDePM
zqNGm2k/GkA0SKvovIeVYv6vZu+paz47wqGx/jIW8MMyAMSsvpx2OnoHYRQ7H+xiRS5oOqPhG6F8
B8laM4MH/9+A4yKbmZK9zOJFN/7gi913+dEIDpEOprLQdsjk4Po/0rODFj/69lf5t5hsjKMXWZTr
bCiACh39/iOz+nPgAuHj4+cxvWnT7ktvzzpaAPc+mRLudL8Wsl8HNckm0xr0IkQqLbRYV/dODbcb
m5Y27/qBFBiesUvVMLry6Bku3Ll0NaIRm/UJbiWb7ZwRsET1pte/mSP7mQhTHhwrwfHfZ9nJEeYq
w7VTt9scomMfvUWGySYI9WZHE39KUs49fnSrgmmfiEMezDtUj6u2KFjUMdaMIMWkDqPZ+lkYJOsU
JRGOKR418+Yb3YWcID+c3SINU7BlacLk00VrN2K2gFUZuB9sqs/QUNaWAoTFXOyvrvxNM9u0IRGu
EMZzqbty6VOIJXPOpbC+46jAMYPtfdyW3KWatXclBaGj/BdzJLSmzh6Ivtr4qYAgwR0GFyXLvjNu
FqRQVyZvW1OYtGVa2DrmsLIOcvqcBNLFIMaDGV+MpvuLe22Xifhl0tm0xJd47nc53ueWE9/JSFBI
jVVDXxmr7pBJFOdwUmLe0WpK/7g808b5G5XYs+4np1xa95Z4H/Q9f0s1sLkcn/MgNq8kwGxm85Mg
dNYo/ECeGapBXtHqrMVoYyyEfy2A1zrj1uWelZl25flQbTse7KVWHepW25AlubWRBQxQepoS20ll
ENDo5I8QKo+Jh+8/YhxHWEivx3tnSo7Ejq6DSGzgDqNSA2kXEVMEN1AsaCf0OmlEugIDuiy+NETs
NGjb3CRDTJoeuxHsnIJ1EVQ4RCFNjpxYiMSPuCN2OgsIJp7za8wunfXKqSiTOaQC/xELbz4NrI+y
1vg8xosQ8RIHd+wwD3lQeTJnfiTu8ui5A1c9R2QZENpK5EBdJCCYicUe9mz1jvhMtgaMaTudXlka
g53onb1b++sU/rh21Ny/df6sgmGHW/ABTGtJdjiw8jGOVl3chpqT/FRdhOzKAcDnIaHLecskJ7Vz
QWPYhggdn5hXxBrgSkFtb4zMm2DOxo53zK3iGQr3lpkEShYO8pLFvAZ/pEkxUPO3Uo+9iZjophkx
eUexYWohpGc2GzYrGAacHWSOWSfGKjfeSR7ZCVZZOnEQ+qxO1uT9y4ng9cc/o/O3asvPgZDVoOC2
NBcErnJ/4mjaqmJYS007cQveWHGuRP3NsAhVmrGDnAgQ4m2aNTsMErWVbfWVWR+ZEqEJmUjJ+gbW
h5ihLjihQN3aZvzBdIO4UpeTiXjyVZZ0W5U21bqXEcsu5nWEKiRctqLcGgGjb/DZHuzLumw/A4a0
ezW35wGphCfLVV6ZTHlZvnRocJpJC32z2yQJDuEKdY7mb7yoxa5F0GpHYq1ZfA6cQGi/d12crBRg
XB4rW0JxDpzFmdG8TxGdG52CXadnzWv3AWtqrZ4f4qo5G2n50pbqoUBqx+1/FobzYCX6ujWrrTYa
67kcmWl5VxBR37nt7bL0KVbUzlHCuAawewR1OgrAxE97aZmvWdbuXA9B9HhDheg3/s+gBztvZH3a
+bvRhb+kinYFQYWgD7ZK2VijS4RpzU3UGPVhrsqflu8YuX9YOvFTXAw/9WhvOIWgwsj0E6N9tcao
w1ixNI9ww+6zgXA1EQX7WnBnDTexF842ORWMAE3bXVcW8KyuZxut/ZEeGdgu6wHpUAhjXQNBf5y+
46JgAvPZPKZR/uoKQTnF+WWInWGRY11jFxQMAIoMqF+CRNrlnNbQbnnVoanFl51Y55m46CS5FjH2
yGRAeQ2UHPytI7NDmcH40rVzZUaspUHuxVm0BZBthlbmHjl8H0GEYZRBMm/C1o7VN73gcTJ00gb9
V6W3f9EKZhV7i2irR9pPBhm5rtuN48VbZ3If+yGFpDzuc1KIddvZTEmNixgqLdE7xwBOXTn9c0xw
XdEPqLfQV/lOFAFxGP1OLBxkr7kRlvoEpm5boZfsHeb8EWF0/t2ozX20hHjn4LR71YKjMIk38l50
EnVW1bVwGXoQnOfNKbdvejYxkAwRutzJu49ajLRv3MiAmyYAPstCYHoaZuPPYNvkOwz2rRHkDMsg
oZKINmlRHvJK0gPV5rg32fHsjO4Uy9rdKEFBW7BpWxvxFWsyFebMt1us3IDQ2XrYVUTkRikh0ZlA
hoP0tv7s0UMySds4eA2wWJnOvK2d3gyjttk6g35wnGhp6rIVAKJLnJJpm3+6dO8yi9Z1HRxr84X0
5DACZ0JI36YpvLeE+rPkDmp5otTytTQpbWL90GpiS37CNnD0bde1+BgwFgt1c8v4PqKgkV61zwgB
RjCMSFqg5O22TgP6jrmwSXQOlOEPuG/In7X0p7Uh1qbBfqjxSmUXnVSCKmOilcBvVvfcF/fOk6c4
Q/sT88CD2oTEKoG0oXpBymT8ZNvoWniey663seH43+CcUeozJQuLIGOKiWbDTvUf0lxe4tkRG9nW
06FDrrKeCdgYFJ8yYGmH/ZqHrkzisrgLvzxOkjTTrlzBhUYE0df5ridyedIIgWG5gIDQoghNWEnj
vYCh7yUXz6tOJIBei6j5l2EDWLljdcs08ViPFXDQ3HqNUSPIssnCxkRuNTH2LY0ozLo+Xvk6/TIg
vBXKnn+VXT0VqLbDgY1ePGoHPxnrjdXUtCNdyEiKb2TK6SUWEr/tdQsr6Mdt/StM0x+0VxVgEgMs
1phzek0Q78yT0SNiqPR3GcQvUVu+66P/RChjaSxwDK6XUeOA6gE9rccJmVbl3NLcW0ib6Qjtpzz7
yBZXVd0I1PHM6fslBDX7h5Y8Xr12jL8Wzdc/w8281SiOAZXQWsCwDaeOzWMxMf9tLVDBTtGg8qbx
TMxkxV3rTHlP7CKJi36HdSf3dgQUgGAlGzObJuzUFs9Jw4DJiFlm46I3NStrwLNV8ffATTTb9tOD
80eAOSE2wC7XOsm5Wk4MHt70Q+z2PzXqBmYkFED2GKdHVnHjwtI3IgdNsqLQHdp3N3/xlIZKakLV
XfA8GpK6X3kDCUEapnMHZgBwSA3BIImTRkuSNHwHYVndqqf6QsKRcfRE7OFISLDSadzg4UzDTaOb
u6AsKOenwF0lrDrWWTSurTx7XVbJ1qwbazbCf0am4DvE8QBIJSsyvgcznh+cgU7ZGdJvkRB5mM2K
fJYz/AQNCm76UTJ+gXl4GD0q3Wl2/upTe7D09va7iBOI7OrZMRAjs8MXH51ll2ukzHQQg/E6tdOl
aF3EgC6g8cklJXMkdHcJgTNLx1rNWv9Zoc2P7H/EEvm9eMmi+Pb7J9gY5+GoAVosyFss/sp4uDfT
dK5Sm86QUZ2Ifc4ubZE6GGh2ROu/a1G77dieQeXmCNSdn1pmfzjmyBUaDwg3KLEi54TjxWMmq3at
NbyPZjwxszWePcw+/OuJGCTyeOToISEziSxIDJvSTXP3VTWuiJZmWsjQbqVnxldpxs/LvC50DcPe
Cpa1sgfnPzh1OCIAP+QopoRjnXxjejTLZ30k504Xzaar/C89otfNgwdT099yj3jBFtsFSclIhPri
6EmsO3CYCjLEjHcXjcGgq54oDO82KSBKSt4bVcO6As+9wsvHjvWSSqyQouXGrpmXNMx5+7Q42FVE
aTC9aeUA7Hg0QbbrycWJqqUSydeRETEqQfkH7/xbTVFHEz7+VO5nbRp1CPNbrgmm/OfZW5fZW836
o8vSl1yw32Wp85EhdkYpgKhXBy8POpengAc6PycO0uqvJFfwgCL+95jfPJelpsxT7rSU9L34KCoE
IAhEgjAng6SJEWfpKrtWVvnI8olIF8v+iEnEGYnCXqmRxaKj2c4KzTxpHdGKWKhVwRx/pQ3UetYg
/6bVN3TRIeQJjMEVV3DY4L1jfQK3aTpWxNefJhYWvqUNK83oxpUWV0RKGhiR5avH/mA9cIuRdkzc
vZVvmbrQiDs81ktiG1OzeasDijcr6sFCRZjq8+lv4Tgv7M1xD6kv6pBxNX+27ILpepoWKHrwqevf
egL8E52KtY006Ah64++HPJn4xrDeNDatelP9BQD/2uNdhgqn9tZEZYHskwyv2bpJG7VW8ey13SZ/
FA72u8bmiDGSgoPxuUqTP0rI18B+VB1PTLd4z7IYfQioXODtKeVUWcCO6xAk9ZTYQn8gypOZSNcQ
HpC+Nb1x1ARzdubKeMZZz7eefu4bE1R3bN3q5X+wPFbmWDhhiTNeJmyE9fKv49K/p1bSbYKUM3nK
kHu4DGbg1T3AfFj8UzeDEW5GshIhmjBpZJhA3Bl8b70kW8wjAldEAMStf4x4K4dAXvrEP0Z6c3B8
VAWe/eD08caI873QyrdAbyok+8PBGHF8gLpKh79mjxdGVYtn+5LIxVziOty25DbNhk9amQ4cr8Bs
6zTyQxTiUposQ4hA4ZQcNoXM7mUEA9UlsssJaGFV9CcJPJMBGSbe3oMHHpjwlxN/7zb2Q1YSTyI1
+73l7Ounr8HX/jhyAiD/WBckW9a4O1L3KSm0zwxNmea8KJMBhGV8RZgEBldtvYh1fIT6ehyZeDYt
m9kWfwM1hDW+CEN/BrABaXa+46c6JxgTw1HnGvFTPuoaWkUXWOtaR1FMdiofRm0TMkMyDwGC9Gzu
caTtHiDYDXiI5FTrPI2ZqruCzGij/sxy5575KGyx4w/h0OaHMgenT4rjtGrElyvYzMczkej12L+6
VXfTgwpBkVu9G9X8ppILAcP3gioR3wWJX+yTipH7YLo3BPWQOhb/sw0Sz6vEwEY2uDtQk1iWDO3J
yFkggx5kZNpBYFmyvohtoeCI1wDVD30lJAqqiLVSe9UL40V08n35fyrcV62RzJSYnjnukxtUWymN
V+xa0OuTz9Eiy6YkGJc0pq1H9BvpMhqJT2WoquEcFPmPxnO/LSqOvEiux5IW4/dniAusmlX/GCOm
hGZu2uNlUDyjyA+DJlCVT3FLiEeviGjQL72VHqaYPK2k+GwpGPTReohMtK8E/7UJlUpmDDFjTmJJ
0cyviSyjX+6+KjE8a0X1ZfHJ4q13omhJ18VQzkPryRYAmCwI7tAxqUcc0mtd8gV7vWQ/UC10Xhoc
i9SM5lH0WrSyCv2bBcQxaMu9hvQGpvndFc0X9QZjpPlnuck7Cq9cf7daCqSJrB1cbnRX+eeg4svg
G18qFdm66mHPZJI+EaFA0+1GWi4Kp2ED35CBddHfaq430ZSfhqTkikhthxUie4ZZxnyuooBJRnWq
2ncxk5WJAQqdTZo8N9Dltc7+Wr5HvTT/BSL6W0bpAVbll7fEbI40I6PZauFUQM4HEc5cXq6NhJS8
Ih5DVSeIX6ldOYizf763EQ5MCD4uIuveO9s98oFecd0eLEVqipARpdUwbpVFqjNDLxTdR5LuN1W8
jOXszgiJR9nOzLlsPeODX6JvZWx/dHa/smrsMsqUxO94wcVZLmmPUE3ZmijEs8vo+6yZFSkhfbkj
moQw1AGedu849G7ObczaHwM3Ga5a890c2Z1Bp921nrXttJrViQ36DWLEO+oFBoGlfLe8/Gd0MD0Y
+INXfauIpCS/DjnVuKLWOxGbg2shOJvueCYyFT+v5TxaCbNjpZPP0Td8PrkZiVC5/S1nxg5CmRU7
2jethHDSRLzzta+fwTaDTRkXWErtnyMFiDHTGa/VAzaHnlK2QuLjwSYPGj6FcgDC2kp0iGZN7zKS
zzEpWo5xiD5beyw2zAKE4cLyL0nSHJ3C2cwBmw+7mSUDU3RuNj32yojbDis6GeMZSLaBgKo6GLZW
dSqdDkSHeYm77MFJllw/FcFW74mA/MBFbocROTXkdiEgGNA9DBZ+zUIHt0KJ4nv5Z1xoj5XkKCqZ
MiNpK+reZmx980StSGAhca+dV8zlXDC64lr46cMgYYISrsmoy34mFkvfEabobzt9XtAatFfTqF6k
Z5vAyY1m47FiPlmLC8LR3ENVFdFRkgO5iwt1Teba2SUNDxOP9GSgndG2Zt4Hgf+AtYEGKdcZ+rMO
RH7Yi52DkFjXZXXqmo8pW5wJivogqPkvaYV2GDtxikeZUtnFA6OTj7nSP1VAjKTU+D3GtAeXYm6a
nqLOTjxweZG+Ij6xXGWpcartEWjDhOtpVKjLGXaOJjkohRt/E75mhn6F4zpmrqcHZDuSm9VZbDkC
fm/mdn+jkcatQWhLiQW/8dvw31nx8829wofRVvDGxEorbMBHZYe3ksQwzy4+3C56RYeLhTeewS7G
5W7Kh2WUAOq9rUks6JKbFaA/kD2dVe2jmWB7RxqKasyN7KbvvgRFm7B71pn28rbmK1UTHJAbzdlp
NBJC3fQHrRtEv3IvssYKczwbYeny3O3GzTSShCYBhYRmLX4An3FQlS9kMByptunF7abaRPM1jUxt
15Px21U6wq1seo2hroRjdlSSwqdMaLq0rr6jK0XWhsus4UIEMTS8/MfZme3GjWxZ9IsIMDjzNZNU
zpJSs/xCyHaZ8xicgl/fi1m3u2/5NqqABgIJpWzYUpKM4Zy91+5wQrFCjGxbVsAC+2q8jc4uN8jM
MDh4aTbJGDNH0QpPTgLNJaGVijicLVUFTW6ocR2NVbQnQxYVfvE+IdjHOyLeHfrHFnwDP06JMFeA
ZmrYAbQHUblYM6cUa5iIWOVQJKfAxgvgzs6haqIzVaGLQKfdkAG2fXRIUmKdyr/6SB0NPYG/n9yV
Ov18U15rPG2R6Z3b1frDfy7GtYpA3c0eVrmrA1jRsykq6V1/57AimmQhoFQ8FpQTxodklHJj5+Vj
jQKNNslxnlxQcqutJ8lFkAnnA1v9dy/tf7E9/PTT7Dt+gq2NSTFNaVuktMdGlfPr6z9dfrdtFBfH
YUDsR7QP5npKbQSNhkWJatEdoNrYmD4n5B+QAR5bVKfbftmugrPg9qepED8oqrUbjJdxTwesi2mw
lx2/hIydwIHauuiERMcpbiwEmcu6OFVuzLQkXtGOftdrIwvi1Dw4XfblkU5NAe6zILRNtNU50pZQ
17oXBGU7i33iOMtLaxLdlS/vWT68W+QwpZwe8bJyNue4jY55fu4K7L3VnIEazo4lRUQeg+mbGyc7
Um+fDYui0jBhu63JdfXo0m/HMsFhhM9ow7HBh+fWOc9llTob4k7xhBI00OJOrnlUhOyejYVIaIKw
zqlHXmAxT49S7kCYL/x1yGRj/pxX5atlIE7U1g9wMlG0s/7CKKiYetOvYhF0gdF04rTMgEAW1743
3iJr2Xt2+7iIBuCacW5ynRvYkBijanwQdO+diX9S6P2bcn4Y4+AT3OW+yCZBkEP2z94i7bEW5ini
mYvAVkfUVAc5nMlpeWjqmWU1Vpd+DnRZPMOETvjViic5Dce2j04Ui1AuvPl5wvYAr42dum/29K1Z
0gfTqU+a1b40VXU2YizcxORo08KHMUFvct3xi6Sbb7B9OPtllGI6jYA8j2qR5hER32X9o4TZWTls
auF6uGs3TWu9R3YRPON9go+3CJKRQEXL6Ldxpr916Gh9WwRY3ECc+eyO04hNLNBP9r4b7ZtVsNGr
8ZZQIt8UCcDOmCfbaQhW8uboM/NAYYurOZGWgI+NSEdABRvvs7KoxWcpFKx45Gkj7dhdb+61xdaS
coI+lt4e1TkZPWU103Q1n1tYGcfWd69YdX6Jtrn0nvoBjgaft/uSSdpztHNQxw7mnvRKa2OpLMWk
4n5B2HrNxpHpcL2asBrhKrT5GyhgeipMAOQ6cuSpuzUs2G1ecGd/G4ibPzQpSpxo5TUqfQmzKIS5
74UYPKMNjKC9bLKLzRb8TnjerlbJyTCpKC09Z6QSlWp7Lnj8MxBVG/DKcwCOghrInRdH97OmHSc3
p/bsio+uxgNt0JpMvuVSPrANJhMiY49UpN7RmGjhsXKzNDo7IqJenQxd4JQ9rvlTCCMe3ytCxji7
NnjjGh/thMs5LMah6PfjR65bXWj0ax5c15Z3sVq+oXh+KatS0sg3fpREItPu5SSZwqKzp5pNhefs
xgZY02QlYR11b4Bg0LXh2jtVWEJQ72oHnrvdUrU8A3FG7DhLFyYw6sPLvHFM5wc21dCi7CX8au9j
OapNHWmA+mo9irRk8G7G1ULbm82jmS5BmztoEhLjNbNSti15/EGx6osHliRjMJd4fUeKVofadNuD
Jcb3wcmy/ZwQ1uY4AIojYm0nr6MfiEi/H2myCCJmppxyIpZ1wk9NfNyV8blE3ntrnZ2EjrQYCqoe
rfbsDQVGu4ztQ3OUSj16TZFsfPB+OKSvGPbWCnL0spAJt4hfdjPhuLC5auUar6V1J1LU3o3qIZbc
QlNN9anTeTZQuhzr0bsUxCKWY2UCy0ZnUrZMERp5KxDtaPqaxUUr0jtVV+ECKYmzq7y6Ctu1zTJE
pimC941uurvJey3iHDq7h6yib/QvA0FTmjfsLOLpVztAEF0xSrE+vXrGcJkmuXVH/hd7jXwRLgEy
hnNmVqXs1ZlEDHl4XDrRfuA8Yd9vjNexdLZgu+uwieL3eSiefCM9IcY6LRm7rmQA7GlU+F2hcm1d
7hkkoxQZ44tqDA6RGSWU0ih+jKOJDRoPAK1tJ0aLCQzA6NWzuzju1m/vuya5Tl6JK1C+tXi9tpim
uK/rfLMghliDkb/BrvmmqbBF/rzBS+VMHZ9Ax8TYu2QxKRe991smisB3/DO78HOc5Xuwx/W2K/Cz
FIClDI1KOf6i6EgYAyt2xL7i9s+I4l3l4gVXAnt2p74ssfFroGdBSmT5jdoGIKbpXnXmwPYej006
tW+RZ55Q5TkVLl2DoKyNKMWTGwtErxQ8pvwEHw5mHMVsdpz9OaEguEmtGH5ienRtdcJHToRnjqmg
EBryvAyqT/ye1NLbjOVxKib8Tu07DcEH1Wnf0bxxKkGV5L+PONMT339CZvU1SfdHg56IvLyf8Wdq
cJjWFHW3FpTlZBoQ8+adM+YfAu0pOEbuAxfYMQC17ykLPILx9ESorxeiE4+28JrIf9TqjJ0UspU4
yLL3vOXOJDXuBdg2W6p+Z0vW18ag9SSs4edYeW+tY7LhSQ2dvaRzV4zoQXPsGYOU333a9BrhptJq
r8M4/0FD5KIDiAHks9cEcboIAWlOt3vbmJ+yvKtYaTgEWMo96S0byIEgC7xs8xMNNY1TGC4xNDst
AheCoYqtU39W7P5nv2VtVbjBtV2V4FTxHMnnkLUsMlqzK2ZOzAl1JKv3LrLQd5htsw3gwiKsxZAe
O5rZEyeqvR43z05bmOzLC8C2DnyqKWW19lQWGKMhNy0QYuhkRsDP/lQRBJtjxXoyi/o+iiPayIB2
stElLrDQAsqwMiA+jZzx776LMitriNoAeU9MZ1ZfmtwHThHbq7DFua9zZhXuYqi0cYXHVHXJ3VKf
bb/5NjcTlkKd3foi6gP1Ufq1HjkLPp3hUnZGqHIm1byPfzoD+uwINt/GLx/h2nLejNEW4r2nLW2T
rT5LtvFF/qRrHsCN1lyt8tpmXsOqmCwMTjA8d+lWFv23cWSJrXMWJsNiO1v3JnmVjfu9da1L6tj3
XcuvGWtOuzPI8sU4vc4yI8jnGAIJMQ7VnAb9SEURsBkbRGEd9TR9s8E+0lU2+DUL7jcNPfaGQC+C
rvx9qU9/MPND1IivQvighkp6Fit/fiHDO9boacdUvHDRkLrGtnvh4QdAhAZ4EBe6MnsmiRrjx8aM
6V6js2nYCkftw1xJ7c6J3XKzMgfvdOnIS08qxWZASnUnsmFXp14czP2QB+UMwSxu76fS/+gJVA3Q
hMvU9kNh1z3MQG8JOuBxBZbBgySwtcuQgYjkJfWtPMwqPahsPvVI01Hh5C1Ka08QpTSRs9oZiwxr
imh+BXuBzZYGwcOlnkjVC9VP91Jw4j+xuNwldvGska2xE/pq21kG7SrtCHadSKk2YdWymheTgtYp
bXVM35VRhHkrccFlzrQfXO6F1K07Tn3Wd4LMR/JCrYbDYJ6EVkJrWo+yM42/2puubOD90Iztn121
VGE1xvhDErGmYal9T/gi4ZXgu9yB2DBhNSjsioXzjRdDlOseKtHQHZ6oLkRs7mjNHRuv1O5Z3Jut
8hXMtPVsF6kHq6K9nNHUIXCLCBi7J7jCQITmlunLaFHAQAZvB4BsRBD3MVmAYqS1KkCVEZfF1moz
Q+HZuLKv3pEqkmudQokaEwvhX5+gfVFLOCWfM1LzYy6IkmC/vc3cJg4jf1lO6K+pYuQFJw7f/EpM
Mo1tS32mRV1uqDvNYaIrrC2qPpFq3osugQE9cAvHdhSC6MvgYiXFKw45OhxmHu9QxA/n2QNRgTQx
ysK+gaEE0INzRI+xhwZt9+iU9rJphGHuWizOB01CfG1pFr567XI3usa9thTlL2amO7g61lc2d5By
q3a6RFX+I+0GSkcJf9swagraxkyvx4/NP98i9ynxBUEYBE51KYWWPxXtoxV36iNuvQ/f/JTzrxYI
6flPomnefuDX1/D5vlhCRyvOanwe26Q8wH2lpJzXXti4fXqyKLciOUjJWYnq9s1wy2ucjGLb8W9t
RdNqD7cXdPTFgUzza4X9doM83HmlddSE8LG6C+1vinStza1QL8cKXu95XCz70cCHDGwq/9Cz5Zsm
F+fsZqQ1FoWYtzh+zfPtZcncDKlsfVdF1rOSxBJDX0Fn1i7vcuGcOFVu9aJRbnBab/jyH1Fmdz/k
umG0ST1nLlkUYKgcTNcU/TG54iHCN3EdJv8AWlfddxHYq0p+sCFDoD86xqvWudH+9jY3jXYHupf5
cFisgy5YZAyT6B926j0IZ1u2e+UUgvKofdFV3h5qp5kvY1Rk26ofmnNFwHwQWf4B1RC6Vewtn31+
8mE6uuuxgF51trEtfU1BBP/pshxQMmQXPgmz2mcwdTZ2S0gE2mOb2a36lC3oGoAkw71YrCt0c+0S
V5jg6nnOL0JOK4wxFvQcPP3i1xF4BDMiHRgKSp4XetBkYxOUKWdkmXjxSxPNz+0iqy+lI5QfPUxJ
Rlcv9zo5J0eqpkRWEmh9wi2B4DWz2Cpi7PgiVfvRysr2WjTLi3AcqAUDqzUeBsHC1c1ZaEPmvKsN
ZDezliC1m2GH1AZliMEs2O9BvkZUVT9kfjbufC2DfOZRIvfb0n8YVn4hLRPsqzXKJr93/R0Isafa
6iV6OQ9FZjO3Qd6Z6MyQr4c4B2oa4nNOdlRs/Ri0urw3jai4n/7nq7iU/oFNx5/fN81iOVQOU6Rb
z8WJaEs3NPVCvk/UNHPRZz99usNjv0VW4J1ykDAh0/oKl+mG/eIgLwGDWzzViB/CqSVDmBZRCnwj
seCNDzvldBQLwdKoLJkPHH14GikMsPIjYlt5oxMwnVeRsKzNtMnLxHj3IgSlKd1rTp/ptpNl/4hp
pTnw1OuIYV7aqK8fLdlQcFo5wUSozrHr8j+lwI1rfpnGr696B2zUsme0pnXD35HoIkDShhqnqEvZ
U6X1Z2qtlhnRz56iY7HapOb0Psslf14nxBANabGN5lnduZIz5QRCJtayY8ZCc7L9rzaZAXT3dvoS
USW0kKDQrZqqIBoWBMbzuy1q5nSiw+98aEvUiwSpJF0SJp0+3M164V7wAKdbUyz43PIStisMiJYC
EF/mjvNHEhcnHIhq7xKG/ebNUKkaZSmQx8v0ZtvaJ2hYGHdqTA9QyrrA4zzwqmq1Eub6d38SWtgi
at55eVS+I6B0cgs5oz5bW9Pu7E2bwWYhBRmHieHvG9+82qvdxSjqahePnD6kP6ptRzMCS4KCkTHF
Yca3TqMEcZgp+I3ZqKmzG9HFEZEK6AnFR6OlvT6BtO/NNru7XZ58/kGUevJopOWjrCNJqIlGcFbs
6M8mk0agdXlNZskldpGkgUBr8X3Ac1JsSvd07uPlrKym2k2agVR8fvMxPj1XA22UGG/yfraopLha
PgcU8DENTtGDnEkciSrNR3/ngW6YChkOsY3uatDKq9FNJ5LiZ44jFT3BiLQVlqM5fY3hxz0ptEpg
lY0v9kXaq0j5+VzRHTJd13azVXhcHo4zkfrWNgGYTEGH/L8NoLrDbWZ73kkmqzezMZ51FznLIuUe
wBPe0cFxdmQjLAeTzBiFdkyoaML3i97IByK9V/Hy6uM53+nO7J6oGxD4mbP/brBlFJ7pb20SzRZL
phfHqj6iMTefbZVjMdNwuka+UZ5br6nO83y3NGSkjgB4+wfjlWOhLM6LY867mJSfY+VZPi70qofE
MM2PdtTgqXAcWH0ckRFFBl0kmVvWY2yHIOs6Yd5A/qEqOlRkJcUtAlKkQMnMumb7RmjrlBoiutRI
alR9n7fGM/r6fHczPTUVah3Lp2a1+n3H3pUPCSiu2jAopmFmSkg73o1ErmG0FaurlFZmv7go8YlU
VXVBXJgfNzsbPzNdVedxJXveOQTWPOs9NQDfpwalmQSeZHZzNJzFPsNVcTlct/SiVzeSM+QPVZ25
+1lREV8Gtp9W0R2g8JEwlHcUMFAi63vXWatpJWqhsR1tetp5HU4rY8HgMLZ1XOEfb29RMR06eJNX
227ms1u246XS6+RMAXKLyDOK9f5djba6xA3hqt0Y6WfsOcVda9SoH4jPCIweCYxW0byxVDLhKOYK
4/Ql5DwZxhMuiRCoT/JW1xBkyhhmzpCS3m7M2i9uRH7QVSYRx8V0Bsul3ylqe9cIySN4IyXeiKA8
tErfRTMK7q5w8+c5fZj0GuR34SLPpIrZnktnrHaQQDk1SDBwIPYheIJFfBJREV/oXT/LmNvKyGd1
pqYyHQo2OogVTeoYK2+KA8+dZ5vMRBOY18Uy4zt/KPJtj5IXXPNQvumDjQx66u/MzqasJLr5iDVc
u6Nj/RCtpi5KdeYd7dJfN8bS0Mo9EUt73U7yd4+8MG1e1MWtg0FoMb6QObljcjunjQN2up35+Tgl
1UP0CmbefYJXbDex/zzpLGGl0RhPo6MeGmB0LFFUs4caKpnn3+nk2QWjju2yldwTWQ04r+u/jM6t
HzSz3y8JH9e4fI91kIKOhy9/VKZzSId4160PeaLI3W2pQuwtiMGPpXcA+HpS9KlIncJ2USjNOoIT
eyoa9kPaxNHSHimHF3k/vVS+CTop/VqkLt8RVKLzHACwlS5On9pBKZbOpxrbMYKXot+NPSUFa77j
9zIvNzYNPuKIZRclfuVa+O5EmlxuX6Xk2EO4wdvRpK+9lVYnnWJIgKSk/Mb+/52C0lnR6euVBYfP
bhG8jVRqmWrjHLLBxtOW/DhD8XgeKulypxcUZdFb9xX0Vgo3923RdSwPyod1A/k5nq3+fmg84362
QHpH/mpUI6fgOWFSX4aODoQNjqqnSLtxCKt7cqTCsVINIIRkOcAUFxghsqj8IsPiXEZfE5Xu2u+h
l7hxRT7kqo5JE5S40ynTbP4DTrne+oL0t4ASMToYQHgLVoSgvoU8H9QvUECL+uvP+XSdVPu4ng8V
M/KmTeG92bgjw8H1nGfcG1AizPSttDWb5oS5t2jiBY6y4qPyswz4oXc/mHlNWFyP2AQhClXaFrDO
KmXx6z+i3Ld35jJ6BMRLIKqCgMK0bF8qqvWQ/k22vlANkAdP+fn2IqwI87byaCQ71Ui8lqJURtPz
c2noWXWDMO9FgzwKV82nGmz9UyGj27poeIuugeub3RbEzN5NCPsei8QltdKb5Ad4wbdUZdmX5SU7
p8t3q+LpyYNnQCYjsnCor8+3d8vqjpzT+uX2DgY10Hj52nSkZXWdbDlKVyV9yoZuY1K1L0NWMRm7
+MUSajJXt3doEq6IKc1f90xxIS6llaR37KBy1HSlhzarOY3WaLx2VJctKqdnP3GWy5Tl+qUtHG+L
mqIPKCvlNPOL/MVO9MeBLPQ/iI4MOMhi/rz6jqa+soHyKmWdO0Q3+HHbOaIv23V8COtLhSTiNCPc
x1LVIQ83utPtK3CXbBJSQmrW7xMHUpufDlS7Xyj3NMv4hXnnBw3Q6JFlKzpGiRddKtG/A9DTV1JU
dJmnpKexW9shWLTsAZiBe1gm+aLWdx5CgI1vyXGnr6glPV9+Ugas32xDrU6JxNlnbpq/Fw0oI0An
7b3VJ69ALjl8ahDbZ81yPzyVv7Ktxs6FLCW1dO2qhE7TIEOzWPoWPwb9gAjCWqnJ6OQlxfCUTON3
wtXYSFidjZYx10+3l3z9SrNWiRDS6dD0e5jLC60K15D23q5087UrtDRQi27vb7x9LWuyoETgvi8y
Aj/V3B4iiJt0Dn0eoLK0ie5qxfl2gBA9/aW8aWv4/0vnsEy7xYbgpOxsjvb8pMCH6D2ORlmCpdLT
/poTSLXPvCzb6ZFAcjjXX5WNSFRB7Lh6qf0+0QzckHxmfc6qCPI+hXoS1eLYGuYYkJZpf86iQpA2
DVehhH0/ch/Q0vDGteA23GHmiB98qeJL5oxbnV7gw+2l9Dj/O5lPyXPU/shdn8DZSgxXqHVt0Hvi
gTvwzEZV3ettTnWPBJnvOo1uvaBOl+fQH29b06p3gT8QuaItsKw03TiiIylX+j+V/lJ9ukP3D2ki
xu9pIiC2CDLTTeG5tklo9G+xmWVCfShtqGMglI9DhB7sPTvVvy0R24ISfGGsauPKeiauRVbeLVmd
By7L3KbLo2dTk9nZr2ugaV5ub90ISxGg28MA+AOSDC+2NBeeGYvDsg/t8u8TKczfAzP44RkuKkVv
bVPqaxjQvwVmoC3Ji7Yri21neH8si+1eiCOJ9hxyBA4OS8Pz7Dd3HSLvq18bFukB8/guHGbOaLDT
Xd0k7Nq7Zk37oWY6Jt6zZis23fYnyNbikucy20otxTa2vp3S2j2CKRmeHEEJc9FL91x6drfvCiqe
sTQaN4SvFDacHi3x5cK1m5R+tugX1RTkrX+4dLeE1rpQcV39mbTNr26aQhemZ+qG5Vi/pY1pqUae
qVR0Wpki4ZrQfxyG+aX3XeuMmuYn6ha8RFTPiw5Oe5Lo4lKlLYlQGRLC/8eVEFwFw/QsnUCx32+j
3Mp9YfU4BbtLSV9uUxe+eptiDtu+bU8vHEdxwtfFUXqieBhjzz0BCXnTI58HOkuNc9569tUfBI4V
N/6JO0s7OFW3hhslS2iIAudyO5xvcHN9ibNtbTifAFPO5UjfJ3HH9KMYdIDqJpaVvLXnc1k6nxBL
3MvQdABOKErf6UD37+JCsh/5+1/f/T0YhUtho3i3DNMxBEHW6436bzei4s5IQHBV22jAp780D3nr
xh+oVoqzWUIs8xzf20U2xkR++HlrNPUHrrf+oi81R3pZABROwNf1c5Z++KOk/GIXl2TMD1ahfFq2
kJFsDVVYDnefznu6576bT1YfLVjQ0+F1qqnNyQaitLHtWmwOUQcvLTINmhExJONS+NeKxm9gu417
L7W4OcIqjHHpDfqzVSKChJUBXGey46DtiTGNrZ4lFWW2DuxQk7H5hpzkk2Snl9GMAHQiC9q0tZSU
okV3Td2m2XsUN6dBrmIj+WLquXvIMZLeGUNuHxUCdbdOzM/GjJydkw+gMlVZ7iKRsPdjIxZmSS4P
drlSR0ISwpaQDzDBVQEII+K09ean3ojYXizPQmusAOm08w+ZeP/XVLjOJwI8j+kbjvVbtNqgcnj3
hg7ahEQAu4mcazV2P/UK/VRFfWOX24/lYjQ7mc05KjyIcdZsXDGumq8e+6Gh6o4oBKOnGVQZQBz/
sYALe6o9qqMTgpfbO0M1yz9knpnrz/XbPIAUz/cQJJqGS8znX28+qAZonwdM6CacmY62rzm320HJ
OMz1Bhc8l2JfwQk4iNo+JAmieilZPCXsj61OSMBpfeuu1zEfoz8ib1oz0BQA5c4gUgpt1TZTA/Uj
A/zdqPfuLjKR5ThThdiMu71HO3gSsZc/suWe1kSPmW6s8c1MiwWVhLSPnYVQ4O+fOEP/j0fONXVd
dwWp5Z5p67fZ8d8eOcq4bDtKgQEEJ6i+izNMlCiZ9ma7n9Reoi7Hx0IpKj14ah2ROjTuga2Ulx1Z
8Gd5XOSxIltFHJEFAqkdp5OsiP6lkRmQP7BMYGvPjNVnl51H4+zJdbTxZTHOjKa9DIAP40vX0pZa
x9iSkb4OdRvmKnW8uNHFuL36EcadS9ncU/rVfIhmd21zn2lEKpBNc58KJqr7qblvtAuju41eg0h+
GREbOdhbQsnfuY1JXBgKU2lyYVa3kgtRC2a3vhbWObq96sOZ4QuqG13jXAEYNp/KzfRt68v6WmI/
A4GismeM5saGdpDxuNjNe2NSTT5VJjmf5yE++83Z5YvlbDfnxD9Dl9W8s38bRnkBb8qYp4sqL+O0
jn4i9HYd0rnM+X3L97GogFp0Ln1+n000T2FaXKr8Hv5iTLYVDm37cmVx9eyLcxtadr+6ridK/RfD
vizjZb4NZV9M9zzZl6H415jdM6MtLqiBe/dsoQmez1D1GEl9VtGJMUWnQqwj6k4eoo4ULAJ78qOZ
njQCd28D5DlCVWQoEMhQx9nDAdtN+j6VB0ZHoISxh30B/Wse9g19angQwJhNjGH/MAMRvf77o8xN
7RsWlFLbd5mDfst2a4UzWhpuOjTtICW2ioMXYBB6nHHAdpVhtkHMjCmCdAoiJ0BDGbt4UWkGhuAx
J1Qykui1kKxxhrDCWYamtQ77Nlw8mUQ/aWF5GzWcAaqyt4GFZ+AW00IXeZBGsSnE5sfo7LC36ejh
7VnHzNseMWU49iFoVnp4BioXkmOrMElDRNATtn3wDGbAgJ3NmOW/xpgGDErSvrU1fGJ7thIL3rgV
FMJuI0aeFq+D+CKtCTxw5/o6uttoNCyOQZSHMP+9PKRYzlhAvk/hTFYYctopRJxPoDRDeSEd9oZv
IpHwQnkbIkXnDhQ/nPFVEyDo0eddR3obsRfaYh3mbYA+ia3NWj4LacZi82QYWQiITM9ClYVAkl0/
qK3AVkFpQe9CexHIPijqIMWEmAVZtE0ioAKA7rbRKlHforqDFVPBqKo20d5DEYsrk+saB0sRWG2A
5on1MEO4JgKqMXTMwWVlbmDFITJzxnIbE9dYhtVbzr5Gktkb4smnk2CqkIyegiuo+IjC2MYYsA68
xAxU6cTgcqhktLdRLaG00WCFgx1KIHc91QwM0CEtZXEbCgxCuo7eC9I0pMYQA0M34ScEJjQiGVBl
6qtgrAKgqQthM/7Ws7YcjDp9fQULhW+L18rdpjF4BgB464jIQBjXIfWgxSFmr6PW+CNuy8DNQ4bi
gk7r68Qwwm4Kh9vrzHU0+EloV/FTraO7DaKkUy46WQZeSMWIkfE3qQtCjkkp0ALcCn03FGPoUrMe
QzJRFUQ5eG7NOobbWLLQI8kKJYMVVFZQWIEFr18FPaRQaBZ1kHBdubrRtkLwekACMdEG07f++A/b
aW/duv9lSXdNC1M+JxvdhIv+exJgo5qiRAtAXmJkeJy59eR5Nmvi0TpzpZ6UewSbyT0tfT3kWMcq
J4X5gbM7FohRI/tuJrjk6npmvfP04jDZDmvkiP6BXILtDVL9vy8F++2t63747kc+fJQD/8zHEn+0
w4eIP8zbwNBEL/fWzn3XinfHehuWd7N786x1RNaby9fRKyNRr4BAk2umXmXxWqhXOvKu9cKQ8mWQ
L0n8ksUUfp6L+MWunt3b8FzKC+vIpifTusr8ybautYnUH9VGU5cAJFLHe86Vhu63jv6AFFi9YuLc
d8gkHr2JDr8a+mxbwPx6+vttxv+Rnm7atmVYPoQ0ixzq3841+ijpEkZr+jQobNhQ8nR7UQXieTK7
tpLU1H0/K+NNbxzswb0tTkQxfHY+EzSKdTOYWGh1QZ9MYkFBJp9nH8r3jcDDbnUA9rfRkWZ1hinu
7AjBVlavVsi61K9DsbCi+/mptGf9evuW5O3GpYGGRT3xcZF4iLQ1V4Sul3rPagaJ1COeLKLsDVyM
fcIB9e8vqQiqlUyztAJTz8R2Brs+x5AYJJTmvXgDJvBi7JhDKAETypQRttKUr92MZfPvP9fbnvS3
G5yTEjgNYbJnZVf91z3r7BhRrncLN3hLsVmR1XUPcVEdcC8zZv8AdXXxCZ9eB6HUf44YCQMUydsg
l5qBzS8q1ldCqRmWFwz3JFNr4y65xVJjPE3dO4IZGRYi/1ssNcnUWb6GUxNKncz/CqUeo7tR7vrb
+DOUmlzqmpNWuh/mPYxlAFyMwt5njOYQJwcuYBQf2FiTSM2g5DenlYK2NFB6cpPz7aXWSMMi3m6Q
oDgIIxpWeso/fJr/UQdxTTo+aFdsDuA+h9C/fpo5nJCePhdZkFXjHAF7J9BcSdhS3uM4TGAmmkZ9
pN1yGXV33MUoy5GheMvp9jJ0hX4iXYHgX4rN+85LJwoiwkRNZlhfvSG2DR3MwFrqYYc6J38goDp7
4Hn4mZD5tacn8K9v3b6PnzcCliRhF69/gOvy12wolNEZmRNQG08dQn0aL4s4VVw2BKpKie7DR12y
LbP5zY+zH7W0s3DJVPQ8TAZy4JTcQ8uePMJVmN9Iy3wcjZUflunVq1Fp1mkYV7hAV1WvupsaF++H
IynQ1K2ffwPA8BUNqvwx99GZaFf/tYuqZ7VGjTYVkhzNh3brpwaq9N54FdJor76sul+2DpMut+b5
ktsIr/qllmHTl83L3186ez2c/eVBME3X0YVLnrfNq2v+9dJxihqLIe/oGUei36umHB/ZF8I6mPun
US/6J22Ihp2Weoe4ML6Rj7h3ZTEe0qrKT9hZrsUqtEjjRHDUomz6v29rvR4R0DQ/q+botr711Uyt
H9iOck5Wl/sPpYf3gNww+zBXzG+93+SAWOL8cvtKH3ya36lNidxsx6O2ZLT3OQwxc1VPNHh/dDS1
dmk9+AE3ESEiYniJ4FsAn6+8x8iF6Z+QcrIttdccP3NJ90Sr5BSxQTj1fWq+jnhAQwM1vaBCf6my
xgyKOfP+oTDzHw+GaVHUFBTHhMWxXhd//XSnjmD7zAYmStqHt7et4ej74heCHA3sCkSxv7+Yxnqx
/noxLTbwFiVyx3E8T/+9ggC6jwb+DFQInssP8iM3tpf3P+oWhFA6GtaTmvxkl1j9t6YHAGCbRvdf
hJ3ZctxGtkW/CBFIDAngtQYANZFFUqREvSAk2cI8z/j6u1Du7tsiO8joNIK0o60yCsPJc/Ze+4Xy
sqmr8Cuq4NC+LtgqjhV33yE2sl9VmuERCjPnkJgkXGtObT5Uy5Suk77jx59drqfiz89uWTZNLJrB
mm6pb990Y5KPFtLcYet0gm3WVB5RrkSl0V4ZSgO+zhwddQ3fl664nDv92FbV17ks+8uMhn5JGDLl
k9FscztHsDA1imtIamlUMQEms+ucqeZrIOt6VxEovq+zCAqVsXa4iMQIoyn2rKj+rbZokU1M+tux
U9gCBQoKxpZ7vZTGgpAnvgZJ3Z6UpXJoWLcOjkj9bGhW8CL1Zn1tuXGO9lJHILXv69Z1xmBE8Ajn
rK/XOXVFiloFco4ZvWq6easG7PaTiyFMV6NBeonpz7hjQs5SU8JLU52MsNJ6AIwpQFd+fMaFeH/K
kXDiSLFNg16GkG8auDzMtFHogFZ0Ke50Dki/QgepUh+70wBQjoi7ZNeTRXGvTaPtq93MfHCt5Qu7
xYlb7FB+1Y8WafZeUNVo/TOk+UONJqStGTxU0zxcO6IFcWNheA6z5WtjJcumIMZz1xcInImtkkdG
y90FpZv9JRQJCk/c3JLAL+CF5X3fdcXBbJqYXjbPzratnsDF978y/Msa4rT0rl0S8S1QaaCrS539
1DCxaqCNB3NV8QStcplnZD52pJ3aIccrMvbMLUeLzVtciisIrnutC/UNsidkLW2gPibCFPcTnqeq
2UV2S9ZHqZ4IPiNJSQuVo71UynHQ5xAqNXK+cWQvpSi2c5RKrx7yMR6heeSrQF2Qdhszf9hBXG0e
YV81uwVAiR6ogijBvLvLOg0XWixwFQGVy8qrprbnyI5p4PeBeOwauUVuZx8GHb9eLsU9mvn4Wa+V
+qBpUeaWhLpKCLkMP2iWRvroQ+o19mOIPNhR1Iq5GxCukGfGU6yzDyzUyPgSrj/FXPX3TMLsDUN8
X7Ht4kScQXf6+Aoz3g93dN0QQvLgUx3K2DfzkYrxQQ/wgQS3XP1CNpi4CS7Y5KMmjNE2h/3Y+HpC
B72Yg9hNiZTadEgk9klfB9teD627UjEvMZkR8Zx/CxdADPbyA5Tt7QUaW/REwEee507ZNSnQnJBg
5qJTg/uJZOBcNfqzEn/VReBcIVzqfe1wwlQLVGXVbSIj1r63CcBY6wiV+ptikqY32FS4E0mNbB3D
aP/x+RDvXrZSCs42zUSqeR7Qb244M9VjoAdomMNiLNYY+r0+6e2LjV/gQNbTsgPONGy0unLOZQee
aZ7yJ21VnNpRwfz0G4+3yAhqqnJbXOw+/fnx5/sfnVwppK3Z4Hh1m+HO+n3+V09TKSogtwtPqxrj
8cW2yodFbft9NNWWd4u+i7oi3DWx/RcD7d61C30lkzSox9dM0qkyh73sOW12PgT3Jd2LiHb33e1A
UA1mwFkt/duvXflCyejpGs7ejtSnx9B+bXKdJ8IEmBoss3NgKpjS4l7iO0u1TqSm2XcICz7ZCIh3
b2gpdU3Y0taFoVvUX3/+J0ue5ColUozOLT/eKkgZ1M5lJOQluc4gG/wgLM9F2gZ3gHIPJKy2J30t
QCex/IDt8w23O6/bKXv45Lt4f+8wz1EtrhhLNYB8vWnFQWcDaAaYatsjNLooSuuQp4RFUSf4MkMv
tlciOo6I+ZaDA+t2V6OG6IpXNQcjSq4h/dJlXs79qOp3CO0LePmxsW2kbVygnJq0iNH1Wby53IKH
UF4M8E6X6XvS04CR0GGo8GLzcWotqDbklewgBYKVtIgF7ibrk+eEeNdLJ5uO6S/zA1MnTvptu6Fu
DKNFgBXTbZRb0rHRsHQalhXNUu5xgLpT3ziPUU0QABao0xQpEazJb2mu0/ip2rPSavrdOHXYpvMe
0buShm4rYvv+469Evht0MDdHwcc9ooMS55v581pZmL0GVsmQkVctrTMlu5MmsPGEbORnhIfPk5FE
p5H70pc59MkTYWrHph2+OOYEn8WmP0TPZasPy+guwYTylS7JDtALHRZExtvKgqtRicdw8lBWqkhW
QmOb5yUqabCtyB6TvwoTXmIHjQ/ZSbxXO+Mv2wl4mwxrh6wG1KRp2rR11nlVJs+4xEladhxjV1tA
PcOKpLfKWfxlHie4TjHhoZGTeLascxp6mjcW47wXlafFC1utqPgWORnNffNs2OwNuIf2sq2fRTD9
yqoZ3skY6EcjQPowzoQrVJDrcIUNT5+c9XdFLfh8RwhLUhSyZzfe3AiiyFBPpFaxrciF+IK3bdF/
xwSSPiU6onCriNNLFSvXvvzFViQ93w7c8aCpq0D4crSHa939Jss6uZuQMk+TQJ08IcCkd9TMJjjU
UdtZqxqZAfsxboKIl0Ws7jK9Q4i8UJCBdwhmLb+GKG4xKaiYNm2MFIiIfq4SW3voCWVGcbyg3XhK
cvSSPEiY+GTdbzPhy24H4o2rOdLu8hZxK9iPW2Gi1zZX/EjJlFtx/KUMM68s56c2T8+dMpRHwomm
F2z1+xLj/3M+pq+KqVzjNhy+TEDhvgzBb5xk7WcvKbG+hf6oxG1V1zTLMkzs/Az13rwFKjs0QgWj
0VYA6mr2lr4u57ZiKu3UTZt15Y07G+6gQNp0J8Ul2XRRXB2bHzBNsS6r80KIxuhgGNPsF9tLUx+1
Qp76VrMubfGdxmf7ix0+an1h+bpFrJJvWr5MDha5SarvWD5kGsXyWYCd4vSQUIci19xlts8qbL/C
LK3SNvB71R9VnwuTZbW+yv+79evMV1bjhNdnvuN4ym1pmkcyBcACVluSz7GuIVqXs7iadJVlXW3n
MrWfQ7djssCzcz+sSSLJpDoPIuueI3Jlzwu4yHLwwNOxinJdVMM1/y7ptrcjKemsipnzJopNjJu2
0f6Fih1Dxsd3irk2rf744lYFgIqQRtK1lbb6prxQqxTtPBtknBJr39xw5qMyDiAIDUvZjuH4zRG4
0IOoHyHSkl6lgwq5g4RzkkSzni0qOb8W/YgtZvgaZeEMQkM17iD0JDs1DDEfO9rfHXgwgubg3k87
M6KKRAFSfRnkUdXlC7w2BY0AG9tYFc/JDqeCcEn5UUhyvAYLqSlJVj0kKnsJRQCjrCMr+2HSxMYE
S3p6nVqPYfwKB1MeAsehp0/o211qRMdJNYrfiejtnYKj7e7j83bbWr49bxQ7bIVUBwWSuT6B/qvs
QYeaiCBISwhzWG7Z/rQAisPye83oGuUiCj9zzINDJtSTxjbygo7yWP4YyW9OMccn9lYSSoDNwC6e
2Q/8XSavCRo1LTJfcEtr23Fwi74Akt4JnvQqCQelFTg87m26sFkujnIElNeq88IJMwO84VCLnf7V
bFqkHGV17Oeh8gfBB0Qn9z2WjDRmuJBZjFKw6aiZSDRhljBA6R7InQkQBmO+03PPiR0NjYO9eszk
zzLR+7PQGOIZcuT2kMULisKrkorqGuiC6KTirCKpeuyH+K5CmftZrfX+NQ8qbBWoqFQ25Be8EQqk
cExUYwyrraHGw3karPjQpOCQu9Q5FXU8MUSKcqypJAeSs3kqw3k89531IysToppjq+G2a+JtUKbc
UtDQCOYdpY9mLN58fEX8j4KEAt3R1n4Y0hp6N39eEViAcDNBggUCFk1kW0SozqNt7iTiS2BVP0as
T+e+TiymQra+B7Z7aLQwuHcW9UkWst+X45AxREu+L2aMWavPMYLWgf5Jd+n9dsLQbY16RF0VCIZ8
U7sGeWZNQdeW23ghMUU1W2DblsYuqC0ZQaOv2VY5mMZPzs27KghlimpqNu0s/qKH/ue5qYrOaGZw
+PxZtRcsZYTsFG0zQQe9UYegq03D1YasYoZOzlOxzNrBmMxXwmpIc2wVDWkyTNZPPtT7R59BZI3j
mHwiqua3+q8hKZtGm+lAJ7I79FbdX1IysQ8h2u89wxnFj0Q/Haos6aDbGIdx7p8/+QTvyhRpSJ66
wjTRoNlCfTNR6DqVCDzsB9sssciHIdgWamUAsJ8/yoCY4JWGibMhHQ7oo9mVR9NX5KT+INedU0NG
8Mef5/3kSBoO14VqI1B0UFe+udnsHsO7lsXVVkT9JZJD7RVpn4BhzKzXrCH3Gqf7QS3i/ILL4Uvf
q+IrKY+EEyeGeUmVxTrKaP4q8yE7UJMJlMZp5Mqo3soIZpiu2BF2PYeAT7MV/b4TcXCdhhdhRmOK
lFbXD/STiLLC52gGj51ZKL9tRCqtEb3EUv+2aBN0+paIG/q7zPnNJDtPY/+tWh0Mt4NjkeqQS1Pz
JXFlj4yanH2yRNcMYfCdnk7NplCn+NuiQzRR2n483Rw1t4MSd38bdh74o96G50/O67um2Xo+VUNl
q0Ix/W4TgER3zo2YOBVH1eL9CCPzFAcgd4Y57PdtJMIDMuXkYge8w+wxemB4BQqtsR5R0Kq7W5Rv
1UA6h4jM5K6rTHhKyDztsWj3MTfPqXDwgrDLgPlErBaVh1qml8VMj0MHD8raa2mTHMZJ/DQireVF
HrZEVW+hLZZ9ETEiyml1EztwRMRWH+phqHH0IhWZ54Bcy0bV2N5BKnYitudSjYhEt4cHx9xWXTx8
0wcfO5L6VeGlTlcFTg7m2d77+BTehKF/vm95tZEZYhumRrNBf3NpmkMLGdguiq1MYh3xJAmWqsjJ
J4ra6BoXNIdGnsmE441wjpW0f8Jcxd4iHYrHpV+0zcxOxneUIX4YNfAwwkRwxWQSRFGTWLyNybl0
53buXKMcS3ZhKZaMYUie7aZJXNV2ltMwAH91alEKqlcRuWWIyP92PQ3kpu7HoNDIZHLsnQgA6d2q
9aY2Sh9X6o/bb2OiOV5TBfU2t9Zs00YVPkGacHLWN3gI/fyTx+773r4k9ol9kEODHBLQ2yJlUso6
RiPH3l7JPDSt5ZNIovjeWCDitRHeqkRvfGOa1VOU16+VqTNs0+JvSj+dg6X/1vfzuZGTgTKU/aA5
1MaFsTMeh1UlkQwzQ8IWRcT4NxBh+/vHX/itb/TmC3cseoCMsXWCi7T1lfJfBVbi4IXFNwHlknBm
fNvPfdlB79AwsNx+LcrKN+Owv9YOkqdYsc29YsM6k1Uu0fTAFikGkP4ZWYzfQdkZjXpq6xJAbHbI
rFHehWY63ofLia4m9EpcGvQby+sYz+GmgjZcJsD0gUBMh3Ah2zdRLWxg+idfkHj/AqBLo9lMMEzL
sI23zb0hkLKoUh0PUGUsXpRm40HG8ttslq9c2P/c25YxP8blMO0MgNKnUAbTMbCgFMP8Wz5pqpjv
39O2kCiC+TDoK9jK/XnSpcGM0apnWIY92Wg44GyXAL7HuR4JIIqy6O429S4sCSN2PZhhMxIvUzET
B7+NtGHbxBHoSute0/XmK5fXcKwx38GO5tdYN4E6LQ6BHKcuNAg57Oizy6SwvizE8FSEEDypGWnC
U6DUKEXEaxN05mNHcO+mdprs3nkwsXx/pd4sXalpAlLI0qFf4nbHPL4toQDADHG+kPU43sVlMXuZ
8rXOhvIQkqa3TfVWMhOoEBAUdkd0iyIf0mT6GsadehqwNXzy0DLfFa9rsbM+8xmUahpNqj9PZwcH
HjwDyH8znDVAr3Q9AyLy6HWawTei8n4tVMxepSQr0V9RnxKemxl66T1ViYJi0PFiOwqvev7AEjkC
E8zpA2Xd6f8P3frrFEFE7BknkokeP2WlsL6LlOFKqeAuZnzhPNhK8/dY2ZfQfHayl2B+sbKXBADQ
bdXdV11iMlhXO2Jp9vLyW1qCUHgFbaKLb8P02t1WM72GCMKccz62RL4PZfPUms7143v/nxnnHzc/
J85Zy2nD1NEV2m/6N2SrmRHvzAIBmnLfSDJkIBtIbzDF+GrzrMerjBA7HQT39ZRdiM2m6SQGIrqu
TWXfNWqDtVsY5R7J9XywOqGCTMPtEcXRT91uw2uVhNo2ZF6OpZgoEVEgBm/UZPJM0zpLTZ9eTcB8
4Ae0TVVzPjBA0Wyry+4xtJTvTl1miMSDzk+0vMP0Zv4dwE/ZEjl5MhR2vYSM3Bmy6/1Qr4L9VDa6
bxLK+9jkwdPSJTr2xdnPidv7Jeyftoopq7VBBtbroSvr+ZwTcI3nXctBjDDHmdP4GWlU9OyED3DF
iBTp8Fdr4Lnl1BT3To+uq8D4BkaoB4RnyvGixlN+nuHGGFr+N5ar6UubxyRMpzohPcIpfYMowatI
eF82PebjwoC8x+vopPfV8ovQiO8DlQYnkLi32Yno0fSADJtsmL/D4yNrSUF6s02ygrEf1om+mr9L
cpvQYdKCmfZjhSbo5ni6HaQAs52OFNufXSrcQn9cKQ7bLc3UmGFbaM/e9i/4l/fEMTX9lqkW3IxA
eTGG8Xe0GAj7CwBkcXwtGb1CYQLwWvWE3H78Ad6/Y2Hl2fzFbBCxlbDfbPtC9AetUIBu63GAzDI0
j6Rn0ibv2mBFYNHoN+meJlXkVrW6512w5ko5LRRqp96NWrgbMDkPiJf2dv+aE4IVZV+7wNBcbQx/
KTounWCYq0dQTv7Hn/zdw4kPzSMJyS59dKbnbz54hLhkgPvdb0kIJdFSEssa56C1aHYAutH/yvRo
vhBznn1yxuT78QkjZNQ/Bq91hA5vb+7JlE01YVqGSkHgHQDoNVhLOVKeK1ej55pTI8vYJoVBJGgD
n4tirz3dkrJbcqq8YIYI2Vt8wYlaR/6cEDQ6MO9Sli6+6ss1UwgzVMQQU6HJ5no7xJnMz7k5nLIk
a//5W0ArcJ4oOSNRzDWn/z/MejGit33o6VRt9DwfX7uER2mNSufUjbH93CWMOwBIvVoxUq02Ln4w
aGTEpQ/ZYz0Sckj6M1hVLKsJgTCnMub1mGGC9fg2iWMYQoc2hX2ZoMYkqdXtVe6/farZAD+rqHCZ
VGgXciapNzCztDEz9bl+Wgg/S/DeFeMnX4f+P2oQVJuatFYtlsmr6s+XlK0UAU5CCi17RfrNegIf
rdeGOz2eeNlYvLhoWsPB3fcSZhsg8gp5Flp7IoYVvi6CAsTiBzOsoyUlmq8b6/wX8j7NWAXLPcD0
oHDUM39uvouaCkXZrEUPFoxqs1mS+1ajyIKrET4RM0yGEUyOtrQgFqPNTQjp+mQr9r5RzdSObif/
s01Kr7eGmbRTlCCHqgPvwskepN3+THLbeq1X92KUOtYxr+KVNZgeuMzIVQI0cmzsvj1a+mZqewgf
eh+Rzd5b+49vR6m9fZKtexuHD0e9i8jQfCOIo60ERb8gB6QeEy8acE20nTI9muoyn5SBhBdyZx5v
fyu0KlScsazo57Xst+LwolRSPMDq1e/VULufgPES8h1fhW38rjD2kryXSTdlfL0RKDs2DWXxsa5o
qBdJcKnTTmz0RXHuB1WUlwlM7DZa8uUHe/5ji9XrRRsV1UdPNm0CO/8h8IM+6OvBSuV3sqYiAp7H
l1SNfkFEKO5NsmjPU0rnMgt2srKmFwI+cPIX9nMjrPFI+m6zj6Qo/WIcGoR1NrG3cRdsMqqhrCpX
Q13ff0cHEN+RcXGoEomBOrxXUNJ9fNLRrbw7647ACGdwJpC0vXt/cBOOVP9g49u5GXz4W9jTmmjG
ykKaQbgK81KnOOdgaGwisPfGolBPTCWhnkY8IoRFy60Z137AexDVte5PCx6HkEyUgma+6PryL70W
PyhjJ0xNoImWKoQQYDeahxKuehpRly9A7ie1158Libgv6h31L31sIZGNcPd6DDGjxGIreKts5Yqx
yetOeHZn5PtMg01TDbXw2joHfDpN1WPL6WPkDFsrhGLNs90XS4BYIl3aTVEY5BN0ZJtSv8Vravn4
0I5ODn3HghukBu1O751ftcMeN6ka42EMUETU+lkNCZHZ9MN6R8SYAtIIJPcSq/POtBD9BUMZXEqS
7sE2/JR5KglcNM1HB0AeuomFpMnZL81eZbhvlwFTBmjpPeqqS7bShIitsRgH8itYNccrGSOAHDBX
ZJO2je3EAOKokiZBsgHGhybet6QMXelSjm4u6/CYkuCW49UmL4uDjFSC51TUGKLtaKECWH2x++Lb
3AXiAi4yprfe9l7OU3wrWyu5r80YQkCp8S9rtKNJkisPry4hKjPJVkgW4i4LL+ekLekuzkRx7JeU
rKZWrd2hmk1vAsDjGbmI77Si9rnYnLO+HuJ4ds6TwaWgZ8XMkNAcvhSKL1WoNrdZHA28n1aPCdbo
/b5n8z3+59Cq4tsnV/q7ty6eaZ7xdGDZTiNYedNrpDkULm2j59tEvfmDqPZskwCpVs/IKQZMvsUy
OR7M7lS0YG9lPXtmbdBRz635XNiK36C2QhvZ1246EoLw8cd7/xbi4zmrD1dT19609rYayQndnBrw
4tEcd3fMpe2t09I5tFKzwRhvNNnGtpbcbUSnIXkhvxJJKQihgfpk0TLz6lAArj0ZseuqAdt9RCJ8
48zWBTfeusO3IZj1A+bpKBfqPmf0fxfmur5NVQwomqJsKODtF+5hLJsiEE/SwAY0zHR/NCV2SOIy
C9eKdOOT1+97QR3xGCieaIeigjb0twMONa94daLV2VLIAGUrE5uk7Y43r7rJY/1XwjDDhYqCvHHY
mwH/tXYGvfPjsy/X7tkfVTQfAlGf4PWPweudmCJDKmJngv3WyolRNTLzCMjxO7NZQ9uq8AhanJok
stcXB1YyiBSuxRTrmSiqX5GYmr8AXR3bZWzOrQr2eixAJQDpmDAXGD/L1ioemKXV9+uds+HyVE9T
iH1/bvLxiVQPJlBYkFTMLZXBcy9q5zMwlerOCXtynHPQOvM6u+6qnkgrQhrSDOFXVCNbIy7iYNud
etUz3fmi1FWy0RnMAWlJgi+WRT+i1Z3ycPunhtol+z7YJF2BMMTC3dTDpfElZCM/JM5sF0y6db9E
yjlUq/rFQi0o8khdA+54SMfiEds+Rkm8CrOa49lEuvYoazkzPiAw9+MvBL3b+2/EpIUBkopOtWW8
rVOA4fc9T5wK8irm7CV0LraBxuj2U2X0D1I/jnB782M2IEE6EHHMmrp19dlh6Q6D40+Oz7XTuZrw
lW5do+45gTfr62pGD2Q7cVFJT8qtVhH2K3A1g30SDzMVB1Gzr1N1+mep4UnXj+ZtpWTsDkeUT6w4
OOhiXaY4dNlh7lD5+mv3HySS8Nkfh5gQA6oDL8DroHuLTgakJ1vPaD0yo0uL2bm3YFioeZv44DbM
yY9/FQO8aUIcD6wuOgTmYZkOTXy0TQjoR1kfjfo4LMduOeb2ulJWf4qyU0y4Y38aw3Omn1g08v9Z
eED1al3lcs6XswUcjlhyoGj5agOFjpYA4/3kK3Te1dUW355uaah/HIY7N2XQfzUwizapqhkIPqqw
drp3YM/d1eIYwSFAGYugNKGWfqBUQrtb2r/bQXfTnrSVKIjTM7L78pjIjJjQsIufkuAvI8KYygs1
R1zDT0qWzadQszZzE6RHWcavCtLFJ0kM6S6yOvVxmU19VxMJ59fkHjxUZ8TbxQaJ1FekwvW1LK36
OrdO7UcxJYGVjfU1DI0HdSZJxHDWwHK7l/jN2l9JUi33XayoV+YC0cZyKuMVHW+2q4qMTXYOqmSJ
l8nelQhJNx3/sZA+ASSnhm8V3bOm6FD6tMS6JFZnQagzJDIQB4wUQA5wv+aPRKKx1xiB7vSKNPTb
QENAFdkgFuoeBkjbQbY41yRvIHis1UqJ4hjlfYFnjD9m0w5a4RsPmdrHOcpzvK5tULdb2aXYTFOn
hRAF7qmNNd1FA44ZacC6kOpDeRW58tItMv8V29UvFIXAS7WAU/Lw8d38vkcguQY01KzseFWuhze9
bDVttKQdJA73XL+YQUpKRJdZd9M41RujXfKzmfTTC5iVL4OJnDWZUY8rdf27pN3+YBQzRMOWfCXT
LJ7jUD8iB65+Et2xWWLgyWbw0mkkd69zIKMyPulh3kazf7wa1lEZc2JIGQa2J+vNZ0+CaQXEVe02
Zzzv2goFW9Ws8mx26bs+Ydsk2Ma75pIPj8kwzbTiWxRkeuGgxJcwBNn89RPm2CIgGzF0rAzULcC1
eP1JCUeFql9kvlZp2aUuJuybg4XAfppRN+SPH38ROLXePlYlDQ9eslJjIPd+4gpvyRSAYfgmoni+
2PosDkGEPgCqXLSdHLs4NIXRPMB9oGM4kEBHVXAY0Erf5bM49mjKHvShRhXGSHm76CVuYjPlvajn
6ilfU2Ia50efdo9RNCx30MCWLzJj4GPL0cF5atyrSYRPvan1U0r6z6bDXrK7/SqD6m8CLYqTzGu5
j5S495ao/E3Tr742Kh1NsvbqqgCLOYXnm7IsWRp2V8jxgSCBg7OF9pMRnrsoinw1p5exLybfrFvb
1RWZkAmA1EhNWj/W0nNrYMftjMTcMvDO752SLiy9TnIk4bCSQDTCOyG3p/aJN+npWbUwwLDMHNpI
gz6LLKUEBOQvRTxci8XWSTUPFbo2It/ptSOerJ3aD/OTWH+uh6JDHFSeq3zJ2KGiEDKzIj3mKZam
qQYLX85kPtCIgQGvYgvO5uFrEYGyRF96SiGI7Z0Gh3upGEzXyr8iNAp3E3P7cwatfZvHxRpN7TR7
+mk8QBypnWCQXBfo4x4C9gkEnqh3KGCnH3YybobRRDcyRwpW9RHBqhL1BMRZybPR0q/8+Gq7lW5/
3DoY3FQmO5aqMciy7be3TkybuNbIBTK0ZjiMBckEk/61Jg17l6VFWKMgm0aaq+jNhJXOqHOH7JtY
Q446DWxuOcEFSoHjb0qTaGCUlvmPFNeNim7+V9iYpwzLy2/FJrMlqZ6bNaeeDcmprcL5lBMAsFn3
ODuQ8r3flvGzOfbiFVvBtEF5bd71MZ0dM62uVn5HssRyVFEVIBJaf4xq3q1Gtpr1IcruOhSJ90UL
IccBBeMRAlR5RS6VDY+0iV1PRhe9bpfNvATOd/x+DPkXAA2L7I8LF/3xJvosAXgWeL9xuXx8mmFn
vL2pqZ2Zb6JCZ8K+Tjz55//1pi31cFbC2UG2UF8M9aIjdlfXZdWXFVlcXwJ1JVaA+QnFJRaQ/9ZV
DTBF3BzAUEMwzqVqLjV8iuxI2UESYnMZmssMqiK6TM3KrFAw7USXyDj3/TmhHGdb3p9nfs7WlSFF
mE8FjND5BCdorv611OokQvKdjqxkWIs11pwf/6nXDHGQeEZvJduI5zk7UKoJYnTWkq3N19XnPiWb
Eqz1WkdWd+VVlme2XmEhufXV2M9q357AIfuLua4xOkwVNu+DNh3U23Lqo2UeLI710awBp7OBpVY/
ptRLt5X0Jxby7Qxmw1npTkN47sKzrNbVhGd04dVyLm7Lts8QUqSNvHddU37R7PMAMiO/dPmlyS+A
xav8Uo4XIknTcR+DChwv8XjJcvBjl4hqC/L4cLEHSpiLY15s5GboOWPj3GamTkLfSHrrWUSXqj83
/Tk01mNHTBE/Z+sSFh/7rFuncT6ZnOn5FOHlDzbDv2tVClUWFSvlKoUq6RZUrGFwoFb9p1wdu7VQ
/U+5uvy7Vv3vcvU/tWo7ejrpUrdylVo1h6Bzq1VTwLr1f2rVf8pValUBK7n6V7kq/1e52ixH2grU
qiwFZJ2+VqzUqoBLklvFalbgWv4oVxeAJvbZvK14gQ92EfaZ1XPaZ0/92XLWOeVIQ/Jbf4doKdv9
+B67ySv+eJRxi9GwpxZAhuM4b6ll+HDyDqBYta3zKIU1aWlPRU7qFVHi1gnGX3LH/pjY4zSqkM9O
ILg1apt+TQEC12Pcs1nXIYhXkC71uWwB7KLcU6fsvnCAMzCiDd1eoBqXbFvd1pTO/RwBTO3KsLmj
gdbsQ4cAFIoj42QpE5AKIOgXBzFdlQYwapZwcFUFRYA6lOVO5kr0slgMWTJeGZ8oP3VrbUW8ORe4
ALFmkhqDRurtxIcSsqmTjlxzddj9s2a5YxXhnvDE6luY88raB9NeafYt3a6ZXee6rNR1biua3RE1
7OzahhsYLvZrS3Gd2wpo28GOLryMkFHyKXsPGhJrFl7Tg0/0tNuiTTYxKnY89FKF49nopW+rcRjT
eaHmDY7HLDnVvFzzJPl+dDj2dkFb2aMHyQpLL4rwwnpJ5FGlZZFXS3dBvkzTcnHjbl10W8Rt1aGb
yH2o7jMqk34fq/uSEuC2Ajz3NgSzdeXwq9t1mfgQkC1JcIAgCPfidkSqyYL7zyqdPepGRDND4nas
0ZXEE1Rulbhf6OqBJ9Yd19Zc4bhzitrIG1OvT70JzPFtdY3HahpvnNfVz157O9KzEqaXEAZlevns
TaaXzusP8b9XuDa1IPt6er0uUXtz4i21R8edhdRtsF1WZ0PjdWfhjhAOercsXb13yehjIfyprT0r
EfuIVe2Dfq+U60q+EiHQOTsACqyGsIpuR+IKTdW23olhB8qAtch1oVllBc0+AVVGLsS8h6nLGpgW
31bXQH1z6Y5PhD0ZLnZVxSCtY12B4oYhjngvKrw49BIultsil7YoPHqb/W01hWcKb8SVIby59xwB
ONtTBEFZXqR5Ru8Blrdva9YwopP/7rGc21IIceGP4Aq5rUK6I3J0CSrZpTFwl4TuiMg9d5POLUK3
glAn97Hcp1wl/bri2xrjvWXvOCogDsDqzOvCTcuaBuQs68rIn5G7BlzhbQGAjZt9rO+VcY8VMnMI
KnVZbQIQYF316CoaUHTXYULquJbmqo47cZE47sB1wiXReD3XBlcLEF4eDx4ya/CUPCnLxjNMr5n/
tarZY6ERGc3/Y+zMlttG0m39Kh11j96Yhx27+wKcSZGareEGYcsyEokhMU9Pfz6wqvfpsk90nYg0
Q6IGiwSQyPz/tb61yzh9OHGmZYjr0DDUVLtg3BHWwNCr3Sh3U7XrOUckK9Fd5+MQ3TLT+t228rcu
KY3dtlDIArDlLkOn48v85G20bgPCIi43QbcBCC7lMvABs0FnaARzNms1rf9ixl4WPT/PUi4GNY9J
ysIF81O9V075qNVTU6+AWB49+gA3pUC6MeojcnuiF9sqvbk+nYAc+P0jw7JHMunz8mE2VbfyG0wp
zhB/qZoqOvcmgPGM2IFXe1mrtm5C5KijEYyueQA7/KI+jBzqySJAr86mB1nbp3mMxeXa/3dEFx9V
vC5olx6bWKCCblo/dFztzU/N7q4LZPFoZYseeH76z+/E/6PH4xveYqGk041MgFXin9eHQU1jTBKk
t3JNQZqzZ3CLtaJh5zruc7J8dn3KhM5HI5iR2kch0PsdFWvXfBnkGyTmoV+yI1CTHNxsGV6wL1B4
IFzq9iniQmcZHtEU4uCVwPgOxBlvUVuYCXFEy/DnozsfZ/9oz8chOzG67NR3J91aRhDfVNWNF9+o
ahldcJNXN02wjKw4J+NZFucGP125jcdzNJw1dxlpdkmuI84udX+J0ouf1oL0G09DNDWa8EQpPK8R
umnlKYpPsVhGZh+7/jj0Ry8/BjmuoUMXHWgQwVa3soPfHrA4uQGGi2Uo2hPVMog98p1luLw8cdDG
ZSj3YCTH3D0Q0Zxex5idSGXpeYH+cehOZE523Wm2llEiLK0Avd/Y841eHSX9tJu8oNd2wxDjmZEU
Z20JMvgLowv8hF8vCB8NpM0dGznkL+ZIYyoG0rKJJ8pzDbJTr6UsUnL7VkRkiveqtB7HRlMrZM/Z
K0ugL25Xr2YyKskCH4jmwIRixSTfZGbZ7KwCKovqIAkOaLU3oz55t11sHgvHa548U2+fGmIuO6tp
L+5cMGMl1na0OU+UN6sXv8q2srM/2zr5otwgfkJUWuNeWVyCUYthLvlUed9/K2BATS4b/JEi9rKH
00Lyogxy3sFO2kxq7WBWdyWSzdXc1xqVVvJEE20s1qlj109cpi7r7uGL8tpnLAjNmopyvwKQTX9H
VC76Cau9zE5RrpJidr76kboI6ws7bOKq5o7kzyy+N/3B23kmtqausJw7MOjDujaSF6LGvDO9o0Mc
1JfaKjV6uSSRTmzy4A4O+pdamEcMoC4A6Zy+6URq/JIZ/G5q1HPjybqd9N44dUIf764PsoJkXeJx
3Ph2hCUiRaja1cVJTJP+2FTGC+/PcJz6nDTSxAFz1xg3tu0+EnRHvGHZOHc5DfYlL02BKKoXPFmX
H62B/W7cJfVj/aOfwJX6dOrurg/aFEdHa4UAal51xKuesEbaL6V7YgVsv6o2Ko+TM5JfrsfJ+6T0
F73Ms0srxlu0xPBJvAE5z1z7xAQ1G0fv63t/sZvEEVrZKK2oW4iIHG3ukiZQAnNQxSWPCPvzIppN
pa3cV9s2PoG1Fx+jIuVY2jGMX+cc+AAP/2IK/PXkR2+DUXSR+VCMtn4WF+g0mbS2Y/0+GCYXL7Wf
kNK1ukUr3qnNbK3TYF2xis02Hrb4mhLfMvLF8smtahk1tYFzUkHN2GJPHOm9WsvouROzVksBpO68
YEugtJ0i0dlZ9c6flpG5O3kdg9h316E5O05nBuodT+2HYe+ovXUdzbBHFYBpd1Z7NexHte/VPh2W
x2TYt2ofD3s73pcoBxTG3n2mgBvt4CoM1yGcnTnujHJCzgbMhJguJLRNdouAz613Fnka9S6Ydma9
y92dM+1Sd5dcRy/27XXUYu+rZZRi3w8klO3bgXowlF5T7ZFvlsN+UsugsJ7hYVfLkHwLLyLea/3e
ivdBvzfiPdSbke53vO/j5YPY2TEiexkzWgDWE4gNySxbK1wWcpfJHWlrjNTflsYyJnJ0i+3QbQex
7cSWvc5/PimuK4A/rRBoK2GiZioMPMMMfhaAZZmXFX1lkhPUosPS85QMO5m3j0ZTXAq8yXsmG//R
9STTTjsnj6aOsbseknzvoC05yooaYGqSnFrTv3sHUH9qXIx2oiV0e/Jm41bEbwGRtqQSTJdy6tsb
yvvxWcwAxEoViFd9GDhAQi/2KBraVWRAWe91HEmELri3PtqrY9W09EWCPn2O/exj+dfTSVlhCPdu
URuRNlyAyuz0gKSS3j6aTqmHHo2FMtebk+5+NZa8pazF2evHoJtmMZFaOsXWW+xo3xG+t99qYd8N
ufYBc2d+UCk/a3dlekfuh/YXXvBrD/vPbzg+HxYhbB0t6oLXHvi/1ak80jkzv9N5O1O333fOJI4t
xV5I9MmjQ/iJzsawqoP5RcVJCd4V41Gtix5tWJISn0t9s7Jca0+pcvqiREMEjAMgpncibGOiPzup
Rrh5a0V/0b74FdpNcgtaXB3iC7Yd91pU/7e/W3AwS8TnVMltD7L7hMV8zCdSh6yqOkKpx3s4yoNM
3P6BenKwM9Qz/SD7vhhG7S92378Cj9FtBai3TDwWlPd/5s8Y6Tjb6ZBqYVoiU89Eqc5umXxoA9eN
k1nFNkFJvU2CluVKlpBwnGQ5+z9k6myShlhN79JK0Lp0KYJpbw4JDDFBAjXuQbpOAixzDt7azL73
66D8C3U9zoWflyCYMLCugFvyDAgSP7cE27jImmK04tUwQ59ZxcQ7oBzRprWvVwbc6o7sB9Wbp2Cw
TVivPHQWpFDhxvSJli8oh/ZBkmN3krm3NXrPPc69VUGTUcFaFnlBcEiMpXNx+VjLA1Xt5rZL5u/E
aDrbqvHakzXQLL1+1BnDqxqadue2RA4rVyI8xYPeqRSRH4sVbba52ao+OrV2j0EtkmzUi6qmdpYF
JIsA6g2vHxZ63hx1b4tmKvcflQpGtYtLTd/Qw3aI4C2dmxROCIKTtN16DQlD1+emSZZr1mpiPS8p
OKNykVmihdj4ojYu0o/IBZlcwnaFJe4qEp9Wcd0TBIm86u76XGeq4JZioNb86wkJ5XXqlUceo9+e
VA2dNPKZaQ1eJ3tQyyOYhAe3TEMghISKziO7Ma+813M/Xul6N0AzbLizdc2lhvF+EpZR3RGbRfL6
GNEroEzTtka3tyPVPhkWYfS98jEdOJ9JAf02m+PsVCfpuB8C3QshWlvrYqI4EjhGT/wEu2bLWhJg
8LlbrSJ6kPgyL/PiA5PYcRTB0Yln+zGPLAiqEplD5qLiSzWS5oEUICwimdXtTJO6SgBNzm3kqzsM
3no0oUd3E/D5aeY2mXr6U+PX8V1haeYXO/hqO27+nBOHFCeRtU/tRhwHLNnH60d0Yv/4qMyrgNm3
r34XxXo54JCqLf1DWc7DpmhwTrVm259gfHSnDmPiKScTi2jSOaBilYWNTOU7wmEqF0E7HeYUHh4A
pBeMPOdcSBjjUW+hJGkiNoD2lB4JqdQJ+yF8pyrH+pseIHxpJv8yJTLlmBTtxWdBcv2smvJ57VfY
nt1MaxFpGDbiU6c1aKvYfShqlFwa7Js2np48fQQpKMVdGyB8d92ZPFq3UWFDhZNs+O61t9RwhFI1
HIEB/fGR2Y3DsQg4iY1BcMPl1d73bTnf+53xodmNfaS/O93//nzWkNuggpvrZ9fnJwjBftKSosn2
zosglLZBNt0l6GGPhsl9fHJRQnJnuw88j8Qtw0ViYVXRMY17pyCaYSZALyMgJkyWZ5Prs4KcWLAd
9qlaCPceoXw7lqIFXXhoPr8/NP28LbTFYq+c5rZ0qW3j4qG1Z2mLlRZStM7Uhi5mrFRY9t5I7cy9
rfq8OQd6nB8VAASW1rwe82WObN4412yXlCrvWFWH6yed/gNAinPQJzwm+9hegI2DMe9kNr1Vk8if
NapA3Mj91xq3UEVM/SHX0CzBAJVxFZxQRcs+vD41k2lxc33okvdq8AkIquxerK8hVkPrMWWhASmW
IOmBnNSgK/948JdP/YCA1Sq1h103ztWprdT3bgEOcmYWYNtSfeMu8tyh9klDzavba+gUfX0Kokll
r2CRyUOsEZrk0gMOW7cEOsGMGfrCig8tArMQHUJ5p8fk2mZsp1lJf3qwsx4qq+TEkaK5SYmkPhK+
8QidvMF4Tu/QL7CUy0aD92AhD8oFFdeA/3A/m8R+21PQnoNCJisTxyvnuW5NYWGKGOGCAVfairHf
Vd18Ssm5Ps6EzwO8mW5IQwBhvnx0faDPy6p2smbYxt6LryUFKAtB/0SrnbNdmNaxUP0zzBU2+o6H
/xDs5gqh8Xzyqrgly3pWYa5c80uZ5y+VSwdctGYK8DoCmlna4q4ZsX6opj7qba9WNhClNYwDwSYz
glLc+uwcCSdk7aJ0rMoJPA2/tapb26uqTddm3Vp0aLpLJ0bVCQyhHbOMpjMeW7N1vLUap6OVkxUe
kQJ76cteXTQ7jS8egiNj1SarbtbKjegHqr9BMz0lAy0sTNHNyqqAfAhYamGPbeUm0qgUXB86YqZD
5HrkqznzavTjerlTiHav8vzDXq4F6QSwwVRZ7FNXNrexA2HHZmUBOl2g74vlN2+0PxFy2m+97VK6
jyfxpUoOUcnRmHyPhp7M5t8ftDyqtZWT+yuPa+AQx6Wswrkko0il8BpmVVPfCKPZoQxjssVe29QI
9nIF6icdvwaJEHdXq2rc0R1INOdYOkP0gCDvxmigShpa72yheY2XcclBm6Z5XPtdMF78WT9gySPm
yx8HfE92scUGXa0nj5KhhKZzTmV+MPJuAkfdfwYamzG7lNAjF4Ud4sEHw4oJHJB2RP0NNTJgp80o
EfimHTnchh0nj0SOwW5cJBeFaKJHZJff9FR635y4gJkZu3CYA2Lll1BN2+/9GxPw3boaSfsehQ4W
MlDfm9q+UdgSX7MIsk1EF76lnQeKDosuayEa9bmGKvh/H0oi0E+ypE1AJIO7cWLrY3bt8tEebetg
WIRAKzItdxj9/FOXaB4ntfkwGrl9UIk33bItILPJ7eMQ2uC0/88bI/PXZRp8I5fLynID9uA/I82U
Mbc+c0PO6hsveuRl76D7EgTg1C9BdztWbd6NVvXS9UXJ4Z+bC+9ssBNWYW7KLItf8zEwwu2mdqV3
hzokOQhXeDsdJMVdHkzPho0XwomNXEcAootLl1XiUmaV9xcStF+RFNwB2JWRr2Gy8f9FREias+u3
HenGAiXvRdTmnnNDX+tAXvxEweTvThY1ixU/GxNRjxiDtKUixD/DbnE6V1K+i8npVlUfPKrGfNfx
zP6+oP+vj/G/40919/v2p/nn//D5hyqnGqxr+9On/9x9qsvX/LP5n+Wn/ve7/vwz/3xSCLvy//gt
5+SjVo360f78XX/6vfzvf/x166/t1z99sinapJ3uu0+cFJ9Nl7XXv4HXsXzn/+8X//Z5/S1PU/n5
j98+MNC3y2+LsZv+9seXligkExHDf/37r//ja8sb8Y/fws8i+eXbP7827T9+s/7uO4aL1tpES4ZL
ZBFsDZ/LV/S/o86iNUqBx3R06t0LW7FQdSv+8Zth/h2LA5s46AOAOIhe+u1vBFkuX3L/jgAZoQrC
NMgEPnSE3/71d/3p8P3fw/k38ifvFMqahtdh/WIiJquJvS1oNqKlsdn8jMeTOYoqRSyixZ725Mil
pZXYKbdFf77YUfMmLVcDv5RaF8nqgrM/puzg73tbBgem56cq7cgfNhSOG70G86sKanjOaD+js43P
TkHDvCbVzcOAeB71hvCQcXPVxV4fGhRllutmRAHrwXl0Z8QTenC8GpfzaP5MU9ZQ89x6RyzZaMz/
tRnxh/41HoVB95TtyvX5656lRbS+cbo6PdW580bcmrHNUHue7EFL2bJ5r7DcL8OcrYivl8egMCJw
phHA/zl3m41ujs9iTrM1NoYmFIu1JQpGUsTT+pw4VCn9vp7XfdYyG0Z0zcjdwo+Z+OqkEyOP/SBA
dEURCZhBcvL6+C2qg2YX5aY8C72E92WkO3/5bIhyIJS6K3f86eRmKJWETunmWLaEtsadQLr6ON/P
HhY/X3bZBnhHBgf561Q6Cbdm71j25nTsof5sEzr7az0ZQAVys9Qm+6EtKBO1uLk29Oip9oJJQGTl
wJpctSWbFhhJL6oW4hDjOuXIRNFT1dAYdGeJlLdueMukWEeTFvr11shwwapMfhKlTv2gwFUhPcxx
/YdTCFIvIju0OYJAQhDPOmXwrQUfjl8rxuFi0Y+s5I+Skp/ybYlnQ1C1DG7ihKOhjQ438b4B5IpP
mPThDY6h7/igfyg13E+FQ3xM8ZE4ZGHIyoSBRFgXYNmkIG0j7tf+mFZIiLDNILYjsYqEdaLCD+4M
C4IdBPeaNt8ZppWfqo49Q4+WocktHDuU3bEtlN1RE+JNN6enmvzw1aiaDK5HfrCr6Dudh7s0A84U
lAJZAkgzBctLlCLZOf59wp3jlGi0IWLUc1NcbevEPU6iRKmdCYJpmrODejQ3wfpVS6Cj8O1bFuhb
8GXuHBMAMrT0I7x2AdZmJ6LEtL3JgkIfeshTy4MWBG8mFPJVHZNNMpG3G7YnGnkReXk5rQvCunLT
nw5B8GE3qbE1iQIzxSBP+vKg5hFfUY/Ks24VnKUmWY8O3UGnV7gvquKLaycR5p/4u1MTxdvm+bfC
Co1mmFdDykHUq8k9erHu4Yi1acqqciNbcSR9+YepZ/4x8aiJzNbe0nA0Kz1zwlxaLBwKimKRRmFs
mNYzbWWrcp4LSXwliPatUVTPTLoD3XW9OuChmiQraQfqVyjhg61reLyx5qDfgrdYVbp+LOJYYkSs
AOhapbmuCj8/wZioVtZc4P5zkVg5jvt9jmja6k6VYqwb4FzuBErH0DGRCtal/SUds1f+6mjlxgPP
jPYTtz19g7I0LBJv3vVG5qz11oxuAGtvyoSENb3HxlvMyll3aXY/j4VLRd2cQ5HixjISIsKrSK7t
nkTDATpOnuPwxn3ZoQQuxM381JW4lnQZE5zQdbd2Vxtrj4rXynfoPHhErznFU2HWx64yzW2lo6Z2
3nQarR3leKPTUdwH015v0LnqXuww56hVFUGq6j1NgQsDVS8CjiRdAv7fcrzTkj4KjahA5WsWb4Nt
PFgO3zR66r2VRbnGFQyVl0w1MyeQtNbaaitlXq7mjKmgFP2qafGS+BOptFKyIB3xxjdI2mFHdmpt
52RTR1R9Z2oWqin1jSiEQKuDBt8rTZYbE8rOwsw2epahgDTcH0C60VXYS4qb8l7RwTq0Fujl5iY9
6ZgXYeHgU12nrTRXc7aK8nnhpCmrQ65P2bn6BrXjCuU8CSmpecMhSvejUR08O7onSPZsJB0eCL98
zX2t3+gEXOaDcUdJbEC2DGhAjIAIK2uVs+lYZ3n8zXXNBbhgukfkO2UWjhX1kdTKHyEi8IWzJUqP
akD/OKNhUaV+yWL84Ck6awq5FJoStoPK7fHE9wEXCZvB3gzAY7GF6nKjDJ0ufU1BzJLMw+rdoWOX
5ONtnWYohpJRrD2yz0PWwyKseh9jUm+t+jR9j2urxbpprPpi4gNi58K5zb+lmJK7iIBrVfgli/Js
30p7OrjMiknIX/mD3I5TyTma5EjxqV6th1bXOT2d+aAs69GfAIuLluAfp6w5UO0R59iNKKIvdm0y
VbrzowKspuiTE1NBp++xMdyd5+OS9Md2DEeajCHvNenV3Te/HqhXOsmDshFMu278AAIQawI8oWkh
cuvl7SDwORlG8pAn3KRSak2pp4lVTZKqK+ZVUfgRINT4IkEDx9DjQk61QwIneWV0gjtb+cyusVhx
Mx0QZg2hgZSslpG9tvLaDa2lzgNPiylck9vBTq2tC8eGQpYiejKpeHPvymHJ+TAqilxGcRB2/2BJ
hEsissCy2x0JmZVYunjNbhhUfGgIfJmGio5ZCtdMpdWt9KrvygOsBm8EqfVH1NZWWHqLCjtxbjyq
Fsu7wlGbxrMzmrvBzNyztNKbaiwfUsHmUuJwgGFT0RMhwwXBxfCEiYwaqIln3JVp9uLEJJ5DW9dE
/l1vx47KZ5ED44qJdLX7BbNSWRuXeESrSjgbfYHcy3RbIqAWe9wIpXKOqEdYh5awh53Rxlwrcf4F
xp65lfltaY7oBTr9Emuc9XMAp0CSsHwrM6RK9ezfi49ctcU21ztIGRnysnnI51VDvmpskGk7VxHJ
jt5HhdF1nQ/U2mFhnvIgjqkSE0rtJwsCddX5YnoA5M9i7CMfaSkmuv0BeNZFrlk+1WDpPM376pmU
GPrCRSBP3pzwvxLVcZalOWwib562jtvjmxvRgeq2yDYU0LdmS8XZayAYj6a812Q3bSEzPKPOv6NF
BbJT+kSs6OZz6XFk+3R80RtuDeaMFp75suQi7apNKj8tM7mrc9vCAz+UdA7tBHB4/RlQtdwaSR5S
tPQv7EtWfTJnFIaJZGKu0wG64pcOsvijnLDOz3aW7bI+wdYiyDdqpltWP2ByHcxrTSDvZ6mT1zy7
oE58fwdmPQsFgRMbOAVoJhPhMJ3kr97srgZ2dBvSv6n4mcUT8BuuVjnsALKvScc72QYEStjnkI3r
+RsZxM9jbkTLxfwmsiTd2gO9BltT93YEJFoWmrcSjv5F4cXLIz3e5RGWvdyId84wkmEuho2X45rp
J0oZpjIPs5cea8otSMjw3mRluh3ZeaD0zU+c0XuNikFY+9V9JYz7ukpe7DTTQy16Lxvu/4oI69Bz
Nm5FIXFMy3eoD+thwj3NCtsnm8pZ5cqihMJ6Zk71o437aewcCHIqxkNGdEdfDYBJExzNptWzN+jF
k2j9C1GsUKd1F3JpKcFbq0IPSY+5MU0yQks3zjHUzOBxquJAzso3Y65ZGxvtxnPikFJbfG/IhJ8Y
suHsWe7KAOEV6U65HqijrJjct7w27GNdskc3bbWUbiV/tJozb+Pp3Hus/jyM7FvceHomUKe973KC
H7TyjrnHvI26lhrBkG3KqFWhVdmf7KuDQ2mRYKNJ+z4CMbAabHQZmIfCUrZPVcC12XECwNea3Xur
6rNQ87mHtKQ3Cg8rMgjmZXWxdlL/oemor+NChKzoHhxA1hrUhrg6jl0zbcsoYi6ovxRWZlBTX7eI
TKhpR9+l6a2jiOiPaeq+CauWoSkOjVTW8Vp2zeENroqqes6S4mTCrSUpvoXu6y027uTBTtNuQzmo
3kClSza2OYTCtaJ9LTQKqj1fFLAltnIkqa4ec1rKM6ahijVFUXzM3eAfrMgBjwLwgC6DbQtoaqwq
11zon81AU7asazYl1iqoaeq6/DG7zK6/0cTIjpqD1LibjoHIQsXWaGV2wbS228onNXee126d4yPN
p4sZEY3mzd4hcdW8ssr00LV5cBrHD78rgFAnJZu4fKEumS+JP5/p9GCErtkcFFr72hBLTrAVL1gv
H0aVuojHXG9l9I23RJYR/S0OvQegYwTCysSXkTY5301tqvA9PSSNbpxFMzjrnNkQRE/9GBTzc+to
0/fYveu41cK+lR8yiMwwXhYLjdLXgZ7GqHWrgeYRSXmF1BZPJvnsvu/CnzPLs4y7+jkSdOsns2je
qxgoHm1wIg/wjgFMmnc1m9YLCU4tyD5kqGP2o2xyOs4R3DNB0/Airw8AHSA0uCxrrOmt863scn2Y
cPSuTM1UGza700UUs7kFDmSGOJ50zdzXWmSFWlbK+zTP9n5vPnCgEyjknsEGhhp6lxcodWR1U7jD
S5yLXVm2G9UM9KpJI7odnXeSSqDqpdkMBMll1QcIkgBv9sYy/TFS6gv5yW8dzmM6JGh+jSeZYDxI
q5PdkdSkUoDtApZYXWHilli+BXSelSfVwALSe0VYjhLciVfgP05ZObsnP2q4nrt2K1gjVFk275qe
yFROA0kKMwsMYFsi32JEfEpSMobMgcjGCbWoSf5eWzr3ickypqY2FjipeeD1pxGhD9zmgAoNRbGq
p3laDwq5kDlu3RT6ca08wmshDXpgqYrpPE4uAbQmEdE10WSkRSFgyTI4EXnUHDJzpftlz2aMBW2a
u6ScTSOtvF2Z1sUqNQxw7HlAeojhrIK8QgzW2a9VNt16rtzTm8e3b9bPQ8uyadQJdRT2l8Wa9KAX
XRmaWXP0QfyYlc2UMnUJoVDUelskShpzdcH89aLp3N23JGSQ0OBPJRvffuO3zUfJ7frUztG8wcYZ
OvGbj+z/pDuFYgnXvKI1cJOz2yxqhQ71Cv3g0U/WTT+oxWC1LYWT81oja9Mubreh4RSXeji2cXLq
HAT6hdW81+ltOpEfCU8KPTNLjUajyu1bci2mYDwZ6RJxmKVbAciCvYG/iwOqrUbn9Ly5droeC+1G
pqyHtdwidjSIMyr53DKgz2k7lLHNqjf0b4WjjJsqorJsZCWA5QqhcIp4jfSJQR56V/8+FWi1YHXF
p8llP0LIQ0oA8vfGcLz7AJW7RtvJdsEqe5V9sOLxglaFBay25IE1+imlAhFU6TPreMGV0+vrJh7d
Q9vTczZwrUc16MImM4YNPGNUmkUQkm+7rT3yUef+oc+G4X70ioHdLnutqHKM1TAh+Mxtfvmlq9TR
ZxmaK6oSQtAOkM9FxU1uiNMhzOdp49S8IV2b3tIgfIOi0h4CFh4bvWFrI4oGtYBOZzOIWckHWRs2
s3fyGu+9FNW0TxTL3Wh6DKzmOARfnYRvpSG7y/ySqM++KbCJW3qYmVj8fNhUmsHxddJ3aaALT9V4
BFPHfa02f0hDvM8+92z1raFuzx6kJh30WykB1GEvZcrNIuIA3JtUqqfMmN4cI0LrWj+Y+XgU2qBC
Qr0w6fv2fp4+qF6fsgV/m/LrMX7RlusAI8xOIjZWJLVVEWP7aiKflHV0u7ldEf7MkV+yxXqUQusU
LtnKc1KMXZ17QLHghL6+AN15Z2/ocb0VY92ybojZNM5zEiZO792nc3Ln5ufOkhgiahZ2c0QJKJlY
KrhBzSqtcWjmEuHYjdWX0hJL/DKrb4lXUlVxD0OpOw617YUrfM8PQ2OdWJjmG5CvR4vVCcbS4UBu
3TNniGZ+VRMyeM9qn4ta71eQmy99uofTnYXpLO+LydfZigu1cnQy4KKI8koNMdR+pIVBIRB0sFKr
QuqS7WgmwyW5KRwoq8041Wp5PyIlXs7OSOVfuJo+HVhOvZiYBzh1nQ4yY8eVY8n+tPwJfd9+kN0K
Q68k6cpA/a4NLQqKJOTd+eHZ5a0k8Cvxp4cJtTuunRe4tdBaOufSF9k5TtUPAKPLO1B/q8fqMYNl
2I3TXaA5hBhZ0ESMOIw9p1trQ4bceBwxc8Us3siSqkl/wkvqmT3eiOoTL7i1tggPXTut/hkN1irr
vCFUxUIHIi4KLmixtyaJVoP1bejoDXHWDQBiGi0o92TxMdXOF24JmLe8BetbPwyj+5iPo/5SDsBP
bZQxsd3Ut8Am662yU/ei0HDaqPkIpAwdI8YN791RpDgb1DBXuU2Gkg25hTAb4y5WGJXymKOtIOet
2Xi/RoSkXbwpz1dTaVjPrtM3K81WIYkvCkGD9rIAPOHndvrWrTA8qSHC399zMGX2MvNLw9jqrTAX
RX+O0o5savM5cmtMVpHmrCx3Kmn5Dhe9RWyecVcJ4rfObChHVLgNgx+4h0NDKvtmSj4yvbJuHRIl
qcd+hTiZ7L06eoDxYnSo0WuRXfBsswtvuSYNUrNY1AS12610q38IqgidWY191uwfRsq5Wkpcx7jU
hggJOQS29lRnw4806va6ra3H0ng3S6bVOEieNEV1uWheeqs7LAx5FooUI6LYQBEehVFrPIBveU+i
PA/NKUXA4LCFHI+mfnFhN3TKnDcYx2EuWv5jh5CFUvhEthr1mFFENwMeUOIf2rfcP6ADAQ07tw+5
BOmTogVLh9EP02DccDrsaTFMuGSK82QR3TXFBCQ2CzKmYNFQl+fMnLVwyigLiG4PKg4KMyoCDNAU
M7TxBPGFPndh4Ghlry1957GbbKYubX6fxztv6HwmI+48yF9GSdHuM8Zi2ET5xbDfui4FdGbwc60y
H9BxU61ddWX7GFOvMugWhbKGjOUBnnOaqgwn8jd37M+/685DWVUmm4z5lt6nQeVGVSt74nV6xmSF
U1CsklI+p6314fr6fh6TC7qpH6ifjvlgPlKQhaykraVp6Gtu4u9FZT5j39XDwimpT9OcaMiitiaT
ZGjzzKa93vfoeFsFc8wcqu++8cy+mKWu+1Xikmn0ZTp0HyMdFKkFsQnmshOmGjFCVr3FR7wty/9D
3Zkt2YmkXfaJKANncm458xDzoAjdYJJCAmeeHXj6Xiir2yTV35n2W/dF901YplVJeYIDzjfsvfaU
UhPgMGriT0bgvJWweaUuDqlvPzmL/iqtUMn8qyJ/ClOeefFc/NjnVL7Z2avTyD4E7fmIaZgFS14B
ieBszTghwwjtxtZQ81fTysLawyjtfsRsYKyYZiV12nTD13HtWoHmgxmSmY+3yBA2ce8wjRTNIxl5
90uNLI6zfksA54sep6+6fUHwpi+RYOpdpdVOo9NGjL3pneCDLNq3WaZHleqXqDFDM8mOY5aGEmn+
BlDiZUjbS9yXvHHmnifSNp7aaP5sFO3AXWVji5vO2TI8pjPEUME8c2MxhrWZXVu5pCr38sdS52ER
Z8EhAC9DMhdmMb8nC0SfuxozYT4L77CYxcVLq08WgVpbfCt3bRMfO8YVoVwNlLPKbkdR8GLoPloz
uB/X1T+WcshNV+R4D/OAGdx3QW32jngmCzceGYvARq72wTTdL0R+Z65fAqEdRkz7zP6cyud1QLiN
LT6De34a8ywhqrrirCSwXGZ3IsvXvsz0gL+XX6UcT6SKUmDBRiPbrlL8Nf2Ddo3NOARPVsSWKPXW
XDgkEXRdhfLU3nCnF9U7O7MpLMRlKcwZgHPnRuvT2Blne4xPuiVtKut0hvCOB5b0KNoujdv2G2If
AZaUQ9/wqsc0F1unaa2w7P0nqEXIpjz3qXWqbdpCZx5s9LDDEF/ayTymBpZE1wXy6CPDD6Ky2ug2
f2Kg9bjg3BsSkoDs9e0/KjLeR/OpkfEH3CkSEDrEFNnwBoGyD7lgkGKnjAyJFlj2kFtbl2XqaSra
nV/a4xZWvomMtDukafnZk9R4aUVK6bTcFRkPRB0nn63YS9Cq4oiNghzF7HS0xJfeQiOPKr/YNZ78
JhZuK2XQWyTOdnGmIARSuIrhPulhHbQn3rWwhgPACLr71EFxW4pwEJu8B9e/4ExgQ7p8oB4i/mY7
EDs//Mwlz627cRQvzCF7bbFPML3+fgnYXYC7o19mOhDoFUdQ5MZGeRaDvWkwwiAtLlpNOjRi6xSU
Zo8Afp849re+LHA/WVPFLoxHEz+ZRyMgxpKptB9dxMATj1r5h9DKhH63bGQ7WTeDVX5Z+pwMdBrN
HVy1kzPzJhSJ0z4mFiRkCJSfdLKj4GbgkvIB2tjSFMXF5za3HUK18TXq3IzDoCQASKX5ex7oHjtg
ZoYN64dLiWB1JOmsu7cC5YDtMpeNk8/ks1otjQyLgVDYVbbpu77nDcwcGWFtttGFI5GK6zQcjQc9
eF7oNOVLUsv0OsQZDtzBpVZ1sCsvKZZzCi0EPzqMDHZwpsKqU825ZL+AOcbWIC0ox7smSG8jYBe7
kuqbgbs9hCMrhsc0pmG3CTF5ivviRzrEj96MnyDJnPveWKk0AdmRQ8Q2xyegiUaVWCSSYPcDeriv
LpFlhLq1rMyx3G0zY/3IvTwIWhaGGPEdu3M+iMOMsyigAqVBedMkKeYEps/uyFSsQ87Ma578XWD4
bdUwX5cWd+fYt0czJZQpSf1w7OTwSUv4BN3EyqtLkpfWZMJZ1Dl5TDyoJBxr/zh4U/q2dNkNcBQq
wWWoHyyDA7GD2Mq2uLlYHsO4fGApTiiK3Dr6w5qj9lYUiQgbzd88iGa6dD35OGNXXfuSSbArqA4l
JrUU2F4nCjyfgT/vWLJ9JCK4GXu3P5hLlx4qPE9oDl32o/wgdZz2GoC2iHMnHJIRa1fA7F/k0l1T
Q/DuBxiVHFmfYQ+O25yCOhTeMt10vktZC82QmCn8uzZgBilYwylqg01nFFvfx+qe26m1r9gYo1kz
+Mrqct8EPWo3AypZmdlPdW1hdA+Wbh8VL8SlJ+Fi6dBl0J9IfJLFrJA/kqpbTixjeON/lnXhbn2r
CjY4oZIb3EDLzi0xXupl0rQvxo4hfM7sQjEBmO49p203rOaXTR/nz5NBpm429TdOUN7xtcy3WCpa
3GxMmTIDsWg3NwRMmfKrdheelyLaLwCIdzXgWiTkLS8esws241R9Gurm65xze04jxGrbBf5RV3TA
rdvCZMwyXl3a1kc3lgzOqXgI8e2udetwloqZmbA5hLpt6td4glCW1fpLkW2cFic5Xkt769euz9yV
IE7vju328Kzz6WkeDRa17oM10XeriHkoUsUO3h67plwY+6b3vjYNg1mt7WZXqerRIQoGGGRzkvQg
7KyYLLYZu+rWR3uJtIDzuc36c22hfih9nxIbLaGo5h6Lrn21LUufgxYR5uRV7k6Y2QXcUkm7VJNt
h9SC8DTnLkdefGk8/6HxTFL2YF/tPZE/ERo1nOtsbkDZ0rW4ZPscEW+ykWd9mqjO3Vovs5GkZzKQ
glOeY/eOWCll5XRmQ/spihIs/+b8tV26Fq7Fc0eCM7uNaTcYkghfNV6swX4f85zSqS4O7tIY+1rE
2ZZkyJ1ZxLeJjgn6MES882nsjEqxfwls1pP+D9WJtbWGWSQqB9m9N5/T0kNVn4VBX07bRiXpTjMC
wuVV08BVXnVmuIqwK6pKRNg5YBgjM21YbcbG84p8i5zXYlvb8BAwWsCS3AvkKm57piUkjWjyvuJJ
qc4/f7QqF/DdzE0rq3gDQCHnobGSS6EN5kILYb1pHYXdGmjIdALLXCfPP38gHWdxlnfb2ere6pJp
Z7+Sh+Ky2I+TmV6IYE4vvkIdCsuUfy+GYyOG9NwXE9vOyQIBRD0COc1xLxaGOnaO7J+1P60YxxKB
jM1ro+VxC2NnonZWjUQZnx/aaHKP9mCASmKl5VH2N2JX9IMBpyDtQp6++36ZXnLXavZ1Xr2r6EYY
NxnRq8ybRA4JIOv6kM9L9q059dtibNxzY07HisDSg9Ul49lef6BtHv764ZlbKoBTZ0I+JScLxbB5
naqxPJtQFs+56zA9NIk1Lxm/H5ie0t56a86RwfYDe3BHMLSFsdxrouCIvuRQukyXHOW9Gq31lM/e
ddHrfy9lzuj1iHzqaZUUtFvXZjZaT0P60NTW1RsCbxdYFbYtFW2nwryvwRJkLk0IgpbimrCNMtv5
vnXgRmGeLHs0B0ts4CxK2oeaYREy6O5ZO2hWFum9+p4uqHcUF79Z1Uw+y/y5Ogs7S8ICa4HBSsXL
HuOWYtysfXrjifd80NwXbvt16VFVazE9so05WgZ8KJu3kBHNCGeZeqXTWNLtqMca8fYywQgA8/rF
7Hm98f6RECZy+5W07JemN/Ycpt8Zqdjs/BG+Fw66Vzp6Vlk4e6oIJ5n4kBVrHJJO75Fd3pPAtLET
m/ERG4e5ICOa3Q6HwhzGWL86lZAJgki6EsF7xD6BXTX8i3gGISTtD2mwUHLN7GUa5KeAvb80vuou
p5oK3ENTyZbykJWHcUYj/yW3q1MG9XXvq/SHTdVbZMEDVeOLOWHdSOMI0uXwc0QTnSq/fo1Uw1PA
fiosCiJnguXesOo7st8EHt3hkUSfQyrZI7psThhBgc8QO4HtcYhtdsIZlW8eRUelrbspWN6ods3O
/zZlqGdalvmr0KDdOJhJiJm6t+0M+Uz+UtTHpMgebKqk0O68VxOiSlgm3CElT8OSthCb0gQQAEaP
sjz6g37rLe8VR8uTqxSbr2DbJz+qksgEnhxGcKcS8l8WBDegNb/EFjsH15CX5oqS57WTzbmogDC4
lKw7EdC9JP5b0bgtPoeKKDYj+3q71DVANLRaALlxWvJSmqs7O6AlT2cXdXAiNxm/s7HJR6QkVaHG
Y6N2ZU6HVrppyryJFNQpm3Yzqve8z5FpTfkpHexXH4IFe2wbC6Pt7vRAVnJyo6TGbvhkjs6PdIpP
c81TJtFtoONZqHrYSDQOM09GQJ8jGVOpGqtxc773RixAloyf0xFdYlslj64qXDCzxsVHt2yz+eGy
+xBN+HIsz+Z3SXnEbDjJecPgZTUhEdSc/aXz/W9paP9P5LG/qW7/d2Lc/wc1tBbMi7/R0FY0Q1/K
L7+qbtc/8ZeMVgT/IkzMsVa6qm/zBPwvGa0V/CsAEugRgoZdGrUs/8u/VbSG5aOxJT5P+pgQwUOs
4tvuLxmtIbx/YelaUzQJ0FnDfp3/jo4WBe5vZkHJkeQj314zJjEMUjGvGKJfXJedwZwpHYoaERPM
JRJ5NNvnEK9a+04pbqOnKObG85A9kOQm78d+dBISTu2EdZhoNRkJ/WBmt7YtJ/isOESxGqcM5S6O
l+hVvxoR9oeS0cowsJhsymr2eiPLjbQVlzJLih9UOm3yyZoEIHegos9ml3M3I1IRFezcqrM2cCGJ
Kq4H178p8Ju1GzBSCpHWkIJzLaOShBAt3YKJWgdhgKLc99s9HgKHnJAR7HuY6oIiJ+gTjCCJq6oH
eAccYtZQ+eVucbDnhaQV9zjpFCbgnccaetoTbjZUoR8348cohuLb0EjjrTUd9klWphU58ZWZpG+2
nIfqLiLKhBK/7R3EeK4DSEmVbfZhYH9DcLMUORteO+fht2SWUEQzu1HholXAyquZcsYjCH+KcMDZ
9iSUa6gDeaquz0u7Uewpu5RVM1davjLQnvSnygy6qysyn3q0l6wGvI6abZ/VSFbDZs7K99UZJNHg
8lZBXcBlvKR6VvVnucQkm5L5wBoZ2HNMZKTsWN010SzL725Te3rC0TM0FuO6jJSm1yzQM+dQsKRz
/lxKh0XJhCyKQx1fSHQqysCp571N6ORKx4rh1NeWo633wkl88a6pwhFGwiFM9qV2reQI3KWZjrMm
kImhOAN55GlL2fevOWE/30wZKb6qwRNxmJfcc+xVGpL5LCw30QQrAjvM2uM4WVKBfPRbPWyDYmHq
ZVUmm/CsL7OYSR41Fh1p/KQDUjgRw/jxp7hzvA8DvPf3JW6s9MgXoYodv3CV30Vj1zFOAaFBOUEO
zK1w8KbQuuvK4j1dqmkjRYqtu4VByGDK8etnx41xt3kTQZRh46Nr2gGBRCRi5pYzbH3PAfAkZyd4
NuNxDt6mxhqdJ1EGCEWDwKjmT4XjGITgToaHp7OhoXM2HsH1bORS/Dl7XyRyRI7iJcV5wKMsX1U7
ApQ2mzIvLlnsJqQ79cr/Znejm+C7Kcp0rS7BGBdtM5SXqYjn74PGak2dLKaS4fgcGxl+vUK39Q9m
BSq97RwbxagIDHAfNub8aouC2X2hI6LyrSan+WJgXH637AWdwDLMdoPdqCdU8mMGcpqT3jchxTK6
EVCW8DnGjizBpo4yvSM2IMWvSah0O1Sy2TQ1IVGHLLAiFMfe6Lg74oD7kToEasoTKm6SkJvF8RT6
4g76gvRXbxYK39nut2kU1UxAC1cupyGIkvEzi6iBoEioIDPPf764W7ZU3Ucw1kn+rXB7ClE/cMya
MXhbFikuy7hpLwDDx/Rc8rct70ZbGOieXDXLfDuyoU13eBMzfRKlsuW7GVMYWdgGkphOg+jpwngo
UEOmIDuUenAosocjAvz6c61dDW4xLs0k7Jua2O7GZOaw5bkvQJRnap3y97FcE8lFAew1F8DGt3M1
2WLva9xPLMdAHewgHOnobHb4Z8OBpp1mTOu63mVRYlZPyIsTNFbknaHxkJVxP2YV8x6/n0bmKJkq
ur2H5DWAkiWdT17nJXIP4U5EB92JygBymDgB14oHdje5kT/iwKEZR381FwlrnzkC/OxLIFnGUnmo
STxVDfshGOSCa4QCRmNnQF8XffNznltWeLYoM1OSR1Ebcn5y9Tg71s4KsAcz3lBdtKa5BDiGH62s
coaXUuVGe217zVxNxWXEb2C17VtkqAX9k0b1vsOopjIa0oynwSUCC7lUHWMV9818iHetkRVziIjc
eMzpyJjOOi1nYDJ7ahMzuGYAOtsC67uFswpZTAsxr1n86X0smrHdwJdW/TWqWhcZnuU8m05cPxgt
2JpNLvCQni1LtulWOGXOzkSR8bMtZIGJP2qyVfmVQ27eNBlH65Hv0fH3vumuWcddw+l+sGMPzvyg
8asAh54148QKtMINvo2KtMCmYRj4s9b4v12T/X9UbbF5/rty6/178f13y9L6//+r2HKdf7mQKUBv
AWDyHciJ/9Oz5Ih/WTbjct8ll4f0m7UM+3exRR1mmsLmjxBOJNFpgM/9d62Fm2kFllCDsbAns5as
5f+GZcla+V9/GdNWJ5Zv2ysxF6ysYFRByHSw+gF/qbRkYJP55Gk/9GbI5UZF6gE6y/hgGJa6iRUE
9xSOz1Tr0IlmUk/dUex+uVT/dlH96pqy/rAc/vwI4P5N28S47drmyq3+5SNEnf73R5CdOo6N4W2t
OBl2zehnj7bVgjIGGkQkT39WOUqbRdW3k19A60JPyBS4ZGgYyVNgEgys8Mv+/af7g6/7Hx/uD45x
U1aYPZGMMX5nGbR0cX4O/DbbVzgGtyg7+g0IuOFhCfQ/EFN+kkV+/2a469bUXIsZG+OqtUb+5bLE
yPdiJ0iDUI0M+EQXqTtPwfnzFJN/p9f3eIgRM0/zrdcEDX3dx4yy/BOaKsZCHXKhv78Qa3n/x50i
PApygcfOFALBye+fB6y8TIpRB2EMHftS1unjHKMPdcvVWWyIfqeZ+V6WOL5kzQJQuMCUQam2nRvz
BzP85lPepGFnmjTmk7vmmMTshkdQ3wJbTOK6ZtjSrZwKn2mPTdO809y9907u/FMM1to8/HlhpYlN
j8sbYKZav/JfLqzl13LM5xyhuGs+a1mmkBLVeGqXBlzVDLIowL3DPsAbTqnsmaLBrED5/E8GVQyJ
//kxPJM5LLZrH3PN7x/D4AKMFMlBSI1/6c3KvheRuQFC5B9z272lZd/4bNhPUSbVviv2UUtYWBlb
/5gF/l98EE4Zl2PIg+7Ft/v7B8nx/hReAfisr70ndiWkJ0fpuGVO3O2NIAN/SKrIkM+fKIXYlmI6
PugUpxga7+DpH26y/zyOHNe1qEIDz3VcOtHfP8tg9GbH7BYxg+CZb1BmVau4uZ6m5q70SSwONIh0
1dr7sjPAQ6Ec35et9Z2hD4sLlLXoaqyZYUZcHCgxy12T8Zf5hmd/XWp4pOk/PBVrQ/zHt+h4RKmR
4So4SsXPJIxfbqah9spU91Ky+0X9GXPMXRzbvdOr1slpsBE2zfhW2319Idy5voz3AdPWZ+bdJ5do
gYd4gt47YBy8r5UXHFy031tmdPiQ0bv9RNnMCZsY3tg4BXsYnWnChktbausvubzHsHc7phMRjw77
ljqQ9c202CqktHUgzTb+Zer7K6in+SrzbgkjXVi7umdnaS76+2C0/rUrrCsjPApKJnXQUeU21YLk
WlfcO22ljo2LhLTR30HAlGcuZnqXZ8ogmwP7An25t2G1m//DVf0z8RoD7foy8LkZpbPGNP55GzAA
RuM9eGxj+cqtDP54XYs9iezY9rUzblr2P+EM1Y5LPhqEmeir2Qr/SsMqrwAmXlDSnE2ncPeMOrxQ
doghksJC5R2NExkvt80QGAeVsqdP6hjslcketTJ+9PZztMoX4yFgDzkTkRG078NouBwUGAJF8Qm+
MuqPON5HI6B44RbdaUEZqLD/yerFndplHxsxtBa60TN+g2uddq9//5RY60vntxOMuCIhmbVISgcg
zOsT/ctNZ4Cv0MVKMXS0e5eQc35LHdyFQ2mRmTNK+xn3w7egE8B4K8VF7LGFADjF9dj4DxVtIioE
zz79/af6M05u/dLwVvMGtzxh4qf+4wWBe81v0W253LttcuePUPViZIFDXWIHJOUacRIWjKV+z1Ru
fmnHvoSKbDNqtuIbr63egU6U5xEJYOpmtxTuzD3NYto0/ONG0Y7sEGDjpjBbefUdmCrQky66my6y
hkAp9AjXjNTKPJL2bYBRbNOVvtiSYi13BsuiALPxA8LXl1UwFysPKlH7D5Crtcj79XuBEQZl1TM9
h0tgOr7zx0maon7QTWDzUrTFcDXZvtiZkx5ThqqdNhumIubHaAzBJSeTHLqbAgCoPyk/uSTOaVzY
idipRn+lBnSraQpPz2mc6X5NjUQVZ7lbGK8o/fx4V3kJETMqWbaW3Ys9Pe9tUkR30Zo4gsIDoQh/
bnbKz2Aj5DntzM9eqe7Rn1gXoa3vhVhWPDKWh9THe0AT/eqSvbe1GARcg5i0tw4PxrntTSRtdncZ
R3ZNabxssgGLqW6GhpjI+LEpHKD+3AqMHljXNvkw0HTUw6WYy7BJS/NIAGMCpS0H7zcab39/w/0Z
H/bzhsMaZzGWxOBPzszvj4HZlQwUJpvBRVp8pCrAg9cwdWMK1x5SFXnHQgXOnfIIp9cz5NJe40Uo
Mrn8Q434XzyPvAI4qyiKKI38PzNuFLcjgYhYd8fkYk5Odgmi+U25wXCdR/YdKqe3VuUEk6SpRZib
GZxc+8fCROMZoIZ58hPxDyfon9XaeisGAhYCk3buRgYKv18bNcrBQakM9LhNCpyj4kvBC2QTqXa6
Z0SJdnZwzIPjzDD/DFlsZK/wqcIlhnDqOhcVBLdt1ZIm6Ar7NFLAhB60Ehzv7IAYM6mDoUuyNGEA
HZopekiLJd7O2UOH0+efEtoEaMbfHyy+aQKlaFJ4uARX+M9s9sjNR7NtCg8hoFeiU0XYhVDpZKNX
AGIV+JsZVcO2zX2J/jSPD43f1ihYencLhKw4TL3mBvTHNzdpbdICMm9v60vuX/02dza1MfiPtA97
FsLVXW8s/gPiJ+OqdL31hvpGBPlwmy/1EZATnPbEeCCUG0dEMDz4yk13c5XVj8plPzpLOJAEmzAo
qJKXJTWOc0OCZolNk8123m8thzV4VH/YkVNtpL/u7RAWIjZLx2saj92thMyZuiwO1zn126KdVWyc
/iBvtk6+zEg5vkHIVZwvrUGyBeLEJimfZ4EVmtD6MzL8G1QDHvGmHMM5UvBdYVYtWNUiYCrpIgI3
UDqsv+8QQsywT44pyHzKMEcoCEWsmCowdK3d3bT+G5JEPChN22L4yG912o6nJqgxGM0BiAwHK6Mr
cXMYVnKHxXzY1r0Ae2936UXbd02dfx8SpIzOUvAasjDZaRSn8fTYy2B8w0/u5o66jSfUCAx1MAXW
8ytkHNTZcZUhEbeegCHtAjRvomjJHilRdAinRZ8dsUbDP3uGdxfOXVrCOKvWjf8zcqX0nigfkl09
aFPxYHlXvyN5RamuCW1mxZtpZBRtd+6H7Ni2redK2I7yax1NDjLxrT0yfVrHTvepZXQ7pGETTuEe
ARnyNU9z7XBPA3Q6ss7+VsmJUHDEe06OJGlIm4p831I95MGsHgDZsi5IxoONp/Ao7bp6NQPk0RXr
eJAR9in2yuKet2UWWhMelmoEkEB4srVXGuKpMrV5w6T4e58CNw56Em1mEWOBUDVCy27AzZDkPXmh
IoRxMcIPdNrblMrHUTc/f/iLy2xeBh9VkBqbYCYJMIo6SPV9ft+CvPnelNGNz5O4yauuvMN3dNSg
jpmP+6+wckM7V9FrVlrqmtB5b0wLdaPlJ+8QjVfyQPqMFw1kiXkKbO0c6C2Gszaj8uoroKW17ZY4
EuS7LPBkY7BNvg5WjFXzagRM90M9IlsenW9iSioyLZz2KnH5sghV1wYBy9aIsWH37clOe+eUmhnk
by3kbsGBQEojz6fkFIoiGWwar8MVtJjOOVqM5zlN9IURCymzZmtufwbw+GJ5MOg4LwkaOddsvX3X
u9ZzbHruxYwNeW3agtyturmopRj3umcF4lTWgEGaEikt9TO7++o2bslh8KC1hZwS6G900GKIWNR+
nrCsSxzR/P5OOEkS+GobRULg2mn485PZWU4vk7V6N/eNOLeefuz8JtkWBuhWEcv01pnyo2olnj4x
k6tbkwrAvh1OVvAhep7S3J4XRo1WdqvIaCSRkoyGNUpbDAMI4krlYb/Iz9pRxpHWwL8FH2Pt4Hux
R18vjTMhoUYjpncTgE48Ni6WqlISItLWmBy1epjVgJOteViU9yntjfn6k43lr3eN1R7bBn2E57b1
M7uV/pKq8iaa+hczqZdv7EHeAcrFLxlWfiuq7jWH88+kZkp0RPnsrIj0iO2boG74QQtrwoQhcJSE
h5lo1Zt2DRzOG5mcmyy/R8MkD8MgCZnNieRoswTvmjWK258/TLtKQiMFswHzFWtTV+cL1S0gsgHF
7RGQ63Sd6uG2tugTWsUZqRwzecr86paNDu2Vj42vSuS1YNieOYO6de3vtZt2xOToAKDdUrwrne2Q
mcuvAifWxuyy+sq8/9jPkTiKoW0uPOfmKUs7fdLiQaGvxVmV93vgggFufmgGFZHmiVuOXy1NAmTw
JNtm/JHK4zqnRSE3RodG8lLqLf67WBzu87QPnrxk8DAKyCuut68sJuyH2DrUC4/GVNYB7nYIMHOH
ej/IqfDE92KEWl/ZuIIK9imPY9N+RXqdXrXJS2+IzS+qsJzXDrnmFmQZnLukGbc9hch1cS32Swjj
Luk0wJqQOP57Qt58ZtanGIhh6LGcuijh6p2tFYqpDoF65CABE7H3kRfBckFYhNoqGckomVfNrWfm
jyJQO96zrLxyx7ipEJLeYNm50bjLb1CH7N2GxwDEJBJ3GJZ7A6UdrZ97ga4nwoLH8ZRa9ufcTKon
s2MWOSo57VyBrdCJ2PQuZTJcXMPbl0FK9kRt3dcdEXTV+vhBbPY35dB9m2X8eVnV4q2+dD66gd7Y
VhKdYmZtp/Uc0SM5fnH1BO/G3ZYN3Pghyslw/OI1amHBYkwkr8sHDHjzbi4X8ylb0Ms47nGqq3Tv
yQzgn0l0TV82RAHpPH1m73GUKNZR1fgnAE3YQ+GN7qck6/aFQIc/xFTLMcuzTTmWCwqchLNxwmZa
28uw74TqHgEkHet833p2+ZG76eci1RvBTfDY4T3YmkJ+SjsVXFjpf+PI+h43jjpMDP8PIEQ/AbqK
0M0qSTgK4i5kZPTlefTcG+YzsKHWTf0nVibBFVbdilZRNA9dfbDVuBy8Jpv30gVMUmHE0vUiTrzU
4i0PApWjxitVl/iuKa5KDmW3+DEMXQDlBS4BIJWj2xssbsAvQPSsxXPr7XDr4L2Ki2fV0r2PSRbt
Koeqm3cMwr6agHHMJs0d27Z+y84dU/xgjNtqTJtPfhJ8xvuOwWvx61vXjOUWZjwNH77aMIZkiARI
Q3dKfLTECz6GBULRRqMrw/vgHh17VDuTYBtOnBpjhwW9pv7OLe4eOjUnR8dPcW4kHQyTzNixGZnf
WkhDmGvK5qZ1wTR5on0k6PEU6754cKAyHDKLxyfwpm2VpAhfskpu0kV08FCM1aJSYDLwfHEf+1s1
+vFzPPoUD7l6VNnRqeP6rkJ/jslbJJvCm9DWMw18T5G1hRpEc0/tdvx5Phma8qSL9DpqRM2ddZH5
+POHP5Y7bUpv01OybizDLUSYOW4CEKqddlbp50T8YWywDIcVPDeG6DDaLAPHdmt/EOaAXjAPpqfK
0NOTJPQoWeDipinZQIuSFFWdvGFXHTZZE5IXChX/RmfFqYti/9CucxGoD/JsCHZWi2OfzQkNbSRq
uUXHeGNyfj2QEP9QDaLdguBvN7gNlseVRMFJg6K7xyNz49pDgTc/X/ZsrVFXsdHfWmQ9Gpg57rys
aUNzUs074NxNaqIREhQPe8cY1Es7GxCRakuE9hQjCu6FfJjPrCJsqJBxcMWPRqMvP8OjHJ8GSN27
RFTJYVzcdyPgW8C68jgssf1mJcuD8hDuAvIZV/an8dTkEslTMYvT7FUv8FqjM96MzOUcCmsL31nv
+O7BqZBJGGyuc+GaN9Y0OgdvcD6sNdbVXn9olgKH2vTfshSpIwgmw40vTpCL87RQ4IQW5cmuc9nT
lqg5kJRIn9d7Y9yZ6Mv3hjItsMH9VsENusNp9u8fRR/NWyuoauaVZytp07tffuTRcEhXaxW7XKxh
Pe6EeWi7m7K3upvE3oB57R48w3vJrUFerL7LLnPUfJ67XNyv/yDnINiWdTaEgV0mz0YZ4XiGorIZ
l8CgYrRJvh2JUpQTipDSd6DUc7duG6THVxwmXWLaD0jBzS0yabmbGheJX+O/IsDQKOQzyDOTLvh1
EzwnbcIoLfK9ApqRoAZZRl7VmfI+40XeUNT4iF3St7GfxbVJhXuKlEUSgErCqiHLt1IfQRolr9GW
HGcfvnfWzITh5VBiuZDqJU49oBlOdzvYFqLZlYXb4DkX8Bm4+NjUpCkP3ET1vYO+mxd1dvvz3ybs
8Vt/JDYhYkWA/5eGAkjz1mtECAuHM2Q8yvhoSvtLWk81m+04BaQH63USEwSdjhRuCJ9P3SI4bSTQ
HC+SwF0ITg3NmMuDdu7Ji6Ls2k/lD+m601mtPGUT/Kk/uM7tsIKVcwNbWYx4lXFhsCuDxUNYRGu0
8XpS4Uo53vVrPqnR4YHrBqnhaPrwc2b3DoMPLhFyj+4NbTDALYtz7yOJj7iDB3ytNwbgwZs6mMVl
bAeyDiu1T/FvHRcsTNe2sW4WQdxGC1vgZqrZlhMrNdnmnsRxdC39REkVDPGGUWZ6Cf4HdWfS3Day
tem/0tF7VGBKDIvecAIHkaImS/IGYck25nnGr/+ehKquXa66t+JGb7ojqmhRgEAQSGSePPme580T
3xOt+JRR7DLYMRa1Aap1EAYqANQ83rgUZuz6hkI4ZYi+lJ1aXGqTeqe8ra4EeUdRz+KWQLm4G0yf
VTP3nVBPfWJCtYkt4R8GqXUG8RCvsBG1V+OEYMKaTaYUtXAlqiXfjyzWrDOtDJHUBMGN1sNIqCtA
02ixEYLZRG4t9TI3dBLOFgJNvqoZnHaGXlcPKK+sldKJ4k0huNe1zt4ZRWGcisjfMisw3nWaBSIK
P3ieim9FjwlQZuND5HdKcSVUgz3lxuGRlGm96Vl/32kqPiFTAvWJgnDlNjRLb8q+q73TXytjsO70
AvZ3GyEahlJk3aU+FbsKttej00IgrcgbVGYh8d4SEe7M9WoeiQKoRHHk1x4e8Hdf2T1Hrkax1UbT
uiwTnpDU81GJyv1oGZ81O2gPRphhndUz9zMrY2e7rbhL4bqeSi1+cRTgUFlBvmfuwNtSRUFQ1+bz
2fEzHhGrgcOL7IVhpFPRy2fZfV0V/lUZv6lFZz1O8sVtT0GguQ/Lm0AP7lUWVy+aFlqPDUnQlQ5t
G2ECb+1WdzeTipvc8rajYpjxBeu35WCIDPHYLBoKo+VhS9tybkEa4GVpWY/LH9TcMJYFP97orX/p
xqKhkl+eic3CxJw0YAnk2wDFHhJumCXL2+UnEcTYB8iDfewn/yKohuI4p/pA8qC2buiQQtAT+s2Q
6zi5uElGNhgzpImFm3WNmwY5J/szZsZQF2oDiQvSxLVTUnSWKo9GOSmPLeYvSVgNCG341egrX8qk
n8/LO/IoVDyWaX5c3toKCDwlwG1lees7TejV+kQmRv5pBD6T3gMMvpDH7RCqnHmYvi8bVSdTrtGU
7Jdty6+oYiDrMT8ub8bMOrJcUl0/9pb6/8mepo/ztAF1MQCr9WHZmvWUmQxpgImf/CAqs4iDQoqA
lq1l7DNElYO1WrY2/phekHs9L19W65TkPhXtptda+iMTKZxvVfXD8pd+rl5jEgC3yzuL+Q+Riz+f
luP4WKWDA8J8edmasGK5iyKqepatQ2GwQTfhLspLoTejegoKSmmWrUyC8luj6j6+HC4rzUM4hR/b
PvaHkzFUTny/7E654LPausll2RZitLmiVWrHZSMGAf2m6jPz4x7Ytart0PTVH+fR4URx4P6BHJHn
kZr9fEOdQPLxWYE/11dy5B93MwPWRwMn+aJXl9gqjG2R6Pr5x4uSMbf1daablEvf/PL75e1oxOV+
Tv2XUE6Dl/1/2a1RZn3t+II5CqU4EywPdvyxj6/kN1XXW4fl98tRfmwcx0g7glz1fvzKkTPtH2+b
Kci3DlPzdb8c/ccBluPVOom8ssY+cvmTn/ah/KvGZXW9/P7HOSWUgE8r8hOhN5vU9/74pB/7WHiQ
HNSZ/KTa4HJkjRfX1YEoobVkPtm12Y2zvKSx1TDasClETXWjRJa5jlmGlrya3/dZflpell2WnX+8
XX6CAnyxQkEiUx5k+dWvH2ctn2QYsXmoO4Fv5R+Hd5YNPw790ynGVmVABUyD9ccv/+6jf5z7ckhz
Cr/oUSRZf/IDfjn2ssuPj+7zoDnN7nX5zd+ewU/fYqgwIPUzJgo/Hfqn7ZoDhSNIqI5FqvaVYA2r
YRXfCxCTFKJH5ONCv8UGYzRRLhcqsgK5tSBa2oR+UkOn4m2r4M0apIUJ7I+dk5kZSiWDcrfO8ycr
QVibF+A4lp2NQcQ3VUYNyrJVb7X+UrTqp+VPkfXCnYtakAX85VSk/kPfPy1/t7yMYF6QCfZU2PO5
Q5Iew6HXrh9HmvtXs2/jy3Kk1i1h3TSxefo4lMG4hR0KZPjlCzRi2ugZKUhUVNmTYdgKbpqYZi5b
GYJVL+ss7eMLVNrUHxSfPm3Z2kcuehWZrqemCVry0DxCCgmRESjTXTga+V6fG2efNxaYuhEcP8FX
8TYyN1fIW34Tk/ItLe3maRgwRlX0GmQ+YuqzWvX+hqSG9Yw09G7ZFdLGMR6M+dUi9wD1fdIuPJTt
UQMauuv9TDz0VPejix6LbxTeFZ3IvlpKYVP83Sb3LoG8Z7GucMjEkFxdEwxk2VXTFw0Z4XJ8rfe/
lEEafLKD3tzi0hfcBE3s3FhGSHa6q7PnSHEfl8OTjMQYwy0+uwMZ2ZCl2Nu0n4OjhUTZg26VPRQE
hKvlsP57LGO1uWzvjDLHOgXszbrBLKtYNxOkYaad54Zq+IcodZ2974D0IKURw4zJxbVITPI+pRI8
9JEWHXBDQe4rd2ZFIXxwYITl2lSds94f7muKjRRuszWm+UuuYJ5D0V60R72TvYB9vZtMQqlaU407
u3Dvll9bZkMllTsAZJB7DQFLv1U9hJfA0ZWnnsq65fe60UF3ngKLRYZcEAsPhv9oNp9ntzQP9tT4
dy6j3CrRzPy9pQDXttLhefRjUFBoWQ9d7Zt3Skjwkqtl/m5WpGgDV38eAdDtcisLjmkAWRpEz/hx
DD2y8DHP3We1FPmOQSY5ptRd3cF1nFj44xgpqxtNID1V3dKh7l845aYbqVVN/OY75YR68NCopHv1
MsXdRRUFK1e49eCemF9FXLZQxf94YWBpT3pfkAFbfqkwnfn9RzKHxaEggtZR+R/LGc4PmoEbv3cj
il7LSr5azXATsiKDJUk77ru2viz7LC9Mtoeb5adlNz1jZXhjq8anbI5n7JP5q2XDx6F+vF/+JM6p
cQgtKgd+/rwfh2wbyqeMrP8aqjOL+vb0oOZB+VDm8JSYmjz3jhqdYRb0K9eOw2ehosDOUzfcImIO
nuOoGXEOMZx9o9unRMOhSyFhMANPnss7PySnZ7TDuZLvRlymDmqOVUELHxFrtjgMToruXjO/82/R
iHxHkp9EePLZl8hgkSCoKCONZIZgecmNAvl9X963bU+WP3WjXW2W1XGyW0rS6nDI1okz9F7Wmu6q
t8k2TiSLV0NIwQdM5f4QV52AftC4pxqIIUPxcIO3FQqvOSK7klrqa1xT8TWMOYKrlEg4narHErec
YwSHbaPxUMEncaFCSKq1/wwHboBy2vufEOAAwqJoeACDVmT5JYz85o00x75nLfMI4B88W4+7+Gpk
jrqp4ulZlYBNGBCHUmVUT4th3TYdjoDjY9mBIxt7ZVuqMd5a/snsAXxaEwyIWUDo03tK/vIugtlK
hTIuByxoqA8xSDcW04DBJCKMKR/5lLdpcUrDGXm8RX66H3nw7EJ5GXrmiy6IsgM9GMI75ucykbUa
h2BYMUcRBzsHPqF3ZITwgkpG5PGODVuyywGSTFoBBAQyVKaY1eMgEhWTHLXwBLq4XsvOIFp7NBNh
sK+n8p3Kl5fA9Os7g0nTlo7vW0sguc1EmF3tWcLfakvx9FjtvIpyGQjKoP0KOfV/TX192hhTSE13
ldoHvWy/1SGT8bKjuqQ49naaeNkoWZMVa8OYhxZrlL8IuOu2Rl+u7lh7dBE0tl+pUN2FfR2/BC7S
+F773EXd8GCM5bep6K+Nbgb3gZrCyTenqz9HT65Qvhlu1u6yyb1gFWLuaxYI18agV5snNcK3WHOY
ZpD7ezJEtkvRUa4sJ3uiENSD3UvXSj475Io6U3t0EdsfbIOqwDJ6MQRFk+bZDRW4wa1BnnxQd2Kg
O6oKeLYJfVM8PZjc9oScLMymRzIElDfjDbUhW4X8yKCrUL3YrB40AVJvzIYjFaTMKI0REhVK9I2f
ghzxwwtFW4IETHzUQy3dmVF31uLW2ZY6M4uAJKEK0snTnAs5brEGkoOVPdBevYlHunKsSJOCZhbW
Ae0tgzsJZEKIgsfJdYgSKVTc5AowKmH5wQY+GCX29ndTY7ESsb1TIlGeeeQoqvycmubdBD6OAZ/F
a4y3s7anft9uX/V6PyWMEhN+tiub72mYeeY5hf+M0P41oaVt4wlPWUWrXueSOsi2t771lNLdtP96
Yf0QToYFh5aidnTfNurM+KXpMgn6wCi7FKT69LTe5qLL1kDAPVbirS36O1xrOkR4ET1OUmJS0OA4
YxpuuApCQmoyvf6KiRYILh45xUwhVOLbib4OBr9p4cBD1q3M++BYD6SrArR460DAvQyGT5TAKubB
TwUAEzrKydE8k2ksh4vWpUKFLqoVbR3aGsYuo8k6jCbidaXGo2c3oGkNNaBivNxq2cWIJnefBs5W
Twj5ohq4GYutmap+FVVwPzrOW56Yhjei/tyWjnVT586uioZHoWh3/qDna2mGqLIqYD4SQD+0GG/z
vJeYe6riUOiR17imeoEWuZ1DKB0N8sVV1zEN6Ko5JTlj71XN2YOiI/c7tdDwrLuK0XZF6IvfvKlv
gepfxGD7Xo4J1NoSQAGbqXypVCqhs5de1Nh5WpfUxK9NMSpkYKH/SrtsTkz7jiKbT61BfMSzsYtm
K1tVfoAulPwT+jgvhGF309TD62DnJ73Wu31pmy9+XvbHTG2/p316HklgrEIwU2GaxTDirPfaoFGi
t8m2jv416vMG9Ejw1YrYzVbcszCLy5hVzhYGODwHnWavG1NJXObVI66iSYmN6lw7zqaxBzAIufot
H6cnnsThoNhqudKC3D60A3n6JOLZjSpg3gK3JYD9RbUL/DgHeT587/Wj3aXGRdf5UQ3OTTof4qCY
991sv/SU4RrqaO3AaV/GPvmCaP0d4uYr/hN4axn5tyyf4rPdgUACpPRNd/ZRFX0JFOU+minaZ0Wa
4DTZNlo7PmZuBMsoc72ONXGh4H9Jh/7Y1EDY0jisKNVKbSBfs3HTGfpXyxAYYTlF81TXEi8dW29z
AE1AAd2W5DZNMx8oN8JM5uS/GcYJpZx+jqcpYWWzgQ2KP9iqNcL4UWGlAzpWdPEh6mqFDo9NkeuE
nZgYFL5Dj4HiikI0OulFuVZmIyD+HHAm6FFwW5kOdzJkYVI0PiOG7p8hHFCqaZLDLudzmQlyMiBe
trAubufBuAkIIy52oqdroVvnEr811qSlRTPkw03Q2D0YJQOGQILzm8kiY+Ga3x2/9Ko0gQjtCP3k
gDOCi1fcTlRn5oivz1VQUM8WpPBPCkOcRPZQEZA+bymzMg9qVWysWqvvALl9Dgvk8cKMjL0i+Ya6
PSFXaJSHUvM3Sp6KdWWSMpx1+3lw4Z90LZDlJG0f+g4MhW5Nt72pt1dlnpiLpITplNyyYqVSQE5y
5KaQcr2BRZILC5RmWKSf8qhzt5abvNYmSvxQB7YKtjLyqkxTwOAJekygIs2Qfps1uIP0xuW67SCe
88MGBrLtIVj63AVtyhRRxR1abQEk9PF0FTVQgSpy8JMH18hyfef5lXNQXWZZbVDo666NzIMJ0Jq1
3+gUNXhlJ0zjTD/MN6ad1SuFAeTYuBA+qUa8Wg4StnwIv8Uz0Ho1qIhtc/W2g9d2qkML5FYSPBmh
DogpfhQ6UFlBve9qBOBoJ05xO0N+Wo3RWD/AtKA4FDZTLX0+VYowtlWlVRuDS35Q0m4CAwsZga7I
M1Wl8pQsf1efDUKgS0E9BoUQrYYawk1XAfnuQxixVq1X0XSuISmi0oaRnDvY7wXgrRa9BRLl9Fzj
wxBMO1t3p9vR6HwWzhvfc9Lsu907t+R2y2couJhNN26GCTs1evVkJwiZypjpFZ2oOc4sW9OXuB16
39nObkryxwB9dXhuyAJOUaS+lsm3sQam0ifvjTrO76aZnVy93yl9rr06bXKcEu1mcCrtcXCr4Zz0
SKaNk1m54UNd49CYJsGpMDHvbIyAUV6k7t6Y9Xulj5J71DuhTrLB3wVizG+pUZpYnh/CE6hyqLsb
u2Ut3XAei65djUo2H2fT/jr3Q34TxGWAREyGFE38nnbA44divprAt2JHh5+VUzACsI4lkta/qW0W
HZp+ktYGRvCcwAZZlcg92G0mOJlNHN99Q/U6MXb72qxPQIhdEpPvdZ0BzOsB4dt6T/bAVzNPq6Zp
Y7uuesDRJAbSEFSsL6d4Sg4DSy2TiguccjOYSnMJ7LPZNOV9YcEhrfFCC4QIdqQRqAcprGtYTsSk
rGAckkDD2jHVGq/REsr73Ag2b4XPq2YL4zhJt278PI14zB4TOf0ws+h2QDi9hVwGqCZOwKj1tg1N
oR12JOPjE6v6CNcU2KQdqpddPcT9tcc//WhUiI5E81ATuXxmgdLaOKI3N43TP8495kNtXdy53TBd
KIqiU0LDtw+1eJ35sXXbj+2to3XNw4SvS1L15dnQlE8LbmUeR6CR1Ietolmvb/KhvS1CqImB6wJz
cYEABnl042vDcBjBHm5t04HRwrgdJaxbxonOMpAz1lulZfU9K3lkkNO9VyPUzaDvZGK+dtbI46Kt
YvnHwQEG01ti3xjifa70cd+6anOPjJB6G8xfgAN3HnbEc50oD60auFvhijMiJ207TygSZivVblp1
fg8Iu1kZZfEls8MMKGnTPWQlbRcqW5Kb3cPyYlkYkST4ibuYHmUAUtOWjpdyanwHy0tfmPoelyEf
8daq6QaD4gdMU9FwrxILLHMIfUnY6Mg706yuy4vVAGhsB3xVDLasu0lOrI0OJxRcAjZZp9W7dAK6
BgM1Xw8KVj8IublehnEXxywKrSYl1dYjEA8bswDGE5bhd1iOeP2o1KdWvkwJZJcocSgqzYQPlul2
1JNoA91RQcSsdU++oCDXIHbaCjSLcWUET6ZqYryRFupTbRf3bZxtp2jWPsH2O1V13FB3O4dek+n6
0/IWvz46ZD0Z15ZiBq9EQjClKhxyTXFuDcW6wklZqwozMz9l5SVP+uJRUVI4RcLFbnv8lA918DXa
YL447Cq4CqeiaV6oxVj3rdvse7U4jW7INLLWri2uzXBzV7FgKT0iPXoZpiZcafZQeEpsfOqV9r2B
OOC1LBpF5DiPInprB5/LNyLFGeCHZhNp0hY9gI1qhsmlZZ/H0eo2ZMWUjaH3xjYvpnHfjDhtQJxH
cFqBvoZxsAJhr3tY/ECYD1y0At1kX8bm1qdGUw6fxY4G8hanobEfzVHxADj5K/oynA5TH/YfWLPF
BdoVREgkVB4sXDPWfd/pB8stsxv8EMHCBpG+b2D9rgwm21c3Uood/ivK2h6JYFqAPrtmVA4wFBGJ
pAmYNqMrvVqaSAdz8U+qb4o/f61AsGxmHLqtUjhj/sVlG6CBkeMlJF2IEDkmefspEyjtUtMNzpQG
Q6ph/KeOGnNrZ0pPeKoWJ+Q6GmSBl0pm87Ox9Xfu3JUnHc/1lnXB8/ICk6Cy5+issdp4M4Hj8jPd
v22dmsssP6r2K3ePDheOJxxNhtzCPsui9M0UklbQOre976kYamY63HIa33qUuIzbeP9Ek+HlQ2kB
ExbqHWql3VCKL4MSjC/MYkYnQYAWxreUguSIFGJKn8jbDtegjvALMD67s+4f3I7YMIo0dZcGmCiV
NG7gsu6MxU7ZHxb1UyqfZzNuDAazLNn4VF+gmpxdVti1VYofyLmpoCJn34H2BoP5UgQW+k2jw6TM
SJ5JN+ASI7XwQ5vma7q1Aiz5+FhPJgD1HuaRnpLws9N2vAYlMUeQqJ+Loje/FKy5a06Ji9sYN/pL
6UvVMaTZFvqm7pjla1Mqq7E2o3sSCPVukEZlaL/sI4yNTdFkEXpwhOoIvA4d+YdVpxIRdCJuP1ub
jopLJhvNV3LLznrOcGezGJbadsjxtUB27aogfF1r3g74yKFhbN9KkcEZaAqvIyN2k5raKTG0dTHo
8V5HTo9nEQEX9EKxSwIKWULKP1AefO4z+nL59VPMxioeDyx3dX0TsySNpUkNVtBE09wE8zU33Te+
YAkdC7gGLHgBFxevudHMfAobjU8Eed9IKtXHEoIjtuyltS0r9b2P6MjxX1N3RTogpEEmSnCXvvAQ
j/dRgRWCmrEeLIaXpq4PdFGwxKvQl0/tWg84J4UTLbd6nk4nl2Ri3TLVLIDjZkn1EPRuWK7Q8TXX
tCOTj4eNt5xxhm7/xonjdU1bkikJ/04VfXwTKeLBlXa9hiEg3vVV5lnh+HWJm6u0zTetgjajB4uF
wd9SKIGPDCnnTl0LMY8cSXst1LGjkpVqgEJJwQ6gBQ3whcB+CN006Ur4MnXaT5/7mPbij9OhHi3z
2Kl69KJXipRx3Shh3V3BLuCloSvAVc1H5FThgz2OiOZMxIqDQsHgUKc7JgnlHSY7EoEe5rbxRH/8
rp7ieeADBsZ3YHhkHeqmfJ1YZTvlkxtdRmT4UW7cO4qRU3ElsClMU2UbaW4q/Wy8xJ8Bm6bKF99V
+tVSvfNfQQL+HQHgT1AmVJr896ut6Z92Of9/ZH7q0mX/e3CTV3/Lv3z98jO3Sf7BB0pAsbTfDAlG
4rkFD+5IzNLv/qdyk4NKgTo6zQJy7crqvD9gAjoEAhViAPVJpqBykBrWP2AC2m+UWQrDxVAVhAvi
rv8KJvDn0UcIV6fayBXMh3nlbH4p23SoAIeOA6oCg7xVV9cbRNkjsDOsMPZEa3upGgLygnD+kZKp
zU8X6vpR/vgnjoDxp7Hv49OFKtBbMPAxifil5AnSTo72D00Sa0OARMgblioWipRKQCoOEuBLqDyL
dPScHsQgJS8D0Wukvf3n05DV4z9qMz/OAp9ZLrRuuH8tvJrIrGVzPzLwOURetb/KlJpqisFDZ34k
cpIU/38Y9hdT5l8/09YwwTFBx5CHtDmnn+pBy1KzsEzELS0diK3HeR05Ks4QzdZS1LWqqmCuFUIY
HHWCd39Q11WF3q5Yu1G9pYRgU5vcljw6KslRx52zV65G/0VAMB5jbS1rg1jNpINtdsmDYYX73HFX
GaYa8hKySPHRL/C8/r2JrmbLOtFfvw0KG9MwZVunTv/P38bJSZmMbhtvfGO+yCuG7QhCoWPTUvxk
7uXdlQBAXZs8zES3iQYMsHWBoWgQGN/QeuBIw43W4QoRwtRThzhpgAIEkglfkYTSdocxruFLa0V+
1rk1JtRfuxo9nxyJjpEd+Uv5ufKLyv9BqjMHb3azAsffVdeWxN3oza7C9M4ar83YUF1brzBoYnFj
PfXZsjdmH/gLstg63KclQywVUr49fXLSdwThsGhpHgE6+CyWKWrgvFxNO4ETP2FR1NVbQ4weGfSd
vIVyuzwhG2sSef9a4yrz4rYw9zk3ouErJrBrTIZ29H+b3oY5zbnO3ejVnKPCikNNU+/VdZh+PBYR
mG5i0BW0LDR3PArc6Tru7skcrmkGeUd6vyHGbt9U8mqsAG+WGrGII7jxUe0g/vIsy73ldZYXIqap
93W7QW9nTRWtvNvgpLDNAj7YrrduPQNcq1cIUpFw86F2tZWHtiZ7EyIoZldSticmQ5CaAM1X25y7
oAbsDXSKTCBtmYPzMzHZJnSvBnLpQqeNNDucNan9a3C9E5dGGT353A9Vu6v65CxPUbYMefodJRyB
M3iBZAEXYb+0C3ndVXjmXcHJco1rBtS2HLyR21ePb/Kijcjz49Lc6+F8xT5m0wmxJ4uEyJGvz/dc
Lhr6+bm8aKL4h+dB/zMS4aNDIS2BnpOwnq5Vdjg/PdzUVliAekoeB5qeGjJ/pGuTD3NjweJAGltz
WRXSUTgYYW9zbXgWgMlu5Y0hCwdoKEE19iY7Oxx4iGXUf+h+lnLzvzyw8GtMph0arJtfuv0pYTXf
Veh+VBd5StBxQ7T1xA3QGAYm7TpBQ6tzH8QoTYX7VFI79Z87Xekg/mufYdKRQTVk6FGpYvrzRSqn
vMQolIskT0H2ELJva2ZKCO5r/000za4zrvL2TtGbfBr/GBZIPpUTuep+uYkOz5eAQ42Cz00+yWZk
Rwxa1TpHo02XWjft7j+f+C+kg+XumpatWrorTJZg/nLtSqutWd7nxKf0bAV3FqdS2ZMnuyUdE+3Q
rymjp0yi3Vl1s/Xlfabn0GiJAmNPOjvZOQieVVK9FFd0m6Xhdv1GXoEgxFd48GzF2MtndmYo0Aux
J0EIyQdSMJhY+RxrQ7Q2jNcAWCFV5pexNPZ10mxl1xnUCUXDu7FOzsFwzenE/vMF0P7uzv18AX4Z
u0J77oXmMmoDq1t6WNm8a7oDObTIO5no3UZ2gmnAQ0mHHiZEvLJF4bcpbxw9sFMxNuXZ+R9OTf+b
RkWLpuFISAvz6T83qhnaB4IdVKHyisvuvGTobnzUNzRkeaMietNYrQCCE2AYjJ62uf/P5/A3Y6Fp
Q290KOYW4i+khyAkIdmN5CtlW5AfKx922ed3bnTMGto4S8WmMf8DyUBYf9PryAjOJZGgU9yuSu7J
T71O5LtRWjputFFSiEd0siHCMXu8crVjClgmY8JHKj2O0pnQVk8VRDYZ7BR02hZwTNkoZecjGI6q
iVXGhEqG+WqU6XHItGs2bfVZ8eStliHLRG1aadJOM7FnbMvmN7yXvBIRpyuDFoZgN5k8l5FPXoa6
ZhSiUfgVx5aXg0Y5Sv0FyA5hvgUj7lYuIh/Wg5IBOjsXSE/OcoSTnbmuY+/FPWzgMbhmckyilokV
IgIJtacaxQi2jmFvc52ujGZVJXBQ+uGkET6o1MzJ6606CaWZhBGUZ8ivILtW2x08oitSG1BFJk9j
RJHP7KQb+ByIfReTTMJdh1qoY0kICjOGci/OuQfkiIMIf2ojbFONh5pH154wqh0GT2Hgkk+9jFt0
JT2n+UiqhHhaue+qFNm92CMM3ZQNDmw6sQAXQn5t2eNnuNkB/7zKUAe/qS3yEq8zg51jvgYVZXOU
EMjW2pFchxmSv8m42OI7hAqlVDxtE81dIUgoqF2RaP053chAcomuuP7LSElvmLOqLBiYs9LGmVbs
ZRgin5SUAVt+RzKGKxlZybPWQTSS3m9ZdF6GLoql0nir+qc8kCknARSBHkwhXONx44L8cbdkmCMj
I9OulkipZFhPW9oZbauMOftbeQNky5AnGxEOygPJM5GBUeq0GxnrWRylQJI0kXOiGo2U4IP8gIZ+
zpzoXZR+IxuWvJ84C60TBgkohJ4Mt0qfBY/hYn6uYm0r75oMO2OkBU7urk2OuYQnnI0c+ywOJntp
ebVGY3iMLLotWmc3JsdZhjNcEXl+MjjBcG9LJe0uJt6LylM60hiw8e2JL2QTkI8FjNSt/DdVpSMd
muxh9IzZvLi0zQgRCEDQFZPC9aRMJxZCvaLmHmIXHxCmyfivmJttH/GxaEvEhEMseXexT1WiRh3f
XEzSwyE+yk8xU1J8DQAVNcO4ID3PkbgY3SxDx5ue1JvRaesqxiub3LX8V35JRHs7+eVks5eDrIw8
5ZMg73GhT/ctZysbsAwE9D7ZUQ63NEyz94TGl4vjY1gyLtGLyHhXfvFJo2QufJPfh4dZRsCyCcvL
Ip9Ym76FpiEfYmHdUZ6/ph7l1E40fr/3ZNhTzgSaDB8yaEOd7k25sy5eZDArpznI2jzZYyejuxoN
66Uf+kcZD5RteEQA74nhXW+cVdEzxaEHkNFkx3fQyMzJg9p4DU8UtcmZpPy5N+Ij/A4u7n7M6bGI
KccpRPXCtI9ynUBsbZt0FP1EzOhVCMxW7fiIOGnb+G9mQDYuPsrjTjVdQx+fZ8qt2hFrQS4ZH+mw
QhEx0ajNetcynXPsbDNs5BZgxFy9dif7QNklycPKMBuUmgvr28GZVkamMo6W5y8j1Kptt04VLbu5
ifXSstIU+iVymuAo95GXSAa+FRVr1EVYEFITGpzhOwhwqGWlzVvER/I7yvmA7AHkXEB+VDC7K3mO
hJkjYZ+MG+Rm+ZDKT5bDowyz5eRDxuooHnhUxLouL1OMTwy23HJKoLPJYArDUYpZXOQHyqPI6yNn
EQTjjFX7ykHX6uzlceWAINu1nIwuseUwA9Ih/quys7wg2HavenL+YHXPsautlPqpYJSRXTkaL9K5
1TYKYQgRN/OZsotKtOQL8WJo0bSTfiPDKTl5YNAjT+BjB8iEbmhIYADl4fLKVsl4JfsQOS8webTl
PKebT6oRsiY/nuT9kd2yz1WSF7fXEVhDUw+t9j6hVMNKd/K6Dy7tjCU72SxVsGtyxikvrDLd6tQI
NdhV6QWaeQrA7L1MJhhzfJThWpuiFEse4PYTdEfHlt5TNpplBsRNk/df3jwoLX+MHWnCpIgOQd6c
kTBKxoRyctslyXH0sbemf5OXQu4jL7I8lXTuvfVZ5a7LWbQc67WOaU/PFAgHAH5Vu8zmaJZ2NGwO
nWnsZQciZwGyp5OfIKdLMd2tUydHef3z9p31WLT+g4dQkSHz98D6v0ov/t9kDv+UX/x3ecr/B7nw
Cxvn3+cXV1iJR/mX/7X70hQ/JxmXP/udDv8b0Z6cTJFqtEAg6sSkw7em/T//WxG/Cc0hqUWSybaM
JV34rySj+I2nj5wkDCRKY6G3/SvJ6HJAjZQkqCZyOsIG8PlfEEtN1fllymALx4YyRkzMyemGY/8y
ZYj1tFeSBOGIcN/HSOnWTi70nZVFAXwiJB1GjfwitHuC8kK9ydtt0mnak9Piv9AYMHcM30IVFFqs
GqjWXm37s2tF/kFlPXXQsBFuom5kQaP5aibRmzAyFUtWvEOwt4MEqQDddLGWW1fumJzsejn6kYf3
DX8H+1A1VGV1DaZjgeieqYrFH12rmGaBjyFCDZTriNSCRTp6TDi/nkPJ/xSjthGGvWcZtj81QU7v
Jh5KfT7ZdstcNSZdxGpBugHH8pgYLDRoLIOurJqaAZvJAHFGDGXdZ3abTf5pZuQMlelSPlKVhtfn
SM2byRM9Qv/bg5tmtTt1m3Xuvo3UAAAlYzkYKg2B64hjn42cbx7whJiOvRo+m72tby2n+BL76acI
jKJuUeYRYbMXGs1t2GhnAN/DEQYUoKTcv49xbhnnWlzIMMFKSaz0YCWfSo26FOoAnvowoiuDBErg
hYErfGai7lI54WebUEbLmpg61ayso2NjTBpODsynGbOYc6R2686eXhut8gK3SxBQTruQPKGXWvZB
TagAroreYRST82XjDKLJ+sqEpFP8e1CtzSYxWLFXRzipKLezAYsnbGSQKec2pEvyUB0y7hCy/01i
I4bLSm07OmjMEaEW2HeU1n4IvlvOhMbX6va6Gj6W80OWt9MxCLkY+AyGF71Jn5lmzJu62bfgYzY9
cjFk7xTUWvqba2nn1lQOZdCtgiqiOJzmgLTExPk7tXB2E19HaQimZQiqbOMRC3S59li+Ifqb9nEP
YXrCXW9Tkc5LlBnjKzr/dV5j5Rf51JrDWSh38eB+90uwd1QwBkye6N5pQZOFt+WcY/2cdzVYvlr/
H47OY7lxZAuiX4QIFDy2BEAriRLltUGo1Wp4VyjYr5+D2fRi3rwZDglzK2/myc8VWEPdp/05jeFH
6fNerK2zl2mfhl0RE0u3SElCjC8+8F56EsqOTpc630T95hrV0e6PRGhZspZj+tSo9X5mb7Rs8XY6
A7EmK/mBdxnkQVV+thXVolBXfnyzXWG9z69D7ta7tAVroWvkeRcHmD2JWWuCClXX37W/RazN6mzW
WhvlTdZdUwZNtO9/hk0gDb+PSyde6tNWuBV5uzf+U+lm2Upu4D6ElQngsvGB0vtew+emTduZipFb
LA0ts7xNBo1GthAvupAh20t5aCfe7R10UEjylPR1Oi9XY9jFdvNp593nVJVs/OoN6cXacWVwZEbv
47Ccy2f25ctOxfq7iAWUyuJ3GHMrctf+O+65E4bxrG2W0475UnbmgYq495GmtIDCRxrzGpNYQdbv
k7qQdBAA7a7cjb9BwS5IfshG5lXDN8/yQD7OWpbhFImxnwBv41ZK5D6z3UB3KNZK4pYcU55S/tUM
D1qTHHrDtvdtrL3XWXMhivki3XiM/P7QVPAJ/v+jtx0tGqz+U/X+W1u6cVRrauUoniu0ZtKX0DIN
hkYnJGAuQ2OkXtysm3WPUedprWz9TO/GxIVGh3umFvoz6peOhzZqbLpH9fse4gZ+wOC/a/RdCMpv
IuzGB50Gw0hkYHzm5XFQHY2DJnQZv0C+dWgts+7jxMDyZFQMtz25oP//qorde5Uixs1O9pSny93A
6+iMudSjC8rrseCc8nSmOpFleJBZasQ0AkRRTee+d1GYc7AExVB2Zypvu7NtqGRvadWHkvSdq6Xm
E8l+AKNedwHsDkWzXopIxk6UeiTOWJN8NxcnP+HGPgxeXfAdFO4OyDClRcXwKD1Rh76RZGG+rlja
Gx2LNP9kqfq/2PRe2hKUmWzMmAa56c/U2EsA62jYGXOQrfr36ulvtdtf7X7pzt0WMckb+x5JGEto
7b2nGTYIObFLZ53302t6HJkal+tcDFYgif0c+qH+4rWGKbUduzvqGP0IvLQMnSr/ZeWMfQ1365MO
lTRcBphrFmVHDQeeJVF3bQJwbmzzf7VfbUkZoAFNlvOHVat9Wcev9FTkd+y1RgzY6k7p+FnMxD4V
7gtnfngypmHsQPeRmFjIWNWSEgcAlks/LSff3dC1GDZYFVGmRvTn13Hc9jKNwFN9DkS68ykELIZO
DPau7dsugk/ibI0WoTVU3rHNHRH4FBxHhqFYLNKEOZLbn6SjH22zvC74UQP8Lfz7vNgPesIZleJ4
nxe/hWE/NZVtnDEa3DREm1XrzjVUsEMyUzGe9/QTjKZvHerePEDV55FZee+mZjtBwcFLAAwb6rPe
yuuw8DSgDEbtmoSbNS1JJnTYmqi1zwKvUzSYqTyJcKUF3lq/61gGjfG6mNS5KM98nLD61jjXKdIK
BmM+xf0MkIOsFsv3iDEHTk/zRUOUVYDMKp0VirF55+C3DpZUnSggcaMEwx3DnbojFoO3UidvZq2o
PtsLvGzPqxeZJeOJ0ryj5i8PpWYfHH7XQCy4/Y1hqS7guH5WPX4uCa9cnATjxmqS5JtyUGQdmQsl
szd/tsWh6+VXpoGRcoqpihwcO1WV4qMvlRlR3PI4zul6BE1/z4z41TU+IRg340xIx4RGN2jqfWLX
3s1j0yG+gEnSHFDpM7exuwwQtrnXo5Znpp1rDUc1iQIxpj+l34KzdaGizJWxT+WZfSfhouZjprIg
gvyxX9VCXs6jjHUyn5wGtcKqBy9ouUUWWm3uCdu5d2VRP7S2dgdp5xDPgD0SOXxqtXgjT74SN8pN
MHa0qsWW9VA5oFY1vcV+iRZZJOQ3KiIAq0cxsfsIDS+Ug3yd9PkkUgMsH/RgmiQpPvUBm+A3tO2P
tRKUoxMS08koBGPbwyEh3KlVRjQYFAWuXEI4Sh+VpOQuSUHbOWrrupX9386eAToxbPruc+PG38Kh
OMZsgBXQRYJm0Nn0NEz0PYA62GFA1XatgJHTLzevq+SjX/CoW/gGMRyXoWGb3U6nuIiV4YtByo2E
q/D39mANR2/sKAwCQUndXY91xEXJsxkH5LTcOZWiWTmZbTjyOoTXolGHHOwOvUoSAJRRI8Qh76h2
/sHo1xBCqiD5TfvZ6eoLMpmgVoYXPwdgn1f4NO4Frdp0CjoPsoDgnvdUgjKgX+1S/ySLk0aOrG5W
1yRHbe3xrSwUaQiMiKPZWVFnMOf2ZUeYWyfshbXsx1Yxx14tCXOB6hLDbtgab9ruFDv5XYNT9eH/
PzKmJNesxyOpW6S7JWbvIyfCYyZGRkeZoZcnF6Nb1vOWa31YQBQ8iDKpOaq6gWZhVM7ezGwWj/lN
pbjtXTJMQTJ6+Cg/tWLYfjDzEdzgK0KTQIHgeKE36DGC7Ai5r3S+n3mZF525N1d5M0uCA5wqLikZ
kAce2B8rD8eDbI07uyfVMg1OyPbbjXzl6GdyXmDJFtldGZqwJ2zUssLeynMjAYCLhs2pRq6gaxcy
gRsVbgL1YcCsZBgZd6829Gc3HSScdAyyJl47d30yNKqCO54DIdhlAveJCuumis8OFCKISo7J6Z7a
RoOEjTHyBFipQrY88lm0I5tmOTzavjUwiSCZMWdoo7hqlQ8eLInmlOdMe/Qb428tyYBVigpmVL20
xuIFl9oKBlqaiVgfIIPcYUb3+AvvFImOKOog5v0tEkHTs1i5DVq6nxk4oOJgByN7w+A3H31aogsy
T1j0yROrKaeGDstixoeQjL87m5bpjLbp2ukPiEnMmlsR9YTezmJQPyVY2kNNymOK5TIotwLrxiLG
aM3TR0e3tdxKrpcl/4se/DzHWYhmSA32VojtLQKcnHGzxvo53iqzK39JcQvyEC9odQVXcRzp1x63
ou1CUrmN2hkujv2cOh4DrnKf7U7iYaenO8GHa1Xc3XKr8B66vz4C26T1GG2dlBcPZd/jRg7NfQjM
WnLJNNqRYiHONNgSC9s0J4DC0Zrpr8OQ5PsFTrmZU3mdW+4l3Xb3uvbcEOBW6fhEJVlGUROl5GNH
yNSnpzyvyz8FBOSAuDdJS7u6Cn651GEb6rYp5WLGs1HpX1NqsgOhBn1BYNKYVbcvrD7qmCnTeX3M
xrzdT3L1drAVyJe9OFu9OuSHOSRW+RTTvJ7G9ruc61On+485zeyDUfHDFQ88wkyiMYxcHS3uHm3u
9orr0s6b94We92Kh8F1u1e8MCeeRl11lAFrye3JenFAOa0q1jlffjK1A3qJJyaBRPs5kys3tQlCm
bX5gSjEyAyYCNfSjmr6oCXkmMUaYDk0Ao6i8oErzHKXEfuLd2fflcdAw7svllaoqpDaIHFPy67ux
FiQxGBx6jgywcrwfJsBJr+M4/9FydAM9wd7OSNHryRPPqJvG2YgXVxdAGnyQbdszVpoRA8Dd6I7s
OIjw8A/EQWf9rlkPFIey8Hz5Q0cQvZ7g0zaPCVn3srnXWelH44Y06Twu0eJNaz/Hu2VZ7zNXIGXG
tGeMzR/dxim7/ilc89kh7H5oSsZ964OGlncLw3wDZo0dwIzuutdz34i0urdBtiw5gVqijrGHl367
ZFlLtc73wFnQF6/m1P0dQCEHuTnvaWnqjyJ5WBdvjGbft0Nw0GeaSMnkzMgfq/XqestXMiXoGk0S
+aMTDcJ6dqeBZIL1b5lBaXqEQJX5k7b568zZpVaGuTMX8FVmXvBlJXSWIc5ffWgntGM+O7YPos4l
v7oqEI4SZuIwezt9oKFV42KuhvG5LYm8EuCR1k2sdMJUU1uFdvWlk6nT8vE8/pZUZATDRbdIITuQ
SbD9Po7a+sWTmse2Zz9nQqioxXS1E7zuXXZwTsN5VEILS4EyRaoCMEUrbsFCEoJAe19UOXgtSFBB
umZPGTHNxGru3ala9yC1jr22sNnig+Z8v2VuESIzxhv7Ugh1xRnV6ZNHrnuc0vjOahCjyQMFakVE
8D1gjDF8SNJPa8SD92JTdtrMZ3SzH7EU91naVTtdGV++EpQ/oyUn+N0n9q60HDKuVhNIleEdSAPX
U4m4M9ShJ50viDr0kA3HWlv+zUn2OifeSUix5dOx2ns6VcF8QsdeGoJXcag78w2Be6BPD/4i8fNL
rDaYNUAOt3qYqR47UyRO4fnzUhPjmPT1WzTzodA787rMP1LF5h3nzN3s/+OKbi/K6EN7+Kzc8bwq
/MgE4h/k6PCSEEALsbtzCLKt18EfOdbN430zrCYBEzD84zSV79ayaxaQ1osQCRYHLNxNm+HI9vKP
qfKbh1y23Ct6z0Iis0hFdhUkwGx4YCT6mFqf8LGiC8ASA+HRlL4Yi5ed4dfylMYQCZc+u18X99EX
2VOqs7EjRsk6+MlqRgfO1IwaP5ryOjXDlYpxXO0aJ/mVX2o25a3pIXiDTjx0hgsL+YdE0dFN3cPw
f5RkuI/LTuyshTgcC8XjxNo1mFoe+mkcT8zqVqAq83dVM43gxGZCYf+OE+xVHav2xHC8mOaDs6Wm
y/VCcIMS9Bz5Hl1jJ+yku8wClYEDMriNqJ+7504Of9Qas6Az1T+pVfekWx4yyrJ5j2bvbI72ubfc
KG17VEJeG0UAjnNrVXNqMhL2C8DiwDpTqF1MP3UyvVr51sK93RM2caOtSmPjffpNHmSG/msszZuT
GBcVy7vYEUnUquZZOEy7o41hWP/ArW/t2wTCxKDrx4YmX1KklLTUkuGolMANOS5YcoqPDrlbHBZw
hBcicfbI0bRqF+rIaZC+6mD2Amth1ac3N3JPzLpzX19qjVrlljJGJETffoSW0J+FKsu92vAb1iIv
sunTh3bUoMLR+sa2JMlf6BwiBW+Takx6EvPD+NfN3fY0prCeUt71rdaeaqGz7aZ2x5XzA+XW/HAQ
XkIgozr8PZCrQ5Ke6tpdD0PmkMlNfxEY72CELGv9pyBnp4Y+o8TbueUDoHjnoVX+PzatF03N59Qj
dT5gwmqAAThTVUf1dEGDeVZFy0rMzihXWM5lSxcGB3C9SqHDyn9iMj0ePRgy42EObVf8bYS4+gsc
Hlj8NF7ONbRd8sS5wKfmsmzrZi9j+vyB2Pc1ezzpBhTbJiUNmxjTU1lOxQmPgLd1bIs/rrKZ/fXx
WBS+FaGE1TvNxSYunfEGCmYz/PUhrYEtcVh1ss2BXTAn9UJkERoNCgEQVm/Vn0CgsA6qyPBa5fzZ
iHx96Ar8C96AfDgYU3vk8rz2NMJ0RXXW4w1P4Z3acdznDZBcp0lOfIouMEaBTjfSSq3H5VGVjG/G
snBhlJgDtveA8heLO9UXpzKxs13rll5QaV0g5gW1q9c6oh5S31U0nHB4SePj4nCk25SrtZ3mm5EV
72z+s2Be0dztHvVwMl+HmTilnyZXAkHcMisggoVNcWaoQyyHi1v76sC5o0dDh7fhOSlbvg1ZaMYs
EW2Auat+AjKFkTNteSOaDPH0tEMsJOGANJM+dqRfgrjguJS1BVRJ7R9Vo4+ObvPSz6dr4aQB6sW1
y/rqw6ym9GBW1rzXPNXj+1pPIi4PM+D5TlSfydDjioTjK2kNrchyG+s4HjxrgtNeYDkyHboXh+zk
5klxFDGaThK7AP831Wxd2hP49D5Yc0Us004i0M8AtyeVoWxqNzL10CxTHP4+yWkw6hXzTyd9bmg6
khpS+74mrmLsZr6kAVKETEPuHyjMWwDfcJqX2iu/RysH41crN+x6XdzTuZJCccSxZZPsQ0u3biZi
SUeEd8f/lrzNrf85ZO4u3ZeQB2+uw+1tp5kM1rSESO7zRZftlpesWkwkaONzh1r+R68RvLXiaR7t
5clV7okqke+4TD5ADq5vPkUHphZN2Zh9sS3Nw0n68UPtef8s2adRuXAle6CuqmxZQ6vp18gweS1V
5S9uF3HGLW9gV0XAGbwD5tfs1zOGyxDrxecgvYmGJb+FJo+aJ7vneNX4BVJf7ZXntCckuHXXgDWA
RJ5ch3GB/AJoHlTNgnK39AdOjJzta/s3g7dx1hZXo80GZ4Gg4zOqLPmRa119bvqsPtMFYWM9Lg+V
0Swlzllo0ubKqOoucXO2jMo9xgg1dM/OnOOFQ0ijEgxnmNG0ArpXB7gFJRxSNzIVXoJuRoXoFA8Q
Vu2sDILY6vS91z1rrSP3rcVhkYZdESWht/K/llydO1QeY+cYaAAwML6MQftKPP0pr5PArZ0W0Yrt
g+tOp62fYrCqa67LbnMYTvxsJbkdmRxz2b/Zvn+BbtyKgk1EYwalYHSfYQ+IhLx8NRis2JPqRt/h
X/hAH72Why6VZpgK/DnsEB9LvWZFYBI3tbPkvFUQd3X1UvVWGZnznFK+a9u3Th++p8V7z4oW81VB
OZ6DmpC6M/7YjIj7gAo72rwh3SJ2MfnqV09X7dkmcShEWNKsDE0E/k6bxRUUip4S+krP+JqQYNCK
jl5JtN4buJ2B7ASFM9MerZkUeprzFJUaz88saeQTwBhrWJdPwv0zJ/njiP83Ts3i2PHklN2QXydQ
MaNg+VTa1l2vnH85i8W6nxDQm7phXyJ4GtJZIlzZgo3yngSiHlu+5ihbi6Cau50x4xULZMHxm/5p
pF6oNQvA7aEpHqCnfKTcAUfSGK+xN8b3azX9+qVgoc5mKsgdy96xKA1Hr91D5PUO8DkOXW26IXjO
z8KKeAJwxq4yJ/AsLRwc+58a/PIImQ3ldNO+vViPssUCupIrclAmnLQaxm+BPZTXM1/96rEepZfh
aYK0FU2xZF+X9ZfJv7c0VzshYTwNqw8Mxy6ac4YDKdRLC0Z6Z3GiZt7Z3iWHkkTSIWmt3Zp73Vkv
zT/V9kSAqBy4be4H9HoD7k+SB2CfcH1UShQYp4QySxESoP6QPGfo1mF2SKfzMI7/hFM9C4Li/jxv
WV2nDTEgjOHQi9ekz+wgy/sHO0btmHI7pUu8wVWdaT9Ly0/Q5ma4VpD6cyxYMaTtoFRWtS/EeEhG
cRvAYQ4ih5jXmLs065AA5rm9cpLMre2Qyxuhahw+m7L3qkMcnRZKQBrBhDuxmCvsl7JMWj5pRyVL
F0+Y76adyno9KjYbWFIwKdqwHwi24opBc3R663c8UktzaZrYZ4Ez/sSiv4MAUoesvH5yi7Mm5/xf
OwUi46w+tLt6LMJMrWZEaA77k5k8OsIt7nmc3peengLH4LW0TIg/KcPejkHlJ1XG9uZW5QV8y6Gd
md4SRlsE8hTvs9Yc4D7+ZfpikwDwhLqYFbdJ5yNh6FDoehL1a2c+q5VXSu4RnQXl80pkRdw1VFGO
+Vo8xLq8rzTx1qT+QHWw+Xc1+XBO4frnCa3GyUP0cgmUOWvCUf3y3aasDedkX7HSOpaj/pPK6nEo
yc/bTS9PBPUAuqtDV5j9n7mqeWC6o3phu/XS4kfYOSZvgyFttuuW79gy8fuMi/1sUWAdpNWwQaCr
7XQAaSRr++uUnRc6DwMZzyO+rYJXiSZ4qK4N8qhOLDxZ0LmBfhSRR7P3FA/FndyugqyaJtRLa7kD
7MReqsti8HHx39nuWCQwA1kdyqZpyj+O0L8LAoqlTIzAHjlu2W4e1pxAGrJ/+5LSYtNo9QerfFfi
0Vj8CXxrz2inyyQsRwFqqIdeYS9iing2LUE/fmUFUiMjJX9wJL74A9OlIuy30ffvswJ8pZHz6DCS
Aqun4xxtl94UN4UYmHkcrQZ8i4QEuco9+2ltB2BkCq++7kosf2XrB7pKm73wzT9jZ8tzn0+MdKoP
WdL8TsX6oUw9D6Za+9fOMVVzlmOQ8xjCodJojPH2rdSLw2KO5slvcI/VXT3e2bn+PrqLd8t1k1m0
Ht+lbWZ7LbCceKHVo68O/AxGX7wMzRJHuv1kLcM/syB6mpY9N7TLrnPmfrYkEBI3ye6nal5u0ibS
rXVsVKmtuDdNRB8z5zHvzV4XrqRy0qL5abjy71RTVfeo3p8GG5J2oNOondqFAZqdmzsxNMbpWH7Y
nkFJMuUb8Ua7mhIjXKHlBAlzwUPBuybZ3LpxzeRJ8PgUt40B57h6V7rB3oZ3XZSaMcl39VCvZhmV
EyHGtp7P1AbutIXaAiDoe0fM9dFl3wjmCfqgbnNsL3pHnZe/tEnnZxs0+7Ez073IzPLUJd6ubVI2
sZ57klIMqI4LQzOz+I7ZFZuZaRTX2i/+1bj0+lUfnpRXvCdFbiA6emwbF0MdcUjoE9wwYD/M4APy
nt+nK2VFrM8nT6f1w2U/bmBTGLYDej+iw+aUWJ/mySiAAIKUWvu1f2eDwNVpfsos7Y+rYSIa9gy5
EjOkqt0Gc8eSnCdG36WlTr1x4BQpnfdG3WOKS/uWo47hrYHp1uvB11+EK9aD5ybH2Od7MYDsaKyC
oD9Pewew/0Yo/en6Ob0fA3j53h2xCv+u8+z3eiBBXZgIrTaGlxDTrUXadqmCCaJ4yLY+iSwTvwxQ
7B3ZeOOOTqNutAH+n7YJFlQePozRGbtIVEZ9TJTzrKfaJpLyoui1NJpbxbXpVS1mZTYXlfu12sa8
t0r0k7qjraltHke3yJ///wOUrr8z2AvbSW+Fa5rfAfu27orJvDh6buyTtfw7LgWaKd/zLp1m9UR2
3Nnb+iTRa8WhtsAqaZSBFYU8qzxtDqO1tWT5jdiLyWKvwZoXmnd/AQV1GPIU83Nl+3vD7conzK3j
Q9f7oT12oKXd9JSu/J+73JoOle0WJ2WxifO/WuHG+9bzWhaWafX0/x+azp5OnIFL6LSy0ANgQEm3
RU0ltNAuYJpGsBCQsIGjAyrMGhk4FAJxjB0f4d6ZJ1wiLY5KKQ6pTzZvwBdE7/XVH7X8OTOrjvNr
MmDfHWhcMav2llT03XJjPiXO9FJYbAkXcHxBRdjk2Rr12zRzdjSJ8vuF+SZWgQdnU9NMvfAfnKy8
85jEHMVbxy3H4RXjTNTk8pOWEA8rtd2G3jic3cKnOsvqwFv39aFp6D1QXAtSy40ob1cd+pSyD2sL
Id1HcNTNbDrqE6tdS3kVh2i8jT2MdQFn40mDJhl42DAOhhh1OG53Y6JlKET+T6Fl/dkmS4L4AnPM
s/itBsn5qah07FewCB4bYI4YN9RP5mFJdlOtfbKEe7DzgcDfKk3ctv144MJZb2wz3KA34Q5xKdHj
00LDwBKzsnQIIOxTYTPvPUHja1XmZgRM8E/LB7obhtW6T0vjNlLUcXU1OBwLXQJGJqy9bapbvKYU
rswLp4XCXG6znLRT2WZH350eZzE7104wWLU6Bt9EZHx0mpyITqD+r/SQ5DMCQZn1jIm8H3O/Qh6Y
6UYBbWfz3QxD+jij6vu1wG4KpaG2nWWbHiB0LahObdI9p14jX2X3SOn9OXNmb48m/DmLHhwQVSxh
xkL55GYLiwPW6mPNRh23/kE3bO1IAQoZdnhmgekXN6vnsL/khRP13Vk1XnHPk23XxtaWlHLoUBj1
t9Zhi0Lyfg3KhUs+YfYNgY0bpGZYV1XMoF6BiQp8wj5OJnWvsdQMe04ru4oz/AigAzUnWLAoeJsh
YZExS7YWmAN9nQhYHFZqi7oZxgqcRZP46Nbmu0mBDFm58AK/7b0L+RkYqJyr9byTIUzA6YGVJHZq
9uT9kr9XaLqQDM0AeF2JcVfRE+JChddtPeQBhvd5yT+UM4j9xG6T9Vegm9jNwbJEtOOazwX0rnmx
//Tu9Na6MPtSwTLHcGcVWAZA9ALdqOkZBVLL/VfRspLxboXqEtdEIpDWC809xXnjhkk971djBdUN
KBrWWr5v3KUC04IjUM7pYay1m3BbNGPD4y6NN7i3PTKQrqeK2jurTK9WhZlY1FwfklNPQ0z7vnIh
YhS6GVUrOxCvTLW9yDHqGXm7yZgw4MgCVWdv/TU9oz9lrVOEPjhTjhcEaiekD8/wEY8QEpj+CFG7
0Oxz5vVV0R8ncHoaSj72uTSCYm4+6B3wDyAZEx26ieUkXaC1ehJquttdBFPuUhRFpLU+23AJlHCO
IWbXunaZncbe94IbfQjmqqWMtS3hyxVvNMxZOzuGHNGZUWdV8rjyizHelifA/fF9NjyXJZvYVuLm
mWRGGmPgIrHajB4Nq3kq6oa5MIWnY/ODrfm7mKnBqpqN0op0Z+9LwcjkmvEfKgP744S54ohjldO7
7IyjnuffjPCvzrzM1yUZ70mfhZ6gpnNwthY3Xbyxh4iKqtgbHCReLP+tSlaCQzidcKeXDFT1au3Y
ErOwyI2jhfGFdZiD1bGEVQaLlQ5ZCp6S3me9JlD++PqYHQetSz7xjHWRVy0jCR/2n/Tc0HTneyep
99Wt5KYDJ2LRlBWNKw7vRkKCm7ErYPXfdNsuGQFEodNB6muimuKfa8dbxE9HfHuDSXxvIrPtIAGq
wTooYVxl0oNhzXgBITph4ZH5Ps/yB1MViBU+vtXElfzL6TTM5C2NrbdeWhzqGp6wKc8j5hbIpHDk
b5ShHUfL7vZUiip8lhPYe8PgPs6dvZ7U2NTi9C5hLV124405kFIa+FwBIwBH9VyVgTva3yQLiu7k
NcYDfwNHMVvMJy/zkXDURxWrlE6xktIO+Sep+WhFkdGU6755WbtGOWIolU/8YRb2N3M4R5i+PBWk
OPzJ+pv1fnMUWcwtW4nAS+bAdgonnLZ3pzzBhi2BwlC7CVtSHIw0nH1g1mv77WZkgPzK+Z2thfGL
j59iGrMYn1Re54fE4cfHinGYhX+MZ0Ce09iEfj/kR26qd2/sW9R3vQwbc8lffPKljFAXLx5f6pJP
Ns/qu9mAbTmNEHnPHcgLlX0+Tk4ejRP2Vby6kraeEc0Ah+awG5UdtXjBL6mfPBFZkxeo42tYFSQm
/HidQ9FYYqebbwUNk4QbWSwssgxtmFG7jsM8N/R10dzieTZYpGufHhXoRFMX/6zl5dfaduaubRHz
swnfb+Wq9QiBCe6OTydcr2qbYIEVebM1/ky0x821lYW6jHF5faZd8tHna70fGjisRV4jF+UVFyvv
larK+Jtt9WlVZXXBQBe2Vdawjx2h+VrcgdbqBpY/JVGXEGJrRI+OFQNuW1PHJlqnpQF4HmBiRVOH
A6v9qFmNZz8bTyaQ1KNXVIS3agKjHJj3NLKNxwRIFaQXf+K91O31ihqZebWAF1l1iJl76kBTpyIr
UBIM5xWIww5RKxwHgF6pa8XU2ax7u5fYQnk9ofij1JUV5VltFs1uoUDSGy5YtJdU2R9Kb8+DGo1Q
mXGPtbT+A06L6h1KTytamtuXvpgveioR8ScejrJxmaxLHtYDtwl6f7sGjle+wWCPQ3aReMc8pr+y
OlB6/dVUCXAhvcavUhq8VCCvaqiFlfKtwFjT8bhQ0UdglHXQSlLdf44nttJDTpWWNbNfmDwWA6vy
Vh7jXc8OS9K3OR/WssdEYpn6rkXNueo+/8hh+gEkxFQx1jH2C40XRNY9gr54bdeK//68vmOuQa5q
GqrPXvsW76ZMsRqYNVaJwRtYvsEru6zcqbuWg1xp+MzwSQd+6La28UObZfWutmHhigSHFTD3Xwtg
WZjpdHRKCjWiLoe7WjZUgRpKP6gE+zndecgVe2GSEbVHiENVD/6YErPksHI/L271v4AbYtKlMGK2
jWCcuiLCZH7zPWoD/ZaEobBb3CfuFJhOyvg+Nuleze3wVNdrVCk6EXiTQF6wW3ZV3K0oLf+cJfmH
JM9kgLsd52G+B6S4E+2f0cipg4G/lTbUu7M6anCIaQdqYtnyCTPQevW3GGootBUt6IONwQb4VVNP
V4vV/a5KyxPAiJhnGh5qSMXktNzmnv5Heai/DRNMLdWBVtg55bmaMqx/Hpdhx15wx1jT7Kc8/XQy
8dM6MFP9qVtCA+8VCpmKOjmdav2+r5ggWvbynBUr+TpTiyBN882g8XNvO9ODv7jLkdkuhJvnHjyV
BFnZXGPHATNr1WwRzfi8zKQbag8nssuefqsDHEqqk4XPWXkiLanNHP2WgXBGZt8tXflXzXTZ1TnZ
PfE0J6wTi5SeQ/zKgTXM0zmBTc8xhCM+S1oEVtidWTWc17xSOy+2DvlkP8uu8sI65p0hnYTxu/1C
VW52ohGnLtOBYjN4M8B4m9Pj1ECG3+u1ddOXih11luKFSp0zHsMb1MlXm+lfLNlVY2jPiu9WK96H
lDUrwJZnpJc1hNrikQLe3o6LdyH60gck4jEUrjTzjt77UIrb6tfPOgD4xJQ+g9/yiIUsdEzuXM02
cHpgIBrbGHN08bpMxbwvmDq/J/waqUVkf+BJnjW8tCbJIqJ2nLB+SAzjEVDNFMQKxylc8y7goQ3i
XWncm752Sf5j70x2I1e2LPsvOWeBNJqRxkFOvHeXu1x9NyGkkIJ93/PrczFeVuV9N5H1UPMCLoQb
iEYud6PZsXP2XptWirYXBbrK9xMbgciybx829dgzLOdubYSAcRsg2G1jfaIZwwmQMYhOX51yOhlF
tW4KpCejeU9JvM9rm7Booz56er4lh9BdeeZ88SOqoKZo1hopfs/8XhM8kdDFVX14UpwAtqwgWVOD
QQOVFG3EehCa+JuMgJ8J+EFJW4mxToCBYvJ+eNDSlWmwC8zR41y0B1ojwCD7FAml+gon+Wsa53vq
qJcwKM/cpFZ5ErzNMw+67ud1WES/U6WO2qF/xNbRISqqCMPGwHYfuN1LPbJcLm3ZPJthem/hiUsE
GVb1g3DUF1kaiFTieaWNiuRLGi4MFpwg+XbdkWKOLr8MM3KeQDiXpvMSOaS/EkbtC28Nh5tBE0G1
OrkWzJtGwwsPS+r4kME7NyOQ2c4ZcGDJZ00I5/jDpTiBuzYdKMDDbd7XDO+cak3JGKyT77BX97Qd
WSXsuU5MTyQIifkQGSx+omnHLGXs3BFy4hHBeatC5w0hKYMfT266CvWeiqJDIeCglvigaRDeIX0g
SniafhiWPUVDHpyrHnht6nRLc+1RDVW/royaU73/6RPuC7U1vjjGdPSt6s7mwMW+e3ESkkoCT/Y7
6Yubqie/QTcvkLK5IDLQxMWKCrFI4I8607ZIeYpTEe3SUB7HzH4tYkmKZPBA62ZRk4pTnGzKdLiz
PbLMYkV33BPYSWD2cJpvG5oUc43tEeZ/nETBRuZjeqNRi3k1rXuGa+RtZAssHjfKJhr5yRsmuL47
Z+w0wFiJutg68LoPapiKG+Kd/aPmPNWxeHXqztxHIKthcxuYRqJtEhnRehCWC5E71RuJPuzOyhoa
bdUxz1S0t1th7vJA3gqfsdw4WemGUAs++y4TG2NGTSo7+szMt2InKU+OcvejcTebtvfEmC9Fllx/
+8JMYU+Ed2YVeyfSeupraWZgxF2uVW1Y4l9oUFTR/1CDwgMXydeqLEigG1QH1r1PYWqjB4z1B5DM
lhqQOCzMmVBkDPnQhfIjqt2bXLmPFBntoS8JW0ieCJe5BWMFwMh6G2hgbmqFqc2QA4a3PkvWwCrM
57hA2gGKAWgx+Z4Jh5Nr5BfUo1cW0i5MuToSCfg4djNt0fY98bH68m/th1xfTDqkTjXptRGDY5BO
dZFeg2BFDObmvancr4HRTA38ZgcNBB19Z5/DAr+K3zPnF1HN0KS8TJbMYJQ0r3jEBjoFdnbz5ws+
J4eZVQLvuuU2E8eUWWYQrMkSpIJ5VTZhxhb1izeeylh9tGPB7xnpk57TbW3iHHL75lIX02uS2GTe
JEhXGbAxJaJIYtyMEtk+W1NcX2XOtc/vSTpsSSOuiYtCzGte4mr4qHMi4A3FVCwMD6Db7ZUlytPo
JBny2+7bt/Fc1/s+5gzKPDoMEW3mNeK0tS66Gy67COpz9V0wwcceADo2+h6iRV0Nd1mLtllXQpzg
Mdd7B5ZB36sc3dPwbUuynUruNWzG34Vw38sh23nRfEvdvqNhwaSYabhlpeQKUe3E6pPJ+IZ65GCE
aGBr6zHF7bEOmozQxbk9pYN3jgJcF1PnP5aVWOPQWaZ28yGeSQ3pVcWyRHTtc/HLjQBpqsd4K8Ns
56Fj25cNTsOBWId0MdKJmnF7CSx1juZil7f2p5zShz52fSxPfEZGMG0DQgW0n16KsFuVdbCb1Lz1
zDFZNeAv146/aDkVDVeB3NHPnD1tM9wI/jv+q1v0iecW7aB2gCp3nPbdg27Lsy6YMQdkx5Bj92bo
6IVrb2mYey3Ge3tuntq5OsKDehpM3NR0VlaeAjzLHJb92qEiHerkYNb5OZcGmRU+c5WKcGyvPiUZ
8kAnVc8uKQaD9dWjW+9RrqzL6Jdpuh8tEwOkhkTSQIa2U3qkZiKg1oL/DxtxW6fxZxRN8c5Ihp76
I+FqLAggXCYIqprk1Q+zXwb5Q5tpfp0rpB+k2jxkIcJKp135poDzIHjfRys9JwldcBTvbIABIiGU
a0gp8CREMQrFxrvAEQjoqqTzKSaPuCjYg7qsfmuJDtiUNje+dBHqhRJbfs01JGnxS/TOMnEZ3S0T
+S/Wz0GI7rnrvdeu1wk1rLHr5t4/mfKtZg4qHINSpsx3RoYbQekJbYE7XUzX2jRefQ5qLvZ9kqOF
BpsRZmgRpFXeR0ib02yiPaOzfsWk78UJb2Q5kQjn3Mg6ilc167yYLeZYOf4xlKa9XzMeYkrPwT8d
GyLiRfzoFcVbW1YX1aIhXQq/oiy+Y7vddq1zXZa63xGOhgMl5T5jvXI8ArX81D3i9SWbt/O8uyiK
7kItPilpLn6ZmivTiq4RL7aNCYrI6/Yt9gb+CnRVFgO5QQHSUCPaCLaIcGiQ+THGz/1craae7ctn
L7L0wPwp+apu7CvZXJtgPnDj/DU6wzua47BDmT5WXrDxS/OS1Jbm5sJ2mqB0wIfG6LdmRFW954x5
Ew/tdROxdxbFDr3EnW7EYxiPz5DPTnQdbjM/WVvhNFxdtCvBeDNgk2FR0LkMSjp8m1Kx4y9o+53M
5hdFdBGCksc5goMbC3waKZrsTSBhxSLZLWTDxWgaAQ7p9sH1SD/KanhxjE53YL7Jw6LZvY5A5GYh
Z2kT3EozBtFWi4ODr4JK5jsQU05pQImYGfHRzoJ75Qa3Iy0xw+mf+xLVWt7WzyCS4dGOn4vfs0iw
b5UjITV2+mWnTbv26gDs0pzC6pnmN6PmSIggmuA2T7cOF8BN6+i1j5OwyRaPMLBuEf848+LhQyCB
mGSf4XZqkhLwOc5pCBY+pHnyUHyVrac54F7qHFghx5qyQJckzjTWgMWTQoHKGn3VvcSuR2JUsHJc
JEsKyWW0GL8GT/O9X+G9UQrG47ufg3KhTnYoyqjpV25Tz4ekILMoJ4U2L49uhREryGt8ymH4mQ70
zwyLDmpyUmP72jnMkeuKR658kKI/lTViTS7T48AfS7YxOmGAunPKUQON1XbffbpiEJbsd9yhMDa7
8mCY/Tmd7U8r7D+cEA8PI7vPGe4zGb581oLRpTZhLkekmflj9JTZdXbWkiG7DxPPrfMX0tmrXv92
vCVMU+d7uZTt5D1f2246252J9QEl4VS/xIBtHVRdrTMfymFaB7Y5bLoR6Y7vhbc57yLp6etG9Y/j
mJxpyB/tsP9t9tEMsH+N7BYP/hAe3DG+VSlWsLgAAmTFCMBxhxPRdVst3LUpWtFtBNBoPVKP/XhG
8ZShi1UxDRnHbw+YHFCe8FrDzpiY6PxUQfJotBKRlXhRZv8+9O46yspq75ptcDDDS52AQVnOGbvu
r5VtoXjlYhcL+uGGUo8ujWKGXNZaWuQ6xDhHo6D6HZIcjMYjeqBN8Zu9GvCXuWVA8wuvCGzqoIu3
hiiT3UxVHYkEOPOytKmvvgOejJLvCbALz/kcI01yezTfVosheGJSlGGIWZr1hW9/WaMGeh7S3g6R
wa/Dehh3fv2FPfZsuGB5Wlu8upT7K4IzqNiNNWkmW9MbxLlVyDsabz7kATbLjMbramCulSi2W5OM
7Jyk7pWXeh8mw7XG/Ohn1r8N+soOpg3k/K8gSX9L2M6iQ+aMY3vtF5uMXIA5IFE+ct7xq4SbxjEe
eIgviq2KHD0CcLTyl5bqwIHC8KUVlHRT8y5rVEtN3mOWRxzNjGXd1tzso2he47vi8o1xwqkJcyb/
4pUVDxKym94Mtz6IOvkRMv7sA4Fqq0G9H7Af9bsmK20aDyCD+Ebw4TsCnbuDVPOTDORO59/+EN0k
8WvcXvuUz1MP5Rdb1DNK11dNL6/z+8cgG34XOWUkdm/KByS0QeCmeyeKjZuuTu9mXb2Ter13Sz87
wjh/DyPEFkPJwDtvnQkbMoEeil6mO7mf4fjqz8kP06bopiW2YKYjaFfzje1mIz9fbhJ8oqZta2DW
tz9dbrUqHZ6sML4rjN5fV1u/OnNUeYRGVscJTatbpP22qLl7cyAgIAos3mHSm6MCnn2EyA0YM2IG
p3qplzXjCIS+cYTq2ieVYxqOybANxoHQteqUFOHFzaKj2YB4gG9+MLuPeZzOVahPfjhUrM5kOwzJ
t9G4u0IGYPawMXdehkCGicNKQlpbRbGL0coaG7z12UZj4FzHvWPTaKRfVJRUHB7F2No25t/93JDU
Po5ijQk8X8cjJj9pteUavNS9NYthN6s5vBFmhobap7jG5trFCIh0WbpHyAvx6uIWkT4q8pXXMWAE
Tj4PNPsEf8vR1LWD2m9Gx5ZrowLb5YTxN+6q4DwM3rVzo2s1ITH1ip8+xk3kNqgXMo3DkdnTumvA
UslEvjCOpM8fUFF7o/OLeIFiU+MVbhvST/NsxLxsD0BHKwRv4D76bSBpUycESK7RgAM748GdoPYw
Fm2hgzG9lZqyVlq1v8kqVKkTHcQ4hchqxWF2mMjLcuI0XaU13B0ylxHqdeFhcLqE+s1I4bGhTq11
/SsD+Ch4PDG4hJB3KtyxhLGXjEepzThlYnki4Yi7NVZxbPv2XZ0eZMUe6fe/o0S9Gr7NpOc3aWpi
m72UmIHXpJHQ6fE6FkCT8BJL0CEDCmjHbddxlhpc49p1QE4zTXP95tgM8X2amWjyPoIs+awcgT5N
9/tJvTv+TOfQhE8boYEuuolLSfpYquqlqhNrK6r8uSkCVBOuRs/tenizuIPZNQCGnta7jcOmdlCj
ZTO7c/HZUaelhB8cQtayH4oH8rC8nZ8bJ3gTD0Pe9luDfWso/HLVLA2WIdQHJ+dJZW8mxdUU24HJ
AbiSS7dsgVkeU7lK+5cj0mRD4+u7yOIDRWayH2gVrBS5WvRwc7Uj1dpdCUa0/ITvtQgYN0+Jty/i
6bmloXlsbON2nPW1bJtflaef5gIHWOJ25Tov8BH0kNDWXademfkKrtLzc4hr7QGJQ5e/kagevJEb
iBODkA3oJluazBatxFXlWtVzkfBKEJBhf3eNCh+HleyJaCJN3KdPmVFp1USy35ltYpIsMJAMEQYn
7aPo02SE7DinCYID796QP4HQHv7cQLLnfZRwsNnMji2maSOZPlvTqV6lC1BfTeEvRH9b3Vavf1iU
/x+p9DSVP//+b79IGGvr6eEnIL78r2wkDffzfyYq7erP/NfP3//8P1BK3v9SEliS50iEz8DRFij7
/0EpWTZJHZ6rTQR3jrVQrv+T164sUEqmqTzUXgoirAuXtAEWGf77v0kA8NCPHC0d27KBMP2/8doX
iOdfwL0Spim4AKzfjgT55P4BLf0F8plU+G59AufANQ6MTW1GTH7LgL7uRXhGbxyeIR3iburc/rHQ
23HIP+x4wDKkW5Wv3HmebsepHJB4lsG/IPpa/+21AYsSFgWlcB0AqN7fIE/0u3kcC2rVfDn+gw6z
m/Lbuyqc6CnTay4YfaEoGux4n4vZPXtVbxzyujbWNNKBk5ktBXqnEjKnbOtfQGvV38iwvPFC8v5b
SMA803Odv5Fho84hmLbGfT+hM0fiC+JkHwTFBQ3zfClEjTNqQY6Y8POiCcc5uzIITk5UDLbo2ehC
IdtPBe62ucqYj9gt8V1ssHmCPjWMsi+vdq6pHO+4ADP3ZlJyUUZ6h8rXevDscB8M2XSDTCNfJTAl
rwP4Jjr16SZuoPaFgi4tI9CEQVdsP5tWfppLzr65a8WRC159tkbAQ3ZqfVXh/NyEeX9tI3rGiJ/Q
XAvUkJ6KH+gQhwcZcMsuY0EMWJc9IRacr395WO7+sdj+Su1fHoF/XoNK0iqUiidl+c/9G7m5qFRU
YLmg51JyDZckQ9G/7etbP9dqO70PrRnexkSjbpNynDZBacjHxFCoi7hC9oSw1J9AriQ+msw61+rk
K8d+LnwkxGy/1dGuUHP7TRMcx7IG3jtgIp1T0OHRZDZ7rABr1xickz2G9d7QxrHndOcOlxVwCUrv
bKNfv/754pH7vItsk2E1j82/WE/Wspj/6UFUnkW8C0omifGfJAZ+/y8Poo1oyW8Z76z+8a3NAMZH
sRmHuXgNXbKJa/xNaSqfuIfazzq2biwa1EcT5+Dxz0+TNSQmtxge7xNyWHfoxh/+7x+T+m8fk8NS
Z8E7kk2L3Wp5Iv7yCuUoi2xwyO8Lw/q7NznbG7WQc+mBFPOEcb1Ud35u5Xd1jalcJlj7yqT5baJw
v3ZOc0iTFpNt5sU5divvoTQLxOCO98HfdfbdNNWXxA3hPubNhbrT3s59hYt6SIgF0pLUxiIAbP2/
n5qBrvrRi9N8m1ZjiIYA8hW9+bOUxjX1h7MdRooZ+zZFjX6rRmZH2n/KgUy8z+5EUdfAbp2BHS4F
frvTUDHBRx9N22geXKe+7wmMvNZZ9giZh2p7jMrbsKFvlY7PqUYgGaguOP+L99fT/7ynuMJ0bGEK
03Vci9AD0/lbfEWmIwf8Cu1GGhCI2yh5gQd5t5TW9yjc5cqwiL/LJiX2haZ5JUKPHKdbeoZATtpz
VEA3NSyHcKbS+tAZ5gK/zy6l+lW7kjTtMBNrnP5EYA+IVCLPvaSI1VedZWAPKa0vBOnkTY6T3CC2
/R0uq28W/vsIOth15+5mtixjhYljnyxwSOBQDbHIdPWcSqzscJ6g1FFq8qfOeP3ETZd2T3AeGNqZ
JNkU6kHH+rmPl2up8UET0zkgl9absY6faybsAcAjG1NA5oRb4kWYzanstsMsOhAoF+JCQFX64JqL
R5q4dAsIgmzokRpU9bJ5CLPhvvRmivS5OgunSTfSt7d2or/SOOYjSx+TMKBYRpWCFM5gIgjGkNTg
APFAUj+61uNcEurkgAJYp5a1Cmemf0rE95nTfxbTQwMWBmllsMwBxmsW/sYcLl8WeAsiHpqEUt3g
urjTBn0uz4zo/vakJg3RDACvUO2lztuRYQhdQuYlOcP+izAX039yHTWuxTvGB+4ms5RHkw3j9NbK
eRFs1oxbDKRktaPpzKhJbJErFHdku+5LbXwOmentmnq6JtAUrnGZ/+cXJfA5M825FiWaFCwO85vw
ypOLUHkzSiFPcg4YQgVEUJOrNWw7opGu7hTEe7uy1Nkq8Bsg079TsCBRazHDorvk32ltY6l10+bV
Cuff8Ej09+DFAANRtDmC3AUrvP754rXM0ceJdznwg7Vt9f65zxbfu5NLZ8s/kK2z0qchTyp3cVuE
9EjGRP7I5LUk85RJf1YeEwQe36WfvsdeV3xEqhlIpCzki5/BKNRSDY+4nTYij5xzJ/Pm1uSGNuZW
9tTUxtLp98TZ9U9WKt2nkEaQ7Mrx1uod8ZyRhEST7Mb1xv6uNdruKeoTXI2VfE0qEoGDdibNGFln
ZQTNs+F6L800uHTCZsjCNO7uZg4pBhvqnnvUfO1bXEjBWNxWXY7dG2jlxqmTLdunPno9Mq0Mw9wa
qfSIZgsVP4mB4rFuwYqErKFn6QefoyuKD78S98VkxXfETTUwJnvSF/PO2sq2/v3nV02sS/WP3wAS
4OeDPM2I1MGOcHnBRrh8EcYtKuUsZO9QaPGXZ7yKyuiUuvl9V0R3IsnyayA6wl+k2a+qPPReccik
Y+JtYbv6MKPnU6G89to2jkNTCj2fHLlS2I3oWdhjUDL7QqTuSlOf//FF0X4N0a8yTOiRnrZV117+
60sjfOYhCOBWHrbWp56cU+YVw5vfmM4h5qWQPhUuQ6zKPycyJFY2lf2NK6xzEobYD01+QBGU3VGk
pMnD/3uJrHuM5T9uBvsOzsh9jnPl6maVc6OSBXQVWmerssQnSffFGPZfUaUBC+NKanaSB2BfIx4/
l6VUJ6LgsNPxqzzsfO6RcCM6W+2w0DT32o6sc9yrS8E/f99W8qaJ2vYYJVin4mQKdglmp03dFYLc
8vh3s0QrcioXoMDUaxGFjySEogKUcnpDYg673Z8UPkuHqsI0u2afETJy6q2kPVm6n+CtZCSbA6En
KHt4aOJRw3aUAOQ66Pte+W62w49VN1+RGJpraFNUWiqn5GEsfKqIy1kz7xP3QZOfSmA2D0nkVHsm
i94omofE2JgkgjzgOXvIF0FF5BXtXR+Y7V094c4VvvAPsZd7pwiCGYZ+TcZnjDmWS9Ka0M1fBYfw
eYx9cSSQYWsWJ3OyMqzqzABSEibflMLXYTjDeiSrF9j7EIRvae9NH4xt2/xJ9a25ne3C2LbLL1Gr
UrrP2uX6HP30HZ9eNs/g8sfgSFzyo9mX082fL53rir1VVOmL3XqYIrMONhbUDuZ6dQNgx0N67U05
JmybwmKQPf2NKPT2UvufMAWKy2y0FOROJNlF88X3npsHPmX0V7XsH4Q7FadatuVKzln/YMRBdoZj
+Norp3soaDA+0MyjPSoZEhsYGFa9DKvj7JuKiE4Q8hXNFLZ+G2Rs3Y/7KeS4hqERg/KRUMCM5X//
/PrP/+lFM4lifzsWXXCHFShCIMmP5jdJeq7la21X/acVNxC69bBr+EiHoAYXVTLdLiMkPRnFCxBp
SxzArYx3PB3ePkxIGUVuQWY4aq3dyGFEmpAP7ymdhnM9kXEXOBMO0OWKMKcYodJFhwksshezgN4G
+HLuspfKz917Y5zdew8P2HLSff/5Oc2gPHaxzu5cDhJaawgHPRjj93Of4Pitwr0l2nxbDaX9HBZ4
4tO829po06/ecBIWEtwIEAFtEJ2fe6Q4WTn3hBpmxVmYORvshGJvqML8ya+qeW0BG6IvFZIp7Aak
tIYBofNonB6DEWe1bT0YKtcbHA/s7UhU64hHO3ya6+LMkdY/AF1skYsTLBPH+h4rGvZNc8iPYQX4
pZrtbj94M7Aes8QRFdw0Ttedo8zZznFQvmc9Q5h+a4v+mRwZfZKjhreuVbYrCggfnSZX3J0x2MOP
yHdhOyH5nMILT2PxEOQ/LfFbSzgxE9BxTO9qUaJMzszm0cDhvsnH4NtUQ73788ezWkSnwFmqj2b4
6qw5OldoRh6jxPoAg9KfvTaqH7ss2NlwATfcQgsUjcW9SUm66Yb4R89mse7kNY7n8Vq1qAYcrsic
KiX6s19zLL7toQifbDX021DKdVB16tRMgIpQCK1cq9QXxujFuU44urgnphhRd8HgvoPgblcl3WBU
B/1dTjfjBiuIRfMqJ1WwfpAcpNjRygHMbYHipE/OpldaDIpAAZeLrjaBSRY9MmSNkZTIMQ6Og9B8
z4gSkaDcaEe8tT103rpwuRGPubeJ0QddTI/SNK0vzD7Qr7X9pemL+8Zi6kVLezHZ27vRN2kyV8kL
BiKFkdrk+0cJkjJGoE5sv9is+hveu34Gpz76RJen7U2FUvpUDnRRd0xdzD2z4osdt8VWo/yko95/
efw7QQATFaML1I+UT83ItmNn7FoESeiKB9AdlwnNiWdydXe7rD87tRtvo3actnM5XQECSwJnDRjv
sXOQndx1bpsfGoWPfqj83diok42Fj63BI9Q6eIg6y98Jz6CIzQ3KNGHclLYmLKG4mgycddkE96mL
tkdVeAYs7jB29zgGiLnF+JvZrb3r05NvhmfLtpp1QXG3mRJz480Vp0DSG+CTpw8zMWNmNXsDba0s
Hri5uidGhQKBNS+lC4f7CoPuWNrAe5Jy1wpfn5xoqdnMvRd2UBqG/MpVhNOwFuOmvkH22G8jtam5
g25y0SOjH/1HJzc8OH7WLiiLlqzR7kPlnguRP/3pJgbCThHdjhRm9djlO0xKzHDzZZqBq44MZ6hL
3wAWNkYQwui256cwUMWhIi51M0Lh8NtxPERTeu4IrWjgNa9IxHBWOhwdeMlMU1AObpX37nK2rOoI
tDF6aX3wreKVRN8B0wDCrCSkjEkQrg/1R20DnY0Umm+zeacBwi45GAhxmmw3p9OPN4EhHAgUyPBV
qAyJbhxH9Q0urUtn6nsxmMZG2H55SMmKCRLv4tfWs9vaTJAL5cPMjK8xqd9bZNy/OzaRbSj6ie9L
tTZZ7/lCw+CEfyNjHHxKobrdVM4nWxs+krgRsrecT5XT4u3jWT1PqNua5Nfg1Leky2fXKfkyzFjv
qetGoNPmB1g41v0BqlwKpQrWltfYSLoCVmw1ny9QezckietN5zYR7DDnCjIZkOJU5kTgzl9aT4fG
qfytVTV640SBOo1WTmx1OtFm4AqFsjwtFZC6sBq3YUtHGyytnUB9mlJ7qd9zxXYJmjS0CIcvcau5
aW7exom+gDV9Ul5f7ZzKvqUHX51SGoYdCJWtXaPmLftpS0gkncZ8ugmCdjy7bPW0ryGuL65qpIaY
TfeCaPmjbKW/NtGjVeCHbxobTWhFMRnbRnGky/ccZfJuQpK16zu8wXnh/cRMQLupUjsmx8E+f3IF
eBGs7R/4arDxVCH0jJjtNACN0jWo5NG2nkpAMEnfuwdzBv0inGDRQbg36Vw+BYzOSYkHZG03+uxl
Sc8dN67BS8ToK+tTlvXdPoN4lhu+9+gBlHVis3kwkmCAut0i182+hhnNcRPAOXJCek1LLjQ69+64
3ImggBRMa10+/JiHJDHWNIWN3aCxzc0zS9hjO1rZFjMRi8PbCSCsM0a/AT8Ha6UcD5C2eibGZrF3
kbPkARxD2EUImKrsJm2Y32feQCJFl/+O6C2gKlfFEjS+dhN9XsxxnAYAwALp3+elc09RZQqj+NRS
34/c4ESRvs6Fe48nhJHxqALoROBzJ001Arl+M8cyvzQpjdgMcCdCLy5TzPv2c6XpYLXWOeyrXwWC
n43gQsWaRPncdcU696F6uePCmsKFfHE8jRRNvtqFR8RGxuAl9dPxELZgR03psCFUwIYDaOYlaMJG
36o4I72sz79xXD4EEwb9fKbERpMgN7oAu0RvNV0rBtCU35vRroCG2zDEWvwFGJbQZBfFGSAMW8Ri
19Ax+tilH+GD/dkkLaJwUno3qMgGxmTVkudiHuYkuUkwwByngc9M1ZN1sE1kyPQrVvBP8hPEh3ea
Aqjc5o8Gq9c+NXAJtQEmS+Fm60p5x6DBSIPLBOPZnB1K5ScPeUH+cfeaIOJbY5RqdnpW90jB6OpQ
x61HkauNFj73WxVxVa4gEvjEBSQD/uwpREFL0w7T0GgxrTJ5D7IG9XprRTGS7Zj5F3tpHkrIjm4E
3RuxxqDHAyz+dB9iYQy4Pm9qjf2/MxfzwxS91eYq7Pvyq12s7ciRdk6PgNkOCw/ZkUTRMWdHw26O
2hvee2OTBOpnirJqjda0QL2AheRY1Gj0fefRhdm3wTWLi7C3jtLOpg3Mz10VDuLIPC0VYB8UhObF
+kosD/VrF85EN0aI4SbP3yFg3gsaCw9uOd0HcUsJS0LLJnPYEgSuOjAm7GXIcMMuvgQS422YALPT
A31hVXEUabPYBjGBqG1hA+BtOLuJkTwmDXeWErw1nHCzYWGTcGWRQ20S6b52Jj88CF8dseZfHQez
8DJuIDbAP8U98iQVps8D4oC6meu1Tu0SDGmVbIawAKTQrixzKC91sxeW1ewGdJDbEXYql4LmhtaQ
c6F7X/dspJEQxU4lNO0lvp1Wh9HWtcbXyeOAL3Peuw7rjK25ooEg3Ewl6AltMkkd0IPPktGnaXft
traojJJOTFtFWct8dBXoEpdKii9EyKLkgCMGI11WpcOke6tl/yGy/kaK9AOvZrsrcoNXoAqWSoV5
WKL8QLCOgPKRCbzcSU14TaPX9QwEQEBQCtWyoTHbkGD/4Jb1i9+/Wcevjgq/TINolyiCwTG5j21X
vTD4XowrebnlkrRRE5+wml0Ll+PaMETA0eBfJOfDTvvjQbeDe5A5oIZJQceJlUnYhIbMWYOfa5yl
rAMsh+QueWx7zOumhVkNAdAFAEbMXXUR2qQa4atOtvVAfK3CgQWNFEcuu8MCIuWuNY60TnEhYVGG
njrmNXPkigRw8WyEvrtKSyiQyeDmlwxj59TlYmMZzJEr1zVOfcgepyVMo2HqbkARIEcNcEPlPXQn
3+ZMJYJkq2MG76xTc5eY/B1Cwm0vbk9hwHOlZga4uMo2TcZVt+pX1LNoSvj7hyailk+w9hDF3p+g
C+OCpKw+N1lx28DgYEu3eyYQfPe5MOatGrEMmcEtlT7tQFw25eASd9HCgs3Y+IaZk7BVh9KmgVOW
Y0lft+E7tEj2emIQyum90sOdWdJdCejp0olR9+glrqFO4PSYaG9Rp2ypNyff2KcCz0aZyAvcSKjV
jmJLS5o9jsdmpWSEHolxys5yCCajjb/lOvsEs3Kmn8ZZwlKqKmPPBIhoDpcuCfe95mTAxFl8niXb
T+Cc8tQp1m0SyHVT6/zGwu13o1wSJrqADRC53SGYZX0YOhQYktAoy8dcHCKqJx9C601i1t4uBZBl
1nF6km31/gcVMdrdMVHh0Sclfh/hWQHUPMM6JGWqbspNYFXv7VhPoAVR1JROxkO/ABUN68Q1cnpB
y6A2bomZSnG99Ds2YNS1RLj4YXRIFO4t2fwHU2e2XCeydtsnIoI2gdvV95KW1fqGkGSLJukhIeHp
/4ErTuxzo21X2bvUQObXzDkmYOYBWaoRWze7lCgfp2HVihnBs5U/avEoZ+jaqut/YoHBphfJzUNv
oTxUhV57oznYmPWWshdQNJdfMlSfANXUtg2cG4UGSoVqF/ZXlKLv8Nc+fYl5SIMWjIgqJlIp8b/1
xD9y8uKAM+iI+e2oJk5qOG2q8b6pxu4YLGwu9iEXf6PuQGqG91HzgHcODkrsMJ0XmSsv9i8NWhYq
Bb7IRpfPrHjwV3VI7cjHWmtztriU/Y9skv4Kwu2u97K/iFTuU2NfIPCLCPB65AHYyRkrh5hasMQM
NWNJ8V2P7lc3IE5BWI6PKqqY15b36dvXvE9kuL1ZxSTWlAzPfUfb4k1HeyKpli5+MZUVm4y6bCUK
vkxMK38SVzNPtJ4ZgfHccY4PRbONxwj1nJEUQI75JLMJEUzHJdQ3YjNNJNcNKLvgWwMLMl/6SjPf
N5cXI31wH4eqrE9RVCFmz6Nh5cBW7f0e5PVTFtVUtmOL1yDMPPiag3eMGvMXlPnX3EftnOsa0jlW
sTZA2ygy2gpltAi4XdAfcdR/y6Z/9dOC8W8xLJefy7ky/IpI+7h6tnFILCV2ju85XCQEm0SWQxCX
QZrG4FUnVELgDAbrJ0yFtQxc5hU8E38k65SFWtdqk/WXZKnp+hjXKf1WI9LvPhTQmbT7Ra0DEjj5
Yp20dcbAfSA4ApLDGtC8e0wYy+OZk6jOyAGLW+pSw1/u1+wGqDU9ZsiZtyW3C5hXaOpNTmmehzq6
pUX1F8zjUejuasB9xGPy2jM/5/NBp5Y7GIilxF6dmTjhE7RGOMBjsGh2tTU5wJ7qJgLR+TiZlbrm
iyux4e/2k73jqy0uZWXheWp+jxE8PSyjD2aHnZGwhr+jyTjBlJ8R7SnFuX5H3I6IrFvSylguE4zr
FkT04LEM02Kd9am+tszC17GgKa+cmV2yPZ2LjjyUyJE73+mowSIjPeFEfHNHuEn+hP8Ay+cukYyA
G3gZ8E/qnWFhTMw8hSSNTfmlG2DQdvGhq4LdwgH3+6++SzHpu/JulvRXcSxfm24c97P9WgaZ+WAm
U06timQ96/ie5Ani7hE96Y7oVYZmlnpNGtrXaJgemGansK8/3ZZ5qmrlkv+AZpsthF829EQIHYkX
YfCh7K65OMLZFF6xDYatSPsRyIS9dhiBwIEMMfm1ya/I5sXp6mxY8f0O0Lfmf6AAbecmn9+zPDoL
CfzHJ2WpOtmMFVdm71+0nb3ryWEc3P7qc0AUNjA/IniMR3fGKw0etUOJHN07Ww1AWMt7ZbMACDvU
q/gTWt7SJQF9PCUa7Z2Fob7tHEYEVVXsjLqaKNTx/jsSz+U8Efrr8WA5vouhsEpOoSiY+lnjbfDN
k1AvflWNO0vO8K9FwOEZh0wWAoqlgYzuNvZXnFjZrmGkEiikAqyMNw3HrxvVn8ueEUa2E8M3sV2P
1GSCO2bXeGt8RO3SzpcyEfxjGP70CZ78YjJe8BfccjXEZ7QRI7JZWoQydx5a4+oodWqUCSwYUGut
oXO0Ph7QYFcW5apm54c6nNaj8OPnSEXvuY+W0Umin5ixzGhzzw/9iEKZk8WjUjWtJxRy75VLVCUN
BdEaYGUN5ZEHQm4uT4j7Owq93WRhuA2eogqkN+RXHoRhvk8Vw2fq2A/hU/vzGYfrAZx10dwriQsT
Rc+7C3ytElcrxVwgGsSavcMUay4PQVOPm3Ea8SeQ4WD3wZs0+++8aV9lsDCwum7fMTpa68Du9mNa
P5Z5ttFpX2zSKKOzWIzHepTnYcieRdTdqUnXkTbAc5hIgXv2dbuh3pZL/+SAO93ZNpwYD5l1Mo72
tswwkDDsKshIRKViOz7c1wz/e+GqilCNvFx5PcDCuEZMpKQzPsR1yXQMW6XEdcwCjZlMyaGr50xe
nC67VSUoKhP9rPYHNH26XgJH4GcxWkXhXlfrauWOeLlif8hhq0FcDt8wnz75UWgdKkYSjCXwlNpI
DokHwhMcjtG5tXD0W058Kgw2lW4eP4c0YxvPE2gGJoLsXZZ8Vo/PN62yYwq9dhWjHuH9ddeDCbeV
L3PRn5rD1WKwB2nV28iOSeMYVPqxLjvCZ6L77IMUcxB8ZrVE2sG4GkL1/Gbsig5BEDM/q4PVQzty
7wz/t7D7H44Gf80hma8HRlqrsLDec+bKa68v8QdkZ4skuCsBsk5qM0oynycfDJPBKEBMrtzBq/gg
xfHi5U30MEJCyKbwwiC05KqawVtyXQG1T6NoPqVfdp1j3PKqH4HHnAsNz0Sj4yfFkdjl7FdDP3dX
fb+0LsI8JgHVKxtRqNUsjIVMOTeLk2XMh9xLf2KHW9iE/DpG1ghukdMppRXTSS8Ocw0t2da8/E0x
ICeGPkfXwS4lehzt6Gto2Zf5FWO0UiAJyON52sfd+DszkRCTi70KvAZ/2izPHebjreBxOIGQxyvk
4hF102ifRfBvJrH3/ZgiZdL0/vanMhQvmsnyRUTWmonfGBOyNHTHpuQzmfpvFHAgxvyQsCVTvSS8
GVAQOCftyb7aTn4B/yG93zmb6dcE7WbTFTDzLBPzOINL0AE63CgHCW9sYk7TKStComQ86ds3cEdL
bfzhOUZ5HB6jXkJ4YsYFP7R9puJ3uajFwE9DgNZyEQHVru+wYNL8n5XGLTbDB+npDmL+xaeX3MZF
iE4o+anYLHV2yMjAMVZd27u/SrchPBAXy/K/ekYZzaOzadv2zWhyOjEX23fP+sgYiv7kYXSH25T/
8pIMyxC5HwRkMGbr2u0YAIq1wt7YzeeZkXxQBCzFKpj7U8YqXSHLaUOJ8T3GK91HqTx1xRsVVHlW
43AqXFNvBEtUXt5sN4Obqpr506uGcRWbFO3YQbCfxIVbvMuOPbC0b3T0zRBeyWB7tURMmAA2/MTQ
20ggP0i594AiwKZiiw0fPwkQrNWARkIgpMQt0HJvOoL7gIyZlfHUiPcstgS6QVQevZq9Bx2j+Xf5
ppsgGsPWY2gmfiUFAyHh12DWEZ+Ffdkhmucmn5CDdIHx3CPHJaWpGjCjjyRn0c/iP27/1nnDKA2/
ehqzVQyZSPPH360+qLYWAX17FQwGyQOIIDJiUXGPymP7jHieoMQ6PMq8BQml4P3xNHGYfA55+QjR
ZFyXw0iz1dLLS8HbxgiTAHDeFNklqDVKLfZe0lyR72HTDgg1aeKLLVtmH9FCq23UQz6i4wjFH4hn
/slvu884/AX8AUg61+gpJznr6pnF69zyXKZeMKLPSIabC8klaZlwdKYy3zO7eIUucMjrutqHPRvf
GrY+/u6xGrH5RNUfWW6SRrx1BpKUnsrDDbwTDJizKb3soujTE5wlHpyOKUKnmCb8qovSPwVcWpzY
q1hAZeV7eeb+ueQlxmBTclan0Lm8yf1pkwB0XT7HRE5h2gnrteGlww3870E3SwCGGh8x6mK0EgQz
+NqwDmEbnWs1tkcc36wyUQA43gMcXONzkozIgph6ShawynS4TwOOexbEWFlaonASbGZbB8uL6v2z
DZC0UBaIcrghVPJvAvI5ezDgwHN/QwS3q4vK2ZUqJVgobkxm0iVGy5KJMMDTeWe6Azkl5C48WUh0
lohJgXdj7Jk4GbvWoO2QuYNLIgmvvc9R7hgxRnRgGV3n488ojfRYBh+Q7pJzP/lHx6O9wvquNyQw
Ecdl/ORZ+mhNyX7kwd6ZTYcTlz0bMn/eDfzLjM9IudJWAtjGg9SFk2IeCf5B2o4irop3PdEokpRp
DdV7yO2nMoQjZkLH2uWV52xkA/gS98BN5j2far9TXgYYbHGyCsoAx2TcK4gSzDJq2q7HKTvh8soK
kIhMEnDyvgBbep7C/Guy4m4llHd1mORtkDmhlloogsMylYU6PzPcX2k/6I+JN72Y1Q4iMsYLwmiy
JRg0CrZdieQwz4wv7GHE8SWCTSwtHfBcqoIp6JhHnQj6QRGBX5oXXT8lRv/I3tje2w3mWlT9IWMn
RjQx01qb3bOq7pWrrp2S6cYxG8QnOZNTYX5pnT1OlWFuRjo+hMW0gyYsiCSb0k1kKrK5qUPjsL2Z
hnk2M9CCCQgqA+jUxfCiG0qpu5PE+0pizRViflf8oKvENFfhu7/0sqD7GwPntOH411IMEF4Ku91Y
S6vad/K178HpQ8CvsClhVmhfjPnUqeSVYwL4QAvTlRUiTklYQR7UrK02OaxSKCRje3Xd8JRr1raw
0LjGpmtv1R+p4QCOAFrJwu95HrLy5DbtWU1ZSCKr/6dxM/RwFoUu2PF8NRQ+AAXH7VCGqTdhT3Sq
Dfdvlga4hVuNJC9CXxM7A2gXxuK4zGCoiHCPtBJNLCABz7uQIIlPfI4Y/tbqUHXFwZQ1ZxKyrQP9
L9CDEHubdrrtKJD2mBOIO7YkxG+n1aNn5gQFhZ8UZ/NqFDVJ2GGB2IiiC44X94AFq2NXkNglAckZ
LtjhtpxmLFM2EQ2pcUhb9IVt+DE2i/ZsmZyi/CZUj+5JIcor0cFwGWGr9QvFPeUbjy3BiUIjg0zm
kLqRewwJAbY4vWLcaJw7F5RHHPLQ/mdpD47TLBifoINJ4fQgBYqOaTxuypgtGxFKsCPCPkFr6R2c
BIo4UsWiMb6rxMcfY9d7nXlnhjt4ag1utAZV/WoEjWYx9owWmzHEKhJcGQ6cUzzq/PBLpl9msrUH
9z4CCLDKhXAOD3LtIX2g/dhEESdvVhFKaukc+4kW0YZlODYsyMwaMP42c0n+G6+eQg4g5r9Fal05
jydSZG16Oflbdv5b783rKIidY6LoLXsr28Zd01C1F1SAya/AjRdvbPkdFN5jWrvuZuhYOoFu6DfS
uTVG9gTTtt6FY8ra0WUKmRuz3DPiKUzjJ+pK8chE1mr8fcG6NDcopHsmwtZQsZ0CJRt5t8AsvFUh
2TUT/wTSoi9WUCHa/VSC0tDooQgi5YX37UvmjdmmF/GODu7ZKoLPWUG+Rqy56o1SoSDJN4jtT/RR
7roacRLjUPwDIeXZ1zU7ZIcHkKXnHgtu6CJFSJXJJj8PsGH7sTpkwtkGFmO5uagfGIMPcGb2bV6g
7XEihK5S99u/yrF3ftkBrhMW24qACE4VZFDomSKy+2EYEZotV01IvtfyurpNw4+NkZqI6i0uAe5Q
XIC9z+eMGfdFxGO79bHmMWVBqzRGT5ltobZailM3+GodfYG10wNBRbvgq/lQme1ZzvlPCkB21409
yYjnLoluSY1kGonLn1JB6x6GDwozJErjuBnckuRqOPQMap50ln3Fy6yA6whsD4qmTdQ2bF7Cmw32
i28YwEgl52Ib6jRj8l+/Edz6bUZuufNaxuNxrLbKCSesWC4aBbuCrja8RS2wWPTa1Uou1MM0LA+5
A4E0pSwtWCD1PlzRKG56AF/2RYrxXpm+IlamJQBINR9TyDqqnjB2OWF/IfR22xnMPQ2gxHIQrw1L
clZk7zL5sXsdH8aRK31IvqZurtbSxxHg+NE3LyJRCilEfkJhSExE6QJrWf40tW9skkrsC3d4qAIy
Jfr5bOQmmVOeunNlcNDJ5cflWhtRO9+Tn6BqCXihBxTo2sULWx+NYdk9q/ml6BO1Shrio70keZ9c
+Kx121OVWVu29E+9nfxViXGe8bCgRPF/SLHxWh4E1SsExm6FVsGmnddcDjB6cLi5yxDZLL/d8ql9
LYgNm/uXdjQvYmTGoUsAjH4Qf7LSG8MEHW2mfk99SKmqc6T2cAgQv4fdZhglG40sWiWhAyLIgWrG
ypIRFGlhAS9N632GCaUmdqRDNkFqDoz0WiwD8b7MQIz2BEP0vv6RA8RLN5LvQR6Lw84nGgJleBvS
KAWrKmy+Atf86NrY2BOIQHkBITuDwLeuhPiSLI92g1hoFegENFMuo0AB22rYpUNpfSrdP0RIESF+
tUevRnXFGAjUmpW8RqrdWSifNvg8913E+kVN+lUNrNHwQ3TbOxLn99KKwhUhdXLXaLR70CCIizDd
E7P49IaZ927rFBI93885VNHbv304iV2/rF7/zhVwfivz862p2r9s/1/5ruXQ8gINhb7V/DsMsB7J
jtgaoDOu9WvthA9hZt0SX/q7MmR8V9besXIsEHgs1cgnNfP9LGhoWfHWG47dkxGz5KJutSlmKtYB
hLcV85AcbZm9YsQ31klYDwACXbUyqUz2GGnRJvYJlFrxHpIusdacftVgPpdt9WfgAt/EcfDU2rTp
Khxfl6N2NV0DRy7LCI9bkd2O4/dvNpDorRX0jwRYdkF1t3vma6ooP4xKIRke1J+5pema7bzaNxw1
16qpzvOM03c0XA0DRHGxzvaKyGa9GtSNoMQfEbdfTAvvoyLuJF60xa1DMBmAD+PQXE0nW0bDEe5L
T2gWvhl4DmRJsgcX01ful2c9j5Xg5va7JzZakBzVeE+DPUbq+BIEYhfRkyPFpr2TECiisXyBmPVo
d16yD/oIEkl6HhWKa5JNeVUg4uU+aRjGW1GWv4LK8pk6g+5CXbshpuecEV+316RO+XwFDdSWbdNc
ypg0EKsiVUt2/aGN5TlsKYprxz7YdTMiK6On7MIGKz7+ZaQEjyaxBwfWzyeT7/1ciJMpCCEIy5Qp
u8XM12mal651vlCBcbQmmJWntmT/SigLnBDc3SHnWpoVG1ZBjE4Ne4HVV3Ct0+ZC2B/SuVQdjRCK
Tm6xgmmtJy0lRK4iyfYmfYiVpWofU/4TZCLuSQktYY7oISrhP5Zo713XzjaEXdJVhM0LA3hmpjOv
9SC+mh46oaNJofQa6xmnAFVGlm0IY73jI7qnPEXU7y1TxPk5somHqIEE2JrpCWay68gOeTVE1Bcz
rP6HBj5aA/lyN+r5ltbZayW37EeB3xK9ObN1O7eBfQJxAoYBnwK1CperCJpz0WebyYDVmGnA9Pjc
0nWn5npj+3l7rkrkscoYHmpk/TtE4xx/xqlrqJ48c3q2+bmYCxOBdwl8c1zGt0UPXfkoX9smfJgD
gyKGexDOhjslCPq5tjsX3gs5sjjjaSjDUn1Zziz2I4DwNbjrWzNQhXK15ya66yk21/gifzcxEVGZ
UTL2Ju5kbfjIATJLHQPmTHC4zKsLMwUiKecRKXPgDr+Eg7ylXhqr1u4fe4umK2A9uYpm0NJFx9aq
ry++oz9sH26Hwpw1xP10LL3mvYmKm4CMtJ2hopOCRLHnT9a1dge1g/OP+w1rbzYBOEIqAvvTaH/X
i6gfje9aJSDuBBFUuypT6yRQG3DBW3suptNcvrpOOe6GjG80VoNHQajXXvoDRKfyT4e7B/sSFMJg
/tWNsJtsoh/UbLbrmiYOQaN/HKbxQAf93Lv2r3mG1DBLCh2ohm/9FO512j4AmXf3XAnbaLReE294
GxoQDpR2cArIU2sE+6WBxEA/8V99u/hJ3PmDGTkwDNnf8mp8CKKMCMig2GEhAm7FA7kyND+EBuW7
Z1lr4mmJ6R0pZJv2RBbXm+d7wxVVRAgwlLlH4A9ry60OVTEDOw9d0G1zRzpjl94HtMP8+2kb5CZ1
6hKISAkB7x0+CSf9qqY6oCTTb1RSGMa4yOqY23QwEW9n+Bv3pZ6QSVo/LN44plKSpzr3TQPKMQRM
JF+Od4DL7opxUXkpnPAwhjejZcclFCZJ8yvJyychXYBwI1NGiPurlnzRtcHKcBtVFTmSufEmcDft
XL/6ChPKayfIrknQHBtgGJeQYcrB06z+Z5ghmsuYEVJYrP0GrKrnXskYgYnUKkSCBSzCkCimWvAA
gXyz/IwExY5WVXm8YEPlpsxJQXAKHwdnj5SIcnWuDyVCghjiADuxpZNznG+nD26Z4pEW7jJlPDNa
TODn8BdGpKfwoymUqy4W+3y5tTF/QjcCKLWu4QrlxogEwpHM3Gcyn1MxPLK9AUjA7A7Ob7gLDdsm
86hg9qq+NcbLXWnUX0AVuOR/hE+andlZhEREibuEMBnbzE8Uc31Kp6V8Lgx6JUOzyVBZegpqwLkq
n5j7ut/YWIxr0ekruXhU6nHxwuKGxZK/7XtYJjJ/hMF0A4RLFWiu60LfMKfkT5IQz6mEpODUBDRg
9A/13VdTRQeUnhM5FaSHR3t6Bv9YV+n7iLjlqAGQF628TnLmMW0Tc4fewj+bVRbtJzDAq2qR9BjO
m7STck+5ua/LHhYj5jt2yiBt17L2bnDUkKjK5GUQEqB8xEzGe/Vwhe3znPM6hBMbkKiKc04/pEg7
OYyguqLQ7GNeRzHDqEBY6YnskMYWpEtsiiu3gC0UpHCuE49dMCibIPF/Z7lzcGUxMQhC7jUF81WP
zrAGtPPl1/tIBMM5zuPTyDB9efbvbhqnT0yCeP+CY6kvqVD73M8AMYYMbFT2qslw2oKuymw3WMcq
uDgacVUeVMdhQGbD0nKbJIO6BEVHqBYhgT5ONoSm/jroQEu4hGv/itGTT6BTzIgYKUb9DN+T4jRV
L+msDFZ9YhOUSXOZEAFaKnEIbf5n2H6oIwv0ELl/bm+e0feUWyGynjmf3KZdRAU6M47VdXFM3PLA
n6GJzMDiVL7DnGZRFze6IUrH4rLPguDaUK0vshj3VC9rgXpQT5K0qJJl6rItbVYpZ8BqMDBKOB08
Zbw4iCtsalfLWSkV/S7R/6xdQ3xgegkRjZN76nuF89qzXnMyAvDGydvnxAhAppquhkofCxMcdb3w
4HkNH7TyVtopsvUQ9OYu9ONfRS7F0ampbyrnU6bQMzrLhI3vuuQhE+tX4BXdZs3W1n212bfYDLZj
SVxU4KhmZdBjSHNXxNnJ6NPHfA5Tbsds2VfyAyObrls8Ydatqj/N0fuTO3jLM0akRuTmZz4ntJUe
KSeCCT5NPoaUgEGANg+dXQ/wytS+DMvvBov1UbdEQLmQD5lgfuOcuPdUeIDyHcZ2FNieoT4Bi83D
sltv/Q5Zs7a2Q2igHdYUyBYzEsIUn9mjLckfCzx4ar/aAnS2DRmQMorqxCkgyKZZDST3K7BpulK8
UasGVQLbhOnDq1tIzXkL0hePRqRqhCaeefC4tKseZ0fFEHzbeWFLjgh7xqyiPPPyNDoXVJr4yJEA
J8amsoDqeCETWMSEzr4crR3AgRiIDRjtxHLNnVHNu7njZqj7BrtSR2i2mIRcVz7/MYeSykZvapvV
J/81FzpiFc+SZlYfzLDDoTOBDEv4r60sJ73ibclrNI22tP8YcVOtu+hEsPmdZ23emwBbmPYxX1Lp
Bg0FtBeVvKhW/CSyeUSAYeoMkbwxtLc5wfLOqWCMCExDfW5Gegiwl4PrAg9krSEScFY+yRVmZ3/U
Aw+PyR+bM3WxInWZDLt9yA2TLEVBKUZy6btVBc62DdMrI2Uf3ZSauNNRNupni1pvjZw/IRSjudus
G/aRC+cUY+Yz7ry/meMmRxffFL2wDWKa4TrDVNyH4xg8ZNI5h4z/SWeJPgykY8iJAjsjA5xCI5is
ZmvKRN5ii5WtlsmjZcSeeyBor2IajmsUjD3BUYKpiuza5KEEP1/LONx7Q8XPNZTl0zjgFekH82ug
0WR4lJxQm9QQnSMEvG7zNEZBQPUknyq3v0Z6ashc7QHYhfX0rNwGFCI7xRur2hNXbHMwIgNPCTqh
CRJXnifVKSwNNkixPZc49HrigFpdeNuyz/4W0k+PXjjrpaOUB8I+OOb64U7X0yILAAWIaz793cix
X82jqx8E5vSb7J3fEGDMMr/wLOfHQLbf6ALj4+RpkttC45EdxlctNJaa5XcDGSKTZ4dneDGAs1NS
1gYm2xGLlUOPob3RI6JJD55Y0zLGSRDcAnEiInCS2UQGg1GCH606GyVnnB+QxC9pQExoLNlUN2f5
8O9Xg2XGp5acwP/989Zwiz1G/PyQXemyul+NwOIzo+BfK4QvFiKcOwB3oNKm3ncDuMNVb4M8B7cE
CiCMjnnfJvsmpHpAhY5FFY7BBoSuekRQSExByp/DecTGRWafXejZW0p+a2swJF1htwlwKabRweyp
uXWgj4AsNrzPxReqf846BHASZPXzVMzo5Z2l/+5879kuw99tmi71jz2/OjkLA9OS6c0t6/m15HQb
06K/p6MvXuxg/0/Kx3ozfXJgSfz7K1VgBZdxCnvmsiBhYBrs7dorT76HCtFqS+fl//st197NaPzX
VtnDU9EeoauXd2/5gKCjOiL2+TIRSjiTcsm4C6ozSK79EGtkanDKlSHimyp6/zY4DiQHHZEM0Itz
VIYusRDmc0EADAy7IjiNSYkWf/bzawiKOW0s72zNkXfmjecbqzl309z3z//7AAo6OA8ZKRCWn85b
PBPMKImROWLKc++lJFnI8sUhbAogl0U7HlJR5i9kvDGS185dj2b+AlDl5srReQiDPLkJe3glXzJe
C1NZh7Y39N2DxPJURm9ymvW9m0AWuYXudpOd+VfDrrD0YubohuBee0VUU+lHfyze3sDNC/D0EWbu
WYJSbIJ8N0Oh2goviA7eImXy0Y1sATgOhyyXzUedcREGbfGGwexUDaG3lxg9NgUoto8UszjJqAWn
FDbT1RRaIfq6jt1V2j3lTvD9D3WCQG+x+b6kkhSVE5ACHyMxo/8pRHIpba88NCQqwnt0CUtaPvQ8
RP/96t9vLVYAqzStDxbDsAO5TiFSKJTIYTG8hFMSX4OQbZeH9GGj3M5DvmfKHdYIEzGNGF/tpk3R
RKvmKNx+m6hanQvHa67/++BHPNRls3y95dEKHAuNyP/7EC/y1DE0F0qhcSz/WeRRxna0RtAMBBFm
a4xUE60AFst87PsLmqWtQlpyk6lavtz6LGJWjiuzwkjkhSjGkUblyUUU3QFLenxwncY7GV0Cp/Lf
L4e0XBf4adddCDDCAsE9cQhyQXgwRLq6e5py5HdlPRWncYGLGCL6giJU7y03sM7BOINJNN7tGnLC
NhzG6IWLndS/eeqfaNjQsWQLLAhJVX3xpvMUlSQwGQxnTW2b68or5YPvMDub2TlY3Db/NglN2p8K
3Mo7M6/JaZPqr+2Qyle44qky5/fKnuo1Ix3zHnC+IU8PtoWejb3t3Xz8Q698cQDkPT1ePGa5Rea+
WVKZeFZBEE+GQnfcMDkNyvBTj0l69rCNs1yYWBVG9m4o0+k4YCGgbEhoY4q6WlwsR/g0yO205T7U
dRkc7IJKvMDWRzhugf5u+T78+xCbSHBUo3eda1J+LGbhwRZXFPX20V084HHEjDZNsedZ1tyBQwNg
KPuP/w6LHPfADOeYbOX8lQ0Mc4IF1tOgKNiYcz2s//3kzRkY5JClgh+hg8AfK1FzZnfVQrRurVeJ
M4nll1M8smh0yd6Jaioikq2kdvCIy/KaGVlCdEqizya+m/W4TFw71rNITcIzWt/obNm4Xues1JvM
NrEIS3VHQE7uUuPFdxRzR61jLvBwhmmfGNY6NPz0bKCqGAHyreJ2X4ubaK326b8PY1U/pOQBEjs1
IgFoHkdmII9ZO5vMs+Eid/P8IWrhHHovKvc2pR+TMv+x6ED4jaYaUQzP9WUes4qTTMMMdPJXflDJ
KbaNZIcnoDjkjXUaHcd83bhF753jFJJqUEXZRVfkFLuT+yHrkQGhcEb2TuKZYIfhpfaJjBYzdWXv
Om9WSryX5Ep1S2/YgxQg7t5jbcRmIe0N9epLxr3jUKB5yQnw1o7YdF2dH70+e02dGQTEZP9qyX24
5TxEMbyXrzl3HzPGtcfYYrsTSHiULjXW1pi6codMbh3PM9Gtc5DTiAbYeiHsoDTnt0ETNId57A+u
JrID2MpxJM4bs/5yald4ZFQ5YKKayJP1fe+xalxmwmMHELlq2r1CCX7LEXneMJHwuSjzD9wlKNoZ
20JBi7BhZV5c2oQ8Ws/vANQtRCSZB/EjYz0cpQy69rM3ec9tqonvCbBtFVMhL41RhPs29SmVCn12
AXBteR1ZamX9dJPBK+bF8VqanrHOR2SihTSsC29hFyavvVkZVwrR4dkxFE11/TRMgb1lYERtIhIP
Uw8Iv4NWnbX+99hb+axYrvWfntF7v9zsz6gofj0G0zWiC+g+eOVshJCcEwk2uSKj0a2ya7MgHfCh
2uf/Dh8JfkEtuCIGh88MXRklRmOHGiepHlwL1Tk0fLI9q+m3QPJhO3CF26WV0Aqc10xpd+LRJAsI
u5XFPmY8JoU0H0uj/2PlyLLq2LEIk6hMKsbW+2WTuZjgvEaYBbbBxbrqNx5uj1DLE9iA8nHOyGox
UNig9Mdo4Fn9j187aLH4Kq+TWRZX0kjNQ1s498HGdtS1JX6haojOyegcU5H/syEzyBuAmYjAhA5T
gRqlmMBEK1Ky0LH+V2hMVljICCxdfrCA6++OOeKDb4r5HInJ2WOeBO1o+c6WAzvCQBTSAoPRvSTO
VC6HA2NQs5su2qUCy0SEZKKrvzubSz6mCfh3QinOwh0V8I9tpSFp9QG4ktnHa9AH0dFKSmON42im
KB4xQABMjMk4+oghXPyqYgbYFH/+0ac/WZuDY8F84IOxQC9RAy74sQFR0kPQhTRcHH1G6OQ4xS1v
YxG5RjA4E/IaFJj+P87ObLltLcu2v1KRzxd5sdFsABVV+cCeYKte8gtCtmX0fY+vvwN0Zrq5medU
VIQDYVKURJHExtprzTlmALhC0BK8Lf5jMAFOrzkP7ASphe+04nA7DNrI/ttJCbZtHMrkWITM6SuF
UByjf0XDgTmsClhDHGDzUdCgZbY14QaMEtejHKZjPx+Gxq7dhlan6UFnYB9tjWRR0NKL9egs6d1J
hZrIZzJ04UJPKrgqK+IF0tcElNwJd0nmQsjHe6STsNzaQUqvruy4yKKgMHH7bZO6ns5jPpfRvX8F
9gOk0hfG971PzXv5RK4BG+1JfQZuYJ46Ieu7bNpB1Z/WtyVnCGrXbJtynYnk4o1eszf1nsZgUA1n
Yi3RE7MUbZvGtrcKuldC9ege0w5jFOOlMZlWYty15KOU6AHukYATFcmjtr6ODr3KMrnNSrlIAoqP
uouaIzjVnr1Y8kBCQUmWTdc/U9CUm6SaArpTEpZONx4xu5CW4dXmBgOIdd/ZLBBTPO/pzZDNpgxW
UmqEaiZy1Xjdzqi64D7zqB9q3MV5RMBVGVbHujKCjT7TL74/8yHsPw3zCoh89zqZM657ZIMDOiIA
tDNXdwry4DLC5JZVxbBS51NGYOTYJfNNPemCLaEK0IgLxzvwnxLNekx6YRaBvUDVLMy6peLLYZfV
HtrNhqZgSJ4PosdpKwtE3zif4yNjz2jvl9lLbtCoHAJbd6NURkd+ItvfsjDOqpV4KytpBsxA6bON
U26HWzBh6w8Gxx5Rzhfe5J8iCF6OTI5d/9ZPrXUxc/oXKp1KH6Pe5XbOWVohVpHVWCevNzI3ULWn
KtLcXhnUlx5BFfk4xgMmWnIp6FRrUoL5oipd8NSGqyRPZFWW+azixSuSokAWqf8JPCsMJ4dAB1st
OVM5YWkIRsPx9r86OA7y8+wFmqQfXnB9yaugLL1KotVgCB2GxBPIfP5xN/I4wExg1xIC3VCZmYSw
VCkZu1286HUzX42qslVDqZ9lw2CMnYK+izpHv4q63Ixszk500bZ1GRXHaOaWYEHwDlYF79mqKHlg
W6yAYMdQEP34pKARZDkjUmSUj2re2QdMP3IZ0sd+A8G/4lq3Tp1M3tl0pbdtg1mgkkXBvDL0jiR7
lgdtqrqrHeXpnjgT0Gud311vh1LoJ19NP9RkujNSi5k3xaUjhmviTd6hG2s4VCZKG2csCExvDnlE
cmYVtc6dKfvN7WLQT2W5+v5ZbXPjFbbZRVP4OIgmjh9L0+LN8DV7hRbY2ML/jPe6Y5qrAQAUumb4
11XVLu2iNw9am0DWGTirJ7xPh7wQjMydmuIPeh5ySS27j/JJeaP7yczClP5WZnO8UIqZqqyi2UlV
+efbQerCPze+QQpKXO0ZuqqrvKigu0Q93M9QHxBraJFyx5lHLRF7945AoidatL65NZGfXuCZjkox
rRTfUdbEj8T3uvGYAIxD4S25HkILapiSbrXcpplSlDEldGyIQysY+USCa3VF02kk1tjbBKMiNxaL
9iKYP9N4YAE3gMBYS8qOyq9qdwqH5DjMB1Ir31gUBi45YXworLzcOMWEuRsdxuNI1dCaZD4QKltv
ir51wL2PdxKO8KHV2AEaSK9duN/WIpx/kz6L8Eqr/JQBmjuYehs8hLjNl6WWBruu6wDZIJ7aIhlC
mata+NhpNW0sEEBIX/Xk2kvj3PmJuTZJOt5UXp1cHSHPNxBU3A3tJuzU8RC2iLby0LC2TcxMQCY1
jLUqey7bsvf3plkQITZ0+TJtkvyASMxfdc7ULxX2TouiJVesoHOa5Vp6TlOzu8P2VGxnNAzSIY30
LPOOFk/9oE/0MsIo+aD07d9IUCBINEkA4hHdPtOUFDGy99KSklAy51s06tWxCUoLxwVzK+a7E5EV
KM3SCnC0GO3yatSqtVXxZ7qVDIBdkCFM510hpydLL5ln2ivCkwF2Vba9uD11MjVg8fVJsLrdxGDD
ipYF9HkbpBUIkOKVSbLYopXYmnhOJzzHtNs1Z5X3pnGIhZXjn9aRwkoF7bSnA/u0PP3Msgv6oQS2
2KXYbKNBqa9dA1FM93F6FI3zrBPsRu3EHF5MNuqEWVG/1LVKHinX5NHUvXA/BOmDLPNd7DnhdcqE
/0j2ABegOlK2IkEymIupIhexKTdBYDKPt+WqVbXwFRUpYAoEmuSYKe+RrJV1aprZtbeC7W1BVcBO
xkL2NCDuCt9XD9Ka4qMSyBNS97mfOv+VIaYTk2vKShEIQ6ZWrx9vdKUy2ffOQC6UMI0jWjA4E5bh
nwwtZLbvMC1GldqU49WQsX6J7TfPVKheqn5paYrcJWF7FiKlY9XwOzAQMnRh90JLRdfdsT4UaSRB
R6otJos7tSVQTpu7WuxaFnRMlLNomwen8GIWTPO1luO0NwNcx/xEwpP1Pftab/V9o6Vl1XKiUYD7
xfG3lZ3Mmk1w8TvB3PIwaDYXNdZpmsngGvXp0ziB1bhhoFrNuRa66h9SzwxcchvR8dRyr/nJR9l2
K9+M0EnDPa3XZhJ3DGxz56J5YXRySNm7cWorrQPMYEy72kGVgzA+X/VsXdwbt03q1hvxAUwKcWOT
A203R4ijzwEGyHM0H2QtL4NRZW4JT0T3QZNbiXnhBOhBDM2NTHx8qVvWRHvWpfxaazm4hbgPHsbP
LXaOTZLxSEVtp4OQ7drquMYUcDjHRijPpU6PDOYTqVGTePaa1L8CSQpfljr95kNZaclGQ3SwSSPQ
WTcrcjZmwallXUuydwu6RyPQVi5rEdqXHzfT0uhcAzTTd/JZrHbOtmCMi5Mn8baBXGZtUzwJDe2t
qSjjugXSwhtqAKNXG3urOVx86xhZcj4XFF1c+qAIIlyvYfGk+pOrBBGqsORhVqyeMfiH19shHikI
iB/TD3iSlSfEQYtUvSqNFXwG2MoI1q8/tBhvYqfE5k7kA202Yxv0Pv0jGFdQBLD9rbwMb6ZUnHI9
xxzwvhQ03Kex7VzvgxzeDsB907wyoeZctV+tGuNpkXjpg2MXR6kG7MOrbNp4sUOgn11WOyI8qruE
zDtLzPuUUX3LVZ33ywnv7ZQhv1V3j3Hc7bJJAWZXIgmwA7N2W5tgxKI0xxPbLn/jG+DhPNl6LqJw
zDgWVENdqV4rv+32HvqqS8jmmPgjB3raYEyHOPS+0alCM+44kNZYNFmM0Z+JLrDRDrXZWRlcs1dL
sCzQgUkaZTZENawsFEM7GgpMj1TI98wqp3sz1M9gVo2LQNkvoOJ+v5VgkNVFkm9U6ASvU3ZPC9V6
I1KHZuqQ9Bt9qK23lt4Q7EnziX4aNlXjBQweKRGjpT+kEVRDhfH5AYoBGFhmnm2YvOnKWO6JyIlW
Get7BuXnQcEHtbr9L4wYFN7+19Pyw5/br40GmXJkhtrd7WCEFYpBCxXTfBchJMl5nstW0mZIWTYH
isX0vkkn9RpyxW6jeo49GmGe0mQAONCp6MTmw+QAGKAX3SypKe56mZI4FDP/h2OXI9HBkm+jGTgi
MbJIOADRIPvA2afBJHDSsCNoep35r9Kfcns4iglBp6FRDg3tns1pdCDQQTAMY9vjVPGjhHj0BoPk
BZ+xQjEAoiIUSXOKR6rvnvn8jly8cmOWKNh1KClYIayPEovNtaOULvyvtB7Du9uBsa2xC+YnZGW6
c1W/DRaWz1DxuztTx5MY0LG/Q7XM7nKuyuIBvkouSPzwo/RLjBaWHnsdk3RNahb72i99LovHTmnX
qOVghCeeAz1Myg3exquJ8swiZBlRc76aVOdjqNPsqFt+8bIyWoopBKv2vWx4EYsBpEM+nyR5XN6x
vfI/dx31GPFyn9An1FvLLNKnMmJyj+JAIKMOERWCq1CnZj0MCqaF2rIFfUYDAsxk8jn1wRc0I/KP
pAM32KEcXENeNY9Dgf48tsrXGHfbUg8+KtTMh4oKwayru0zF/3urg7u8PkNDZgOgtI6BeIuUKVWw
4VLtd2zLyHYtVKf03rx1N6jRoRycCDW9hdC4Z5XuivRAzXFgJLSBEevsg7lbJqYg390uHHWIxMWj
8l4nSu52ST++GmrWLOvUYdxBcRErkJrriTSjxkSnNxkOwnOM5S4WLI3f/6GWgEL6wakeTdSSkE3S
gyZSBWT6WpZ+vyAmxnDHMRePFuakddTUYnO72WkZDDVC8MBwwUO0maabwWB/LovuEupd/tzXRbWt
FRsZdtVEj4E9vuu1MM91bJJ2K2rjnI64mzI0Nbt8QrJHTPGQrONRPTELxhky90XLvK7vZpAM+0bu
U0y/vhs0mbiwiQCThRYP8Rtl16W8nanSHjVnGAEL0gtNk8Z8V6PxM/Vped+ganam+sJyV+wAeKZI
iYv6UlssMMoUFttUozdOIwrH8syCN2o2ZMCQcSGOdJ77yX6OFP3UTjL9UkPN8g1tAxJIvaduF/eI
KZD5qyivDYeJggVj4K7KZxlk6cTvIm+3XUnRqOpMH+wqno6dQUbWNL+sqTUcOhvIkI6EDjlsq20K
vfyMLQRnYO7vWXpsN2DMSyKa1T2o9G0qTLwvDHERsAgs8n4daQdaLOl6wo17HYoPmxHYEk5I/0IR
AJuauCZjaw+8wWGet5tWy8MTgKPwZHs5k9Ift/U2eqhoWuxud/24//a/PGiYqShglZzU6zfAbEzc
Tep0/nGwakDblvS+Rorf7G73B7IbGBKID1VrYmU30oQ+DKiXD6Ostb3XGuIeBmn31L5XGgpBHAQ4
NatmvPJKM62zCfRkVasuXgYyyWmc8LUDj7TyAyPeixnyXjX1DtPXTh0oLSCimPee5524OIyvHYNQ
6gwBfCx3HvIIKY+mf811fBW+2hpPWsQFPuzrnRSgv277VST5xr4dSPxhbsvphmqudmgZ3poSpQr3
Y8QTc1/qSnMXe1vxDJ+6/VKMoiNaj26CkHlyQErBx0HChezo1d0OvTrA2UBgywv+RFtg7+StQ54P
B6VTC3U11No3PpcG6Qharq6+fwWH9LbuVYzg/3w0uC9SmsVEGUJW/XWwpq80PLT97dbtUIKM3nE5
LLjS5KLADoWWq5LDQYoqXxk6rssO5y/ygUp3aZvf1bFnXG533Q6keQtOfnA7v33B8ponIctLVYDe
tpsgOCmT7kNcSV7sqWzdTu2MNa/uRKGlfeujsXzDvUT3f/LlvjTT9G1cJfP8Mjek2BMBeKVYpTNs
acZ9rXfsvidhPKOY4ROmqMVTaGX3U2Vv8rYYP/XSqddYtRlsw+vbw6bbjDh6H6Y+5xrtjfrmVl1H
2QGV9DIPfd1tkhK9Y5OQtDlWnsApypJOr+qrYQfswLSs2fkjMgk4ct/gWM3GuyqHbqNXL6qq7hUf
eFYt8geILPVSL7gFcpShN6AmRugEVqLbrYxrHPnLUtW/DfKF1j9bU82KtkmDC5D6EmmyEZFnGnWR
q2tIpxW1cq3ZfcxIy0FHSJwtdb02WbQRquCNbQUpqYNJO9hoLVQBOkoQwpPgoWEEnaqNEn3WmQTv
9NAGdMdkHNHKKrAgqRI5tUYNyZmOZo7hNoaOApgiaJb8oOr11esJm0rqoFjmI9rqhhMk772ZGIgk
2FT0xVg6hAUFob5ELRnDWZjtaXTpkL03d9IrGYbP35iB/KRFEa8dxf6Szd1Po0WUz4h/2YoKbgcb
w3VZU7MFAXvk3v860P82qTOX+IOZ0gAprrqsPOO4gmlMe89zLiN5iwAxbXuvyngfGiBLGIAWbmLq
WxumCnmrJYiS4UgPs7ukmNcIOy4XZUHwKtxKDR1hGqwn0kgJSceEJGqAmBheZEQBxZXs3fdo2/j0
Y5FCzNZPY3zzkL8tMlUUp7FAquwbTbdrsCMnPbZQGpDuUBvp3dSwXITMcwuDVthsgXeMaN956bFu
ybb0637ZUKcvJl2HghFyjaT/thrbj8ojJoOaGsBu7l9bRXeOKqkYhd0CVOnY5YcFTm2qGTqW6rAI
W2y8gYXsvM33kVC3ZIXNWLFa2eSmCtYnHEoWfExdJjT6ZZOWn1QVgETSlYBetMJbe0bBI2htKuIc
WnGxDHw0rBKV9CB14xOxh0uP4OBlPUXAg0W9T1Fy7PIQh2anXwNmt092QF5eMLb02pCu6xaiRbPx
rmiFaX7PRNGJDHWm0lzR2ARt1Lh39mWnXejBJFuGkQsFJP/ey8Nw35VEaLGnWdnkDGD0Ar82JUBA
Rs9+C6p02RhEjvaTYe3CYhUEH0STdfcehMu+LcL91MIKMGz+5AZ7oJs1eBT8SCySWfaNV8YkIxeP
SLrqMismhFveVX5DuxTTUTm24F58awDcyvh5jtQaKtQT8T10AyZXafcVjN0nIBwjCEW92RTlcBkK
THIYRJOZYylQZq1Ga3izjQAyYmzZs8rZtc34CcGesYZ4xlrUUbj25gebqLWmmV8lmoiVI+dAzGFj
TLHY6F3dzEPSeCXZBC+0tjCwkqUbVScK1isRTSYA45j0gVsEQciob6KI09OnWGF0nOn+Gw5VWo35
B7E5xsbqtfaioyO1DGiJU9F84Dg3nwsWytzRt9PkvUQpZtFqZFBpYsR0h1B7UyxsdLk0r34oUkxz
GLCVwPgILYtXOlA+OTRKN9nQ7qyguyugClMWJ5u4wmfhCsuJLw47pGJyjoJt/yc9aLZRE1lrwdoL
KorPm1F+1Hb34cVMIckMIQ3eJxOjGMstaIH3wMo+D2Yyg0BmMBLU9WWAmuuUz6eCrepibcKTRfTS
VXtgwC8Tl+WOkIl1az0W9A8uegSB39dALUCx32hBbhzD0EM4XQ0AVAgW4gLAUqUVkG10eF8lOm05
4ohQO4Ll6pzMiN4gyaBb1rL4TILPOdRlcYWsTs84AnBEVwNQZBV/rWewD0GyGV1cUa5EZSHBNveN
qrRu28vLmBnHQiCDZ0Z0tTU45YYzhftGk+Es7579ypQcQEFRGnSnlmyqRUye8ELt0nuCjvC8e8Wn
rkSHMZaYQL2pK8mb19ZTlRku9ENEz9EhAz0+q3nOg5VdnbYJ14X0D3Epvim0ftZZX+ziPlHcarQ9
V3Lq0dSZphUG/p7OTkXZkfcIv1vUyIDXvynAH0F/OYeysUM06eoLn6SXMoRbiHZuY0s4KEYtLE61
PgPPyitWi2qVa6j4jBxFmmLCE2nTrzDXYBWGy6z0MVMLUtyc57oAKJuk7UNcKo7beJeywmmNT6RY
oipFhWQywXBikINDb12SEiLN6Pdo4Fh3NvpVqbl20GPy7ysHraTGQJ56T9vrtZLsMRni4g8q0toz
50xKUbj2bMIajPvWJwECsvpp0jjXRDVGJ2VQvg1Jcylwn20LlfiIsRffiix7ofOCLsqLvxXEXGbV
9FpN2lkP8LJj0SkM5M9UhDPpVId747DJjiEZV+Xb0ICmadX+tRyl5Yoab1rP/Rhr4domVIyT4NwJ
8tG9c6acQXyjZrvU4vywmh0T9rXVh+LAqfUA0IddRlKzyRoxFECIQzy/jUaFNFAkYXaUyT346aO0
+rNE/e+iU4AL7oVu6gwkVPg4TRqlzFwSX9tNmvFZinGjDiP7DK9Mz3EvNxgZvk6+em264iL8XDvZ
deyWlb+TYSZe7FkegkwnQS4dfnKckCcVKquIrz30nk/6IwBFD82cRgt3kSsh8bK6p5618WkUI+LS
4GhaKuLEnDVY07EokT0K/eqrrqj3+PDwruOG3g1h9tmB4xMprbU2m3SpqhrdZi1vSA+n8iiVXl16
o4++rDHXLe7mk1Gwf8/AQclKQy6CZKTL0w9ahN25a9C2GmQo0MBaOrMdH5HlCj7r3SSJv5is6K7D
BOYNx6n5nBWESKTS2NSpui0S/5OnFl8zc0DNBBaB1jtcCBGdM9WIdwwUFrGyVZSWBq/iJ2sN/8WW
Sctdp2jPUOoiO/+sRcWncOi+FIOJsgZLzoZmbY+YeTz1FYhYKym+4cj7FunZHW4onAjMBHb2QEXY
NQ7jfScsXDFUhUvNxAj5VOJ/WRQOhB+9Il8AIaK5sZlVPBaD9iKgC2PlzirCy/eJB3g7iwlLNsLp
HnEtDuo428UhYNKgs++iBFG0kzsgmYBRrDW7RwRmoiAzjXbZFMM+7ejOWoJ8GI9C8J6QyRzmDjzL
YRVH2MoZXd2FAhxCS/t0aZr+oalqY98r3VbW1lJW9nSsUoJwu8qRF7OgeztdAkSyX7teucMAvu6J
o3lqWLmqGUCpyUc+1vW5RGY/x0+bsrM3/bfGF81aM4A6NKhIcpTCTecU+0LDrGIMwTGqcw6lv7Ww
x074tU4OxdWiiTvyLQq5qcwUQKOivtt+IS5F6qkX8N0NidQ7B4akK7J4g5qK0mecnoMJwmhlxJ+w
/CgPhqibvY/YZTF48qVhbLeagzNpIEjEaGayQ2li7sbaBqdAJI7FWbJjUAvduIBM4ulDf0lxtaZp
o7tsl/9P0DMYMuIZodJkG7CW/b7Eixr5pPqMKl0wGHMhpnaFhojZI1QnJib1izNWP/1R5sWhs6Bh
DfoKdY+mI+cdxGXIgmiXhdaevfQmTxyGK4wyd/6cipxP9zL22Mgb9BzHzR/nZwlJ/liejH6e7b/+
91/oD9m6JiEpOcLSTMh389d/yidDeGWB38OgXU0kzdgt4JwgNqy1TaIO0y90JRZXRESDfrauealR
N6MQyFr7QRvNz369tLVQZ2iG8iQOh/MfPzvt/8v2snVT5RcIHTukZAT767MDFcPeZ2x4dj7XjTga
oPX7iXfXmhvMhbyUtRVuzJRc6dgY74XeoGwIX0wRnLjsKKR/QtWj+3bEOiBAs7CSZBqd5VTZEf+h
vkz4ePAiF38SSmaIOcfwl1fVsVVpa5YldVW1aKP9+ryrWoL+SVrQe7eBCRza+IzfG/2ZM8ojOq30
nsXpHStptpuosL5rYuDlwAdTDJKDcM8xuDZ7+nDVuFHGSrq97dRuNXRr1Ejxo6HFj74zphsf3TBD
q3bDKt6id0zVeyyO6n2LsUupYdBNmLVJsYCMoJY2kMbkuVPN7tgSA4uXuNZgP8z5vQ1IUMxKwCAN
4gzyHLyAZ4dHBN/pwc+nYVXioqBQ0smFLvNr04r6gRfAANxFAoRSAPqqo4JZuKBDmahZeAjhHi7R
zxECO/UhS/YAk6aJQlZFaG27GiwXDDm8T2Vh27y7JlS2Ehs6e63m0GWQieJQzANeuJu5065BsLE2
aLHj+hgCIc6CtOVnaPicNGUb5Xp9mmQebI1g9JdBYjQb9PSlaxYKDP75cLsJRv05Qse4+XFXEmTB
ht7ZM6wG5mJNTBuNi0S8vj3k9v23b7UCSY4BuTGGNwUXYn4DmtZYgDWtPU5Ec1+ynK2pANO9sseM
8SZjJtYA7UvZ1/YVwf+inJuJld/bD3SHCPcg1TbR2P3EXTMCSeeQ1HAnWhNlPga28631VQh93IsO
KYlPI2M9KFlCCd4SRRJqdBVyvLm3gxTyCT2yscUrFa1x8+SQVkpr59TKlzrqUnzIkD5Iaszd200j
Di8j4xi7Vgd3StP7tjHLHb1a+qjKeWrIxZp07dQ5SEEhiL0KasH9GOgQ20URkWgAZn+oR3mnVQXS
DZukB7AT3vF2ILkdSIVVgzU1AuWYqjk1sdqQHEOddVf1hf4UAlR0lGh6mLJMQ1A4aSufWkoEvvXJ
d7Qe3xYIFN0no0cbGDU1Zb+UIck1CR3vYwVq/DDyXjiTcdWKU2w79qXRcuNaj2crNpSN2TaOaw8I
CvqqAVyry4Ettam7pNFAeS+q8Xgd+FQe8ShXqJxNH35AXTUbRiBeu5is0Dg27MuUeViK1StxbzpM
LrZ0YKbDoPjZmUCxkvFh9QF0lABOK23wZBRLreyFO+gOXlJtVO7pljAWpRu6pEVJiHNInEJWimEZ
z+dJM58d2drxZbIjyS9/6QqirX3GW3qVFvcGWEE4GRNRCjNIgImSczQxQKx7lnMStUrI+GSMAdZV
X20B+MLoNOxZcKyviY9bIM9yaxXIeQ8TJtD6agsh25TWS8saKlfDbrsgeaFOa+iylY2ROkJfwTg2
dEfb/1pzhUCdMh6nyUDJC6te00qCMmS+b+yo2mtOQWlO92unjGF9Dr0aL2mOkswrHSYm830R6w35
ZVhPqtpmq0IJjQLULkveV0U/WIpzJmgu5tkWwRENxRfPjAeG2SeKBuPoGSTPm0n2xhzePFhe70M7
qjAExnW6rgwskSN7T2+OMdULg+2JmtXrkBSu7ZBmCDAU8YGaYnwNZly6k6cGbMGeAQ6M4NocsBqj
Bk+RUqHztJ3gG65dbcfcstinUCRXPcvNsh4VmJ69WlwjffJ3WGYPVuLUFz2sTIrVIn5qA04RpXFz
I02OiAujTVfb6lmxaHPYlZO4uoWK18j7k44LHEuqTqhLHkG2Gd3YjqK3dgY4j3FrEWMg6Gqgd8CO
jpZD89rPNx8QKaXTIlJeiBsYYFS59ogoCH6s2T6j9j3QcHN2TjpY21BtvnVBl96FyVCeM6Fai0bX
2zMKRmM9Nnp4NPt43HVa95Z3dD66HrPwYA2rFGPm6Mn6pc5eQwPJrq+zx6j6JKc+gYCZdOfGbOfp
ipJvsWt0F1s6rheIU0iEysXzDGU/ZnZFoEiwUD2d2gFq1plaioncxK5D9JmC/63qNmnezi/oPKrU
MaYphCnQ/5dfC9hCx6j3C5i1fu9W88Ggg7ZsO81cQzPhCmqVYsewLX2coHPvLDYcZANRKuoeaKZE
gzEEGnMfko+xUmgXfFa6HYid7ECvptympjct/RG1Ej1+lNZpejJ4FV7S3gNo6nmDy6BW+x5T+3+/
DP/pf+TX7xf++m//xe0veTFWIY3D327+7TFP+fdf8/f88zG/fsffTuGXKq/zb80fPmr7kZ/f04/6
9wf98pP57X9/dqv35v2XG7jvwma8o+FIZHfdJs3tWfB3zI/8n37xPz5uP+XxjwPAofb9VO/NP//v
3zf/Af/9l+t79f7lI/mPfZ28A1X4OQr89p3fs8CF0P4Kk8PRyIqSQujaP7PAhRB/FY5BrrelWqZw
zB9R4ML6q9BUS2fN14VpEBf+l39EgQvzr9IxVd2hLBOGaar2X/7xCvzyTv54Z3+OYf6t0lM0YViG
5RBW/muFp3ikocNdRDVcReT3QLyVxhcZoaSMzGCBEfVKGNJeq/SAmSZArih4pyy50o7Bp1/ou59e
uL8/rZ+fhpyDjn8UnD+exm8p0IPJFa+3xhqDturaSulDa2Lk3iDZPtgBw728smlnpWu6UQ3g2ggO
Mzo1wCft1zLSnhMjPHtt1CwJGnk3LBQgQiFUFXMDfZ3Ugj2RJY99C2s5CsbnpIEnPGOElzKPiAL0
83thUAp4qeombfhWl7gKB9q1aXROlJlDicRDGzDQZQn6uhTh+Hqy8waTNk+yNaYPPG17P82hc/vX
kma1LvN1oCaPZdqeLTyki6AOwNjYA7QdU30rFfEFmQBUseJIDjFbyrzZZzAsRhMoWj6T0cae5uof
v7r6rzHTP17d38p40RRSaUrMpmQmk3lVskumLFyOoXbv2eS9OFw0CkdfyXnOgK0y9ApihKO3PLP2
uQ8Uw5i1ieChO6t/xyeO3sRs94Wg9murs+R23w/5zo4Tf2Nnfbpn5YtXFEwSAsfRieBAVyN2h37q
Wu4mtGoqR/qmhny06KwToNDdlaW1/+M/V/s1Qv7Hn/tbmrYcGrWj2dy5o0ftkASHyJwAApnxuenQ
pHYGsOHA9CxI8JJ6yerfjDABYjL5DWzFctdjcw8L/yHqk63paF9aWETbqcYKZ/nJq55r9CON2KR8
/34ytD52oz957vNb8q9OhN9SoOPc6cZIgUtZebQEQuFiY8Elp21Vw7sPrQLU3PBsOclbJ9VnSavD
oZaKq35Fjcr2K+ZTLKA7rXo+u7QFxNGBauDA/hno7Kbd5P7x8/xt3/3P19h2fl03AvbaII2Dym1x
k2aOpMdZb7w2uGe20C0htH2pTD48dv6Y6NHDVNVMaYhAgRSHspedap4LAKwy/5Mt6795y+cF++ft
PxGM/dDItHLx7C0QCC/M9gt9pf/lu2LPJ9ZP3QWScmXkq1XlGiPeiKQkg3DEiy2nZmVCiWVkgDwl
YMa3qAyxzRDpYo6mn59o6YOf1kxU1QDuWXOAOsZmL0GPiExrYSXhm5rED0Krd/gcPv74vZn/5n/x
EbJ/azaMfZ41bFkr1xQfAw1fw/8ApEnXnpmwSd9L1//kZRHzh/Jf/ab53fjpZTFZDcM0bFEW58AJ
QP/JEs/v6G87DX1Sax56VVu3lGMOU9I//uN+a6n8+OD9dsHykC5mQwLqm0DPB2O0D1FMr8oxAvY2
vfwWhxBoKwS7T7HfgvOIdhE5hpUqaSRIBnkVo9IWRcJi6MwGprj6GoHIwmcF2SPHKQPfGkW9Zad/
9nz/3SfztyubNNG4e6NNxFPfvRXhqC3QoxNFZ6D94u1478Jqlzf5Y5o4TwHr1NI20peKIGOAxeY8
2WYO56fkHYh+lTreqscLTq7hoR/CLyULeE+Q4IKyQ10VMwsjVU9/8kL/m4uGPa9QP725k40DNTD0
0rXAF5HNeI6pbms4ZJqOgZJCeYqBZqhuqbUgZrD5QlcKu8ZtLbClpnKpsDC2KgLZqHxT8MIXZGuW
Rb9W8nDHZPgdTwT5PyE+jOgBQbf6Jx9K/d99/H9b/VFeJWP6/6g7k/W4jTXbvkvN4Ys2AAxqkn0y
ySSZ7DXBJ1IieiAQ6PH0tcI+VddHx5JPze6deCDbEpUNIuKPvdeKwoYLdBQmJfU+7tECBupkgpYc
hjRCPNDp8xStk6mn9zZOErEeWpMItk7Rj5AcrZiZaoEmyqDuFPg0bjETERCyKdNG8GQquhVbp6Wx
lRflrrCjJyxnz05kPc218wUUOLeQebHv2/Srxh1twQZf6Fp8TScOUpY/n4ISU9ZYUULlxvfXb5il
P1F/9W38YemIGmbytWvJKxtUsuBALkR0Bdrh++ChO6j6c65eeT9P3uLsXNWdzErsqqIy/jgl/NMh
4d/Zw/k/LAlVAKiK2KdkioPfoVjmcs3TOF4JiyO5ZNMRwhnY4CpG+VSbl9xxP5hmdTBYubT1Q0ft
BfoHM5iBxM4kz8L+m8Z1rCaPSnfXkkdxS6uPmSHwPiUTngRiEvf+XMW71O5Ofik2jlSnskBvZmDJ
cCsGWFUSwGMNmhBet31NcDPfhwzbi8j+uthGwDaOAkZT5hEbRg5ScemCUGiBjrJkkdFqzEutbDKS
ifqCOxT/pBfdeXPiMm41zkPVPeWF/5I4+VuRVowh6wOqtesydg6SlN00CoXtzn379Tts/+R56/+w
ynFdNQY4GforKDEBSsnmkSB7s4H9wqLnaJZ2Ync7R3H/ZPQdM4SxYqrII5OacIIEgo0Kji0XDKjk
xkS65Y68YbKNmLxxGu9WamLj/Ouf1f3nwfz/PKf9H5bMoe7iZuBwfWU643VXXqbh7MjqznWKU132
t/lM0kaoa7tszI1rADn28n3vL3dB0GwWYq+hfWyoVU6wdyk8f6rZ+/CX7pIlUiMEDw1xnTow163v
Hijs7guX1lCEos92r4Iy3+f1l1mQz6Luup59dckFYHdFXAg5pGHfFwLsA5WG7uLJL5Pt72LB04tu
7q//9j99p35YgyM6dSlFYNZgg0GmQ0D2gfkydiY4SIAf4HoxlKZTZeImrAWclIgHuLGE+97ylq+p
wS2nmy3AqUqGpK3Z+BunCcqtZXObCIvHPaBqW/7uh/3J4cv/YRk3ZrpvwD07eotaRYDCLD7SACRA
n9f+c1xoSqb+zhH09Nfcn1NcD/FuCyu+tFVaAoKhBHAXkLh5GMuAas3iqptwYBgaVFDzwTCTDpEl
Daj2+69fX6EXob941vk/7ALQuNep4YVMgD2z2xAqQ8XU5eKQtyn8WYphWyeR6BHZPW9m5lWboawC
jaLPV2XcUC1MLz4mFG9ZvkoSlivpsZWWBWSEqScXPZgRzR3XDdeAu7ptUfiIpbmEWtl2xpnGB7LR
5MgQqG+89WF819WQSezYdg+VkUMJsht71RgDHeGEf9FYpY1xZJ5XsoPtyt3+xYvYB+qNJNWxepPk
7QFx2lugkrt0tPYSdspNBHKJ0OM5MCCgTTj/sHuY1doRbnuM5hzH4aD3+WaluTxcCGJBXEd+HW9h
jEK6wr3OdX3g7H79iv/0E/3DPgZClOg50WJKMzpeKgpGhCpGLkrGMprW1LJisBxNDma6XradIUm5
Tq3cAuMcSU+2Ho47C4aMek5d73kMte4laVZDDArNbQkuzpVj/c1KZP1k6+LrT82fti71KKHEZLK4
yvPgJRm6L51m6nqm+ewCQUZYdYf348W2/ZfSTm6nou32Ra14JGoqPRWxZEVV5K4tra9zll5+/QL+
7MTk/7AvcXi2JsRfGHE0VnprzRlV4nSwu4eIy7PEgB8DAKrZ2HL2NJTM2qRUbyBbkIpxQcjveaYQ
fl2YIN3E0ZLuVR/Ff/N1+ukL9sPWwR5mv6OPIznSYgwzHWi4ntPGe6cQ3pbt00RV1Fn5hrjtYk7Q
SwgwW0Bi2/olp72pmNzbpK/hqI09/WgLRb3kQ/g3S4n1k+eT+GFjQSo4DWRvDVcV6eiGmqCNlm9E
PdO2/asakGLwLe8rd4eBd11ayf3fvGM/+RiJH5bb0i5Nyy7m8SpKrX1HLtos9UwsDU6JZu+75p4Q
9aYBxJhPA1by6Klto72dzlSDgF+hzgPH5rCkJd3pb36kn2xuxQ+rKm++NzaWNV35w/CEZ0esnQ5B
Up1Pd2AkOeS1zFW8vPoOXeFU8aTA2/vANW22zlw4fU5nZFusHB+0UnsOQ9lXERh/d9mtn71/8UwW
/7rmmbI3JmJliUj0TIfECpvlT2u2wiveJgA1MWCZhu1nmg4g7HluMmjLORqrlPnAwO35YQgGSQ+8
T6/YT473XSzQdFjFxRuc7SIyQv+c7xAdb6umu/31i/qzR5v4Yf2LCsPzwy7or6xmePI6NCltRrq0
I9klVflm5d2XMWZ9gCNz5boQSRhEspZAbPX65FwKA2IbCU+3951drDktvAgAtyaGS3hm/u47qj/t
f/Xy/rDkCWksCSzA/sq2RqLzZnZjNTAnUrP65tCRZUMa37bh+CSL5ZmY9LVVs9jhGOQHK/npGsd7
XAKWqyZ68RWbsX7kttvu9r+/iP+rO4J/7wLgr28S/h8c/9s8h/7Pf8/W/2X6v/oOXq4v/zz11//D
H0N/8ZtrOtweCcDKptADyvF72/3nf9i/eS50GSoWdmBaxEL4HlcUhpL//A/P+s0zPSRyvhfo0EXA
b0b7X/8rN/zNDbE9+phqbFeYDOv/+8e6++MT8sdtzV+P/P/5c+Sb1Ou4QHBDzw48urL2D58nE/9L
0ZQk0qMC8nWZ+PStve2oiseI6neYuQ9e4YEGm7zjn16ff/wgfz4gOvwN/vQJ/sefLAg9gudyTdf7
4U9O67ges4CzXjqiuyJU/AiT6tFL2r21fErHPBZlxz1dsslq9zkanRdzmL8yZUffFaUr5ExX3FxF
KwyzV6Ez3vnOeHtq7zjdkBA892zCXFiZMYQY6t9rB2snVMvqjmvUt1//Rbik+fFF1F0EO3AdS3ge
b7X3w/O4n+NImBHEbDpo4BatjNAxrvceAwJQWjijfQjSt8Vq7A9oEsrl2IrKAPfgvMVT9z4yJ3Mn
1ApCSxYI4CFccKL8lWa0XLW4GIYOOpsXSYvfF1FDiLHB0CpuRwaHxAnhWUc+JYBEG6UJ6HG4Igf8
HagGv6BVEL3u3qM54PiAJoIoH55ErY6YzfHLECYOeqOtwC0BTQaKu+Kiwijta8MfnqLq03n1qns2
mB8uUfE0UeGq6z2q2TbyilxrLDottHC12gKzwmCEn7NWXnS4L3om77XAgUFPBDyWym+RNt/27Tuz
eXuN3Zdjf1sUa6OEmur4D0FfaZMRsEoZfvJ1O0KvAt4aG8RomvAlHNRbg4bqygjSu/FCVWrNVLWC
91tTKQmaK4hK47odihu/J2DhJuz2JJYmm2IgPgYMjOVY3GZthfVTy7GqTq1NtjJ87KPD0rFb5zII
kpAax7MzEQxh0L8iXLxSkvAjYoB0VxD9RT3u7vsFSj6iYBAYNG15MY5e3rcb0aTXfRujQkzr/hzb
XKUZaTTv3dLFRO7IXSwnTg1ZPm9zJmYVPoddMcPlpQXHJNkqCAYXr3M/JhvpehinFaPCplkeZfoO
DwTjoxM/hA2BDj9DNuMH9l2egFNo/faIvWytShd5BS6lOE7O3NftjRomDIJuznMipMVrPqSUx1c8
+4PjIrfLvNuRCcyu6UVG6yVQCB6S8OQolJHBQH4iI3m27iPJsI7SQiAifztjJTVd8oa11WS4u9bQ
lttxeawmBqplkN+HDD+KOH5n3/02xxhYPcw3TCe2XkYIc/bmg/Q+IQoFG89I+81AYapW9b0L6cMD
bsG6eTCN3DmDcgPPS7GbmF5x10/TsWdevoOBeG4lak4HJmuED2OZqJ2L5kGWAXk/Gzal8ufPpou3
iCgsbQZxV2S0o/p1WoRF+OWITpp47rwKQfGtPSKMq6nHJGVNZHCkguhDVWCalvyQaRZt3IibGZYX
aCEOVp2FMUDLJaOZrqNhoFOvOG4q0+bWfh4OcWTuumoaSOOsBOcj/Jr0Ivs3khEtSiVuTLk+fUkR
fRKbLr56revCsOVGsCzBpHEkmom+xLhgk6oi6T+29GwG+0Qk56axmeSMTv2K9OJ28qFCTl7QbFEy
cwdaMPuGtPMB8LNa0wqyN6ZfvRWms3HFaenQTFWhKsEgP3APUKO4NMdNFjTXfk3xK9HqPFaotWZm
glclQTQStuVwSoMpWMZ9LdRDLUC/5HWzBXDjrryarXbdB6ssNGjFGTQN9LeDejcAOgshqtb2+qd6
ENeO7s1ZIR9YU0HT6AkxtbV/7rl4W4u5esC9eMWO7nNBzgdb2PpWSG4Hy4IDCABcGLQpxzJaFPAb
yLJPgn6Ry2hwnBxvt0RlRmupAm2POYiT3NoJI7kJNSwnjdKHuAae7MQkhuE/6aA2ws2UHdH80CIw
Oaph3jpkbPhkMIOJ7GBrwWszNT5VBinikgmrr3TIDkTdpq2RFYbBe25ZUEoyS7xQQfSnb0w6v0jD
BxhcckeYlTBk3La/bWP57jjRW6Qs596M2ZPHnPg36LnUmj1ksbw4XeWsVYbQOzHuMRu+Uym2L4Ku
fZLxteYskQJ835Z+wD270VGfVWJnCfmkqDDtuMe8hYt7k44xoGwx3ZuukW3KV9t3lw3xH/yadr2D
9jmspEQRENU+VG6DS4V+yV+hS2UnRQV18a37fK4RLtQ23MbAwgJ6nOuTAnK2ok9zap4syYeLaNVo
hc+lw01LPddfJzpeq4Q5LMZ0guj8Ode9K7Gtl6RmIl8zdIMn2aM9F/CINyIRXzPLeu6LipEqNNWV
hdxjF3nZXnIRzI2UvFKB1+3oGl8qmOIFPEdQHOw+qMweijo6IOl7A0SwaWVtXKtTtUTRzkogW42V
+eRnzWfrFLfNXB6XOIWHEpGSDt2ScHR5LJboDae6c/CIMe7BrXNUXOpdHhifYxoiumTlG9PloRrQ
mkP8hI4Xkc8RYMvpBEiidM6ym/geBojtrppIZju2dXhN+jfCyG+9ycQLCD/GspKObacCRqzcNLmN
iNcO7oSQulRZD1/qsp6OlB/u7VwGe7bi13Nk+1tzERUq6itV3hiJD0ewzybYv+nLZCb6SdB0GzlG
uyymgI2blcxpcTHHiVO6Knd2gLaInOJ7SiuIPt5JoYJn2RqM4JGlch3TzUoLlH15snFbOwX4lQVA
pTBWlah3wmr097FykcYGzh2p17XbBOLeJW6rzzcBU/e63hT5TKzUzQyI8bQhy3a+cpFXrPqWj1Dt
z8XWwd43DZT9LAskIP2dVdZEl8A33lE0wDmfp4B5p//aTv5DNQe0VIl1DHRUw+GZ/Rp/FzlvPJdb
Cy/A9TYW4W5pSDUFw5mcXIwrY7qvu5IZX1k/JcB8Vt38kds+vQLFes/adu6bYb5JJ67y1JgH+zo5
9qn3auX+Vyu7xqbU3dBp/BKb1p2aeK4wDz8vdQu/yyYagOPiI05lfsVrvh4bQhqt00dn2mvXRsvN
ZuQYu8S1ip1TdZ9GxAEPxizrv5HHYLhZLAKYGrQ8erluoQfeDPFe88bm8dwEvXpIJ/spMpMFD5re
uNg5EYMonNbz4lIiL/xb4Un2uMl8kzkI0AMq8E4LLCGIHwFSPhiKUPKYyGdZ+8WKZ9kKWNGz3wfe
Gjr0+wgS2pDtzq6823JgMDJ1HxYMpm1sz5s+TqjxUNZbO3n1xZtAbuBCJGnJBG4VLla9MQd5aSS+
4ZFpHVFc5IHG16BH05pj61gtRzMmL9m6BXaclMd9MOYXEs5bOc0V97zpWf8wdgCdpp22k2c+Dx7F
yXB6UV0wH5rab+5U6rCVAfqyzViw2LqAeh/Haq1mGZ98Vsh9K1jHTOchBT96aqtoQALdPrUOgd52
ag+0rdJ9MSf5wYwC+NsrCOf9LgKBt9lnjoI+GfBkkUpj0/v8FUe5eFDNPjXY+HiQRHawz2CIWohk
0imzb3iSPGQBhNKJxN2mlyMUV0hkbLZf2sIkK7hQXiZm95gQWj30csqgNzJvmolKn+zwWx0QlqFg
zC3RCDYpFa6+kumdreKnWcFnJ+zOrtE9cGFDEiDYhQGkIDA23NA4lbtxOvubnY7l0xx9Mrtt9xXs
ujU5++LADnUwYPfMJGyulqndGgTaN65COsAl6nHsCrnhHI/dieX6aA8pHzVvItZaENOpvOWxdx3j
xRdim/pu++q6ZbBRWQivW/TqwEsWIb4RauOz10uyiKMU3TaQO2BGygBxY/GchNUbHPWAPuxLl2Th
OV06Z8tM74gd5D3sF6wOUfOReQQ1K2ehwErd6s0p5fe8Gbq7Ig+bk5GLG4ww1KsppzUt3ezFLNee
zisPYejgPRHobDr7XHIDsqcRXJyscOZ7ZSbtNmdSVEWEW+cELmhvBez76nnjms1Xc3RmTnh9cCyY
Ka8nZ3ywJv9G2kAmYk9Z2lVC1Zi72shASG1ZtOsNutksTf64JwCxpDA0skjYhzh1Hpa+XVBj0lmz
7C+IMHaoSdBUmISPEyfg9oUj+KExZrT3xRhu4S8Tog6Qi/b2xzwCfJEZIYM6D14dl6eTbLqe/Xx2
W9bJiUNeYcQ3uLBevcjzTvDnD7bTsk01zZIbLzZ1v/8DPfu4Gz3Gq9HYCyLQ4g7FSs28kXIeSA63
nesbMb25XTtv/VgTxdIDhIGnYu7sVSm64OSJNOcQsuyH2Xo1OTjs8ohi1rIYj0o29k653i4P0Tlp
LqzsuTqcWyrgM4LtqzieGqL+3q4G4LGbMtaC0WSbhDbQIJOvmjNUoqepjgXSMPXE/T9oduNj4qYR
eut1XBXLifv0D6Ng2YkNLCg0VDGbuUiIylLhE6shp5TzNyP0rBUiAPZ0SxpeDaOi/7D4rw6NHIh9
2O3EqF4mmd6WHAHWAFp2ExCmrAfQl4d5tuLLI6sl2NnZyFvY93CP8novm6jh4JjwSIMKUEfhXa1A
d1uYcTfUZ08utJ21bFNmteby1kfI0md2yUQ9vnOOI++1sFWoFZzZYpiupRabUAprNCuAlFtZlMhM
GgO7NRU6rRieIZTueuzKbCiX/pQjp9obpi1xp/LVjyEHnbxYApGqjFdzSpq9bwzcSDmOOoKWWNYA
E8tjqlItOOLA5oq+O2U9905yUdCI7QHIaNWzoY4Gee4tuY95Ggve0l6A92xMQL354PjbgZOJ6hgE
Ml31VxTMz94wvLSANG2+k4Ask7shpvM4luzsTUFU2YGgz+HibITBo9NAJPLjdys+uQGa+GKG1OOG
L9acfkCXzQ+1RYd09p+JVKL4+mgkpE8cOSbSHe14IQWyRN2dEdb0A8vyxJm42oR5zM680fGPRrcT
xbYZjoVp8tysBrHvgdxGdkrkoPvIeePtPmHHNzw6buvfssVLhd2f+tlAQgkzLSwg+OSzcyeC6msX
+tSyPVANcOfth3w4jmbdcr4GNeHPxGiWc2cmr17X6S0bmTdwf2OXmPuyL67dxv/m2GASnJKdh9cA
nlUWzGSXpGk8LMdpoBFtJIN5xjPqbOrULHZ1CiRZtOGj5eXxyUtRkRGipG+aYbmvQ1S+so9hjRek
DSAIuhU7BrwBR7hh/VsJqI2FaAiqB4slSzTJHVH9hwF7u9uzZifKv5I+EvY6DnmhKDnCn1yTQgWi
Zb0GA01Kp1k4ZgWNexiw+y18GFYyRrMEBe610h6sBXtgbWTpWWZdzmzGDw/Ah66wOWKWSDcdD9ID
XuDvccIJz00426jGWRsNR9WgytJ9N7u8QlIdep+tJBtodQi6ilNhdZs3E8sDgQi2DjcRgA6CPQ+N
ZQdUJrJPLzIeLfA7DAr5zmHeMfiqtsN1ejTbxMQIHZPcn0BcNE12Vo1qbwGyH+D75ByfwV5zjRM/
JYVDv7MBHELzPVibsRL7KersC0yuQ9LU3qkRxq4ZpXvJHDEcUVAAQnIytv5F/1inQ/wop27Pf6Oa
sb8LyOMeebFyCOotV2TdAiRV/0c1Z/pVa/SwUB0LdR7gqXNbEWOFoHeuYQ7FFi3OeCj7naR05vtB
eJeT19tEhMq2svMffRWi8Oj8jdlWfLVKKzy2br53Y/VMp6+8++MfkfvcSdobElOcbRDhcrDhpGhx
qhE/zqJNOZN25hSDtccIOqxS7dOJEOuMufsYatMOsXCcO8h3shSGkql9PAlinhA/j/b02J7lg0FJ
b9i+oCg26lfp8OX3INatZso+t1PdXc8Z/S3unGpCIfAt7TeBHMjTlqBQDGIDR2mLJYW+Fvsd1J/C
gqkptWEIiZVZYByC6LXRujitIkJJVKMm8rSjSGlbUUX5EBzIXa89Rio2ufs/ZRI3VuS73+CUcPXW
7E0nBZvLTK/WTiTTmMpN1M6HSvuSlDYnobeEn+BHKfQCvuGVj2BJm5bmFudS3WFfmrWHKULIRGvG
3AXa0YRaGy442ibLwN/khiMJBCF9qC7GZmFOSFufObL2PqXaAKUNM+yi03Y9Dr5BV4CIsYsyihD9
IexxSGH1pV7M8dXVfqkW0ZRkOL9OSoVnTFuozPmdfyMhCQP58BvSKfNkrQycU5u07N8NLF0rJAYN
CptHO8VzNVWoV3xsFeuxhf4g7AjIgKVV0PG2mKevzPn54rE3kYogTmgrLrSaD9fy9EzV3aYTfXk1
Nx8tW1+lTVwKJVdh0AQR9dhsoVR7bVQdHMXJzTeS8pSi9CLJyWTCs79V8mvFH0vnV7Yrgg7IwLQR
LF84fDHzoJGUXTHgNHfR1tcOMYSL4boZ8YqdLO0YS5kkaefYhHyMkVmzVhY+MtTvyJgt86tClA3h
SPDwjy5LUTHlMjFDF5674jl4ixp7oa4EaDBCfkZh68ajzs2nDC8akphNSwBUaGNagDotCId3QgyG
eMvAq64ZIH8ZtWltlBZaZG1fs5nnlIMHbg8vm9IvsirhxrayXKdy6HE82VddV7tXUpvdGu14y5G9
SbA3uxAY0rrSJriC8fuqpmq2KjJ56JzqOLZ5uU0la4ZAJUcrEX2bmdV8uOzTSLql1t65hLVo4UAh
w5I4PPCe1sUhGyCrSxYqWlP9NGuLnb/wQjOH3zTBtIkFSHbLMy7ExCNufmmbaxseF4EZyYyOkprb
A9bHxZ4BXJdNc8zSAXpJEV2nXJGs/ZFgfNpuu+y5rDn7TW2jdiId9yUYAAR9jB7hImHs61H3DT4O
P86dCPSw+gm575D8jSO2Px3Y4ZKVs6M2ATouVO7R/SKYjRUJV9Qc4y50+tlHaY8gLLthU4wpgxV+
XtkCdAbm8thXVD7giUw8FcJsuvW1nzBAVJhrYyHV/WSv38hFwPLFaejmyVNOewLBl39utPeQjWRW
ehCD8N+gRcxs/Ii0iF8kwsRFmxNzp4nwH17rO2ACA4JJ77pAtTiiXBwjPzjWSBgLbWMUk8EXGyja
3CYn0cNBB890yZpbvysemrSFO7jk9652PNbIHg1l6gbwh9WgLs6quxYppFH52xZJZBqXbGGxRoJz
uaFLbdzU1Te78+Z9AN2Pllp2RUKYQoLhYxunUs1m0+YAhZnSI3izrWyIqC0j6PUch0AvmSJ2ILgR
I72PtLF3Ka7LHuelxoyTZNQWTMDRDONSFsThjoZWiHoeaWau9ZnM6zbhxGerpqS3zrVks2rRbYqG
m4BBKzjNmFSoUaLlpKR1qi06LPg6oSmfK8f5SLXI08BiwSgmXimPMu/vnlPfZ88Njd5a+6Wvk8wC
VLfNZtDUqlC6bDUcARA6kIUdrRNl1LsbtGDUdW8EiK21CpgMFGmXr3Xzja+1t5Kw0w4UKtzrkI1g
VqQ3gJ15utflezqmzY6F7iXUotNIK09hPs/rYdCtz8rbN9JiXct5e0Lz3es1/FFQBz2XTXDIF7O6
NrVa1Uj6i3LAlYesTMp9MbWE1XRangKV+6nEsjdSiJZ89hk2xSwN0Nrt9YDPFfP1y++eU0+rXiec
r23DNN13tQY2nh98vLB0vHnctekF0kW65oKPR2NJ99t064PPOKAKQZLWfJbpSAzDDUCyl4oEK5tI
3r6aErRnWeu5OSgDhFU+xlyxeIIRiWURaauAeaj+dpbqLLXwFmbxm8CA67Ths1Lc4wjUuPAKJO3S
aLXEJawvb3ihbfPc49Plzsfbjxh2W45mFcbdWat3Zy3hlQu3NfH0yAjpIHr/aHHJsbZpda9LN+LL
SLIsTOwH4dVPOVnrVeZ8CxKr3cxzMu5zz7zL9OGibntYsuazpVXBk4EAxhs2VcaHWsuEO60Vhsyw
ZsBpXMUYhy0fqFaqJcRTaW/Z8bDH1ILiTquK8YDuODmBbvfTZEum7ryU3esCi/7Yg5WLFo92VGW+
RSmdpp5fsH3ehpkzt4wMkGZ2d4cfkvjMaOVbDNbvqksrstBOuHEZEc/2Te7h0yCwd1yysFqTuvb4
LDHfFCmEnroxCHSa64Tf6CqNtjOQMFaP5HZEC49owBd7zx/fhT8OpwniERyunnlI3LO9SJ6MnBB2
VG3hEXwqaYW3buUenJE/upzis5EPXLfUNnPa3D1YvvlIV0InHU+qNNBfmka7o3ZzG3fci0R46k/B
DGM5rfmCOSMvNG14QC9UnlhTmQ/xveV6y18BZucWEUf2rGXZHXMelpeCYew2waY9YNWWWq8NBfPV
aGR461cT0UMt4Y6xcfeuAS9KC7pLWhQimR6zWV4yrfDGpnSp0uSSDuz1bfrqYbY80k+juZUD6maz
9x651pp4B4cHq36qMxhnjtaGs55+VsK/w8XFd1GrxUnYXJDbJGjURbfPCb+wF0n3o1aSm80CPMvB
aM5xY6pFd1xgm/YtIIqRcfDvanavkPluxiwRhlp7LhCgu1qFPrO7yGK+MInWpCvlvNt400ctUA+0
Sn3RUvUZu/qCZX3SFNc5c4CmgWwzAAnEFWe7bGIIHBfjpu0H+0Dc8zh06QmK+MHUQvdSq91lcy1L
ED6OzzhupCitJfBKyZOlNW3mxBxTdf4hSosHBlo5/ngPj3yphfK/q9mrKDv5uOatFum8wD4fjtVT
qHX0BsyUbVTOKxNSTlfkCRvsQznNF67yYKAG/f1QcxHXpU9eIN7Nmr0G4CnaViJjEComTbfON4uT
BRt5Q2HAODTOArfZINkw9Cblgra68Dl+T4P4s+/P0DCBCScL+m14Y3UTTZBzfGNVNfVJwuS+AeJf
72dlBpvSU9/8ghRSR6iBpDdvbFBfAEeZQXdnazf6Uo0v5jIRtaedx9ozrqYbVY4UksPxeWio/huG
f49YQjIKVN9owz/CPNLeHJakWUCI4oGm4MEs3kyjG7zfKizYM5Tg6dBKZs+wx5Ij2iG4L6rG8Rfb
u4ir9h08vytG80xKWNvX9KKKPYQ7LsAS7rMB1R/9Sah17OdUxDPrjMD1Nnzd5SjHCEH30XZKuTn1
c773nKjmdQP1Y9O17XNQ9t/NjB8o7wkbmN30RRnzQ8kACr1fH724ix7dgKNtACcTmEzPk+leiYnL
Vs6K9DaUle+UI5BWy+r1HrAUO67B4i5tnp5NMsrrJVV7b0piUgUAo+GgDy3Uald6w9ZUvjrCnrsQ
JL3tK+tro1ft39Mk/6vk1F9nov6pa/3vhav+P2pX6+LOL+JVPUT1b+mf41X6f/gjXuWYvwUu25rA
J8ihw0TEb/4RsAp+C7E2uSSvXD5nHNz/J2Bl2L85lsXJKqA4zYWqb/7fhJXh/uYKsF9sngVjPtxD
4f8mYmU5Oq31p6xTYFkkvAQ/CL8V44N/If/wA6is6uVzFXwN8uz992ht5bg3nlL3dRvm+9iLXxd2
tDarP9MeRrztBUnL/FQ0XPRE4iIJ7xiRB7nR4Uw51tdORcBI5vk6MLCFzxNieQLuPpcGSw4DXaXq
vQ7KY8leqRmmkqvp/H4uJZETaKjASLG7M45fOQlorEXMq5Y53yRrljcpV0M13i70KMkn2+vMmeyV
5JwfciW6K9JRrpniums/cKEoOfOjFS63JnBi9st9fsIn3ooaneKAD710CTB3p66cez1R3+XMp6Hk
Q1qVXKT1hD2RevV7g/PoFSmKZ3sCAiL8Ry+ivMHBjFga3pasWu4q0Y4b7gEItotTlyz3g2k9kI44
uQmHh2mcDgW320ykW7blzbc8d56tsccmiKHJpRlDnWfjhV1C34r4WJQMtImYVoxCMLVjgMvMZrwu
Eq4B2mrhl8t1iIXuxbHcG7aAFs/HWFKFGNwdul/vdnDVNjflhcQH3W+28TYsvwvQJ9L+NVDjAiMR
Z1PvyGD2M8tMuecj8lZHwSlQsbsVRfE0q/h6yWL+wjYXzAABkn0SAoaykumb/KZk5O0njgYZwImE
vzQ1upCSL6SVFfa5YOcR6vF7Jl1FxmC4NOOj4J4KCJkDQBz4vBtPjF7S+KptukPUmdO2yIqezSF3
9jNz4n5C3GNQQ+F4MhKDQUiJ0rtM2o1LXofwyR6QPc1s/xub17uxNdJt4cyf7awrxNX0ahXcWJVg
FLNwu4zRdwG5MTxk0dIjRG+RRxVPRpq8J3F2Hhc+U2CMt5EofHiVMQOmvvjCJ4lhJaa0c7ZMV3nf
XaOGvU+mrN+HEr6OUWX70GUi1JkhO67uCW34rQOkw673KW8lZcKN+VnmQEKT/K3DK1nNOujBDRX5
J/bZAdW7la3GPRVGotldcOVhWpjtJdzFwyVEeHZExwhwjzhZZk07r40fFiD11Qy1ysPFl6Zee/SX
82iU+BsFDTTDh+8yBG9ZVF0S07gBmzUDFbO3U/YR5jbpP3d8nlRbbaqFnaaOAbaCaH80ZVg0hpVK
s7s0Z49lGMm4avHvGDDyIwP1ehnd5ElxrzLkVWO7gLGU4YdKsu5cE2CK2H9+I5JwwyTv0ghhkm+o
PotuMBGEL49FgFyyxjzAEtd+yWvmA2VAY7GIUi1EGqctyDcCMSAP/KnNjyFg7RW0fIU+UbXouYyX
UhcbB9URlgJJbOQ+My9UTJiL890UlS/S5znAHRAXR+rcovtZcU/xReKJyj+DCQZoXvRMUzybVIgS
9m3pOPsZ8s4+8zq2a87bEumAR/8UxskpYXRF2EjwnZyP+liGkZRUTPaJqoCvp41VfIpf4Him/8Xe
eSzHjqRN9onQFhABsc0EUgsm1SW5gZGXJLQIaODp52R1L3oWYzb//l80rau7qsjLBEL45348qLSn
ELaqTzNcuYZDsKUbvL2Sc3EI0q6wqJob12iOXS3DJ328JAXFjXXPPVSJVWnckzfmW9dysQ+TZC1t
D5kXJTFwS86obXWkPrF5meyzkzRH5YoHAKv2Ok1pyQunKkApZP1wibarMdMPtsyoVWkZ8yVGxQoA
oHYIq5EUTknHX087a4/qaCtmN8vCZA4TFYSWIUh0MnWQ3MpN35iHlhqXkOpVJbiKKcE1HdnfL0AL
ERzMOOFFZ3GfbVOw+5uGGja1MlByKq95mR0SJD7YrOO2px153QNajULvFSnhoJniXsOz9Zr8x06r
n7AkJ1aG+Z8eemAytxRPtFSZlLyPhs0NOcW2Ncl7Rz0Z18mtYl6J+t0ik7ImmN7vosYJEvr2zjRu
vLUAn+f7wJtfwUrbNnZxlfpiP9cRV0OhfmN0kCfdbijYOMRFj/lCsfK2qXubhN5t4nF5L63PtMCk
2Bmpu7V6+2J14NMou46rtYEGzKw53zqmOpVmeora6rkf7G4X40jQ0QyztoqYXVQjMS2LBT/haC4P
YF8vacOGMhTJWzG4OPligGem+THZOue7EoYt1w/yuVTHMtWVlnbpCzp0cNBcaciKmbaEn2YPb1a8
maJ5jVVEcCNtDmoKP+mXJRVGLGytF/ScZJTfcYM6JcPwMVFT5qfzMPsKh1lM6HXnGb9Go8iQCiSP
CVVuggDq3seX5HXWC9U89lw8OrF2ncHPQS8akSKbV0NzCGbYibtXPbNlgkh/bMt5Nmhd3knprY26
PoB55WHSfZGKlyjjrZ0NaoBCq9ghgdSa7r0I76rDluHZW8adXIyjgrLRjVJuFyRzTfDuLJVfOjqM
ZO4drMIl92mDKq/0Y8nvkSNDQ67tge+bwgpEqoYnquuNnWNgcuVcPWO1y6a9jkGHDg+TDvGHIh4C
MEj2LerczZCBB9GJEPmlXv5ZZtM9keakFUFLakRo62nAXrdWXVuCfago/opCBBg3f7PzzzHOgtKh
FqpRuOgMa75gCUYAKslWA+RDGUXxFcyt52kOvIzqaS8GmFny8ekjxfGD2JgzRpc5i569hQiwJl66
ydJ8uTDKsmdK9qo1LdHXah7W8q7IsZ9BmnKXoMoKP3GXN6mSt1Im33Jm97C0+VdL7s5OGFyMCqml
wS0U4502I5c5Vvw7GDgce5d5UsZrvzXc0thO3ODzBJ9v9iM4bRisthRByzdcHDBzRmOXNRwvlsjd
5ONk49jIjh6etHWaM/Coll7HimXmoNe1eaWr8Mah9ezlNbjAcJV5yR/mzeU2Kglkif4Zf1RAlTUF
XQZGzhxHdi3HapsR9/bniY9TH12wZQYdPQZR9TasHjzmAXDnjBcdibFw1WbR06eJx3Qu21ORTETP
ovxh2Q09F6gJetqTbvGD2y7nSo02OFpH0CPt+dwXbJpLjNuoq/axkULOa3JxjL+iyryD6ptm30cz
Vk78pmGszbiIKbiw0mSfeTF7roZYMomXMNGctYlYwSVvPpJX3g+NLAIrKz7duX9I9Sij7k11bN8M
7xD66AJVaEIL2mBSCi0wLWvZeGb80cfNMYnw+naLTVN07L3TMFhMd4ev4uOcdBBfFPrMeu9HXiKC
PnMbprf8XhLBuLIC3GwsBhVnC8aoSR27NnnKE9zNYznpPv1N8QFXYiAtprPO3ZWvS/EjsmRf5c3N
xQzKuS3zc34nvh2ZGWdTNtuObYCaTh06SBNqZyNPxApEJbMc84YTet82JEurGs+yMLonrfK+OrPm
hTLuXS0Nl0wVaI17FAv5LlWzj2Rd1K574ufhBFNs0mt2dr39O5i4vCJFEYPxYrvtD44vetnS/rmm
oENmzRMBjieQtC86aIINf4YELdh+KipVb3TONfpk+7iBHB9CLJZpRUdCXWy7HgOnbbj3DYrBrhEe
ZLgO6zF/N3Q2CGoLGRk2wxEHzobGKeOUzh4iM+GurWb33yxD2mZQ3d94SI78W0D4pe0F6zzesbwG
LlhyUF8iGIHeBAotegdK1a1t0vmGRTd8HBXNLsFMAemmeQhjqyQOxuCwteNNKywIUAx5QMj86ZoZ
9VjkiA+Wfqotl5Jo9zxKuJM6d43MwU1TMbELSJSghfVfLBEXMuHoaUzGoZlbGKY1H3DMG/hcl84k
muUNqTjTD+jaLH0Ee25jlX9g5r/ga+62iW2zzIagXPKvXiYbowGFqhtzfzYOkVj3nnelcw0/jveu
DWoKrKR7NNzCIsHRDYG5UJrANSnhOIVHlEZdxNVrJGK0NS0mKYDnqkump9JVGPB0qi8MEITDc+Sw
FGkqX7OSPzABLFZh3zocsNpvr0NOm/HXbiZj+ME5+qmhZIBdubuvDeOhITGKsbBY87pG+HGcwG5b
xvZ5dDTwZvGHN7j+lF3PRuU+Z6Lnc7SZOS+/OgZIwmwUm0LPwhKj7SqtQIiDo+qzf/hdTqVPa6pV
3j8iv9FUYf7QO01Yv8/xcTbJi1HxVpZOtQ3T+Jr1fDSDY/naLNceLwwKe5CDXg/idMTzP0QbFXYH
cXcbD9Vjgr0IrhYuGfCRF32Cx2Ay987aLnDKeVrDPA9ym6hqGc0c0hasBhVkyRmlx3dpOpha1NeF
NPJEgeDcaLfZmw65zi5dJwTc7Ud8s21Qz86zkrxjo+SAkCneUi3DyH4vX1jHjvWDcRHqB5ZFN4n7
k9PrpzR9oYecpi9pvWqmcvgDwi5F+TwudZNcNBYx2ee3cQ55TTtw1wpMIDo06x7dVMjLnW+lal8v
ueMvibUfUxvJH3gnD6h+ZGj5JFP1YQ3t0zTCpzZxCZh6ea+P6lY86r4uQ9wBQ7inv8M4dmlDb61F
j3RcG4hfyZvbHs1BcCe1wzGYKvchdlFTl1Q8MIEmvGgb64boju/NB8Lw3TrkgwkapzJ9hhAPiGYO
ErbvMGBKWnbHxVA8dXdtF2uO2b1FduYnBBUg3TJGTZqYi0DSU3/kjxHV6Pn0kI3DA50LcDGNl8Kg
PDw1fhkmzH31BJ5p12HR1iAG0PpYraqSJ6SxzT3R6I078yiWsrtKKuXJKKzoFAvD+SOn3P3+3WvO
cr1IXuo0+daiu4vvrmZGADxXOHAM07lFOWZtbdjXaqC2EV0zK+QuHzBUDthezAXG7+QY+IZhvqbi
kNUVJ0VM2kvKtEvJ4jnMcV20aniJPNgBtqXOonU/kzA2NnaBsY6UevqiTKcOhjS56tRVpJKggpHl
ePQVJVVqunPGGnL4EX2eBPdxpdh/OfdgzinfK68dKD2ZxXoRrgjY9YHuL544LB7y+RImLU/ThF2n
XxmFvdVjmHN9Qt/MmqfkUaeFFkgdE0KUUzqPjvlIKIjOyW0zmnS2G4ywJ0wLGz1Tbx0g+bSAapEW
Z+xgF2UATI0B/HXZrU05GFrtd4PthYm7vfMq/do26c2inWANW/WDtNG35JwtPm3RosMyIYhA5tTh
9AyK9BTN32bqffdFTRJ8ioJ2otgr1k+aYW/FsPzSUXWNxgUPXY7/zgVf5nL6o6uvyPXT2LUbz2pf
6i5/G211pMv5ljfil76r78TkQh2SARa5gauUf0P80WbGm2suv2YCPL1izKI17SsBqHUpRtpUUccj
L/KFii5Jy1QhWf4SQoDyJ2PA+HJz/xE04QVjlkJryT/0mXuyVapwrUiBpB8OiSYApMgPwBwypCpq
DILWTh8iBm6UmnOn0Ys3Zt5I7ROhFu3iaNNzYnscPw2LzIC8DTK/0OX2MWTgmoFjTCvier6jty86
RsBhzGlX5JuadtT5Zm9zHNlm7fBQLHTYZvOzxuIbN7+WB2F0ZO2pp7U5oKTUw4c0QpYmnMOxJx8N
rHL3P4UWMpq4H+7amk7uZjhj1r8V2GncdjqUIfqK7b6q5a/Fdbub2hevc+l0znlVTT4KI8vufqQ9
89kC40v1YUWKNzvc2W7MNECxiESfYWYDw+PXqrXy8f7nbRjcW2FygZ//wRXYXLEucHiqvc88STZ2
dIrkBEMpNPiMMA9SuBGvHM4Uq5l+KNQsXjhGZbEmrn2n/VHydc7V0cJfxxvOdjYSYOQF/AwlxT99
GUHaZXACYwQ0A/GGOL7EMQBmy+rXTau/RoZGBa3AJzKDZWwn82aNYJq6sX7Ncz4oh8hQ29rHTBRf
RhwHxQQb0qEh2o4oIYdcIozpRL/fVzvBMnDHjlLIuTkKlmQwo7NfOXTbdCHUJu1oFcVFeflt8Nrv
wuMBM12iLzNBs2VidXewrRsuJ9O4xihRY4AfFQ5Yes+3YaF8mfFGmNMv17MNiIBnskr6SiaH5XPG
8s/bvVyrRD8Ngq7JqvyL3TYlzRjZ/mjQ2AX0+FJa/KLh4Dx16UIXAaBpj9/EUMdcDlmL1YjSFyIU
K3aLKh5pwZ5j0hmY52T+6dnlz/3jc7zya2QovWLSeKBcGEcGJwFnUh8dGmSYRDQrRB1ezwZPQy3+
mCnXVdSBpZ6uPIrkRAY4YwZJyWE5ddC+d3aefYTjvO6kPGPSeWNtmsii5yCj7WouDuRAj6p3nQ/P
D6Ps1Hu6ceVVowzo/nP2/bYgDsYqxzdUIH3zwqZEZ/yt84mD2QQ0TCufXDm/KSt9VDqjSqmqemtQ
VoEnqvY1JBgmQ5aNMsQBqK7tVzXcoUf29AecWB3872Tm/4d7a9hAXv7fo5mPT0wen/89mfnnH/jP
aMb8lyM46DKFEfZ/yLX/Gc3ojGY8kwmLjcnVkOZ/jWbcfxFsNyVDBIPaONQSGBL/Cb9ruvsv4fCZ
MpvhrGLrpvk/Gc3A6fy/s9sYhZnuwCgRJOBN08IQxejmvygx+UJ9OvdCqphH11o1WL1DD65gifJO
1a/YEKS9Ne0y7IWOytTLxoRZY3NCzmZjb+NFTRWyyswdsLHGx9COe18VStvYKZaYcss0hSeVUg+O
+eOvRkNMKkHko74yHVZ7JCFb/4Wh2fG+MrrEIXu2Z70KFmzjq4FebPaiYlmZ2kQDJsPn0VMfmUbx
iesikRei/3E7zuJqKM4wmuLJ1zh6r2q3eaarYIPsaR4HZXzKCluutRjG3sW7G0xEFANbyFtZX10p
r1Y3jkwwZsQuSqCCSRAA6tvuRKVvfuAKDps8RNdcmBqxo7CJUEbnKwYuW4ET7WnWU67A9JxlOvcF
zWp/PBcNFSN1oLWkPo28ppa50zGbOdy8YmvWg1CN1gVO3oJKBnAfbPkXalB8zMb4QZjwPjqLqulp
WKTPoeY7FrSWcNhYLs0oXkrMwo+OkW7IbBVBMdLb4/LPIlAkV81jiusa0rm0po0bN32MXK50Ysak
HjkjfFqGEeDD3YcEO9m6C2fgVJxxiikwWD1iyrc+ajrOGcH/rQlpr+PKjWCFI9KWoX4YSfVvli76
G81cNHsh31qkMkYUnMOU5A/slo8dGo8PwJXDR9e+xIXr7Nyt2/DNS0nwfaDbiBB/bvi989Tp5M5L
IVC6XPwZlUqqbZ/Bc9NSzjWFVzgH+g7pZE2lr4UagdmqbM5ADYzAlRXuFpo7/CaTLfSAZId60Z/0
MNubmobMHbqBUzv9oao44TZDF1+LWGnnwiN4C5kPVzc8q+vY6tsly8XVDb2/zP/U1qpI0ZhdgTrq
YZix4pAmPEw8IrF/7Cndo/D1n0BtUj+P4+7E3o7PaLIa8g8UOxiqfiCZMD7ryOTx8ENmq1u7shi2
C5XmCRizFozUc3zHOvcMtsKwfag9BHryKGR9aJlHkzAS6uWOGoU0Fy9tXk1PFM9tZ58XShyvvYrL
Z+eqWxWmuBwic+0MbOJO6x1keW0M3HqS0DqyCJMadptdrbyXLDXa09xU3waXCza+rtwLQkdUALl0
Pyej2mYoUgele4pEi1LYym35SAUZBi8vSd7MbNrFxqvndfL2z5ekgrOrTFFsyMYtUt3YXdNbG8/p
jS4wA2pd6v/zV7g+KIovsBsDQXhQ97/hn/8dKXjXZX1z/vffAL7000AtP/zzf4qO8k+9yWg07e61
ow0NsnpaWNfawf47TpHD5hrnFMGerST+MGDOUK1ocCUycP3Uzv0Y152SCjOmYPu+s/Ge7K6eLpnj
7Z06/vGM1iFixYTqQ0WwzFjEjCAHjZgUZJNygsCsieV2zuiJMha0LDGb+BajC1Af5HSGjHef4tWk
XzKYR7mJew1HaFn+TZz2b+rFLuuemNdFUnE+K+fOJxbnjyJ7VuH8aTdC7XL56gwIxgbBcgN37i6e
vGqXLOk7dd2mHwIJYHwDd4OC7EaQMdYrLFjYYrKx96Xe0XaWhNRsgHlMS7iO/dzsirI7zLh+kDC6
JfgqB5p8M2xx+9GbCfinBl6O3tvPQvy4ZbwwuTEFoxfKAtJjLBZqSTu39Uf9OkQFk4YkDcLFu6Ge
fGZIhESa2n0WxuRXYphFpOAMV/6kKQJTHovdaAiXdzDErna3BDb1g5bxfriquxkMdGhj7vq1Ec9c
Udxsw+Nq79KeC1QhgadR6xCaxmtUiWyND97xJwZvUeaKVdpq78Wc/WTw7khncCmRsocw7lFuOlX8
mLpGhKOChOElXVC4ayiXZPlC9Y5OZNG6UK9poEkQ1mNrk7g0+dDMhsqHSAEFgyYsxklXoYewISvt
I+kBN02lfKVbxTxiVg2yCfMj46/bnHbu2oIpWVe8k6xcwVDaf8Y7tGW5p4uT+7wuv6O9sUD1AZvf
U1P09sZArKMGMro0ID+EjrWWBml7NTKX9dllMd95FCX6gKrrWENX1JmNgoyjNz1+NTHP+kssmpVT
/YNlYGN0irvTGU+T7eo72gDVYgR6dR9PMoJIpmPkhXjV4/E19a7RgJHHW2idzedk3oYSZVBJPI3c
0Blm3p/0FJXPI2c9uSQa404/9JJVz4b0up4AGQeeFf7RI3niqNKvoyWa/AVnajMiVHYzrWySzi7v
IQztHrsrb1IFAB7ORSv9pmBNn+fM3qTIOA/eMLoYnAOL4Sb7IwlD0jT2tpLt3fhovBaO1pHwVHus
itYmFUgHZmId9XyAIWiE+7JuTo2cicr2S7BAOdmD92QX2CxaD6Ekt6ut9FTH3XagFPRkjc5ptBye
EmJI62aDFvWop/qhoiXr2CVDdYhD74Mp3HHGdO9DOKr9Qc540livNs6gnxIvo0OcsDJsCywfcQ5n
bRTvc6UJCjVMwl0YhVeyddH0cg5CitLvJWyCYWDeGYOUvKPHAi4IW0sVfLuxwmPQa1ogWoQelS4N
BV2UD0PbOy6ed2lqSZmN2eebIjOwNjQOmvZcfQsAZn1D7anXYIS4BwGhAemrClgBvnrd72I93uKm
fuCmEwatxGGHLlgwukb/ImGUlxJTuy7zI8ShdWY16WtWt+c+TWIoC1NKObk62BUKEbeKH8g31QMZ
4AfL00h132Sn929mKgEFHpUiEqqBmpNMOHy7w8ZGKTPWcRhLOzBAk890N8i60cEaqoicEFavHKe+
xTXD01B8eaM9HIqyOkd6ru0wsGuNhNIb7ZeEh7kc7jDiobYpfuISWRTWg4nSurJH0t9jE+4JbRxy
LoQrdyLQQkT3tQ+z+szxKe5b4BfInS2WSH7LmMmrxLl3vXnJu9n2rOS0xQz6C5sK89sBrKC8TkXD
HZOOhcFcwy8bfSVnvoxOMDI1q0Jz2Osq/6JsloBkPg8bNP/nLIw4+VT7lv9MSbUcehLHWXuhCtJE
9GF2b3V/Otuh0MQIYmXBaiucI+U7rEPppxw4ASxMjVaExJlqcEvwS1pa6SEEyx8mAymLiIbr8s7o
6Y122zdJ4KACnugbqc9jij32jrkRqly2RbrHW7TsPaiiwgLHrLp9sjQMtVoaSOkeemqnsViJKo2I
jNe7uFms52q4b8PEax06agsP+1CbjY8cSsrn+F6LwB14JaOU0qU2PYOfah9K9kko3I1cNS0S5D/F
ZKQuexo4cWUj6LFah1zrcYqnO771xh71+cFxqQscOmSixdLOo6J/m9n+4z9fqlIrOA9070uGgOaO
4PHvXzTEvlXTEL4j50DDAEvhtb1/0V3Fsj23A8Oh9mZxODuQUC4tbFz8tIWexLuRI/u//5vi3H+l
bHM5O1w2bAoc4i6SQdu4NXHmcy300jeBb3ZpyHRr2MiuVPQmtQuNakN7Yxbdncqmuo4U2d+cpC23
JKNscjjo53VSsG6yR+mtS2GpB7jAnt1r1MQDJnhOObZLAbDrD1ZSnofWThgzMhGQ6WBe1CLB+nSt
e87L6z9/0YJKpZrNmonwE2S0nXVkDgxIUg6BWmU9Mp3VnZgrAU/Co00ts20Cy4qsHSdNa9/ciZ4W
1VXcYNKviU7dV46GD17Mr5xy6BZV16JCir6/14hhey7wf+m9E+9lpImnkr5TvF3LgU5GTP+mdwE9
TJ5MhugqerS3FH7TGbuEnjiXxFLtOitZVXRi+KsMRI0Pw6PYOkxOz1HPCZiLUvyqZdCUqBGf//2X
ZsO9oCTVu4k17bQ4+LOi5UGTxg/XYySUep4vqYB2xnsYYHZHZCfXNRttUEqnfa5dLnYVupD30rce
FUkSHz2C83Jjg37OGxJObb4fFIFgK0zrHQcAsBuUOj943pl74rB23SjlpTU6sjF8madx3A4henjG
UYDwsi8ohtJ0YEVpm8gNhDPi0JZw6fWDdCsqNs9JiOGSUhJ4zPnspzvG4X5+D3HLPZeNdqXqzb04
Tkp9vYAxOde1WrUUgG7rBKgU+WzzyXU77xbyTUanujAK5FdhW+Ot0fGy5Gx1sYne3cbLl5BeGUx1
8aPjKbsp2U1bS+LJB6FQclHBtoMJ5bGUHPcx7LyGmowx+sj4NlKBubekXsNcb+GS9hyHi0XGjzVq
9cNQPXP3/p6Skz2C8dDKYkceavTNoWsCXITVYyHt0xDW81m3KIKpPWWeuS8htvNXVLPy3XjeSHMy
zODXi4yp5k3HUwILqicjWGcsUmWSHDQ7Hm+x7cHSSJAdbY1kSVrxcGRWdJhtBRsYuofn5YSo3JpU
cXa6G/nqKH7rKfRaMUzgsWUacYSDqdwMXbiIs9VsGHGgR03Q3hlJjhL2oSaCvG6leu+lkZ30pODn
RCzH/cxAybjkbCUrpYcSpR1EcBKSpbSH3A9Fv9WzOlzPk9axgdjrcHLck8IRycSCFmSuhOuI0DqJ
sUgEcojAXqT5BnIhRmxOQ3QZT2sSK6tp0b2V2314lCp2qfVCAzrhuAXRslBQLzUEDkqg82OZgPmw
Q/nSAsApWv2YeFOyG5PhM5wxenmJFW0LPkPSO9HIFevLGSXrn97/RbQ5OhPbX89G3sd6eigizD/s
728RHqttGrlMssqAfnRv1Tb2RG0npfGS3F08vBQYQTzDfWuaPg6a/DcOY4HM6pXYwqLZt2WX7Y2o
fX3mszFZJdNPa+yNQK2pnSdAPF0tD1S6SRUqTo/IJA6IA0en2I1jprtiDwZmJozsWLd7yUIcD/PT
YnRYOdhsfE5ku3FMxkA1eAHSKGRDNzfTWDVv6XUCCEJesvwUmbpPOzgH6qEIcNpkOG8KueJdPycT
ZBMvDrG9Thch7N6fek782UQX66C4kTP8W7HDNxugbBODcJ9uNk5Wen71FvtKXivxBzPi/NkyTDQp
z+uVhTUO1XnXKBPu2gBjvzN+rCJ+NnUqdPE0cbNYuMfo9V8ycbu5pl1YuNFzSP2TLceFZxmfVkQt
03GGnqen6ER3skejqxIXHuV7ORAfkDp06zhU5i3owYXhkpAGAD2CaSAhH01wj2KO1tyJo4F/Jk1o
pwSNeJmi8XsYW36DZvs+dMsvNdGP7QHHLk1pFhmswRwfSa5xzYTUtZZjsVOM8Vls+vhh6UMbN9OL
zLO3LO8cBqoMlsl2b5iuUQ3ouO+e1Vv7iK1ymw/Wq9vUL1g/Kbsy7Y/QmkcCZ9NaNMsf1gO1l6Kk
HyLzOJJxC7I4KzQ2ESv3RKlQvaZG/TxrPGiZmsq1suIHA96cuPcmtgt1UzEEv6qzDExT0GQxOHDY
GXeDK769kJ7M0HSgSVVPZP4TOtf5wm+YVH6009ta2y3xRGOeF71l2FVWTUwxdVERm0Kd8zNOuLuI
Ajl7fLGzSOxBfbhrduUdEeSRwOycbyI2cSs1KRHGyTDotrbn/n6G5/VNtRCWu2UI/WzINl0dvVOv
rm16rJp1rkPSjI5p3n2o2cVpOOdnWHdaa3yZHBkFB7qVisVb3kckzQUd8y6TrCqZ9hO3S4Bohf4U
wUD2YokxN30FldZtJAdr3radBmBy3RBt0yfLO/z7S07Q0kHK4vRZnhFnK6waBmwp4qEssAxyUZUR
Ajkh7rFAkCZn8lX1/AG4JgWmPX0SqeIHBxMDRkbx/HfMmBfra2jGP829hsejNinUUtLS7dj5WIYh
YLBwzXYK78bL32tOWxwmuXJ2LDv40j85n2cLlismkWvMRH+7qQnQxpqLgTesqWIMCsuwscTyXJGg
3ZDIIRkpTmJUt17SbBozptCWJGUmXWyT0PBroxzoCuzgETa8oHFxodmF2/jOchZ8PZnpBmGaP+dR
QBjF9uvQPuQZI7/cGgQm+pBjeSTMh0hRBZ7IO/bmxxPO59Ti55gFjiw6taHJC/QyM4lpIY+KtyYE
HDVlnP1jK3ueMn/CRMSvVTuZCQaWlC0VyUQ22cCYS3shA/E1gG7xJ9MJd7gXbnZmPHo1KAVSRyZI
sWIIcBsw1lJrldj6udftx7ZvoCbotImOzfzSpRN4iTEkDOB81Umyj1M6mKZ4fIksobYRaJBgZnq5
QgZ9EeZ7mVq/fNiPc7oEbGRkbZd7uZydgQAT0zkuyouJCI1VmLdwEvygMUROoqtbWhA5h2mk9mCO
+IABAJowPj1UnPkYOR56E2x0X3Z7Otx4rVMgCHhPtllJCRY5sDGBDhbqNAXPrYk8POlE4FKSb/cm
xI0+IQgsHclr0OU+TaHQPrTw5Bp06kKIwvmqk3NoMemKuVuOuYIKpI2OgkuVHXQcwSm961yURnPP
jgi/UzxSp4ZdjdwwYAPvM6mnF6535doKmxS/YgKMgSZYCnaoTSfZ4TQqGBPrklc0r/e1BgCEmlll
ymSd407wSzV9Uf8MRLJp2m3kBJnRNrs2GcPV7L3KrwZIOoyF+9yyOaUVfqFIoslkLnXEuoUeLGjO
aER3S8rsx3b0+Wz/KtwTeKmHTVTgWWdAt6uxdx5Hk9cftX1d0Ly8din/DqX9wTCXswCzB3ri7SsI
uo1GaVwgFXXogxVp6zyFn9IpG8s3qD642L9my+5cbiwXd2tjkUHQHMQf3azgkYbmH83w56bHsZgZ
10GTTBI032RCTd4YJt4UV+B53G7FdaP29YZ78MJm2kV1eqWXR/PLiYFnZFCPXmUA0R3tYIPQ1Oaj
odXFprs7h6sQXi2dvesK9D6HkxcPYY8aVi3bDaybbFk3QudryBSr0W1uWVV+4pL6q9BcAjBDboG7
J5TieYFqvOE5PYcUke9G3lX4lF5PN7y7b6SFI+n+/E6Yj1szpK3QfI8nHC5jnVZbnQxDUt3D8RqQ
Rncyv5MZexKcbr+y+IScY4TVnJmT/bfqyPgs4DxSidSmL2DsKpVyAzTuQZmKGHj+JytHTDy1eSvt
5SPVj8Yc0rEc/51h3aVlK85aNOGpu/cOuyQE62r8bh3eVWdVC1yOScyNSB9jGoFw7VUJSwhcFhOe
vuvHAm3R5cjI0dG8J4i9IeExwt60KvDYNhpX4dT7qPv5oXNomiG3c6pz7zWkVmwWyxdspIBUrX1T
NMUOAC6ZvmFthV2CB5u0NHZXbV0jVBAixovaMrnv8iLo3Pzb4VmiUuSYdL0GP0EPir5/NClkPSce
TeewK4lKD3ungjBFNoOpkPsWYWFh++tXw2Sk68GQXKTrr9Ikl1HLCrtYLW6FGrgaGZusD0lNERAh
O/lkC5xKRD3eYUndZ83ui96T5xtxgMFrIqafo6VYxCFcXcYIsTXslMgMGOhhxU4y4r3kh+CpNZd9
4kme1FHtwnl+NKo2O8C79tOlao5hB4Mrs7/yu9kzwdkjtcHiOf6TUjGyn/MW7lWWPNdLpq0rzfuY
FvUHnqa17gmq1ilaLyIVnZTa6xQmf4bWwbnQEe2sOBUXI72/Mk8vnQWGHlsWJiG72zSDnW1KcEsE
0+/gPuphF+MJ0Dgl5tZwM9pNk4TPQhXeriZev5rLxdyUhg9XWBzLliscLfC31kijoLHhpI56/jDc
+UDURo5DTDAlzoGdGCxCXVrzoYbFtp3sfZo2MEul/hXrnCCiErBMY+xpiuY3ADplR9phZ0gsUdwD
46VDofa4wQqvfZmM9jrU45dFinXVd9zfKoFNleukwg1FmGnILWer9fYflP9nPSqSC46WM8oLAv4S
c9Zz4Cg7gDVQfe1N21kk3L2XAphQmNrLtR77gzRbykp0hyxyvUhyEYOBRTvzHaGMvYfT21fGrW4L
PAUWeCvclQOjP6gv0m7fGneS50Xpe6ftMaDe8xIcZUqmM5t8Qsmc2v9D2Hn1yK2ER/QXESCb+XWG
5MTNUftCbJCYQ5PN+Ot9KMO49oVhvwjSahUmdaiv6tTTGK+vZYJphraXHiFIPkNVu2N7yeldGrn7
aa8u1UI1oeNtpFjs8RXVaIe9f+zd+qjUiAlznFRUTP0EduIq+9LC1FIne9KRoa/11oExVAaidawD
ZUue/gzubIotdYZ84/OVsCEoQJwfy4qzvrNxEOPRzmbMOuqI9tUppjMoKw3AZ9FAQJ6xdLZvab1i
JR/dDEi2RGPR/mI6nz36w4Se+U9gQCIk8mmPUeNPTEAFnx2FgpObugEnvDvWgRb/MWxMU2Dgp4xg
Tsc9lfHdISPMtY8Vc5OxQvimc437k/1keJPzOs79B5Wz18qoG3AL1eMy/ULKSiObpzVqY6LERJ2v
MiYXVE1nqYjlbeMwPnZav8eojMsdXXetA5JRj1wBmp1hWc1DjCWIqhA2bsleoWs2pv86e5hXzThL
NrDGJ+Vvpk8Agl+NQWHFIg1itBOrd8liTyf0nZMCtcH/pAHugNSdMILBmf7KNljv0tg8Z74F/jXB
y9nM7R8BmOzgDeAWkGRRh5QR5LKCndpol6R1EH0YJ6/40rb6oTu9Mo8VaQKzlsnFWdMjTkyFbm46
iFXks0vnxzcKlomjzVv5VjaLA4NgiYlg5C9bZinRhHyrFDf1LtVu9LoVN4ml7vocfOK4dM9Fa3QH
h+6gkJda4GTEBzdQJUvzsAdCaH3q4vJl7biqaynOJ4QrOzQUYK62sx4qPGCN/9jxZkIYlH9K651s
q0KNh1+i39lVgWRiAi/PEIr1NZpl1OiAHeAGfneZdhgHrQvWKaSY+veUVJxvPRWkLiWYKFOcjjwi
cDZoDbHaf7JC3JS6oXMmED7JkfWYDI1zLyHL8n821eJGbGRfnl/mu3qkYwj2Ey1MNK7pNs/WqPUX
p+NcO+kSk/LSlQe5TEzWGhod1XPaaBSpr9XJFONMUGe4pyj7XevT341hcueSwPBToMfOI+P7KO1Z
8JXlLlwLOBoYTnYjc/cXcz0ZFnnj7+BpMiGd5W8MTXAHc3i8NcdjDTFhzrTfc1bbxDGYYdfDRt71
Bi9CCZkuDT5yXuaDDw0oWhPmlsPrsuJ3WFV2aJL+1W9QiJj1VhcsU9HiDu+FOT1nTTkGI9VmuxnE
xc78wva773t3ijA6cqJ18i5KvPHRJD9CEY/pcYg5925LXBRfwtFAQrV6x7rHXAbxhSRpPJEgdvSC
sp6myPaZe2K0Ca695rOJTIh9db4umVafXetzSJej71jIwj2PJTftH9/LT1SFzMyN1wubvkPtXGEE
5agXl341/b3lwyp3dPd+wfut6RsvElQ5tpo8Mvh/7FrR/ixYMfdO+6E6wR5A8UTgifZAO20djBhA
2XhPshfPutEUNCEvzTF1+OCQwChPqWM5d7wPojVN/6Ruw8MdcU62Ha7kRM+Hh6J90ficVh48NUjK
erN88qj4Oh+6mFxkdRxruRxMQzsoTB6GLf4orWbib+51c7VC5aLC53l5T+ayPvaEPQ6JZz6Ma+sH
ywbgqv1FO7eLdhExOrzmI0YYpPLitbUAG/rXrs+MoJmgFOjpEkwkYE/JPH9DJpgD07HyA3/TcpRg
xQJ9Oo3m+JbIlOBsKWSUWSygar3aNnGYbtgwNwQbdbP7RcUYJ5li3MvSA+UnHTjN7h2jZHESi3EL
Ls491cL+nHGDNqmDmXOxzb0Ri2fNyO/W+apJ2YH/cbyI3u58p1knL0PiyjaOh3amIR5QRelDqUru
0sxdDwtOol3fww4lF6tKVd3Ua/ZcjEtMnyN3xqpanWvsV/yd8n5cTPU4d21zqtKq25eV9ANZz1lk
+pk4zNYKDMfPXU4yqxdyHiPfuX72PTkGCPBPRAG5zpQtplLPIpJTY7+qih43t9fXu2nzPHS2yejW
kuFcoCoV2shMFjN9Xd9KU1wblKQd2fLRuu39Nj3SRBrQlJfuPH+w9g3C7S71y3viCGUAplbf9Ygg
yI7Y+k3QZXuFRyKEqeuHaAJ5JDBswlEDoCE45Q0l83k2yRne6cG2QaTo+ZjhczAe13EkukCDoBJd
F5GXWTgvxZGy3fisNeKbFgvA4mYEJhpfyRQ1Vg15FXQaPgwxH+tlDLSZ2Jebu/W+kP3PbJYP6AzF
UaziPveTlbAv41yz7D5nJnlYqPTbVorf9qj2nd7Lw9iQ/qs2aBO5ZI4HU3500fSP5ooZnnYgKOCl
8bRInotqfOa769Cecj6lFlKz5xZ+oEOgwQ37CpD3HmByEjhVevSVcdDI9JLaxKy7WvVRL62LmS13
VsZ4rCqfFgVdzVXmRgjHP9rtpTvx3oRO2TbcewfaT9JhJcNowMpM5MOEZ8jHnvUi2hoch9eHJKOr
cNLSgEHFa4yNZj9rwTQ0oPo0uENGLz6AuUelU007FNksFLl/XEoH17GUQSc0I7DcU2eSdLSZi+14
wezAUphEC9h6tryN07p50JbpKhSnUdrS0jAnKs6A0bloKe1yozB8Bn49oC5vRDpOiycMKfBRfYmZ
CEZSuprEb7hPjf2KUtlk90st0aPxNyQyLr571+c6k1C2VFU0PKUVnRJ8atezqHuHoOESWa5R7RhQ
VfcNET9FNXThd8P9upYwCeDz6I6+5bpMVj/pDUj6GcOwRlHGyZKQ0wHMntJ1X9MCHdj2mldrjZ1D
WpvOIaZW7GGtq0+ke7wm1NZvP9RJGrmO60WeuXENvSQ9TzMEfR6be40t5V7//uzvD4ksjdDNGbX+
6zf+9cu/32yZ39D+zcs/f/zvz/71rW0F0jDjSaIN7X/8W//6ZjxRVIyuffjPtyX2f/2Bf77290+N
kssqqtoS/es3/vV3xmOhDoYaPv+3bzMn878/dKiX59pBGfrfvvefr2kapSL6yDXon6/9/Vf/9U//
/eV1XiZWxP/zcTc+F1MsBfH/8/x0RjOcJq04//MP/fP8/PO1WvQPvsAqANroOoncvnbZWJEv2n69
xMo8xX37n78LBcO+/v26mBmcRhO4yw13qgMT4XZQkG8D42GmL4oYT6CUkRz//nLhJgWRP6b1j9pP
Y2xgIXpldcWEFRaxGf+Js8cFqyzeqfpdMFU+EosqonF6cfu5vB+MacPfuvbFJLd4nrDE0O/khY6q
03dN76LOXouvrgGWkTe2cZN6pXmrqPHZFwtGqkRqLy6AkN3MOfrWzkX9BFbitrMFn8K5kicXYMAF
5cSD48FB3RTOK0ytOmgX5NKiA1DiDDnD06a/WPOT42fJT84wRK+b6+SK4q6xUPJQ/o4zQaRWdB9u
TFEPq7oXL4AwjC8NUfwC0pCoc2NLYo/rQerUzawic16PtkIPQhM6WtD6A5a1Tdkph1dUW/ydEiSB
ohXJIameZeJxdjNqNSpGYMWWEbbIs9aV+uHsY55yyZkA681+brFezKn2njrN92roedjNABfxP+V7
E21xJ/L6xHwGDyogKbLu1DAwRCEPvUZiojdEEgXKw8rSxKFbMSNvh+AOGKcPzBGjr404pG9du0N8
Zkyw7LtMoLjB7R3cKeeEcrLM9beixT6Mdf094wo486HuHOJIwh0ibl/QsqldNqGtRan+kK4l86Tc
FCEuJXw4z8ZmyACKqa/IG8il+PK+SVhyUrB0M+oAt+gze7Ab2wO1vQtzMcwF7OkcSsbJgdbm8Ncx
+sGKtu5EPJHeyJG4+6l/Nx1Y3UXH/GBZej3oQGvvxVCuIXPv0J/89zZmHU56SCGSdvvyi6aB/JI4
NZerlO7d7EQw7JQxM/Aoi9mNqK5njmWxiSdoti4aytMxVdZRE8YHrg/94jVDgHaE32l1m2DQHmQ+
M/KhSVix30YFkxp9ct6WSjU3robBMrNHuidVd7+4OEGGxWX2MDSSfEqh0SoOCn1hV899zlbsdGwy
e1UmU2TE63tWisPUqu6gWeXziC2Ii+IRPzgJyNb5DVUQ/0aGrS1tNSoFfI8cBg1ZITmi6eJPd4Um
KaoyxHNdcWcde9jzvW9F9FVNMOn2TpnQ68Mr5NejCqWkOmLo8UAWmf3HtUqdNy5GrbrRS5oK9R2H
XDDBxYrXikR/3dbfrbUQ8daTx7Xl8TSkRYtVWHecIMqanXUjHMQ8rFgzrLDPKiMAQnPAC73sh7nh
3MpMFviF+SCLUYsQzTAMjn8UvcV7jnk4KKRBGEenpFVQGcYrFsx5ae8HctlRVlYYW7Rnc4oh/bai
jDKdW1pS189Ga2DnaozbPje5RnSrDHHY5IGhoYPlxeRHgOfULmno7uordd8O1HQLv47KVB4VDNid
azaQ0ZiCe357W9IOQQSRQ4+RDDIcaEfkDTZc9coKLWZRLvy9ECjFl5rjYNSmDrVsZsjO1dVBFpTJ
+q7lyCVuyvnLc7rHVkOG0VPujqYuSUUKsT9Ig+PPiKFqNy/51zB0324FINcw+XQ3dKqEKocdYLHy
Nj5j+mVR/bV2311sGXBbYvMI1JlBeIM/fyTgNgxKPwynOHHdm6H0Q+lguB09N9s7leovcfHozOVy
HtBqAqQ+B5jeBrWj5Ku1iPhb1s+o1C8CwWSfOILl1SxYaeZg8Dv7sKjsVI7UxDklDBQ7u9GxR59w
n75SzvVWgBeIqVyJRgOIgjl+c1n8LkdnxvlU7ErPB5s5IohOWNBJs+0zLUFIrr3ImcmZNs4dx28G
hCD/uEDXQWGDcrcc4BZTqQeFOWoHvA6NTY8mQRCqSgSK2d93WTORzYsdrQmWpv+9/VcGp36zuvXD
qJN6MzQgmxqMlakxmwv5mBVTdu5IIqIlY6tbW/NbZhvfLouf4gmlr4OJvuZ0i7aPqbc2oUiGp1rb
RNMWvVNRYF/H9sdgf81A1PXpC4xGsjdKlkdsSZnh7TOzQh+uGXWJgve8q/CGSvAZWp0lIWjvSMlc
HhPTeFtKqFDMMXow2Nh8xrZDQsvxUacKmdvJnyniexwdB/MqYS8XpiAT6P5+NObXpagQmHSLCWx2
w+glfS8khpsNrCdGdWM3vcUUKaRyiVx9Og+H1ll8qlbKJ7NJsAgZApAONwYNk5Uyv92p+6D7ahsp
ExpI5vjALAEk4MZTr5m2uMWEKXbwvpmvoS/ZznHctKkcRmWF/wCbA73tnXtJPXpsSIi34T4veC58
ewaVCeo6qXPK6Mrh2JVDKHvzRaeIIQBDmAQCEyncUptf2Rwx9P6P6IDsMvsG0d+cZ3i6K42VlwzT
FxBidS0SaRyN+YwIPO/60UAhG72D9Np5NxjcCQXPpadRSmj5TSiV/eQRrGDi0hanbuWmBc0lSmHh
cLvg5t1hGfPGdOs9uSnTPg2VyYcU/FLQayOM7yXPD8qtX4xphE6bw7ttKJDpp25vDljyMKKiOmKn
9YDzzJbL8zucKJnemy2AwUZPJ5BG9OfonntYFwXAsu3eqPtZAt3kHq5DZkkQjFRq+fe500RM3GNu
IXNxnbmZcVeDedIxkiMjwetLS8DoWHfYG7nSF3F9IX/+omWvaokLlruUdXnqNmm2poTIxIsMgxOm
scsoBJfYh1emtBf4pCSBaVHxMVpXikdwUuUu7plY+2ls/UuWIr5wfO93HTgSTHXDjigK0Lbkpemy
B7O0P7Y1fkU9iWgV145Ys3aFrei7tZ+Yqoz7zvQwS/ZMvLMOhSNmwDYXMeCkHsr0pFnnRujm0erc
V21iENCOYiEmLSBKYDOC0pzggt+buROMDNZAp8DsUOwxtAXKitOcsouD7SQ6Z47BZyCqXqHezAFM
AHBNVked/BL3SUBEFJlzRP/imE1AdFAnWU+3RWyzVsxEgS35Vppc8Oelx4NakSNYh21p4T8xNsuR
vMaJ/X0hIyt/VZXh7eRof696++4lLZacZDnN7qlKGJTQhrLh2o+Njal9So1P3hK46dwHw+nnN04v
zH+pKtqVJKRzJnTIdv7ynON0by2Q5J1UMlSpfpq5GIZ2yusutOoJ4TvUchKlLuO+Q6cziqwdeTsX
2XDJ+Qv2yNAzvqvBTJGftBhSFzI7MgmvR9OizlbJu95M+KwLYe3kjKpQtqHXl10IEpU9ypkQEF1s
L6fyKXV63jJrySxuEL/FaN1jtHGhzVHi1Y32gdgdOLWSb3HGvW73PrqumxzcssLv0uekfA7a6N9i
BNSSqryXjf+QOeN7s5riPFYcsRyF+uyX1XnuY5PxPD6ZRauIW/vW/UXJ0gw8I7V31fBHuPO91q3u
VTc3GLNSgOLs4W4F2nsQ5XjhhdFOnn5Y7KS7R2rEAg8G102h5XePeV3wEhilfkjnjIFaSRFAh4JE
logaJJkA84fmgEwj6ezYKubGz7Y3QckkzqsonHuTEESuJmu/Vk0c1nnxi6HFfB61LuqZKh5jdoNK
jae0smmsblg4rE4154Ka3yihzdTE/3um8aM5//2ZaFPv5DG83r4M3P4WLJIZuQnUjp1l5GrT2lED
e8qiTIafPic3u/S4SwxNil7LxDd0smw6spOEymrQJuqMk8ok3GNao68ZQm74Cvw0rQZedbWTMwcL
jrHVOR535iD+wPBoo1qCXYUJhmxSjYHt2hPnwlKeLc42EB0XyGhi/a2VnRM6q/9R9JOO+LU85Bn2
4TJDDPYWDD7bH2lBHP7nD3kJ9k84TKtp67bPhu2+GPoEJW8gWN4kbh7mZtYHK/93ztQuEpRaF9B0
2M7TJL7jnQHzQtFbZG9Pjh8383Glk6nlQrIAPs/qMzoRpuSGhZSST51uFHzkmUfF0rwYARQ7jsxI
K0vWwDO3jXNX0Gg4TF12UkaFPusxx1aeTf1ArLOUFngy84ZYcOz60BIMJjMzyW3GEOvIgu9qONmQ
hXDqfM0TQri/DPR/uiSp84n7HKx8RoDCxvMQs47ZnHYC0yKZ3/YO4pFdMf4kYVdgPskdrsAlHvY0
K7/zimGtMpxv3Vd3TjYSOjF9I0zG8ck3RnyeztIjCLLAYqQ6iXlmKsHR2xuOxEQVQ6YTEP6rzsZf
+ayJSZlfc7NPjhmUNTvtvoWZPqJIfWNAhPdddG91au6Ja+qcUylKYBN7rcgVUrvxXp2UqR1Axvec
SGorIkcalP5G5uFCZGk/A++1cIKE22ewg1aPUjis7U2QKzb5wSPe5JNlINOFn3H0dgVTd4gXTJ2x
7NgR7EyOrej3uk9LWSYvPozfPTkm8lWxeRdbgCwBR+OGI8HJnNjfmfiMKTp5nKBN7awZqLMFA2Rf
IqJTxkS0UJEEHPhAD2v1Wk9O0K9uv/OaRe63KaOucqxBQ/kMsPy7F1crdYu/j3N0SVmsnXWbNZyd
Hcdmtx3KJ81zX4125WjBebDuxSsWfxD75nRupgLxTJlH5sCvsTFqOw1uBka07AYvUmI1J3IrqAFY
CKHcs6SMGLVsnTm55NG1HQVvDW5GFtOJ7oOSDGyKPd9wy8h2h98DBmOIOvkh1wDXrX4LnKlKuCaO
3UUrBwnUhIaGY7mYeegK/TspY0ylcVOcVk54TSmeE3wozwZCbTs7e7PRbxzbcVnKmWvU/XTOF4q6
s5aHCdX2XRkewLb2h3trH029H9Hn7WK4A0Gi10YWODsPkN2BIcqjmng7jpm19VSwUQ4a7a6pv6kV
2Z77tha2nt2FQqw3iexPBAF4lhYP+n9FctO52q56mwV4VJd2DVNaTFEGdEgfG+i4jTup/rzVct6W
xuJTjktzjuGMIWUq8GWQyHIuqqeEhjeZuMxcIAJx5MEtxJkr8grJG8lAbll7AP4d1x5Mz9AA2vR1
1Lvq2miPZTPbu7LIr73X/cZt9OQ6WYO++4cBGQzSjttl29x3ovzAB8+cKbM/WgvUUmJRdJFUzjsT
OjKKOlMQNVZ20HuUM8xOfif8kWymtwlAXoUVpSsCiE28kyjkzns0Fp4kIgeVWvar3eDwTSAVkc/N
BtpdCG4dh7SOD+0M2NZo74B02Ifco7A0aeJb7lrekZI30LPkNmph7n3JrSen0YK6yYl73xCYMYuO
0TS/CJ/T5DAq96TN17FGJ96sruwfPKezYg/Po6Wg8MyUBhNQDvYsuBVtuB+uyfg2aZi3W5SVBMAp
fnrAuqC3YTAV5hAVVPzu6H2gBqlgZlKWPdg4j5NoD0QPNtvRlfj5autxEAY1Xj5HXcvAjrfO2hQU
aX+0ISXdpykNWQluVyYYFw9P3g7k+DnVOPo1wOl3JlhsRusOEiK3hLvBoXOjRQA5tdiohs4/amt6
Wk2tPUxDiXW6wojCPWkJEpr/otnmECooZKNIsD5Yo7Wwo60dqpN0b/oaB33rMfB3us6NIMDlB82g
OQh6swvqw4DSZbOtiSeDCYffedh+1sU5cGCfZ884K55MWu0YmpD3KjD3c+aid6Tol7u0qPx9v1mF
u3vq/f5worsbTJYK6JnWPmE/PluioO3N6L9o8MPuIr0XbWj0e19oj6m6tJzR9lru4Hs1O7jHs+Ed
DTG/b4nrbBgJT7JJawnPi+930NS7+t22zJs8GfE2Z+ZJm/oPyb79gq4DnVjp650zTYxpVRkwJQ3w
IHonW2tfvXomPCe1GBzi/FTqhHF0ygF0jlAhWZ97r2je43g9NvOb01n6yWXmxJGDizbnU/YcH0c+
zhSdbpV9B5GWV/7WBpWVs1TuR99cg2lt/hSKkP86lo9IFxMfI+5+pELtIFMn0xpY3cd7mNp3RYst
Q6tAo7P62eHqxdeyQkQkPtWUmXPEkHUkoEm0tLhTMsXZV+XHcZF8DBL6leKGfMGUr3DmwGdh6Jso
Q2Edb5Txy866Jmo8K/T4ixXa3qkf3Cei/bfDzFaoe1tnsb7hKK2JJj32If4AfkQaSyiluIppfVpy
64Alygxy/W3CjbyRsvV9LjswqgXDayny6zTkHFXaFlV31r5iBwel5jCLR7F5RLLkfyWrC/VDa2hR
0jS09nEYcIGawrgXJhnkONmaibA67TiO5Qe7R+X2sRMPhfhpZfKBNYFC+YkqxWYhvEqPXT8fCCxz
knQsTFqc23Dx0DyKzHAdZvAG3bz+UBtBksCfiUSOSXsLR4XW77cl92hGBGVgerd5JouwqBv6gXPz
Z3vJhsxljS25WMEHIDOuskfHt09CWFoYt2zumYnTqCgxmmOrxdv72uGh7uRa0c0wrVGu2puhEvXe
djs9OCxZh4PcWMSRC0sSJB/OjKut4y26LzGuLimIs9LjndTWyt9AYi+G1dN62K/GeTart6YuAFt0
OUpGQXcs68ulmMu7pDF/xFDxOOTyUzo8b4U38ZH3PS6RxvS5KvdgtIsXDdg+LWzURYm5m3Dmp9Kt
5tCs6GS29LwIE1+xc1yk4l5ubhHaP2jvRg50Q3/kPpe2zhwRKrIYSpCF9hJKbr2JNx26vRkJAwCN
wlxpNNpKItrvDnmnf03j5OLohFWpactdJeV8KHhGga9yePdb1uvRz7xDnd2tfVzdTK4feT4BUEKc
UM745kEejHKGZIPLMqqasqbzAROaHM9iO/D//SG2l//65YKAieX6hNBBy3Szfq7VTGogNb542fM7
lRk9DXoc3Zd1AF4u8D1xfuTGj0RYarDHnOF3bWzNBLP7aWvxrQ0W9tjwsaKbnp5AwabicaXAchO1
LIgRVRpk4g7JqOgdbYDSUtNJI1dnH9cy+RupaXYjNwREZQGWdMJL4KQYUnLtXjnT1XDrHyTmO7eA
C2RRKdXp3U0D12s3VXUbxEsMl+CzFwh8etxTIT3Q9Djgh/GUFjbjsoFaxaNstbdROD5uCK0Odae7
LglTbKjjLMbzBuEdo9XOtXBks9wDQTo1GJ2CklwS7+2b3gap1ZpmkNoQmJkF/4bxyutaFgDq1ulT
k8Y9hJGbdLa+jW75lfnry2wncWTl5TX3yG5lIzjnUfCpG61tl4pxE2uGc0TyArfCJiDiPA5l6jlX
OeDTEKhDq1pOddqmRKMJhGe4BRsdfIoW01Yk3NfV5QRmMLz3oGoL4hr5hgbEa/Bg6fYfhZ/yWE6C
ztQeeVoUz4P/WRfUwNY2Rp0C0Z3JvRNWG9oRIfw1LV2KthTF0nyozq44ey5ZmXEG8kLO91rR+y7S
WYusb9fCiikHOjxb85k+akqlvYnjvOVt04KAITvzsVrLTzqtlKGTKkD3NOdGXYrHGj1qN9kzCoXW
UhqNP7oeTr7FDamCF5JrwmY+jBo3t/7DjM09VMnIXAV5PR1wHnqVSZEsD9wm1hiuNB3D1X+MU8bP
umTkRIx1xuvp9tsPl3xc3AAUd8sBPnNIZGdlkLJe7DWrvU87KreTzo8Qy8rbtJdHe7O2pp1zdmjR
2TXjcBROpx3dOnlTigTrwHwscsbprbWGn1z/rE1WeDJmHnvtQ9qAu7WLh0TfMvAlC3rVfiwC31Kn
mb+ySunnfpzso5ctgCHpszbwTHJMqm/yESgz1VXORCk6IfzNFfbYa9NwInRxTbRk4bRKHVFmqeTC
pp5cNLOuONlRvdotjnueCSYZfT6cATs+FAYVk5XuXBYvAQte0mWAWhUYOilKSS+4dBamiySLsuqO
khcGFbPMzqm+cOmNn81c0go1tnyalyUB+kv0hl4yF+Tp1B5AFcL4QU0TpLpOhW0/mhQDwoLjQj7M
eJGzcdquh/M7+/FLHhsPlcDwuCbnCWcO51+AvSYFTcRC7PCaCPezSWEMWot2X5sftlaVJ+n6vN+5
hckmRVUW9ktXI9D4pZdtzQLzHuIMSy0HkO0TTjAQBosnCJsbhDJmIklBWjp4ujfDxeD85F75Qr80
/bR6vKvsyXzok328VQtmYoI7k3zpeJqmfCJcJqe3auZz0XhlyAyQ2t2pha3TTidTtW94o/5UY1yf
Omjv8QRNfC52RtxrFLZwh/ZNCnhIz/k3GyLTFQ94lYkVWQR/9RlRTR8gt/nmAnk77KvloIhCYu6s
Y1CwCApYdg6ToD6sB447ZpSkqZiVQbYOtOEFlZTy76g2jVPuIRAks3m0E8hx3TLdDK1zK3j9GCX6
UC0bTkL2hiOrfZiM+sykz16yc1GTVarm/K4vE25kKsFJQlHV7NAvY1KPyYzYhOGACFPWgow6a0yV
YxqsLQE/drNqeRw3AWMnkT1/L1tGdIq3GTgzyawpGIzSg4Qsl/64FpQLslEBOdluX2SaDFhy6n2F
rmxAVZJdEsVd9zFXtqRxCb1RI6s9FMvLuIj3Jc7OlZs47In+uzLlAA9AlhfLKm9UPFcXmD5kKzAp
GgsjTkV8akc88BeBuWPZFOoIm/6GQEtCiS5cX1hUgW7Da/S5ZmpGe+CIUZElq2gQHkkY5PV4tXvX
3q3OIWfAyLmTs1Xp4+6a6W5MyZmOjmAKNK0LfC7/E02S9zuZbzl7bxhAHbAcjAZT85q1V4WPOZgy
J1AZb6GFnUuLewokOf/PNkunFOMHoK7HfBFh3dRQfbkmoEPdFvrRialUSWuWDZLQDC3yG6Nwbnqx
1EfLmI9xzRhisMkGKZHeAGsSlz41gYvWB5dFNUbCqrDxHs06KenRoPtRkkPLNCboGtjBTKVdSKYp
YTk2SHHyXtQU3nTallGGc7xcYrmVMYPC2euMsC6I2U/GlWIbXELC+eq7rjuY7l6m8XAeDKDRFsES
ehV6g1sMXaecyf3sWsky9EELB8JLT3RgPy6D4rObpfcLIUJW1ZoYBR8Ga4b1UdpsvOVKLAy1Y7uL
sRHG7Ss3N3Pv9Xkd0nixMLcE0MhvWYOkyFprePuBxio10LgLctdk/KZn441FbUf+GLqVPVYgvvwA
aweJi3ycQyZvGAOA3AYN6j7DOncJtuniMnZXMwWO4wOq1Ss4LT05Xbz1pCgN3N2ZkT3UPZ0Wfgl4
C04snVgX3R3oMV3An1tri+udhvdp65JqYkwTuJmPiOUvrUHRB9id5TSBlKju/Dr+sZEqkREw4udp
/aQAkHI3WCUVM8udx5st1PTq3VlpnDB6hua/1zz9KLc3a6wbLQoJ2kVVMB1OrIfOcxs4NhtGwQom
kbqnJSaW7pBVcnrkIjeNuTvgB0l1COkrLKVALumnLYBOdOZKmbRxSFdIXMvgXWEG/eStfFWadaRb
dTmNHODkmBywjBIVUKSRU6tkdu29FpCwCTwZBtaLLSetig6+okEH53QCwlVf4uZ5yTa25lo/9Mog
c2DqQBbUnfBw4MZ4gAKxoFzK8ZHp8Wvswkbv8oUbNriLorOA5FQm2Q/uDttH6pkGd+oPu+SNI9R8
0xP8nG1YRXP+LboZ92TNihMvlXlnWXEUQ6dH8cPz40e20b2ahVMcfF1yqG8Xtgxo+V9cIWQAVWnB
6A9wChqmxyJbmUy6Cz3vGf82x37Ngp5S4X2lujisDLrLMN8cyIYw3vG3bhlcufB7lmicy+6obUBM
n3iS0LXkiDhJxXgbP6ha7Vfh2AieJ0PJ9hLH29Yr8yB11JereQ95nF17HF9HI+uB/TFqRDa5TI6z
nnIL6vC63E3G9Ojk5Xmt6LTMB10/WBmFxVl566l8nxWadhScCLnnOVXgkExcOjKGsuvLY6K1u2ZV
41H+B2lnthy5kl3ZXym77yjB4Y5J1lUPMc+cmSRfYBwxzzO+vheYV5WllLolmcyqrjGYwWAwAuHu
55y9124mdxG3LNCxwt/NEhAgzXerI2LSQ8TZGAuJue04IIL+51cZ0dlvbIjroDMMQGCFR3JliztE
kWWJUoiJSuZKuGYIIQndaLYT6T3U09oym2pzQ3E7hySSedt8FnCPQG2H2OJU/uUaYYfoh09YZ/j7
wKTzmZZsu2bNQMbBabI03phN3pM3M9siGDDaygHNxhMzJm9fl17Owh1gWBvDnQvpKke3vnAhbnPZ
/nwUPe7Jpy8EndGU0z2U2WkZgNZNK53X3b/KoIrsqTxRu2N7xa7PywxsLLVdGnpK8GFl/ITc2izT
J+GVAl+KhfUaUHbXTXdhQRu+tLw3V+FZassWcRmKVnLHPdxasIBUx4g/E04DQsNBeCdHyhu6lms9
4UzgwrTBTOKxG/ro0PXWOgLLmiW1zwwO9J1tsQvY4VQsKfPosqJ30/urynWu2gg+jxibq97u82tj
nLjS6WOBPVukrN4TcQKtJzm3sE+vJQxHTxsLuPdXACmWZc00CuPnD4eJK7dq1u0GBburbYfCNDE8
BheakPS7Sqh5RcH5DXQBoz4Od1nvQXMI1S7LTeY2H/wdsL01DIWx6wXL4dUvSc6Fp6/RSLtR9EKy
LOu2fd7TXtdwpDeiwEeVoyOXZYHHabIoXplGVDpknmkYTlHsXmuoRrK4fRtH7zmCnIsQVdNWVjLe
pAGILcb3+FprPnyJt+kh6ByisHmwkuqeEV8BVJaODFsfEYph/ANwd1LQUAlMUtRb0kWnsXQ46sUf
lFBcA2WIjAnl5KLy0VIMDtHTesEmn2RozEcFzYKTcNEz9tF3+mzLNNDQ7IaYWXal5dumIcQqkzCQ
GFpvu5pNrdeRuODPBP/uJ3INp4IKt0lQeMmeEUkJsGypd8YudEIc43V5wVBNfzCknqzMYzrp5tEh
Eab0K32+FppjnLa7QI+jgwH2hycG0x2LTbWd6PyBJlX7THKsz0FPiRqFUMPKquusxErHnzgBqxOt
rQ6my/k1CrqXIoxmsLlZcD3ROgl09Ldmg29O0b2erf9xYM5/AAfyShL/bNTeseKKqgPv2nAhYbju
Z1YTKuxb+jtF2zHTp1Nti8+UTPOlX3kHMor4MV8bqKTrq8QNCAZS1rDok4QMzrKH5lc+6iB3F0Dz
etbW5gVi/0curlksEdW1q9h5xw57BJn/w6zzbFcg0DdsZIy5t60z4jGgkOJXdg2Qw2pETAKhc5lM
6GPKfV9S67edfEJ29iU8ctadkUavTOk61gw5Ym9duQ3usiLBtlYjTUZcM+GqWA3wBVAEDHgHGImU
yG+WDQigTTxJyTkcTRTCUIJp0heb7Ly9Z05oCrE3LEK7L4457dCRKz5ABcTL5w/MmAWbCvMAkcxM
U/9SyKY+uHH1FfH+QdkeScSridAJiditLbYDt78P6h4ZXpYMmzLpntEtMvsUV+GglVsJIwl7YU0o
hkS5aTBNMGgHxTiTN5ZBK2wSD1rzEtpwF/QJ5UBm4acepnGtGcNbN6ct5HFEb41siJhUGZuoZfr1
DCgIHiFMJw4KpjvaMUZvtUx9R54Nc66qMnUycnYvlbCbmkWGP7q6FRot2K7mBdRzhj+0KZdNlt71
o9iXBE5LyqHSrA6Dn1ecD/s/v6rnr37d/HWXX/f77S7f//DfuN9vP/b9O76/p+UeEsb/9cN8P8DP
x/p//qpff8SvXzdb1hlB/9evxX/6jH/7Vb8exsxWKhmdPXZHepBaTuqXayoGzKEjs4OfMK1ESKVE
uQEntJnmf9dFmh1Ulsxd9fm20SNXOn5/t2voGS2+v6QXP0L0m+/w876/fxcLHdra+bECH1ssO9S/
3f75UGaXAOD+xzcL7MnAYogZnkfrpEClh++vKl/jV35/+fvtCP7B9HMU/y0qpc3L7e8vNQRNf/7U
9+3RmocEvz/A9+1i/n2/Hv/77t83yfz6t4f/+XC//unnw/26/X3/75u/nviv7/168GzS27Xj929k
GBYH4HCVzizZyg+EHpjZzi/4UlglouLv7zawMv+8/U//9P1dZskRwe99fRhE5W0trcmPCOafkS0/
+aQUIfe1u4NH16iBuRiME2/D/J9GxUAN569c0zkAE2Fi7sTUFm6HJT7HxpTm4CWsHuNzoU6a57zm
PeequB2H80CZWEGDi4ovNEtsgwwMWGJxCo/ENzM+ZDDdoSvQrPpjnCQd7plPXKZtM0+JspWPmX2d
JdnH1E53qBOPaIyA6FXM2hmNjIueXCMYU3hNMXK9YXSCId8se98h06tLbnwor/w6NB/SYIQH7yws
WoxKVO2rLPbXygZdENY4/xLvgqNYIP5fOEHWLMpSKarIqzSzXyA5rJIqy6+qJHnhF167QzdutEbG
aFMQcgXRBmCL/kBrCPJPNIfyrdq5La+PNSfCMibYJ2ayoBEFvxg94ypAzz2YwtxUg3+LmEsycAuf
IzFVqzzrG+yddbciJgnE40OmYovRWI8iZAzx+db4ZpV51ifkhsMUJcvaYw6e1wOBdmL8TE3w/3GM
+cgi0Q6npHbfJ/a2S+vm2XMaThrEPMd+bz8E87E2W/YVB+FGhhzBh4+6qfwjcsdgV4ppXbbefsRi
hBc4/UJinC/atsfgzSnSa4tzMOIAQkQtlr3n0fbwQIrUUw9a6oyGGtMABdYBetUAZxDjctkimi9G
PL1mzpwZgXv2nLrarV4JiZxOoMW2BwxRVduT6BgbC9fR8o2FgAJVirZm1vIMzTd9DsoHsqbEHaMK
/p9geo5hPzDwXNDKeotbA7G0GcoVGv6JOaeSb+MQeGviyyncKm0dKPvidvJNaDOJLBPlSjcSVLol
iW9emvsvXt1xcWMBtzSTTTdFMyt19dSk2H49OzzThn5wIHkV7gSKUEXnsTMgNNQpm/SBqkEchVk8
hapaYv0mKyIer43GRhJTTIq8oCzek/v97KIzswtchkbgpSc/SDLQ2tsoYAiMQocGQk9l3Vv0k6Ge
3cVCDGtXkl7jZIzrB3dWPaW3JP19TR3ZZRqwjyWHCQ/OpXEzJt51aG/rCgED9ddbJmhSg6IeFhWg
5xSm3bUeKl5S+pid3iNOx8HY0J3n5JeSbENwUKMe7TCBrVhz3CCdXMNIM0Mamw0iw8rCGVq2X0NW
nRItu3FlkKziqHtQ1Q8Zh9HK5VSuJ3W+UQnj4lTt9bxC6YQAb0ZrzMogojQjLd3FfvWa4Yxd5oJc
xIa5yJKpPDN8r9k5KSQcpRjcNOKI5zpbxDK8Ry9Bx17SCPfq+K0Q8MVTtF0zuSMuzSfNmH1IoSHo
BeQYDnJxyzUtyZBkBGju9AZE2KSsg14ViNQN3mltwAicidXQ8UGrwQgQYQXja8owH6Puch5Cx9nG
5jkTLkc60SE/6cLPntkPfHPq8Cl1EZPgWiwHSruGmZcQKc95sJkQd6l+obSYLtjQ0yMmsl098/F9
InFXg01I0UoFoGljXK/T982at/YySns6ee20aPIJc5CyLBR+85ff/6loOwNE+Kdvf/9Qw5qYx6I7
JWLWHf/83vxD2lTtkOR7hzKt8mkrVAtas+z33/ewKOZqjvenkcCdwoDP4A3aE3Af9C9Ge6x1iXGf
dEBNtKduSm8cyM+72pBnv1Z7OjaslD4B8/B4Jy9z0cEBq0wGKLAY/yCThLgCL3HnHGWGHWnKaVHS
MWTC7MYALwyD32bt06LqV7hwXtDs3CC/DrfarJGUQSWPSQqCVZaIIgRW29ZJ8Km4h45m97oI42uj
V8kypxjmUA2NJ3DRdgV3xajzxho27Veun4XknI7C0rK5rgZyN8reP8R++AK2zJv97u+tBfPeB9NH
MYueiQ84CCeJ4spHtCU2ukBpYtBK1mwIESPzBcoL/gEs3SKurC0NhGHtCXFNfMIA4ETdkCnvrOA7
oH0E58ynZl9a1qepTTvdIoJpIr+SkUb1VBopujsCQHlQcmwliZGWS63yiP/bWPlxeuY1eGk7+57n
s/Gl+Ukw3Z1rZ2ezU/26DcEYjdNTOia7MuIJCuWu3CK5IhvztQlNtpyRADggFuvRnc4Qg+Sha++d
EgqbBdXIGonVzvpiPebNgz7HYDXIjoNerIVC1Ku8o6wmDQv82W3pbZiVQTtAg14a0hTkvN/UBNxW
gXux6fTPI0rMQPK2L7t6rSvwgk7Li6iC5MZj6reE4u2v7JYc4Yl7Km8ctllDD6CVORhLhwZJ2AFr
RiNM5eHOgbfxl3WYJAKeXGol7ij0nQ1FSiNJi9AC77b00ecMVnrqzPvKdt5cj2NqYgZ7m+7IqBD8
65KnQvQEamH/JNp2zyfnq8+h27R9/K4bYjNDARu9fs+t1oec3z5GaXWjMv3kJN4r0lC4VQUqOd1z
ThRGS0pmJIhR7i3TLqK/V3X7zs9vGj/u1qVrPCKdyleWlz6RA4SYlKPiuhrvRWJhR67PsPHvc84F
rXUeveAFBcOhwgW4IIINJ08HjBQB5kuTpschTEIuW+EdrWq4NI3lklhh/+jDhKrRrB3OSHNXimyH
sHmt+uxBjuHeluYXcdWvDC3lNmmq41jz5kbCOlo20NeKGFIa9JoOMQYibTq1j8AGu0M3sftnev3R
aLvEMjiNuRyF+wYSfEeCrx8S++MaWY6ofGvH8BQ752WM7wjqJQa7K/dTBqW5d4q9LUBT0glUy3Kw
z87ANS1oVxAABkjByzK1VEX0OZSgtgRxTMhqMKVhu0GDFvlcphTJAIA4e7WKzDhsWl75g+XK2Acd
GY0o6JZe4DyMgdNv2lbdaYooruAWPS24EjggTMeQrhfRnpEIcrnAGSj56WCNBnGDKi1nb8elhQiy
6Vp1VonChGceAHEi93fGajs7tqTCuZ3NmdnatHJ9dq88/8I6v2hh426K9kYf457ED04VcDk71WKf
r3EElT26W9mFq7S3b6kc4NOJc+2PAdbzbM0fCR0BGsPScpyvVmBx8XjbszAydgF5hVrQwS53T0VO
3z2PPHrVKcOfwfKY3Vb+tQZ/MEug1grNx1qtzUckE1FRpUN1qs3+ME7v0ySXE/pPsB/gItsgDxeu
gA8ShMWqLjhUctZm1EgMNi+xlrW3ukFWx8jO0uFncJAwBpXg1VAGa62lVqn7Q2nep+l5Pp/O4nHK
W0bGbfEl4+qcTjMqmcPnVGAjTAd60rV9S34Doxcpti4ugrVVf/mQhHTmLkwjum4VDeKMkBF+iF1s
A6b/nO4JmLVhfjXUETIMT6ohlSy3s/e689e85PEaZ8llNIt2XRGK7I+HeEiRUNP7JyChJqDFwLdr
+rgla+GU66jKT65yty1hv0zHToHFcdpXIcxLh1VA+eehJrLZaF4V2z0MyWbLeJmzP6Ak8KfloZPM
YqFDblk0gA/WNOizILvSJHJnYuGg2qc37N4F4sHykxEstS12tAwRh8XxjTN3uOrr8qtrcdq4ZCqn
BqeCFgjUEpAECHIPoXeNWR4uGZKgfLifBO1zIy9+9BMimbF9rH31zHLqLruKJcePjwK5HF1Xz+Ej
lFuoxuTEvP+RP/9SRKB7hjH4cHDbzASdTYZDTptB6lqufbWJU1xVMtilurqeOuPdZlCxHIL30DBe
pg5lEuNkFoiKRnDju/sqQT7JTPAgysrepmahbUksvs0n7RWEI0PGmVfA8soWDmKbVzYNrRu/gHQ2
kVvqYuZYhy36yHAOT1So3DPvs+qHeCNLRkh6IwRDw9eix++r2QOtOy+l0ZO51EjZibch2fwxpzT9
y/vwr/5nfg2L3c+z+u//h9vveTHDC4Pmt5t/v89T/vf9M/+4z7//ib+fw/eKyvmr+f/ea/uZX17T
z/r3O83P5h+PzG//89mtXpvXf3dj/R1EddN+VuPtZ90mzfez4O+Y7/nf/ce/fH4/yv1YfP7tj/cc
xOP8aH6YZ/+cTiWk/v1C/Xyd5sf/8+fmP+BvfxyZY+Eeb17/4w/9jLRy9L8ajgGgQZeGweTIMv74
y89IK8v9KycQXZpSutLkiPkr0kpJ/slyMA0o2xCW7dr/SLSS7l8FV7vlGkpJR9mW9T8JtAILZf7x
l+Lnu73/+NsfeJQVAxnhyt+CrFqWIEAhZrDLbNNcsxSTJDoOtQJmNKAeU4jY7jE+lBtylYv7rgkJ
LmgSAgWKQV45OBNfJ1f192qEELFOZQ8AbxaBRKJLT2UZ2rivykEdvF6SqAyxs9rldi5ItYMFkNgm
Xl2jLwSE7ypsti6hxR+e3RY4uNMyOqdZ1CXIyS0xLnAGju6sOGeog55tIg5cAKP3KYTtNft7eO8Q
MaUIskgpvMzwwQ1IR5rYBjfojKOXURTOJrCM5sOzEOt3QYpsGyIPoSJpQViJr5yHrGAIkATIi+mv
5R11Y8lqIMws2rWpPT76UzXt0Dc0aH1lbC9ZKd2nvImcrVfmZrAy3AqWvYgoorfa1FlnkGDFC5Ej
DWS9SuD/SehDULW4BYl6aZpBsLKIRn/KHQ0IZ0ssyiJBm8XQLOtBrekx0MWmRjB5UbomEQWl4llr
XMUsLotktYmFn0yLKRXGS4hE/COfdOfaCkuIpcid3HcArsUGY1q2L7K0LGiDIL5Plc+AI3Ewvt71
/jhkvLcju4UVislekyMrXi2g9DFslSzYVyJjysrAob0blRpvo6Ix7rgm09UYDCmhTxHX9brjokgB
9QbdxXCqjF5SrCqmR2FqYlIxAwb8PQgNS5qMRjxRvoeN6K9ttJzZ1mH+cwX4oD4XbaXrhKpI+613
yVzYaB12WTxO6EpWtL0xyVUxJQ9wm7h7tP0U4ZijqfpVZTQWVgTVkA6U2Q1pMo5kvsK0IH7vtcrk
5TAd9e6jC2KjQFxCoHFMq2jZp1ac7LJYIHUHh8G4OCVI+j4c5pjn1MRPhQIRjgMdJfUx5PTtwq4a
jgWlKyFIhISqTKG/0MoQ/xomq2TkUF5N+QJdIu4vqSxS41VpTruk7qJ7u/a8e6111c6pbTVsuqlL
hzOBbeN8uTIrs+Gv43ATNX0bWGa0vlKKMvIrk8ok6DpL6p52XDlxeoqKLt+MytZpcel9oB8qdE39
yrE9DBs+gOtDaBHYiCCKgyiI5DI4wh1rxG3hhG6x7s2eN6g0GvO2G1pacwz5qk3ktuZLlrrymlIO
l4MfcDjXidUz9iCbGNxoViPMtTcWDF4Kv37werqZi0T3CMUVGtIAcoIJtotltonRp2u0x1xcGlMQ
kkeTOy+FEebPjooJDyk7A6W+bpne7ZDq9S0fwcxaFkEtTpaW+G9WY3OGs33TsrYt0ocSAG+DNL5J
JpOIoqrkcNLl/sUQo7/3+l5jkCXNSi0i8ud2MY2HdTZp/vtU68O1UjBHIidn2hIk9T5nbgm0E53+
HQIIwsizQU4Hn7hPEm6S+oet9f1ZQmjFCtL3tb2EmAKXNYQF0xuOk2+mCkZShc+ZelzFzIS6eh65
+Ik7bSpXzx4aA0bbVutBmYLSgHa5MZyIKBPG5k64D6E3N5h64vDkhGnLgEkZkO5yrmiiXX3haksg
ThyY0zCMb1s16Hf0LORj5wJEAODVP+sodT4sNG3Yk7pIEvrqMPZMYDztq6rTj5ODyquzfCJt8hgH
HL+K3w1/PO069xUQt/2AOVsnnhifartiUSH/10SX/Cio0V5DxAhPmHiRfo9pHRwNDO9rI6H30GPz
v1ehyyhDqIql06hG1tyMHDI4WVgJHnKzRWxvyWhullGWMOk2i574Nbv4SDKHDldKEFxk2wF6tUjT
Djar7cpyc6avlW4Tp2715jUD0gDWmwvRq7bxpJQKWixTDGPDEiRIMXOIS9LiguQeURnyh+M3tJrx
TxekhLt2sR8iy/8aKy1ABWwi5YKuHosTXGx872M2XuN7QhlXRW5xTKrauQArEDea3ustBMExI8e0
oCBxEfq+TlZMzkGdTcDSithRNGpYWr19ZQ+BvREh21qTc3GiiW0lmBRyGOFaoaMCuZkJnT6aF8Y3
etTnZ8R9bQrfu+lfBa4mfcXYeNzIORgE8bn+rJlFiVcCAxr6uFjfDuTwwB6gt/FVtB12O4fRjQ41
1QQdMRWW/HSt3Ig3ge+gtuKDNYdG+nV3K5mr+vfolSkPaptLGbaHzmGVp0xqRs82DGuwb0FF1wGV
EfwOeTOUFc5iaGzsfSYe/wuFG/LUEA0NM0VsaShFG9QxrC+0/1dWH7fOCg9hTQyHk2ruLoTtqm1c
Tu2XsEJBTIfDbi9eq+NElKXBZUpeNyR9ZeQjYNLBtUFQmCzYijRgmscgtavFZFMP0UAFw2AKncLZ
tyF44kyKk1XWZ7PKsSnb8saoatWCSArdCGGp2Vgra6gqNB8ZIOlVMzlWj40XpTLypoDC2ShILpv8
onydyoLt23Xs5ujoVsbpX/WwY4C7at6M80mvdUS6MHmMxtnash+2gm6UXNS6MKtnrij/B54DN30s
sNjSMi2Qj85j5A8vz5G0NlxFS5O+eUTXps3XOnvZkWJTbUQBW+FcY+5ejQXiBjrtOmEwUHa3pdlD
pRzIIDT7NVZkeDKIM6II0/ak1zdlVap1kaThnGiRXtWNVuTboE67q4b89J1e2faDHXf+Ca5uigig
hEGpGwSG6ipG/RgF4iijCDnDhGrYqCDh2YylzkbZ9GfEH9UsjES5MWCgXTm5/AGZQ+x6AceEwb8/
N8nrq36qbwNm/ht7EOI58xB/6WMZ30KJk2CQh/JqpN230SOLXba1cg4PU3Co0omXB1pydOzpccM5
ZSa+Ibfch3cTCt/ZatpM+y1rClGyHUzJGWrqsCU5dvcsmEGMGFJ7HHa6n41HMeGapMETD9Gw5kCa
PLXK1A5gOsjlIxg2+Cz7Ln7IGnofOD+jvQhB0cZOWV+apGLezxJN0nNr2bRDBpoS6QazoPGpu3r+
2nchUy0J5DFacTTXmDNhGth3JCp8FS52paKR7qVsbcRlWda/FobVwgHQ2+kzj00DpFeLEyfsSe0i
1H0mpBPeMkLGx9cGhUn6N3XCjImovQQUeGiTdDXkZoSeEpkBfB8+fuzYFsFlq7hm1rVzvLqiD09s
Yr6wRkuhfLCpe58N05LhTa1bbMS5hd0iL4IAAVNVA2csCoGpFRlV8lwWLd2+iqaS/dBR+9xVpE1y
pMpbgKDjRMYLApSq9baGb0+HjGrAWYwp+BkNah+KjQkrAO6Fsf0ArECiYtP18SW2OrEicLlp1r5b
p+/xoKpb16iESSxaE0Wr0OwDYPU9Vo0eJcQ6xe68gYEbwQqPO5q8PvRVssmxAN/ZqQtFt5hGpNGy
jYmNNmvrQcFJIO/LxEUE20PT4uXojtDWWy2BsZf1Ct0dvp3xOJrNdGmwwWyrkgPEamodplCyMWbG
lIvaKbRy7Y4MaOt11vVThLSmd52iM8/PZZG5d3mPFtTnr3+ns1a+lJoxXTwami9mZidyL8M09he+
7DBXaWrgGmNndY6pNUDnjl1Bq2EYi2d6nOGWq7bKaHYgTETE5OoPtslclIVnsm978Nw9q48R0LvE
yDpjoMsnEJCA+GM8Zmg3HJy0eyoS2zqE4ASxWDmeYmkc6gkjkRXk27TQCcaFAovVj/cAJ4XmBPSV
w8SPynWpVfktBRBMffgxFBuEd0ZLP62118AK/F0QEJQeOrnfUdPk8YvNHs7iTpiQvSNodfoy8qS5
Um2cvBMHkwKDIqSq4OhsQqLXgBYRmpQyZ4GsT/7nInXQ6iEdEp9+LvJT6qniaGh+crKNjCTNrqrQ
3TDmNlejKu3HiGHpPVJka5+jnv/wOVA5yF57qz8qJ+Sg5bgoijycLCuyzDt2DjhjNgrAU1D7eFrC
1MKWSdiFVqf6yrOk3I+d9B6groHWYEqbbv1ivrZzf3TNpVnH9tU4kZ24VF2hfwVqjjT0sKhcpyxA
MNchjQfInGaLnVNtjK5hytDE07nKNbC0pqo5MPrR9DLKVJ5DFdXrlK75EhSMMZOAWRIWsBK8iUN7
lW2ThJNzkZjgi6VXD/ftEFWXtnToUoL+oVPO014ZgZo+PMaFOBgKpe8YuLNSGkwBTLPsYOKF/inu
mluba2yehJNI3KxyDLKjaPo7sweoamaNTfqbuUXqmmwmnbKgtDfhkEUPQjj2g9d04tnwTG1bsBTs
rEkDzkMRMZKIotRGWhFGlzFp94REZXsD98ba6HrxaAVRMMfFYc1SdXQH+IKQFgz1QOt9kAcGwXzP
RlsJ+0KCV7QOA0AoXc4WgsOkoHEf+bm8dk0oM0z6auvcSDv85OWsXy1jgIw1wsl+7pN+erKGvHjs
hQsKEy9e2IBUKzy2x5IPkMYpPTdG+5JNkcs2JdrnwjTSDzwnLW1yUpTxOrsOilqdzygQsKG0Lnhd
gNDw8doFyiqv1eg0p9I2xa7Li7TB9MamCbqG7kFp69usDdHqQxx8ymyIbR5pNGsOKRbNWqn72ybM
hxWhE9YHZA1zOVQM9/BERfk6VGn0Psto3oralz+Ywb12Nlux6Hz6h0lhDpxU0gh0coYpZOtRj9H4
DVjoCwbOV8Lr5DtEpWhbdCUUoywSh6Su0ZvWLvU5oZbnyOotjmnQYDYwo3SCj+MYL10JS6KL42Sp
2Cj3VK8uC6MIHhIz7Z5otFB4m128axWbEQYfrQTTEmErXJO0EyHjIVHEDxGBhKWTcSLPM3ihQRaA
HMEX9UqJh1SRSOPiKg4d/4PYZvrCJo6xGND4yqXqx6pdS7mtk5S+fJv6ZD5joAXC4Lu7LkADh92W
DVzRO0WkiL8GVzzzCtDKkuNYzHzZXxA9gSfDT2ZRo2VHm7ROki+vK8St5xDwnPvx8AMxrFHxMJk4
gWdGomcaSDPiMr0jK9VYxbDp9j476bMRMoUFjg6rZqxrbRGOBKa2cVbtpN1BGGMUdJzL8xoZdQIv
Bc878k3iWnLpJx8+K83GSJocQI2DGcUFo7spyzi5tqXv3VXkfD33uTJXrdRG0E94hZYwyghDHnHf
SlpTy5pyjaFqx56zsLosfGnILndOFoyXuVjPaKCF8URYgUtkDf75yn+acBMBUiCxTWExIFzSxTpv
WuOwLgxbu1fS1i8xVM3XKHTI/gr8EHUB2G20FWPXv7E+YfFGCJgttdxuToZBn6aBEr/1CrJtSll2
O6QsJCEYJsQfVFicdHwXjpoeKeoShDZxV00nZJf6I/IDY2mAM76xJrunTcRwugewdXJUmCN2aPyd
VLwKtRsblzKMMZQzP7Xew2iSMJq68mx5AtG3DykQWkAPW7lwNI7rNqHBZjcS7JuH2kGPi2mDfVGc
yljUt2iHwAWHor1WEUEfHuOuS+xb4l2m5B5h0zG7U165RCAlmC5m/sKkk4+bd58WeT3nsOsw57q6
eQP+oUaTAOcdiCQIkAuqnYbiOyoyTvXpNN3ijauJnx6Ni2YU4bsxaBLu+hgzgBzcoTnLxqTBU5a5
WGP3bOh+ugCCJizk5pBAu6OKu0fkxAdBBdG+CVz5JIWVX9JGzEMii44VDb1k4ZvM6en9QKhJWg3q
ispfXKPoThrjJnYGmlH6skl1+yZzbM5FHAeXsRUwJmv8ekPsT7F2EbcufY/Ba+GTaGZg2H0uhEnc
RoRwdVQ0ByyrD+7pLUMu01sc10bBiZZm0HBqXYJkQm2M1wRc26sSOs0Tls36VUuyfJtgSbVBrxEZ
x1HMfMY+DLACSlS4Ng2n/mEwBX2zu06jOdNrDqOgwgoMDP0pgS7WoA3D1VTo/gHUcBRv8rjGhzIY
mGjJf3NPHnpa/hqXXFY1YnyQSRxf42ezsUogVs5sPbuVtqiefcKBHo0mLh/CATG3zmioQY/iRYei
MPtl1UBBpnNs7Rm2G1uMxaQFD1XwYkSpOhtW6T2hCciJyyhKtSuk1/EEco8iR4u8jQuQnqWNIoMU
k8hCdVF4d5pI2bk8I+eNobM46US94OoJmZCD09eCU4kRC4tN5uuHAQ3ZjhZw8OkT0XgRkuA0NOsM
sygk3WDbmkFzyntfGIvUL+XOJzDkzLGiO9XsUS+FTMW70SoytShlurVhW0irNdsLdiYyOg/0i2Hh
z7Xy66INnENg2Po+Rk5xSDtBX8Z1KlClcXwOyXG5TUej3INXRGdgm+212bfZRXMGscuF6W6lEP2a
XYjUX1MeOLfHj2Vp9Ri4Vbip81ibk/Rq7wTJl8aZneWMSXGFmb6Dq4tOfoNyB7tFp5vhZZJhjFg/
dMEFjcTsRt74lCDMf88Gzkno6JN1Behp5aJY3yexA+A7GyL3bLfs/mmnDyde3OaoASEkbgATzdvk
MAq3pizeGmSCnks+Yd0ykhNDtSqMbtFItredO6JFmiCDXKC5EjAnu/otizAIJHHevFpElZxUpfV4
+nvvXE2Z85kwcttpyveghDDclHXHkYkFdWHmeveBaE/t89yOyeMpywM4nvA+Mobuxkmh0nkj2sow
CuhNF44/HgOZ9I+6DCwiLHsbK61EaZ/gK6TvgONE9M8pPCkAIcxElmZos9g5drbuwHo9Dfh+PgtV
ufctGZm3+BCyu9ar0qM7mexvbdeWa2UhxszyHMuuV3od6xKKkYZEn43nVOrOisbBg/nogv0wbUz+
MjShltgd52tbc0EIpWV4ZYQgmGjZDNOXPWXjmlQo2OMsYNqtiOlQ8v7ZDe8+oAkUdM4VVWS9xQ2h
4UjKeJtcW9lHz9Bw/ZjeHFc+QF4hghs9fOBFiLCmxiQNh9CLLDa0J+TPBg0Q5/9Sdx7NkSNZtv4r
Y71utEG4QyxmE1oHg5q5gTHJJDQcWv3694HVb6q6eqbbZvEWbxPGisxKhgDc/d57zneiaGM7drE3
U4xPcZfh6Q8s50tYnjhVDGiHTUuNEK+cSlm7SvT1Kx0JrGL0IKHDE2WoAIr+LINRX1YBqX50evJG
38UFAp3lNMQEJExTmy1MmIg/YHzoe5VJixZGHT5LHZV8l/sxvg+v2QmgHscZ94lXg04FVPnWbw6F
H5mH2DI5tWKJ+CSawL1L8iwYUVpY+j2/bvjgQKa2o6snW4Vq51mzR0FGLgOov8ZlSGEmB4+ShY9T
QMlBs4MY50AbcjjGjW5sbL5JQBRe/+5YXrkxLTE8eoC0tpMvjacIxnG3BC7mblKgxafEEXOYeDeF
yUmGJVHovins11ihmDvJOOov2FbILJ5KdfdXWWljlPdlsMsHD2s5WSlHNs/hltFNotq126uBp/fQ
Ee/9g1TJ6ggUOjt2bTFRzQ2u+kGGW1TOYKJxzRSFmTBIW8wlsXVvZhy2gFf3VCRaF+YvliY4R3pp
2Sk0o5mCjuezfFlQjzn/Id4cXyPlcxuPHi55f/I+uj5rnphY8YaGrgk/o8Z/zvE2Y0ibyJbjhBZ9
+TXZLatBZO6RykK+kE2ltr4Z20ty0xKI2EO26skJyxZ/pdit69Zyo109KpJI06i9MV+cHS/0fpaM
eZKf5mBilO+Q9zDL8OC2kHt1l5Aadp/2ujMtertMo6Vi6/eW/0+G2P8/jacN+1+Np/dIPv9hmj3/
9d8G07b1N8twGIsaui2EhPn8fwfTQvxNZ+7MCIB+tmlxWf/lP0jrbcL//AvTZ4fWlOG48wRJ5z74
r8G0Kf+m27BWOejSgfJs4f5vBtMmw+8/jKUdzrzMh1xaJUzIeQWSV1d8vN9H0G7/8y/GX+G90laz
gwnDWXRTDXyJZKASIL2LbD27+dVa4Oaaqj3LMEAdB/odgIrJoNPFuVd0/dxqPUGQymmVl2TGcl2F
6GwKqRtY2TVS4+hR51NAILqh/dS76lEvjFNHC4YDneutnJ6RYF6l0W86it/kAX+XUfxH3hLVENFo
5BPjw/vHN8ZRhoG76/AOmQJ61j++sVSvqO0yQ18xNqFjEBJlhnkxZLgFLBvUQbtrWu4kOubTUYZT
fg5YxmcxYPAsDLhXs1UHsgOVrIEJYAQBc9Rl+oDrlTaVSl0Uu+y+PbyBrfBTeBMhgynTKtONMAyd
xcNcpgxr9uzr2b5CjW9x92JgB5d5DIkwJQRjaKGVuRaStarfCHOi8eO7ffxvPgnjnz4JrC4G1QSi
BJZH00Hk8MevuMH3pFo+9VWflqTa2Ko9WwoHWhuO/QFHQL9JrKJYuvFQXYXj7lGlZi3fzOROZ+x7
hK4UnO27dOjogoQkIVNfoqO0nNUfbpn/5iszZynE7xIJrkUGjWxkhrAlgxjT/pNUIpGklYARRHAt
Qm3jkIZ3UXbDasUVkg7Go0UeNmwR91B7DLYqF21PmY0vMai4fS7bYVswAFkHbSTXqbfENY0xglnj
Ae7oY1TgCwyHMfg3L1r884uWuuBGtPiUPa6zP91AXTlCLc59Y+V55zpRH5jsxBpMdLezdSIwWnsj
JZeMowUECJkFTx1lUl76WJEja458ptSi6ViB+K5Jba774RAN9oETVHgcvWwHKNzbN60gdMAorlEn
UVrpiPm7/NHp+suQr6l/ba2oPr3OW6eOxyAEFjrQg7S+hk60hffW7jUMu2CPOPYMLkFztpte/tdf
npSGrZOw5FiU0mJeaP6wkEQVEhqufML7mv4SdoHzKIb4BIb/2GllC2jpuXQpIdvKLvBzwzUwpgBy
vkwB/FvhpR3CVaNGCCcuZUjwWLn9ePboMq/z/J5R1a9//XKNf5TjfF9rOiIKEI0ScY/nsV7/8eVK
6KRN1LNIUY9Vq7zx1Ur3S0ZjzNRWZULrwpr9s0pp15Dgli3NADIdKyzfI7iuS+zJVxMexREFnvXb
7vk/Ll2mOa9Nf7oRQJnZSJkMKZjA/umaKtIYoE5kS0YRmljDdn4mZ40+VlJqa4wPd3bXn3JiGHYE
0VM1xF28dwbxREoHRXxPVzMo0mBHzeCua6ZY65hFxTYzdQGYsaJQa1/cKS2XvXRLThoMNbzUWLR5
X29z4gRgN9gnkQjSS+MUe39en/kkCcUqDHcrKMy2gUqSY7fidFOehKbDNZKcrfNBvSZNep8SMXAx
RryQrM/MxIRayqmNbkwUv4zONp9s3d67rr0TgSWOqinnWVG21FjQyeII2oPlXTPmFDc638W+LyDJ
FbR78hh5XZ+8pbh6blaCbxdDLb7Rwr1vMrpaemK8902kraoSk9+oO8QKpNGXQoyxiKAJrbok1Hck
rsLYQ/Qa5HV60DipIbfyole7SLD0eCw7VjSc3bE1txhAb9kQ4hUn8GYjkq5f849ZS0Xhinqze6g7
q1rE+7ZSDeazrNnacz6o6w034A8QXYKq3UvXJzaogsbJRmyCLgJdNVniXBux3PlApY/fP7WiPlht
69y1WX1MqXKNLKr35UCzwPVj7uhxO5XMBRNt2quhE/e6s6Z+He66gdxEtOynCAvAS8nEe52izLjg
OBvbbJPpg7lxAwKiGzeV7FQ00rmmmRIrU5zUUIE1COpj3xrgC1saTH3naWBHTNCYXEPvgXS2Ti1o
saAiX4epkcABNkx9Z5XYmotab15kZO6wnLmvVAFLnZLmSUpNHietor8wQLDidwIb0rKDmyZXnCXl
FscVhWsVFJuH0NfUCVAa24pnHhvD6neMwgmgiPUT9qvP0awfTNFab0HkIFZojUOezixit0oJdtaw
cdi89Mwmyd2jmH2wI22d9VpPvG/jkjIytuLSJAHbazB35DUGJl36SqFDJmsOSwTOg0MWXd49FF4+
bZENaEsyUisyGwAx10msX+H3z0IzqF2yvTH5DE+565o3TKFz9ii6KYI7OrPXn1Oryc8pbqg+NB80
gkoQ0hk3vTTlFd6YupScyf1PuygjQHXc2KZswDA3GOJSJMPbsjcwFPSm2kE8sGnY4AEaEKyfgWP8
uyXmzyuMS6dH19E9GvjPsYZzvvzj8pePk+5Hhu0T3UU2ke7cA1KFRZKIvdsO00GRB2FiYlaBNdwY
5Z8ZFN/SMJgPLWQtO/TkJk3dCWdEcgWQkYkESw1RerRsYDmAg6CCFmfoLfW/22f+vHDPr9xEDuVw
ZnUg7Mzv7A/7TIEEDlMJHXoyQTwKHZTeRBGt/dC851gwXFthYeaqPH+NsU/Nt3nE92H4+H0gW8zh
zoK0GgAqNcxQ1wmO4IaeBmtsyZO34F5G43M0dOVWC+mlYhUvIeGIDod5uf7XWxCf9z99C5bpGLYE
wGXpLnLBP63zwrIAgoZzNw6U+dr3+pWpKvESyjJ5pKXHkHHqHqUP0DiYtOeQImMny/oxp0f4ADVr
ZSDlouVAcGfvm/uprH8hK1xAKE33JIujVMjh7Ds+DlMzA5Rnt0a3ydMMn1KPBICMu4OlM/Wx8vEU
0zy6kK+xBTttHpQB1bNw/GuVDKtuKAXY8C47aEH/0NjdObbGcFXAGlh1KCg6w39Wlk/0hpvf1wpd
3IDokFM7V8Jgtfccz+o719eXxlj02Pmi5Mxny66TReXJBxcA8/KNkEh9mwJUO7fTe+xLpHp9adbH
JnHBKKFDAHzC/2JG4sClYR16PPWowYOD8Pvw9PsDwh5vj5d29f2U0WbtSpgwoAG9H2qdXWDAWLBw
C8tag5ExrTreweuEGKwFuKiQlVqED5DpPvSHKarJerPApWUMjJNW26aqrZCdtOEekcfeqEPzCLr/
CQtEsqtpYnYqUtc62XO3oMj1dcgROrNF22Oz0kZ4DxnMWRkapOCFN0sN7jEa0mWc2TmYsj4/M8HM
zyDxPKQG4LvVQIoiZyS7+sypCLdpGIlzCS8KwVZSi/NAV3LN8QGcSIlks3UxPRWZfq0tBJWOy54+
Jc7PeJyKc6F3TyNRPPeJ7AhZSmfEwtTBdTcGPFaTBKAy/uiqUN5r4oOYH3TJk3Ybez19Cnr3CHOc
qFikSlvVYUD0zJkY1Izmoakmdxmb1rTkKr/5gwNnAebEgmGlsU7nECSgiAXBHlytfv1hVNY7o/W3
BMp3lHV7PtTwXms6dSS94R4ySstYRBLwo30S9lntyqFAduCnv5pQSd4l3XwZmj9t8jTXIp4u5L5k
Pwz+1iLpyZnFybgbi4l2ThDuO8fCghmC2vTOZVp0KxWygxuldxkMvduJIsXVVc1sH2PpAdnfFLhB
m46JeJtvpaiIrjLEQx4hWxLGrepCyH9tsC/E0C6EyMpDk6jTYJY1hWRobdqgfcGCyxkC8Rfipp1d
WPF19CpotyL+wTIEXjfPHqPWsLeesh8SlB7LIq2cddup9satoUbQP01XXjoV2+TO1vYx6MZ5U6x2
bUy3dcr1J98l4jIJRXPsJUEcspsD2/GHN+Ww68PwxZ8gHbrtSP0UgDYhMnfDNabonK1yprucRVoY
NuV0A0nsVFAvJPKEk94V0OrMqdvCPtilaRCA6iofw4GxRNAgXUJpdxQ6Z67WnzuPXjQckPMgjBBh
sqqUE+9RrLCy3jojaQ4GavRl3Bc/qqY95qP5kbeB3NlpX945KaR/U1r6sq6m8cwSBvm7BcYf2qKl
7OEhDwW8Y/nRUVgtbdv4YVp+hd1HMmWoo/fE1VDcGKiE+WQEv8vcZOhnmOv3rwVK223qxCyZPeET
RDiMqCnw/Y1a1Kw1BnILxy0/4cBOl3gapgv67naXJsB/IL6vfeSI3sZqVLgjqzddVIyUn3yHtOyo
RoU7eDlm05p2LjYbWCS6In1zUWHPAXjUfzm+iR6v9rGgaCaeltKLEaEZ27EQ2S7KGB51OSW0jRbQ
kjsTkyt0nxInfTcQRh4RlU5kx6XP+MjBxd9Mk5UxCLJnFiHz5pj1ftLSF6Gy7NpydiHfVtmrqAly
fLdNdrJH1HtVXeKWjiRbMlP5zeSUGvI1lMSieNQAYT0iALxqvVEcOBUcEn3oT3aOQrqWJiP9hkkq
5hk/msp9BSRy4UXkwqNvCjd1a06Hhmymth37fcngvrc18z580LvyobcHsqMjI1nJvHuS7pjdF0X9
rjeB9czrfa3G6CkzRH8o4MMxs+M0n/pYZ1KE/KuUROQlETvZAc2ofxDRbKdThX7fJYZ+j1z7FPf5
Owp8tbOGgjwM72CWUD6LQguO3z+ZBU34MpP+kohu6+SSCnH6/snpii3/lAswtn8XyE42kJjrmgs9
iU/jOLxlSK63PeZ+ypwqKpbhMo2sYW0FRXUNYmKSZE+WTpK2DKQyoZ/RpamFn0ZrrzVcOIYIIRYs
JjP3uNXRk5DEE5YQD+WuCupib1nmg2xLCfQSPL3ooTg1jnEOZo/yRJJVUqVnNub0zDydNGWiUNWc
Sz3NCdUBcSb7qnP2Te3f+loSvBfUV1q4y1IPyi0MJf/U1t3fH4BU+Kfv5wCF1+tURyTXJZrEOpfU
qCo7Fp8EqxX8VLhFFub1cetqWvwcluhp4ONxEO1ACrTZ5FzG9GcatLeIGCOOgYNxiFLIUX6Sl3eU
Ota67o0MtqcgTCHznRNxbumKsKYULYeUS2dw2yXjo2yPKrM722bx2iEuWSLs9NfQpQQxUKO2pR3W
Xup6PDuxHM9Ixo4EOtWnePxZ+J2xV9YEgBjRHkuxFpz41xnukP2bg/8iyGqAUoxyqtNZ7YXddesg
EsOpDp/caJquhlF1dwgMfT3w7kLpzxKJumTa1RzI9RCEW1OXWE7dUF1ODCn6g2VP4lJL8YNQzfgc
tobBBFABFQgL9rHB0rcEb+frUmruLqyJ0sVRrXBiaDtkHtVHEtDF1Ft5T8hdsqOB/wHRxdoOo3VP
863f2Z2mLWGg2guU2NG5ERjx8kp7ZzT86AM8+iTET9DwEJFdvjZtxn3tl+Y2ExxXI0neRIBbdysR
S+1RF9kj4G81EOFGQQSvvUimi2WB/8VWVOwGGdjISWrz0yL7G+fkG9sqbc8y2w/+wCAqtF5izkQP
vkyvfV0hUaqjF8fh24eVND6KUfwywpEVqTe/prYTxyxYUEpwmYhwB5drOGKkc3bD8Gni0V1GOUMb
o9TrLVJn7NruztNBLRJ4tUNQiDreSINzfi2q+ktzDgANwV9CZoTph7/Qyu9LNHS7cSDcrC4qah2Y
1Dhw0l09K4j74skKsSQwGtl4XDwPRoW1BNzptLURR7FKBSB62fKuuYkMOoZTVhZmujdI1BPRUG3D
ProPuNIxDvj2Xe7XYhty1MN67m+6uBNn+pqvetuDvxri8UNIBeFEhEiMFFQQQt1+DU754nGLEvX9
2jn2PHzjjjSGbpXMyMbB6NobXAJqVmxAj+TDzKhv/EHNoEg44BQejQLLlx18tlLSUAqNL6eyb0KW
wVvMIXspAD0ehDG95qatbUkI9vajnpPfkmgJMiKlP1GTEzbv1smvynrCjkN1EkN604f6qWnt5nVi
LV4WQ6fuoKhjpQK0s880B9Qrb2xt4iLFVSLXvdXrjO9Fte+p/vfG4KanIKE+6iyOCJMDfZ1cZoLS
ysi9RzAIH05G8jmZYTReWsXvwvbvq8LqUd6X44MYi5Wq6ZfhGTp5DpxSRIL2Pgq6/kM43ocmYW92
hYcvF23GQuaqeAr0GcBqxxIeniMoedR0Ae1nbZMiEUfbLu5TLUygKZrFTHPqTyWH921NRPC19bU5
J0B299R1tN8nk2RZl/6NbCSgO0DqrHNe+orWERM9+N8fUsi3GHn4hx1Y5ykLgi/wuOitQG/QclwY
1rPyQ5CQ0t3byVRFiyEl98MVxpdrRUdlOvlKeYF/1lr56KhUvoeE8S1kNAyUK3TGRsg8LwzmIyRU
qDKjWZwVIBVAmu0PD+jDSRTXUKY0Hhk9saXyOz1AUogl2LhoddTD7Ma35RaROttaG+9KLdaOsU4B
wYhFHJii54ckCvR9j9f+aIwC61xWr0NcV4AjSSwaHJASDgDxXNDSiXukVk7tENw0NTrGFnR2Seii
9W5a7IUF49hJzukV5vjM2ZADsfVokKO069qAcCPOOqR6gGH129w/RbraDvjeFrrZAH2e3LbbZjFO
eBnkq9FD8Q76cNjrkfrVp8iS3aByl1OEDtGSHmBHvw45xWTXbtawOjGjDgyeLGsIcDD/WtumJSEU
cF4DIT9Ay5KATyrw7GwJlf3weDubwC8JoqoKLPWIh9ZqcIal0aH4NOUtS/DLIPjoDdaIIJp17rJO
eQ4tgWbpJ6JQypVHNPmctvCjKshScU3tAR+WPP3+QLU5buqB0K/fn6sxKyEdgKdTNgNBg7Hz9wdi
4cWpE7jNzAyLDFES+km/6wPfOqn5b37/9P2AOpf/x6n7k4412QnKtVmj0uvdkhsG5bd1+n4oXZpy
GpBgOy4fojlGvS/MFwUJt+X8g32g/q8H29eYIQl5IL2Q590MFVPQw5nU5bbFt7jvdA9rvueW+5YQ
jMv3Q4ibJ0boqBdIw3EGuUg2eUAIFm06A+4rWqWZeKaORE84u6aMppPpI2CrCDBYAIXK1lmUpcfB
uaIkYtGfgh5fyvcjAiaasqCANmZTxERZAzKrBTXojPkyZ+wXxWu6CGuXZVujTsr1Zk/yoXszVUhH
TOvuJtwoDe/2+v1fYVf2dxi1dUIXRLn5fs535mC9mO9eGzXvwtJWXFS4L/wUAiFkBR/dHs/z9beL
jtZi2zt4JgNhn0sR22edPN4J87dw9jEjxyauTlJX4TWnSnvyHAAEzTje0TzJnjJLvYOGcs7ffxYj
DAGII0lrnf/Q97AxSArrPWAg7VCmTPs9F4lm6lXLTMjpbEcmysH5IS17am0IDHrK5IdSg7+GnX+i
J+s9JrXzVlV6e+1jrb1+/9Sa2aauCaUoE5o/nATxmQMXKyg9ISA2IndveuI6N982oGUM3tHjPkd4
UlwgDiZLaNXxfuiL/OBAsyWoxOZARxDjzu1ofeltim8y1x9q1B4rizi2S0pxuy9Q/u+mgoTA3DIY
OXFceTUa7eYAlv/SQQgwkNY/YK1hTKzc4LFOo3CDc7Y6mZBujrRE62XQVw+qdOSb5l1lmEjuPwov
qxTVujcNIkEJEN+UI2rWWn0iWQyxCT0EXSOXud3Fa3qtDBk50viWqa80E/tzMo6faCvqjUOk1DWN
0l9sGqSO9QGcOBQVx98eSqe3l95gh8eCKIQqk4e6T8F4c5s7bYcceMrrNZHkSz0Z48vQfdajXp2Z
gZo7EyiyWwAMtRTQ5MSBz17xzRPyIoIXOy0Oo6PUfShi89FEGPH9t4Yp9LaN3T45utJRfE0HCJ7a
1hiZqyVpuKfdjUZ6PHpG35+Z5aaXRJlwwyr9qrRxfmucl+2SRs0y6pFFI1Vy0eFYoP/pm98SF3FG
4Lft4fu53/4AnnvQeDUvOn+1K61ZOKLfT7pV8SsxQ3bXGIniuhbVA459GLEMGJCRvmgDI5U8YnaN
oSbYhM1wyBCrFv1k/YR98WxnkLYi+oG1udFzfR/W9KqCCRE40tatlqsNDUaTzk2tVp2hH7BD7g3a
F/ueFAH/PsMQAjTCuy/y/qlhXWaEoGwSHqm0C/OY46bgdJTgIs4FYM74V0XYXR3DSi3i6lAaMzsz
u9DRvQihfFgpSbJIVIy3KyY3zbWbdcmlICpAmrKInuWAXEqrdJN5G1MW9DshsJJg2NrSHBYBCCOR
xslx8rOLr3OOCj9rGTMIiDhZd8w6PQq5Bc1XZNHGzuziN6zQGCCI5Yzzak9iyevQBhhpg9Gaxd2w
felyblIrYUrg1GdgI19G0VDhdGLTkor5zWZZF1n9ltvhjjRsItO9CxjoNyMJzrIcu0ssr0z8994w
aJ8WdseyzFc2ERs/7aBaxkZIvq3wsWjL/GcYOhq5zVQtOiMpNLwW2Oaj8gDWcIBscLz65opo7/gq
ai6AwBvIS4qzR9xTv+q+fPDoEL7HUwvKysG3lIiWb50NYRJBdGWYl62Zk3fYB2WJeL9B1sA+M+gO
vV7Xrld1gvY6bYSxrTQVH7VRGluZATgOJgWeQIXxlhbfsG7C6ZYZtrGeyuqSl1mNKG7uZDoM2XDU
L1313EjMljk1J5lKuLjz8acRVCZFMc77bNp6VZAsTb8M1viMVkSzrfRs7nG5+wTFMOJtuFsYAcHD
2UxRYF0z8zTUtXSOQegHD35e4m1tT5ZjJRevarc5vAGwXdcpE9nVLO7QlKNYBtGVCuedWvfHrHNr
a+eF9tBLL2eVn/UJuvNG3tp+sLU3G60HMVeEcUBXApAI+57RVZg5H42W5Au8m6corM9OZ6DJs98q
tLtnLbTY3UZ4XYrYvS7agob5iFrkIqhqltJIyNayTjrjMtkT4SZMQrBionCTNC4XnUNALmSupYsC
O2ns52a2O0mGaV1DuEMefYVG9akNesErYafBUvRBw611GEt3hrFCw3cNxthbxCavJJn2mCc3RFm+
Z1HMpoNRA7xsu1dts4M3aK11xUeGg/RoWc2hz7mdnH54tTNihujoEK+MOYxxLEQbuDVL+h8Pltc+
J8BpqrF7E9jum3LG26ePXCDPxBJeyFohiDOofrpKklzlmzdEgEgf8c0QphZpbL+pAwurJ47e7M17
RfGJhCODf+w3TyHbKvmXG5jYW1WaD2mYfulWtHVZ5UMZD4twJok7sb3vLXXWTC6eCdNu2ap3bgY6
f5tYozXpeLugcw/CoQsL/q6ZdZ4w38NlMZobp8bLoOXjxRLkmNCeIw83q34g2rinERYpgXieA3SK
IUaIt1Y376mq0OdH9nMxDT0cUvy69IEXlH4tB2cMzUxlT3jsjgjMp63usfYlVl/v8sL5iD3nJgHN
rlM72DEyMNZDgAo1il5a2f1oLbxqSX7F3rXDFy+WRBs/Fj5GhUEwifW2eINqasXps5tIRG07v1kO
SWDcGi2dw7YL7D8PrkYevVbq0OAK3Vi2uvHVErw3ODdlB5LjB44ROqrT2lG7DhpeG0KDlNUpMBSL
o8+l46c2ZjJVPJjUI3GNkj6zA5OwiAQUfR09VwOflCXe9ZrAAl0nanUYWyBxSXdJuESWueg8BGCv
mCywKTX9duTwl0SDfiJ24IsO8qLLIGN0IP+WIPJw9NT9NsEQfsSbdy+rYkv/mBNgQYqllOEvlOXu
Ip1jJFTpPTgbVURHX7caIvoAvLGdojQiwhRKxBBtzJhug5OIR0ZHyT6LppUVTKDJfe8lLdehm9sH
XM7HMkjWpV99uCDjFm0D2ByfxaYu0Gu1pB+sQp6DhdRNZLDP3Es5bqLQvcj8KQuNO5p12hl180Lz
oxeuDXeRQfVbuvYQ7Xw4F+SioGfzDfYlEn36ogAY6580NPKrTv5Kejz9dGXWfYPXzNWMYO1w/KBl
aObR2c4A1Q9+q5Zmp28KbqDVmPVfkSpQmPTxMUvGc4P1qlxm+pyzJptXTWODgIW17PGNhkOg7wTU
0jAgS4x9nd5SurSFBoFoZmE5NOCXVZ07K9OLX7yJmJc6+BVo7Q/a8cVZ2tHScLFxiyHY6nwKy6iB
aGHBaNfDkY5A6j+VjGFUbT9Okfec1MkFLVK5qLvu2XR8FFN6R3hW/Nj73to2Qf5ZHcKQRMZPpUBf
MlLEVMKnd0FPNHUu5VC+VCQRe+Gazu0pB7BikEyQDbw5EvDU3LyYuagH24ZnC1kP8dlnVSAh6Dh9
LpKjKAmtD9viISiz7BQqfnueA5dCULcxB0jfxuAfS8uDkRd261bTZ/13/LOf9ibKi1VZwocDhQ4o
bhHXSbpRdH2RNuR3hAi/5bQLVAlfHLjozsjNW5RIBkETvFr/eJ58g35lyUEFz/tdbwrcOsB1RXSX
GHTeJEoJcg34+AIyYzGoMnCYEf/MLTYSMA90NHqh+Q8mnRhVAv0VPf5DHqN1ZGqgLPtS9hEhCgVE
AdS/S5t2F+L/msokrtod5psNa3S9DGXyU07apyBhazNNTbkBUQ7RghnRFFP4G3G9wt++n52TDFOO
ZVOfdVM7VkgNAiVvrhj0tSa/+qwYkINRK3uJ/bOiq2YZFscqphexT45CGsK19H75FYdRczJryFs/
dds8m0ZpblAAYZvNvRbtSvmiOlzcVWKnwN0fOiFRqIXBCyNMOF702YjKeE8H/cVABFQAkt9QpFhL
OH73YOcaup1NQoT9uIpArUJ3pN0x2T3NiPl7DfTmOrUI2Rn/JkshMr6BaHgb5k7v6H8mc1lvxNrZ
MWnGT7TNIDtoyE1yjVYLLf2JdI2wtgk3MyRYRgOYUrJSUYiPJbuSA3GKIgKWRnnXGMOdF+LwtxsV
060KSiJSx5LaY+KG/v2/w64o5/AwbVP0xWMvq3e03sMG8ydxBgHd/qN6derEORg6LFQT8OpS5CMZ
8HHRHrva+ftPDvxd7EfpsKwU15Y/waMMdB5ouwwpxxEEBc5yyLIgXXC2ZmpaDMSNVVo56+5Buc2q
017TaEXpVkq3qzQObU1S6vdP3w8Qh2ciSvylWbssa811DQMKJHJYkb9g3YfZ2QyIlTQqAweIst3V
aAXL0fXLXaKS7HEcxSElnAS4XfgatQwsgvwnFv2CaHUjvM/6s95B8ohyGT9OROSu4ryIWJcMUlhq
29goGGxHA7rrsiyFj1s9a87lr8SZ6hX6X/Wj7BoGhpp+6nyA2/oYcak51VPqgc5UsnzQdOsrM8sJ
sxM2sCCIYCPRsoxrNZ5KWr47FX36Q5Xeja5NAhhK6Fn1A5+GA2wR4h0eFatJ0z4NlX31NfvFDy9B
IF4Z4lNpiPGFa+dk4pg20jeY0reqdTly1Och7jcaREqgBC+hXn25MWnTDYQ/M1XMWtiqWtcZYJkS
XMBOuCkcwhdA5GLQfY/67tIJ65zE6r3TnCcRc1hsglPLPNmuMJiKlJsWvQ7zukrthJt9sEAtGzV8
FapoqWdGklzjpZ0Z86HJ0uD1DnfaYORrQUSPEd/srDo2Ybgfsl9aKKEE3IO/2RMmuo5zittU30a1
ddBy9yULnZdi11XDVxsgW5jSlJguc90l5bPSkIy08k4J5J95SN4eVT1okqT5lf90e+pmtvkvK/Tp
AePaKqwnrzCxM8fn0tE2YeTdMab6wDG38IOQf6kgHt49FgRqhcp9SX356Tgl2NdiVzvhV46fFrVS
dt/41hqcA/nFBYLJDI8IQ7ZdrfwnyA2wWps2WXBfLACs3MXGcEsn/cKXGNMdwt2kYcFI3vxG3HU5
/Ymyfml06yaz4KJoNU93pQoOfAco6sRlEP2mUIi6JlwW7PA/FQf6bpjefONot+UDR04gozqNJT6x
L5wrC5Atz2VQ4qSdP466rZ819613XY7LCBWs4D3KjI0blydp549QsvVHDKCM7EgRtZhHkmdSBjbH
r/pTadpd1XPeTDJtaw7wpjOX/OvI2tDbZHRPZc4gC7JU8X/YOpOmxpVw2/4iRahvpnJv4wYbMHii
gALUN5nq9evfEufGu5M7IcquOlUcLKUyv7332s09HKCrwPry5cwEonJsFQ1iPyTRW01NTTl80J1I
VWx9qQd8zF3fvjZqcsZXss49EJt5wJVv0eDiAiTQBVeSwHePTUSsATcvQV6PDtqP7MJwDaPYN9Wx
Xw6hoIXQ3qim+V57nBlZYyZWzBA/yrdmJhdsLVAcjAuugatbTJQJeXiM7H9Zi3QqXZ+FbF9ziIiB
n5B0Fr7qQkomnLkJDWddTNyxseXOZc4bU+WatgeGTuI5LdSLrZs/sMG/tNJ8qfP4o9KDVdZO20HR
3s2GisSgbO4QQA903+1paNWz6VQG9dUpmmNXbuPY/ZcQG/bT1MZ40sPHrrPvOB8Fh58QbFhDvYrW
PLLKewZ/8FMxZvG1sX+yNmnU/MItoPgrKA5h3z4KirA58jefaViC+MV8rYVvUUWVTmJfBzW7tyOQ
KuWECIZBhFbHYjRfKIkAbNckr7oW7CVdNYYoHmie2yF7YcO/sR35nPXFfkg51FvDF/BVddTeMK7+
1nRzLiY7+wzw+xsqlk07fY9NVhL0PwqFsvzWNQb1zKPXLOp2eo8IYzI6OFR9CYPPwI9O+l6hYfaj
Z/qFCYEbdn7XMaTis95KkBPs39FVqSueW5ATzXd5vmgWQmrVu78jE9fJAOKcOzEIIeclI5zF8zKP
ltoENqvpW4YybAFbtyh8AGw8W8IIT4rxNtFQtQpsSLlVfAqgG2MdYwmx6dcVngqScfiihfDWBzZk
+wBhF36/jOy9aUBYxt5EvrNWFp2dej4/QtP3POubB8IhYQviXSkm5mBIY69v1NWHOnZPGaAkJcl3
wJ2pqFKXTlq+avo6jfXLNHY4IacnwdO11tkIN+4WojFE9GKjcCu6NhPcPt72/ISnYaNybCXl+6Tl
4E3j7mmo+kecFBcoUnzrKbMNexeU7rniNly5SzAcP+PAhD1R6icQoSBTgbiaxlnN4ze9rO8p/6St
9bthlMDt+VZsb9cC3HWn/tpzWLXhxoAEwKrGzm4NNsriY5OI4G1+wPFGGV8S3evyNQ1RPSsGuEzk
+qtsBk6vxEDxrdW71gEe0FiGnxvWMda4Re2CqmsdHJ6vMNyDxkWfDqYtm6OvdMZzLq3r5FiXQIDu
8eh11DEfeFH9wHH5Ums/VWE8WSXngzZigKILQGyednbFS+hu40JeXNY0K5XvaR0WGFSVPZTs5wjX
VdsNW3SpkxX3R0di0scFRDDpUXXpp+mCqkrsiouPOXfoEl/WMVCrlISyYJoXUzS7Dqyp34zxrXHd
j9J5Kyrry61hKFQIUtj2dspY751OefXYjQW6dsJAjMgYNOsxU1dJ+e2mNUl7ee7GuWizXAqNG5DS
uGVhxMci4pHW6t41tO23dgxf8HEH2ZtWT2+Q9jiKJf7YDdrCwHazMFw+heh3HPD/9nqYs2BBYPBe
dcdLGFSFz1YdH+qJ701T9OVMhOFHibwxRiTfeCB5DA5oZThp5Bj90fZ+IDy9lHDP9Nz8yWPqOpyB
XTujoAsSPRPDjcH6UkUnr6RWgqY7z3mTUgsBMbLdSgeIHeWL6Ex0BfutJ1LqqwrXujezg0ngikvX
di+FY2OWNq4dHRXcxyC8fwfbPfZNBt+dEFXRBtvY6sCME/pV9OoQRXSRTlqz1ck0+IKZ3cLpive2
6zYjF0aq5h/slmws8A2lfREzh7J5k9gZV5bFw8VyiBJ7234omC5ZawjGbyCgaBPW9rglnxQxwEFI
wlvqrgB2LqW80wJ5MeapZyjqt9jur6xmfjgGF2fs4ZeDuaIAO91RfY42wyegF+E1adQvNVYPdJRQ
gxGvGLsQgIXFwhHqCUs3EifkeBcAstY1zbLbGiGohXxeqEwdmWSKtmFyKrSEXXGsAnLO4H1qiKQG
K1RbcpeUo/IROG9wzT8Vo6JyQP/KGtZwYlzDyE0mOanh/SIc3oormbRnhSJO6BFMSEI+ogiYIbPD
7N2Bd+MzIFyFDdViufFdDCxVY4qHI9CHlwijEuxOYGRUspqE7JFB4A4DBpQwjX+VyfoeovlQOCm3
Od/Zx+WnihOCSRYfU5x9DZl9GKYYElISVT6DEwYEmbvpQy7NWGf+ZsfNr9GNL0018t0Xnc1SkF57
it3YgDIAc1roPfy5OlJ6BBM4qDrhu7KlS6OZqlPlia0IwBbM/3KsYsbW2m/grFzkE766DnNLk6HL
1Ny49iR/HMH+2Yl2fH8sNanzm9PW61fqJsqbf1NDJ9EEqN4fGhHBmrGXUV/9Q9dbyALc+OABJidm
Al4c/KJEhwC3XGw0o/oiH6z6EtY0GTnagPnf0KQyLJg3rmryNX7eZRstbZ9Kiy2Z5tkpzSTFOxY+
PgtoRIZ5roXLIDLMfwseo9bEauDy/znRB8hoMfOBThy1fLrmBc5W27wyi2ZTm80keX4oiE21n1F7
xuzH2xAzWNM/8oXf6jXyGpLf8oBsuog8cUzIQflxgEqd4buVeek3zXhSPReIlHvsAuc7mZjrDfl9
wjsQyJSOqhj7H9N5RHBqAjsFA5Mqql/V5gYz1C/cqcvQbj5J234Gev2qo9cqabKGPDP4DQY8zvjT
Kp37BahvoNizhmoB2JVJAmqNNf40tmRnk+tvTlzzWG7UJ5b35eB1L3qP2ZEs+ge5qR16+QLSxoVA
1ZkyiNof6MxdEDbYdE52t6nhkOgcKsSJBefVg3AiuPnedYy8MyOXR7tRJv3ZE8o/pvffIgfUoWYb
VzcPY8fTRgWlgGQCCl5C0dZqJkZOo7wXWbpHwz3rnqD6N2D8muu4K8sHxIq5nF084Dagb5FcpAik
1INLNLAiNJW5lVH32Sr2zGwBGgsXyVU/bJ2ZvaNkjA+SZw+XLVeR8tOBMPX74ZCZXJR1NQDPmvYW
z/FObd703HrjCPUSUUbrNdOxJVDPzfxceq9jpn/3gidWljUfDGIGrf308BDAK2K8K4PpJ2Dd4nPk
1MtTi9tLsiibli90xNUYHPsAIwuUBLktMyz+zfgRxzoz0frXp8g9Bu7e1pU++fFvRdNf+otqOO9d
huoUVN3HNJElUbvnIOQnhtmCIaq6MsAl+EGivY6q+ciQPewovSjK9K+R2auYtJcW9Bw7npuYlwnV
M1AESjZ9XvXqTd5N0k7A1KB/dZGmkppaJJUh6wK0+SMRG4w8oa/kw6M2ogOmtlEfb/AX94bGyF50
XxGnfsNkbdJAFY6Gcxhj/cWh5duOkNT5FxQwc1ZT3zryPfzUip3Q0muOPuFGB69hKfTK6BENzm8m
8Mx08ubW1qlDoTCa/HyRwnkZRfLO9ACkhVy68Qlx9x7k1ZmI1aX2BN1GVEVAfQ9K5xP702/Csa8e
wxuWmoXdIzXYRvhFXuQVcu8Dtx9OyJpNdcODYYkr62lQuoeezXxfrdunwbSABbmvo26dxSBnTZMN
hNp9kHA9Zmq//4l745bNrRApbSLTZz1fySYASl+XSGdYu1PP/Rz1apzjB28lD2DbuCRquK6y7BoI
bslKC0BjmVhq9OO8Dk91ulIYc1h5+hkG6Z7Itq9y8PLLKuSjcrQtlcb7xGWEGMYHeBbktiIG1AQc
7Ogl1T36iKgh9cV46SwHhT5uQFxY1ugPpuqTdzWZi1lUG6b5VyrVV7UO/8VpEK4iAAb0t/bfBbC1
Kgifszb56BsSCqGXKX5mqbuc0KRacwfFJZmlsSR4Z9arkb5xX+r1KX3B6/ueS4cBf9S/BvTYd/Tb
wt0SqfvkuQQqx4lIlX2epIlrrV9NhL07771V72XdLjMl2M8o+8DaV5ZxGS31Ka5Dujwa0g7KJq6a
Q8wl08IloI0WoOKy0aCh2XKThtE6dsfdMLUgMOm5EO47TQmnTsnXVb708vGjxd8PW4cAp+ucw7T9
9WAK+5GOBbS/OU2OsZQrLU2A+2blVkF31RMbWT/TJIzGrel0/0ZR/EqZ4mQPOC5TspqKmSqR11QA
qzvFZVdW13OO2yuempypvZNdZge+N6DmKRq7KQ9OE2ustyhjwVJpoHRhsu7d82T2mwTcA4ML9VsU
Du4NxE2KO/mwZj+mSFbSFo9eqTvfy503sgQHLQLcipEXZT+Lt00hth42N99NcKzXsDRhLy6Vga6Z
smqwW5Y7RLEPuxdkDsTDItVMbcZdH7XvtO1eU2Hg9f1AKnxx2EKPukVeONljKdloaDU5erlSFQ9H
U75zxXp1g/RQR+bSQnrCl34zhqfcBY81wcvAz7XxepVb01l5UXypTPvVxqowh+wBj4/Uxg4DEtFw
7SG+mK33Y12bUPvUimxNMRqE6z65W2H8YpDynYV2eu9qTISW8tGA9mVEmdKDOxxMq32UeGB7lbJr
D5qeLw3xkiCUe4F2TczmuxunTyG1L3I0y0IbSMHbhPHoHd/0pr6DuNmCkeq/WqHuYcpvmDretUL9
wT1ek1lOL4Rq2O+jWWu289GYLbZoyM4hw9TC+hhN79dCZHNebZt4UTBB11RqcVW/DatrmXlkpu8K
9ykd7JVHRHph0TC7gIfij2ZsLkadHXoq2lNV2xvbq39dVb6kY3CbbKxpc0Gn0f0yDJsHSMlVAX9n
p8lVawEaKAGHL60YmRmWG4yJu9ExX11jVon730KjoQcpSJX3QSWBFbn90aIxw+rKG57+GzDsXfPf
X8GhDqCl4b1h1mwbZpboKT7j2UsTJjdT6di7WO+FGl1Vkhs+S8IiS0hBEfjNNRbhPv9pC0DdqA2s
d+Qawj4rkZYt6qInNhJdh1QT4i4aFPZRvDEo8Xc7t95MXfXZzN9riIjy926CmOvol6gHYuJxNFeV
TEBrph3QkPcMo8CC1Qh3LcT4JsMLabJVBzpJl4CW7mN9fNiNssQ2zKcb4tSCvPWk6vPoFD4+U010
JmFwedUgHcntpqtGV8OtU45vJGgC0KQTgsKHFnb1vvolhAq5dVnQzY4ZTwf8IxJrbbD3tqwp2qWJ
614ikUCSzH/GXmhEfuVGLyEVQRMqMRK6kja0WmUdjt4dtTY5xYCeEnmV0FSjnEIKDdaJk+M7U4Ho
mphPFG8AZpqpxs4sewa2rbk2qW7ccJF0K8JJ3XJyzfsg070ROAb/zyYCmNN/FPqnnmdYstXOnYt9
z1qonIZs9mWb5quJmIE2oTPtzot77rgrBnH/uI1DJOVgFwprZ6UK1TCy/mrTd1PoW9Nk5JqaSrEl
oHN0BkZAThN8Cm948mjxqYrxnGnZTo7WNRrqg9cS9cAmwQ57F6RuiqXD5ZHT4TqwGVY33bN0zIeK
lcQcPORGx2lXWoWwChJj4r2JfyzWh50iv6chZkAk2xcASMc+0d48EUOgxyb76lToVKnorJWVgzDi
etvo/fxIKrVtaxVXmSovCvNOx+6JbyvZR2PImxpNv3FU1r6Mcgz+4a6e8BJF+j4fzaOMnNd2MB5W
aG4RglZhF3z0qfyCovXRBtNZDZV7IRZSdZiUMx2RIQ+HTEJmjbClLgjqrkbdRGdPYgqsWvFUMPmN
xpGdV9GWyAjTqrK9e2LyWFaUIV/hCiBoFZ6l7nxYafpUi+YmleAfreVru7K2qU2eHZAhHimU72rg
6DFPkBeC24qmgreMnZkB1UezYNBKiRKXVFBkVbKixzC+tlHQPE+Nx3eUue/uTY7JD0hm0qa0Gy8M
Khg56aTLbrRhbwnnt9eoKxLaNoFt/fdHYGlbTH9Zn13InFkw0cXZcykkdcj1Z70gbYGxZkKU5gw6
OsnkCCtJNGnccML7x/gC1hAORSwQclaApmSvVH/f7tb08rsR2JzObNTRMmAQBklWSdwHKFG2l+XZ
K4ozbrBhMXYjQ/7cYY1UBXUCNcN7Y1RLsPkUE/190eaX8NGQzSdyIoAJN2RIllnOTMKqnmSLKbYc
8nrdccx5KiyMPWFLpzzet/T494VNX7hgmObBavXEmVnMSc8kOZHa9bE/M82HcrklWINTg2njJp17
AVKJkzfVhEZIlC6enBV3+fceaKikaqwnTpRv0hXlAqhet9fB2R4sbvYDZYndlsj8f6/+3vr7os5/
4n//2N97oCkD35KAINwkAOcwf7HKeKJpMuXc+//fY/4bzkGk8On/eo+ISbKQuVaTtrWsQx22mJ2o
tCR/RpJP6xjHofnwO3+/LbTeOkQqEALFUFxarur6xONMrjwn7hZgrOrT3xf08UHz66LHIWB0YtUT
E940GRO/joME09pUZ/8Kq+tgGpT8DRiEse/v2OjhkZ+/qGYOrUfFLjW/ggEe7NIuJrs9vzR4Ercd
317SxlHP6Q+EXU5EmJnNFB4dJrG014v/+VU7/+rvZZC75tKbsJVH2C/DTYuyQnrKNApaAiJmVn+v
w64zabLEc5dHyirRS3ffWuNFGM7sm1Eac1U7PJD/e00tBju1BJom2VJtUoHyQ0/EBDvj/jRloj8s
ZOzYTrY7S08uOzaO/Ydk/pKjAe4M6SyYjLVyTXJPIamUI4iYsRZS6aR1u8TNV24BAQXOSnVyQDw+
zajLqz4hlAlHc3b/vZSyOnlGdZjTbVmh6SdpB87FHiaHudey11BsKKelVLA2qAPQe+rch67ZBIEx
IkKDW/n7MgThtKcM41hWHnRu7B4bqJmPDhAq0FFzkk///RKG/9p0wvBA1Ud8aqb+xoYlI5HEq7+3
knj6n1958HZL6Z4bqctNkgjjTGbfOP/9qhYCf5JOpFgwItOyzDnEIDTXUZv160h19LuwGEBhjq6P
yfxy7Fa5JeN7E6vyxGao8P/eLgaYbjDji3XTFcrJ7od/ZdTQGqF06iZNnfzF7NJmx+MeG9v8Uslm
lp2JMSJ1h63Z2sVr3CrmTY//MebhsAcN4dVxP9Cwndvfb2OM3vZmkZMTpgqjN2ptzZ5ZrZTxU+qI
oRD3pn1AAcGtheDWuc30iXOQ/oRO088up0Q4JAm50c6dPguYcF7T1IshntJTVznqwvUic2eDB36r
JR1zRuCFB+C0CKLMOzqQ1Au3itKdozTWjaGZuoMKCfXCiKzbOH+xcdUrQ3Gb9OjO1CdZp2aZbkmo
hItBieynpM6xxLsc3v9e6rqcj678BpyrEGNHGq+tSs4m0PBXi8p89/fKSFqkc4vQZ1tiGM4IJyLd
ReVqyKara7rlLnLc/GBEEmshpOEBWtwWtsFLWOvNyWAzd9LqIl63UlOQkSRFfrmxcwo8ak5oxHhF
AhaTkXNVTrvSyjYyzWPsWzp7Ui72PtAGZ290xrHOtXanwRbEz1cXp8vfL+MxAtUyv0neuT3SOIXP
J9xW8+CPUvNKrHKtXLepImjBG+TFITKwHFMysgy1fCNv+g9cu/m2y2SK7ZiXnHyPLv/9bWT2te8i
c21llrsgsVd+piCPcB/b30zccNvUlfbCbsRYx4ULyVVzWNxMXNbp1I+PlK4AyQTkOrm99fT3fsGR
EqKoVe5DO6yfY4ArVVEESBiafE5HF9HJ6BFm6Jjik9aiLzUL1nWuH3sAF/sYPfMC/IpcVRMuk5yN
apzqzCXLkcA5MFAaOTNwx7bV44G21D0s5nLLArCuw7Q5qEDi//vS4KA92G7KLQuPAXqePNrDMTSn
8envhVfUkuVToJHKPFmP81/99/db4aQfPOOrsMycbOP8fs/kgZ1lwJE21faeMfTnqoEWpZqEmnUU
ktEZmeFV7m/HszNSXHrnwB1kNANypu0+ssAbfJMx5QLXergIQgGNzEQLkeR2DZ4F+RDmWwN7WGgm
A5e+B6je/ARgP2OkmVSM6g8Ji7n/FnB/Ulb//tHswnJOMRJagYsYGOkLeyyv/QCeYYyPdVT9hrmO
O3Gg848NYAorVRE/dh889OE5Hfgoc+Y7tGIO/CYPetAU9xYQJYWKxW5KM7ZEifk2sJ3C4fM15gxb
CaefdWXeA/FUk6rCclWnF3KMl8JhsDUVNnyP8jlvcMuPBqsZaMbvTM+v1EsvTJoDk7F7cWN6jEnP
v2qgxSuxz2Xwk7NndvLiwQPiQZeGV1r/Ctv7VLC2+aPnXIJuZ3gM1IGtFlOws2qc5vnwipfk3rfO
R6wGx8wWa6sjThAf6R27wsR+7jKx5gGN6CPUfx5lva52YVWlg6JgHA5A3dXlxVaDm/COHZpZheCG
gz1fOoVbMtlJbwRAaEY0tk3K8dSiOwD95abOU40h7eAsT8k7LQxr0VDSlDPZyno2WwaMAhdi5KIk
GbRsdCLzqv6orGhTeNWBEpJ7AkAWundwDZvm6iXKsi0ljWjyE6jKvrfLdaP227Ap7xDMYc3TfBoD
0rdUb1OC4mNZOEuTO1M6/Y2zDD0R+YuXaydsmuS4plVp5GtEG1rp9kYjt15ecDauseoGxxglwCqU
lSOLyyS6iwlHV5uSA8OpE8n2pWbjVSX4L8PX0ngfs00mjGU4yoNWBc+hXmE7SN56PTqMfLI9+nYT
wWvLXdYkLCalpr1FUXieMu0W4LPB5pe9lnZ0jltqXAPqwMse4TrG1Oq3k/dDybefjspFHYsfwfCP
ZeIpbHLijEy3imKZtFPtx9P4WViIG03YLK2e0EWVvoRJsvPADjmTx7BBXUmsBorSXKAcbgE7YSdH
SfAMRuapEVH1o/bHMknkjsq3U+yVRJo6/VHy9PfLznL9Dp92qYpbdmaWivZCzmLSHyrQYbQ6LHlc
iN8NoQZI5mtB/tTPuX781KGauEfxC0u/U5k+NdBZ/bH2NmYfroeiepQiHnhyufcwqC84fc+VPdzN
cXrhpJJVLujs7JumlivIqC8nJ9ZF7oGWPGKS1vgbBgH16OVZCeUpg6/Yvo2y28VtRUHT+Np2YexP
451Su0djjZOfcJVACPZVq382855zZN+tuRR2POd+QruaaHB66A5YO8iqfkKCYmmoEECa7tWwWgNt
G797QnkfMU14PAnnnQpvtMZYnSkxozIttLDVnmwLV18oCs5Eg/qStN4LMFUYOOAoWYXIrnQdsz69
wuXb6q+FyizQEfrS8ZikB0V95PF6cgKp7XXSE5sK2MmiD6onTUVFuZYhB/BeoKuZ2bE2tGvKJrvz
GCsOKF+2wjWVqKwJLG9+X7C8Zexr2jB8Jsr761T2t5sQMkQgjSVWsUSpvpnu6seQZIcrtZH8sh93
hXhS3P4mydcRvYytBkZ0YRlLxBswaYGzdTRxV0banTSeP0hMTYv9jMEtJbumxSrcNqXmd1HKrSFf
qym7pZnBPIXzAmGbqF+WOhtWFXGCnHd769w18m68EW49olfXK2Drh4nWp7oMd1mT/hO5EyzoHWBE
a90i0qn7gQNeECj9Mq7Fw8iSu22ti8J9j1Xo2mayz4boJ6Oo3vd0hs3zBESyZYnhSgTKv4nzPw9O
5vS9id6Sa+kqp8haZaKTp26wbt7BYn3UtfjRe9tctRjHnCkBpoNg6ycTSHLNlFsZ51/9oF0qXX44
A8/3MEqPZth8OLKRq8DqaGRKET+cYW0A6PXpaig2kRzWImjiU5mBIYupyl2ghoKsM250ieOwwp2L
KuxiZkPGHHuKdr2nAls6YbltlBZAdjyE4r/ZgNrXi8RVn7IewAW8ZpOfbbMiCYVdcpzNl8vGI0Dg
eSxpJSBtjJtMT3M2Xsim+H5ziycZx9OgGgl+KITZgozSXLqfNhBxuBNYF3qtrFd2smwdl4+4UIxV
2uBNK0AkcmMcHPBKhpd9YoOLcBgaV7qJjEU0OUc1s+chV/MyAk0jHsm/Jaw7OS/fcATsIQ+PIe0N
n67ioTWmH7nDutcQgo6mcff3QsYRRn2eKnijMPIx98lVniC5mz76INvXSXYwY5YDRnKNX01dBnsD
S1KZOQuksm0s6g+sklGJ/NnaigCglb3X7rjoyuzHVrlP6uxrhPCPLSu8CqcIF+n8909ttEd0ZmKp
bYI5szTA1lpERFJ8rZ0+WuU37syfAdQMHS+b1GoPg4LcOEmFUuaop5BgegJJhMuMknJYgJgOA2W4
BlW/43Rq7/jnYevg75Tm8OoSNMMJeImS3tt3STNsAZxuU5mm+5Z5UBUL5dLzDNVlZp5cO91kqoU5
OpZfGbPswMYwnunBnTAgy6XTg9RQSEW1SDc31xjzhRaD/5t/3uhO5YpLLluTzxqfKGT6J9qQG6Cb
O+5ijN2xlsunNONuYfKLW8BM3hVLQ3unDHVQ0Xwmwg0gO6ZuG7j1cA60Hw3kLBcTsoTiKW/UxstD
HXR0g6gFZdK9AqVjJFyeBkjOWGwjz9VoX8tTROTAPivWuglOiSpHErntdoxsOgxJMhhDABzKJoTr
JQWUqdGzcUTYGXWw2XeRWs9oTdNrkGXZsqqD9zpyyGI5Vb+plMxd6rJGb5HbtB2wQFvlLGESAEt+
CTPx1yqUIrl1YG7sibxH5IHEpyQFbaeNKLlK6AyKJ4dY0kgqaDS6j7giKM+QInuDDOQX821W7q3M
eKuqFhp8T9hpgMXKQAvs0eDk80Y1ItjhUDMTVOpybFVnmXdiERqI9XTAYVZh94hP4zPXR/WqOTDu
k7uil/yI4ELWifrIpmnucubobpTTUg71HjclVXsWGg1HfyLhxcGBfqWN7bQTImdADg3er0rauBuM
2lgk0h0KxD2mdI/jXB1erHGlEhwaUTu28L3CjUdOLmW3RJj/rLFJRvTKxqVQx3cpyBAZ9Vesttaz
PZuoqiHMOOSyl8kctaJcD1XcUEdGHb21p3mtXoIVZX/72tcGSwMsZSwzsBU6zjR4OIynDoLhlbQf
nrtjauntA9zQOc+ULQqw8uHJ3luptFiA8iRhXwhjb+g8nckS3SvN+2d6/bSA+rG2JeDhuGl+eIQs
Qj08RpqF6UlGw2LKJYhBM7OXVc+2XLjgZvXuOdYZClnhI4QKvwSuPBDfDZ5Y6y9hREmuzRFkmYFX
Wgbj+NNP6SPT2/YQeNpRNy1t2YywEcrAlrdQmriGYNdGJteYBqpyCrvvWA1vAwAvr7f7lYsZn9ha
vaKMsF9rI76CQay9BDhnLK3tUApQk5gy6oGfO6EeZruvgVFGKyHCZJM6yTslJe9dTdV4FfasLol1
DQ1gUwzHXhqLfV7XutGCqWO7iNzup8nsYU0shZ8qzaKo3jvHEz1VEeFXW8fqot8lGcaN3PmyjPog
unYbq9EvYf49KIVgiQmTmTeNCQuZyJUd8HizPCd7NtU+gW2ZL/RW/RDtpF6hpW487COd98+QPPL7
IsWEbj83ph3dcFnByiXx19SvVu0dIrN+xDWd9qR7697kT7PwsOSSo6kzc5xNhNlyFORm6B8ZnlTE
P/6wHifmRQJytXMqL7CjUm5fpN4ySMu7HCcTM5HxWTHhazLO8+R07hNOwS3w5BerSRxu1+qgyoqj
pKjBCKe3iH31SWCgyjLlW1eim2kpmzap7qxW1yhu9GUX5pe46U6uMYdWK+tfSfUC/LzmlBXfuRBH
68E3GTIA8A1d75eWFxsHhR8O16WTrRQC7stE8ijuEMEIgjgFHgf8Dwskx2g11WySsfK+4ow7ZLrz
g8+9WxWmyR+UAROUMJILszTvAZFvFKq3XIUWkw49f58OMqasiGHRw9stvDtFOxXPX3LwA81JvYBH
Mam+MYp43zdxeIhaDFAp+7dAV5QtqqVyzVIeeiS+Noll61s5Ddy/bBZCZaLUhGgq5xG7PEcETxa2
ETkrg9gTzUicR0WB5NwUOsiYmFBWgx1hZ5jiwQ5vWrhqNewimoUXUU5fZktzb0T/1XUYcw5OZsI2
AyrSu0sFykJDWG8BdGyMXLDj8A4TnJk2AQ6ZVi9poXTE506WToTpQc7oUUfjoa+r5FIOyW+iiS9h
upt2GHLGk1ja+g6hrVc02plr0wTPcW4QFF7Ag7j7qtKwxU3vdINDuArgsU9DzcH7U0zgXhhCHLFE
vgdUd1kSKTvNjwaHBt/rmZkVoEyaKP5sVERORH6gTyqskbDkYYKHy25lDXSE3UDU4Jg3FMr8ZLQB
YnU1SK+uZDD81pUHgxNBSp2EtUypK2kaBZCKUl3ZYiKAKNFhSNV/eBMwaYXNTHSBqUMaty45ij66
LPzQ+5zzOsQ4n0ia02rngCGTFbvfFZgZzgyohKHIlh2VL2vqaLrVqFXtVu97C22oftiMtbbS2nFK
GTdmFmjvXeJsRgokQiE+OGY5C6XKAuo/lGAryA7kSgJZqXTERRn1YsO6wa1nEaAP7d+4cpOVwwDD
71zmFz2tLf6olN6m9WowOVrChKblNJPZL6xFFKdxzgkTh6hfHQOMsnawlhFx2PSvJvZyzI7QvAwv
tU6q227KFuMzjyXWbUVdT3rFImjHz5xOe5xWkjFfef5/TJ3HcuPKlkW/CBHwQE7pvUiKshOESiXB
Awkk/Nf3Qr0X3T2pe8upJArMPGbvtd1OjIRZ609Gnb3F3Px7lzNgA+QZlyk7GnBjibnPc0tu2NC8
hWUDFSrsrIczsD9so4bOqSQG2A6ch3KG8QDn+HsYy37fq+Zcqm1QhB9xm9xCqR4OTtwE1noyJIR/
+R/RFL7jGcYg6yT8c3398J2unz2Oi95FF+GTIJgqdIjdHJtVZ60NvxGqcmygHMSxt0L2j2l9BNKH
85bmadSTDcaxM+iWbWQZ2soM4z+Z0C4NDJECeJMZRN4KxjFsO7/Z4A2H6qn8bWO58qoKdWJ/gzHe
6WgcasQH84o+mECjMeCrFs1cWpKMpJtBDKZ/GjfSsC6VhX3Qix7O6L/6A9E8g624eXTS5/PuXOtb
KfoW/DMPbDiRCEWCN/tKwiYXjhAY3XwEQ4b7HZZEe7jpOdXZ3pYlLAOn8TbtNMqFtnIT75owdsQa
jinNCQrSgRwiZWhZugblahy0JweDSkNs3kpl3ha8Ntd2PpRrO0KHP9npZVC4rUjG3E2zG5BTHEzr
N7QoB5wBushRy18bvq+BCWzAxq0VWutShwyJMmdlmSrHDQrfkOkLfEDtYCbE6hVx1WzHrHpFrcbW
0BA5fgO4sobf4lR1/X3MqUqTVGA2mNqCmv+e5yOMETdPVkOh++tkvr4cL5K7LKCf1ZuG4qheF3o/
E9pG5EvFMbCb4pr55kGfbQ5pzfXvCDQ5+xCBHw7jo6P7zAmqemTWaM73SHsC97zEpE1qvZI0m250
83M4xJYxEdenAzxC5n4qhJktWFQX9L/eR0uudS1mTmkklmo04mOXP3OIcBSE8HDQbuFKmu05wmfk
l4Wb+RbxQVRpCRDaxqKzlFZ7LCMaB+bh+FLDK+KonZV/Y6qWYUaYZapv6rG5FsqosCSm+6bwcRcX
zsrw3JjlITdeG9dvidwkeYfyS9BeaQLYD5vlpd8zok4rzZznnAw1JuCcg2XWm44d1yLy2AVYjtwR
Uj4H0NNClUGAuqVLp2Pbp/sotxl5+CI+maASoj5YWVE8axtZHvetca6r5LnzIj5xd2o+cD8JsIXb
UMUR4a1PXDPiEGr2ziYFYuG++WnxoifqrccnACXrNQqNNQa9lyxz1dILQBsVnXfI05KQKEatvs07
jcqQzJ7Z/ZAXGzeHOevzl+Vk0e0FsKGItiYMbEwNxsOWAZRoBNHjju0VhxGRa2UOmtZxIKziWU9L
96MQ+q+sCvbWcUdrNN8h/l04MQgBj3Rej4S5ZLopKjaoTJ9lZtNs2v2rYyXxyq8QqQSDD4RbRt+D
bb7lmaRfbfJNMHNrilWEJ2xhW+FnWo74qw3pbEYzrnh4YZfqaobjNNXejt/iaT+yzKxb7xlytrvW
EzhadZmQCd67lFvM9LtChNvEl+gAAgYEhC6n3D6FsWGex0ME/yb2a0aFnJdWpul3U+//aokwgb6E
FqAMlrF2kEL7jPeEED3G0te3KDtMtlf5C08IXOVOuciwyRYrq55tS7TQO0M7C+yCl3KQHspiko2K
+o6RD3O9TvMxWqfaSP4kLpdqobRq2UHr5EwhabqO27snaNAjUpqfGk+9pBI5n0o/R4fiFZPYqbA/
ZXA14vKD0WpxMHL3x/NyEBusAil+eR6rbs3WmYgPr1q5vFz6RFCwb9BxZP5A8dCj30MuYuUM1jIU
OLPAnfVXpV1Q2BLU6PZ7Xw/QWQC4IGNUwZkMSnudj8WF8To6ocb9q4fOBVOEcYqlcS5GfN9JWAWr
yDpX/cQyBOHARufBqPt5Hm49E01YXxUoPzFO6jCJQyOtfm+0/Z++z82DwgGRhHJVBN2IPNkYt/j0
DFSFxoBjCUaQqxIDQaajVlyCb6Wbv5puERKVYNx6czg5Nd6PoJ+/xcEIe2qkDEQPpiz6MbfzPjNH
4u1gUVh4RAMa2U0bx3PnCXgpb1XYIXwNqhTvvYfsYj52ns3WoNhJML1YZrzLVHVsSD3dsyhEE4hC
z/e3HAOvgA7XWo0gr2tr3veRsTUqBn428KeDz/Mv4y5Yh+5wjbT0Exspvq+++hOohjKEs2En0+Q1
DROS2XpOuZjwnglqyTocFK7FAScYcPPzEHb72nPc1Ued6OneKR1ClX102DrKT0Pc0OI9iqoF85qi
/ZYrg4pohRw031C7o+zhwB3cmukj7/lAnxbEsyLjLwfwd8bY7aawOpnYKQi+52ZXkeusK686o8kh
dA/nZOawNMJDzrZDIEBiFvon1zJxQuvzPVnxaSBFWca0t8IRRPq2IGTaeGiwCWUvMpiHPYgjmdkC
dEmPBiZlCFzTB0dHC6JSoziv5LZj3GY0SG4aQh6xME6vCL+mDbvIfV8NpzBsLRLMYHfBIttRQlxq
7Y6h8tHhu3ixZAPDWfD0OYHxmkXauJQ8TIyaWPajzCk969yw1SALPd/bymM4Av/E77yQlst52Ki6
0PWh3+P0xME7u+xF1hx58zKnjKMfeI6sRFoNkqWVbKgvn/Qo2owsq3mvwEnpW9QwHi+L5ZkbOOD+
rq7921QPH/gwnyf2NvS0qOah+2i+HC6lbdB4dv1K9Azvw9T5bfz0LuIfP6m/JpV0z4Hc9Qi8ViSj
snXw1J053QdepeOYMmwffG1f2BcOrG6rsf6gGmPXgRBuA413WP/rA7BdlaL60uAtbCCoHGPpRU8a
m2AyNNAh5farDJ0f1KZ0kqb/NhoJQZBga2q4HHvVO/aNVVfJ4OwbcRhE9wC9b21fdHigY1f+MsQY
D5FVgOEPyoS6AIBi3zwPri3XFfkMO2fQppUbQ2oKLDwMNlmCS2nU3Tqq7ZxD/d5kZbluWs1ajQ5O
AhsuhseYIPSrQzRN1ySqtX1jnEQLK7n38+eS5MwtaeKi8sOnPg7w5rgeXGKMmnmCsLd1kpMo9eBE
usYTgzUGqRaML0f0a3wpb4PWW/uBWKhzzAdYynJ4TQNHnDATK8lQaCyCEnmTz+KG8DhEXe3f0avx
wqAwC9rkLiL/IeHeLIaewiSgMM3rcWl4GCmmwfouQ3ObTQyxy9rc9oX9VOcciTlN5DDlMdUwTKKJ
0BCRZL9uxmXseBeK7HLVu+2rZCICnWBlhwrJeAQprlEl2GQowYtaibPm6mSxmh7rpokrUg9+Ajuu
7hm8PBDW766dGmvgo3htNOhSsAVBQRUeIPVEPGlRi5ddrQkGy9dmgjQ2KWnDjCBhMMJ+cSnshi1J
XqwCTTNWpl6t28zoTh3UG54S4mABLaGFxSgmm0sTaFTZDUD7VqNoy7tiZajktaPaXwoiE3c8VA3e
5Om5JOd+UQUV2R9Vew+L9miVHkkcbPZh0638lOUWL9gi6kkPZhXzRrM+jxXER2hmux7DPb3Ml5UP
yRrWZw5vjll9lH/5FmPwjKUrEueO4i4GlhjAQe3QxrOQ44xbqpKaWPcBHCMuaTZawFyHtl8BZHG+
2eC5ypyObj/tLCnFNnOLflna0LCKkOUY4PH3uBLtNv2OBZB6zHqPxkMdiJP4ZHZUVxPzB93agdUy
KJslDlXb+Yxy2O/TdIrSCaw8uBPV48qdvOEUhOUeZHu0Gy3CIk0dFnqv13M56nMuhCdNA/rRjyyY
cpyNyxaVTsy+YmlCb1okHkayaMh5dxNRAwceiXjJ5ot2HZEivsJkpFZK0hYHZNFvPeJKB/h62H/J
byAnAJZB++ylgML1MkRjHb00ZvUdQbxYFW58YO1LknYP4YD9rraY/Gyd9j2O5UYIsi3eyhB7tuNT
KY2upa9UKH7rIbyrPHqrPOWvCdIlHV68u4EKlyGDWSUVPrKeZ84wy2wrHXxi0FDTVVvr62zMziOT
1CWKe258wVIVAWkPqXZbVzakO9G/lq38IPKiOqZmO65Fck1j7Zxn4GjGQqb7qsv9JboeKsiS/wtM
mb6IVN1s9MVIf7h5h5kZjxnsGiNM3Uy05cyaRhQFebiqu7jaMxUPCm2TG2MwdzwMVGHPLTuj+mZ3
Ph8aBu27Iu9+RDikx+kh9JMDqR8tv3K1+ayWZR1f+g6mQcp60HOa3dQm0blvvd/QNn3uTPuXvQAY
oSgASSzWeKnoqWqNkHGygFbQljkq6X9qDcZPZZ4mHR+Klf3pxjnnYd112gqKzZOc1x0okp+xy92G
ITl3kbmHjbH0RH6185qaF/WqUZlf2pBs+tafa4FHU+AD0zc2p50ihSge+h0JTE+acqF3Z87KBg+8
ZEO6K6aUlRutcdi+9XEE69Y56A1faqpt2uyBk3ytRfa2AAeRI3SAU3pQDNeZVh0SV+0IW9gXftis
oUu66WPo4lPtl48p9K9e770Rq/MKVZC+pj1kyToZJfQTloVkQlA72wffDy6ZWd3A0x/1Ue67Qf1J
aQobtGnUmN9QCe1tqdfPbsZc1sRiVJzmPzd/hk0enZQHyR9PTarHfz2UcJGXIbDXETeL9LN1+YfU
+F5J6wEYFQ0HlIg5wXrA9aSYs7cpJUoxvTrCeIgkqhZjUf2Q7bErjPEZheFNF+ELqQSXbnpPrerk
G8WT0j5qS5xcN7/rWfFrmQbhSx1v42ypY/QKGC+zO0766Kp549GVOOJsfZWgrkaHdxum4B3USoOT
Nm7Tf69iNiPPHEV4j3usMbnr6SaN4KOa9cMcYBbW8Y5X5Rzgny8wT2jFG3qIFUfKE7RqUIx3qHC7
ou4PNg76oMS4RAKQKbo/qVft588DZdNZYIEYyAdBpgZov3xXjcOorNpFWfk9WCzz/RJhVANWAtfe
yHp3Ks8EpO7JagL3HT35JQMwFyto0fsPYK23wbfWnRFDI8ddrMO668PvLKKzts2lZzvHULgAI7j2
HT5ZlTopmAXUCJou7yInRI7vkCOaJ8tFhJx6xS2fzBNyuchNnrNQO/W2axLNlzHGTq55xfIaIstF
xNl1ME0ISvjSjRH/QHSoYsbafIuihi+vaw2Au/1zZuJqlYn9mJEQvTUctR9OhWPk+teetxRGkJRe
TcCDByckLR/fk9+vuqK/cNF8eoN2yGVxnphtxVOEIqb5mHLrIv0rr8sxjdyLUYirMvvvjmapmLpj
D2qhwVnkz9bu9u7WDHqdkJFvt3SRQRU2T0k4oEpaVXRQUm9JfpMvZjddbY8UMoeYasweUSP35SOz
skcfqt1kG6+EOFu5/E3nsmK0dglDU1aeQrBaSp19hGZB+U9BMZwjawRBYF8CI9fnjeOS0pyFp4TY
OM/RWYjj9qXSjkcNsIIclhVz7IVVBAUryIZhACrS1IRPre+rBBXntJdTgDMhi5aVYgOQB9nSrD6m
jNlZIVJ33/REKue8tfZDNxqHuQixyvijkV9t26EP8xE6A3mhlta/ieL4dGL0KaxA09QmDI/aM/L0
XTt7G/OgujvlHUbzpUyGDd3+tdayU+7k9xAFaZOsLCthsxp2d2CzTm1tZQtE2HTOo2WwTvfeYts8
dH53HZziBtfiM0CChhplQRzHlp50B8M8WZiMS0noW+g2phn2YAnNCOoSl8iXkPJk/ud8T35glC+E
ta8nY+uN5XXUqoctrPMsa8XbIPbSFwtwOKMPElBX363tPIdaf7b8tccXVFvqpS6YS9rdcmjVtasl
a5wc7ZBJSqlhvGVGtWtQFLfqxupshTvo02y4l4Mi+JXzfG3IgeKXE5Up7WVh3Rj0L/q6uDSZcY21
Yq/xxhi75mxr8SngjQddjR4BwUVm3vMISVQGu5nY87g2zqmB8hqaSsF54uWCnX/5HbGAZNQfQPOk
8Y2OUnNeZW+Bwq13UJLO9MxIs5Z+w8sR9JhOyNQQTGjnFyHprF0GqHxk2ULru0T0yE1uQPZCC8Fr
kPYI6vjUfOvYCwykdTxhVPeYEbmfGsleWLrr5AMRPDJG/OzIC9kS8DqzNZuHzy8hX5+eDNs+8Z44
dp9Nx9j7kLoM012Bz0ONuHJGi7MWO0ZqnUmJ2+cd+FI9PtfFvdT9X79VdP5DujRIeIeRbKzdrN2S
0zIm5tWvx1ND+sqe4RuxqlF9I0wIA3WdFts0fklYCa4j0ZlLZWcbK50dHmZdbh3XouxiLdWJ2lu0
rJCWk6je/VBi5yHFbOUY5ZubsKyWCSInpqT9q8zdezloTxDx0pS2IgVLuKjHAWTpOwOPcyd6ooz4
QKr9MU14E1XO+5+BjfKA1mjtnSBabQnJkpvd8PolVM7A20/jU9o3+lpqxLynrfnWTOaTboCcoHiR
myBvq4XR0y2ULeR2pdrnyJi+Rklql95hKsgD6uchv8z/TQBz9SX6PD3fYDHiatBaB7mK8pcmk2jd
t36VRxfAF6eBP+B96ljCWXex9h6lcM8cOzqabBiy+kSgJCKS7Na6jsvzO0E5nvR+j2CJ74MZkxfT
Trh47Yz1dfplVBhckL0CXog9G6tP0N1NU931wWqXhHt6ULg3lup+GFvfScTSptE6m+1zzxOykpbG
xL5B2m0xBo/GeIFxLzyMJWOq0PvTg1xdxBV8eLOCP+4pBzc5mNkyHo5t6SZvTNG2nd281F59BPDd
L22LDkTFk8Hik7CPMvG/IrxMC6edZiltGQJYq69Zjr2ZsF3gq0DyzYKtO+T6hf7mSeez8YwP+lbQ
sGlSHfz2mpElu3BldR3SSG6kKm+WmPmoPuTW3BAfvtX9nWmrN93Z60S1UQcyWSV94MfENXYOmvwC
c+gFNdq9qCbabzf4HYHEJ5MEHyfpJYfkL6leeAfJDEXfT+3av09BA3iHlq2CUTX3e9tAimILghXp
YOOdYvs6NLM3soVeJUN/Yxl0gVUNURWCAAELRr0ckrg85XF3CGLEAj3LmkWNhQqXVk1oGN/aNTlJ
LDUjEAxJ+OZVkHVNF3Y19Ci4p6tAIMylhC+N/Ncx4p/GDcKtbxdgkNrurpx0PJCq8NvzkZZJQ8qz
spNzOHEM2DpTcJf8Eu6F8DMvucUYbN/ZtxRLlai/YZmhH9bcbzPRSuRs6kIosbPpK27eWkkST9Jr
TJ+ya2g2lnUT2msNE9IG93XOA+UelOGlcNjTO7aHk6KJYLtpXdi1hQe8oNCM41+HePiF/+lrptrP
tTp+RzDHlbfuqFsPFR78xZAg9SuYXV/1GDJ/hvSKDcW9/Seca/WtoeC5WYdgoj0NwSzuLBT6JzMz
Hj2uMuYyeFSbiqPEbzUSEHJ77Yz6Ru+Cfh0pXric+lE5xRqRZksEQEjv2NV7EiXon8u/zPWWkGO+
VOOGqybOSopINmFYmbPNyEYjyi2wOnX+yTd+WIN+eJKTSAhPDTCdYxEMkaKgF0QobkGYw+dGjBjn
N6XQtVLB1oOLCib/hTxkYxvnSyczbr0BT7GR/QZ2AewdVEdrbnHu+nzyF47GmRe76bXRz0MVzaxK
E0Lg0rHLh3Drgng4T20hhaVQdAb8xxzINKeFuzQNDhvbSDdW1hU31X6lNC3LNqrrtVfhzC5d1kRW
r70i7j9Y1uDsbBNtfJF+k7gQfaGsO3IAzSV4qGP+JtYgbFnOMNVlz4o8DjURKG7HcFFB86XCxMqf
AMmA2CkY0wcuKzXXjcd10g5LdIsr9GzVKZIcQISPfzqZ++J3xYlgavlqOu0rNjKe1d5PznqRE4rI
Nr4dbXPFMK1YtB6Ukdh2nyz2glu7QXndVuSMj09jQl53ktohnPWemR/aIVz9YlSwxRHvMdo/Wa2y
NkX4xdVrrTrGCO96lr/bekkeQZ/v7IjkqNF0s3Wemp9V1eD7FmvMb90p2lpRw5YhMt/dRr3lNhvi
cMzPUgNs1XalyRIHl3xsJuZWN4xopcl0U468Hf5Z8ggg1pO/5D+ayz4V3dqTwUkviHQZG0N7HTwW
M0Yrm1O6l6yil7n0rm1tP3IYjuM96riylOazDu5ltce+tW5bN90Nmr0NDR1MkM3GFlWz42SwNwbn
iY93CzE00PG+gHT5U80ZXATXM1JofFRX7viMGB0WQxhw7Y5gsjKfOy59RJ1/YwDe5M29Umxy7Gl4
T/QRRT+1tdcQAUa7/sQh/YAscAsyIddFxsMzjrdUYglXQ34FUvQW58QVwRFVuOsWYe5xrZtwjAI0
Cm6Hum+yn+iJT4NdbqSvfYRCJEszzaCeNAO0H5fG1ZVnmUuyruB9N7OevbLTDxwFP3O3gc5q6yG8
jFv/UqA/WQxDTH5Gfc5M/49vDL+Z/u7lit1Hv3EFM8Tu3BcFV2IHvqAFm8S86tD2qBcHPBvhgNgm
m6X+dYeaigjGPLg4ELRjawTvH12RqTBf/PRi66WmUWAOoj0Xc3R6nL+gQLsy8T9lTvVUd6cmZWTU
J9ketJZd7fxebUh4u8zTi4pN4tjejco554qzOyA5DK3nVJbn+QNWwbCKPI1w0frGmPNUFS5eX8wQ
baMfpy5co5h6rYXxG7t37FfvscYhLiEiUjWaz53uvyE8Y/cjYxgBAey2Dn0hoic43dl089wj9rGH
oYs/bQ7b0bLPwBvOiTVhPvkUI84RIgiFp3/pUfJVWebGLoKXIEIAW0LYpYS8JY78Q4gT6iPZ/KB6
etZqf6XQS4xVfZUEYVVM0NDdsGAt2097ys/D6F7qmZ+T6uB78CXFP9DvZzfCPKxKij9Nq+658G8Y
QcLFCkXbN9M0nsQ8+wHLn6+S+NvnUzLVHMQzoIzvBbv84W+Ko4u7tbrnU7aDBbEw6+KEVGWP+g3W
m7lqBb5h0c64Ep7PRk+TFfFSoB4KuSdn404YGmnwfandWMoCtnDfQqBbIplWoFafYUC84Lc6sd5n
+TY+5NgystCWSkOK6epvuoF5Qk+nT63+QeO3HON2ZxvZ68g4LPg0QoaMhUPPE5oJQ0CQdq5bcyvY
9UcdwSZrYs6ddtvNdebgnrw6ezIjhlMeV5ihyID8HHX/WiT5j586322J1TVBwl4kxy7q6i2Mpe++
ZZKWRc7diULSAJyXMJdvXszaTwr2/bl9L5Xzk6fpC4qL96La+036VuL8Yf2qfxWVXGZd8EA75xOM
Of2UUl0yiZx/LMNfWLq7TtjwU4BS1P70YjUu6RGPjBtjQbtRosFkeMqw3+dxrmqDjUZ3G5B+Ok16
xx3YrsY4eukLH4/mhFZg/FHQsvLCBKesxbvQNJ9UN+N8EGlHdCMdVfsCaeTWzaKXMqWklnnwEqX2
jwVr2fCDrQ/Kr9XRQtsd1qE0bq/CBFrAiz2UoiUow8AJUot3ERYfoL7iRK5HgsEQNb1FEUqL+WNF
UIoFdXTpc4Aktjss+4HVZSyCsxP+FSZbJucfzM4ddiOckTUAA/KGzJmeIYxF9QZa/rl1EOwZIP5z
ptIN8iBcABVvONY1ASJBqdPvFTknSEhbGtMhzKouGo/yDaTzacho470Y9brGPYnllDj10nq2w+gl
R6WSxbzb8sZvl7VQLNf4m2H6oP0wMG8hemgTiiLbRjBqVOE7b5D70KZny8lsHgVegcwVdw0Zeqzj
u4rq8uiV6UaDtNvZvAdBxF3irFnnalZaOgDjooTXnepZb5hOAHO91/MyxbC9Teeln5CNl37Ev2gF
cEymaVx3DmS9NmGVGtZfBYGcS7IDf1tPbI3E/BhT890uq5cqjVYdX+DS6jEzZckWysUJibKBpCn+
iBi38bn1vGaauTdD9oKJLk50lfchapFGaAU0JudlCA9OEn8UXvHj6dF3k40HQ8mn0OufV5Wa1WNU
tDjJeG2KAH1/qxDjNEgvgE8teg9/oLKArokgRnsV7bjM8YRp8paDfScEylkY0o5YTnBXAiIdXQys
nsUN0DeMK9xXzpVXRk/XMGQhKwQK/oSHrevVLi+qFzGoZeyBJDWr2bEkqEuEBmXGsi5JuItK700T
+Ufc5R6TUb7UnleXtbxRITBsDe1dT6nYGyCGdvEj6hlbwQ3PJfdSVCMGRbTAXr1ztbVhaCDAi3Mf
tx65CzHDAtA6kT68TYX55g3VLWG0WJGuoCcuw5ZKGgvNmfOurSW3xrtMCbN1R3QvGRov0zJ+EdrQ
LMFXs9kVLvzYPHbIOLuE0edYvsfkwKC8v7qhg3+sDu+wLjA0sAkSvXcYJbKSuKc1XXSxupah9ica
dVYsxtVzpqtw0qPmru0yf0pkch5U+tT1OtiMYiNhRY3WeG8M0CCN/2dKEMBFcXhI+/qpduix62w6
2SFkhrYvn0MdOJ65Dkv37xS2PSg3bJKRRw+mYFtBM0BvcocFdu5y91fY5iUt7Fcz7F79XjshrFwj
v1prUj4cluWm3T86G4IXI95MNleaLQRsffvVe3u7z2+j3t91LdyxnebK5KmtuI7IkG1NvmMjD3xs
sxo7phM7XoHCmVVpquXM76aHSqq9XtZonrqdWR446O+io+CvFcuEtj7JRD5VM0YrjqH4KxjQJXEc
+LOyF1P4v03ifNax9hDlnzRC8mtn97DsrlEc7ILBujHn3+TDtELJs3asdhWpmZOrqOrIMch+jDr+
AY8QQpp0Ptm8bm1zWjPqfkgCte2jL/OriUto0UNGcjrMkHU5rkgbRDvc/USamJ1a7rv0vWPgFRsf
WSIizEPmlNuevilCoT8oeUvk+FTlJcSFPuIaWQas0ystZN3B0zydUwb+rkjeIyLaF7nS1xMOOZ6f
Bowla5c77/hq4ZigOB37kJfjzXK9Y58y1WuIQVCT/7BH+5IZ7iNx9a0f2S9Es/xJLBsTUffKoolC
zYYI2GnOjrJ6azbVveWLHyRHp+3rF5cuzmxmy7M411BS4C3lpPxp6XsLQKWxEOny1splfvZaYic8
jx58YjEjrqh80bo1FSeU9jJ29qMqo5cgYcHqSQtsBN+oodszjkId7N10gpxeUPRgmqhtML/oGSHH
MP4IGhZ6WfXsRc02KpB1cbTJlRO3PxNE8502qNeotMyl7BD0OBUcvDbRtm4SP6YaemA7+WQzudNW
9cGT6YX1nky5XVVkTO+DLN+wUb0nIyaqgc0V0TiJdawRWZiyN/7YpeEvbBntA70JVqwQbT5trdpW
3dbS7GQVZ1X0sKM2ekKlff73Mx/0wXN+Zdp8spzJOVvyt++G8OEqrwFTRPbFv582AU5rBYaI4ysL
H16Di6PwCFkEZq/HgixjW3tGsKnTQTjNIekVP63UuK0j4MLN9OGGbXWw//cHwZm2HnPIgJp4D3Lk
O//3e//+KNZX1GLdnBcNU+K/fzUcY37x/37+77fbCLzNALM+wWHAbLiWB8fx+YHFH5Hf3mtQF9xq
mgT5jFJOgnuZ4c/zn2uChkYhQ7pRmUN5+PeDT+DYfiBZd56ZMESNIMYcyGWrDzjs//vDf34NuDE6
kn7379f//dJ//sa/n1MNZCuQx7wgg489////1r+Pa8Vo6aYSuD7VyGBTxfVsR5+zBLxSTeqLYVh/
GaJvvLIgS2E0/Z0OCAFep2AZ+9R2NVLzCs9eR1u27MTQgU7CBuM29QmKDFKsjAWz/61ovI61mchj
hrZ/CdMYVPmzN/KOZm+ZcPPN02BqjwSiFtMle8+kOVk1hXbL/XBcBZFA/Ed+wMpr0dwnqlSblmnr
nViMb02OB6vvU0QnTKkEwWnHmFiVUx4JVs2atkYpmxx7MkuPTSKRzPGXY/L4mDeS8TK5G97fNY4w
ztVqfCPHsFuN86BpZK24jTGkbaNWYfmcOCdDhjEKEpycaIhMdm5oYIkvMo5mx3BBn52GOtFxGfrR
rezZz0rPrdahN0tAWyuGEIXm0Auh/aROsRmliQRv5q6icRj3WTv0K0Y0KC8E5o0hzp9jhTunkYyg
DOVlq4pD50RFbfPE1GZlXkDDYogyqvfUM+TJI4Xh5I9EEmr0FCHJQlfEesZlYM/qOaP3riqmZc7b
AN73Sg2lbQWaOjri0j8XhUvDr2CYzoHPZKjZapMOLLZ9ywgvQxP9hV/IFtIedjyX5PrFLHuyptGv
4L7EWuJixkylA5VhmLFyzaR4aO+qMOII0yPqJrhdfEdiYpJ4CdbKjvylM9M86pFs1N7xjnrTuVuN
eNmDtI3gKELP31S9kx1YhuxAesTHxDLzlV+T9S16PyT5gA3WmCAEQ9JPeZu5/leCWGNsTnzDTlIY
8pW8ITqUqEz2imAJzch5VGbai5uz+kBJEUgnO8EcRI/UjwbGNqwxTjoVO58y4t01v3L2zR1xYfda
q92HCuRqVGV0b5XmPDwPDWBDBFWu609UZc1LGGgLXa71lLnJELOFLu0oxHSDDaBmikNdqGq0M6BZ
A8Mtd5Hh5FdNli/WX5j62tkoLTEtmtTif2P73aWrHBnpOxZLOUJxZLewpOueBoHw2hSpt9X7DISc
LX30poO2jM20QJbApiMoVbrJ/4e981iSG9m27K+UcdyoB8ABB9D26g5C69SCnMCSIqG1cABf3wvB
etUkq63u6x73JMhIERkB4eKcvdeuaTrbU8CCTXfjeymuSSbxe+ZYpDq7YA/YrxNpYgz2g19MzEci
MxAO8HTCsL0Nwzk3iGTyh85KzdvJ6dfXb8Zt9MK1FZzg2H6M8sl+c+jMc1nLmM4sJdHUIGDOp6V6
R+X6M+UV7iwimM8qiIMnUg7ypWxKZ399SoNaw1BlyfXInMzWoyB3zU3GY+WqizsVhNIydi3wGY2f
QhbqjBnjfW/GL8j0OTXuML6qEuyjJBjLDAi4dW3EL/g56rS88/tCPyqhn6kX9MdEi/vj9X90wRnJ
kEeXUSyeGnJxnmL5krFGSiZTsMYiYpSl69e0p8kcodu4JI5dEIlT2QTrCWdfK7ZxtT8uLTPNH66v
EsPRuz7TSmLBNLZDa00B4dHwXT1c/5c3Rfr9f5qmWSvHQUQ/2oXcjBKFqHDpmoF3TZmKc/XssE/3
QnWnBVn8dRYtjuRgvODJxnQh9F1vFOa5n9vBYzFlDCcaIez2VCB+QDCDK+PRgmkMWMowPmoDuz8A
mjYpGaZHIcd7lrVR33VW+FIXsjpqNkyWcAazTHHy/UulWdsrxRIenANq45XljMbx+mCLMT9a/dYN
FOuAAI29l3fVDdo4tdMC4oSVZpZLIrHEU26O/C/Qo1sq0B3NJSAqVLIxARlPYehQCk+ddGPEtIjs
IdbXKsQ5FFKXXvcaKgc7bSGcT2E1ew7ojecn5bXxo+/24bGrsSjV89lzHDbPbcf2TSC7WQ6pBfcN
G+kXzAP+kh17dfT6dJ6A7/wwTc66rbg1WifGTFdbO9HM6OFGrrsM6YTScgR3sj9nTqPfpXMU+Ww/
7nX5WJBwttB6alYJaae2FkG0ZbsQeFNzY+LU2RU25yKigJQF0Z1umXJbE9SxF728WJY23Mp4H0XD
rVNP5muXsUIM2qZfdhWA1NTyAvAsJFxbaDo2uk9/PrD7dBeVtv6sC3xbdFGmYzVY+rYhQ4NgHVvf
kFCq04bUNY3PrhksGLApuYBv7+KqTte2m5DSxEoRBmXnH5usg0vumRSyAi+sNrgPMVR7frkNWeO/
eKrdJI7oHgyXyNBywM57/TLSamKLBUVCq0pfajXG2ynPgk0VT9x2MXFB9B/uNJUOX/LG/f6f4Mev
5NK8ZL3f33XtHO3g4wDBQ/e57weJphfByiKbFz8z+Wtd5/mwQ3k57ap+0G6Dlnm/zsrxM8LZZTGh
zEGH/t42Wn2xMnGwo9w6Dy69wZ40pmWFPWKligoWHKFkW2zYw6rWAZBH9M9xmKJctsDFNDXtPl1I
AQ0mdQ9+qlVriwL1W8HyQXnlZw3YMdvJue4kqdS61GgfZTtYpBhRBo5nglZR1pQ78zcsKpuMcKyD
I6wJ8QaEuSVNZUIU+0zH/9W2u6AjUHV+1ocx4al1QUlgtrsOaa02vtMj5ymr+mREeE5t99ThuYXN
K+CH0/We+ohc10yJ1WQQpNtrG+wkJpYNd1pC+0DwM+fFTT1NALSIK7fIuq9eNH4dOy17LVxqNrkW
iHtW6YIhMdHOc82Zkq6/yV1LW+e+RoWEDZSsg/5zZ6vtOKuwVI+rqxLqSAdFP2eGzoNdGOfr09ER
OI+MADHlFJ9anzZHX9QPdoOjdaRKf32mT+i1skRjUWz7lOgQi+h0Eoi2zZJD2YbxshTy0ZcVYk8s
BPjdYDhfn8KxCNd0xoCz0UVqSPrBMa+VAHvrOXGQ0cBKnP1g+v4Wbn06B9Mossj0R2iqM7ogqcFh
as2m9HBUmGUVrv0YyNsAuumE9zTbsI4qxbAHFkUUNSdh6feGS8uWJQRr64Vn++jySO5aqd7O9+ZU
5itbVu4nxOIQbRr56JhVi6lGxyvk2fGu51VRP+yiIe6++aYA8eda5gnX1cugqv5o5jYCzUloL2j+
52x3JFkUH4PXASivqXMdiUCWd8j8HwAlBK+Wn1U7Y3BZk87RdQ1TO5DAUOcwhDviIqv7kD7cfU6c
y6ax/HB1/dr1AYML7RbdSg/x/CMBQoK9ZbjU/CnOVbN7mR17+GAigkAfhJuaNXd1DBq6IWxf2QLT
BUWFErRPEtL+ObawW6nKO1YBIHc/zxgSTcoF+ZRNq9RqxG2X2yNVS2wt3CUuk50RWGxOhxcB0n7t
UBu9NYFF3CYOpTwsowtLWe5XVmXtS68XJpv/SJ5lN6x0G4jAEJfihaGUQiQf4uIrrXtG2zgG825U
BW9h69JmNVmU1lGj7W2B02sIwGSMSErWsdamp5Ga90o55OaUHsULRa9m05JrvIHK6dwG2CF5t7Tr
WFxUdp6BIHCNo6MmonOzribBHAg0vQBUuD0K6Bod8iY28Sj746RDeOC4ebkTbVoUxZ8jMwzO7Ti+
G7mTnq2a3SxqoI3tot6Ji3h88BvUxNqY3YmOQOsxc/Y4+BiDa6fXGXEo/IYKZV8sKJgpGCsyEtqm
D4biQuNh2lMNegBM1N4CQxAAZOgtTJ316rEU/Ohr403oJ6B3WuxNjeravdc6kBX6cVyxPyM4uXPy
nTGJcsv++ZEQzg6ocZ7RQzagz0AuKi7XPwUTDUa2E4rNdeFpet3nuMM/wRI3PbYVu562qaJX08qO
nejLO8ensNzgu91VyJn0ahS3XsNs4mTiSK+GAosEjNmG6ovujP4OncObyLPhjBuAxOHM3AQpAaOl
0J+1VgW7xPfPyUB/k4zVS/k1g7zk08u+FyyOyEnXbkN7Dek3+daBPupiTCWNgoU5OnVzI7xw34Yr
3yUMcBHp8VZrXVLkCKsJCqxOVsdCyW5r9znoyBCl7dls7QkW+ajkiZZSttZIAd0qw16zO3xyLKd4
KAdVrPG45vshnSsjtOJHFg+mSHGVx8BaVJDZO7caetgXmrXGSsJ+VPnizM6WrCs4d8vUI0YbzPxO
i0pYiZ0xnlUtt1NdjbedcQCii86aIo7ZESeaVmi5inTExTNvTKDEUKGqh8chVIicQivc1HW7maye
6DedFbLUk9nlXIyXucuS6+LJnKWdZU+rMASSDynktrQiio0oa3Csa82xrpG5NmnurqZRGTuWJxTw
3eimDmuGKH228ib4XJzai0AAI4Z0qNWehpoonlyQmBY1zdrwjGgFIp1SBKiXVTUmznrIw+EsigRs
BBkzzCW2c+cl3jkrWCabZUlo9oRCNB+GLU3w+CR81SB6mKX64E9eBFw0szTTs9M2Kbox+lGVkzqH
xnYxCEzi4EXWfQuc43x9cBwvOYIKt44DW9OuYwNhoWZcSg/+vI7sZqUX+GnazOVWJLwoc8pTKaP6
oeaa62fdT1FryBzgN62YVeN1ih3kjZmtz4qNynu2bS1GmTaPFZqOdIPvyFirx6+EzYuL3z03CSWi
dWE14UeYkR8NAA5LUEvRWlVh/igmkCpmbE7bUZJoV7rVcTTaz72P/61omDCz+cFi6ND6hJOjkcAR
6CGW2kQ2W1qyIAq8TH+OnNY50/J1z9JJs2Wb9d4KPmF9YhNSnzSRuetQEjZG1lF+P3i0TnRmEXse
VYse18f1Na8PVml+ogdcEjrC0AvkmiCM9JjGk4Zgna2pGiJ5JAdnMyEtWAdao1Z113DT9fpwxLwK
laTcakom59zcEFv0XIvsmVVP9KgXjrtwCgzZCmVc5wmq61MX3XkqNLd2ZKrjmBUHzNzQzSvDwQeY
TmjrBCtrw532cTz4ZyiiH4NeDBCW2mZPCcR5Cc3xTIDGLAKdkIga+anCA8HKabq7PpRWJ6ldh5dW
WdFdgR+b7tJtNHbZrbBXWSDFXnTBp34U2fn6gMgJSwKZYnjAUccTuzNs8phdNBbLbCdb/5mjmJxY
JYGEZYmyKJDhqqnKL0laDNsQ0tFyMsrwNrL0aS9rrrpe3hlc3c8xsuAlpBt6aPh0NkmOpaEaACtb
WQvy3c34c7iXtuhRrAuWRbTFZD0Go3WMAvSoZjHQXkRmfFN9LigEnuuGeHUpACAltgi2pWO0+24g
zYJDSiU9addeqz90ONk2wh/UVpB4uSnz+jVzshAnaI1GMowvdluxrkwWvpUEl0BZzzopRGtj0Chf
DUZ1QRuUHMJxmxjC3Fs5FVm0E/U2j3pzXcjkC9dYdrCoE1NDfvI1gmG7AVev3k+MjlZysCbU0U0o
5JIcOCQaThVvcbjaB1M34zWIj2wFwM2keemNr6KOnyA+9vth0GZuhMLmiXOhA/xyttPpdbCSkjXN
2Kx8JyMG0wVggPa9wi7bHanbGXeTY3sHVZf3QU/EqzkOcusF7hkXjTppg9bsCerBNCd8DWI2g2fp
9sEOPUmyrPBsa4Wm7rKmejIjCF0p1vqNI5gCRhMxNN4SbJYGSIo8FoexT0oIb/rw3Pbeome6XrUs
atYDc+qtZpXVsgw9GrtO/Q1Hlrr35YiSIYrK6aYZuk03sWLKU4udIa6Klnittek6HyXy2BsMZaQd
desuhmZC/ecAXtRZOHVfbyKs0EEZNgeEFZMX7RVk0oWunSG8HzPFasxUBURD61XzMY0i8pojmWJ4
xUhZlmgB9LvKy+Y8RL+5ieqU8m5SQMpRhJ/0hXtPOgqhQ/S+YWuYiNCk450IZaeTRy8CYZwITxNq
3Hq85Hls3AlanhAY0pNByo+oNONkV8UrcNFoG3TFFgkYQaq9ca70hkMEjvQOL9+N3dx0AWD8poVh
Pzb9TSBvMokAdogtXBo+1BNUke1am+N0wdJoR4NqUpGdroOa13ZHVU3gfOcVQpXP2Qvs13ZgTx7a
bMxOjvcVzGN8vD4ZupIEKt3a6ANUV/aAx4jreR/ZjbNPM/Gl93GLVa6x7iR66Jj2w1K5WrhlzVqd
0fx6izRDtT9H4Ya10SLhAoBgUGDZ5xmSDJXF0yIaRPSqWSyTtJgrHH9Gft/nwYqltPbF0pf5lHuH
FKzy91qd5uXeXk792QTRhbAZsi4qJM5TSUdrxt5MZis/11DLzE6chhn+JBJxV/Xqk6yoLBShFawp
BaN2ERQd4n3RkTpQzis3MtSXNA2nldtX+SpDAI01YeXHGiylcAg3muIKzgis71S+pHmosKF7iDab
vROP0TrHeRvHp4zK3R17jxDAiVOskSgws9GNIfJ+9E6qKElTbGehXtIeBn3KjrqH8u46PxOVvVWO
EFQsaibXKBm2bV9CZhyV2jsuDYHGd0pUZjJ/ZeY4CfrZdP/Soz5P6oJu9lI6ZCpHZi+OqIpoESWo
ALTURjVTm/aewtytEdfdRbQazqy0DNiqkUGJ/blZe7IlxzSDqh2aPXYibZVQfjsUWQH27MmZgi34
ruq27dqIkmx2P7CtgvBHeHGVUEX382QzZiV22LAd0W9VMFJjvwiWXZ+8tENCNbAGHhcBqEwLWjcp
bjJqtLjbVIY6j4rRPqhZ30XsQTHK05UEGHTjaf0d/ediH7nhYxCgxm58n7JfZe17PwKLNVKv0NKs
wKYUtsCmqiPqYQMaunHrmqV76FA6bvrUFasqzuN1S4L7ATEJtoq+tYBikqXQ2ehJhnC6UCSMbxXd
08FkLzUEwPaA6dwU+dDt+3n+aIf+4JY1BXYfgHLl6iSFzKfQjSe5I15pM6VBezSyt+sSRjmPkwIm
bQ7ZlkyfXSdHZ+OoXGxpwiP/9rOvcQmsd9S9BwAdkOycYl+yuDOcEWvChEOfFkrDeEz+op/PQPzd
ELnESeHG34AVD9dW5aHFRrCzkkbh3QSsfE9WFGzq3gxPCnIJhsnRZoPgAaSdC96Ox25IGal/1vq9
1Nlud3h8VygVxuN4GsLSu9XHb9wfIx6M8uw6oTxSXsSBZhNq2gKVWNPyw3RFAToAwNLt45rW/7WO
GJQ0apq8+yjQCkt/yM+hSRzH9wfDGVZDi15ossdLVnvdXnqucQ48/S1TuDMsWuOQqFqHM1P4e6MG
EWbSnLgp2Ykz31K0NbC8A7Ah5Pq63GIF1u5jiaDFDYhkjgLaODRG2r1GV2ehRYTWwd1Gb+awQZ6n
aeG8dFU5nkw53Jkaaa5o4+ulU5XWhcardekEXHASXql8wGfZNhPhPjJV1W0+U4ym7B7d23C6jm2Y
6mzhRIsPv/3Hv/7zP74M/zP4VkB8oK+TN//6T55/KciZiIKw/eXpvx4LSlnZ9Xf++pmff+Nf5+gL
Javivf3Hn9p+Ky5v2bfm1x+a381fr8xf//Pdrd7at5+erHOQquNd960e7781SHuv74LPMf/kf/eb
v327vsrjWH7748OXosvZr99/Iyoj//Dnt/Zf//hgOdfj9P0wzS//5/fm9//Hh+XbmL3lv+2b9C3/
2vz6e9+QXf/xQXO83x3TkJZnSM8zDdexP/ymvl2/5Rq/U3FxdV3YFg+eLj/8hhG8Df/4YPBbts0+
xpRS2I5lmh9+a4ruz2+Z0qQYwcsKQ1iO8+G/DsBPJ/J/n9jfcta9RcTq+Y8PpsMfKb+f8PkT2rZt
Ck8SVmeYZBlJQwi+/+XtPsoDftz4H0r18aRj39uQfdYtR9qP65AW6qKzNwmpblU7fRVWWe8qneiS
Bs9elaQgx/piW1msDrzsrdMxaxYEcBAUhfC6HY9ToT97FllWnv/QhvlbWrU+4Cr9KJEaUVzveRGA
vWzhkoVllncdXoNW0H6EbZgSgiHCmqaLc6n68qtVPrQJ/UW+bMK+1RT+jdTDh6jdAGg22AdW5zSF
rwIZFxJsxVtgqgTSHGSLcpyeKSlexnQ8JtFwPxWMEI7b4HpQPXLHWfFUk3tspONzmVDRMcb23nQV
srRytu9MxzynimP0eAG/2lV67yYcmbacza9Df2LJtVQtpIEeUflyah1WnN3RFD1hq+FbEqE2T7Qb
z3kIRIY7sW5NdJ6UAbT0oDX92k2He+rwmCjH6eg3MEKH9E0I/nIXNxsQFKzGmk2Tdii0p6MCsjP6
T2P8qWmp1uXTMcAn3zndPXXGk208k3P74hbjE8mTC1lNzzrs69ZDPTU8a82IOSd60yqLdlF/X3Bc
bLS6RogyMVUu9J1mQ5n9qJnJW1Z1iG3EjioN0Y7w4cgGXThmvpsPTDtaqPZxHhbqnrL/MSnsSyDU
fWEqtXByE0ma/qzo/Q/5W+zWm+ulVFHTx/x3dHOqnKxouxnd6u7np5LwumCQF3pxKzC9l6rhAFtJ
AYxLfY2Y+qSI3hxN7AI+4fwLtL0uQ//W5N6ls+QFkOlzjj8q1Lv7Oud2ndS9pEhhpfGhUZAghIMX
LgnZAnifkih967s4W2ap/sm0oz3NfBR6TblNOjwRphe/oyCjBmtfJnyeSIcW87Vdj3ORYYLN7iJz
JeA8nz6i+V1LacKl9j6GIKdtHQ5wMDw7HPj5NI5WfpHuuy0hZjKZCdKA08cxvM/94fvH0MajY5x1
MgfmkzMa1oVdxhHM1mHU6+X854ZSXuwufjcLLg1/pNDd2yzYPfQiJTFiARgWN36DpblMu/LIRvi9
UdEbmOc3PdOXZaO2g2g3dNN43t87mrwkWv+c1iNAQZIOh+k8n9z5JAG94aAjhirEZ/Qvi/kv5/Et
LhabtscR2IC2HEIoP5rcdJ7c6ZO4XO/D0Oa+po9yb9R8LC19G0ruTj2aAJDE8fMc2lLH727UIxsr
KDTpd8QzMYpU1uWHgffPYe3HYczV/zaK2QYjpWmyKHUt9qw/j2KhQhaWoiTZzO+GkMu3oOmeQhBF
mOnevYRqSjs+S9N8rrRij0l/F6LXGrP0fcYTS2xolDcuZeJ+DsgEI0WQY5W8Z1fzX8MNGeNJSEMu
TS8dX20w7l0/qQVwmxsdZoGe0jHv/fB9/uOTtPe1V8OGTd/rRn9mm/LsZowgvbp36uxd0BcBjLkv
5sFyHiPIXPNdDAOGcaILWKxGVOTNBL+4DfnLRtd+1YpgfR10cF5Qmqjkg5u7S/SUlP+n4zx41alG
Y4nwsnqUSJvhQEdvedIyTEXR+3zfKnu6qUz2tHxtHqBaogtkxz1Li3IW6+HJVqSJwq9Q3Pm2tfs3
52eeRX6eZWymOg/ttW7CBJDMgj/OMg5SygKklb6Zp4dWglj13J7Ns37nypqCBQdQMVAVxgGE0FPh
ir07OvBgZjk4V+48oSht/DwTB+N58LcjGLsT9OvFUL9Wkf+GBLE26xdlDfe2A8cdOujmumOdLwba
tYHUHufzL3snW+uQdbuRaC/mdsrIYuJ10DW9QZFmeJ+lrxqJC4ibU5wn8zmCePMc80KmAh6ho1On
N5klePkZL8speZO4sCqP2zzM3pNYJxdkvuetwN6n7Ai19mnqenIk+JqPBWYJCgu/jN8eWT6kRICQ
DNYmavv9VbBFY8QLtZgXiEkMJQ99qZfRu5tG72RrvV/Pa6GbWzB+C8MBnVj19/9/vfffWe9J94fL
+m/rvX39bV7p/bjQm3/hz4We/F3XdRZSLs0B0xas7P5a6Bn675YjvPnyl9KzuPz/WujZ9u8guWzp
mFJnmcc98tdCz2Z5KIRB98E0LNcSrBz/LxZ6hvfzHWhJh0Uod+78NwzErPMI+sM6z8t81/SaFtOq
q+UPwejesrMkA3dIuh09GPtINrsgcRmDJfrGcuHKMrronvctyLCQT1T2FE2cbaChQQzIhV42glma
LofaonD74bj+H4Zzz/jbm3UcIU3LsPnknulaP79ZN4V2n5hJtYyH5CbLpnrdh+lBb1z72OuZt8VV
MK5UPNyqMAXr54/zEgYQuwcQwq/Kj3175zuRheDR+nT9XJ3WIXzT9bkvaYI2QzdfNuG24F+7c1fY
sS3krIaAYk02q5dlcuEIE89stdPzgQ2uFOtKywz8PTMNVu7cuMn3pWnceIJymxgi/NYaU7CJpSky
W/zDscIkbbKF5P3pqMhssVQYZqSpJftaqo5AH1bUlWQbjijNcNPgGIU+5FajfiFAowfmg+2PTYU3
9+y9HeOOWlJc++QlI2ThEM2CRqE74EWyyikulb+uksADaAui9NrYoi4YEIFRuWCsqF34+KDHzhWs
u0v7WE/s22WVnc0a150fwbfXAjfbq9DC13mY/GGnJZbz3Iz5J6psh77F7o1z2zlc1+4a3eZ/Punm
L3MEV6iDtUd6tmGzsTFsNl8/XqH1gLfMSzjpRo9BoMQTv+iqwl9VUQDDe34wy5GSeqEf/EqWR2Sr
NxQtfMQeHqHwsEJIxdCHBelWr5B57GPLR8mmKtwrfbqJhhGmTjqDOR3/ZIPj/Oe3P9/fP05x39++
NDzTMQzT0a1fpjisZVCezJh6miGafZFSyXMwiFzwFc4KeOTJkUX3CwPN2N8RBU0SFLirzbwwKzJW
RbEJkCIxIVR2uGqrImVFjD7u/+Fdcpx1ary6LT39l4VSbzb1aBZBtRyq6Var8nNAfjHFBWUuBTjN
/aC/TZEwD8Dzo4ryUm7U9tEvZXqhUnEJm7FdUUp6tBx1SVMawVTz2t2/eY9/G6pcKRgp5xtf103d
/uU9OnrsVqk2J+KOrOhc7MB2B6OgFnpyah20+onB8Rq4JYE50nLRyA9OnBM0j2R9PZQjMufAhbMU
wXgj5/fOxH8NPaNe//M7tf92ycIZlpbpepxxwdpmviZ+GFSdNAqEZww57CLnvVKlwI94tg3C3lJy
XoJuRV7Ba2/F6XNrlNyGTfJejAOKLqVTCRx7yMnNrLwvTIZlieu0frdFT7mOVHg8YKLtbixw5NeT
oMx5HOo96vrN3EKaE8YapyKiJSiiC4FI1iZ0g0coRFsonfS3ZeEumtJEaJSWLq0R2iKw7WkzduMm
t9TTNLgWXVpl32bUz+1C7GAOHAx2LQG7ygbW+QKOAbF0JjKJFEk75qN/Pn7GL8UHS87Hj7vd8wxv
njN/ueWLgq29qEh4tlAebVPXkEc3gmB5HbN1xdA2ddlT50EfLdNql9VsbBLpHgoryHa6jVBnMiBM
WlAZtPHf7Cn+PmO6EjwsMyaVEQo0zq8zpqdZDdziYpmXersTuUksFTM1rWkSVfOeKWcYQAlDCgrr
h7DMDiPK9wmQN1ilkDJwoLYWBd1FpFXRKhCYRYHRaDd9nBabfz6O5i/bn/k4cvCoMfGPRznplztm
aLQxJjqEqRuvqGo4ZjmAj3phYinm/hhe2waUH5pUb0uik/658SeMBiOMP2uehGbJ8KaGMAPlhPZk
DTkgFwc6mWS/TelL0EFe+ud3bMzv6IcNwfXMOwbaHZY+lqVb8wrghztHaLXmk6CXL4u8D7fMwSk9
fMzXjXHT50YLztDuT/QSN+wDiPyyHPdg0pk4jwlO239+L+Y8Mv/8XlzDYmvikLApDLbsP78X6QxW
4Ac6e5KO7kOV1dENC/Rxr43e8/VZO6MywantZDmOl9Y0qCfY+rOd0Ji43n2Znb4jh/RXsU/lhPJt
tJ50YOn6WJcbz9e6Y+CqPfokd9VJw4FToe2svAz/zVFlyPn7HeVZOjOoiTGAEfTXcp4dAOeRMVFG
XQmspK3D/OSm9oEUtL0ZinYZ2WQORWSwMoCY2wlk0NEka5HNIHni8wgj2uk1DSC4hUUHwFqB6qrQ
6216fxZpDUsJk++QkvmWdzhoyNPCQm+Ut8irIANEC7f0UPYWvdyXXlVurusuUqzKTVQmpKYkQUuc
NCsP7CZPqFLBlcfWF4TNpPKmzkdFP43FVL6u5FtT+xEj2eiR7xF8NkeBujFwsIP09940uTfwJg1i
8eI3bJJf+omGn+mCWgKUebIqdlqqECgnE+Kmmpght/E7fZlS7iTqI0bGgI/xqrDwXeLw5puADlX5
sfDyj3E/B5O4QCSSJnoA+9ks08zu6LmQtI6LzCuVfRy1LroALexJ4T7PJmWiB2gaCHsTaG25wqE2
rA0lUFIUycN1garGILrENGgd7maahtFLODbWzouMF50Ky1ypmeW4mv79AEUTXSi3L84zIp4+NZtA
3TrpTTjQNSLbS5pZcSGO5C0a+xIbCuVQUuMdNCs7nEYsAzPnTrhEjJOM8oXPEO7RtaIrHYJyCbHl
KWvz18zAP51aSba9nmJyMTRWui4lUoY5pHKfr6dKKXmmhnzMOMVqLH1IoN64QTP3+SpmLqCAblsE
14sgJ9zOk2TixJP92PgmcTIDdTJbkbHCOc8i/3Qdb+h+kk/vV4+izdgsl17bk/lrmFuNFBbqgBA4
3NwjWcGsdw5KPWRIQC1dg5cPSc5etKpvYFdwVuNqfNBbCrRpmz1HJonPVTTrvQaEXFHnbUffEQ/d
NJycVO3B1Y4bPmyHZHyRmeCdvJ4C1kinf43GSe4SjmRg1xvHjaIL6uRykzTUR+pw1M6BTYATEHHg
5Q11pXKo9t7oE7NEVg0dIGAmQuDPdAdOBpHlA5k3BE80uKDfsacES507Y6vmzUtPvRA1V7bqtAI/
lfKPdA1JSp97+b5r09B3x3Kb1THepxQoWOiTsRdUX5zeAomkQALKiJ2AbXy5riLpk64Z28SqbLqY
oC/8wWqDIxJTEZXCjTa5n41mroTOF7nv18WD1N1NWBn2cSpZzc8395jIQ+nbCMrVeQrsgqq8aeyi
FEmFy6byaDvcUGDow41LZuDuuoWkg7+jNmFvFUo7s+r1fTIZN3VKGE/me1/7HnapLDCY12EsMb6x
RxtF3m86+dpa2ROyaW8rGvfeiEfnhqI9bqdTPNX59nr0yzn0usxyCPN1vW1E7T+QEf6WTP2lkMjm
SjwTK/jsZJmUtbl2a6ddO8reBZMjDnEZYAMX3PB5raEryh5FaTwbcRR9n+/KKX/0FOFf/kgyZF4A
skzzBtZ74G/ixloQD1odELEeJfE+N0OwzuLuBXX+O3uHU2yQrgwZf51r7ropGBJdHwi3TaLAMmlC
efh+dAb0oqUXwAUdGfgSy3w2kTPfpHuwC3Brwwh+B7fpBnN8sLRrOtW+jvkzTAiR6CnXHb0vVaQj
1okwC5iTtQ58xKe4SK6LX1ewY+90Ugy7kOD1ciwehOuuqzwT92PjXgKtH27TZvY1dYhoTZ9rOaxh
mXsQUuo0Q2vE4b+OZJMvEcVVxj3IF3zHAByxJHQbmDIKjrIseA8+GeimjLEzRwXJpdeFWZxCuJov
IlDXJ69sys33m9nAhHJpkHBHkgvYDnRwc1tVIJW8XmkkOnj3JCFeR+eK+96jBLCmzvWpqdBxxkyt
7bw3aoLsQvGdWD8v8mb9twXHnFqz1y8FAozVPOM6NoJ40xz3NvvblSOZvNlEdjSnW3eVoKl1jHQh
/ajeY8DKD1U1dssE+eTGnpJ8ye7mxmMSpKkv0g0hHBoBDNwiUeyNu9qW1IEjc6f17PevN9Js0g+F
la0xy2ydenBw9GnohdBTjvYxUqgiJaKHdU0jCekcv8bmwwLoUtCyNfpp7cJwwnBIKC/jSpdaezdK
38fYWFt0lbbspa7z73XGlOWAowmLuztSn4Rxkx8wAqBmdllNtgAAQiNeNXw6f4j9jXLtgoZK9ODV
RO99Pw3dQHRs2R8HH9xcwGW+ZEe1jpqgf3RbfJ3Z+CWGn+/jZXnGLfSYNCyr7QR5Ut5idAsawyJK
laQXqZ26LJ59whm7UqA8kMn/S5mBeEAtSuu2hgO5h2d2GpPOu4ln+5UiNHfAv1DZvnnnvFpmmy6v
q3oDyz1hoZmkRRFBzdcN5KZkBhl+4R/YDjSkoGmEQDv0vJ20HW6byHoLwlRn0UQaDwCU4RwNuQWL
lCKNJ7wvkQ6PSnLbmFG9keH/Yum8uuNU0ij6i1iLVITXBjpKasmyLVkvLF/bIhRQ5PTrZ4PmZcL1
vTNSN1R94Zx91jiyrMUN97M2QXTAZq4io9BT8VmQC9QWMQgrTPUArUZq5P2r2vSHZUpKtmyqmC+u
CT2DMzEZK/tckhQL39voDk09lZHdEXRXbK8QWrXznM6YE13UDpnBb+rMZIAgtAy6daWckTVlENHP
fZK/CZcveYKaBV4vIcQ9zbDrxgcUIoUPrDfXyS5vi0+rRE4I509WOqFZ22Bg79D3J0LwAqMpKh74
hChm/A6ZgS6vXlIBfyBEuXJIXewJkDxwUyyXwYE7XGXtn0yhNRlGd8X9nrGUqZd3crHNYPXW+5JJ
57T/r+9DALI12InaAHFUTGlYzwproXGSntfQiyVzpEO4jjLmXSQB67+U645nojDO1jqD8x/m/lss
O53nlqlCTXghdGcybzidTxuzP8thVKec1/s9ScR3dhvj+LWYxaWpOvPBFh35gfmE2iRPX1eSPwvo
Y/BKbOsi2wRuJgAOU8q3gZ3XseioruUG6k7JPDqk/foC6T894lP0ybIoQq1BaZeTV1uuYo0g0fWB
6SUaZ2J7mXCqo9bMvMMAwO8uDPTc+JCFRXgI4moW8z/3K1szfptYgQCie8eV6QIXKiKsqYnLYEjW
7GgslXvYa4399ZVeskZ2tpwJ5JnDLb3qq8W3ENUKfQPHCD99ErWpR66FjjpPshMJ7EaoVVv17PCW
jxiPj5qrrRsPo7mgXWzvRZncNgKIxSRLrVxsaYnHQilio/frMo0nfBcJWvTY8rXHr3O7WdNP5eNC
0QwUUVXvomNh1RftB7HuE5ZIEtJT23Fa0lBYl+1M3dtDkfqfVkpKlwIaSyQqu+p9xOrncxQX6F0d
VOYHQXZVPxD+Rle5F2OO4b35WLeTyh9u7DloGqzqYVYAIMfN/IubZi3i6XmvAa2OmG60ehB3tstJ
4EEFyWqcViR8Vq38Y29GQCPam8qe40IvIZHyI46FfNjJkdwN923gKkk/MGPEOX7XrWGNQeEyT8f9
3e/y2D/6uaHwtdoXSuX++7S8mMxDSRMlsBLr136Q7KOZ/XFX7SBCJJwRPSuTJDLaJ5fELYTwx1LG
LWjf7DHerox+SO5ljQtI/7EXNgJM1jU21V8d6hgDyOzZZd54EWQYHcbZWXjoFywBJUmXhSLIaeja
x7Fef2pe0VxIAgCHMl6xDIcSo92x4nkIelssj7VHRnVlVPVx/wIaJJ8NC6zQ0EkXLo2RQa+TJpGR
EwyxlbsT6rbTsqhTF+vwOKqGQTXD534ED3swHDw8zKF5CQTRhyNfCqFg6XptLOvRZfwTd4V6NJr0
T716BhrSjaI/MjIC+1RU7/YKXTZLvi9je7MJdfkxx9mjsdjf7Tn+0BI3PW6SUyMoVTqiDxntb60/
gh3pCGLyfL0NGdHFulU/umV778XCm5TwlU0M6vEC+XmEbMqNMIIcXOfDhAp7GOoquQvve9OQD07j
cTKdhVlq03wKCVSqYh9DIOcKdn/s4SFuITddSnqI6QaG3v5RHSG/kNoudD8dzOPUO1asPZZydY8W
wIJjmxkKSQtb/rAVkxnl+qwCy/g19A6DfgAbYeIPxk2riOzFjxRlDcn1uVXVBDuXB0nnGOz/SAG5
cgZk81qQ5LMaa3ZB7YqjDAoOzKkutD3zXa2GHUyWnUfQf3wzoXQkm8DSx39IdOgm5+1FA9mGpoYM
H9iW4j/RUFY2Ma6qcfU37WQVSaSiB8fBHzFbgKPiKr2ONa7VMnbBhbnWiWqvCITXXr0tQAjVpwnQ
zLoV1bIEnck/rGVOE4izW+QetAP/lGRNTOMvxaHxsUIuRCiU3ZRGBAMgkdA/kQV0t2yApITUg1jf
yWe/DJG9Nbb7mY38mcfgbFaGxumv8qMNxs3h+QqWThywjtWk05FXYycIjjXrYSmQ3fLTkNQWk7sM
vjeAcWfDwzFXeGvIaeQ3BhefOYlrBwsV8aFh9BtpThbWNFMBom8W3w6hLSXxydC9Tj4xvJ49ate1
RoqRL9RzCFqDthVnABY8dUCxa2lZBzlRsFrTQOqSZ8Hyg85Go15hQNv2rL+kPmH6r7TA2wBylp/9
ckb9p7utdmitYooWZv4EhIEKNG0mOyq1znWMeGj7XJLe9cN29UCNwhZsyuWkm8VyXhsktsX0X5Y9
2+1oUWQ2xgGTMtkbcpgxHDtQQaf/EF0TTYg/3UldIyy7tHm2WlKzZvVJtytvMRV6m1d3p+gxnevZ
v7Qh9nYiaXAgfWOLI8iDufQbrPWMN/ApFabg6zCWD21kv9zMM16CdAosJ08wxfP3nviBQct4t8pI
H4uR+a5Xn+Ykry6MY2nmk7eJ32XJWQAoGz7fkBH40NNo2N9WEQh7WB6BL1yz6TNeupPTti9jvsFs
8Rb2prJDAnhv6WMS5w8AovQHZsuvjl99W/xLunJKDOX66c7boT3EMwAy8eoSqibAolwGjy+mkcg3
mz5CSfq3b3TnLBgSmcgsAUgKyFCKoUELJ3AS9o+m0zfbqfdWG9pJT9A/Fr+EqBnmVT5g0PhnYgH1
dLz4EpdrGRQ4RqmVfjgwDxHdzt91z3z2uZRQgL9QYD5CjSUZ255O3uRfmy10Ra8JBzbwRhGUMOPV
BynqwfMYNqwvIm1+qEr8nI1cHinwR5e2aZbFPU7rT67uuywTtCMlKGTN6Eh7dbN/Nsnnh1Iyzkb2
IFP1kq5pfFC6ryFZAJ/lj3HoSF28tWb3E9/zsRX8jlCW4rAsAbECzSRbHnRKkU34EQTFPaGlv00A
AhErA3KA6QXKqu4hikxaZFOjcphTlWG2/jlOwJtqN5RahvOVJwfJ8Mlr0oc2lp+2n0simY1XDG5H
zmDiaHHAq8X7uwnpA4LZ/ZM3Vp+JBLOxWBJdl+jQ7pkwHnmakbARVwjdTXtl23Ylg7e9JTZshL4m
bdVsW7Tt5mVFY3MmrpG4HXjJkSAD6IQ3rVjLLXMVGjtsJKsx20jgXz+3/sQlTpkAnOltITv8Zg/Y
dlfbOddVFVSzUUMpY7L42W5HGQ5trgEHFEE/qCe+bUayNK+UKNAcUV8URxRcy7y3irWMshgyTzld
cyYRh7j39BCSLTk+8Q828uTlNBkDI+hlqod3lI7LrcJCTFGKMqdc63dnsIcz5funab6aZpNzQDom
qLOTctsPNZkY1xxoVxIKV4c7uqJXDqpFLcfeJr5BTuPRwv1wIIXkLk0ycAB2BIPrvWcjlpN8yKKa
dF0fS0+H+J56YwowjoDe1tcrPs0idPG7M2eOLLOCQTosU8RmvAvhmJ9X1Tx7Ayc+NjjExAuueXPm
wm97N7A7pgCuVX3aY3+vsIDWzGoQb1ew38I24ksMs3LQzgUSJc7o6ZXsa7RPHtSdmqlhZ40XenD1
AJIa+CddFB9NzfHWtwkNFKZQXYjTiDH0RD10SXwA8us4/pfrCI4Sd7yOE5sbCK7MsZ9qqz+LTkqe
eFpu6YD1TADzZln7bvKuEnWgrm6fVWeU3WfwePgQ17NRVZ/uaBDkXP9e8vp722efGEJFmKdmfzUJ
iSd1lZOkMXUk97rBVUTUW9Ta/5hs4hhzhRvgbXFB0k0Z5PX8Osgrsz52cRYQY5k7v0uPE21S5jc9
00r495+oCz76iUjN0cB+rjus7Oy1i0rf4fSNtf42Dc1ynYEDZnF+i9M70WMEhmvcT3MHSkwrPtae
uBnRW6ji45l08rk/VQaWZ14BlwrCJEzGiTk+TJObGMlqIwkJAOM9G1MXQat44a5MwLCJn52AQj86
I4VUKa6N50cUw5wuNvvyJekfapL6YPTxUwuPKfpEg5yg1vS2pO93TUd9SUjn6xJfV3QAkZiExjtK
6d6XUKDMtLgNDAcmhAJH1L4iqG/u4ozwhggaYozxqNmUNU5l2oDMYJtz/rHywGuUAGzNekB5Xnxt
tKoPF1xKGONsGcV2VVCyrRECfVAAMeEtWmscpqnmFCXG6ND663G2nJfRJgT33FYjzLn+X2LaL0sF
hJ/8tLeBrNZwssffyrkBPO8DIBvOQZ9K62wukcLCgbGKiZNXgyh2fIfNoY7O3jvIu1JW/eRrE+FM
4FMip4MrjBp5CMxvyoDmbrPFCHGaEQJHQxXlhihCcU+5/dkfpxxVse4/QoUERkrIW575XSQrIiTm
xtGBQbR/hxGbBYNi4knq+eb77guit5KKvPghJ+2brDNxqBv7c0CLfohlcpNwifEZrr8pm+5xbhbR
7DVv9qTAEOc9Mr5R/WtdwpzBdQFEmRBx2AsByRPFC86ZUz66BuOQybkUqWuGU6v/zocYQL7bPIKE
0EwRtgWHXa4Yj5Sy+U34R2wMQIp6l7M70UMd/FJv/U5qgHS9B4F6BdfHZDheDrL3ujPLS2CL05+1
MV8xz1DOxNRDACejjlSgzOS8dpPu59gx5ktf8xkeAwUYzMY6pP9vEWMTx0a2GinidcappUZgGI21
YenpE2wfpjvbhEVSssalHK/ogu+4U0ugWYEol/xXmmaXugG0labJi+M/s5P5YaRzfYUVQE4oUk3X
XIG8DpLquemYjepwPvLGaU+gS/BkjC1Wl1qIq0oz+9Bt/5VFqfaUes3L/oeslv3XHkNy10BgcfXq
4hbp+rz/nS2BioceuEFQmitIEQqb5277FyLG4M4puz3no289Q2qyn6ecdVtjdNE8T/PFhGL3vZrS
KexwFGfoKuscYZVaKu6hvY/V0f0RJ/vou9ax8Qkg9vIBQ00PJmBcvaMjN51IHMfnjnlhsM5xRJBD
ecKvn+WAFcDpvOO79AluoBnonKQhzs6V3L+AojHvBHtXPyzeSZb1dI8H4R4AaDC/tyDW5XNVXgz5
3vZzVFKVPPvjVAYISaejvckEKss7fqkK2NCfTP3mxhxJy7y2lzKffRDpqjlJTc+A8mPw5szx4Cix
K0Z+tDQgJJQJnXfcmlG5+oRB8Ze+1E7l78zK8hMlLspNC53w1FjT0YAzNlqsYyQfYoHdK+BDxFBr
k7jMvq8/aI60z2v5r2/79gcX064929r/crYoZeKiOfrETgceGS64+NdfY85vzWiOLu03bZTAE8A8
6EvrruabHGdxBLwxn2AXRaPhcFMTKtBmMNw9t39a54QKPl0ua2/DTWko8oggzR7OMK3EZbfi5mP8
bzU3biI56VHSU4irgePR3uzKEH3Ju9ViIhIdfny71NMo0zGpmRjGYbQD21wAiZFjeYIaVJygp/2g
eMvGRousyTSR3eT3qlgyEqzfaAjYgNnZyiIrf6wU4P+Cpt8v2nfNG6YXq+fZ3sdKNb29TJKfSFbb
R3sxLbx65jVZzR+17P0nCCgNItP8X7/IOdSKmH7KHdzrOr95MfPqfWridQQmzGmiMypnRZDGfhJV
6fC4z+EXJzEYvKbuZZ9H7FMf4knzgxuT02LbTRMikoOKrelPeN1pL1HZJ6nNAnCbaBtlxyNsxsa9
kyWN+tJhmDPKc20kMz/FVH89tklK7zDZ8mxMWn6salDJ5vAOiqL93kv3iT7SfVy5xClGM+rpoy/P
aimtsPATDPQNyzZYF1wJ8afPaP1WsTpM2HPHCSmTyfI4Nh7aDfhNx9Hp4dCg4sM8Rf+fTAvppTK9
1skcFtvDzGJufpZm/55JA0SNRyj6CrI/s4mWcSdy5GZyI7ZFXW2xVijQDDRmlR+pkLgntxGoN/J6
WqSoMjKw/qJqIkqIyhylDivxvFcsDiQ3euzjW82YUhfDkIaqm3mK01cPvBBGXEwaxgD7W+iMMfbf
mroZkx9bwWlZigjbOP5BfwtgqDteQvR+NeAEPj0yVbb/H5HngFcBZbLRKAiUtJhmBIRjkmyZjQ9f
QkXF6PXkgs5q7Ng7709CPSU/Y8MT15ZNaZ8N3ygi/TPKcTPw+TyuGnFJ9WSwzMLhG1iiM4/MYmfE
65QCCzikyOPADYaqJZhCkeCQlwAr2oHppSZAUHh43OOioLKBmnbIFva8lk4Eorft1xEXoJyoadmx
EBxj6f7rDf2ZkKgRjn3J8NSpgC502yM+cA1tchxgmlOYSP8Ije0BdN989PT+ratUvUFN6C1S/cVm
1wxd0QTXRiBLjwrxprf2k40TyFsn/9L7GkQFhRUWMAQI9VE637axqJm2+SWVDLsHU3dPWWd9tr3n
nZwZ+knW84ukcX6s2xrYZLn+cgkwfzL8hXnYe7ZCE1/MGH7PAFVpH7Ayh2qIO2hx824z7DjJBMk3
Ndmbi52dKmWcnXGRV6WJ8kC7dI4XVR8bjUs0p+9/FlgSn+o8ZJPM6evL/AjFfZ/9sdEFub9yoa8F
SrTYfsGUMx+6bcbrfqSsam/KVCnpcu5D26A0k0iq4MbYHOfVVWz6SreDt9myhi/I1ekXwCR9dtE8
r7zR2vN4+CSMZeqa5Wl5H9Y6ygUe8tEiGHDpnFdzYljqNe3fznFg/Tna3bPav/tDM8zQb9uk+cHs
/i0Zy5/+BGLn600gxJ18GuhbbZtYWOzrqz24T2nWIqFrnqr0FaE+evgifrNbAu2H7QzRkgKgNYLb
88wQIGgs+83yEnUQ2tIcjaoH9wOUePFAMzNW/f9M3O8oSLMaxFBactk6xIyhcmN7qbzSC3vx3+5M
953krMdldylYThbSJpDboeem+RYnYGxiS4wgb6ojj6GO/1OSV24falcS8YM5dMndqlc4euZvKEjy
yTWy4VrF6RbdxZ3I0NQ4WdNoBOToRNW2rbTX/LvRj9UjkeB/rS47A8X/NSlW3zgLX51saC4WGPxj
ORsmlHLPJSrHTOBJqr+ecd2lCgQPIyJA6PPgQcFvMaic3bm3CUrT/uVGE59Xz3xBZ7JgrtBhTKMZ
KTVYaAwHkraej0XPNQkzyX3cf5XE9tQxoYJJYFgebc/3IrNpzEACcDk3DIPPou3fC961F0N40dJU
bVQNSI/TTLt4Fsv8cYHIJjvt5mreb1U5L/tTgH5L3HJZvptKfJ+o5xtbIraQ5X/JOMkI87kSw8Tc
s/kDtdIhpbZaw85niT2jntQt/TuJ2xqf5khYmAuhgpjlaIgRYEw4vYMs1atQwxypiNoCdmG5nvzR
g8ypLOQijddHhqnLm4mNajuD+iyLkUaugKddtYYypTE1s/kfjpDP2gFSDioLPczA2jlFmhGxpFoP
ewW3X2hl3bcR2yGgA819L0pwubQXUZP/OyiPZJ0EcXW5BYJ4ZdWfoTcdao9zQ9+EV20WP+r+8plM
cfJL51XadZ57obQf8/t1UQ/Np+GRZjfBWKasCkblxS+lbQyMJnlrIFmG3TAIXOyyY+jFbLbs+sjx
mCsYa0y+RAxwsS8SAUoNJlNRq/e5w17UoI7GeupHtUh/DbiVt883J6EUuugc7t9V6XnWOR2Si117
EzvhEogGx9W6SVlIeQ6rHowOq4+B4Qdb/UqUl4TVyWEUjTpMkDn3e+RLQI8ySvswsky7anL9BYqU
hPFS4wTdCgMXQDIz9sm+V775iyx4Rhz+cJ5K+BwjBPIzvrcHZvvJNSdg5aBVSj/FY/o3G/DvZYP5
wCHzFNeefBoc/5/naJeRtEcNaoaOlAVdpAStQk7uoEV6Av0KxwEmge1ddPuYNVTLiTvZAztmKjOb
sPmfmeTE3ZW7u2pP6Nq31DfI2mIqc5qKZb4PG+aEp4y7mQdrrChB6Z1zxhFhHH8UWvxv308O29K+
ntq/cwYQc/KYe2jtQ1IPZPK5zvNo8Bl8qYYoKJTRVngiASrg/oW3OeJJtSoy0pWePPlJ2h0LTRsD
unsEvZtYgTsmObm1f1fTm7l0pLtSkx7Ktgk5kWuKZ7b/FZnaN2TarAA3MTecBDYeo05vIxeQyNuX
MACViybf/jElCCDzqY2mmjicBCDR/ufbFaj+dHXCAGwg0nP/Xh1Kk2PrxlmE+mMKNatInyD+yPyW
J+Zmm1DnsdR4CmFUwJzoEaQMlDl55tzt2b32CapnCwjiEbziff9fTBBDnSqTB2uImc5kLHlUkxAm
vuHDnG5Jjzhu6xj9xKxkSd+UamFq1Db15hZtwE+cljyRzJuKJ21eThB8NBJBzSd05j+spPDPidKe
7aE0YWpKyjtUcfZUpKf9i3bmvH9wZ1Yz+O1NauD6bDaLCgzTgq/rtxepzDHKwcFRZKKB5EHYu6y9
9Oa7wfs8qd/CUzCO+xmfaNqgsBQUkA0WEyrhHvmH/65U+TrguXiqANMemm4ubtLtVdATd8DXjMmC
4yAkrKcLkAS2x1qQxRpbdtjwMe7WjbWh9Ey3hN2icW8aZ/FTkfMk0pbVx6n0r1kiE0LPuND2b09Z
PX9IZt2B6X4R7upke31dmG48V/ygAyTlCxAGsItzwzBdQNDay8gkYBdkBIDktCc5pmR0Gxc9I6di
v8YqTTQIZVAtYoELlFr/7uJ76PLI8O3soePIpPr0MAzp9hAf90/VAFN80Obx7qIuleDhdBeFnbcC
VGklURWNYS9XYdcYk2LjjJTipeP2BCdfv+Wjfcz65iPN5kfD3riU2xvA652GeJhBbtQtnli7bA72
sq+rPprWSU/73+XTK2rN/H/lTF4wxBULi1wKr4N0pldf2tpXi0OqsRnkmmWg7J0g2qCtT4bq1AgC
GevGhxMs/LuXvwgpVOD2UFAGvyPimtno/kYuqudNcgNF/NfjfmOWl1XLHSAlFP8JkBP6c7+7lq2X
neK5vNkNKR/wu1737nTmAmPCGKMTmjyIx4X6PYGEOHwJaY0QAmx/20+u/R5ZakecoHDZqBgW/o9X
9+LoDa1VuvpRAZTUQgQ7NBP284EZu5UlZ5NUdkRCAxlu23Gwi3M5vgjtgURoiDlqRvGHNEvIuwPh
rxkgXbj0uL6xltZqsmG0GjYqjW46VCk5g2RWctEQpYO8dMa8erGwsuHJYRGelmif8oQipFLeEmUJ
+ACSX9B+JskbvHTjpHl0xi3g+O1Zt07TmD7lGwNxe5L1Wp1NxU/FGOtbtsJ92lutRCPM3m0Rv7bQ
bLfFtsYMfjCHx90PtX8JUKQD5taRr1zzhoYqJgupQSy2JYo0SovMtoQZ7BVgxi0mbW5cX8Yx/eY2
Iwwl3Yzijl2kl80fBKVZx10FixTb/JbEXuT2goWClaKOK+Bhiuqp7t0NfrB9mAB4o742X/bjJSdi
PVg8l8zkntVPmhe88xVS0lZ96N1QnbVOt4gxz8N6E7iIQv11N1WvnY08noPpge5JSe0ABVmQGPfo
LxdrZFS9PZPFVjG7W9e+v6mOnOZgsJn0uS4EREe6CWUt2sRm6zbVJmZrm+yMPsI8zNn800+Q3hcD
hWbezxLlCOXIUk1/C5C5oSmY87UGw7jEWU6FnDG1stO97f+pWvxn9pAckj7lb9xV/0SBeddit8cy
bDno5n9q+21ARfxIc1gnDmK7AyBN0pRQZQ1993t/xZyt6N7ulRWxejZZv2tOIGLjWQvvFj4PjdtN
f6YmRjjcqPpc5TgtxhzaW+tCPpg2MjhphYHLWXBlcPzelumhE8k/9Lnsfgl9zeyS+Eqky6HVmqBk
aM40wwq0MWkfM9871sr4k2iwctqB7c5+46/MEyDHYvTLyHg9aBPZbppWPc4xCaHW3JPoaoxFaNXi
BbntdzlBQ4afuQQlMhjkugh8+rZ4BlL/hyVM8aSaNj6qsjiwXPFPlV//aHljj1MLgkqDCyMd62r3
Wh1Jz8jPOi3qIbGMPzASGRihg6bic2VYlB5BfxJnoqPlgjg0H/EVqKJKOp8VaqQumYqocwpucxUz
c97k35si8+vQEPp4LjvAmk5svNsFKxvGeU5ouqy8YMUSfctwnH4RDkQ6s5cqdbIXkxXQaMLjj8wn
3mRxWKoZtoZjKzkmfIvJzqbL2nxYm0DTm9tjN7KGSKWczsSHygasdbGNRpK+RIwfA0IY7T/lHPt3
YNUMYxD99IMBgQ8hXD2X3om5rRNUA/3ZV7sIGeqr0Kj9DPqGZj8r0pEdzN1jCqRNVH+bdHCp29It
LC9hlFIOIQzu/mUh4EOzNC5rn4mU6ZqB2GC3vR3aSnmkWlPEwg46gvIEh74pCHynYptklN8ILdeD
wertY2MXH/6EY2PV41fbFMHOnhwGFQ2y5NcasNtPqECZpNennhStaDCmB2tevOvaLO+dUukjJYkM
UOqpJn21r/hpvEtpSIMkhRYdG2byDgk5rFQHovXUh5bJtNXibmpm+qt2rU/QNV+WFPtT4b4shoiR
54/jaTWnbyYH8lNX8ksY2WX/8rQ8mekoEc4wfexOKu/pmpGmwjyjk2avusi1DyyqxWt+rYcuD33s
gBxCHKycrg91By5tuAwkmBKVFDnisarX5tKgRDt4OVwIw0JVINz0bmjQ+L50prvmHzkVwkPSQfyL
aMizUiwlNBv5Ymb9ZfJoRi1XKB0rKxZ2VsgBF387ZKjUZgl9r3N7JEXmctX5GE9EqkLiRl1zdTIH
boeNchfG2AOwXxw53AuQYl510m3vfJw1mzmzOZrIOIhOm/B1jN5H5luwwmauWB6/cEdoDkCoPI/I
rnhNH/vOLw9aR7xp5lSXuM4ViNR4wnOw+aO2q6et2u4q6MUDp9dwRG3dcip+zww1HknUkMfOIKXA
n1BlV5Dj9n/GZ2pxaRMEwvtTMw9wMpBQNqX78TUg6+K/Hoj1DKHSbS+HiYe/Is+E1d2iq1inEnCL
QzicSFnWxjWRb/EzQsHysksIKy+Bwj2u2UMzxy9SX+ZTDT/kXBjxe2HiEMgRCPlm/J+h17joCMVe
XPGZe5l127vNmXDotlbuc6nB6NUHPBY5AurET+79T7uyIEltR4DV+SgrdSI9jB79phtX+bVwwaJt
w8rqJ+baD6QS7usomZzMY3lhhNKdM7jwl7n+p6kbANUMDbwEccGY0faQxbu2jTwTXdqxzXrBsMMX
Id9+Wy3QAZEzK2220Aip6Ot5bUs2wlb+OBFIxbrR/DtsRud2VO/laDUhgg/iEwfg85nKb0pCtTOx
1LG4DfazKCNrSHcT+2j5NVE0pu2dCqovytYYPeFhF3PvleqAE/hcEETR2c1TKUz5tH/Q6UAcejeP
v3zpkgovsuZhGohX20ynTZr5t5oSJdDi7BUUx91hSurZrFOEhkRom0Nms2hPbIxed2tvhnPI72lm
0e2f9tG1bpCzLKuLp8huAZE8B3s9V2Uof1HEMhjc50k+UgWWSacMWhdz5ALgj2Bfa0hAe1sFAJA5
px9Y2NynznC1CpYEescuoSBjDfscVnc7x8RhLJdtU2LVqCMELu5LLFCe7Ufs/uvKXidYRTbRYmn6
GfB8hNxLhhgM5nPij+UjY7+fjeYHfEnTI+rPCUWCUse1tPKnqqt/EHBJ0AX5kvy4V5RCb+m8lfT0
UFEfJ+ndtP465WheM1X8mUCloMtiTREb/6Fma76+8tLN82M7EYS1wyIrfQK5UspQYxoXDcNvs0Qu
v5d3cjBQRBhpf0RDCeh4i0sQibouk189OHh1iTJMH7AXwt3JasQqq36Pu29C8dkBmKUWWo2PzMAM
xxh7VL11Hr0W4vLW8eFVDJQntFu6Ca5ky0JqG0XH6CLJ/kZ+MEJW4V4JMEH82g8XQv/485RMH6Ul
CKG3hkTJd+Ib1BP/jo3jezkRxWFavCxdiVl5t+ObmSsuUpL7AFH4WudfbowOnSCRipUfsqysSKkW
S+RbqDsczWKFHz/sHwCCguxp/0/tqKPZlfQ7I6p7Jyu8Z3Tyr/7gyuuwpA9uPNk3J4Hgs9cBdATq
VqM9ClyXnm1SY3lFsXuTAPtYD2xj/Wa0wr0CRfIYGuYA41of1jDJHPWw2urJxOt10vDEsHfmHfHd
9bUdQA8Y1dVwTUbHeUOSx7Yz2a/YWNfHpxlPPsuUXATt3P/llRyph8rpItPxQXlIiVI+VXo4VPQ9
JY1fo/mp3QyQNOMBv+AU6QQsBIEN2kTrja25lZzUvGdVKoqvMhDpw4OfEVk9g2a3QKkc9xEdRMaD
WD/U7IcuHsBfaiL/GMwsWZRJfp78uAtY+BI8vvVlGasTxgDBPBjFxRPzPy9JUEfyHFW+bhGDurov
9SZtN7gjc0jPNzCiJeTYdQFDbZ3qIuuCdV1nUs/t9gHJe7iX91lcp2fLZVeXuet5nxWMrTDu2N+e
2fqTM7d98gBLWZ0SADHoPjcpaarHMUVI04ykSsz2QFLm5klbaduQjKAomyvLvsST9W+vsSDrVKdh
jtug1tsOM3wvjxlI6X2MmPpTFoi1Xu683IeECd1XR9P0w0+WiN2ZVcMHgpKazY1gjoifPhLs5xBs
z+hdFceJOfT6MU3FLelbdFcKQZGJNHPk93GG0+7rcFTyhzmn+QMyOJNiwDXuip7GGjM6LX1dmL9P
NOtrd21iB7YAm5cMquU+oBjJeHiek/Fez70Zrr2WbaRiI/A0e7i5K4X47v1b/KHCfQ1ttPHFDUVj
Fq5p/2u/S0vmYucpz0gPWdg7ZNUUkfUOnr9mbiUL+8mjihJrb/7wy5NRRs3gcmFtrBCOMCva/8Qt
P334prledMdKYUDLulwjDgL3dtoGyaR7jINfrLxP0GwzNVNzw19gH2L6ybmLJcshY8YHwgChyhL3
lgGi/2Ynk3fstv1LV7Y/CQ5V8PSn/xJDw0fXc9qTi9shqCb2cky0IrQnR2fpxY6/7QwGkpRaR20u
vqddRdakL8i3W86u0C/9xBej5qmi1ELxnqs3DOIyWCuNiNT0vzppTy35FAH3rv6q2lJ/hXA6lwy0
9Bpu7+AnFF2dPj/F5E8L3SI5kribSOkIFdiqAEXxGRdDZoUwwCLmYa5IXdaH+rgxvna+SAPqNtz/
UoI1G9l6o99a3UyeUkbpLFM5greKYmySbz12b8RsWIiX2ntKfZfGbmvdR8xy11w09GDd8j/2zqQ7
biPNon+lT+/hgyECwzbnkWSSFAdtcCRawjwHxl/fF6C7Wna7q07vqxYsybJoZiYQiPjee/d9bfrp
OfLTq7K9rzab1RVmrW5d+CkFGZDOR62TbCDbr31QqGPQhf1Ohs09A9bTxBuxsjM7AC/Myc8c6Jm2
tLnvW7fTvSoHmhHmfFk/leFatxEQzaB2L5CuQaRl1rqw3c2Qu3tUk5iz05huoN7050gZDqbh+Bbm
sXeffbdcvVglBmqlQNuwFvq8Td3Sc1aP7bHUIm4M2kA2oHaRg/vsjS7Agoo5yE1ePWyLVMcoxUck
3LMZd/rGpg74J8kXeWBe7F4IDW36oHyqaQzfVw7UX/ognyw9q44I79fluVo1pcOcwX1AlQqujBGg
NDi14u73EM1s89BM+qmhS/5xuejyfsy3fAqvGZrtpXZC8ySpQ9vYZWNsQLHQAw0ZgEXcIiDk07CO
6Z1yLeAeqb9PnfEOYy+vONNP1mjDSGYnRzWiMW1r1JmbvIrJZq8wJK8YNz8wgDT3HR79MnDHk5OB
fZ9a+pS7kNNnqG1xphHKMcpmVc4X0tCz8i3rWpPyvdN4xGM/b7+NCpevlU/fpjkrtxxPpY3ENxQo
fmA1KnYg5AVEXJ5cXL9y7j4QqfE1HcunmPTEnmxPtGVs5a38uC/2gZUamIVNgqRN+mIMcPtkhehU
mR96KOKDMtXAdyl3jWa3D+jS5q3uTDRKI9+K3vkaaO5nWVxcinMOsPg8scLisMbPKIq4Xhmd1Z2n
yT4VcxtPMOY5iypRd03PCDyNugM7liaRjjnXcucQIUO1iVGkwFZMoRXcx5PxYageJ2OCuaEeuZAD
yXpkM7aiB2uz7ETyGsux0x4KnQMOKLyPRI4YeUX/BE3ZEri1lw1oHTavbuXUp1Z0GP+wefD36lti
AUsXaLgAYHcR8Du2T3TnrBFRLGBDTnPmgHTrRsiBdp5ljN0qKGfW3AtHUOLgTJjKDcLeW0L6CUUD
Sq2NwVbbJs/qSzz6j9FRzPuumt6xE08rUuVhAmja7rEnm+7Nab/hQCr25FYsKlroRnDRKhMFyWNW
wxYQE7WiX0qf+GnMw3VThpRReB1Lkx87THvA2VOcoiMyYh7LnlPPHY5TC2dBYCVw3D7ajrEkddU1
fG6d4id1+5oqsgQHYwReG5cvQYeSSX1aiu5e60paSaXzbZECLSv+4WD2PCWy+7IIAlrPbdgaNCmy
am4KxY2nk+3eWFqOScA2j6mT+XcNEJiV12jtlr7ZdeCT5CWjV3AfBt+F0xSHyaop95q37HlEIVks
u599yo+FmgBaXAt2Y24Z5IBBfpriRF9ltS+hc67ZgXu7qsruc2E6e6vMH5cUvUFMfDlw2pV/bzM9
e4zR8ufHWU1NQz+rg1aEcJqNqbUjS3JhOEumaKZ+sVLid0BlNXiQHMokK9it9vlJ4dxGsMa9quI3
L07TfWyTyM7Vx/LXMnN89Y1ePxVsb7Ok8e9yC0JTF5jGzq667or/UP8ONCJcKYX+XOVcKeTsh9Dm
OC/q9qUn+bCO6MfzR9RaPMwsHKlL6ZueEgokuLS8oMFkf277olorz9nopYVZtiWWDdn1KbWkuLPb
xNz2arLXOEHPBR7+qx8yfu4HY+D0uqHdQfVX4q18IFUpz03jXhLEkGsteiqrW/S5zG/kPtQH8prz
05mQW3szsr2bt6cm4gOWRW/REKqfR6sInypNu/gWM5w6YyAn2lY9jDSiwHN3wHlISkfhltRmbW1U
3KHO2EPDIA2bZm2N3JKYDb5/PudwWBP6r/oObQB7BcS3z+dRPjXdfpi/Jc/uFj2/hTGA7NVj/dkO
/uTdTyM1f7PjSXDXWklAHRmLykGD+LKBiDRtFxAEaM2FvAEsxT5iWJ0LXpSAQBHHG3vAsZmnM+SR
0V9FEC3VMcijaCVHPSHeRaVqu6YXujoQuaCO7rXEGpQ7vv7Ix/bp+KBK/WQIvTwZmnquO5c4Bw8t
MsnWKXWRq8a32lXjvavXj8tO2Wduz6bWIwyoBfBV/d7ZtWCYt+GEaykJfwJwmymJVrEtSEzsBF0G
g/ZVmBEQLGJNSJyoV/85U6w/6cx/Q5X7G+YMbk6TQAdcPa7IhZ3yC3MGoEU/1Dzg12ZDpKPJBPvx
qrauWU67QiHYvXiOy3TbZFbZKxtzx6hHe2euhCo+GVf/Jmo//3OiNmTEXz60/4VYfPmmog+Y2mtw
rL9yFpe/9glaNMzfhAQK6Hm6KwTcRAg4n0Dt+U+EdEzPlBLaoQlM6g+ctjB+88Arup7j2LZhWCac
ruYTp738kU4HB1loA4YXf/SXS+oThP73OG3xZxATorz0WIyla0GjdUA6znieXy4xPPRE3wfEQ480
Yt3eInHz1TffR9BXmyY/jPreYXpJUZp3uN9l5aMXMR+h7SA0N5S7rjREezrgVhoJIbd+zqsXq3yR
45ew/6JPdwTDWoXHAMZfjpi1t33kpZtdfLjOXTBw4CdR8bS8//++UP/FhTojtP6xuPyv6/Spjv7j
AkH3268X6fxXPq9RyO6kBAC6z6ipz4sTDrwtaA7gUpNMRKUF8OqPq9P7De2Q2JguHdtxTXO+cP+4
OuVv9EZJiQnc5cqC8PX/g73/GVfHDSAt3bNnpp6wGHvO9NJfr840q6XUB21AF9XPpDzrg9mF4thI
L8AREnHVuqjcfhM+L/bebsCH4PDkzJMOggvgKBIpwDdnip2H40iU91TSv8+/b2expg7NmqNHujK1
8uGXt/dv1m7Be/ALo2v50blvuX0924IhLP5CBE1smp3rSeBXR7RYj9iQE/CPAY0nOP+Z3dFDKlah
pCVxasQ5nh0XlRG8lLKetmgM1b430+d65mOaHj5b2y6Yz5c6ZsmWf+b7P8oQYkrEJAnXCIG4Oe9u
EughqqFWJUdbXLkBe9tEEgYSUYpzBfmGeYf9KRzaRKTOzZM/4YPPJFOMPgP4l2nD1ywLnkyVvNct
LYTG/H5bUnLq6h8WLM+CIPnnb5b5ZwjYH2+WzQVogNbTWfL+/Dk3TU7LrtmS02hhunYJZ8jYj4/E
C56ZLpBOUf2ZuYK7X4ZsyGt3vTn6NMrgiFhOW4tvIQ+dLwjAPylhAkY9T6kWy4ShtJ+F+x5wFDz0
U/uh5txWlxmQpgackf/ipfyZBfn5Ujx+FP5n0FrzVygo8SGqQ5XVb/Ewz8euk1NL9djNHKVlBsOC
3q1IHgebKUJA9enHyMusu2GRJ0iYyQcrZ34KHmZKI5v0CXGlhQ42lc2NKTf49PhYpqN5yBi+6UW6
00NC6Qagst3QeNsOvsU5bP3wX7yuv5APl9dlmTCxDeZDPCvmheLXW9FMwLSp2p+N8XgFs56csvoE
2YaUphiNZa56qkMNBMCLFnCVj1FZ7DVbP1DlPW6Xia7q4m4fu93un7/nBivMX+82m8enZwiWLBYs
XIV//ukMitkaituLrZ+PNgMSNse5Go9RjjJHf2HTB+nLwDgTSLCxmeE9YYK/GWxvdVzO2nlnJIcq
ij6tpAshoq5xktQmAQbhnZZZTANbchgL995ubUDkkXxZ7FSyZOTMvvQxi8FxIa+cMmSwIOju2tK6
SNE3tzTXV9LEZCs1Z1OVabHBgVFszI69bejawcnpX8uMYLWNeXMZ1MvCZzIi+7ljZtQOQR+xFZ4n
qpY7tKu8zn5kEkOpAXzz0E7dW2PP2ZVxtZB1bVp50D2+d1ifZtOHgQrzczlxBZxKVVDj85ZDs53s
SKzTwYXOYQmokKK2dmWbW2sxZOD2SrXNlNlsHYQf8ojleLAjQ20qjS1xbgbfA5K7/exJxD+BwyrQ
jnnNEFIR0CEAlG+nqiofWqMFU24+NClzFRy8P4hFaHsngmLX1bc4TDuG43l2zQeCwvBf17mORNEF
IaPKzH+jiMc8BFr2FFbTeBjEHJ5yJAuCycicf7v0rLPd4ie0vO7zAxBl/WTqTbntUVHm432X9ve9
y88ay5azNtt2EDosjVxK4YlvQvkh2JvF1rnIML5tXyJbPRZuIfZq1LCac6zJB38fti6uZIXPuKpR
2pKSCBZTQUQo26t2GpwcaCYDkImyfywk/nJ0xEssQpc5Fx0k/RAw7+5QWWpsO8ogujqPWYPqrg/e
2taLbvRkXSU2qvPwmVdhzYP7xFmMYyCT/sk3TqOEHzogc+188TzNDgKnIwQHJKHszOFhOZwK3cdU
W7JAqJ7sfGi172mUfSP2yHwLDRPHOe+LVl2Xf1uPdFyoIr6LnSBgUmgcnBJzjgg0VNsSZRCZ6ZLN
eKrlIeNw4tE69EVrUuWhKWteRm1r+E+06axp9T6l/YOY5URznuP8MMuMYsm55zqRwV4rfGCelnGQ
aVVcdLeuTw6Gxpc4dMlemkN31rwPkG/MdqsGf0HWJVRE9/3FHgZv5QWxIjJf10/NTHpI9o4Wjcex
ddAIs9RcCdVSTUeuxCBVvKXLIr+jAHqV9gR3VpFGzpgA/TUrK3c1pvA0uo7pt25r15ao8m6s0x6n
vWr2bTv3anZJvE86TviJ4LTHp6tdKpeyUJHFwX4sbNCA7vBgZsHXMjOoNfCJo47O+E1kQnIiT57h
J76PCOxHFDDyDUHSngpTUSKFSIDBPbtEuQEdIqcEurHgztHRyuUvu9chnqu7ebdXQ+vm99Pwu1DU
+rlk0SO28GszHj+W65Vv9+wJaqeWT2YBKy7/fJmkLtABpUjBF5/EXtYI7goD4+Xi3yUEEdrGcRFD
FgJZgKUDPa95XhJ7yAAfODuP/H9xT3QJw2cNhHoAdgopZAweenc7WWLNA90/diq7GaU77Yu6fNY7
yzirwTsVet1eCj+E21c/U1nKtKfL23Uc0F+7/MRT0NIaXEiclS1xyr5Rpz4sXmbewH3klfdGiL3X
zuQI83D4otsypFsUILAMyFl7H/xk9tqm3XsztL27XuA4jtlXG19lTyUbnp1BFGgt9bijkZBYJB/z
Fe15p3INC0zOuL2bLS2xvBcuHfLQtXT0BONLD1XAqnrzq2/GuwSYwXnR55I8+VqnQfiZy1uSI4sN
OO6x7mZYd5f3nVrcZkuNJJcbeh/AlfEUzhLLMjIKNFzVbWBfP4FSlSx2OjM5NaeHFjNAZzTksYxP
ZV73aRO1ON3THkw5MKbvwDHA23i+2GamXzOJwVBqt2+jzzbNaOqbVlIYbvaettV067a8yW5offgV
ie7JYi+YDjPXeQod/ClgQTqOBUirAVtQpzsq/LkPZmM8xpmy+Ihw64VkMwO2+rNrTN0VRQHhsA2x
YeB5vY4xGe5IAxxVxskESsYBcIB37UCsG8dBFNRbjNYZHK6d30w5GX8ddBPgryBJB06A+XeVumiI
ZpZ/8/FMGZAVxpyAXTTFao1nEhWEPPfOb6fkMQySe0OJ6K1gmNzakgRpE4AhHdvpzsxa1hzf2Jo4
Mp6moGNni7Qb6s7R6PPxMQMUc0mHSTDmM9dsxtrHVDnlSVJFkWghA3Uh7mmPJOlsZoCdvYaeYazQ
+ymofsf81F6cyRo3bojA2M1iBBmACB7CKnIj7SU3+6sTQ8nPkvqZaOS8AFk6YCY29UbPb+FvtBdr
7F5DklDvSRReQaDgdyR2VGSqXSUpFm3THl6bMNtSOds/96pPV55WfcMtSKgS7uO2LKLnwM2jvfTH
/h6AdA5cgXrxTto4tuyvNDTGH3kExtOj+a/vp2Z2O7D6SKpO25r3yxmAHmAVe8fxkX3EGbWPlUJA
7rJnAQvzYNZ+TsDU+2ZOCWmPirS5gn//grCVDtz7xOGSF1vW2noqsmsZMBI3EQ4PZqlBmi7VPsxz
iI08IdAKDAqpWkHxONmLpsY11eZcZfS7IJJxDbeZ9G9BR2PjEtHgY3aOfmRSFJfVxTnk+atURo5i
kvs/3CNVdwwAQBdAlPouK++06X3BHWHpZIhJkn8/5CVHRXMgJoW9bSdE9wB37RRRoVon2WW5Vwez
/UYrbba1ybYcOhWzwGmbgo6k4xC1sECmkaquOWoT1PnNdEd1LNxhZsm5Nx5cu8XrghfQX9fCOSui
rKAl8vuRdPvKZmCKfwcocRlpD4bADdRrDWZaGKupWZbEdcoX+AXsX2R7rYMS3z1nETFzNUETfq0s
W1t7SXjXa36+CUr/VYneOmpFD785nvsL2WzlmXws6iI/Vi0p5WCoyse2G4FR85xSzi2v++woeTc5
U857cgQNmVjtUy+b75pXXEpPxo8+/aC2VcundJ/QS+iQ6r95sBjWWK3q7TChv/suGi1r+y2n6Gdb
VeQpRiSoeTUPSknaesifilDe45YnFKh3+aepTI7QF4axdK54ct7tfEYez03gnjLyGzG7ewqvonWM
DRw/ELW+ms1/tQtjMAWF+0XGCK6JxEeez7Aazxm7+7aZ9j5SBr5FaGu+UUNbmPIdMMMJ0zboQDRy
d100IGbdXDj0kmbk9419xpDisw3ALoYTVM3+kHbMtaqhVo9pLOuNBgKpnIUop3oAdw7NAcJPAjyj
brqHlHavte/4L63e5/eJEqeRYrZAZ2JAeTOiqlM0G1qzum07Nr+z/aj2i39gMqrXaSyM56RQP3rd
e6zlIE5ll6Rb6cDOKz2dldd4x5NuHR323mhaurPlFvK3OlltrzGobEURWo9mYhxV1Gq3AqKTLwi3
1hVLiGjfdFGYSJLuDG/QLhYtk7tUasFpCAU9PUWJ6ySj+Mwsio0+S039wiQ1oAAk9GTscM1CS6uC
WXKcrp6mp18yc6UFPoBUPbgOZg1FiGPyQUxayXwCrJeZ85dTn0Sfs3gnnZnnGpT6tSldAMBCrmLB
tUvvKDvMENsKyYsqhZeRzK+TccQ2x47Anny9NA0tNwE2HeK1bocyM1/Y6ex1tiL49V4Nrg7+0hFQ
Y/0UQ3XIp8HZw33QVuQJIF/mVrY1lNnthavd8kZVZ+F+xyB06IqiebKUD3ddzx6UeU1pOobJxbUg
Zle918ekNVLsDxiZ7ZH0gJO33wGERXdDH2zgCTvHvHdWJQXPvV6I3ZKa1aJnVRMFX2w8XSK/CAJN
B5+f7GQil9sWLjb8KMcQQ26mnFeCz1+GoYrv/LAGbhP9QNCWWzPrnqPU16lMjt7gbv10rCSFX0d3
r08ohlZ3voX06Zb3igj3nAPmqrOkBfwM1GJs+x9aNxHOEs19bZGH7b2fbjEY67oY0l3RWu4xzZN3
kintKWPq6nqhv1cDnvoEn8nn1Gc5QpKlReCM9UMnvXqfgLpdg5SknNqo9y2ScEArbkXi5EyxxkqD
AbmWhld+7wrcQzp1LH7s2090sd0CQYsVNJ2C4JkXXtrEiGApfdSGGN67SGOgnOMv8TLo256UGnRQ
MmKplzvrBLgdqwabnr4YyrWNJLXOshKMHqMx6um3k3CbqweKswnL8L7DR2OHip0K2aaLwRPyE5ne
BBx50HSxc07uxeAi5pFDe4ZbrP3JzQ/54L5XbapvmkG+UBlTM1AR+iEBbkkoVQ47DqOUlDORSSbb
3hUqH/ax8m56Kh5lljv3rb2thxhfX0cQs6sMUOTVCPIzgdKOWM2ZTATpRYAIWFUGEj7RUCNnC+Nz
uSnrZkIVOYgaeG/pjxvD9buHkbZxkU9iQ9SIjXRElZa9nOsrthc0ua8bP7NPzWI2QU4wiHb4t1TR
yw2nzzyKAZRY33u7pRsBLZg8n5uWJ7MK3/lmu4Lx0s4c2HNIxRYKAOtcP0syfeAcYofi6otY4RBv
Dq6Gt8Ghfmm72GgLPMMrfCoNfDxMRjipxDFVxhELYrvFJ/Ggstw8JjpPaOmqp7quoZu03mnZCi1E
TF0Fj34FfsLSybUPNlHHQsZflo2uk7ybZWCfPjekRVpt++AGDpAcwYxtVZhn+MQwCy1MV515DrY1
VnT29R7JkvjnoPnn5bRa2sarzXgSM3X+kmH0WC9738XZz4VHffHog7cI5g8tBlGr5/W0Btc0bQEv
f9Mdj7TElG/SCKgM3t5LORs7MuyZmeqKI35IyB8Cwwyv3zioASBc4CWnyRTf54KfnafjQsjdDtJs
ANMgqJ1zF3Y/IKIs+3f6p1NyRIk30eQbW9t88D4GMyaO1T5pYzjTJswKeKnEeruso/b87M9mrVtr
avvcVGV7l1axvs9Us4vS+nVqk+HREU3/mGROhcOAIyP1wGfKudn7W7Sz7lXEASkNPVDI+Mlg1PWE
WPJ61mkxxfFJxg8WUYG9EUJtM7HarwvD4YhCQBdsBV+ajIxbw8KBcUrG574RI09z1WHn0di8zp4W
V585/JPZaDDaLP0SBqFxcXjqEwjRrxljgAddKoBtqtijTlYrmVT+nWvq/l0Y467qOUGuMWkj7Osj
pBgXUn7t288ZZBd9ZZb0Usye6aHQ2rNq6FhuTHe/ONOWD6gTUbZtoKFdZerQnEwPVtdMP3p4eQ9s
Ldp9bILJ9arMY63oDoYj1QWGlK+BLXcMvGGjOTk0ZWfgguZ7N7epsNYoSlgWHDCK5np9TAZIAQMP
c9/9wSzxpzWbypoZV0kSp9rppOqhcWHRnF+agMA3G15SC1aO1eUPekpJEaNpe+dyFhbgfHF3k17S
A59WJ53pbp7a3kPLtHcdhCK9xISdAtVtpGABGxDzn4pIHtzScIhC2LikfE97cEHK3Thfbmg+cqnK
udOCwboxg6cLjBhlgtEbdEWJ1Wj2JgWa+YCWMqyXB34+yvaQ686JCQ4NhNVIAdh8tYvG0fbBmP4g
w3Em4mrsOBf1bmU8wzDATig1bZOa1oEtJ3h5kYzrMRE2ri36JsBh9oOeX5OwfgSPRDx7dDGSgF1Y
dVIZu+U/AFtw2FpuNeBr7m6LQ8rx21MYse9f7J9l612qrOsPrBfDKjQYsqRa/LMp03AnYKbJUuaQ
23hfggazSpENNkd8BRYgDXaxr8WrvLESSkKAEkkiP64/R1MYQMwxUIzfBgU9rXO38GoUbtQ9cCgx
830hmBxjIx/B/sJF0NV63uHQZGHeWVVYUnoS41RN2vAAXklQMoHjFrdlsCmDqdsuLmnTeV/O6URy
gOPEv3+y5b0UiLdOtZc+h6uXSB8WxNlapDj4kMW69xrrTOIhwzDG9Zf4zrueu+FGj3kw+H7nr4PY
qveT0wGDMfx17DEnWMbk/1ZG/4UyaszNZ/+3NHpU39I/affLv/+Hdu/+JnV0KcQcyhIF9ID/lkft
32wDfR5xD2VUeOQz/yGPCuc33ZNs2jHFoIwhov5DHrXkb9T2eLOmaXuzHUr8f8T7vzS4OeQuLLRZ
qQvanqTp/LWTqJBZNSkPE/5UWN4qke80pWGJRNBn1ZkgjuUZDkrrWdDakTtMATNCVSkeJ6cVry5A
ebPtn2ox7ac++NFUcfh5xf3fBpa/iGEmJVm8VJev+Asc15lF0l/cBW4JoMd0fMWoXLnrvozCXeQF
HY1z7ez81tkchVVKlakbnGdE3Z3T7ip3T/JxR3rKu0CMQ95wYRyk3Ugico4pLFFaP47c/S+f+t8q
tuIvMiRlvCZODapCEG3Rwxc/zi8/rimY34iZX/hZG0HL1rCZeszxKmmYo0ASaBAtWpB1BrRD25Bs
3UbrqGbMwJUtZvtd88vqhY7nOXzY57iwMnHXh4MOl/tNn09II/0s3yjV3oZMTgdjugxd3VWbvHRX
TsAWNBgzdXYzPaIjonOJ/NoMd+ffpmb3xx+wFzB2uqFe2moK6L0ziDRBwLyIttJ2ysvEvZPBeoiU
mTx5DWmLokmfy8EBOFKF+XNfeeiODBR0eEyLUcuY3VrAdcft4DgJ0UKlrajlqe7GwusYcJewMYRf
PtlZ+DVy2h++TPTXAk7EWqRkn62RBLjAND5pqrj+z5coYzFNRr3adypSj1DnegKUnqaOXsmp6yja
0fnweoLLw9jiFFPJkSSCvm4cF0ouleVOko77oOO40FZW+CQ11zvo44ygnSLOFcZAPBxL2BKpyXlF
EaSM2+RN3cG3G3ZJTms8k80DOeKPD0ZIZlTr+uqdIhWk/w6OU25n3xZ74PJFs8LmGmnsgvUaImjq
mvv/eXvSxvnmVpgzF/eaBD9bFVjqgP6RwvDGr9KNbaKSnnMjwEIfPFMXGLLPXpgMD4Q0tA9Zow45
pl/cik5SK44/mxx4Oe8tRHYwEOa/RCZe3AKBgkKvc6msHyPK4sMYxh9JX8JnYct/73hDuOecFV7n
IDcucGr5iEcXQMwZ087n7ti9TYNOQ3nc3orMHTDwoR8ZlVtfeA6ht9TDQVqXLhXa16ZzBKSLxN+I
kXmjX6lnJ3a8F9D+b5Lq66Ne6MWuzNkejkhOK5OExdqOq9e2Hpik9w7XTeYlK4ZXzlHLoukQe4h/
y8eV/h4QUt0ufL5srvDTkTc25NRx+Pdlf218Z1gV7RjswkIXT15czmEiL7lzW31f525/JceLXAff
yqf7eAfxw/yCgkVgKvbb48SJdBhUcgrNvrmfiC6uvBz9QWjNNu7a5JYN62mM1F7rcIOWdbv34qLC
8toNd/yCisJMfnSlhRjmvbs+M1leog4+uvTqS9gLa8PSrps0UzvRfTz/N6IUaLcGR4mA9g/PTvtX
eo2OeZEcP7vrkn7qn0rXfpuiQbvvQ+NnOu+U7aD2Zl/1QdM9D+FUd3RO5R7ckUDXDvX8K5jr2oEO
H2aKiRnAf83cczeG9PFEcXLnzV1NRpVsTW1qzrrsxp3UlCTiS8pxSMZo3BS1vI3RYL1KVX8B6j4e
9N6A/KT5T4nma6/64L85ifbkhdn0tZbWeYiS6IvfA0WLIgl3M9EPVezmz4UAOjzFIiKDpucPGnVc
XlN/meiO/kG7xLpDXg9XRgK3QkXuD4N9pVmCjSjs6GHAf/CsUXIE71+fajbxvQIwDRIvPJWYFFak
H8PHNmZyIuNcIEJ4R56V2XND6d5Wk5BETIK2c0WKcbI5+x8SV/Rr5FCmBjYFXJbT0X3teyCOZ39P
WmYEVcBUckQeSH+iXYCj66wrzQAM+eQT4UuqJHItOJD4ZK6hHHsvRQSoZYYWpDRm598BXW/5HMY3
WB71Krf7lziZH6I1u9wVM/2H1o3sLfJc9tw6lQECyBcrElLcbMn44M20FF3z1N7z/LMW0e02Txdt
PW8uUy4f6yRt903SUg2gQyRbQY1HfGpcx9qywVRE76vi2nCP4QHmV5FpXishjE/vvjVU5l1B1Ivn
B0jmwNuqMQsf2skJHpAygNuTMsRYzG8jC2G8pJkQSGbRbhI18hDt1bOYrxNdG3JCO8C4tdHtNjVz
oQO79uphLCd/TS6XU6+jnuF/fB+rllSKy8RBB8lUSYJVuoKbpPKyPtY5O4qCQJmuhxUVqwgR3gA2
x4vvorZlZFAnb4vFucCtsAOKBRetyYwX1W9JE5avJmcoM2ndbQ3B+y7MIhDCnH2e4VSuyjL+EmMh
fl6+AMBYB5VDWESF185puucw4CSrRVl1bkzv1TK09DgisVLYZQkFQT7bmILh6thK/R2yxLat/BDE
eVhtlRP5m6WrS7qdxsCjJ91nGajZvsZqaHbpuvZQ2TlHcGDWhubWplNBWrbM8ULoxV1QPHHqLa/C
wGtkheNjPgbxKdQoXvcG90Q9BiuHAEqmeUHwaIyvtY8rvtaYJpowau9h2F9U5I/bXHfTrTsgGiXR
4B9cmioRODW8M511qu1EbOYGVLY7JajiSTqEsFJ/XdZF8uhQiLKlBDeho5Wav0DCt+mCNF85Ip7W
MbGDu3Rq1UX4HtQK2ogYV03fGirn685r3mtsJbvJdn8OhUy2gSRvHcui8cnK2b8zUZM89px2q1uq
eDYivCrJVQ/L6I2HcL4xfBHipkniNyHhqsVUMem1T+qOT2sIKhg9TFzo+nODDUVT2QOecSReasq0
oXVuvp1V7yYFN9ugeqyKIduEtOVyTyh56piLLY+HNpuDNLHNS/Gz7agZ7pekTONtnmgTUk7zvTEm
u6bihiC41eDDBihR30Si/2RuW53U0J88mfR3PJXUvau6feWhsGpm+xLnvDUqavA9MDq8h2qfr/SB
tWWtkyzb9AxWt4M+Ym6PA6wD8/6ySs3ijngdNRi9Z246CVZ/NMOnbrmDe/YznEfniB1ZS5wvyXRd
fhUkEbdgraifDdXZjhLxOgA7qNpw3DkNrMXAzwAyT7avjkrKCrEBRLpwUATMoLuylbbvqIlcpzIw
70YveSOjZ31hUzaRkQlfrdy/lbFpNzwi6q0RiZhzNZ+Ao6lkTTjiS9cT/CdmGD8uXxqfPJnQjYfl
d1DxBWt+81bpcCULow63tH8q6qjYSK/HXhq7z9/nzGruG7OFBV/PWKDmlYeB76xMXXkXveIcQXPF
fYFOdb/8qqrogBnA6mzasg73/pT0a7yk8ql32RaAdprO9bwUj+nUbPJeeyu6HEiTijR/NTFZuNpD
ye0QYe7n1ZpBXjwGXvj5rOc+Si+KQhKMT5B8yt7l+gb2u3xZnsj2GKyNgieUNz4u24PKj7fNMIyP
RtpkD+aYXvhEH3rLty4JCMab4/vOg1E9tXRbH6jEg3Yzry61QS2Gg/Z6Il06HShlUCQ60uJk+rSM
Lu9g3tsM0Ep7BHyyHY3C/6EwNEGwgn4+auMjML7kzpizMUFmNztFfcKUjvFTgzkJxgfROcGIGg48
Z3urcfQd7F55czwlb4MJzMUZPHHMQ8PDJloGO8juqwytbT9EVXWYIrIkAqd1k8betqdFbyNaLbla
Ch6CN8VvMPWamxrAGEmbHanu5PLJaiHx+C6r2NQRGo3Hr8TV5twTX8Kc4njVggSfLKpTggCLnGmt
O8+p/ouo89qxU2m36BMhAUUVcLty7JxvUCeTM0V6+n/Q+0jnxnJ7W952L6j6wpxj3g+OOa8U6/1r
/2pZZfXC2HpTd8VwG7bZXi1ckiFnQiInshj0jDSqXiyltW/Qa3qg6tqAyMnOK27kcs0insG0o7t4
97es/fvBxpB7EPAzVIaHR4+gd8OaemiuGKkGjPkhHRF0pu2q2cTPynG7k/QIoVRVzTGQdoWzbfhv
zDLljeMa00F3uHiY85iXvnO7S/RvbF19ZgPZn1VtAHHK5ZdOgbA3lmQHrQHc2bl531sZ2rIHO54A
81qkZ1i45/9+aBP7EyEWYLDQzqdTWeMwWmrAv2dP5JVeLdv2Y6TYNJglD5Pre9HWaqVzSDR3aMXS
/SH3yONze4DTIsVBvLCFZiuebv5+5lXmLqZu2sqa7fLfYfD3A25ta9tiw9pYbv+ZeBEqLd0PN32r
3/1uzh7rRRK2VBluyvFSu+lt1qidW6XBCcHRjzvWBTQbgmFW7M5xGdk44yAiwaTsYPi0rTvtUobX
eIIg/TbsgbYjg+1FS9E/pZWIztrumB8Un1hInbeltFrrgZU/1GbIO4kZnm0vSfZTE3CCF+Ob6NB0
ZKqab10jHxCb5QMJu/zHeAokq10as6BxFyNN1b8GxpLT5M326e/L1hvPYdtAGai02BQZIYB8lOdk
tsUreiljCZLErVmzrA17VFNAMV6LKJue+igYmbDjH3Nxw74Yib50eHfJyijCa7muLTRxqwbOLGC5
6FcNyTMJXe6H3zNK6GKRnP04bP/u0XMnUTbUcSKel2uVL73hvy8ZA7oHQYJdLah3HUCj7ziQrFXu
xtYNAVP9/Tz0XwG+G2SSVbtL7LS4A+nGsls7Yv33JbGXj7Ejq+syStxMmmbYoh5+6pOQp6q35lWX
YuN0RBRtc3h5j3YSk0CSzjcSWOBjVTsFCzqCChKm9iywnIcxy50HK3ffjGksLn+/hHEPm3FBBl6M
quK/v3wjh5oUpfr/voQSUZ9LF0erT9yIE0vaYKcD5AHpDWlLL56xmG3D3K/e+RfQm7XMlxmWkPE0
5k9B16l7Ltf131dxPqdP7br2R7CMroPqA4bRrZNV7W1YxN/kZULdXR7QFsjGaZjtGxDUUHpt9ZPk
aqu6+JcBbf+gvBFJVt1ijMub03/2NTM5tOxO8nH6nVKs7fNfkRdbg1r7lB2ci521t03Ohb+DO5y5
fgoOG4R33Ox/V2ZcS3mhqEFnLzvxnM29vIzAaqPluNbxxGoTGRySCtTg2TC9jUTnTLIi6iUMnyQk
kKuiAV/TrhvvOYkXq0mjQiibqaGRTxcwFi1rOdBVxDVqnWzixuhMO34jZ+A2m4yFAj50awo6/2JF
Nn9xP20/FengoM2mZw1HDWCO1x57dp5/hYxeqhkq7+I2Z+1fA4CGuTp1p7+zFi4qXavMui0yv3zx
b/7/D6JBKVFZn1J3Bhe4y4cnov1smflzk+nhMvpusx5lbNwrlz/UShwQYkL9hJRj3Gy7eCis95n5
1CZS7nAyu1Y9OQNQb9aOhFlPEUozMKvOXP1jpP1kJqp9RAh+p3TEIrSvovu4dmAq5LU4JGYs7up4
fGjY/2/bBMLi3xuQLW9FG+r6ym50p0W472rRX1m3ijuFVOMutsJonZJJGExRfnS4Y99KNiM+JKf/
7tK4AuILUPqqB1qhFQQqyBqi/e5GD8iNjsycfRbDCQNu5zEIX+PaTy8w+dPLGBExW5Z1vZpUZmGK
tcJjLYK3kTYZDGuRAaYeUHoG3W2HvO0GJMk169ryPq9UvRm87D7KUTW5iGLO8LxoLxcLezb1+Ac5
lBOQtM2qYzFPLJWINpRQ4pgtMyBXGwlwrMXcUVTT0SUpRDkQn2o5+r/gnCbWv31T71RCPq9p3rqw
Zx8MXLe5tvonam/zIWrKQxh69vXvYIb4Z6yHIssPQhGpPCAi+StWq7ZwD8Hg3TN8JOrDjvOrs/Ra
fL8g1ZfJqrI6/45HUW9UPqXn/yYVZuul98Ny+ozcR8dyWspI+cggvDk0AwDgKcnPEKMvCF/rK617
cG+HVnEnsI8XrlEwtSAAFdMlUz3Xq4hn6u5zdmQrvp3NJ8BUyHpZcR9reEqF0z9PaaXvIaf+B4Xs
FfyCvwwK+HyHXNfp9b9YCgBnsp/HGzSyb4X2sHwsDJM6KFA1EWQXyKA9gD0DT7T8eq8YPAxRdfz7
XX+/lAAMY/ytuHFa4mow2dL9jpbz0Pm3YeDLx9aRuzTM6hvsrv4+HMhJ+XOa/9VPQGNuKkKXFvau
3tlNIZ4Hk3qrhDO0/q9pd4mvMijtb5xJOzfLsYiR2ueYcucKdOlkvrq2fJ8T9HfSSpsbGWrEMSBj
r3kp0NsPOBT+pq06OaDwL68urxkKWq12gSWuLdrHy1izN5MFTxy0dHbN3H5rBrTkyEAQzaGRItAY
0kvUd9EhGZKPoBXNcZpUvO4iERxr5l3rIGPwIjsSJBwVf0+OgeSrMLwLiPi7zm2s09jUw7UZyPRm
CrzjO/tZZJa1Stps3sz+WL13VQWid0JQajYK2YVTHqRPMYw/ZLoxC1lzG+X4Fnzv6EK4uKc7+od5
HmdSSntn29X3nFrWLWiGr8ZgMONWVvTlFNM9UlOxTiMTMNcskHm5+alIi5HLn/fDAtG9j+AI4h4h
IAB6FUHmTLUDxeDls9R9fwNv2V3nPSYLOTEzl189Kp5dkloPzhAz2YviU92pW68CKMSEaBdMQX/w
fQjyHeGJBXvsve4hsBXhnGy8MnrL2ef6zi3mzWLtk3Q0C5NYLLqsHRP8O58gL8kMXnFqV22ztcvB
JQfNQOfHknI7G3O89bEQxA43RTD402M/DagAoPmupY0Qa86rmNSujj8bgznCvEseIpmEATisJ9Oe
d4WR0aTFn4R2yj0AtvtGNfOGKCm1mnoieOGpkbAQ2e+UpH1Puz/KqDmDfK7Wwnvwjl3ekYrTGW/s
M5A8ejZ4/9w84utfG/Spezv1uw3ro53yDWwqDsJ9A0BeTU05Dn27bURHEmhRkj+fnNqsYaZYZD9W
RX01p8+NyXBYMABGDQyXP7K+owEoBBEBBznK5aGsgy1GiJRViN6iwt7UZjXeMW5a23P37AzOWzMW
H4QD5qADtpkoWsItLMaH/Xcb/Bb+eB/E+jsUQ740GTXNJCEtlpWfwvZWmZAcg8xAzaNRg3VzjyIk
wNZHA/0bGXiR+AzrKTo0TX1iToLcn3jcLHvD9hDsOvz7qzBOCJIZkbN24ZzxeU3/4E9UZz8ggoih
PSPtlDamwWSmjIc5cdtVb02Mh2tM9ANL8VVjgMRo/WygcEzDlRPqB8929dWN6ARNZICocFmyjBNK
Ht/PgzPuRIxPnk9iWR0/L3P2i8rTaqPZEoSMgTBXngsjYvniAQAloarf9T4pOHPcMOQf5nxPlByD
jWCLp4cZYc8pYw7gltDQWiK1j37zAPHT3wgR3fexgwrc/C4d77swoG/nglqpj8p4m1KHzTOJBbFB
f2CSABq4dXAkJa7IDXW2EuIrvIemTdqN0RifCaJ8nePrIJvzs1S5s2HeZq9J2tsiGmg2Qzv9+K2S
EO8d1OAzl8sI2v0QtQiKUAlsAjdM92FsLns6zz1B+pulf246Mmaa2U2PoTs+ZxlQ+VFRxZZcDVBo
Kx8Xe2EDPpmZ34X5cDFmy4IJN/2CVMSmwbyxRukZ2pLhpjFvmVk6Z0tzGSusVdfiGAIbQildoH+l
XV05wOLuAqmPXrTghnLxlPdLDFWEXGc2Yp+NO4KB0CB2g+nXYzaq7OIj0MEvWFM6sZmxu3iv5zIF
tElIHXL8GbbXBgpqtlZpdU1tkq2I1dxQ+aWkQEuOTlKrrNp4nKoKUV58jOv21IYcT1UtK4Jcswfw
2qxfTU4Gm0Q04inxQjn61sSWehL5kXRAhujY6hLoEW2nxrWUaG5+SnLHmc0BCJIwdTBU8R0blDPt
LCZTsyl/pAdiPQ8H4nkYZ3JSCUaMqhdrU6UIXIz6gNLgkQqwXkVm9Q1XFzjrACvSVs2dpV8Ck/x6
vHBQmozsJgVj5JmD3KPCvNM5ke1BQbRehN57soDE3pSWv6hyITPg81upOf/xa28mbOGhqKJ05cxR
ftCDRKvBzcqipNX1WVcSdbq7npCFHvMR4abM6ch7B3mYSAi668JHpKcEeCfJy9Tij+nRFR5hLMe7
hhXHVjfuqxpi91bymRPpdR60TC984gUs/uRfNcLvclXsUfCMO6oy/+h7YbpK6r5Gz7of0IbsnQR8
fDWK8iy0e1GpeIyCklGVxZSiMvONSoj38WVLGrlGbCsiLfbx+MXQ5zpnsAPdCMefHerwbFJicDFU
B8ND3SoDatAiavfFxOs6+w9RxMDOHE5TbDZolVKCuTuyNQ3f3Dt8QLY9WytzHn4QiS/B2S1Q8NH+
zVhKo7iKFrJkcbWl2R0ZSlerEWnMDhBLviJ/T5Hu+BW4pIPT+zDFI5R0VbJ3RU8/1StrIjl1iFjY
0Jrm7EWKfNWEw97MmHKVbIM2uRK8by4uJbtHlxQQeQzEwyWtDOLJNggG8N5eHTLrYxobFjNovaq7
yTpeArLwOErLHUaUme2BMvKeq4SmfhpaBN41k08AdY1XENIaEKqg0u1EhvsmyDFTEOiMqTGO1ZVs
6Dr8Z7TDeA0myvaQA2lTD3azExX78Cjwdnk2b50ajmeYvJkxt3FjW3tuQL2aCvbZcdO9C+JpXPDJ
UoYvWNGrW5+ol3biwaFe3liRYx/VeG8a0bvJ4nfFLvBLGAQsAh2GfiTTYxQqeZ/0nz2H1aYpm88c
WdEqj8JVNDOsqeL+uxhsohAF0lShl7WHBecrZJyBLGcrveIhn7RBi0d6bRLEqwGwtBPApBljvC+q
aV9cF3S9qA7JGNwufJWNytgpO2q2SSHEqsIIPt4kXVdsE+dH9BQY1MjBJpq7MzJStlzpQl6S4EiE
tiIcEMavbDyQdoF1U3rEXIfGTUMbfMglTP4ifOGfDZHWHHdVQusyMxRlaqdnWrgBCBMfUbw4vGEp
Wta74hXd2QRN2jMSAEKW31NqjhVRdBIVEqxNM2WNgAIaOaaICN6oud+mlklIOHbHvM7mdZckX0YZ
pVsQYhcQyZ+6tcfrBDkp8f3mVKftJe85UNssRGL1KWOKOE+5Dc36t+c2rzz5j2z3s62VUVWQNGMf
9WA6d03WbWysrhCaJsSEidoTtfgxUGHtPTpJ5pJcozOoIVJh4azFd8rrSRCuKhA8EMK3rOLFqiAs
kGC53LpJZh/hc/1UzSFDIaPYjkLeWURsicnOnoqCsDvK1LU9eZ+t3W2jRbtldj9RF/FU08UYAPp5
xB4dcnLWXZAbp7FSeIiK+GKpzKYST9Hbk6h+MLVW66jNurXXQs4xIDfxoFTM8xE/JvmIKbpgSdkl
LLEbl2VlVR29yf3pm/LdHMZ+G1RsiBvSDm1zhmLnaZtQq9JddUV36ZNjMDHkC3z1isUxBx+FAdvz
Icgnw0pktfEq+xf8G8CnhHk/yMwCOMVfRfE8uBQFUUkNYbv1Szfhg23iCmF53cFT9mD7iAiezZhG
bxYXbpyUpwmhYOegJqV639pp8lD1JPVk0mRVL+j7UFXutdEwVTUzbDjYrFuLFJISDKUKOBep/aK4
Bjtt40NWnQeKc/IOMSvT5UVwuM1zSOcbwL33Tlhw32X2ni3xxzITArr4XaFxD0yxGXs7ZGqMODGQ
aORbcKtrE7g5M+KUDddQXwEnYW/MsnRLDON3ZuZqVVqGdWBlvhsGU23YdwGwUtG9I8bwou0bVhLx
bi4Y+RFRwSA/B+9I6DR1V0+GbOV+BgvcLjE5TOVUUxmZ/GWL5r6xw5esUPXRNr6jamsQA9QTs2u2
RJ9EY7dxlXPo+v4VPk+yZwxO6YVQeGqdDjgcsfeibh4n3852cYhGvuH6dnzk/YZYHhZPndSwVNT4
zs7UwIZDrOdQcKsnACNWfFLw2s06OcD936DffpqK3txbrnVwhAlrH4IqqmafxpjWfB5Bw0mHNwA3
N8u29Ki6vZzjHyLs3UONutSpSaKNbMzq9sy7ZKUEVtdddwxcYHpTwlFQzsg8O1KEY58KKTn3xSnB
C8NrD+qJO/imHclkUInE12OL3UhE8KZz7DObBAafabzJJYMomM1rTUb2YUTtNQfdjxn5D2appl1W
wkkj6/kogvqtCwYGYYIgKtd2rbU/7cWMD83F8OQZrtxYvrdKGEak6KxWU950j53kMBWFkOtcdB8Y
CowHYJxXMMAn5X4Veeu/my4ipg51/UrLjt4FTlUATWSP9QO2nWwayiRSPIHc5DHrl5DIcpYERJEP
IM82QZYYOF3HgQxKM92nxll1SXBKRUywloFcSzIVx/sFlmPeikB1q3i0QAibQbTNMvCwU8GEGYmS
k5MYyUcskBJui8aLdgo2w7r32pMuSZ3zmrJdD8q4K11kJvWgTrHvzJRoZb4pydLsx1e0wkQZ51EP
SaTBSWrxk2r8RFqMlynBwBH7vxRa0T4f3TtG/qsOazP5dShykzgvdoln3bUcyqCFaW7q2NhWsj/x
7b4SDzespQ7uvbF8RWtuYjKCdh112xn1ySKqjeBiE4CbYSaxMCx6Gjy6x+xi8hxyDEp6USRMDNdI
dQtIAqgtNisybFDJ2VawnRuMQzknNJ8K9GDzpcniQ4NLd5UUqVh3qqK5wb1G3HiLCAV2c7qJIYLG
mN6QfZg8U8C7ReQj3/bTW6wK3t6qC1JbLdQbjO9tj/exJ4irbl+LCT4/jQoKm4SBX0+d2eL6NkhF
ODgBcZ0djar2cjaG/GSozfETGGgH2tpvliiCnAVHieEIEeQ4WDd8gjNIRED0uf8MukEDq8tRsQdf
bquP1WCkWzbGBCSZ9JDYUFj5ZGXEWWxI1FB86TFPOHdsBdFl/PSCOBwm4OHO1nt7KOx9o+yNbSH2
KQHw2ulEqgtDbEa/17YNz3VONoppOMVdPV1guvnrFrM5WgyyF0vIuLvQLMSFjI5iK5rqF9/KfdmB
c3XpjRK3eEfbl+yreH4vOVv4nqmVShRM4OVjs1vujDDkkW0eDElCQkw7x1XIGQiog9FnhINT0u+7
wtnaeboTrnMgRaC4dv1IknDecoDl1nlajHzhGf2hd1DamNal682bxlrCDUaYvvVnauOXUR2jWQ6I
jqmJuonnbiC4uRjO4dzvEnN4DGzPv0Tx9CJm8NGNcW8Z0cfkCnIAezxQeZRiHU7g2s98j2JB0MUM
M1siNNnbaPH92vlObTkQFKeekfeJszH3j2bzBj4RoAGCKxaeSDyanhW6Eew86rBNHUdcsSSnIdLq
V44JVhBxJnljihQFPd2M2shvZGEyEZ3qk7YSl7wGcl98B1BWkrw2TeRgZaMwyzB3rGpkIbvGoRB0
zOiQB9NNNkbDtsvpfl0YtsMSUhGSw7O3bD5KnVnncCBUKDfbOzRxCL7ykhRAOz0FUe9u/Rygi9+O
H01RPvr8zYn8RunUi/YIDkmuojdgDtM2PBCH2cY2e4HuybTYSUXTeGBbGSPvi57jCgmGxIS0Kywz
2iRoRmtQqCBJdrVtnKeqHtforh5guk/beviakcQSMZiDECkKfCiEmWk939oJb7QvqYWd5oH1z6rN
CBWVFUbKvvH+bKLPcVOprWuM3Xa0smJHnNLGBMC6tlyx1LWoHmqblO8+fJy6XBDg85lUqXuxwJAW
QbPDkQi9HtmgX/jYBO0AwCjBC5UMT0rbKK2KdmOqKjzFMMkzatrVkNTv5EG8OE22mzKbtyNP9M5r
m1uXvCzKg+nImVrt21i/kbpmHUoj/WKRG56EDV9IhMgs+8FBNmeTQCJ1/KhddUJmuxq7hYM2g0Ku
35fg64VI+i2z5FdngjfG1zQM8FeCLMam1j75RSm32ehkhNuamPzI5hZtsaGbG+ml3NuiS75Un+td
jtNjvSecESNxWJNWV7Z0Z9HiYGWSMTtJf5I6fS4TJkIl6RsbK2XOnwAh3sQ4gHYB5EgzzvaVirsz
SMTDZGH8oHCSh67w75JoWOtlbKXcftzZIeyRZOzk2nXRJckE5YIzuPsIYNsGlzlTQj1fzVwfhCdJ
avKZhQc9oyYaUNY9pgbUWLklYU9YRwmw4Qmv9J6AxvJod/YbsjrN/IecI0t8x/j8DiJ+nNyUbVEy
viDv+6mI1WbXgWbJYU4SdzgaySIidONauQBF6zm3MEXPyD8nf7qZmqekvhEtHyxoK7mOMj4jiRWc
kJzCXonha8TKDogF4e+QRJvOoPwrENXWWHBhNi7XcDYdOpa7q8bq7gPkEZTP8KATgtsZCleFNM+m
W3zaTXZxq8xBxGtddS//tRFZPj13i9LYRmabgCimcUWQ4RSdJOM6NnFWFH+M+aVuUSHSU8JCz49R
y+DLpemIUtJspi7YMXrr9uHMRlPCdpdudh36p6qIjc0wGNWhD9ivSaIZVlwJ76pJoqvMEXxYOqOg
4P30Enq9YVt5mMa6HAGZbozfSdgvfWTYoF6Kg6VG7uSKBa9l00kI/u/Ia670kAFCYp4RHuuPKGgO
Ycabjy2uxepiM9yra0OfCPljMEu69MRsyOuyi2lNn9qszJP2ik+GMfiQa6bFhTU191Fxg6TuGb6O
OJQNGTaiTDZUV1+9LPI181/egla/6MJQFy/ZC17DJAk63G7aY3o8n/0WPk81R69MGsEBL2irIHZQ
VTKe39ej+S8iWnpmDVtbBBIHJmoEnboVnyPhmyYmZwPerFk5wXowCAlRDrD7Jie6SNoP6Kww6Ovw
czAHLM5ABVYV9+u6aIye7R7pW4LA+joz7+HiBrs2FWwxp+wjjiAXahQJE51LLxJqvhrKkcuzWBfW
XaILIonqQhMr0V6NLrrVRvntIMqnj6OK9CQawXz6GQITS2/OFTqx0nqN3C65JaiQZUxoN/Y+kDD2
qzEZ1piyp42W/a5pR3x6fX/MBdoxlCqPYHinnTGI13hp8zXTaq6dtU4XUxKLU+zKw2tjtO8Gft6V
mEVP+DYjwCHLH0OD17S3xmthnao23g2z7HZ//lMu+B943OFaywzwB6qhRsSbsfHJQBJ2upEzE7re
pzpFbKE2VkMKblMQlqLN+LUXMbTirD9IO6bgA3bMGbdMu9M+vvNiSHUuiqSO7fg5aORN55KJzPeq
p58n3QBbPUwUCFA0v8R8kun0GSVBvx5D3l+HMI/TOKuHoUyMXe64gJ+q8gZAxPxgl/Fdk5sbHvjk
PvWGxw7rwlpPL1Ovq8dKubty0u84GcoLmtIX1Wy60QquYxFc82Z8DEu0RVCFH1lv0PjZn/HI/D2V
1Nv9J8QT5lMB4eb6rbdMmnmbZzyK6Qa60Ny2HrlMbtyml7In272D9gP9PeV6pdvlvJ5+64D0OjsR
F406W47NB9mVzM5bfiN5MqDgreCnaOL2DC0Gfu+snW3aLImuZpFdrCxI//uBb/GqY+WzDadg3us8
/C69ZKn5oh9R+NneiSNSum2g+Y6HJdWiRi5qdpDk7vkFq0xoUQfgb3zyab6H5HDtkQIWXvXVCLR7
jeSStxCCBuadsk3wK6X9kejfkSEAdl7TurZ64jJ1I7lCYvw1iv5fnNPwCEi4TfEzhTB2rYHBZ+ao
t8Sn4U4hdwxiMfRl4qOIhEd+QnC0atZMsgiZKjKHJXc5XqfJvjRaa++ZMTyYIJdXJBvbmHyrg43Y
wpndZIusVa+9WcHgJfJHe7TjYWFu4G/xdwC+IzQE4lIM5oH4MdblwA9MVAEr8mx5EROMJ9xz6GmM
jdGuIKLiCklS75AiF6pmgMFtI347tg2+Jb5GWsvVbLZbCvgMbgSZw8guqPHn8NhXJqMuxEC0XAIy
vxqY0gPZbxohVyQuI0IvXoQIXxyDQy2pXx2UkGvD7vXK7PPnwJi58A1Bt6dt9PaeRXNf6ZNrEk4f
BdkpL4tPOrsXb3bjI5JZGH99+0AMcL1vGGTHJgF/BPoyn3QYDPWfE3mQK5MTXWbj8zChUbJ/I9n9
8D23Nm7CODyJw/qjQstsk0hCs9U2m7Jq9/6YyPuMuBUjmnexxkxF6hYrJb3qWw8uqzF/SJflBeaz
V5/jqomXdhuJlm38S0Y0OF11wrmjOQeWlYJqmyPTt3evYsgsbfpiXU/bfuTBA7I+mEwDI6mdnauo
kTgqMxfLb+1chaQscDKVbWaGQzt63I9g6s5ALz7iAnwz6kBGIBJqfDDSX1PeSR7HxNux/+WmWVBJ
w7QVbJA2rSSBsuhJVh4M55Jidl1NtR0TZhFtHI8hST/RWfmR8zj7fQZAf3zVXhRvw7Q8MU/LNnWO
iKPumZ67atcGk7o2LLfOjHo2PWKtrWVZKOXavWkOIIs60tjQyEMtTzduhoKsbueGBEvOGhllz3HP
5MSrgxNii5UyM3ZvY3FrBRJDVhAdZpp48igUn4qmW02cduX3HpqBuSjW2DKOBmS4bVtyIRkxQwJf
KAZhLHLX7kDujGBUQE1EUq4dXVN8PlvRf9nCdxYFHWCn1Eo3IWQOpI4TnZAVPdTK3rPZDXZ9jXOh
o2SMzdyiq2/3zkJuSG2ytzr5WkWDfcQPtBMCYbMJfoO9B76JOSJjTj1C5ivXEvh3QQpcR6GI8Q4Q
l/zVaOL94T2guwBJTCxUrh7tqPSRYlgMVSk+2gBEKMuC6qumxZ/it85shm1N6gBbXB5E8kB4RyhO
ew85hzFMxLkgiYscLgCfNj0gs6EKvHgbSObzrkddqksm68MMeRX9DRGMCcVnTnxEh/5+2aTBY2Av
t+7ymLFAF/EnenRs7STumYygtFMhjbN+zZFPkpOUPjQgQgbZ6a3RBFQ+lXccGQDQyPuUakbHZpDh
tc4+KhK4wETZ76EU+clfZoPLGEU1hI/NAxnQbUIsGAi/c1XZJgO98uqjjFohQRUbzwUxb3n1xrVY
c/N9P3oFEbRO1cfraM4vfSvt9cLq1w2Yk45Wal3mTNqYA0Zjmq09HXIhlfxJLpGci4EEdo0lHwxd
/PgNd6w34ksPkQaZDMo7lC1xMivK5/E7D7Lx4OeaeLKSbX7rvCK8QLPp6vTK8CZZN6LkJSN2ct2x
mMs75uSDagoCM4rvRMxItz3z2IMpSxw0rTrmw/eWrREKAbzcGHZqMdX87rRgameGGxrpcKGR3kMl
fB0WfbKDrcw2Skxwe9RR937oBPcqE2yys/mqUrJARnKmSPE6K2mwDC7qf5k/zGvJP4nqYc7PuTuv
8rBgJOwbnyHWin3dK1ZQfn/AFcnouQd6IsPgwbRBmFkB/6CpNqj/3ZhpUMDlIC0KCMhLU+NTRGBs
Z69JSnZIGKSf6iMoA5R1zNCa0EPMTGrJys2/RtX52wBTLI2Q2T54CENzI2CuieUkR+q+n6iBJXXy
ZCVEzOUpb1lvexdNoN2aagW9RfOEAOdsqVBtSL3zV0nfu4dymtc8N95pAvlPVzeRMVXeV3WkNkZB
qR129oeyM+ahD542jB0ljtxxyq2aXv1qDR9sHKt5t0jgvMl75j4uj9ikVo2oyVx3/QZqHiyKjiLY
CuV4jON0T7DxL61ctpoVTy3diWG048UvpnNeEPBX99PWaehB+l6225w7uMMVdZp668Zvq3qX9sWT
qNVVCG++aYbcxTkwkBVQtkfiAshRM4hZpzCBAsjcI+zEg47qEXmHTHcoA8CJuOfaiaYVCsOtItDp
hHeRV2FMg603jAenH75MnSPErMoSDZO6ZeRIvcnMYJOP1mbLPnu+zCza5jQXO8pgtBMd77lKxGF+
hpL6MeAIegwWi8iYfkXEad32qrlp0u8xG+4YVfSXSjFCAoWPSWrMsNgw1EF8cyotTKS1dB1m5tFb
0sAsm4r3oWQNint3Yo9SMd+w1T8WapKBR3TrSJCeqsPd7zfWs5H41zTJr5YIKhScprFB13wfYvyJ
k5jgoZxZaWZaL/1grr0pHddF1//quM13SEPAEgGGm9v3iPB63iX01H3zQfQg2hPO6FnxCMcZTbpv
la8h79KhXlSNahYIFhhW67bcEt391HqQ1ouOugQeGeEhVbaOMDHYOdF2aHUYJWLgCkkyJeZkfiKr
zrxMfrWZMlZW5nyIKiaSHpYdJ2Q8g2JvN5iAn9USvjeFOAiyX6dYgIi+/jDKstsE4Lkk+Us0xOET
zlmU5VnmcONvqtjst7i8GnskcYQE2BB5KhQ7Vldua+5ljGGAxEsWb7tsEe9PLDq6aLi3SrA/likQ
joS+exLlQwOL1O32qYsIDe3Fh5/2hBrPtYN30dwUPcp0UxBUn9fJJaGi8hSMuvFfljL/tfUjuE8W
wjzOY93QVJkivE+VyfzhFmLEtGcUdzERvqws36g2MYLYXd4+VF4xMf2DNWcF6oSVOdhhmlgF2ioO
pSV3eFIUcKtwy4LG2YjcZAAgpv8RdibLcSNbtv2XGhfMHIA7mkFNom/JYE9qApOYEvq+x9fXApjv
3ZvKsryTMEoURUQD9+Pn7L32Vs17t9Wm3cURnPYHS9vmkdCu9siRDtklsMox1dKtoZFxGwz2KufQ
y+QMiUf3w1bQLQwAE1t3xNdCwbnHBdf7q0KO4SlMmjOfN96eDgYKVGhN1GQxi1edNqPKuCWYAgYr
YtVA5vnhq2tRGbGE7FyXZMsKvvOWPMmHoemufWUgZ6d8KGhCIQEOrqkXuKQgZXeRUdDGGO6bLAt3
2mwioaFPvPhgawet079101oPn3qa77QjsY4gOHLyVF/VHYeVmiorGbTuzqfneBpE8Wj66b7DScqC
V7nnIW9uuk6MUGlCLtI6+4NyukR9ciljPBtWEucXCwbHtUTauqrG7k4rWnXypcSZbTXXAu/bzo5u
Bmg8FbTnWNBnM2vnYFI7raZC8zkwOgKLG/JGNRQj/4fj7hJwwrdc9Ei1qoCg14wRB5IMVH6uva3D
UEcJS9UUoIpDmpSop4EPnDlMZJoEBupN5Tf3dUmUFlB49q6E2ScdPLfEs9/AWTnbBCTSiNE4ACHu
NUtiEx2TQJYMttKewxMqSxspZ8qwn6bL86IL1TOWLj0CDSzGFF1K4J4DlPRrH4U4A3xaess/ozqM
z6iAHfKWLONl7l2VBHQ0Uc/HcKpx1IVIn9GqvSBPokOcFcca8xRNwcJ84VWkMgujLaaqiPXZ9Z/z
Coy5omIcsmgtCXQDlFQTs8sDGmyDJlvAfpnq1Xp5IUzV03KdkAIifZ2oIMIyRtZstcM1DoG3IpA6
ViheX8CvsxYVcjUojWRfD5ulH0A3CJDyvgR9xHlgEo9dlz26rZ/eG1q3Xn6zrnJcFlXdXbw8ctg5
YmyZXZA9d+531MwUnkNe7xfqAHVzuAlqPL4BP6Lj/6FqZjxTuuZblRMSM3aERqnIkUCjeMesEGif
btg3NfTjZZGkBn4CSMeW/pXMoHBt2Ka/w+uYrka9ofGNzvfe1kt5j529IlSPTv8KczRKRx09ZWdE
BrAf9RlHTQhzUjby2aJknlu5VDpU8ziLMZfRLG1hZ88abpoau9jZLR7f5SGbaPIEjbnX2+o2MUt5
Gtx9PTB07qNMO1hOehSmVj/mDIHXdhMww9SwBVuZfV1+vk2QCLim/aoGPIs+OiRTS/Y2NQ4gNvWV
3WmTGTcz0YhYd7z98mw7NXl7BJr8GmPAfDh20QtmzmqbBKB5FPw1tBsdRkyPTvqBtq5PTZooOD6d
d6Ce+kk04AxURLuGJmfc+xrBtb6jokvfJc99XfSYWGdaLQ6+XWxj8uPmMdnAakxzVfnMGvkhayGO
CvDPChmI+1xnx2q22bURM7rZvZA6PsFZre9RIPkAHebqrUjtEfF0fNVFPWwk5oezzO2WnKeBDK+G
9bFHD6d1ufpjSEycbvR3Wyt4HlN2pQSj8EbXs59TNvnnBVqJAQduxESMEIbD4Tok9T6oi/AOlSLq
06CPD0u4VC+d3Rjp3jmZ7Cd9MVHWaQl30n6qK1S5uZeJB3RYa1uo6kfr0SNGrRA8gKozkVnx1kUW
45YhbKb3IaLiI/ggC7riZcx4ZYti8K9x9k5buL/2RYeP3MgI5UJ0OPQwfUzJCaYdinTdhjnJParW
0wvwt/EWlZTZ1UTkdZeOpBn49UMlKRbHWW6tBxaBu16OsjZJ/Z3MEFux9FgEXf+h8ffbEbckBl0+
XUg4COrFThkEbv46Ix7BB+U3w4jzlS9SNqSms88FInSGpPhU0dgxxpaFQwSTj2R2nnQbszOm6/vx
VmSCcQa+elADJodf5FRWEF31JOr0NVkDwAXYfcMzcrXqYjBZWIddSqJ9I77TbUpPY2AON7MpXjK9
Umd7BIfKqETeVR48TXgHN1CqrAOmnpzHulp7Gc2bcQyQP9aRxBjWg/RE6E43/KNqB86PUfuRzAiG
HmXiKhyJRk2S+gJksjzFhM/e5S45w1J3MOCSXgul3AXomFESNyzAN5N58eyBXl5UpAnboogmnqCN
5BNfw2JLrAIYByb95nXODXhwxr47oMRNOSbPSkGZjpeaXlUwm4F976x0077vZ7PuGHjBzjNxO/e2
ZmxFEnDQnt8SMr0wrMd05fl3eEMY3N5pgN12mdHyFSkag1VcM5ziu7bymCSP/SmXilj1PgPI0jF7
JUAxe9Siyt5lNbq8f/20L8QPcAf2fdUy9uDwnBwSM/iO1PwYY3sPh7zak7RFfZTr9ZbjZ37HX+xi
F2Z179SP5ezSyEIaNmkGPVy95rDuDEcWH5VEYZ8sO2aaooxopnndCJ6AoVUkQIvVsiBiqAR9QSCb
BcGfl5Pjz9B1HJJzh54VBk+o9psF4pcTUpp24rJstnkoP1UbdJA8ov7SzA+twAPVm0o/RPU9oxGi
56d5ff9/D6nzYRu5uC/6/LGnl0C9xLck2Muil8lp+dNkRhnFe9/u2gMngvHd9JwKt3WDHKHgQ6BG
aT5qWb0tm6r7ljXUuIgJzaufp+EFDQPf6GhoKERr1D2vDcnAjTOM78o4W13gHjO79daTn0bvcNEY
1VoaJ4vK0mlKpOapTbrPznPMj9AuL514H8iO/wnRBh2HTov6ixpU5wqOoPfTFwFmCwKAEdnlr5oW
0wBQzQc93s4ucdWUg7/TY1QAEqnhwpBpEAisdDrrplW2F2PmnahRf43T1LxW4euy0HpElJ0R/b7b
VSTWrCnu/VB4XETm36K6UI8GGIs+ltvODNj0e7BxiMoeIKxpG2n6PDm9lnea7n3rsYCccDx6B6LW
pu2CTuj8/gbuEmo5hN7jqNnBSza6j6OTuXdjqYcvbQj93bYjdV6+Cb90VSt29GYAcCgmFu5GadGZ
WLX0mg8kf+s6rv6p7qu91hEDUng6ilq7705NUg37Purjh7pgMa4lHd2Rne4YjepxqCkVVlEPAcD3
Z7wKfNUaJByKv4nRbHcfVljlNR29wRwUOWXi/LXhl07nomxnWIXRT2u4FEDcuKL13debg18q51DM
e72OgUwkmY1rO0dMk7UvEU1HVG6Ddh4CHCtof+uLL6fqEsbXZT3R/GwAimdLHCuuAMvMXCjlRjlY
9hRfptGdjvQpODi0jBjtuAx/gDN4sFmxLiWmwZVoKucoBMnlfU+CdY/tfOvn1XAFrrxUOCn7GsdX
uE9G39i7ONGJrVz29zy2x1vuFK+dVC79W1ajQGIMRPBRbs1IfyyKMAe3GMnHiNnrZBUkUws5Upb6
Bs2a9mi5FdOaBkQdbnmb3uPoHflQVuvW9aDoYTDZMDw+CRRV942XMxef9yVmSc7D1yUgKtTQ+3QF
4dB+8TYiDpzFdmBd6qI4aVGPYBCV6wnI6KunecleD5k7og3wDy5coQKl/cGtqwjmH8cDDZgRr+X8
Q06p3zKQKRzR8wdLw4iWxh7CEpZ/fMRoqar0U0IjaOo2f/YrcUUCaNEDsvgTBfxawxn/nPWcrbRI
YnMr6ktkZeU9rjfODNwOrCXjOx7v/GtbsHFVtR3sfwO7+45ugX4pcmvTG6K6LNyYVhV/In2yZQM0
YeWuZO8Dz+9RMTPhZ3yjSjp7xT3CK/lZMxLgttp2s4kwZiJkNqZ86PwCbEGqjsh87qIkKNYLRkbv
InkjCxjVK0o/tO6/AIpwd/BFr4I9rmkwFZW6Xy4FEKks9h2+NZZVT9sGLcZc2kmoz2oxfrQBs9u0
JsO29NST279AOthPSRR895O8W8dSpz8ZWuRgCeYp8Gv2C9yV6Kx018bmLW+L8Zuds+ro+CNLDNir
CdMeSrg/jyzYZzoMoDlzc3uwj4ScIvufV/05x1iVPnh9lEh4KUNQPPMhq0YhuFU15eRybis6w1gj
lkA4Pp/UEFP5W/JH831vuQfMD+Ev4dNKQ/+/G1JKWjR+5gEXMsr22XzWeb0ku7zDD2WTHdeUzbDt
LIbR3cId0CPSOGNWCjRn4baWJJFzbqczNnuNIQ0w0CiHH7VA1JLFRG61cGZ52aGcfH2p4Qyh/0J0
fF6qV9Nx+o0bweBE4aBeOydg7mpk37Laji8ZCCtWozZftZllbnRkX48Kw9LZC8vPQeJ9cgrgAWOF
jgXAabcyoCw/jXUDY7z65Y0SS6qR8FAYjAkDyYpntD1DnA4tLUa/nZPK6Kh53rOCOHRfsfaUMwML
OSr/tKPvkgMTX1Vw8L7x+lCiIwaZS7bIVnI3UiEi16LS6T2URMuSUTi2OOohmHxCgDQSRx8zT9JJ
jcsfRTlqjOHhcigB76xiy1nWymXVZPUsstZgJHwGo5avOQimN7x14IlzGgfLVSU6mR5y9DdNAWJU
2bCSes10YV0ZB6H7vzraxrtkTBmuzof5sb8gREkPLnKe/egSr1M0RFA3Fyr64r2RKfVPZYWEEIz2
17oj+QDMP9nMVo+QlOadk7tyzW1r7yqnzk4F6Qe1aZlPEhxK2Rir2g6qT1yZF10wKw8xct/3nvML
05lBI876lcXedKut7m0KZbvTh4DWgCe95xwaIjko+wkhyxpldHufN9phAKN3mAYmocyOcHomobwz
fA5kaeAh1W5Byc0FvNbUKJDmhdIXDruFajbcutOdb0wMElnJeptPdxeM+6ykqBotTM8qoOObZdax
QyBzke7wzTdL/2yryTmzRsYQYJh5JayxTwXrmZdO/XNtcEh1EvnKshX9ESbtg0xTB20IyPcamUFB
V/8wFnp15/CxXcUVo7Mhb+3NstvPQ27abONlueaxecqcobjpVUlvWqcuKKKghtQ6RMepEcdlM1Oz
fbqSgtt428UGyUzzFrf87Vj6HxrMomsQuj0viO1syfl4zPXe4F123JNK+geZGIdytpqXhfFQ9xom
AKs7hQZecGe6gCxpYWiDrxm9cQIUQQWVcPxTM1wEwhGZJstHGOLio94W0YkbBl3U1FKjm2G0U6Kr
Hv71jRgu/aGM4arB5bt5c0thTLxfyMXUDsP1J+1Vc1f1uUruGj30rwqn7tpOHefEkfJ7h9yG0Thr
l2bG9jYsPNR+c1UREB5mhWAXet1+MLPoCT8cCdK5TwzdHC6X1VawyVpYAdT7Iw3kriK8KjkGQ51f
MEB719ZFXlQC+r6RWxevDDYN4jaK2tzg/nxHW2m+xVi218osf00IEI4J2kD2Ld/hJAfEI3Lyt9TV
mP56hGtNEdZI9kd/r2Qlr0XWUeYwzcCSoF9l4QXI5YadyIfxoJVWsJ1ZbfdBld4X3uRfQZO4uzaI
z6k1HfBi0QOqaA3C+UHJZCkOMUYSzG4FDtagrpiqRPlBlOWLFY8RTTg6IpoenXhhoFG0eFmXvxq9
9kVBp1mrVC/JZOCEXLvht7LLiIFK3lpGnHdarb7FFn3BImLdz/QntIH9i4LfvM1bA0rfspDQsiYT
i66wyJX1HEfiGgY6nstMRQeyB9Pjf1PC/plVaulPjvcYDMyc7iz1YyKqG5AZkjtSRjHMlhWbzy32
7lznRddebOO1Ml9r0rJIU6vIP7Rx3kuyS11qHsPUNqy3SfG4PmX6AZaqCWKlIRzo4DSbtp651N/G
+qFuSd8LVv8tjCCzaTUpKgt5nytc7lpy0gWukIKEhsEnrpuOdknFNeBjJAMPc2Ja/oIyFE7hEWHN
gWb3N+HOgtlKHsp6BLZJIFVg0uboAaeXZv2ajRgq9ADzIOL0W93IJ3SbW9xZ7DyR8dQP7o/CsLZZ
DldoyguY3L661UVzMQCJ0MPnKkiJT/CK+nkHGs9W6YrJ5ScKpZca9jbHOzB2TqaOph3NoB2JXjfu
H4O2IQiWLT/yqicOlbCPmBrjjm7c/JlsBADXyH2qsKHpMm41rNrInXuPjBE9MJFpVRfdYbJZmkyw
pmnly1Tf+jqidpSbmikEY2sUtKDVD1n1H0IAzb8l2TKJdaWuu8qxdWHYv7Fm0Z9I0lzyCgkNg60u
tiilqYSHvDuTfEvafRA/okM1Gaj63csA8SmZwMy0cRhd4gxXhk1fZlXaJtAyDk/omZjtc48OR7eR
7t7RFA5DRAsnuj5/9Ax+nii8rKPWeTDFa6E+Khu8jlNpK4AJuJ0CV27/619c4v+DUKv//SnCP7WI
ipeuMgyyGP+K0+1Zooc0dnhD5/P7NEgxrEeNQADMxqgM8qxZL2d2wOYl0ku0xkp40fk/XMWcpZgn
o0+kzB//819QjV1XYnqyHMWvsRHx/vUqAsbYrD8Mc4MKZEDLujenhlGtz+jRL3LTUgthviJUBD7x
xjPxZyvmkmQdln9MeK8ACRJc+h8ubP7Fv1+YZVEJStOFeqz/dmFw6AwtY3lDWZtCDkv1Sz73X3DH
ljMl9SnXk89WZyagZSE22CqiV4VqflYeoK61MYf+8wVZ8rdYSsMg+NXi7nLw4fCumb9/JoM8s2qS
6JkL1c4qz/cLGTUGkjU2xYZ5UA9zqq33Pv3Vj8YpPoVrd081Nuwj0rBsx0A7zX06dIJNsDGS5KQR
Hz+tiA+iOkFbqsBs0FvRr27ZrZNEtRUCbbRwk3BfgyyBDsz0yNfq6QZM9WdYW/GpHJynpVRvUnr5
kyfU2fq2nFyW6v6rP640liaaTVhodOsuCuLosNwZS6MHjmK9YlA7T72DH3UGjRazyExQDWmx7MNQ
qx7sxv3gtX0kuYLUMN3r713t7GRkXYkwlM84je8Xfghz2uTBcN7F9qtqBR5DfK1W6M9+T78gafr+
KOZrHHT1g/YtM5i5d0n21i0vpvroZaBQPKdDSQKhf67VjPkhN0aSZloHRovsAvOIFlOt7DrCsDg0
IwPfgd5sVeM5akN8mygNh0+Z/apNm9AeKAsrsJYM3900POPxa+47rHQr0imPYBbzI4Fx6RsvusSp
F8aieVyeChxQhhqecbIM1gtdkf4UBvhaQlMVZ6dxmad13q/Eq5sdY+L8mGnsDZBcykeRiJzID2VB
y7WBYUmdKeYQfZTA6X82pr7Ga8twcMRYJyMj3w5On14rt3q0kpK8wZF+Zhy27ps3MEz3q3R47hHe
0HXMmocRo93gmQezhwltEv357o8s8IxL4p2YkHlxxM8eRvxcLNfm+E13Mjrw6g/fnMpDEJOgUXN/
GzSBd9rYMnSYi5LWRkKW2/3FHN3mKmvnbCYwQW3/sSVB+GY3yTD3r4jOmlu5TdPKDbcc/CidcJ+5
57nQI6GPfn1sGIbu9Jm3YsYRx1CiRlfCGtBEB+63OA9PtdI/3UIvuF1nzlvep6sJzsEJLxHbLm/e
UdK6yeYyR1hjf5RVdJepunoIGQVWLuIrc1Ryg16cj0pg7lyjocLJHSKgZVl9lhh2XjrmDHf//09N
ioFuoqEG1dN1b+gOiPLqBvvVqVtuDMOhNa1TmMy/RMzC0qjPGz6o40Nci37bJ/lPC80I3KLQp49p
Pi7n7p7IpRNnv+pitRMq4omBckXWDIJ8elAGsSQhQ8W9Z3aILgLRHwk9BRrbqokDIcrIr8V1ou+0
tQW1o4nFaHQChD2af0EeTR0b9Ak3IJNo7k/UempS1IFe96YKcB+xrG5exOywj4w/UkM4TwHewUPR
SM7spEovzeC089i9XP2PMlLP3gy7IUtF3ok8fIMKCJoGi8Koj+LR0zogVnoLnkSvfMQjRXiZCDRi
PjDcqh7AAiIW+O06Mx3HbOqznTUjCAvbqM+hN88Z4+m0QPsmaf+JYLZLu71D5+Ou86AkACRsSJqN
nfNSwhJqXJmFuuRu3x6FJq5N5KQ3dp30xpzAZCDbcvP4kw+rb6rXrUgaQgPJaNUsJE2T7B8GouSu
y0M983b9hht4chPjKKw0fLIyMois7mkYI3uH+XjAwVLld1qK/s2kt7pnAPQrbW2MzpSiR93ZKT3S
GaVr8smZoFst2zJyI3HsB2dvdYzyBCEau+Xq00ngc8jTw/KnzCEDwl1H857pdccI4cIeoPPw6hje
CRwEMWhzMM7UE2YTV3CrJs8zT53dJ4Bck3rlWHeJOdDf04S+qxREh6WITwFENK1DNTfXMRiTUQBA
ELoFDVNKPNr7r7OA42h7l3ebUT7iMFOke3Ae53DBnwbOg1CRPFkSF1vlNtGhGNGJak57gx4zsWxB
iyDkkTiSsMIEicN/SHOxcUdr3LNdg5OU8Z3Eukhim/oOSZXJN97pu3Gyv084Us6VwKBADpJ9NbhH
rqYOn8QQMDTGEbpDwhjzrCooiNFATzjxCtrpssoOjYpr9A549o3aLy5BrGrAxO14SJIBhDWGfyQP
tCn4XEePWU7Czdf9spzP06B/DRNTu0WNOeEco34qbNa0qWpxABIAQ1Pd38dq4E4oG4yDmE230KXM
J6GbJxC45b60VYb10DyPbT5+y6SAEDC0NDEHscULD2q6i7/TT3G2nMm1fVLEr6r3jK0Tu7ANkS3v
Sx+9bDZpxpkzKogiGkZM1/VDaJTGocbuKzHkXmDmxHswq/XOLwrnweQAvPLL/tOkqwI+SW+2sOWQ
VydoyzzgCg+G3k+7jizriwuJ5Gt6jaYl3rjMuCA9J58a2bZ45gZasfMvreFbbHBbiYtbtO+G1YO0
UCBemsjs3jrxjkPp7qsFj7nS4VP0Mxmex657RrnafNei6Q7JYlZMYi3KrNouRCyaGNEacHhWfzTj
SDEyyzYqu96rjJ6GKkR6SabBWpuoXd+t1nwcD1E5eI9GkRbrwgf0eBhL6365qpbnTRc/XjHyj3eV
r1UXitv8jLyFp9yLT1smzqk2e/dMv3GT493fOW3XnrsQPKXdMdH1WsQhVjVbzgg9ZQ+YQKD6z+i/
cZCmD3I0u31ON23tuN4sSg3w3XWHVoXhj3TssfPXxsO4HIQRXaNxmvcxI+mafVr2LXqYDy9W4Zsw
6+OI1pZwO10/a5JeZk8gBt4PhpdpJLuTngNcEmX/fWIphEWAZ9DAjpSsJ0qTekSXVur1wzKmlllw
TBzwVQwAD2IBH5qEdaybCqyW7pabNO7lr6SLr41BJpvfedmshsQ7gx9oDcsQ+c3cmq2BmRxDQ3AE
5XZIv2DiOBZdDvs8FeQCiEp9hB7ITJlwCtriQZu9aBSr8J2G4H5MHHIaG8kQeZ7RT5iDGV1eem7M
2eqKy9UaY2y77tuQxN0Hbb6A/o4dPBszH83MhxclSNMF40E3B6fgQ2ntNe2XrwtE5xkFaRh6NrNG
sz1NIu8PehMWX/PnKHmF44geYmYZApQEgpvp2alZiOlpmm9KNQY3pAwo6apZn896d+xmGm2mn3tQ
EutpHvin+YC3o02Avc2LSTtfWus2e0tP3jTceqdWgSAJaAVVtpY/G6o+LckQKTi/Zeyhm/Q2rckC
0EZwAirJrgfOOw/DY9s39zEoiZ0UZO1RNOyo0hiAVaC6Fnh50fLJEm15+efDxO9hL6xariHJlzKE
a1jSkr9F3Ee9b7gwFkeWfngCkTTAAWADgVWgJ9i0kRPmhoZ8Bsj7tvPqU5BHnzUd/acQN/Exx2q0
sz3s+/hT5Qn95Jw4BCqFj/evf75S9fs5jKOO7RqGNU/GlSEs4nf+PfUlEXXeIjubvl7L3Lc/pmAc
rrkF3Cio2vaIc/qBLXTa5I1jvS1HkHpMyzlEJNmhJDEOeiDCLY6ao0rLjAFUcpBglOgXMa+AakPi
7AeIP+Nh2fQaZFl+QR4l9nPuqtmhvG/c8UdphnjPWu9Ylwg/914QZhvG9e29U5OgaVnPJDQ2kLHi
qw2g4uwx7d2VaN6CTVqB6rE1FLEZ+kfRAd2rB/uX1rAJfp1TMsdCfSun/gn2LNTiZNot89mmpbX5
z6+n/vuBm9cTEAeASFKIDFP8/s6zXxR60wNEKQpyJVrkZHFccIjJtQGBEkH0oeceI9BezcwPDCv1
PMLuPUQMddZeZI0PttO+/4dr+vt7rJumQChsSUGbXc1ROv8WlVNSkwATJOjdJMHr1lfacMmm6bUY
OO71DZpJZmR+guuri4tfE81Z8hbn0UUuSI4hk/2fL8eYP1L/fvQXc+fHwZcuhGXqYjmI/9vlVFlY
tx30LAy8ApFQEyCKtKI5wRaPn2jyD1LAJnQqKc2SsLc0mnVpA+Epk8elMic1UT/Pp48TSRfHXIkP
p+/dd0xA8ODa/NMrpHVuBpg5Dr0FEq0jAxtmHBzbDjGVno7Mi4s6OWcmZeA/P7elbfHX5+bopmMb
3FSo+mlv/PWlxmFnxHgmW6RXxavk0LIp0DrjYvF/cM5fD5ho6JC244vjfZeACYg6t41dZjZwEolW
3/zz5cwti9+vRgrbMUzHoExyfluGYP1bRKwC4ezcFOdpwOZncI9SgQvGRHp0W5Im//l3/m3tQ+gn
bMPWjfkOcHmj//oSjN0URSw2OUlRbFQqZjFhZrL+opkiiCK7GXTFMWBjQUKbdU8cr9xdapg4r5J3
lfgUH3MHu5T6u6EHHkGtsFlBU8j1P1+p8bfEK15bbgjDJOcLU4j7W8eHxm2Y0R0mL0eZb2QC6Kty
0M0r1I6Pr0aJKLR6X84CT5nHm8F3vUerb7xT1LZgG8A7ZrXsz+1kvH2djWGITTDnuaPqWYEyK85E
WmFjAHYS5PWpatwYCcjw6g6ivlMp5LMR0uXbKMvhP9xluFp+e/N17i1l2YZUkkakLn9b2cPeCIcY
tRcpfrF71Ax73zdmdUsaAinJuABVM9rPXmpkT7WW+xe0+dj5suInKlnjYf7egEzhCVeoBow6Dza+
CY6EKhvHVNWUN87Pm68OWY5FghMCCZOTvQl0b9qlaJK1sHMeWlU5W1fL3z03zw6aFX2D8FY/d469
n+Lh7CVieHEF2vfoUg0ONgh7dA+y5QxnGbhjPVeoU2nb2VOKmswbE/tQe4T4mgaFe6fi+BCI8mOp
AmLLHyi6rlrqMdDxfZ6eJJKZMFqgguq6FG0JVp9OmMGVTAjxNZ6t5mCjbILOVuuIEosatQved3am
Ikd4bGDsWWavNOKfCf5E4SywyLjz2EqIknEb3tKlocSqOd1HXsEkwTIwYUYurtESSO0cS2Ib40XG
nARRY4ndNNb21o+G6hCpgWFoH/hXnyE3MgkEW4JffjQk+DfySFp27iOnFP9aGI+u3pjXVrAgQm0o
dlTETH9NT0JyYoLUWjK667oQWE5IDlQ3f/iG+UFNFGBOXD83ht2tJs/Ch7DkHuhSK05NpRkHqUFd
nGD7nIvReNdgz52NNNDOeFrFroSjjwixcu+Xh3IaaMp6FDQLvD5yh82AMPFnroDD0oqK/W+50YBl
doXD/MqrVgiZe3iroGC70slejapFieGLo2OwAhjKMK+B55FUUzSE4cifeWfCc3BQpmZT419y7DmR
yDUCrBNcE/NXOf3COGvzhyb6qHs3fa6NWZvSScS1CPuDtRva1UM22iXg3pqhhwIXhXLl3XfQ7JC2
Oj00aIp5y0uMsUVmnJrQJeC7M/qd3UBm0DBpLGIlB2UOiVrIosk0S3KZ0hmtDpzuj8ZUdh9SUrWY
LvQiX9TlOWq74lKG448F3J1m5TaJtetyIzjK8R9r/xDkeQxxP5n2Ax9hJG3O5s/Opw00UfNtYG9a
r5hD6y84/ojKwZeN9tGBxBiBlPO928RbSKxMHPanpe0Q91QVDvL4bQ2FcBGtW5nDfFdg8wA0Hx+N
yqkOMOamNcVqADuOFu3yo0vjQXPoOML1to5lZFtnzSpeQ7eLLm2hSFkuPbBuYnr3g2o6VZBg92h5
mbyK0D9NpWq3puuTblTaHwUUhrNFkTprAcBcIiUIzHg3VJF1ARkJOkyqp+V3i8ayLqnRMYSs4Hdq
Sd2TNwXKCl/HtPPi4efSnIkd31ojyGvWtZNVL+wpzVqoGhvh/FOLhjUyc+vUu81PVCv9hsFrjqUZ
nXOeawK3RON9BSRDIUQMPdnyqaOJlHIE30tlxYjb0BhXBoweie9mrachK4peG+uuCk6N2abPMdbE
pyG899Gursy4U+flGfhtS1xfu1uiz1KNwW5oCfs2z6dwvmEtzmjGkdijD1vTaD8jDlz4Nqp6v6TB
FeV0bjNVXSYDI2ormTH4fuIcPUlcdaEDF9KCB9MmtAlH1A8/V/LNLcYPGpJHWVfjraU3fqHd3G06
DkHoWYNtSTzsyQmmO9cTyd2UZ4zvPKBxYSiiR7+h9mzd/FBr/XQw08E7uw29RO/TR8RwLMLCvp+s
9OQV8F2haX3DMwe8V8c+3PXRcI/SA3gBkDdvGJyd7ffBBbEXTdZB0cz29f5j+aqe+zZq7N51EhCF
PV0XBa9Eiftn6xgTgXUgP03fBjaeF5Ck3bPtu3AbzfilEGH3yN33Yatx3JVGM5NNdRJkbQDQUjkM
uFVg4arqvHM1P9h6PjLepLPjKQuLYUPRDTbvJszhB1PumeJDry8YvK0k8fzIbaOQI+rqbBbkDTTL
JCT2T7QVtRNHozkJXJVbbY71LqLBvZohorkaxPEeQSZk5oLhRhj/AnBbnPwIazIYn5BWK1kRsd88
xlr3KiiMjn7UGyc/xhdPYob/SDPeh19kVq8g2354NUt5Q8p1rsis6kxcJAFhArjHquBJ1+ytGIYT
uuDu2Rpqa6dO1aTUGVKxTpOTjn+o3Q9tf+fl7Y2Me25yA42ZzWwRSsY0nHM0O19yjADZx2U5cbmW
365Cn0ZHaPe3mhR4GqH1nSGYX/sdEu+ucYDwtfFHnGp3s9ZLRmZ2Lzgz7AvNvFsEHAE76sYebZTu
yeheJOopATWsINlv43odzou5V+X1A+oT3Rw27pwjD66CUcctZKBzmyicCKbODyTXuRzu0YSXWKlO
RYgqp3G8k29jYSw4J20SH2zaGOX9vnXITGuKQ2BDxonxPS0PyJJnRx9D8RxayZ7QlOFgukVA1nwR
r+0oP0/OEF0TCBHgwkN3i0Svv54wU6NNnx+UsBH42sOwW1TXdNPxkzcHxCqpVgWbmpHySxohwk9N
7z5aPCgucrxY4gWnr/e/zJ1Zb9tamrX/SqPuecB5ALr6ghQ1S54dOzeE49ich82Z/PX9UDndlThV
x13f1QcEQmxJpkiRm3u/71rPCh+IGJmdAaFgMbmchs7VkDT9FR+QHLC2mu/A0FzVUr/tF7VeqTrf
BiZP3qWG2IwmzfdFoBMt0Qc1xcFQi+aDICvs1gBLEcOlujMGyImkI5c7RJO4MAZ80ZWdnwaj6siO
RWWE6x3pX51Bc1lkQfGSFCRHZrKkvu8uBgBZ2PWxDo3XqKhzxDSSO2udftcMJc6IRbA3S+GDKMjV
rpwcUWprDX6aK+k2N4vFE9wRoDrBn4cAQNZJarRuoqXlQV3+rImBzkuAWW2GsYEPYPCOKg9IfBvx
uTWMst5IWe9wUcVwQa9NCLi3QSzfIy/Nr+qgUgBJNMtok4Q3eaxxHqCPs9NB8ZF3jEirbmbZuutC
pP6X1UCfgYNRQ2y0sOOG66FhE8xiZrKs6JV1o5gfc0XdJDErRQgA/fwd6CRVNGvP3IYJb4gDOC8q
ZMnLrmtFeHspNaNW5jZA0r03C/MM2Ke4CuaeAJI+9iPkkYD0neZa1a7CMqOnppI7YTbc74wpRx/d
xhAVsPxSMTlCqhvWrHYDl/yk9nZuAonrD05vos9PdiK+2xaFKLV2aL32ZZts8MrqrEGxOwniTQmT
jDYX5xnmr8bHTf8wjt2TNjq3F+PBRY7aRBRQW9deMrRqOQoPSDnpV8vQDww9UHddyNf1ySLpNx2D
yQpJ1i2HZa1hmor663LOMalfaApsGCWO9/Jsq5u8G9tbVnnRKpPGr1ozCjob9l6ICK2n3aQ/YkQv
6UthZvktfEskOfW3ywGPYlXbCwDdOxWdeZLNnxQ7flvTmZZO3cVSTE1l1P5Yz1KBBWaBjVdMjNn0
wyaozjF0xtxqTmVMFjw+9nNq0zEo9Wm8/uRofSy1qLLBskvB9a8rpqJ8LLUUtaicdkwEds1yNVD8
PE/LQ2pfpw06dqFPFa5sHiyl4sG0/vzx8ruwZbUmO/BdagCPJ2yJey0UpHdIRYYWQJNh6hqGdvPj
oUK2XQ7o+S+78G8lj2/eyvNL/tb85/Ku17Ka6hiv3H/95y8/3Zc5//7yJaf4FT96+d7+v73ql603
/3X5I+FbuXppX375wS+4oqab7q2ebt+aLvvxSf985f/1yf94u/yV+6l6+/vfXsuuYL5w+xbGZfG3
P59aFDWKwjL7L/LJm/rlLfvtDT8CygkUN02HSCVCwKGEcKL8T0C5pv9BBZbIFlt3oLgZCmWjglls
9Pe/adoflIoN1dJQpCBZWcqx/Fp1/kBaZNDaxT6lG5as/Tvh5B+LlmxZkw1nUQspumUYH67x3nSQ
kOYYS1P5Si9eWrzYPx2F6x8lp/9APnmNEqht+Hgfr4uPW/hQiUK9G8lmCU0YyKCPm3wl+9Np8ruv
DWFr3jP44zvKKfl9to1O6la7zx7ss/VvVsM+foYPtTmdAISMpersVSvLFafYA87+yX4qH4cftsHw
o7OgcPiuNedD0SXCkmpV5Ex6ZDB4mEP32lW1U7bRGsvwyfBrH6LbevaJy/ScT3bvn3yJv2z6Q90t
psJLeRTe9wQWVSu/N/n9X3+JykeF1GXnFtWezmnCNO6DpM0YS1IjlrLXtE92ykpsgmt9p2ymNQV4
t9pg3fOTT2p0vxVUP25z2eufisWalae1SayDB0/ApUztE+/jvuruc+VZq+CTrWnLKfBzwfSyNSaf
imwZlqlpy2n809YWecKYScg9V0DUva+dL9wT/7IdfmQ/WX3rPRrQXrXFELSG8OGOHpw892UPU997
7w62b/qd+/jXh/2fHnXTQJxmaVyd8ocqJXlAVpDYDjMUFobJEglaZFDKb/96K/98z/+xlQ8nLnlf
aTFEzIMymEkaVU/5oEBEn/TdX29HXcaS3w+xbVIc514pO8vu/nSIa4duka2zodwt/Ud786R71F3d
fju7kp97vXvdrYZd62X7u5vPzqZ/fij/Z9uKvMx1ftp2mGGvpW4/UQc56/LBDFlZvfz1/l3mQ/96
/5gL/LoNO+wKpFrs3+DJm2Wc07aQvlYAOu5Db9p+srWPs7MfJ+w/9mg52j/tEauNwhIL0Bf9jfsG
52ADA8ttttUng8s//drIoLU1WzEQ7TofBs+kqXHEQx/1Ov+p30WrHUSgTblxfJ0LgDB4N15JXI8U
7Tw8je4nF+Y/G9s0SKzMqjB6KeaHk0ZuSEzTQPp5kfaoNC+z9MnZv9zFfz0rYc5plmOYNCzQy368
yIKJdC6baTzf2rjqd+DPwc0hRnqSHqU9mA8iDVzNwzOwKT/5CtXf9s1RDGaMhmpzQVjs5K9foTA0
sjhHs/c0Fwrb6msSuCGgstf8PK9xErmqN7ruNaED2boDG/E0rGbf++zG9emn+DjyWY4QmcangOzm
O67+Lr1i0VXWzeOT7Dmu4t7eanvzqXoJXs0nbe9sIE74f30yq7+dzB+OxIexPia7j0Ifn6Hzl8AF
tyz8/Dz4luswQOxC97VD/OH1ko/hdq263z/Z/G8j07J58up1Oib0rowPm58Lu5GV0sCK5wabetce
gw3ukcj/6rhXBId5yt7YJ7fRbXKrvEvwYrJPTvLfr7EPH+DDWa6SgUoJExRb5xW7fhdsMMhslHX3
GN2b+2qde8CTVw3JCMDdPfqnrRd/egv8fQbz4UN8uNDpToXCSDgK8LU21c56UtZ8D18n3/TuQd2t
ar9v1g3MYq74z+6/v43PjmroJt49RzEdUzE/3OpUq+2pXGujR2Yh9IOo+e4MsKktzI6fXHWW/PGG
Z8kqam92llEFov/HbWElLScw2BiCWPnqq76rontJgeZHch6Ykkou75RmKr8mQrMezKaHNjSZCkqH
ziI/csngiNt9ZtqR4ZmipxBu2Gb+nCTpjEnNabiEiacGSWzNz50y4ikfE3JrZhINiYAhZtAPO7Uc
CfWpagX43VASx9PZ0rqkqfycxCMhLFi0xwqKyZyKXSKLnjATBrWDHtaZr88aJFR4swVRClMAlhIN
pwq2HoO9hSOPSm8MxTIchq9BF3HSovHco0BK7vS5gN47jWicXDmysW/qEbZBL7czOsXANmoDn3hY
ozwN+/i2jXvz21SFubXKJZQkJxWH1rs10xvCDhxmyje6wIbkOX2Tl37dNCX9zr6DoFsnIfncFv0T
t6sdW6HbO6HgVyAWSmvHIh7RG+rU1hDMybKytTrI4LtJs/oClqPWkKPXpcfKweNTxUr5tdakxV5T
YPzvlXgbwbz36e6JvVyW/S3vJWtkrJRtISVooIsESp1jNi+jpXartu9iqEdlWUykWUI8piPejvw1
ZXRw5xaU5wMqF9+dKqA8Yw4i/RKYdfBmdfJYwiCHotEYAGMp7ht8jWOa6GxjzosOj5mV3fVll/ra
oD+QOtFvIqyzO71VgiMpYtiiEin/0gedsSa8y/ZZcuYQVm0NBbBRvudWb4Uu+RLhsUgIb0jj0eo9
1TaTddeqewAYsB/V8is8Wy65Cmt6a3Y3oULuSm0RxFSOS4vXKK7MwCK1KUDwqS0wE3kIRz7ijLar
IoUmchyYaN3wTEAoujyaH1mUP5u6MW0chezJIkSUS2ITpNEu93N7pC4ZgzGldj5eNZO8ybE4dAnp
mlhFBoLtJbncDZfeV6uCtHYx5FRYNwD5HgQRoRHVNmAMrtFPwy2Qd3HthI75KDVBvom1un7IkoYw
ZpLICdOyCDTJCAKDOWfXD6RSNag1scy1NdTJZhpK0hoNY419pls1E6oNaTSABBc9BiIddybWNGMl
g+Db58NUeuakYZjKBo0zjmy9LsbPMbd9iQdryPwqEQP2rED41NZV6mkqR4z81Z2mZ1xhIGNvrJHG
35hL0qZrRu0kghoWBRxDD1CkQjeOuB4rS+YbTP/hNi3IZajkFhBvk6LgbhZ8ZR8r+6CzcfZYLZc9
4TiuFM8a6r8mhFcOLPQh6Hq+l0ZCAUGpqqDeGVSHlpS0daco1Spr8+lcJkq/caqmucEHaaOyF1FG
81SHJNv00IPQMsHMayoGlb4B0oOUq7C8sSiMdRMrgBbktH5otdLw5Dxs32wuPZL1wqCiMh4LEwwm
9dIwrHX48amzhZHR72h+2F+ixpKempSus8EznNpSdC7FQKFRRQ4PUsZsiJSRSnyPBqevXrXEVQ1E
nHjWKI3nOcx6QqDC9Mx6qgDha8X6d+jfZB3ZFdO4Xm7SVwY0upHQIXpUA62xzinIrVVTWGiw64is
oMjEPDKb5lozWzhsaC2uSYpgGiKZZ8zp/a4O2+CLXNvnopSg78n28DbK+xDLkgGx1yTiIrcHzzLe
ZOelRNFp6YeMVnTrkCsAG03BCFUVt6IHd0NsHGHbY2Tj5xvHYzthLL8KiGSug3M3kG48AU+ipTfc
h1wtGd3i5FUZYRUWegkJXFe2SBmi/GxCjcDOWj335dWkEbWV3GihSnsNdQkhqECGoBRF77TbfHLM
B0bDmMo+qJURMeACPI+32CKOQXLsdcIGenQKjIck+3KSFVLjNeZ7RlxsgO1FgTAR1++yOl5HGdit
O3A1aMHzdpVh0Sg36bRpiDkzNxnIw3aly6cZcJbuQRFRuK2Q5DaLYUWk+g3Y6g2qlw1mSQGxHFw/
yxhsDRZhTXge2xsHDI3YROE9ycr5geFP4RQfwlUhkl3IIECps/FBtAM5Lh4IXFznA+B22dZvogEb
fhhHB3sUz9AU7qlQxO5UxtuwH89VLt2MBdGsnYMD0Hnq25eZAndmHjKA+4TZVQPk1rJEFkrY8abO
biw0YkH4Nthvkf4i2bY3c0siQtCjtbfVqzcxWldp17CfNL2ampQIrWW8HtbCpg+nypy2hM97pfPO
gErMEEBbyBO2dtuXNC6qk97t8+mdWtG1VmA1Ha+gSm4NhbWO9opGI/EcKL1eTkiSHnP2l0xVw0OX
0RhKX1iMkZfQe7Hau7J+J9J0M+ug23ZNe6vDVpuvaH0a6ma2tx0DG2tr2/kGzNlNrZtc/tJmX1Nt
2xOcxA3ELYqXsX1NTAwc9jkanNs0Mv0+aTYgMbgRaHsMzr3L0H4w7DblhmHDIIWSrLzUhDvb2lmy
XlODbn/0JAMCt8Jvbf8ozO+5KSHCvzU0ZigA/jX4AS5xtwz7G624nUF9O3PrRoAG2+qe0jDUx95X
9VcZHUHTbyb0P0vQa39WwmdTvpWYS9j2W7/cQcOZMGrID019N3AdyUDPcKZ1p1HzlXg4Uyo+RV35
zMTPFfXXiOxjrOfnrBJfnM4x8PiA+CVfXAzXtDVXQxsC8iPpqj+U5k01wqKodNtz2rzCY97pLlkv
wGwbb7Ru0Ol4qDxXZnVr1/f28GQ3d3L8EFJ/C5boDYJjyP2d4tDL0D8HQ3fGSJqVT+H8ONQ0/t6q
/DUnP06lnK5O145Atyy8uLA9E+pEtLTx4HZMV1mC+0FPrupsuJttKJpYVJqxfkh7tAAiOjnov/3G
MPfkdp6yBict3Y87BQKuNdanccpu8cE9pJVDn1550EdiNXANPUSmfF1Uw5Oh98ewNc4LM2mubJg3
sg71iFms6UpZosDPJ4o1bq0nuTSj6xIcHONpcmMNgW9F+X407S8tEdSDgs9/VmkNJqskIlEwBEaM
AYmWIkFhNrqpRNhXYSt9QYC6UjpI7Vo7v4Ezfww7uzxKjkkIGOiUGym1281cJ/hpC7m1w0dQRjDo
mgnXUjeLgrnvhCka1YGE4kdhFM4NkGKR26F0YUSjgc+PC1C1ar1KBTCCWjxzzUmtyR9QAwKxTHrC
dG53DhPX+AHVMPHHdR18CZROUEMBdekmCjJ5qAuLhTYewm9BZZP/oQUzE2glzkb7um8KiKOdWeks
Hiar20lpn78kiiCxMJWDGLoCtVkJWEGplbOvCCeBFakKS/cprZGdU9eT9kVMSD4CrSgdiKwBxIPY
DDMvldpqWMna3BPSAvD6dta4G2/TrK3jR7MPasA3eWAOjnBtS7SmN5gsPlZzNdtkxqh6ex+TZbFB
Fww5tsYjn/5YOP5bLZv/QzfmX3V1/j9ssxhUzf51l8UjVSf/FlOZ+9GzWRozyzt+tFkk0/zDNhfx
7VJhRP26lOiGt6b9+98kW/mDJibuXlOmU7c897+NFkX7Q0MGykpQtnElo+D+32aLRHuGuAJi33Ss
3MiXsVFfmmG0mK5/1P7oTtEc+8fPvzRD+Es/FZsMA1UmixOLYprBh6D482vFx0lENuQS/rd4bGdA
DI0v12DCO/DoG2msSrhCVfxc9IQdJAYenuUSiMHk7Opa7q6mROquYjIKQA1N12krYMA3+ds0wejr
Km3AOtaGO03O7FN06MJYP4WQTU71OC5JNB08BVWCy43/zvmkgPOhQbDsGL0tlu10XnXNlu0PtQMT
AXpgk+64dgZ5n8EevsHP+zbFqbkhMGT0UROAnwSPnMTgwdJjYwnxWvb6bUlm7aGQMWdl/ax+stb/
UJLlY1ExNKk1G3Sx8XwtX/rPRVIHxQCRwqAa7X4ClLjIGRqteRV0cA71GBB4D1p7Lwk8aj9AkDHL
i2dt6laiDsdPCuBAEn4tcyDAx2Fu8kE0SzFs27w8/1PRVgxUGhsNW/tUsrAwaoihGlLcRgP0ntq6
n9TytiAhHYajINC9mVgoT6XYmcN0K2KzVHHHduk5ieP5WBsjRtJ0KA/FyBgdmtHx8mSfGOl5yKbd
rA7DfmmBn6ZSRrQUafq6NprgJE+1spqwhMBa0h3ml7xkxm+5NWbrte1KbSZos72OwpmA4+UNl5fh
6P7xJ/Xl9T9ednmiUYEH2OSFkFTLM+pAMICFlm89KoZ6mosWMHPq5EcnT6wdd5mGZA6ERidEntI+
RoL34yV9mNT7uEd2uzz54714xvwumAJmGNBaN5df6nEINHwalfVPv5Sg5JutgQhzefPQlsYutrSj
kWgyMb5YY9ch3mL3x8/kU8ykJle2h5rKOdnLw5ThRUr75nj56fJ7rG1/PgnRnARoK3gJw/AlR1lz
IgFioFWi536RqeJw+V0x6SFRyKk8bVQWalibhEEADq++PEBmP+tqP+0uvy8jq3W7JFXWlyc/vLaW
LPnYR98C1m3zqqkAAqMdjolBrrw24pvuAkVmWdKbXpqZ+DvkwLBP0/IQOeF8UgJXiFZ0m8vv8xja
XSMaaXV5BaksIwIiNV3jpw9wH6Q2mOz3WhAEWpaTwRFPXhIii7xWgW2C3H+R7oqZbCJCIOdl9i8J
IbxpFjRus8Q5A34qVfK8gqZ6y5Ce+RUDDfkuhkMGZwOI01CCVV3hHSUlbtwosgPIjYPn2ZmNLmjR
exXAoQYJVE8g5UcVIvGm0JkbsyQ71kk2rhtnBgxahaGfx2g9s7bFspyymu2HkvBXA6QdB/NsMop7
ZlUhQbUHVhtSMayiTg48vQ1vkDoEKM6mJ0UCvpkNR7orNfNDmOwiDPfFnZZYTyizQTNJUsuiK6hJ
oAvXswLwHx04rMNGeYtHiYlZ3D7XEtkipMY+WQm5t4r0nK1SBdC83O3trr2eg3CNlVzyEX24QS2F
u8lg+txod3mL21AkGPmoL+wrEMRo3YAJQYeDkEt0XFREqyG075AwD+4UBq9pNNyhzT6icUlItEPR
VBicTfSahDFLG1Oo2AtztOtyXhwUnLxx4TODFG4IgTeRG5J4oCBGhMBQdvCrNM7hcnZYvYud5sSd
2/INMQs/pmH5EEZvsxjvVI2/vlw5JBSUgHiMkzOF7zI0Oezdxmsoj7Ufj25EoLMnKDFtwob0s5bS
YLdxemzFg5U9gZs6SjDhVjm5jUXxzKjxNZz01zmgoka/lbJIGp8ux5cbB74kGJ4qqNTGkq8phvm2
Ht1qVnCDud5VWGD0qDxNrT/ESX5VqOKk2fCqFbNcpFswyeDDEU6nwvYfHYd7bHVlBV29or4CJorE
TIyPbic3ja9mxlvddptIIq1Mq0hXcfgRVROTUcV666HX7noWYAK1IiEn1HBkHaSpo8dkjpHvMQiJ
ZF/ADZ4kwm1bavGO5v9VqtWsk9UbitkZHifCLEzbPpeWL4iwgfirN6s4N7fT0JFLNYzjhtUXukTb
b2ZWuymAwRRj2UoawL4OBMvWVtt4un5O21amJh1fC6K4FmLkiMmMqpx0O00GPklg3rvQVtdhW0L8
N2WfUk24r3S+pljP1iNhU1EmraHgEnkF/C2KrW7TOHghI7rKCT7+UVjE0sUNyAmMpIOjaZuM+Dgr
yP04Q1YdGnByoxZGSoaJ0Sf3Zm+xtl9RM4bhFMegaAn00HsAaJaMeNqRrxj2y+c82tdCx5fX8jl0
JfQF4putZUs3NayNLUXSjUIS8P7yYNUOnadqwH5tEsPlmY2EWZhz8M//RoBiDn2uV2szNb4Nhc0T
l98FVIkJWw81AGMGYOxibvb/eEDk+fOPlydUg3FIQE/ForebquzRjMOrugi+Smp2lara5FVEU7pT
miN+bGzPmCdS0UE3xEG/1SemYfp8Yk31pCSCYSavNgp3OVWuwIrIpE5byk0gKYjYlYII2hhZM4CQ
lX5qzTb2skSugbjfIprV3RBFqEvWRTTkQI9KhwVnjmkxriIPly9YzBAAoe7QmyJGxZtwqLOkciWl
PUybqAKz7ehEThA1QU2ZOm8aP1hNTbkKyDj8ElJkjORK65VnrNsJwTv2iZymqxRvDKER6aq0YTpK
QXckQY6MBDwknVZsYcBe2y3OJEX/QlL9e63XZ1Dydwa8NiK3RxPFvpVZa5MhZ41IMHf7UawS1NUr
tWGf0qT7gnoV5g2Jvyg7V2EhoQuFx7xKehIDgtj0Wwnrl2QQk5zhbEhlttrXB5mErHroDrGd54SV
2tBtnWutTAUxAQSBJ911FVo10TlpxWBAPuVIgFABQdtNWhWPwd0oI7/OFQtAWf1ExymkA2Go+6RW
v1cN8tvhOlmk8wIqEj5+Y1+tLl+YI2mxrwlptyxezQQHUDDg8IDH1UdbnBQw8JlXrTFTIgOtjtpS
tItfCEQ6jG1SeC1UWrdWOtQ/AaSSuTcZrtDnt+u6l28SzgCzwPZPt76V2LrmqD7tyGRVBAZ2HlBR
UliR+at1z13a9tdLH0OK7esa4B03gkn3WUycgjY/BA6BF1nx7PSY1ZJw0yXFTreVG7pgoSua5iDg
ChlYUfE7k3WU2k+x1t/lRboHv3BlDPYGPJqQBV5Y0g1SZ6mgl8w9BWXz2O7ciEEXqvitY03YcUYq
PAUr5EG/UaYWPN5ETT0Qp6zWvb7hfmgn5V3faAeZWPa0nx1PK9qnpLKoTDurAfSIq3D7gfXgN8J+
zxtT2VKDJBYnWxNKxm0UG7RXtZO2ICJWRjigb2k4pYFX7JzZ9IOhjQ6hNL+qLbm1oLLOtgzGWagZ
oV7KrnXC17kKuViJg/Ns7O+eloZXFlT4fW3Wm6BipROhznZzGe+nsDj2czI/5DJVvCbiSozEN2yv
LVRGc6GQ9YBXMss1NG7ZUT4dUwLFscATJYZhqSgqvgjKwYSdvGP80SDUpt381syVtkL/T56FkKoN
GYRXFHQB0wSQN5oM2h0euX3QA4gw5/4pm4YHVQq/9FWNb4N5YlwTGRYb6q0atWdFJU6PDT1GWW+D
Us1XQUszZUg4y5CE4GnNjgROAYKkaqmjnXbVXoK/gTmmle4HA3WzyuwiGZp3Mqe3+sjhKigYTd1b
PxoZ7IcCJJ9BhgvBC6jvr+zsGqgtOWhTwG0Z8H8lItRWUpV4Zgo4UfFihldo2woZv6UFQxuvRE+e
zcGiLjzNhxIHDV23STnKOOzVGQjurNUrJGkR+RoOdDaT8wERZIqm6EsZKBnB5bVOsdHCQA5k2BgM
4pYwOK1yER3nBviKUVCkJ9Up8fqeBqdmbWQGYaWz6r3cp51LOsyzEamIu6nD4yAGueroref4XSWe
YCn7uZwQfzjGT+UAHmvoB0I9MBuC9afqZO1Z4cicST6QNIbavI2240Jj6DhiTtw+ZLnzqqTWfVnA
HLYoH7b6lZ3GYh+RfiulskW7hatXdr5jibgmLw/bEtVQ3ZDWGnOhgxUaN5qavufBPPgjIXeVI6iS
y4S5GHpGzKPY2IFzFhmgrWhsMS8noeUqcstqKZn8uC2Y21f0ieiGOZj4COFdWni6Z6UZK8Uwb1ZO
plBu5PvQQ+LaIr0/1b11LwQh2VpKJ4izp9/GOzTnGK0J1PEBjbt5VAauKS2OVtP5IgXVDXWy71PZ
F3siNNFozpZW7HMACTMBO2G5t2keEzqy/FdkrOnAAvGCy6t+vOHyXq3PyZ+//La5vIp2H8kE54C7
PznhHgEDoL2sq4D8EbomIBXpvZo1Sm1j1P3Wcc4ALTDE6l9tjYVqFC+rDql56xSN4A8SMtMi/6o0
GA9sAqlFYC/pSwkFA0La8MSwiodDRUfcWZuG7HWWeNI6zXIJvXwtHOlYl8R9JrRsGGCpUkqHmM6m
q9rtUeudlVnaTL0lRv8KcnYSUvXtZBovSpJ7wENgO0JtdtV3iYp5oTxQRVplWSdcrfCwnZO03Vnn
yIqwSfX4merYtSUKt3I5c5+eRI8H1lyPEZ7ogsiaatBWZkS4pjPPnsw9j8pD6rcVWO2uouW0xB8V
Qtzl8+xnpCNt+lm571m46d20DvLEnRzpHNLXMIaaO68tnUVlPQ5NRie/QkFQk4igldRKM+3YqiGD
w9y9yhPWEZPCckm828TkgEq6vlZUVacmYDFUkKiRTjAlrarX4TJYV+x2uS/Vsdx3tg7fZXBKP+cb
Ej0BxVNCE32IDQijIVFbK3kcOPVVUNk9tBQ/0GRgPEW5jjVV7JtxJFoJsgqnx7gObfr/FF9WtbFk
sapNzWqu1lxZVsOVYvXMnkyx7Yn42OjFUMOHmb0s0G4qGu2cvcqU+K1Ku1UhyWXVdlxOWdHuhiKp
/MqiGVMQrJc2j50owDtn+T3naLSh/gPEjhmhDnCROWqNcjU/6k2g42hyrvAuEMySijd1gHui1JLY
j3H35wMJTbd9Htpk7Az32QJmqgnhULLotU/rg6P10roz72ur0FaOSltFnnusmaq8wR5aEuaS9+A7
gnzfNP3TMgmrbJ1JZW6uSe+jddwpRLaUvlVCxTOV4cnRmi8BVCzih8HqpB2pcOFyFFUBHE1BW+AO
ZQlUi7OkKtvIm2VjZhrEtCvuIHaStIClWRlAUAzJDbiZYWOVBms//k7V6Otx0Eyvnsv3YQijFZM4
9FWFi2aDVCWmVURATvvKkPFJsjTwMmQq+5wF9b6XEbEAbGAl8I24AKBqSEfSkKkbUXC9aQR+pnbP
lCljSi12tEYDgQXn2tEEPph2m2Q3taDU2WdS6AaGctKU0fLh1GxGGjdxg55JbWYoKHTNRoFaJOWY
TOc6Ge86nK5ihC4WEXnaZ+oD8Rq0YTBbB7ouu6kZPJpZgL5jGVqjOJ22MU66Ns6D++y6qycGXov0
rcDS3LbPN6IbJOKDpxfJoI2JJ5KwBxMXVEAT1NHfBTGioUAGokmkRFkJQUAsK28I+jABWqvFazdU
3UmU1uNsJ18VZ9tkmnxA1Y8wmJ4T/bvejcRV1I8YJk3pa+uowm/l9j0009wVNpS4yq7uEuBEfidz
5x+lb+VQPWpGfYU5bHAD3fwK+SomMrwhhldxXpm87A1BBLSpPFYkNa4s7g1JJyMHJKVtZY4zFxXh
f9xARkYV+SzXdykKCpd0WWQ8FZ0j+WwMSN9ldDBeCatlzIhdRJkieRR1CHcf9GMy2NRrocMtWh+z
Dyc6odFDmnajx0o5pGv4CNlkZwdZdizHdz3pctLkCV42UmgPpaWwELSFs9Iqh1AUZybGWozUktCt
zIajoBeDJdPdVQDIO0rxbqr1O4Hr/lSzI5xmYIXwXwcNKk9rLHcoJg+WNUP0aVXhFZqZexHduFUv
xfdCJbZyTpuEtJjB5+qw9kSfY7xay/jgmSJAa9RF8i2pB7DSrcn41NA4DjUiHeeYGHSVvBM3kMod
ixDlUCG1GPWcdqokE6wVFMFaD+WjFt828pbCubQeil7dpNJdXeM2E+OL3VGrzztaPmESNn6DeghI
POWImRtRkUBXsPO22WtcDCX5i3mJcFUG2q0ngJEILkk2ThtiPR7XqqYJBA+camkkjsZEkYvl+qrU
wPDL5ilSOP86Q37CYxym3Te1YPJBUmmykSgnUM9nkQMSbR/YKHnQqpEF0HlRt7SIm0HeyWmobiTj
lg7v6Nl4Tt3abFkmztsiVlB0mRU7vcylNGZIPhGZAZk240Yn380yCZjUjYj8Wmub5DWLqUgFY9pP
W6eNVhMx1Zi7w+/MybhPFsa9Ezg0HxJFXVGnEQhiPMLtI7504QO61skVz64CzXyKSrnk/kitqbHI
NxrQDkdzTqSWhQ82RQcH+glyXtHgKyTtN0P9vnI6DU2sMclryxoTRFfVEZ1a7sPbGbdcPfUm0lGH
pnYOxXY+Dt9GFldGVu0bmZshYazmutNfNOBQYPDX7URSiakjdgr7VjlT43ppVOKwO5AKLq2Zb/Ws
jntZ37HUAYKazQRVavoBBd8upTpEzl7xDYrAcZx76cY25wZ+GMsLNg5N4VVeCoHFgliVge17siTH
3kRItGN3xEMy89wFDqEQnRDfVdl1eoXGTlw+qrAl+1imGz8iqJBz2KpdJ38xuuRlaqQT+FbJFbn+
UE1L3DcAlnUYW41Lwna9RjSz6etsyZAlfsXq4B3XUbbvRfy9lAxzq1Imtkm+HHV4DMYUPqh1f2yt
avSiND4EvfSq1A9xpLFGVaiVqvZ4nPvpW6tOj5Y14If/b47OY0lOJIqiX0QE3myrKG/bmw2hdom3
CQl8/RxmJ42k6e6qIvOZe+9Zih/lA19F0oNfnOxbS1HD+I8+nsm1X7OON015sEffvDmD2s72c60P
3T2FJtHU0XM61u3GK9S+idEuMeBgxhkxnuQTyyOkTynoQY+To+M6iZHFpEnXraa2D2nvwVIzFlwp
qcbQixGo1FxwWcZOoGt+SiMnf+J/JDNsloy6uhQxbmEMsUyLcTDwpN4ism5ulrvnZuRTZFkGhQXZ
3imlkTUMHzUMCXZA7WsJ7+PYB/FIDDuaCaeD7QtW/FHTm2/DaUFGEWODmEo6k0mAQbfxRHktGCBs
Y3dgCscQpaVDI6v25nbz2Z8adgDlT1cXiCviZsl8oozNxYNdV80pz298aKdz5esUZh0ajgntqBY7
Vz6zhF4QwbEFf42Cw+wIvXQe4VhN85SddA+5g0lbqfG0ocagBW+5B1Cmgp6dsIyuGM9KbyaoH4JR
YARXt+j9te8TrVSrbquyCgcEM805MrLd0icQBZI92hWIzolNWJ7nxCR572NJBKzuC7kJGrPcVCNI
nYxjlIfuZgf43oELI7NSXzHzMJ5xkxPWZbbQyC+XUPRNiy7Ft2m5DfaC9FbcKMuwunISBFl1QRgr
e/YkKm9eHZaFE+yzkSOAiIdXRe7JJmlpYRO9+2ZszXVu6W9FliEZpA9gOEqXRC4eTw41fpTJeCeR
N6DiferHD7PmMcJtFx3cmgAU5Vgk/3HolN6nn1o5c/502A1QPsVk/aRqErfOy2/cnjoxYQULIZdA
4blVrykU5XVQIKnyLdayBCSsipq4QKteFEdtsSOOFcuD2cO0Z2raqpGxS5g2rrMrBrKf3WRJz9Rl
FqakAJtEG7lsipAcBdmqohazNXQWQBB2pGwe0+o4JMFHjmWeot0DgAtVcpopPJKJIVeMhsmAqTv2
YENar0NZ4ZIqmaGkkuZHFrE1SXvzV/SfnC4tY1OBtEM03wHa0LQGoTM05bwleWUbxGhE2GwC9Jvn
XSTnK6bZieZ5mFbKmPWVo8uC7ccmFo1LFdoFqFEGusRAX0/k0qKsw3zfkyok46oBhUfrAPH3/5fO
Ke3XIHK+nYyjNNYfZTs6K81FBAmJo4GJTiRhCe08bLizvdn+gFs5ItByydD36WDGPhVECDgAmgV3
g79E7+pNTNghS55OI0ST8VnQ2jI0U38k0RnSpurLVYpW41aNzW4AE7Wq0d7QWZTHssyBUcQkQ+fM
RUouETbqLHUQ0oCfTveuxzsAqyGA6jWsuq72aSamfFvAYWbZYzyOROEzlcV1VmQHzyB/siDicUVS
OFSKCUaBW1Gv9BRnhs6eNb0apQ21zM1v9qxFm2yGF8qTsWaG/ySrLCKNie+6yPR1Vxj0e+wzFay/
EMtQvxJt91HX7T9RF8TbRqhlTP3ktYiSiNvsiL8c7l5lf/TDpm4yRHpWjv0MJRN5o7nYkkTBRZyz
olM1A96EO6aKiDNo+GJKJwXZtfYV8duHcvmYZrKCPFoCqRiOidvcbLM6OQR7WgMLwKTEx65Kpj9I
113q+9EuP/XIv5UYZbDK36qGmaGHCCgnAaRk8G/UthFq+kL8MuuNUxZvcVZubMQ2awJziu6nRHSW
tsOp9fKwKdLQsZOGgEnbYOEaf+p6+6Zru7RiZkpem76BTfyDBDvZKyP4zRoCT+m8O/0rSV/nti2Q
88Xflmn9caudyiFbF1b6p3XTwVZHo+if0xJqe+trNqGCq4wUsfXkEoGROya9YfI4DXYZzgy9OGg2
dW3viK9dTcuZ73NFbFSh4DoWa0v3j2hgNZrOkiORBX3oTs1HI/VjbbxNxCmfhsG6N71f72SEXJiM
y6Pe8Vprun/RI2R/mF7DkrnzZuRTTyNO+jbAzW0k47tA9RGS/7UfAlJpZN3NqzHo81VMrcOkqxzu
oy8LENL1a+60FeHmzj0xmj+R+e5XQr44SWPrxAjYTREjQt9101Jw2E58KPSGxNDJe8XrhqY1Qd47
eANybfmt667x5qY2aeYZ3nOj+nGA4JyGnH3RxDfMzojB2jgiE52cxXvgwm01L4mkAkCL9oaDAWwP
KgA02JP5MGc1xLap+HVatqMsxIaQbQRuA/EDBtruKRhtMoTwLXI8N3PzF7SHiUF83ld75aOEsho4
x6HIeAy4An8sx/vn64P7Xr4TiXMdglEiwZt/zYT0VpBOp/KDNpspkaKzpqB8QvyPriRA/NX59blX
OipWa937JX1IgOZMafUzyEeA77lP0JdksjmRGjHITRebyGQjyl7PZBBC5vkNICTSSelvqwTNeaA4
5BkWmZglVqquFWEQ3WdlCSAgrl3vwbmxrAZv5vTZd8WZtvZTruIp+e5GUNIEcT9biPPXecPwSkQE
1qchMWXNVWRQSBuV3dnG3xPlqEOakVs8JfrO7Zgo2cvxapf6fVbssRxGu5e2NK6V6JJrUZrr7dRn
42MEaJVID+5q2NzbsnZxrEXyqLm52hQFHG/XO0t4cVvLtJOtxTCZVCCWvLQ3q8TUABbX7jGyIL2N
qf3K9XFqfPUyEzIQuAunHU3Nyswj7gf/Exn9i740VRkjAv5czgfLIoiL5QNnt63WkzF+1Z2kwQ7i
4WQ3CecYF15eVNs68/udwFDUWxXKPj1IyIneUgL7V0bkuvddpyjELdv6S13EmSSQB7u4mAFl0T1q
czKEbvbK3JEA7t5x9oY5nvEorZpePk/Ei52CtIxuEwsWtk/uHlm1sltsE82ldBkZRARnq8i9sDhC
mJcnG2JOIKBLdz8k8SZ1wXJmk+0x75an0nOecv8znxIcAQOA9YGhRsv67SrbZj1POYt+z1/y7wiw
peK1R91fT5U9n7tA47bL613SikdpW6txZG6faPGP3aqHuOtawqBqc4X/Izr4YniqyIY+J67/DQ+W
BZjiXipd+nVx50GDAyv0ZkX89ooRORu5uLK4Y+J0J1rkOhBZPZT96g+J6ijVzZHoUiJy9XjUV3qH
9nEkd7uOy0e3mJ9I1DvVBmvkumcOpS5dBUVnYikTegRkaIRV4FHCMJTN/XuqXunqHhTtjZlP+yxN
eO1aCFyWf7XS5iNl9raFScvdafdsUrLXvCH2OyPQ/aD5wb0GrkWkVYAo21pgncnFbpgcJnN3VxpZ
PigiDWBF5pdvHnUMSfuEBzWMIV8eXKP9RH/AxsYfj9RgoGyayQFSgQmzivhdQivpu9s0IdVHX/bn
Tp+z57OCi2eSFZuiuuUveQDka0TfsVVuUSkQUTjN9Vr0yZMqTLGvc9M8+3nFxlj07wSyfLKJgN+l
tZeaiMPZGsRZywOqPWPaRPwrLFy/gz2k7MENc43YSqMzp1dp+5Mbi4W85JHODZM+JcholZvt3Us9
1qe6PE+meOu7IYJgUL7ZRcPXycpHZEyS2v0YGUjtO5ukcl3HNDHzm4wRdDebDfoe3NEJ3bLscDrW
fDqNSAMSlnsh9FyFT2hQTKYVyBhvOjhtbSGoin7rnlzbAF0VmV3Bymy6B5UGCWnLJTMyFkVb3XYe
uRffcuCURO15iqqqfOus+hfVT0Bmuv8WWRmtEAEAtGfdkcAIdxWNXXDCDJWvS/KNKrN+c32hH6Wf
yxCN8nNRnTj2vVCSCn+si6oJO2siBo4Y/0n440Nk9/R0fA3yTaHyVdaqKxduOrE1KMnK55Ld3Upr
O3EH533pbXAaphsAxnMSaPNkoLEMZfKVeGvPHkC9a4Lo8BfUIsTUcogyrUpvGgBk26V5cDr2KGSZ
MOpucQdJjSgup8l3mmccTJmjh1w3HdRAbklJGXZnhZsydK8fh45e3KM5wjywMety2pc6uK48stdE
9sDySqIDdjcK0Sr7NIueGpNzu/HrvxqT2OZCylO3LtLUIrVQe8ineENyDna6jLz2EUvXKqblkHFO
h8WY2LJdGgwcVwzkxS1IjA+NcitALjx7vJJEaA4LTd5Pyd3JSbMJgzmCLslvj4Z6cxrvR1UwX9vy
Kc19hhK6fI3GCk/CnD8XZoTkM+rWHoHSoVOzv0yBiOTMWLBnbVMy++l9IgfVRv5oH5n8pddI8CGM
Euc+kyXIFh4CED/Gegh2XbzkLiGC3ZLg9Gmxn+3S5lx72kNUGC33aPbUAl5iC9KI3RCZZFUdeq1l
KNfOxFL57R0kLmNKo9vGBQqbqpqtteqSr9YKPrJBvpVQWNbumPgr500DOYUDIyY+NSVkM/t0XM3Z
urV1YTZZX62A8lkjsj8FzUbK3lvrFTuthtbrEK1Y1sdGU8POtJXY0/UDXPHcVVoUVxvd6jrX4I1i
fmrzrYO+DZ3INMCwp05F6RjGkwaBfvFV4Wg3OZP9gAOeqeW+UYR69ZXcxYPznSyB0zYPyd4VwT6i
FljLyWa2jF9oymGJkcCeYuazWPm6DXFIBqgqiQWhgq+6Svq1nnQ3NznHtkQvA1s2Hn3gACx+bK+J
d65efAe96veJir9LzfzL6pGRmk9ryd6+cApMyIJRtkGtwCpJ+1fT6YYy2zt41zZDn86bqOAB6xFM
ouHHQsvCHv06tivZfps5iau9G32imdrowwR9xtdCayKKz+wY7WhOcvHNV1F3Nz9NzRUE+T19HxX9
J4xaZlhNOCJsx3HAuzMSvg0pCVcFis2ZFopkesX81RD0OEmSkuiCGXW91NZsOS4Sa+/B1xUbi+WF
jjVYnovZdoLasJYjiwjWMngPW0lkePozBPZDmcgw0bNbYczNCT2Gooo7Z0vMW+/G2ylXIB1Knopm
vvuayI7ke0cPLqu1fFD2bYTzpu2A/ygSwhi1BhYjk6zSV7PXLYdPp/Pip/pKVv0HoTaopkR0JR2g
PXJhvrHcUmfCBGEJMKa0GGasi4E9aj/SPySYIK3Ke5aDTE65h0UoKCBdRurepmpXMm95CYyj1HJO
jRK4KrGkl8CxBuZ16hk2Bz/68vm2aRihvuKlz/I/OBKPqTtre9d1v73E+My7iDlcpH3jY/wZylSj
w5kYI9IK6vMdmyUK2ejPNIggIx9MHQrNC3V3hjSc0QSONf1oZG0zO0s3la/8lY+1M/R0Oazjf7Ux
nWx3hJczTfxzzepJzSfZwF+uMIMCUKXuq67QWES5YlVcj8+gg7tCZeuZP9qhMVx5zETmeLw3hijZ
T6ZPM9irHdIZPV/a48GsQlvrr6mecp5H409vwcvFtpNsxOg9tdZiSVXG1u3ti2sMjz3Pu6wvYzCQ
8Um4ZusKtA/JsxGZBLsrnjPCAtcO2ZzsVFqkNiwY1y6X92biA1SrXi1N+rFuMJNJo2EnlaD2RJa4
syPedMQovASlX2xlOt6D0pP0eCTVlQvdvh20z5LLLLZG6p1EGseGoGJye2/GXO06pdmo03R00X2/
7iSeQaudqSPtT0fntS4Gv1zHqfPUdWBsVD7udY6GBCJDntfpVRtfszGON2jINm5LVx3h4HO9PNlG
+lLlS73m3Ak1jR+cXFkO+gdzSh44eR7tGgwW+gFbcnbUlucxbHhHooS7EQPeFsDFC1CyTSryixjb
4sDe8Fg1fn4QbvEyx/0zDBbknCl8QQWlFC0EDO12oy3wxgyhi2gMpGTWlHwlLZM5cotftUn3w6ql
ptJTf2dXhXfQyxwXDjKkEcfg2cgCwA7LpF4YfUiRIgArW2QOG8y284Xygj2ouFbQaBG9mGvHbMVr
56ShWafWFgXXp1OnZoi3zniJO+2MMIDX3Da6R0hLOQU3m229jH4rNuzbJE42WYmEw/YQhCFKssO4
S6ZNa82bBNiU7dwC3/m2BkSP+K9zjXIdrtSOC157Q4aBByouzmIR8idNAuuw1F5bbA87H5CE7vHB
yb2BLzrr3wTpUf0p5+wYVYUjyn4eR0OyXmF01LKmP/DuorQEYxKahXSOEZVAq6x+BVypeFDZUIa1
RjozQfTwaEkt7WPqLYkwB+fn1YzENZB99E/3x29HZTHV6HyVHUkKSn34iLA2oB/TS1LQ1dfBg5cz
4R+n7FoFDKQIo8VBH4sH4vb8MzunsAp4P/sWq2E829kWxMgpZ9F+RQB9M2vry6j2bLhBiDk4Nyn9
OwPTcU667C1lAcB3eUkTSC6CKn1HG18ibBwPkSLFqEj0U2fRTbsT9TPTg8QaL0UMKDkygj/nkaWz
vUZSi+/Vm94yPevDUrFxq3KTzEL/bdGTW21yZccG3zgdiPCG92NY2iuEZnwHqt32iqVXhvZxKMqn
dpoVWwnPp+Yf98nYnmNE372sPrVcsQGbcXYhn0g8DOWR0lmSO1/agm3HIgnXty8WVjkKMrdAkiBR
bdjS58fAGhu0S1qs/Js+yi5/ZeL6iNi+4mV16UiZj5Ij/jdgHMVfy5lS17c8gUbfi0OeAkYxQCxZ
fsPEueWaM6UXkrf5GU31vp2FXGUy/cvcnsTcoFz7WtGtBdpz1PVAc2ymc1FOIAIOGer58dljhZ1P
fJdmZbJ9kXyuPMhzGH0SFoP9xlOTWhMzGq/j0tlLTEFkmqIGj/TxuyeFW2U9arNCoEJ3wnQ027AQ
BvPXCYurxvbeKmE+TbH+yvzK2woLCTqvS5zJYq/B/kbhFc3mNUHJ8QDnDvxNQaSkYtEi68+k9Qf8
kRwLUI4TKgLM9QXhjL7ZixX4uI+01FlotvVW9JkKN1vMvQ3VzNJspk8uSrZV1/qAuilzNXeMKA4M
bdMR70tNhMF0AdmPZDgcHbKpCdDeQ/VGQC1ejFy/KC+ZKMig7bKUPEfmp0TCs3JmpuwG0yPNIRq2
zox3wDH3pN/5DW2J4XqvXHHGAhLa1gGNwphzj3RVcPUKb9yPGiEWccwtogUEyMfew1hHFNHWC5kN
FP9sDWEvxm/IvejJcxyRjKiCtK5XbYUSNlk7Y8ZKKqvib00qe+P6Jd5eNzZIKXjI1S96egT9MoMU
azlAfRsA1i04Py0qn9xCovWfqwOiC5PHltvBzcbnpEtoBPV441k6wz22qX2aPhZRwrKGikiT+byx
SjKwY5joZuuZYRsxn8PIucTMmu7ZmwQ/E4JZs1s5DjH9RV/wrUbRXloKLaaOAKxIP20Wb2BUGwqN
NIxbfMmpcxzyQG4Y8b83A3qRefoejMlgFk/ivRvMmGspwsi8QJUnHboFcBlI1JyJfr0USOlrf2s5
/r3nWcXcOJIzTSp1r/vfyhQfuvfiFMq+jiVnZo0MCo8Kd+/oYp4uIm0jan8XEMC77uviNzP4uMaL
nNZOINgKA72yHBVDXSozu+63sYnPiX2/Yr805auCuI+VFUP1yzOiPYqEkzBwPmOqkY2eocX3a570
uelRfDZL2gFNZDw/9xBLIKlSdhO3tPJ140zcTFjGnPrVC2IqiduCbqxmhYf4+mTH/iHGDy7mvtnJ
1ZxBMXKQhTLmuSErEJvSG56bpH5OEve5Ef+0ePowFT2ukjpVnokDStumwOeRKp5LWil+1uzN7CY+
OL9O7L1EsTbv3MLv0D/RdV4YaF1HQGpTPH2bmP9RmUxHhjBkySF2W3zXD7GvvXtFfTcJYDZ1e2MW
6lHrnXcyDp467O0+GjN2/sOnUcYGcg/q8jblhyW0573JERTW3dcEXrEns/mozS8NavIUXQ20Nhfw
EPi6MI/Nx8aLeCu9nQkTlkAD1tXJdI1GBJyyOdhN/OMr22eN2P+YLhiANz+ZD+ji1nEdZWxLuJFV
BUdLuMOmrXSyZqZGXaReHrXAf21do3oi8/noBYUbWs44HlIDB4rpaNbGj39dCz2WpRd/Mzv5o+wl
esiMUaZr5fLAgIZAuHbub6k4B6i3nmWKeYa3Y9VHc89nIbX2fb3FyimYKWEUMBJ4v3XL4qFv0HLH
yVXAJg3pRzEz5QefkB3Wn14J7LE+pybk6hyHs1drpAX30ZWhCH7zaIn1ENFbakYb4cc3lNpn4Q13
m858ncYxQxZ9P8/Bzhb2I5dpQ10CcaCQI+qyktlceRIJSuYxyZ8jsKrs/Hd95vjhZFh3Dy9AXNuH
QJkjA7PkbYq7N79aIUXAo0M8veYO2FIWge+MtaEdvbOpQw6LIwEdF2OHBhChSYqnuM1+8p4AQg37
iHCMZzJ8cOoljF5F9NBK84Wl7Ns0aNrKXJJk+ogJYj1Xw05lyVry2YL5Qb3ZI6carHVFS48Sc9JP
2XGMoDUVuU76tm7/Av4ZCX2eG2SjaEIqzGJgXBzzm9MEk9dc4RWi0LHSZ870YBeV0y2u4i8vLz7Q
HjMn6BgwlYzalMk4xp7smGz7kf9VJtYkKAWHIoheBjHHG2ziLPdc0iOtotujA7MEiL+0vGX+NOzm
+Y8BYrKDb4rgra+CTTuwqBHqK3O8fG90ipVAfvOSIcPXnRyY7P016kuPbTS0zQTPsDoa7vgLm6fd
xuNyjgbdsYh48c1a2OFIBvO6qOknIra7M3s/07AXmXn+WuQ7gqu3TAP36RKXnljyjdfjatfDPi+d
NyvlzGtc43n00tvk6fthEQnaxlZTEN6jUUAedztomwFNTvMOPnCDjl+sOmv06F7IQfeNF5NjCMPH
OqFar0X8QbwP24jhlZv+YEQMT8wh+M4kDgeLrXEC2x4j+U6PuUZ69rVFMrCQC2hJLfwPhZdfbQ2F
zMzDHsbnoJmndS6ZJke6/1qJ5uTVKO16ezZI/0AHDRT8WI/lztAKLHLc5EFQPpJTe5iCWG60LKfE
ZQSMMt0mkyCxiPIu7Z/Rz46dXz1WiBAKJzlS68REUs3vht8DooxPQ5a+FbWu7ujSVn0h5xMd81bq
tIaFUoz1o10a+Y9tkb4zGGeijmTDERp4S8W+VnslCild4UjhwqO/FDpd0mjyR7HUUcH0n5Otgq2I
mKlxUjWosccL0NP1XCicEYR78mhmeFw8mzd7QDTKyBKdKpp9FW/yXrtzTCAwiLSQxOxpI7oFsrEs
+7LM2iaiflJ1s407lMeBnHda19F7ZuPXzAAPUS/nUOFnNyOovkQ87UXJtjbWU5cijFVr3tZJqIg7
eeha8Y7r6gFJd7FPjKE6ovzJicuBifegYp/xaWy/atBI8ffi+qOQZNGkIGAHFenuVmBdWrsCgUFS
ipMoDh7ANbvY8val1NuTqKaKVZ93NEx5LHJtkRqVtF5MvVwn+OQVeLRRRU769Df2L4ndhN+gqW4Q
M0dQF+Z+9sQZUyTcmTTwdlqSM2OZKblQSlRrbdTOJZgbtuRaScoPCOyhl1Dg8ii7pZZlneq03/d2
G59L9HG9JbxrYbbulVSjnKWJIIaojt5cys9Dy0F7zbXYu/DOpXPu38zK4/qwGe5jWP7MTlEbJbca
7AnakWuDcXARlPl7GARY4+LApCa1CTYrsU6NuD3tyiNHIj9g3yI2ZvTf2bniMQU117LS6NpbWjZb
odKvseEtBMMO+ryIPtgbc/WZco+a75KgfxR6enaDZkNq16b67hKfZCL2ZOAcdLzF6YvV8Wn2zP7V
SiGUdO0xyz80BFsUwP1n7cKGxri4F0G8EtKajoH8GXsikuJi+BkL7xkny7iyIeciGPKJQxrOZH4v
kXEhU3ZwHcyRWri3K5Lyw4a2cJP65nPPUMpvmnqjNQC0TR4M10pf0kJUzM3r42Rb/9hifsC2Viv8
Olmg4ic3Qc5unobIYwLcFZsq1+/VkNXHMU3+Wtt/pA7ey3TgszQTL+j+4lAxTxarGSXsKhxxL7r6
wBGUM6DIpkauXHAweGEPVoEaBH/qGkgRbY/JtkR33T/RBRehU+SW86M/dvemMe4DeWsM2hgHhmpu
sVH4DjKu8UlF+juD8QNVS7coWbAKMTvDA6BVmDJLSepXMJ46zAW1XX15Rv3rD2TiCOrYYhkhe6wd
jcpl49EjyO+MXPB0Fcsth2K/JWPVaG4gc37dvNxR9LbrxurvLEET7jbgU4ZfnEi2vaQF/KW+7d4K
u+lOcQcOF88S71V6m3O7PcSunoEH9vdLlkxiBvBTQQzOMplR8yL76Ejgab1/ZrCy64JvYaAIhKfr
bMeRSaiS1CVDzdUeCecgUSgVU1Ge+zK7kqwJYIzNgjkaH47VeYfUsS6sBC9N7pztVJ+O0NJeYrN4
NLmyOiv6V+UdihCLoCwvba9j2zV7q4qmVdpT5RL99GWSNbeyfnx71pklkzIjioYHQRiIcSjRqp7c
AOWJo1OPpyzKEAgyMgg1B9wnz244Bge0PslD15kV4UNC7oPgCwxhv6vE/KxMTsysXlKEKt+9GKN/
0dLkX69FxaPMyktvzjrUesxxozscKKYwF7n9W28V73lZwliOom0dtxfbyv/Q0aSrNmUYl6GDZqu6
TrGzbv2R2xeQSmhpjneRc62tvUon4piSFz+5dZxi8aZbKBp6AI8QlFbgTzuGSN3VJnZ7PUZc9sp5
7+nr/NSLcSdZYKQQKMa5rbbg+dZNOSz9RjlDo8dPPok30XT8sI29Q85HcpOBGneAtOwEc03DTa8h
QM4UPeq8wPgzezRNBCaQOZW2G/RkRz1Pk/MgEcbnQ3cDSmYuTuKt8k1AK4Z16lOnXBum/qrs7ooz
qAKGJA462KSp68huSJCM1rsoZ8wVGz0D51VRcdCNA+q3fqie0VPpYeHXUNIFzb6l9wTOejkMi/y+
RA2uK0K1KC6tvR6DBDYZlW4mpjyUBXW81cW27Ed7l99n2zZ2WvbpOdqSF910OxK2XuDaLNLnhuCN
wH7vBACxprTfxtBCy8FWLcVLhxPONE3chHxEhowgJ9NVgBY/TA03Xu3MDeUxKxQgETkQdzs0sRTs
o/aXYPientXdal7/oMn2xQqcJ9x53aFPfAbJJbM1PULgbAMdr9Ed6UDiOLywiXuleqmt4NrmqDYE
K/JQURNsclwauJFhMQ9xH4Q8g3hf491gEoxVje4ve5WdH6h6T6QTgtltZOUD/ohTEbgpvFR1duVX
PPf7YlEh5om/RVLEm9PNB1Xhj0XU9Wm1uRHGFNF4Sj0kWcZI4ZdSn7bdMzoye+UK/9WOg36TSecf
MCbrWIwTiwRV7gDGUUr3JFqOcrzpNhKcIPqHe+sEuhZmV2Zlm7bHRtrMDmOp/NmN+DY93LiMUdC4
BQlItry/MAOI4TSBy0HLsWvn7g210R9avBJpZcA4KENMquFbIiTvx5K4uqj1kfvEGJIwy7AIxyew
cwyGaRpHr2KGusPSR/bQLJ80Ad67xuuuTxbiz440jVZjSsZYOqwMgiMC3aXxFerJmMATtuU/3KPd
xs+dO7vsx8IDjobANN0YHAdiRp+qMTQuo67fzBE7TMm2aslDKFE1MSMaYceslAeHrdHVR6/+ddG1
7SeH8EjuMNIemSKLMQlLQ3IbO0a2tcsBNziq38D6FOjZMKFOL4CXX1wN3GzQ8Pc8FwF9MT5aIr+N
OgtMJ4vKK3Kr9SSsywzEGyKYeDc4yjfzhFxCnxXhM/a5E5z65fCQE/NkJlI9SwObsKfJdayJm1UI
nbINp5Y0OntjG8D2ZERCU9Bska4RIoJgHa8mQSvZ0J6V8RzzzUwmxC8lWhmKmJfVHnSe16lBBMRx
P9RSp/T/P+oKc3YBj5Wjju2PWeKuGPlb6TyzmzLne9Cmb5mp7mzeIA4VBHKNLo8liQebfiywoOl8
BwYewKUqPFtN6T7EuRlt8THVWzSkLh4w2Lsi4KT3XN9idjx9VK4oj74vgvVQKlRcPMyDlRScCw+0
uorFH6dTPD9pBnfAEOvFo1H43EvdpreR8snSfSTduz/yc7Tgql1vLfwiOUoj77YSrqNjgPRte1+9
eiYzz5EF3oAQ7SDJ8ngj7vFQFoS3c1jeUUTaW3/mDZ66b4F8/CXx/O5hcmFOwRe/pG15LXN6paT6
S5XxlZeVcfDt5AlpY3c3qE+T9FoYzwFZAc04a0e/c0PTMYyzm4nyRtCJeZadx2XQBAxVKmNL+Jxa
dYkb7Gqf0NsRywRuR2zmo88HxG1YPBg4xSjkbmWvfjTHQa+rDcnDbLqruDSh6fWu2sckPNzmseKL
Df2dWwzNC1VVmlTnnBxJ4FrJfKtlLogGXVb3wfxU6qcRA4IusBGywgHYXfsaampl3sm5IEYYXZ3G
gJYpjmFlPxha9XCueH8sc8Qo5+jLsupaGZ3YSEegXKjvAyyWLZGdZ0/aDMuL+lRqSfEi3G46EgKA
OsCJULmK5b3VNZgIepW/DFW8JI8KeU6nwT8VXsrkpmvP/9PeZ3q36/+/yjsm1W6CdN6dDaj3HpIi
v2zji9MbyarRbOhuC453aABldspZd53fXSZ87bD+DGNXIAyBGTuZbPDn6L3liwTNOc6z6b3gnQLn
4/mb/3/bzjRrmNiMm5EE2dPy11zMASsZ6eYj4HSXbWVjD3tlPmme04S0tcFtBlJ3+/9XctIeBbr3
4///yZ8jbf0fW+e1HLmuZNEvYgRIgu61vJX3LwyZbnoH0H/9LOrcmTMxMS+KKkmtlqpIIJG599rR
aHc4dzl7VWCcPv55VNT+zQitfsFNGIc+7Z/qEK/E7wcxBp7YAJTf8del59/PpRloCjdNxNaAkXpk
4o2oujfr+2k0XiMfhebMAWM3O+5wpcM1XhngJOVgNEy5CCMEswEXILDvMrN700tGskOYMr6aQl3C
2bWf+nk6aCah715apvtWsWeF0GDOmbYFWfLt1gwi+zkyiv5B8swXUU/ImCxhM+WPqZnI57Dw8LLo
bzMvigfbCPJVkyjjxJlNnCpZQZ/NEFB0SE/jTR1V8yE1+nUTu8jdnHx0KNa9cueglsi2sU2rLSNP
iDpaEHvnBw5FCntd5LBhmG5IkxUJ1I255JT2AXeIcPpbrnsuxsExt+bg64emqdqHfsqvUhCUC8RD
HPNSRncGIZwrYH3TB/ZYF0eqg+mTymHPsBJwfguaiYYAAX+TISskDgbnt+VpmNbxVsW+3LUMUJ4K
N1ZbpDzPILjq9e93pL2C5OIY199nv9+V9FRBlqUeJsEoxPOVux1lpM+Rbq4NZJhsOzstyrScfZU1
OEZtkzM1CiHQrq02y1at7bV/hvATQ5L5PYsJeRE6wwdXKHff6LE9ppZn3yJXctZ1YjoHOjf5Nsq9
b49p5ufygHy7fx74lm08N1I9GIW/U15vw22b/NMc5IJyjadEADmIYPWNafjjvvXN6hqExbitx85+
YpTIMaoswu9ExhgH4Gs6VVZfXFS6myAKgzMWnfrR8+onP1D2cYobgsamzt0YLuu0q+r83YE5kzTv
kJkFMKGSF3sRWjD4vGYyIF5weZSHlrEUhAkCbXu4dkYDw9tx9zqaWow/gyT1LKTMyBCVKIb+jTgw
aT+a/xOS6NghCcZdYLRH8HP6MjrxsMnK1r04RVvdmGaBDWZoim9bn3XrBVcqtirbWm3pbLI50reN
L7wNQCNK7eVpL4z5tAyUWtsY9rGXkLlZ19Pb1ETfQQ9CygMReZF++9EmWfGd+eK9WzRPYxyU1S0H
9uQU9wZQgRqVVK5eFBiKB90jpa4hKp4K1fa3ciDUda4AMQicUmBmnDRAzeRyZVWKXiqqeuMQenH/
SBUIN3UMYcn68fgg7UcG0uJS8SZvRCLirz5gjQtl+j5bAXnGUUvwRYVb2TedGnhSZx9k3vPKjUMX
7xFJpFBCk8zb/AaUM/JwmFbFYkf9KG4G2YldxmHin0d4qe29n7HWOIK3P5GVfm9qciOxcPy0sn6g
HI7MOnvsQju+tOhsAbFXLDVD+9w5ICnKRBo3cQTMVHiheEG4At93eWQY8X8+9/tVvzXHo68DCaY3
/vCTyP0xyvag6855p9RmEGN3+y4wK5blvAWMrSzrAMIvfRM+nIvGmj5I7CSoKMzPbjNFj3HT9Cie
+TUj+TLZVnCqfFPyp/lvfe8kX8sDDDH9rUXvtGRQc+3MPgOPobaxoqM8jM2OhIXyzsrpV6J+vWSS
H+uklXNLswO8EuXkWvLVvSN6dc9hBLJmia5e0aHaoemguzYW+j6VwOB+vzCJXl5ah1Pqslh5sfGg
EsO6/D5D7tNfbcDVy6cLORIVj5E0NxpohKlFZZAk8jBLt76ZCNl5mOBOXbJWm+4+Lbvd79LYMFu7
+d+L5JtK4/zq9pS+0EzrW9kgQypHPV4tPOyUWvQCiiEHqm3ijjgbqqTjQwkWu+PP6Mb4LsLMeuzr
AIucyzKUWt1fBBZIW8suA4NnkSsdOicjBIqoM5KkgwmZOPHbt8REM5UJ4sdoNNXOcwc4X5bRIony
FTVuBMxuGFC227qASb58jsn5vGmEbz3HOvvPt1QMii59ASflNwIyi0J10f5Apx2btkV2gY0pKEVk
zGb4Xk1l+7AAHeH0NhnFuKMf7JDCQfeEJMfdAlIWsth0VY+sMGve60QiZUm6gIt56WR/+oVVv2dS
cH5vEJDOrQ72Jho5oiBzJMcM8b+S4HuM3WXvz09Sg3DcyMZs9yhpTr6Xf6dj7/44GExUurg/aqPj
DNARcpPo8CCckGW60fn9v48qjL7/93P/fvXfRwvzg5LNWnd5KD46hAy+DpMfNh4aG33bP7jjOB1i
UVLWkOdwcnMCBUAfPPzu71L5+N3pHBzmZS0ubLAoXjY8JJnzDJSNVyxS05vtdulmbr3xFDScGKqU
oxmnbnVv55VzjkX/CBhP3c9mqu85k5JFHKes9AIgaEKCLoTdObhtsVdvEaLapAcGtE4lhrc4kNbJ
ZwQpE8v6AoH9zwPzvx8sX+pV+27WRJ6yNT/UjD6vvRkxJKfRyJw/4gBdOADHffLSAeET3kr0DqSq
fk+uLD8vZC6XD+UP5z0w4r39DMHXvV+e9Y1bM4OYHXJAqP734ZJPjsYsAkaEUQ9v97T6fSpZEvG8
kLd7LGEVZ1vK8XL9W1FEA+tPa5nu6fdWHdJ8uiV8gd5CxI9Vk3RP9pANr61zTbtkeuN8gng1oZ3q
bzBxp9dhqc66tMjO5uxTC1noPTrsfnGBekSKSxOb6WHO3YeR1fcSJrrcEgEO/a4o6Y5YiEe81Hjs
knjpsQA947C0lV7nnrV5rcAAMVY7QFa0n+tQhsuTQakBwOLoHH8znEtPRgSHZsN5EOyOnKTBudvP
euTkXYzvVfNcJcHSGEZ79/8+ksyzTWQmN0hy8n0tsFx4TB3ePdGT3+oQABwG5rGZacPUTX2JahKH
2+WdaZzofz/NkRAvUyAEgkK3W4p99zO5R4YRf8nIL7ct4LNTzoirScZ50waTd6Uh7p0hMm4I/dUA
jZjTmfoZg2q0EdVAPp617/vSOrhJ/UGbC9HMYB7QhyGi13oTNjD0hgDR9hzTUu2bfnhBOswq2Ptw
HDiAS8X0Am8ENw6my7GPnh3Eh9IeftrJvaLrvm2zYh+6LQvCtIEHcChLjnyFeXA8fNpO9DFlLm5X
vVeN/jIMv1inCVKlsqz+0JD0A+MTi2F3kAZusZQLeJvO+DgpSWjDhCcrFkD+0rmiN5dstJU8kCHv
X53kb8UwX5SDd5pxa2dQQ/bST2jrmhtK2npnNGi8VHSER9NuhcIwMsOqbgLUZkWG5dgkyTzFkrxI
wWbGBy7eWAxGGJtdeqBoQz2m1pBGqVuQHmGL2+tqvAGq8m4sk37P95NDDnxi5YZ484a+eG+d5f8G
mrkyPAAXSpog9CJ0XVRt1XbJJzCqIDl7o3lSWQAx1UBqjXd7V0f+k9WB2BAWbVOLDgCoHvXpFGa3
N0HyoRcml7YYwqsX9W9D/p42iCLjqUQbw5mmT3S7VgmtCT/Ub4BVSHpf/sTClHAzDeAiAToMuyx3
WW/yyyUWJKyY6Z2V0FcXtnxJMlhnIRQMSv+82dGGjJbZddWIakNYcWOHYPwJ9l13hvtVzwP207oz
txzc10NRkqWbzF/cAofK/3LQTK8J6SC3Oavvc7X8X7bN8NbJ8OG8UNSKnUVRbM6fgxiHY9UXN1Bj
aiiKdnzQg3tfqco4VCa2nRk2K6J7BhqZ6d7Xff+RxYGxaSb6SEaiuJwzQEFO/yE5LxhRR3J6hnHN
BpOUCxFumOPkOzUwxGnd5Kf0+2rjKUg1ZE+QMMB3WlZ3iL1g3I+LOp8GxNTTEQ07AOGxphVpOwS+
lMw48GnFJok7EVFJEX8SEX7f1dy+2fN9pHAbsjPG+3p61toOtkx0AQG36k3L8qkNHVowM/Kyya33
6D63Jq7tg2iKeF1HzUNVECbQhfgKIbIjYvgzczeuLa2zo1sWHLvL6cazFwefPdylAjOJk3swYPSO
g+rA5WunZ66aq3AJqGxLmOQJZ0QnFC3gHXWTl+6ZAzdeL9u0TtOzIjLvgVgbLm5Xq2NLHeJFg3df
+8CC6iw9JKGf3CrSNg5FhOe57HIqkwJ7SxE33aH37w3CkpBpedekR+Q2IWEpivBvt1QrnlJ7JWxE
gFGZfaisGTfhMCDSKaJrFHeYH1ihi4mK59HLqj8F3eA7H+lGQFbWxXNuksC2d2XcmNsSueKd63ss
1BrO79jR/C67TywT6d7Lnc8S0fyxb8E0GWAcIIIWa8/uH4ORJdAgWu4Iuh0NmAsCb07VUdQcjF0O
axOZSRvBjNGYI+cEmVDcj6GxzxIuSjKW9rozr/RQ7PvUtex71HfYp7hGClVeS6T1950svCsmhx0N
gledpxPLan7skEzcZ4V3LmkdIVNHVwoX0GdmglyliEijKamFsP0Fgrp8ah+F0AnBLn3yAaTuHs0c
4BikIt0yTsZndu9XqvwwwR2ih/8BhNI+/H4o0H+7ljHe/j4bOpIQXJAEx9/6OumFfZp19xV2MO0i
OPmo8ahFqaydGwJrWXSEw3LepvGzPad/XeA+P7EU26pM3Q+nSN7byjj/JnezPANmNhZz3LJpCm84
SacqQCEE8YUxbXXtIGFvFDPkZ3aNdRKlxbfou7WbTorf2784TpG+5kp/d5h+ngqJADJP7RsYWfq2
SML8lr59GosPsHXFdx7r95STytN/TmFiehlKp0dil5bykBt6OanF+Me8sCTqxvK6Y5rjGA3zqN//
HiFEOk1bWkdy/dvsybsUPmKPPtFwqfrcPn2eqTIXJ8enMHr7kCLN2Ah70Gs48c75t6OCK7BUKy34
SVieDMau5godPjkydtsirwjFdxXhL2rnsXgdWh/Klk+OsWTH3iW6ri9o4La1Dc4DWoW6TKLRl99H
vx/ckt8/xjkF2sYlnKgbn7lHYTjZTbR1C8M8p9nIRGsI6cRELQNGZ2Lh92bFc7SrqyAp7V2NDHat
Z08+SpNGMp4jDP3hfDOgS96VBQZ1Dud+6dE6mnXQgt1aOkuwsRmOv46wEW5bU8m7uETDlOO5WPms
p4ffp4zK5B115bg1ZglH6LciTNQJDY07bMzBepJatAfluA12A8KF47q6skFwCvp9mIZTdbVc8zOU
UuGNKjhFcDxaxVFsXggCQYkWRikv0GK6Aa1wpMMwnX8/JMGISPTf57+PQouONiY22AdRc3WyJrz5
/eBb4j+PnLq/GmIiyG/5ovYD9sjf33q0rQdPkoEBmqGl/4bJi618ZDS5fEBBUQBkXypY2iBQG6Ls
jYj64HFheR5d18t2QD/TjwVXSG8RJ5Vy9F1ROC9mVKfPKVQnaD2jOgxFnDx5ZvttjbSMGBtYmxKd
ERWAFAds49bz79OxAKXO7fU4sadhdRCK+tl1HpHZEQQ3xuma40N2aDQW1dh0ijsvnqtD2+LuTays
vIPWN6wLNQWnvrH3VlONb1VboMe0nf4U+L5xJ1ODQPeh1rSpMfmHE4I4R8qv2ihBWkaqfnBozBFd
n3tHvDHAft2zMTB6/H1UVpN9mKbIPaNVsQ8Gzeh17ykIUUv/KZvK+Pr7iH+8IBzXzWAjVLItsqey
mSkd8tnmnNktlB+knQ36Bw/J09KF9JMwO6rZfnK5HrXlpGdmnjXKpCJ2T3g+9oVF+pKmHHlVhvxh
RGH+Ud5bWdUKjWNp3Bja8F6MbKB5UzE+sOiS/76u/z79PRA7WcGOE828ZV13gA9hvvv2xdXF/DYl
jXl0gIduPWMWWNTUS0Yn8kGh115VrmoOU+D/ya3RRr6X2/smz+ytC8T6NaIsTkS66ZBk7f5tnppV
sUcwFtw4LlVSk5rNORrDv75bdHdxNpp3sHH+/B6UJXyIjXYHhmm2JBQ3FETGzwFzk6AcL37icXBM
AmMb9MDzEIcQDu8vrfXiKS0QSNaGM2LWsosnD1TcRiZ4PobIuLUHJnlWNBXfDadc5s3Oe9EEGiah
hABQYYnPOD7gFeLNS+sgAL5eF/80FJf1sR9gwuA+Zbs/TFatDjQhigN+nuTRXOrC32OzNyS7YK7C
dz+Z5MYPuInVfB+Ocl4HWdG8Edr2ORam/cdr8BvHHbuWJ4OFe6SeRz86qSFENYeFdItfp39K5Gie
M/bBlbU8NQyDNyAkn0cbE1PF9r2iy3uhxmU2XHnhx7wY25e+oWl25Mx0SXr773eAlAo/Rr7DNslc
+OeGN624X0MCeQ3AXN7mtNBegIt45Ba+zIO07vwpvOfAgm3B69E45DS4SlLAciwoyXIeLXyHN8iB
VvrP8jSzIL2DmzQ3Fhggxu+LhtxN9S2lnr6lG+5QWy1HWz1x3kbJy9o+dcgzi2n2t2kxIViooXDP
Q0XDzDPGeM+SHm2IlAov5kjmaUDF95gaY7TWwEA+ptK5hI7kso8m1J7wtlg9sgAS73L1Y1m2nj2j
R4M7devfr7EvIPNN2/BEBCXMgKYiKtLNShRFxRMd3BL8kCq+geOuwcpgtoSBvVqoBg9tgMu9tJcQ
MxC3lgrhfgHSwEQKmEur2EEIPfT70Box1Fedw3gR5euISWg7et2HBR/rMMS4HrSI/jqdpuvHjwim
SR4AljgqYiJROsnK7SrKdt2cQmPx2+X999jbj9NUe4ccF32f32ReZtw7/QT3VBQYBoqHuEUtlw00
yuTcHzGKy6M5gYNxuQ5WvXyMRdbv5oo1zKXTu20WV8OoNV43DRqqaZC2TiRWDAZ0lZB2sJPVG0zN
oIKt5HYsODXEuffKUFrj9kfJjp6/XHlPY2DgqdbFJVUDWe7VLifXF5CTzLD84XTlvthKo4r2Qgg8
NIAnV8UUHiP2uPUwe5xFsaIMcZKsVEGvKxqSPfL7BpeX+WL5lsLLFO/kbIlrRLGbz8Lf0lj/0HLB
4/IqrIS/gMkYBzlR7K+p0OeD5d2rGX8uSs7DmEFdmrP+JgAgfDOY8b3iijvKTjrgBT0uNs98EwMm
fVROxcYWiIuDmgPrYJAz5xfiKgyLYb9bzzuOazUyyXnD9Gsbmt5DxH72g7go97dYl8jGigfnoXIt
d4+nisj0stMbHxhOnKJwJUIEVI9nw3uO8FMv0QsA1phINekWSjjY9cYYObKo26yvEN/7pX204czj
DoL4MEnOnAqf2gaFGU2eGgFRG5tn0w6fAKRdkem3x6J7KRqETgrgV5JfaBZWF1OU17FyJiiZzUmF
dreNi+jHRVdFv0NkB/zwX4bTnEmGOrTAhsHEjn96m0OD8MQuHJmB5gyq8tr8juxoR6rB7TBPYl9C
8s+4BkhA9KG2x/JQZKhLzP4+4JyIfwr7k1y8sI4w94R6cp2ndwTqJquUb0cGfw2Y2yzYgJfRjmmB
GgI/slmHW2Opxei+anQM12nsDg6ImCTGolL7ZFSE5YfsKo9GhThAg9oKOTYYyyebXme1t6zZ21oj
QO/8uuSbbgwDi0zU+ovIlc+GRtjumzE8QFV6GpqJ7rXTlRsqznpVAXjiKBmegFisWHjKfdEBXII8
punkxCwV5p+yTF7HqGkRlAEeiJ1DkoDJAijRr734VEwGlDfLbXaIfAFvNdFXYBbrvBD5RbsVWvE2
vxl6t1mB1qAI75p7hGyLvHxy9jjhem6lmdjLwLMPcZXunaK2dn7OUH+YfeoRYPG7buGEjc+6IRdC
2eBHR9FOu1iuPF7H7TgDGypnAScdoXOOi1sAvsyZr65q9Dxe9jzGJvonaxCg9gUtexGTU7NwtSNn
uGmI8ovB/+w8yziaYv5YYhfc2iWsteEcQlJOuBGTQEHXC/dKdfXoEGh38JROrySCIewHM2nJnnZK
z3mjIooFY0kMUYEoxC4X363cOLybZQq8WNELaZnrhmRIet4dNoHwmiOVviKafUP9VO0FioTBZasB
RY43YUiPWCn/5Cq8+uMEJUr6V+KC36DZfbQ+yYrhBAAh3/i18915aFHQI13cGQIALpdxT1EYgYIL
DOuNKmra26h4uE8eIzt8GAB7HmoF/s6KyCqovAfwhh9tjNs7qKtXVfp7z4G27WcoVtyaVA/nbzYX
YLgKb9+gaqWJVN0P5eQiGAMjVutdiZfnUMbavliDD5fphTm6TQRL/wf1QIa23kfYPOttHCZPlQy+
QBIAzU22Ha2bVSsykusk1KZYwvZMuF0FW5rl5a92lvyJUM3GMuAvT1ihK1RQjS/djdmb8Av9t4LC
M2ku+XJtOm3xxTYK1Ql6Qm911S4rA8QxVGer4lxX45Oyw2wnGveNocQu7vE6mtzcSZXqjUOtw1wx
kqt8ju6GpNlwhL2lSXlqOu8amj520xJwSVLyRvjnTO4oRZ5zpP075XRkkfwSybqM2X59rnMP7pnq
3Z0M15Xl/vF9fOOdaOiUC/uxa76HFNL2oDlzIJc8lspXD2SJ4BWw05Raykpvoq8Cj/Oh0u4DnPjV
LKpsTanDpsTbbUl6dRZakLX2xUWj5MkZI0IKh5DFPwKdU625lz0PwFQ3S5gqpAz0AI/XA2r3as69
dY+SbzXBvzunSjGni+LdHHQdR+X+DnEsk22LGU4XiKOFRXQDwflGjQts11cjTMIaOQFRuzDSKFnE
mPB/VFmGAOkSpVSQvND9xgjMH6A3Nv0fJI7md0fUFg4iBXM+1oBGPUSoiw1StOBEBGEpTGBjDB5r
pKKaRgewcD14wzoiKdOOR7TfCx5Nmcc+M0/p4pnJ7XLPpc79V2OXJxkl3peJ/VjUIeL7APeCiZyY
/i1wK/gvLSPbgXiHPclhqM3rgqOb/ZME8ZPTNoqhZrsZORsUHrYPBJTYHUvQsIqiaFbyVFjZ16iD
8CbswqMVkEIpaPm3hAjdTnl37+TimJj0UWeDbkBnsuDG2qvXTHT3swQfRnArDLBu2pau9ygVRLcw
IoCgm1qa2UAiLSuI7tj7lz2mBGIO+pHjSk8nXiPldMpNaNGVNhtn6w7SOzBsx7nR05tt7ObVMOv5
wZwa4KIAT1fjLPnedLpL4yzdp5kV38SOT2JwwCuodPsnxZ+LKHGunpv8LR8M90KDQhbHJoWQOs7Y
mZVSGMXkdBKdD75wUmJDs0fDmeTCdboJg3hLXkMaXyqLMzgmDIN9bl1oSiacJrllJ/RgkYxlmT6a
nTz71IHb3pqubYN1ugrQyGP5PyIpazaGdrBLkH+9bHr03BEQ40vYmPP4M9i0o0InJLLL8tfVNOF9
zt5SDR6u9M33qBdffvzOpYkJ3IUhZDVLxIA/F/sSTww55Xd25D7PwI2RNnbxQQkTgWbsnu0me8KW
RyUy2/TIVQs0G23OkLnU5cF3PAP/nBRyq6y8YW37QCWJ2Cv4ieAmhkVJz5fG+Eo6XriqORRigzRg
M3nw5Kp+O7fmi6wptmaCqL2MZcVkMGP7EPiTlFYQBv81OHiroA8uxta9Q2nwrDG4xX0KMyqBs92n
2UMyYOdloFgylvF9/EDppMuNgy48R0pkGE9pZRaoftDb+K3xvETYr/2YxGtSrBKrXUW+R2i5Sx06
Omvm/5gzx5Zo7a7cDYCd6CSjDhtJyON9rNcBSVcb0zMG/Jq6Wtumsm7ieHzxIoYjjgKjgiwez0qE
Gsz0cBG72f2gjewkgqnYYpGcV3k0vkNTFUw5003V0HZGJCZ2XZM82VJ/hblYDtn6VujoM59uHIXE
ae4/Ww/Am8lIZx2yUFFMQdopEU6TuGTS40OW7Kzgs4FQ94ynGt/z0LoI4qJrqJA/drONyZpqD2tJ
++33+Hka5RPQZpIErZ6yIr/Pw+qNAwRnD+wjbuFenSnmDIwDyrDwADbwjhS7WRY53Iy8cZsg6x8N
RCLZVBFdOwTJvgdnxSLngHpM3Uc1Gk+Z9nhfBwzMerSKzWDiG0YSlCm0Vp4wWHak7646C6gvWSum
gTAZgyNEymL9kvozSK0qKo56WfXtbJeUngEqAvPKgBqJoeWKOBesDb159I6jah7jsKifUkfcjlxu
fpBfCZtbA7vjAE1NkjL2zYtDO2msZA01p3HBj7AfPfNaZvZ3ExfYVhKawaUVPlvyNg/7EntyFW2U
MB7tYDz5wmJRlvZ1dNJnfE0HJA/HwQieUqbhK1XmH8ST4N7ucbSZNBVie2eghF95Rw/aMtk/7aJi
7G+qzEUmXcmzZ/rrlLY9vmZF3hJ68zo6wqELwPM1R1iqNzjyNECI/LFDZLkOfPfcSIsrDEUe5Um7
i6rmOMp3l1c1KBbKSZx/hCgOiYAFDhX4I69xi8Yw0cBELQVhfEbZ37kGblkQR1CIgv6PnrpvAp5+
r7HWrRl/PjvmLckgfJMFbaltbaIyKEILgzeOvXFF1xtkqZi2vmk82fSHN2OFeCHB5eUO09kFMuiH
CTMaZh/2sFyxycFsAfvnncVNfbFiwJN930zHaA4P0q+/HeqmXgaLhR77fus1j3CdEYAG9+yJ437A
jucP3rdvmo92iFE7E/qx89MYUcF0j4Hn4tj2ZxxV+7Dh3Ooa+gPh8lb46kdOA4gdR9f7Sv61cBJZ
Seccy3x6sYX/ziqMvjDYED5EfPxCuW/urCbtvjgex5hEoKugrowzghxC+rCcAA8KcmWUcaL1u7ve
YGYPWbDkz5R3VoI72GynWyWY0yTtdFfFwYaKkctdln8mAFYkghOYEwo0MalgByWRuOSwN2b5x9QO
L5rDz4pRnbOmy85lgRxNdChkOsaS06vMGHUKFbw6k/cJpOKv5wH24OepMT8aKvmBFeKuetTKpMi9
YnIlF07cusIZ1+AQzRyPaklWowcKH8/gU5MGn2HgBNtcvWbo6jfkAnymCWhKsimOMrK+Uc8Ckggu
wdQWa5L/ZmQgDP04hYxD/dbSZ6JD4T/5/Yv0enKeen1pGRMYIc2xwGAAntpUEnZd4RFwEWuoAJRW
zxkV2wMjScgRXXJgUzY5mDO8CQQxaBXerV4/Oi7+RrS51SJJ2s0RDj4Whg0USSrPALmwZ+4RyJQ3
nvZek/o0SPO+GoWNR0GfqajvwMNhqY98QD4u2YgBvEefQtePqAwJoGM4LfHxaGqW6jPwjaM7Mucy
oZztnQTfoANHbte50S6Oph9NA2OW3EwVSxDquUuJl7WucZlHwWO+5Dzr8a7zCJK2I2IwOo2yxdH2
n6hNLyrq7zJ4iIaTndMi/CObE3GHDT3s8qeLqdKBU1U0Kjjh/eiIBMlqgEOjw9OQDmqDxXQDshwj
unAyyPy0t6mA94E3orww8muBrW7ZU92uPLi42GdSmJMeakNoJefFuJsN7IqTwYgXO+ZHGemXSZa3
setcM5V/ZVgL4kXdxYwyYhETo8ZkuRhrB+S+IBcwiFAlqCAkP2tgH5Ax1HPMGoiCp7Vvmfnalj9T
MkrOzDpY6XZVaKawLqkslcH2TmFwdfPmXd0bk2Ryy86KzrTZQ4Z9qC3aO5NVNvRmbhgwkwHU6mEL
ePlx8EDqFPFfskcLbIQwbixz5Y9UdBEugXmJm0fdgpG1aFA0Ag9JXwBhYglnkrHqovRdgDbvCiS1
xGtBqExva/puq94uv9rnwdp6MRXH3JEwIMLsIIeRfSTkHq8VzVkVPxJeOa4Q37zkgbr4WfcsiqBC
m+J9Onb2BgmE41tifuc1QCurcu/KkQW+J67QTd4QgyOuTDGlTGb/yI1/n5f6WRFpgsGWU8mSnDd1
mBHcnuwBN19M5gbCsvp9NAyIsmkF9oj8HIuiGtEQ7LCUzBOcS59dx3A27O5cXeEHAm5NlbwrYVTR
V0VF75J2W0FN9MFs7cXYvKResqTgYV7HrH5UZQEcpWx3k2/ey55ScBzKI41UwDWy9Fezf4Rv9QHa
3pgLRk6GJq0iz75q39pUrRdunIzxv2NdZspNDkugQ7wSlFOJHytukPb7KQvZmBTbPHrt2v6CF+XR
tReVQeh8LJ1Cn9b2Cu0xCtSgJX9+h743Lb+FaTyEvQGjJhoCGC6bjPgeIPyEl4dIB3Rfn4I8/yig
gmCQxew8MUUsgWSfjOoyqNZEvz/dTU35JiC9brWYt4vGlniaDf22c+Q630XebDo7vPc125Tuxp7e
FzyMGdZkPxHphNoWLV/9t0GAM/TwPpLAjHeukcGpqN+cwkalYXMEL4gmbb3qoI30mFn+q2QG5NCx
TbvsNmu7l3SKHjJTEBqMY5vNslfqrUPdSUjY3diwsnppsY/pYjWhe2fiuTkHntFAubqKjHMN+9Yu
km6/HknWUPNfug/0gMORYSpMgKYl1bbonG6L2/K5WOSCjamY2ZfVc6nkfSu4uSY2XVbnYpfghmWa
egxnVMqVvNWtm9I7x43vw16ZOLPA+HydAqqGRhHKFhlxv6WPfkIUb+EMmT4784ueUMPdDFQpIZh+
TvI3kgsKOqT+tSIPQyNEutRd+lFT+rm5e/XIrdtaQ0pxbNjgwNXAqp72p8gFYV6FG9dv7ZOZlQe4
CnqdYkonzxBuEiym0jXAPiVv6Lbehtrd+5M4Ksv7Tt3wmPbNPa/HBd3cbVF78zoBuYbB9dVKykUX
TwWV4n8Kp2AzGe2FthBZCt10TqQTQEixCenz/wwT0Re1C4+jPY892zol33NXWN+1RGtRh6j4I4nK
lsliZDwJmxtFcYNWJl8lquzpv5g7r+XWsTRLv0rGuR5kw24AE511QU+RlEQZHko3CFnYDWx48/Tz
ITOrJqujaqL7biIyL44MRQPzm7W+xeTZG30b3Y3jUQGF8Ot1iAEhCly8B1zvQfGMVfcYwKyB/X6y
KJT8uNVvNcFhj+gN0wHbcHBQ+Sqv+PtRPD2mUYfs3bnhWPhE7479AF8pLAjGgtz/cmPsuZI/9Cka
53hgqT4GPvzdCuBZP8+nJ3FB38Rmymy5PqJN6QztHu0LI7/AvZ1fxzAQLgu8sZVQItTEXRaTjwW8
BisWKX8psDR8pwjh5/MiZAwXua9hEH9rY2KvLe5AeabAaXWy4dAju0pREfRFjLuLi5NNt6IJILkO
6QOkK4VxTtmKCxtXxnHpEu4EfSSEL52WT1lKzDo11Ec8Nae2YOFNX7WAjA41Fq/AFI6w5qkuAttn
asKRwVocDW+6i6pvO+o7rkEzVMmfqnXhDbxxK4y5YJstjESjTyUCNQcEBhbpxpN3k9EQFGBjUTPw
Z2AcLy3CAyq0eYO8o8id/cBELlnnnqshAyX/prZBBfs6ZZfK2w/qlInAOYvgcLQk1VYlzlVT48GT
9aYIif/R2ZYyGk8ITc/sEBaxjFlV+dX9pI6l6j6I59iUs9zDy8tu65MvmUzpTmEThhCH4IX7ihPp
V8YSR0eVj77t7GHoMckkSgqF9WzxXQtlALLoS7iBof1SxiNRV/q9n1h8ZgbtKHCZtsmfgzTgVGNo
uxDFjS+iu9LU3poSjzjULrN0n7PPrIQ1Li10NUDJdxiRipWX5Tguy/6nl186r72OpuFuvcE8t5Ej
N5hgUmyLz1oC7sCzznVCZC3SRrL0sJf3xs9wDmTN7PagFwqWPhpkKxtClkjlg2w8otjiB7u45n7x
FjdOvEm07EgiMFgrBLBLq83p/BlzM6DxPvALLs1EKxeVpn8RnMAbO+qXAe1dAD1ymWv1MzP/1z6J
HgjHIU+uuA9HYlPJ6iWpjPuVHhPaKo3X31+z1J+KrjvRpuM4GhgvabfuxPRZzMwfS2SfE8fyjU8O
N4oq55xhHx8DBirSlw5z/ebVL6J8DSdDEjp3j8L5gvMHfyfS/LrrDiXQfqzB+Q6fPSAJv3wQfrvE
wUMsF7dHswZPQ2kUkWAA+im+5hUu4p5jjttgy2OmjqANL3GYVt2x8qOfMBOueQOdKy7d7xEmEwtT
3zFONQlknZYSLe+Zxw7OLmMvpI/5Tmrpuz6x/LbkztQY/6VOijgOL/ICM+5z2UZ3rCeJbuOCYHwp
WbxWsvoMdZBuLq2jZPQJ+eGEvL1atLX46nMkLEVF5TM1gOfFeIdyjwDsDMU1SjNdAuQa+u6BKQ22
GliHY9pugFg8pNDoUpzvFPhnvJn9xgGHZOIIMVBZ2Pd6gh8GZmG+Y7SMh0hnEThmlzE7C6FdTXNg
hGMbJ9AuA3NrtvHsKJia3JKZsiROtl2FWfTgl96RphwsZWCciEp+tD19Q8DACgKDtpslpCm2kVXS
MGMLvfQe47RHbTjNK5JNHwxL1xsWJVqAlW5215qve0Hzzizq0OND2Aeu9iw9fT+fuNJ5Lgx02iRl
0c5R5wgCgn3O9QWx8OjQO+3SkWO88FxWV25dnIl5/4QJsC5seFh2AVachmfOhFZZcYfm5cPJ25tc
h2NTKYbPaRJuRJiuvE6DPNwjDezCC1ScJzcLP5UBYDCc5sK7oNj3u8exnGhNkod8QGyJDmkR6sOe
25y7KHhzfa5DRmdeMT8dc3l0cxI59CxaCulz2njeFpWbuR1xqtYOxVQxnib4eQvHor/0rfgcKOgT
lJZBmT8GTDcpU4MN8JRTFjpbE9JX7TX3EKsuRhZ/6tgMJ3P6yIlJWlpO/cx+7KLZxoUd1aFzyLtv
aA18PL5UHyuXKo+i2Hs07fxzsPBIeyxvhjnMI4nbR42CcLTdS5VxSTL7CtxuZ6fbiaUxc7Fdh+xs
S0KJvgkJk2DSt9T6qXuFQrvAK73Ka8Ne+2hyiU0c72tHvTfeBd7Vi4OqDJgSAzotq28iLobkcZ+7
cevr6axY5KZkIVxA8k2IyVTv4y7AaBrfGIw9VpEA10+cwlo1fHl0rllR3JG5yhfFWaroORrpsHtR
7+cAYh/lqSDh3iezHe9f2llrjTEBN39uFsPEPExK0gygzYsV1+m71NXWukGIgRcytiT3+jCADFLF
BylVVeJc0JhtrCaqQI9HB6dpHwM8jF463NYJuMTWn4650u7sreUR0iezUWNWRE5r3aFSzMo3T2su
RAfpd/AMDqlynVs36Bj5SOuSfbI25DWXt1yKCCc3zEsdlnfJBIrUvcfUhUTXLfZlF4ECJxgKnwyQ
Kq1fEcKKio9gQKHk3iqavUAoGoz3lk+8SujwSecdBCSHda3Xsr6B7a7m+OlpHNIVEAoG9CDde2pd
jph4Qo2DpaxLiufY7wX26mKntfCLFVdxHZsPtl1Ecl2d/TQA6KUDoKMh5X6aOSPJWHidu3LYgLuY
1RfdY0OnsW2MMdulXFC5RUDPTvyzScG7SSXhRO3PklqzmtgEy1ZsrFTTlqNsTqg2CYtmu8Nt+1G6
cGpcBxnW1O7nVGdQILt8oKpKY/HgGsztCvEkUq5pJdc0LCJzGl92DeM5rNHDy0sVvEJ9i1zaPNLU
HC1XVft5P6BBSFwVFlM+PBYUABmthsqC5ZSQYdWF5Ewok2mVZM+DG7MbOfUhGe8auKKDllzZfbu7
rkgfa1UYq86r6OLXgZgipNyvOHsY0A0IiVqCW4Dpk4mZ1VsNVoxuq5tQbpHEIW3Xv6vuVE75a9lL
tUn6AnCOZRAZltJAmR4gjb4ccOL0J7goMD/x8rMoJfOBlUxl8NMS50TXpyfLnepbm7elqpD4+x2J
OIrhY2upjVRztor+1YYwNPBKXHeVVXLiCc5sN7pNuvCzR+ZzavX6pvsIG2CvqbHGoUsSizN9hEPY
bBnNX0NGdlEoX7oMx5ZboMesS/NAZGC5AR39qEtpAnPIv7LeL2e9aLyqaInGigBdRP5tMecvqw/X
jOhKeUbM9HZFz04QGBF8IBanNOdxUn7qlZPt4/qn0VK8RoCSVlT+N50JrIwSxw9CGA3aDYiq57FM
6m3qvAiNIolRJmIIswGerH2NPuYPqu1kySDYcaJVPk13PhRU2m6YjF3z2MQ5/ntC4tfcQFYtcDX2
OZ8++S4LCkL0s7gUx8K58fJZkWteHDRSHFBMu+rio61bEC2CanxO2faUdYQ6CbnfmR6R/l+Ilf8y
LWvbZ+4FtfyF+978mTkE1yK1YEXjY4XsKTC6EO5vvoftFt0GiismjA0jMajZIf1UhfemP0Mueu2J
lkKux84gSFHHZoSR4lBa+CiNFunZaScWt678RlnWLrAFcqUPPougNFZBSihRFH4mMfNiqA1E+WXg
t+akqr6puEVn8saKvs20Q/CowdK02Z+FyjSWEmZzgcKxslS51PMChxxKfc9FnIOCPmk8fxdajEfb
HBkjcMQeWmX23oYWlumIk0vayaNV1Z+pZuxcNM+wrFsWqOJspajhQH4Yg1Owdt+z3OZ05PRZZHXy
jOZpbJm0+gR9cYNObhHtsp2SNCJGGlhoO9pVUPs/5VA/Dk3FzdBm6OsnzUNuYUtmvlOvUtUgwvLL
J+Zdt6YseS1kWoT91zwSyGcAZ0K/6eH8dWIqE0ly0TKrITyWpK71OdkxjP+XvTM90RPYi2/mnQ8T
hotFMwwMswSSdlGt0xrAzwhMophMBDDklydNf48uGgg6xUgTgBssw+8y9Q+sDg81rxK2QXafhuWZ
8eRcp0whTXqVTU/RASg/zLzJOXdeKXdTQQ6dv6maApXIyGQvwSzGyQSEwznlgQlDDK9I027IWNMw
S1RfcfIzHPHdQBxaoXC4EK+Ovx7Rgjc9TpgiEXM9iZKLKImG4LlmkPh1rJMLzEOoQMnIFKWo9lZH
LcgKMWY4F38SoLKpNOY7HtgGkIsoWZqVDegcMXoeM40yKDiXCosSxRiqurwuSf+U55zEzNhjhWco
mPuTHPS1D7nezOsrJ9EujY2RGpScNku/tDPOrc6/Rc98vBTTrT2dzG5iHFESghEl81Qde9aNkb/r
OYaNmG1/M3Rfsxx9iS99Td5qwMW6IGp0QkzYuoxlNW24Mp7MFjWUv5XWKDaPEL4pMAUA+5rIxZCh
T99REzPzpv1X4Ds1Yk5soZy1ZpL1MzIfZkZMgJIELxFNn5Xh/77qX0RgzS1GaGbJrq80eCBfo2U3
tqHf+svcUjdR/aBqXbKYEGdF0kpE5BQpm+zsuTMTKd7UmIvQi/CsYDjJn4PHCLt1r4Rwo6pK1ZqS
Bj1ZVt4PqMV4SS67OKvedIN1Nyjca8BSzl7DhBpQ8Isep9ou65wnL5av8JoAm033yukg88UoVszh
o4eRHCGYXLY+q2tFuhJbkm4fKwcEHWEt8L+hOenmyJKPlaAn3n7/QqByYMogzzs6OTeERwTNmXul
Hp3TefIxGUc/wgsO0oc1f012cC6cnQRAAYGOwo0XlfovwehUsGiWfs5n20/2jQUhN5ims4ADu4bn
8GyJjZl1RKkGTsnSwmfdnjPd8vZxM7wy6xjZlmav5jAeBmbrXWxdOcB8hlYO2IVwjtPAOw8+79mT
gthrP3kgAhysUOmdEKYOdL+IsUK2CbVIdmw0rqLVlnbKbNjJoNBm/R3XzVVrTGcCgBamLdEjg8ei
PEhK8l0tf+WO5wE/ujQRfinGuHUZnEudOR1ogJeB2qeMAJOY1nA7DaUFVjNP8eKj9zUEWn+btVze
J+oC+kYsGQFrB8OH6wMU/FCarv8ifHEjE8YGLFMge2lTf/Uy+lsrfo2appkTYJKtTkzPawsmOW7y
ezEYuJhKS3Hn0Ia1RQVy4dK3Cdppr0Ve8ewROHgTBexu1RAVr4aZPY0WmcOa7ajDiJ/iGKZwqnST
mp1d7dWXiu5YduYWFKd5mhTdr5nDPKDvdrC2ZtVtHql6z9yKgmsI3hwKnNeeZLoVAlzroHWyfGKv
hJlWZK+Zr2501y2XHXePfSY6giqe4KXqN8Lom1UVo+z1uwD3xHc3+65lC24WW+yxRqezrInjqxWu
8Rgvb9qqGyt2nJU9NtGdOXGbTjP2vJ7pPlS5K0+qKmEDxlJjR4jQhw69uONOsfZGyjRUV4hL5jeS
yRiPXOXtccwL/XF+E0nwC+8LyyFYuNEreCM4+802fq6ccva94TIYC7JPY9S2bFMIUWVsLnpklnGP
O57lgW8Ez3KqmHT4T30oopussd59i/4N2coDjjG6rQmxK5QYFwtmC+pahznTN69dwE01R99ArjFg
WhF9OzH8JZQMpPthdpMGZmT/KSzdbarY/Cf5XstleZz3lL3XA9f20lcDT9Ua0m6wgBaIrVKAlq+T
2RyQbuGPfwK/aNYNc0mz3EyBHm3ckjeoqOMVsjlq4y5eQ3Ode0tGM5Z/Sjxpr1yJ7t1jKBdFwUVz
9RcIGsCJ8qxbgzp0vL1iM7eKHVIr4ql4tyY06wgpGNvMhh7L+YxFA0bVMu+lZr2UusUR0Z8Eidg7
K26LRTLCJGUlMoziifBP476nwOzzo7LD+NxpQhCTuYmIL18ULtJFxCMmmaYMv9kkj7scprYoUOpq
A+k/+U2miufKSKxddkPj6i2VZk2bMTEwN6ZNtOkRAnsO6GQfYqk+muTT29USfh477z4tcXdIYAZE
JMk7vEjWFpFERd7gdIgsx9gEMStIH2MC0URqgyY8Z9DLXD52JmjskcZ0ISvXlqXvaNO6mAjjuBuA
4jiIpTWX6KIXY8Ae2/s1AuTuu2nzjpOFBpecEcSBDKUjsLo74VXU/BrbFi3JrhrZ6DchAPRm6kIM
LOEyl2O2cmp0xS5hl2sj+SxgUO2NIHkuXT9e/vjlP/72n//xMfzv8Ku4J+0oLPL6b//Jvz8KNUJk
Qmf+z//821Mh+e/33/nHz/yXHznFH1VRF9/N//Ontl/F7Zv8qv/rD83P5h+PzF//89mt3pq3f/rH
OsftN57br2p8+KrbrPn9WfA65p/8737zl6/fH+VpVF+//fgo2ryZHy2Mi/zHn9/af/72w3BtYf3+
Vv3xTs1/4c9vzy/htx+HNn+ro7j6BcXqW/75L373661ueCBb/Or4OgMzoQvbdizjxy/91x/fcX5F
waxbpuObrmvZ9o9f8qJqot9+2PavjuFaGGL5vmuaQvz4pS7a379l/YqMD/yAAc7QthG2/fj7u/BP
n+b//XR/yVt5T/BPU//2w/G9H7+oPz71+WW6vulbwMU50HVqddPQeXrq4+0hZqXMk/9fJVxMUzOS
6tkBCGHhFvWdK92Jt41Clyl8kn3QDr1r/lCvfJZPkR1T5aZwKicdx6DqbUS+0TnzTHtpJ/5jHZGD
bmvjNmZYfENm4Y0xdgX9wADTz5vWEJdYWfbjYzNH+BJe/OZkPtK4TF9BRtImo2VwTJuRTiVYv04/
hETJm7XcI+BhV1VOF9sazHVQsfrVjHI/3yDaqml3WobiHPHXh5ThuB3r5tmo0Gr6dGcYZdxNRkvJ
5rtKV0SdWOhbj2y7z1rItVMTKLxzwN+x9ZoGDH7D2j6PHqup3kjf5v+VyA99nibz3oCUeSpD9ICg
tgEkkSx8S3un+IfiMtZShCTIq73sJz7DeitdHWku9oou4KqIA4yybyKCCIUFb275ECfFU+5/kl4H
8rmIDlNdlitd/SSubqOn/ls+ffgh04Ca1r71qoMWsSzoeBTWadnOpcUyRuvsTS9hnWzRLpGIHGBb
jN9jt7LICZJHH5yOHYG70Wq58YrppZym93iMl3VaPrY+830d+aNTQRJrI8k2ml1HpxWvLrwgKLPZ
qStY+kIQ+sSqCwW8peUVKgWY6NlnS1JEUOYzp5eEM3jpt+kFN+0QTUudm4ZMbFI18uJTk2xDcMG/
23gK5gptUUfFI0j606Cgz7txw/4bn4q0tUPOlYYJSfIesAlGnP7GH3uPpTGn2xk76GWo1d0Ht2O9
2aYApOuzUWBcM21FQBdyq6oH4FW6PY7IPu72FU2pHXJxjTtjJ6cJVZMDQ8LNkm/GlRdkZkh/78XI
sFq3i3v8RpeCO1loJjahLeNP05gRuD5HXwmbbuEIaaMhQjfHxLZNS441Mdyr8lVv+EKd5a+D6b2i
TD1JYKQOMWgau16juiZciH7/ft05a68O9/1YPeZjeMBToNZmzm9HjfkZdg/jpdVaktg6suxjo1g5
Q/XQZQYHVHPSm4nwiNojziz6bA3tgMeKZLCLDGd2bSSe2jz+1AR8+brKXjVTERyKuZI5WKJtRrO+
ZcGhs2sn0RBiw5IW9dMR2YSaCRACbtqVPwKLUOW+aAcGSRUR1WHuodahT8sYBRuM9RYCcL/OYWeX
QGdJE1uWeJshDt+3E5NBmq+j0MaLOTxQWPhL/O3fga3dpCNHpKM5jJLvSA2PVlwxUSDjQNOL+xR4
E06ll8xkrCiADPEBQSox7fcBnvhKFAxvO/ZUFZ8MqVaTZRyDDFWXuqCEKFYToWQLHTs+rp9z3Go5
vsP6BL5MW8AGr8l56uqlqVDGVyafJFMJpiVw1yiMeBJmbrlrl8W15thMJzPGES5eG6yTh7pXr0kq
k63I+xFwgXUYEGCvbcxiQHBqeK7tFcvEFnUaKh7f2oVOvMf4tlGG8LAO+pvCRf7kYbkOU2VTfuev
dcAHXygs3TQ7Sf5Y8wYlZX3NdXkf2+Pt5BDWQS2Hr5I1cpAdGZXR8puS8ko+pExDlAx++mb3adtE
icY2mmfuIvsM0Tyb2UEnD2HBrGbapLW+IFRhXvLH724eHmREG1CpRyn6Fy1CDso2h2C95zDuzk2e
fpqF82S4s38i/Jz0c1Ew6HRkkW5Sr7xPyWFSysX1QLbIWEvGDVW/t6X5WOiyBvvpZMvWand10Wcr
LZ/GDVIHDIz5EdmeBvcYbpKEUQMqKmbsuQmwLi3xYOzmoBuzcnbNQHy4FeZkKXFBxUbkJeaeMD3s
4MZ5tNOXkLgsq2vvjI7Hsyt97cX5t6MAU07ckniVQPRNIt0IcMETqSXvVqwfbQv4t8t5EjAMWdYJ
o25f9ieNjbJHVA1WQH2lwVDauaK5K6fuIS7py7LC2JqDTa5AG1xbyTMNipQfnJJtpObmvVoxUmZq
3fQsZUsQp27lo7wf7Ucx0eALPxvXqZDoR5Lj5HNRHZz5+PdATWpJB05HhjkLpeCEaBqTOPIziB7L
ECBcMfFGlh1j+BeuCMUizvOzn/LmIYdEEudyyY2T7FgVzJpS2Fm9AeyPMLZmJY+EFr7XAQM+PwQC
TOIZCQ31HbPIGS1xDYb8Pp1lxmF/mRyBFf8ccj1WegD7qE5eUYiVizLz9iWbfF4Q3aoDNqy1HgL9
a3QCsMocoMtAi78Dz96Crtm7EeZ/kmNzNf20hmQ/m9zhkCO2dqkbrLTq9qhEbLtkIV/lDxkXo22K
J2ARPbReBlR2JhXOdyA6F20JWu+SzT060YWYfzDvyTBhZuFu+dhAdQOBXOXBcLErUjQc5jV6HX12
MYjLrr+PlLkEUWnD8+UG2fEJwF1QxBOCDw6Iu1vY0M/RpktjyQ41ItwJ+y87iIbMiIyWMlAvBC0z
AkvAHpjVNfXCdz0tXtMncryzFVy6M+9UCBS5ASWM7rhSvOEpDubI4k5l8Wt2Sn2Q2gXhoaLi40Xe
VUn3pdBNgX4Hp2yQ+pcixgqGfINk49Epb2zCBRotH1ZoHOTW09kbQO05WCzg12X77GQQylJ00STm
8vRTLubCNJhqWgWD8IqrVVYxnMpcwskMzdrr8ZMqBKK5uGQos2tK92iJOZ7dzFgRpDxJzeR8Cye2
mktm/Xyc041TGv0qHF1EXRxdKZo8PNX9kYRHfSHs1OBWKr4RNZ7+593Ff691+Lc/9f9h72CaFNk0
Wf+mc3hCjJtCJXr7p4bj91/6o2VwnV8Nh6p8LvKFrQvT+XvLINxfsctb5Bey9Pmzmfh7y2D8qtum
ieOVfoHoMN/9R8tgiV8Fpb3jMo53fNh24n/SMvA4f2kYODZs16YtmR//r42CBopJ4gsTWyu3kKng
yZTyJjQG1HzBR1rZL395T/7sVP7amZh0W//y79D6/PXvJGVkJY4z+Ei6DBQjCAcPbuONzwLHRHjU
TFtcs6YZ5Ep1U5Qe9TRlCMkgJTqWiLU2UaDrHZoyx3iORBZuDcsenixpgbdnYvOWqLK9VRVHMrNk
c1um8XjHR6EgQLGm+qN5/uNz/Revgccy/82r4CP866uoIumVHp/w1jDCL1t5OojXpiYxaqzMfI8o
N+J0pZoZNwgZrZvSleonOiqxEpbj3pc6MQgLZtvtT8rXnNW5HScJrU2iqa3yElh0AWP5DC0NQ59b
N2czjzFxCvORxbM2y0ES5Ce+qUe3Uxf5ihE45L/dUBhNuxZEH0DrdsmNZlMV3bFkJAcdm7h+n5hg
jUhGzL6UTtts2w1lClRc3v5G4mSrK2Fuas+hiat7P7vT8L12MCbqEHmn9MbXVpbIg2qSUUcAbvio
dpGoy5PJEEKu42jy7yvNsA+DF7S4KtQ0PDZVH4PgnFfCHu506hWDhRkDS+KCGgoAgg6y9jI2dv+Y
NG3IUCvxsxgf8Ej8AHQX9zVyCuNsi9p/yQ17LrJNYjmMKrFPPmTT4zRkAonUHJfA7mHW5bIkWflR
ZYP48YAqzait4R6RO0sMq6sCcD1BaeskEg7JKRAOiqB8qgCSmOEt0y+JJkPD4UgaCl452ZsHp6ji
NwQC9SaLHR/bXF8yCq80dxuToPluNXqOgk1vtOkukc2Y3FiMGV8yWdUsj7sArbkqVqmuh3sWi9kB
2UBxCsMkvDR2nH0z00bNWRBlsbSAC3z0Di8dVsKET0GR4EOYeTiP+UvEdthzktcSRfG7xhF4JjhO
IIcVxZ3IveIOoDB4lABnwVx42/2hToyKuPhSzU0E0Eaph/aRxTzRM+ibEJXo9msc57ReTZSUH6aK
hzPoD9wy7H7hQBDFcbJRLLww20yfrLpCWBkkKDTgN98VTmMjVdIYc00+GxjDmeIDBmu4u6KyPhzM
1zVTxzLcFH7i3Vio1UkiSMZ3DzMLzjWO8v2gxvHGY/97FxJLfi2CRB68SieQ1KujDaboalMI0Ryb
kFsxt3NxIp0BRzLl+FSzkki8B9an4uACUVxVoymPTKaxzg0U+gjxKWqV1hsfVTiqBxlGRX7k/jcq
tBCxNyyJPh2NYwviGaHUSA4GbWnoPYJ+KoKtXwezhLnJtY/CCBsExco56tgvljhe2lWPj/bIr4v3
LKy0ZZMkGZQAvScybjSQM5kOZc5gJOrVIn38Lo4q+cJSLifgIyrVR0XQOj5QmVWPXWmHe9NIy51G
GmW0MLF337UAEBgy9rx5pYvPTYvyeyV9HtPQaeAMcI4S5U0Cs2EAlL2yNY9ldtuO9xpDp51rj+mq
mMLiuWD6v2PeU13R+5HiaQQpxFdqY8dvp+1Y5dYJRpxYG6lF4xFEcIoJm1TQhf1SlQcRTM4q10DQ
SWq9dZlABB78IjkpUytfTVmJM9mTE/z4qYuPVBHESQAp+Bz1crgd26G9hBqNTBCQdRIkRnshj2t4
DY04ee1GpfacGRqHTxHsdRLGHl2ZsvDTyg41EksPwoZKHa+UVxspYrIyWjmK+btb5t2wbtmYXYuY
WImIDw9VXEATXij8d03nXzu8ae4yZ/VNrGcRJrtOBcPaQEKBiKWji15Mpkh3njvWF2b4cBBwEuG2
B9rcgbqI253bozypXI62yZ1VMfkMtCGvM9s6qomf4yBuFJI9OZvDy9xdowqxMGa4SEc11gNi0Tsj
VmBrFMbI0pm8pUUjy+SkuS3QmgDi5+dQxTA12DPNcWgz3npgtPMQBrb+3QNf3Wm9Ncs5BXsy7CFH
3UKzhb5FQvNgFrySQUWMkq8V2drCogGy22veolZad0rz/D0gtYpLil489QEB4cXgZ0+KS3bBPCb3
V1GAxlNL7K8sT/Stq08OiSKscseu8rY5qtKXCa/u1gXmsEXFP3wUuqU/pPnIcTKZITdw2yyuMKXi
+zCJY4KG6/jgswrABetF6EYdMq0O0jaa3TTbKoUuLc4qLbwUkBC2VUdDHsikek3jGAeQjm15Z6We
w0dRkj6wQ8rEFIpTFx1rrfvvMTCPNzewqkcQh/UVyo21I9RiZK2KvRmZo+XbR4zu7nfKdupgZYTD
urgH9kGu4g1zctqJCaLeixn2LZxg4Tz5dcmdsuMyu2gFbREaiYhwvYT+zqNKAjmkWtxl9ZCcI9et
6Qx1704nqhmUqgtiomcCBQrTDh7qii3E0pvycd24w/TNbcPUFvGkRXedaxTcQpFZMUVw8m2Wxey3
U190i9hmjIXtTLMe25kCmuOuwl0xYUYsCpmxXI9M1PyiXEWmPX1RN87rNY41Vjs6dCLbMX5KwlYQ
MSq4bfQJVxMTGhcGDbRRnrHawcNtMixIhpek4nq3sP1Iy7ZF72IkJdtQNEi1s/6C7xksiUmW+yIn
PXVjIkFfRmMR3YQFc2K2vMPRgsx5U/jopfFihpjKBQgisMMrtkrjPoD4gnVFV8QK5N6XqSB69qnd
b0XvRMcIBu+bTOoWu3VYvydIPne9UsMx0TRGnwZAk4eyipOHDMgsYiN0CbHepd3SqmPn5E55ug1a
pl4sn/MP+ucEOobWNYe803lilhuvk9oBNkHO84iCgJdoNQ7IJZ1VfzF7jJRtlh8NILer5QT2+2jF
hJg1XXzLklBnzi3qB2J0ogrJhVmvCeAsUA8qknh4S45NwSgD7YAdb+Jx7HfM79wH9HfrrlXNsTK6
fk1p5iMJGFjwgFQAldu29w6wNxr3ttyLYvIfbJGmp7joqmveIYmo3aq7iU1X3/uD7d7EGWG0TarE
RTjESCCbDSIiiyLMuU5odmurtQlg813D+EjD0X/tPGfa5kFf4L0a2mMeltZO4XBFSVBVZHxkabxV
WYcgyLSqyGJ2nvm3ogna1xbY3bJrRwsAduWT2qbK4RQF47AxAsffpIbPsF+0E5v4qmTBu1BCBLdm
bgfnjqTERQZFLcY8TrSkWUzuwWZLzN5LlVCSRhBWkDPs4Gp7nI4aDOm3MQuLNTZaa2v2rmD2EE83
rN3RfEQYUDNvJO1Kq8zmp+HU8+AEyyzGRaN6SbiBPVRCEr+rKPHGqLNvg2qcbryWdJEgEnTdaWP6
RxsfM88oraM3RuJpuukcSF2NcHL/FFnEBax15nbmSjqGfWc3clDfsvLEu216NZEwSYzCPE/lsvAd
gPPdlL+lZeQh/yLxBbqVVr+ppImurtW6q0gb03Xj+y1FfTscDeXYG6h76EgZSo0r5BDR02C3CBLS
OtkbOXZgA5XQC/egdM3B32FRg4khxrjiqg1TxMvxxYu4xUTkucnKGQv3bDSWzsmrQ0uilFDdMUWQ
9wq6TWOSlDjs9UGAJgppRSmS4K7lI0eohZbkdhClfe2SxtiVXUdyqpZMTwImN66qqsA/MLsU/KnZ
qbIw1pVZgg32fAPvR1JMwZsMidpbTqYdf8CkN2+5Z4KbYqr+oHHiQd8YRENipVY3twgC8Xprskpu
a93Qi32G0x8lTTENz7izJvS8ZsfCIiAo83lwJBLrRJTZrWrLkKPF6CB8B5n6yJoKA5yjafVDR3LH
QxEYiD+VZYoXjM3psz4B7ig9DLIz8o/Ao5qcMvl/qDuz3ciRLNt+EQtmJI3Dqzt91jyEhhdCIYU4
z5ORX38X6zbujcwsZHY/NgoooDKyFC660ezYOXuvHbreq0gg3jQctWLjWkm5q4ElEBAQe/1wQqBm
78lZ1HvG/LzGKS3zniiOuPhw21hjQ0sy4KtrauiVG0bVqZdMatocZl9KEPWlTSb2Z3I+p3OHjIjo
PL95BDFgEA83JYwoDPXTy+bxnkuRiY3VR1to0TPaWEseJ7saR/WrkAvefnDJoXHi8hBdRXNiHr1G
rlYdRuvjMoRiI1sXbvFsekpu9eISHDj5Nt1uyEHE9o3rTLuSVX0bjj52sLD3KPmmJUR1IHPDe+od
i4RtM5uR27Zu6eP4rBEYYWvXbnjkSwQkl7BLEhfSworfQo6OiHDyVq700If2oS2bXu/p8CcPRTOI
o5Sd9Wwmef80pxlePireJ+XW9XnJMxgM5tjgPcewsVpFahtO+VBSgclqNwpsp1MGS83ECHWp7TJG
yj2Ml7DPxg83nbAMGFV1SIrCuclU3FwoD2OCwhiSX9Pgd882kpuDQtX/GgNuPo5OhM0YQMJNOZBa
lNS29YLrxkFOV5AHDCA8JMhyYsSHp6FH6Yp+2SlSarlB2T1GV9O6lEOYyL2FAPqR2Hh3rwzaBcDG
wX/oeLiyF7LDC+a0wMzt5tQMaT8D60zN+wURzGUaY0AviiDLplSVApAvp+uShCuURuQwOxTS5VbH
nfEYmpUQGysWJs8O1uyehm753ltqLm6yNEzz65ZLKMrF0m3PYYKY3tVRG1iJyYhFEPxKtmbSacyM
QkbDfc8lp7kuY4/5k6YKZCYjUiSo3F5WDlFcg3Bl1v+Ep7ZizsBw8FZkE7WbLYbbhi7RFnth6G4I
Sqq/hzjLn0WLSGGTSA0BlLOJHCYzOQJhyEBwZElPbhfMtCWJ5fUYr0qrEU3aa4iOn1huq/SLX207
gkgXeaHxZUGmYpwpQQk3vf3dRbSnEMOaxczFzaWuQR12Y7XyFkk4gVw0xr9YE8SdZ8TynlxZV29s
sFjiBjh0m3gJqzu/Xsb7IWKMYxejSwe8N91va8m6m86xcDEZYLC6xo1uqyKEsKKS/IYa2/mAspVe
D3PLyGK9Jj83UHf3WsxOcSDdwnopImZL+wZIcsdcy8LOWSRR9MBAWt5LQpbu0YohuFYMV8xN2oXS
2WjRh28NYlZCfL3ZsVDYxAk6G+IKuTNSb8MQUnOHfyespy2nAJaoFI+4yQik915bbkF3TLwNrKG2
o9gHQ03LKuPZvvEqdFD2lhaOW2OkMClnMKPp0aSxsHPsJWNCGl2qDBhoMnQK58Y01hQmEaqoENUP
hx+FtloIeKgra3rPcGFgX0zjy7j0ETURqdPlxqOLAzjTwEROdiaeuhGkYVETbbppcMXUWzdxl2c2
LeuRjlFHMro/XJbGCHdMKVPSRpSr4BJkxq1XtIxkjcV7prKa7t1iDbpBRyU67COENaSdEcabFsR8
u0UHgJeosg3y5MzYLd4kW/Wx0HlxjYSLoDUrVy9cPHKaG0UCXLOorO6lM1Bu0KFxJRsaWQ9PKo98
TpgQ/kZr65Q4MPJ1Ed3G4UOVphwrMA4Q8GaYvKcDAtvqpIWpjhZxmkfQxwiimcHdRnOuzlyKo0+h
PPuWE3CGAhBael+xseYnJxL+QdRN/FOW/ro06L2uPhOWz4bBOX5jBQrzLiuR2ke5O2KOMAVhS8Xw
4JjktXXVHDJi9HS2Nt2RHWyGXPU3c2ED5sD/kMBwJ9OGi0714JBHH1BOsN4KtnAnYSdk01hO8ViW
P+DE5PABEne3dHF3DY27w10AQ8uH6dHn1zNdQ+6xCKUz1PmkzdZhf1tPBhrldOxOsFDdM4Fs1FDx
4trriDrKbmrk7Mehjvxfk9UPxDGUstoXcC9rgG6zeO9pX+wWC48z9Qk+VYH1JSbwHrDs2H95gls6
Zz2h1YBtXP89l6Cm3Y5GRIqaBIFiGD25hmONKA35DwbH0tuayvQ/8jQL3X1DMgLqisytwT81Lq5W
YwF1tc/nnBmaby74wBN7SMB2N0UIyzt39NmLsATtheEucO+J1hmoshokvksp+Q3SFrPdllpdrVwN
SPNczfzDhEPFgbuVEzoaARD5If3G+siqzHzsx37tllYlh4iPPPpaGkTKYBhv4xfb03qXowABSj+F
sGR9BIgVgYkLN/AOoUrHyz5sSbu3VuF4IpItr9MUmMk8Pi1JWLGhdCbqT20T++n0UK1CJlKG2/Oe
2AqZNmNKDOBRdds2qn+fvaK/xWszg7RO/OS1twa1t2WuPzj7Z8zu9AwQHmakSrOBOJYvn227ZOKZ
uW8GMaRHG5xdkDjmcBrmBEwSBcF5UAs3O4EN2i5y4B2Vi5+rMfK4DvK8qL7niTbEgXcG74fZ+C1G
XgpId8NnWa6E0637pOcYEO4nSKu27d9oK2R8lHeTvF7Ein5B5adfnKQavCP3nuWpyeWq/xuK504B
cPBrw9jpLg8fpggQVpMzxIqSHjm5ym2H4Ak/3Qt/SJ7QZauD5zDDUyEWsqo1CKlN3FFv7VJjD05E
M4Ibmi3jQGRQS3lYmG1gY5TOMCM56W7UJITBKClnExVEtEozWRrrISodzqPQ5XHjVO9fRQj2Zd/l
sIFbI2b6XbTTSONlCTloeHTGybbASvn0TM/zPFqHpW0TGncy/Ta00Mh83LJ+SYdFHBNBwtJGl0lz
CltFSdmk5rlP2/o4U8heCNeR24Ff9kv1HNtJbjaHyhf6y3YBrVGD5V/wg7KnHCHYI6649FHFZgFS
Psov5jjPD4qE672kTDt3bm19EXQjX/vIimMaApGF7DYaxoMyRoNhvErnq9w2mQWXhaJarBJgBLlg
752JZn7yctcNuPOXn7ESxJ9HpfHA72ldwCE7zw6MyENnx91xWDz6ouNs2tedK6xdvnJbNpWJ4Cn1
PIwSTizbz4TNtoDXB3Nyilc5hWX3KzaD6mivTeyJO4WK6p6P5/8yEi5CYPsqQmDGnASfhgw51M+s
+4QZvR1Rc+WoQw5mhuMtSTEQEI25PJPX6z5VE6RaRF8hp+HcdtQ3JC53NxD33Z+V69fXkYvtCXob
TmNBU5iQrf5iE8iDN1ghcSl061PSxOWlAPdwA/1Q3pW9VRJIPZtnN6k9BDYRoXp+EpmIqCHwmHVa
QAamHQv3IDR3HQzaT6FHMETQZAI7bfQ9BSh2kCxHzRC3DQUZpd5Q+9YhgduZgaqE1NWxouhhZ5F3
cXTqYHt0SWdgTZM+FS/cdWSCtb3BAHga8DTiZ2zaH/k8uV+dr/2zm8vpxp8S5wCYWTwJ38xg+I5y
rwafiTaFcfuKc3h49XrVQDqy3QLxSjYDKmRjdS2J5VIRGRSm6FQgPOqrvvWyq6RL1UPnE9GwuFl5
GkzyLcI+Xn4U6AyQX6y8NdmLh7BKNNVK75EEWy56FUswIQ5G6SGqJSNOv3gCkOqOfpjJftc4z4RL
TSidTPwxsxHBAPMsGwuPbAtsF1WLP7hHdw1Qjy4MAmtj7N71EFHNV2mbBIsmsWSnGGmFaGYSm7Jn
LLwdJSj69roYd5nGhUZFSyMu4s7wajFMY26FHQfsfNi8dRbu0aVtiB/CTc6/aVngI2P3qfH8+rlW
sEWX3s/uYD+oKKChWTzUSYadUdfkn+Wjo16a1kEMTBZfrC4mZCZaIER/G3uarwI3bz6To2x6ybj5
n4/A/xsC2/9N0lnxt+PvbVt99MnHHwSz6//jv+Sy/r9s04FexY3YVkq4/Ml/yWWtf9meJ0x/nT57
wnb8/y+XRWJreRx7zAAcgRb7N7ms+S/8wb7nC9uWdJSU9T+Zfa8/6LehNLcU21fM2PnLbOkqxxR/
HOuOEb3bkQs7tqGCsGIUJug4asijWA3TcoLWW/NGEzhI0UEYILqNiYsxEe9HDKavfk2d35qYHa1y
uke8L6/+fmgueTp//Hzw0pAEuwJhr608k2f0+9i5XBRJLUaLm2+AN4ffOwBlfi1FuuzV4iLqI8jA
pZ1DxJv+uSzDSluEpMCF4moK0StSywQLkRHvedccuh7FSBiNt//wIf/yEPmQjuOhX+DbclAk/PFD
jtWQRaMYoALOu1bN82Hp1gGkiD7JjRxQaJXhLoN9TjOD2/eQxz9RBW4cqzmh6ZkCBGfHKk3uKXv/
4YOJ9fH8JoZGI4G8QjFit1l8tqfWaf5vYmgagQJZM7oY20YfY1TQd7lXpFihCf7BnuaXJ+4vzxBX
nmN0yweDsNNdb3OaGa79MCBfOzW+jTGwy770tFQvURbeOKl4TSOaMKp32oBGVRe4uV1DiFMD4F0Q
xDSn4rPGBodDGINybcuWNKmQtg3DmGM30IpPOkVaT/Br0ZHJlBkLQUGa3E5bZXQixLPd4q/prh0x
ImWqIJpYVn4HfQ8LcqH2RePq68E17nhREH25mXdUA25gsrswNBikwM84nL12CffzTDST5SWXUGl5
YY0do3HILuzpeC1NiLS0xdZDiYy3Qdfm7cyV0UA/muIrQrq3ysckfW/MkEdyicoLhfWw9erqzPxq
3MTgom7o6sfnwaq26WLmx4YA1xPl9LSXDfSxntsGVSgUh7FHcdWmF+byXHbtCQFzRmTDWLRnPxMA
DtZ4LmJxg7h3U35rEwCQM8OOm/xzpFBze76Xnk2v/snAK7+W9vyLMig85NlCdr2dDMHc9CTjyvIH
AoKrLFzCi8slbf8Pi+qPCpBVd4MqxHEsoSzhmRwRf1xTpCakceGIaBsPWKjG9op7oH0Y6Ohjx1gO
4TrWaqCoBWNFUocR6i+C6yJq2Um+/v1Hsf7TR/GRAtmW79Ia/rPWnwrOLZhhGFQgPXFrjr8pCv/A
NrCvJikvuWuBr9cWcJaF0J/V8JOUdjBBVgmkg3CCAFkzSJPJDiwiRm/m6s0boeczCnT22Jm+jcmM
dtHY7+K57nZFlT41ywRWE5rU5AL4FXTyg2qKx0Cl1iNcXBMaVHv5+99SYpv480ushI+lweewEL79
pwfOBgmoFIHJigzOrwcUKRfjgYQuK/BiW++A/vTxyekvmYtdn8C6Q2zmEQnDCRQlqLb/8Gn+KJf6
99evcFUgS/KVQFmxypx+21LogsNoNhLkqs1PKeWXFbvW/WDlqI5MbkOmg/Kygmpn5PCcxqRGUmLQ
OSAOi6Du5w6u4hkixUKBSa3DyOHvPx4b2H94Wi4sLcmWzM7n/fnEqOLBy4yaaPfpBcuvdbAGyjQi
0K7dleewpNYlrZc3emzx0XU5ImRthQEwnng3sWu8pRJUe1h0tzZj33k2xLkf8uS4oGS4ZW1vu25Y
04IYMOhqqn7wfnwOrdGdUTFda9gUUOY6euaduos7QrSMxGVwBy5VV29fdVWwsY3RZclV9ENr7560
iU2GKvnVc+N7kKs5QOWV0hXn3zPtdmAIwFvNeiZx+6jaBbxFnMOJWntFLcKg3s6O9LbkblhxK42G
6GOEZ7ihJrmL9VvV9/6OEEb/AMaC8nPU0bHW408JBe+QL2Qtt9m54ka1q2alTxof4iZnaorqt47P
tljGVc6K0Jxs6XqMzGsxt/MprZ27dBw/U2Y9Z9ab2lVs9YEZThQOBDRuBOCDqTG7izc0T8Ao2qfQ
H7nb+PDsi2tBGXs0HRRXCZU4BPzxTHDvS0gdfC66mHERbQkW8x2YjJGXuRl2aa3Q+JqQOJzcXhUu
KugLk1AVyo7AtXxMpx40uoHMrtZ2Z5AIyDzDirh4kn9FAJ/Y22ZMvuNmCt/gRwZqbLm7Du7R96ud
Jf3TVJK607t1f5qJMeyNRwOH8W3fLj9znvo+F/5t0pRYLWgih0v9yUDOeHZc0voWzHZGVL9MLCZA
y4M+LrI+KpbXI7vgM42oW0/08jKE9nVWk2BVMWza+8jW0mh0DrXLQVx0Anf+gpQjA9y67NrUCnFQ
0JepAPSdOAUDf0k/7Jp7CGFHXFOHAqMytkvOF3rlU/zlMzV81pX1UFEGbBDWRhctmpagyQYpWMSN
zNf3/46P9Rr1YsvxJVLMg0Z+otm6vwja7dCm4FoJ266/llWHN3sCUp0tTPFBsthWw3aC32rLrx7t
vElHuyUzeK7gkQDeg2wXYvplkXsZA4/dGyjVQUeKK8t2QwqC+Mx7eaHFuLfYncAcECmg3ekbHtSu
mAV/SeGCD42SX1YTIl50UaUY2mvgJxnRGSEkyBWwZNjg8/QESnfcppGuzvAjFUS2hNwZaTKvQPex
gflQBLh/4RE0EFTrhUvfErXtI1nLgG4s+TC2jX8oo9g5EtsGHAqyZ6FCYhPa5puZ6onbUgA8cHyQ
ftsz0PJOmTHou7EMQZaneX8yDVz4MMDGX8q+ocVzWxa654rw/0S0d/+3SvtdMPqfal8EldI2MdRh
WlvtdL/vtGOLhYR339igBiEMQK9MC5r9m1bCUS+TMWhrCFBW6DOMH2Fxm259cEkPRMvS3TGQTAOG
2YdWpv3Wik2BB/Y9TOkv/sPH/OshjO7T4TMi5MV9J/50hYg7pyy7AQV4qfGnOYZ+jma23WbwiNcs
8KXPNBGR/5TcS2MVHkq3ftB1iISstKJ/qHj/elR6DpcYk/uM8ulz/+mRMQrOZ1oQEevWgARF7h7k
xH/4fa1V6vqHotq1TOFxWaLgwN7lrw/ktxOw8XL6rQOOQW8RCExaP++PBifxFVklyNUaSXwEQfAX
q+Jqzpi7OrjF+CVAEDRJPpMCFObf/tiEzLgjtJKgu06FmZ+xFORAYsraREQpQfX5Rs+Are+vogPj
zPHKmfVXncz1vo+GhjKypuJl1k9W4DR/JjpNLpQp2U5NTbPpapqgpJf7FxFBnTEwEBxEDx4+SaNo
O4gFBerMQM+V1tkcH7swwziue6RmJRaSabLeJ7uTe9kDLCtxBjKe+3AsEm9oq9ZUr6hqieiYcrYP
O+8kXCagnsL5oWkZbeqiPpsLVwBIo0E8RQNJQtNPC77ysczvrIKiyVaoWTUTaovKdQ9inG4JHB1L
g48A/xJdrPgpXjp2a06nIPcBRrmsLtDqLra73jwNhnhQOTDXoo2u+xIKYhr32cFHEnlH+Pc96QLX
vAK4Itv5ekYQFQx9liMu5IPntNTngfNzzLxrZFVG4GHG2bVZ1gM1yySWgyp+iMi5NrsaIMNlrP3k
ZiwwIRhj+EjfFFKGTm9JihAEW3UGIGkfhqQI252d2fKSMA/cGQnPk2RsxgMq7/0rXgrnaCzltbA9
eXGnRWLBbOnB5M05NmpxMRsmcrYVTVjgY3W2rEadkaucI492ojaZMGyMqfj8h+Us/3JHZDlbuLgl
3zVBrN6fyktNq3ki9A1mm2N/WHOU3NrL+Npi8D3hywB98kne7nzGqW4dwnUykLulcZXP+FCbbOHr
StfbGjb9c55CXaWImpl4INHsoowJa9VdmdRGWN8UuYo5EuOJ7KOt7ZWfHX1NqWC090Be7BR/2VS3
OGPyHuxu3d20Y3pxllf034Cvqm2RinfZF2Tc5m5xROZ1kzCpOJq6vZnghN0bPgKhsTqXppIgWntC
XrcD6qqzgN9/jotfaS4zjJ265sQUKWD1WsnbsDm58A/O9pQNl5gh9r6RTkk32DBvGSVYtwA3MEj2
N2mLECGZ4+pGggC7Wcz6J9loN3qxLU4b3Zwy1dyT5v0hOj0fIkJykMjyaqsERSMtVTrSgHIJ/NvX
wMjykNAUTJOpwkhUakUZyEnTZ8S28RuGo0v3t8OkYze0c3PYu0GGUJO0lAjNQXUNVW9G8oz5VwG2
8KO52M89WGpOMbFbpdBBVa9Kd0eNN1PtPkiv4gpsadR/ggmtVU8oS6FpA/ULTxMQOXJ61aWGKI2i
mStnkV/yySn2iNzQoDVRefr7ZWfBePzrNrru0DR1GO94wvvTXu02UT9nKesJBwMS3PYEYydoK/nS
4XjbD6RRO8v8ydiQoB0BBtsGWrhLEqw+NvwfLtfLqpVzUPMMJ2uKsAFNpFwt8U+zInG9TuQnIcI8
OyP6qMJsnSOyxqs4QjhnLLusQiaIRCCAoyWwjTZ3QDWYWDhf2LHu4zB6rktaF8twx0F2MPz8vpvQ
4NZhJ7ftsuxSK2ZQxE8M8R1W2alHxmvCy8Qnx9IXksjwsMsPxsy3EGkE07Nd7WvGSXs9GV9dl4md
s7BpYPWb8gntNg1nYn6EsQfgc8zdLN4P8Ygh3VH3pukTuDQfva6ASL4SKbHRbXoHTMNEtFAxPVWh
/8ucOyQBXQgHK8QgkYKbRvO4meEt4+xMaHRAys4gyW6Kxfpp1cHAqkTFz+OR3BkawwoElx+0DDT3
6uqR9vzOyAE4SZdMQK4M67MUH3Xfe7sBzuDGiPuL95RIy0V4RF0xLNkDgDewRQt4KY17vM5IHspa
jyYhqrrYst+6og462awZQXLbS0ujVe6Im9Pifc4XdYgAYIvGqHaNemxZHHjYgN2Su7Sd/XiXjAYF
WF8h0PZQM6oKZ3euDsPs3sBWP8MAMDdRC0xDpNE7xeOVjI1rRPEcUjUPJ0H0szHz6iKM9jxMgqiH
mRI3ByqHoyyYyrHYLBz5gayNV3agt7kgCcJuc3vbY7KsHP4X6X3k3CHySB3ntmImmtrVsAtTLm2G
kd+kSZ4FiD6YtqCEjQHgthFRdqUJgI0fg78ea3qtgx6T0RaxG5VwFy+BgZ68HE5Fl61BdYO3G6Mc
XZ77uNTZGc0R7gfzjphAi001+ZX533aX3bNI3nyP35Z8ztbvEHIV4PN613oOYctsUU2XWyNqvqbO
x7TOdufEMWKvFYrt+Nyi8hdBSHtaAIo08AOSlYjfcHDuvD79kKlx3Uz8qoPPg4Og/stJx2OmY/Ro
Ef9EEmaXAkjmfg8M2QLuwdzpe2orHrBdPhOm1rnRtZnyp8PceAykoQnFcXQbyfSDOKPHJCzmwB0Z
WHZ87VbHcuDJY3J17wmp4m+hZGHOzfuS6fAcIikjYcbjIr8granV3tPtZejNmvaNifl9VY3JKr3E
ePeJpniPl/Jq6V0T13V4l1nqIZLFiv2+ZKKp9iLCnI3hAz1cWFTQbI5M4ODqm4RFYfdZTfEGAP58
WTXxPxeLn8PlI0hikN/Q1Mqgvl3YE7HJekgZfB8MZfhGZJ23FQRablBzU6UXyz6vknctufrMCbo1
Xle+QUQyLlN43FpcIAgKjXmTSm99lZPxG6o+OKyWJ9573N1c/CZO+GA2/RMvzw2LMNq5Hd6u0h72
RkSEXmLzZRh5exs1/Qd82zRo9S86lvhUUOQQ35t+LhOJAtxS6zvI1V/KKslhcGJ3FzHOQktHmEQq
oMmzEbUqezOIeUe/8OCIcF6DMj4MXkqf30dRqZH6tULz79U84F3Fi+vF4jtDpsh2m78VMX+tTha4
YD0240wGJSK7w0jOOVHf95ZIVkSvQWwT3JloWX51BMsF+jh5dKpwsJ90hpiEhuGH2fEUhVm9uE5x
0UX7gRIeVJX1Ap3pY+g8CxOAScE4fkU1O1Znzjclu1VeZciPM75oWvIHb7R/qfqgmShvy7xgw4yy
R1HLM56TRz+PHhtGeluG/zGJDkDgU7/dUod9iVQ/4En+URKgM3o4oqFXIqSP2itTJFcNNA960zz1
dCGtgtySDSPVH01tqU3hVhS/nnFvAs6cJ7ZbwmOLAEOSwcIV3sKP2joMn4MkBL3lpORpDNzMMTF5
fKUO5xApBrCP9kOOyAQRLTkJvK7c84hi6FHHVwPTAnb4PRYWvLcV8HqG7zS+k+pgZ9G9k92R28EQ
xyihli75Y90hOlM4yOsmJL5L3RqDyoJWxDajnPJnnM4QwTwPXn2LwsTTn3XWHmkD0PoaoSUuA4sN
rMed4bXfrceSFVaxkzbihSk6lzY8Y2Nmpabu9Bhm/VPLhr8B/nSxQ6QmeW8itq6sz8R3L3T299oZ
GUAoxOqJ94KcxYcwRGZNPCBzHYB1wrRCtWi+MniwAvI/6bc0E8LKjMOl2s9+Ss4Lw+agdapt5K2w
/prR7zhCu/a0j5N+X5vM99XErxe7kbOZ4zDIRr6sqCEIu7NfjLaDyGpmX4XWdCwSNtNw2U5iXJMI
aZYOUTSd//1f/F1ml1u7ZaFE4Qsioozbv2QN8C09UUl/Oh7YN4eCeRvJeadpYm2o0j/HGuZlNuVX
y+qipg8xB3W17DUdeqQoMF6Z9+4QjVWbvvK/u7o7TyJ8ij0WU4/KX+F6RIjDl1rCL5fFcDUtbaBV
R48hvsWz/dYKw2afxJhtjOotG5jD97D2XBcslN3WL0TGvALsHwmhm8MNprCad+kwpMNHVcJd0KtE
z587aNU2i7uHAYKdf42TIUTT1yQN4INUZsN6lhHYWI+UgNLf9P2ygrLTh1VQESYvObICO/zhFeK9
1SxGGcUTP8R8g0nLF9m1xGfUHzZ5eEYFMGSkOzb6HY43fPxrzntuo81qlgLYL7tq3dN6HBrrpS/m
d5AvIKvmNXIzeppnDn+kteSp8GKL0Ow45zRfF+ruSeK+aB3EG9hcYGmQKrCglSVnyyEjrjiG5cwo
ot2Ww/LtZC2oQSwxUDMws0PzIr7O3jYOIx4kiRedTWLTK8ZCXTLcGnXjbFKNwIhyCHUUb3e65FRo
lAiz5X9BEngTZLSRJHDXeTRe8yXm8qyi23QADyx8j9So/KHAfbnjKvGVi5jec8iBahecck1xccdO
HSj4HrPBomvZfiwT52SeV6+G3bI2OgGbJvGeawS/G14/esLTB7hfEg9ws++tnSqmeZtlGVx353ZI
oscOHltWzeQZTuQeRXZHa9PmGtFTw1VO+thP3Ux4wi9IHuPN6Mdf5nxVAHihfgA0Y7KbsQReHHBp
mCfpr4HKR45aB8D+W5jt8lCwSLddnntYY0/2uk4Jb3yJfGMzqBFV78x3yHX2h5YzomH/YwCKwkRG
ABIxqHt8sMS9T7uzMfOPiQwqeEeUYJhkAKv1AfYoxcLhkDBTolx8PhtX9DpMd72D2NUn3HpDADDm
WSIiF3TYUjtyC0eHYypJTwM5gHs3TR9kl7+5FmeoNxtPZQGQvClbjDGNgbzdjYKmmKdDVH9FBt5F
8uwe5Gjqnb982k3zDUdF7IEAbbMZpxB+CsWrDG8uBlRcihq6RglKeSKYakut6OCs9O1ZBRPJx9BA
3eikJ6vdo8mRexcG34YNndG61Furst8LBaxEmDZDvLbbhsSFbnHSbgtMe1s5+3QA5H3W1GiwGI7u
HKXOndV3O0KiLNSv42G0C3HCjaCS5mi58TNu6EOUWas6XdX7Tn9LnM7cc5x9S3824NLY74rpvUY+
unFmbpTGPOL+Ylq+ghiDYfxsoji+xfboIQ6cyHl04yDW5II0jq22PX3TJm6PJZTYS2Wa52nwJvKP
f/p1Fu3t0qTV2vqYPcDWGNoN/BCGt8qi65FbKq5ORSOpoU/q2O0r7j9kM4Kwn47UCblYcQDIetyE
5v1sWC8+7hv6Mim8kSi6kan4QVcNmCKQ3iFaaOSA8RZe/DqnxVm0NCNMFl2S+zEOs+yzaFj05cTV
gCe9GcQnSvB6N1slISnwX0qdfPVpHHNvwzlj4HJIuqtaO1TspbCpfMrDtNRf3IRu64ycPMwlJDlp
hOJG27/yLxJZkaGjHvKnEAcx0FWSFpyGFVExQZjD5lUXIXlcvbp3ophwhxa6n+3W15hdPKR0nNE4
HTPXfzQGElG0ZINonEscowgYpo56ZL4kkiS7dsAYkk3Aff2oxyFJtvHGQpVoROyii+i+mGKFXBer
ZFfSMWQ3i7Pd6GBSKHnZnwrbJX+hct81ov5tQqokCCupIDeFi9xVzUDScVlwRowOrM8OF7PCnOPN
9cloYAHVNqTqtPsYfUdtsrJ4bwV5DnREqm2s9QGerdhiVdriKfpOY7qZGK4aulxst+N8oqm1D+Uk
aaA1312/kl4RR3tUE7hCMJVhpPYRSnEpeSmnKWCw1u9djNGMKuaOm9kJrgd1DNxGdHCveRubXAFB
jI9eeRehk9nzghT70bbf+4IgyHaicFmk/Dkgrt+4M+RkM+2zwGZeQQ5H/LJI/SU0WoQcdWY7SFKz
8aEcFZsRzjW5oQfzC21Uv9Wjt1K0LL729K3J0qOjMpimA8EH7YNWgFUWfNyDAlpCV4vBr9B4koDq
ziRXcNtkZBfH7TOXSXTO20rIHuqtLo7C1Cd45NynK7SqJX7exA2v2wli6cD5m3VQwTlxRwtDUqez
dB8N/Q09ADmr79Zd4Lmg3AvUZF0yNft0kDx1GGt9mMepPSZdslVLC6eWzwGJjZs5qzQjHH3XtKtG
H33HIb3GL47qS/olobiR/aP2/V8DS2vj4MTjACUZCUlDfOS7Sw5mN9GIWuwVbqkOtRE5uB6ZTgqO
g0bPLUmAhIwl3o1RS//ahoNWtoWgc/zC6JBv20rdGyUBVS3/bldUUHZAG+tB7/XMWRoLHwo/o2qD
ELEex/iOQJ4msJBXclU2niOzYaxt+k/oe0hLUfPPNOvuom75YY5pfugtiriFbNyVE0FMtOneuJRf
tLj7lpCUhRdOhdc4iznbvS7cYWNmRyge/U4ElOVbZ/1D0rDysj2MlvNgTFS3SXprOdRAVdLJSzP3
N/4TDlHS2qc+Q8zcHSe76fYNzBrwy/swstxLMi/bMe/dLRLAeRPz0jY1agLyVs2jiScnHjIEPUlx
qYrlsZCalS7njyxn3xOkziCRyrZ5U/zELZEEQHVPBAJz/R6ts2frksIleWhqfvJos4fo7JBaw3SI
/fFKW+n3AP48cBrkwi65sf5UFZvBrq+nhou4PePSoECK7LH/P4Sd2W7kyLZkv4gA6ZycrxHBmBWa
xxdCSmWSzpnOmV9/F+upcRvofjhAVSFPplIK0n3bNlvGYSLTXR3Hf5YEQpg7usSK63i+2P73AH7q
nBnRV8v0eYpY2zgGb9mpalBfdf/IgQkwF0kicyvFsOEyJDr6gGz50pXypy6/l5bLMv1HX2MdPXKz
7zZjF5+1Y/rws18SRW2zqmi5WAZWlLnH8cVVS6ITR9+l3VwcNxtBFpMI1D022K4/OKVCkfS9rTbs
O4aqVxo96RImkBozg2C2JPCpYGAxXCbdfeJTobgIJlJbXHxlqD09EMnWT627trMeEc7evJgYOh8T
cEGJf+YFyao+Rg2kxCxo7V/HxvpjTUQUSo+yGeXdahObdF3c15H1U7BE7rr4l8z/znS6R4cQLrac
sE4Yr7qGQkL4fkxCJKW+KrxvW/59RivQ654rlAMHYuY82MbyiObZ74sq/mZ7OR9EGZ3K0sD16j/U
FjbbwpI5yEeq44B4I8Nsx5rnvOt2S8mPeplCGfsyBIP6M6ra27VpfKeBitislzinHzC3XopxcO7Y
zN0tTBcEbrJTHWTZOTbkrsblX07+Wrq7c3WkD7YZ3crAWHatXHaSDjozqbDEYh7l6zyk/frWae+1
WQ5HTkk7faax5r1M05N0ZnXI4w8+X7m9n6jq3rAL1uembV5La7KJRJJt6d38VwbNr3IVn16Ldz7s
hpxmd+8la0EwSUmBvSV/IMVshukloteHU9VE+B00t/ay/03pKvML/1gXzRdKlbg5TvZDPfkP+rV5
DEqWM54WdLeWGRfskqTyxOzvaq6PlKZRyDDRQRDwrV+KT9o2GUGMvVz6Pwye4144w5fQi2bhHdeX
ipTKJee6OUSGOGe1uxBmXA1htFWsv9rs+r9NT811i6dZDhTfkKfa+mK1R3Tqi0Z2/84lg0VqU/uX
kVpq9hLTtRiMr3F19Nk+Bg2j65qwEK23Tav0zfWWk18UCzwcnl0MYRRdUjfjSrO/uFqC2Hs3sljh
NHdUuBacT3Tw9XXzLUwAnkASxb6hutTm3UbkA3uNQftCQ+urxqa/FaAoGnSwyetfO0Fjt49zcqsG
32T3f2PSSqht00B2uiDeeS7tllj0sm3Uk4ohnU/t3CQeBxx1l7TCQl1NHGc2tWRH2KN05qT9MdMo
xmkSEDthv49+ZdW8wSfGqKC7E3POsZpw1zXEtHcaUgwMdei/Jh0G+OlW6rFu1ZNI653j+a8OnX3E
25JRDqHn+x4rUQFOs/ZPvTt2hxgVzChKeXW79qqW7rwUvAySeWTLT1gVDBl8gpk6E1LOhr1VrJp0
8RVEpFwhE3OmkrbJfXq3cB/u4M78cMs2z+6oJxA8rdntxoknzXKtm+80t9wsu0NqpvpceRjGlpaM
fo5OwWBInrB17vhLy/McG/5ZiOZ38tJ83xn00OWz5jUz10gpSYXQUdPxQibwx80XZ9tu2JoXB4hF
TxwV12Vm+WgfHBhKj72jHlWCTUaurbuds+p8O98yS5QOdqtAhM7A+A+pCuanwKmJD/ImxqNfhI2F
UkbrZBvOmWK4i+gUy5Cr0/h+Ji2/N0yqzxOdo0OWVfrlQKHY1n7+mmlH7UjifRig7uhDsA2LPJvN
FZD4u5LunSrtkzv5f3qPwomgKLZiSX/KxHyaOqcPV3mKQ0RfbR2N3J6frIrejCm+4Nkgt+hUf4nt
ssYJs3z4wgJThHpmY8eq0b7yhgQCrqdtH4rO+BJx9UvgqWV/Usch6rWDQktqTmbppbUZiPrRc8Kk
C1vRAJBVLvaxaTPA8eHsdNiVdPIw+IV39pbkPq+b88JthA0IYEkp9dnuSLhAxUNkr6Zb7lp/7bn/
DBQ3tYaEztYwqbcxqjfFh+cmtHqvc++LA8LbsUC8L2yOCt3yiHkLwWEbXRcyVL81Yx/lqw3o70vI
wzeGRQGJ90Yf2J0YYzxHg1OGurlTbULvc4IQnfEu8BBOeuOhKePX3P8D4gSWQQRab/SJuhTOk/Bc
bhA536imVLhOo+BqjvcyjWBMAnQ4pKl5dGIMQaWmhVX7xmM9UEM8tPwJck7+VLO+DXZjQNhjgVG2
0tvZC30wpg1Tx+iLf4Ydu8TL0u/YROEu8ZryGDyA0wBcBVEk7EbzPXMSOqAK+QM2lP4IIFm7RfGn
UNdobblg/WVj+0IETlwCCCpQKdqw9R18afNnMysuexmnLDBftB3S29XYge8wEW8rH702v0Q6eHa7
4drJc+0MazC7CIVRTFzkyUGbDqgdCypm2XIZ8F/BVvGZoGm4yV5JJD6DHcU4Eq3lNpaYduOoJG/O
TG/Y4LEKDZyvOE2aELbHnuf0TGbJeJupVO1hweSwHHRDSHoG9mRBkCRnYR7HmWIWswdQ4daQF+qB
eVnlK4SgVLDkuXISPUnRq9cSBEeUu8Q2qI8QxuvMpT0OShfPJfSZsbTYedcrWnCpQ2dCLuHtLfgN
oTzMRYOSy6k2jB4U+Wg5WLxksKCxCdX7WeKemwjzWEADdm6BDdXu0vOsqRpIzWDcT317CfJyHwEd
C/txICjNo6CJN5/Qxe8dEsumLT5opqsviREDT3X9J0M3D3nrDITAfShqdWrStbRwtPnFHkSJQT2m
R7nBXQq3tbbiGZMWJyb5sDsjWN4LYrbA2r9cI0ivUB0P5hzEe7rkgg0Bkx+NLHi0JpkiTvri3Cck
oBbnGw6/OrTKBZc57qZ1VwFRlFjaNH1JZ3jom/k7IkyGkxZHvJ9ykSyc6BaXXOVogdcVjKWhD94n
kwPAtr96Wlw3LFrNC1t6cu2xe6yS6eg3y5H4QXCeO/mnU/mLkHcF/91jXFUV8kniM0nBiVGDeagr
/0QYq4FKZ1+6ThRM5QeLndPaaYvOx/KdZWwSOpH5hMYexpQQLMvRWbh5lhPRJm9O7ogYvwRjc+0K
3ziMNkm+NeLDLPfXXZFZbuH9QEjwubIut4yypknrXbUysCKfR7Zu2ffXtvxHrSuLYIevjuUdupng
OKGDAekmr8yDTrzHyEv2OWn3PUIXGwaSIBiHUgbw+Z7xAKcb0vWupTR7344jB3XbHywctYecn9me
5ryKgsb+LYhj9eTnxjWY5lOrTfeGLHrsLTQa113ehcxnboTeprM5n9uZ2zMerbMypiqkF+a1rjJK
GHLrtVugFw2os0YFfQ1j4K+T2RdVUau5JOxlwFgtJv0PRc+1ETsZFtjPJKcQwEF2ooqyPXl96rLz
qr+zeWGNEdc1O71TgdOPFdoR2Bq9LDFU16ocX+hWvhqppnRBwgtnaSw7A2kL7QE/P59pAIEhRlAJ
kSW58nzxyiG8vpno8NtPgf0K/w+ArfeFRwIRYsiep4RRJefDwjcGgiiXJqv6K0Xxhs2z49Cq7FOX
9Q8cniyVE7bpsFNvXl//cxZMvTRwk02Q276nh4DA56kqMvKwNpKqyFifeokHtjoPVfVP4vE4gAyI
GWP7P16aNdeocnCad3zvBHnSfmDmXF6nrCOgHYe2ZMHt5I65tW1jWwZy3zkoDHKonnpMNluns+/7
mr5PNnR4YARx/AXNbZ5YhTEm60T+miSQLP8r91F847U5u2p/WY+xzS3E3tLUm5i0LSM//ktcSH1A
II/cgVAeBfZrF+YLSdg1mu2G9WrSnlgMe1jft4NTE7We0QJYt3IQN3uRMopnZrDnALlLYqKleIk5
9zLvgQvXZcLevemkGA4JLxA2FOwBu5kgQLnqtr7F9DJmHD9KLjTM5TEgrAUHcuKkL6Yf4uLvCKrX
qEAG/wOlVpbrSppNZRgXyxzmzfiacmFQDjbgRZUfEDCMswW6e1sLlC8dHE0u0ZtliJBoJsSoluL1
3KqdU45R02ftDzvI3uFf2cvB/lWpQWd4KbbwA54VO7/rpBs4DutRlxCjhfGyLaZZEC8xnlQbHC15
Vhz9Hiy1TZawc2TyO8rC/SSuRb54TNiPtweJtmSsjG52QbYEesEKJWpwtRLLQM765P9NbEQb/9ql
AuyQlEew1NuKp3223IM/xHAtVuJjEhGacZhDm6gISeljEtFYQfqc/1x6rzx1h36N6LIAE4cBkIVt
fxCZfzF7hOiUgBj9xqyNitz/jJo23VXJv7Jqpk89OyewcS9dMztQysR31wIHyljS5NX03djEd/zs
NDV3C3LNahhKsUEjCrGpSmHz5+mEDdiqKBNunZM9PxVG+45B7bfi37d5cWjZTh29NACuBdV161a4
IGWGIjh7BDbzeDhOdQ353IFTvSYcC65w6+/hqAAWX2wcPDFcfcsAcO38WA5UA2S/VrsdFpIq3kUd
vx5a4m/juOO+jxLO1vZZBxeLf+q0zTrNf8nNsdsG7aW1TBqN1YM7JcCsTZTyxJ/VZvBB0w2LTTWC
lT9qMNw9KufWpQ0HMBBTSyJtLEVD+8shRhuESyNdump4bBvcL2xAG9CkIXQqHboAAJSru/04vk9Q
jI6jxWTWL/lBdz/2yHNt1e1F0YyBA8mJ6ZzpnlnhUz1IJ4se2itW7UrBMJpMCtxYiZ9UsLzMhfkn
KpejgQwA9XQ0n4LCuPCq4r6n0jdwYR+pbP84UpSHtrrDGP0+yOAx65GLYDt5m0zY26Wd/W1i852g
ioLHStdUJPQZG3akLhYR+pD3Sbsz7T/sn2iCcqJ1K8KY3KQkGby8QF1hz2k7mDPYD5yYYhl5NKEY
FXnBdpzzU5bQQpwsmudohMka61NmUjjVs9n0WhoWcC9uvKHODkAwGoES4lDvsDEX+yNNlgtVsOOm
MjIWmJ589OFIblxholmObA8DWmY9/E3s/ZKQ34cdt82PuHamfpsMzdGh1PKwGPMf7B4dWWD2Z1m9
B8wapLI/Om1BvfmMvzeTCFLxFNHuMDPr8n4JciscfDhFqkJ6BO1D+5EkhDwP9Na51UyAgoL5uVjD
6lBI4bexl4u8x3iydm7fI6BJG8i9T1peeldJK2tvjvXWHid+gMnyxytA102QMHwcQDvb6txdEyz8
KpuaaBOVc3TsNeI2HPhBmPs2DXCDdfknORHJ54vcVFcGcIdJkGFvZTULn6ww8dR2bU6tnZx3iY/P
jRGaW7Qg+w8WamQVjo5lfTEfGZ3ivPJ4AMc+PwdYi8JJszdSpflWKOoqOf0388S7utGsYvCmF8Di
s3szst94/x46C+s8YMOv2g4y/FiLv8MBWPPx5H0+unhhhYnYS3Pt02BX8yHCMcJk2s5rBRrGgr5K
WSQi0hWg3Z/6xGfOXfho1fLG1axjX5AHe3Lfd5PXEM7Q3NjG4JWwHqAD1UAV0rxi35p2wPkEG2wz
U/gIP2TyL209ynMzfhTuZG/5XPEko45satO7M6LFDOHwJOFkWOsfhjjefsJYMcIaalmVA/HJZLEj
8UCRkY2hcLAUrwM5b9txQb1v2VzTa1jDO2C5Gh+0ZrMxsx3PmzcrqKo9F7l85ZGjG2rsVBpcJn5U
PvQCPyW0BYFtCwHKwQmn6XA7NNVwCyYyhwxZ1m5q4hBLNt2bApBxPNHJMSQc9lH9QsITo6CH5cdz
mZKiTvI08bONKZe0jfh9tOXfImIksjrWUw1grhazzA7HL82fuApMBBUY63svtT+cvPJCqifC0bRK
NvBmtK0k/rGCfEyo2INzZtEQYuJrAlBmbZOc71/sVEsIW3F143XD3i0HXIkeGBh3olaEpAnOF+y3
RqOOSvAMRpLXzDBn3Gqq+zzpYXtMGUQtrPu5qNB7eGqTgb9miW9wo4fo1pXNhw/UZhtngqVBjYON
MTDF8MFH88TmjfpRDLJ7wVZyY9mNExJm4at2IRnWgC31iJIo2PtGLIR3/70qpRp57oN0M9SEk5PE
/Tum7XGwodHRZrmzq+UdqQUmRfnt5whq41Cup6zip1yvJYOZvx+0FcKYXGNfnn2eeD1WNqsbUEM1
TiWbHg7wl/Sd3QvGLzonbOQGJn5e3dz8Xb850TzXMqT1WxX1CJfwojiZTJRXGk03PeL8xsNohZsX
OpjbVQ+Fyq5d4s4XbQzJrlgJWDaerBLoa1ZwrGb0zq9+F+PYDT3irlvhRhHLAcEN65nq8hPgmvU+
ixO7O+CYp1tW441j8tiz/E+veKOLILtgZoiOadk+e30gtoKa1H4F6JQDOJ+hVfqeUx7GBa0+xKlW
6EDOKO3mJXttEMOl3Ud7QUjP9EbKIySdDFx23g28q3z/US8q0f4mlviKZDEQzJ3NXYy3ztXeqex5
CUwwfVgOk69UNBRWd8mUgsyETEdCqMVhgpkgtHpxP0PEjIgHqWSwN9pMafxVmp42PB04FdojyYl2
R9fxN/hwbgi2w/+LGRa56kNA86BciVtavgopkp1UKunStRp6KnzglFQkjrvOEmw9sKqFGZpPqWCD
sZkYdrKd9Nk1zEfdZvrOCUi5JfQuxIKdP9b0D0GYqZK5Di1YGye4JDzL7tfi06ZnrB0TXj29NDQ8
MujwN0v96cEZppXLq7fk3TrGEPuIn/5JCOwMioP04LUAi8qJazhM1BRHNxxVXj3vhWQwnK3uORjj
XaeDH+A+n30WmiOGw8m0Rypq3a0OFigmUb4H6huTAdEruGo4G0YwcEfu4ZoD/oCri8o6Dfx+xhFb
hMNt4WWcgmvO+1/0xsvC7tHtRzYSEOqyVG1lNRzNABZ6NJs54wczCT5cjy02dfU40HC6v0IFfO8U
whchC3OXlVS/dbK8GXH+ELsBGw10aC66yQEIUs4S/gSu7deda2xWq+Dr5qv1yKp+vWJ5jCEO81+b
cCQluqUkMNhOZBf+u95EVIaQ2Rq6bVo2L3wcl9CkWzStCINzXHmYKvSP386fMrrvPOYuXVCZUS73
pY6hu1HGt63greCu2nYqeSHfYR3yhjVAzmSRJBaCijI6Wrz4ti6LYLDk33JyHPnczYeyAsmZByZK
t5qSfeb33GEiFtFF1BjY3IqLYdSfcYJx32NsRSznBrj2PisYf5ODXFOOr0arjg430BAOEjjO3OnO
tUd1omaNbVAttFEBLBZ1wk/pbGc7fp5blCB4cr6Xp1Tjpd8NuN6Vu753u9olgQgmAKhcB5eGc8XL
anZwjXxsfewcEF52YgG2nJvFIR9g0zRxbxxtXfHs2MVfjNYSUrr6gw73IjHo95j17nyjvm8m/4Mx
7x/BTpw8LP62ol+gUIEGCVUGZQqL4K4ymtcisV66BONn7xBHzAv3UaqUNWva3uEWU1sr9hqGHSRf
MSE+uYi1ggqwAJv4Gtvst3wDh0Pq9U+KtdCR6PR3Hri/vie2Selemmz8KXM6hQQragYE4jkWOjTm
6G++eH2G/WxvGO1xRAjwa631T9d9cs2pefUi5Ec4c/QOAqh4MIM81Be0D3lf5+ohgcq6k4psnymz
j2jGSTwUBVQI49uOCBV3AWcZ+FXWtVn5kNC+8OIl5Y2QxD/6kCmxsmZUFskR6NLZXGJ+Dke4l4tR
Q7R1cSJ1Wt0aVbxSHUYjG5fb0TN+k9Yqtr2AvO079OV4qv4aG9u+oEYjv8JJLkXmXsqMrth08o6O
c5oYrfE8sqocxDBc4rY8wFI+5TZyb5XSuj6QzHUy/USRGC4mSN0H3DG8QWzwFnXq3bse6IbZz1hP
kWK8t/vufsSAtCOJ9NoRamDjj8PKXNO8eCVC3lrpvtPey3+/gXD7G9o87a6dM18SzZfBcnAPUHo8
mTYGmaUjhp2QOgsNLreLjLybWPhArkzkXkq1Ey7b2UIZ2Js6VN6yH4gz8aVVDadtS/d0lrWCvnJx
Goo+OwiWkPCS5my/eO+Z75iHzKKgyPCN1eWPl0OiskW4tLxop9RUMMeuGhCY6dmt/BC3xm5oS9SU
GqoIBVwvpSSUWti8SYHEecTKkYl8mx5o+LZEkvDQMbOxRdQhXv+UvMSy7GoVHbQrurA2CiqM+K24
RnO2TzPSZGRmDu2s3JuFpZIjejOKWPbsFqYT5vB8QfrZ2Bm66joE8bWzJ+Ol+jYwBYe4gCJQ0K29
yZpbluTyOCfjc4KKchCL7+89TZu6UqY44RK9S004p4Zc5m3XdOkmiDDSlKwx2e5yCgWN5ibfUkCY
0vy8TSAkxCZJtgz2rZfiEauVeRIr/2FRNs6rjpdcVFJu1U7U86FM7lTOzo/8wma1jm1csj2nyKKF
2u87zkSDS/yCbBrWgst/sqTqQOkWWoljFXvwkQNs4uFamUbPlgUxr249Ngm1cXRHjzdENS4h5K3y
JQkMKmAfaHPn2W6DL5VZBG5pcQhKbT/6yvoc5sHcy6am323Ut0gRTM6k/5Ahz2NXvBsVFNLAhJoL
CHYfc8UAcyyf/6MmNK78l7uMooItb4wif+2FINQowMROkndCzI+Vbl6LDzSCUhr/Zsy/t6XiWiB6
Pi6drr0wGrHmz1bEac519oPk/Sm39G2eKvWAwZQr9MLMkVkO68NEp18KNmNprDfypZEXGWMXCez6
mNNQ8z62CXBlJ/rrZBM1pUySnv3oAM++M1sy1rO2xH0gyr/FGolGNcX+PxX9TRNPUGJs71H83aNf
uE+dglLToOBb3AzO/mp95Ayz7vEzubg2kiCsAdIRbi/e+MrMG1rfQYgRV5yUH5oVLTd1aLgzey1s
OJeq4hI4ZPZb2fvOdqLenYeMHyKXHaDELdkF8QBbpX0oiKXuRB+1IVUZXUiBYbRBMawuZRzTcdLU
KIOjYJ/vvHijM8ADwzetuv5q2CMhidHYlzJB9etlGkJxJKEwvHGDPNfk3UgbeOV1FCymGwzhTo0o
1L/CrHDuTcqaEjpm83hyPpqezWk9MnfVBcB+xu/ibaEb3Xej6klhgQPlah4aofJDkw7GW1KIXQBx
Y0nxEEQmO0fyMGz5EHCMYzB68nmhlPvWd+sdyA+6EHeMc7EwKcxMgn+MNTrgJwVbo9aEyFWo+4Rm
vc1QcTiMYxUfC2/defUOXEbWMmG8GE8WIPU7g/zeIZ5UvgvKa+ZjAo84Y6+Z4KOVNEzCY+QOYRWX
ONwNUeyE3Tz5i3hf2uxmlU1OWXlD5fv6lILT7B9AXYbO+C9HxAYual1i66+k2uHS4uaD+loRUbGt
Xe6SwOPVpU9qZpdUlZ82FLEzsJUwHyAhFriya4uNpkkb8j4qnL91OTUPfjeQ+vMd4INj2SFbudNT
DwltP1zGAN20zs30AREm3jJMWzqikCVgZeOCo4mo8X7CCHJdK7k3DCTm3k0HyrKdS8Ykc5g0G1Nv
hPEQG9YbSa/+mANcdLzRPGCSPprZZF0NKEYOaxU8HcUSRvP83WBgv4NhUx3NAZJrkrLIH7T5qZz6
OKxqousO2SNsdLERiVlc/W6hFX1Q9AxkcXYSemYKE1F5YAAbwjRVw13AKFYbgXFgBcRw6rC4as3h
MkicpbS1XC0BQZ9n4UhLuatbbydrNz3A3hChvTrZefT2hBsw0sWyvube0oXaTfu99KZpp+mh22VW
BAqPoslrZLinGkBGObyNEGMf4mK49dZYnPDC4FPl+ty29vDOw5DpaaMKNjOjcjBzrh+uVLUYr8B2
P2dGstfUNKddU194+o6e7vWpddgNuFFgPExsAKGxzPF90PMGKZ3p086G+xxLA3MRbIlOIhp2Lh0L
8DFGgn/QailWykw6GlM+BapwsCas0bPsS0eGzbqbzxO5FfTfoPrxTetVjbQY2kX+oefWPcNEQILz
7jyrGe9wjUxh5K/qW4cjnFeL/WBk5acpOMnn0vauC2f20Z1VfEi74Yb6l11LOVd7FQjQyo1/LSsM
4D7aYk918IVqmdVoCxeiLLh92J56ztJ8PjUjvN14Kst788ejEXyHhjdfYyjsn0hSrNkMEhy1GJJn
rdkw22p8dBwjO/uNmM6Fy5bLbtEbnTI3MAYQnEqjBiFxGLhh9NdhwcaQQG686+s0OAQ9iVcu37Th
bHqYEWU6BrRkIdsH5leTFWw0mmx6SCN5KonZv5UZMUoSAOuxR6pmqNPXwu7m8D8uTJuz77HF2gTj
seiL56G7Q3JIICHWK6GUex6CB5Wj+SFrRy4IlVceF3upL2kh/0xcmnZxTThkCVKaywNIQNCy6x1W
e+gTHmNc4Nd/uoFUY8RY1Jp99j2mbylXLGJXytoOpfpp7RbpMomccEaExXeScDu3U8qOImKKzHY8
Sh4ZhLZ7I3W+6Scf3S51HtygnW6woKptnVQ48bis+8y1dLymLH/lhAMF9VXOSPRg1IZz8drnlfG3
MtRZ6fRfEIieC4mBybToxk8o/yhT+TmTyXbu2/e2ySdQVKw8DNP5axKrYEvic+2YabE1yO3xVHAV
nkHXVxWkeMN9VN6ERiL4DrEjJYsEF5vqWNH5WWhlybJ3JG7wQKPMqfTFdabh3uFv4DXDPT+9l1gj
FFHnhe3Rpsrecm+at/rGSY0fnHC7mUDml8OB3cbeD1tu69WY25+Es5Zs2HtCfOF9mrKXoamDs4sB
jXRBzx4dbD7L+t1c4Ckqx3b5GNd/mmuL0SOK+nOcR1AzPPCnPsioEEsrr1Pqf4iQ9lhVmG+GhfRu
OcrsFrfDj8oXLsazEYT0BsuLU1E6lmpCLr4SX5hwTrlRnad8nD8aLUME3AUpKM1gNjwngg5kMnbt
qQpY31b1MY5oeTIFqrwFLp6ZKqWnYHDvKHC3HxfWb/QvHcC3MasiJMYlG8NVaPQ4cfsh3mpndZu7
3AOX6U9uZC6mTXanwI8QJdzgXBsqORUDkRV1dh2sF0E7QG3hcrdJLL8lGdJ/MIxDwC3tamPPTX2y
HOsjKvPsTK6nOjSUTe9xvF2Z8vlbUzS5FxH6D5RS9HeWNEb5plwKjOOBlwz7AZJgSfeexot1teyV
ZD2jy1bUBccO437dZOECMMxEmugNeUqbMbjYQ8BPO4dflMRPVet6Lz22JsxaJeAj2mUWClguPKvf
heH55xTLdOEpg29hdVdEw3MXRea+AeNL1RYU0MgpvxarlCH5WB1RXOFiuJ11YZyp7dK4TQEpB21b
36AQO1xYHguLH4fvRCG9EVVYIsscVYnAGqfm3bSwdOBH6e/sjPJLw3J/StFjUZlR42DLbCj0I06u
JKFdP3sxGjRzZk/8gfVHAP7qkHBYm8q1+HQUcl/QMadJ6OIXTM5lZv/hc8E+F9k/Fc6869oydLPE
37b9u3RIl8K1RmXgK9mUCTwJ2Sf/JBcJU0fuzRt+BZCJbWplxZHimOLCMbwnrowF2ZbYXqbqpdeW
dyi8+ZVxzdi7hLZ2IxuU7VxQ5wmvjkTduBpe2ma9TFnXPk7qcMTvDs8Fd7hzs+d2Pi6V+JrsjviL
CB44XpBhpO4pCeHjNlmTjz0+ay5+++mTuLtJMSPMFvNZYUdcb8HptnENLA3ck7IEOxL8atwlM5VM
yfxpjOpZglkOxm5iR4aQWjjYOkDYh7ZX5OeOw87UCy0w4xCF/x3puc9CtDfBoXTRcTH/G5m4FuIU
eJMjH6LYL1M+ZCxcTA+lLLH4uI7II4e5aH9GCV4CffMsrerFjsDpmUC/WThKlHQzfvck4xQYtuJF
ckNByVv5Lu0soiOdcO2lr1vxZFa4N/qOhHOC34GRmndUxRZFza1zhVuMVEpAYGJa2E0pHBzgAP/9
2HRvsjkxquem4jHh0c2YjAX9iKnBI4196lKl495uY/E0m3zvTEDMDwpjFNm3rZ325Vbzg6dT0Fye
DTWTJ0z2yFADpsHbZM7U3NX4I7CmJjd8d6wqTFrgx4VW2MSS96C2Vhudr18b1974WfSaaH3jPRQ4
mLdbxZCfMMVsqR7G0OpGHmIxZEIyHtiuibwHjE2Bfanzcqexr6Y0syNsV+Hc0SYYYeQ6uEvrXds8
Ow3gkCg0sx818LRtPZ9nL/X/DLjBXP3FdnD+LUhXr6QK4578GCNy3R2GIYIfkiRr/6wx7Bv9rpqi
u4tKzwYlFnHQeCz4cyoVYHtq76mCd0mHSKfPgiDZTIjxyc8IhEJRUlcYFoH1MXRd+WDWSXbMJ0uv
dsyH3lmq59H3eAnCnto1qJR3Wl0kLcxNP+H9Xu8xwjs79Wj9SKquBoM/EK+f8ditr4/UtJpbk47t
u485apdSFvkwJHxQjO4IsLF9ylTMatkU5MWTIn4w4uJspPlHOeblj4rEWefAcMwpfrRKRJPaDULe
w4doHVT+33yN/yiM/wtS5Fu+KTGMMDNb/6ET/w9IEd5S5fsEOLds8hB/2PfHlFrwJll7NKozo2h2
GLDVbXsMDjXxjagilKDpeuos75jA1wuH4H1eTG6R+C5rIQ+6T6ENqtli9+bQZeOmm1GAjuD82nXc
vK81Jgx48y0nbVOM/5+/kfy/wH4+RiLPlgIOTRCY/v+irOLHCaisQZacTf08Cf/eCEiSsOh0AH5s
s8lHPOX4PhnA+nKj3POqVgf+ak1Ab0M/m80NRnoR0dYypc6dleIJjRQig+rR8Nt2qk7lYr/iYbHP
mO2gjBiTcYgL4d7Hw7AiPat3ywdqBw2gvRgO63e74C0wpxTVAeQ8y1Pn2tVjW8T1ubD5HAwQAS7s
4b4k5sozkwkbmLUKaOgChNuSF8Xs3euC/LCN5WxX+E58lxiTHSYmOJimMH8GJ5/wq2IRzd2xOiq+
yrOYxeW/X+rZX20u21PbkNllOfqos3m6YXVma10F3sP/cHZmy3Ej2Zb9lWv5jmrAAQccbbfqgTEz
IjiTEvkCY0oU5nlwAF/fC6zq7pSYRrW1VVpZKkmREQHA/fg5e68NlPtCIuI/kXHk7S2QoC0Z7B2n
kWNOwOjZa2e1UZ2KCT4ozWvJfGqr4O5j1hCHevLoPPYoiT+/L62PtDAca9AspYfHEDrrL/CsgPEf
TPvO4IQHI2AI9CrMoZX4NGyEH9qPLnOlxsM0kHR0CSfORwD2SYaKIDh9/lLEBwCNxN0DnYTRPzCv
DyBTqSDhaxspUpczOpsh6K1CzihAEXSyQXPq2mfLNwWZIL5xYMbEmal6FE4zf81DKOFdCaC16d7K
rGdgsIx11CLmzGJn2NfSv0/wc/yGmvPxqV5esmMJz/UW/qb3y6fH4o/ECgrKBeqp/sAYE7AmZ7h1
0/ctgZUlYC2n3jPtcbd0MF87ozpC29rkDnIDMyxfg8TpLgyE3/vc9K7f8c0u6oANZ0HBQBcVm5HH
W4Fpfe21RrPm43hMXY19WxXnzqmbE7iu/5/r4JrLe5I8QKxYP/PUcrck5sNRNC9MRftjDMY92sxz
wgmZbid1KjkF0YZJHAZeN2qxqrrrorbeCFVdGxmEVoOfvRT33q6PUfzkXv1KQYq3nWQtCEZjdHLc
/s/P756/u5FddGCub7G8Lv/7+VW7MkKWXUOwY7PwGDRhAKMuPDv1qRYIqSJE86tUpiSnhPSbrQiB
/ZJhVSsGa5+/FO/DyihtANmmCWRcAoi1flkZx6wwJmzRy5wno+k+MvA3kMkPU71mDZrxx9EH7ru4
OnIqtOgt6eqGOazcQ8e2tx7JzYTUdPdmq74hIugeYn/8MmclXBLRJPdICu9aWZ0qSwe7MoYouLTX
BVbRQ1ehVkHgjI+acXjqmzHzKwoZMoHRAfj7skei0BDBQLYlewhl3usYIeABxOPgdcT+ptX8Awm8
tSXuc+tauKgwlRxM12+u3Mwjnqe7aSlvUUoYTOzLPrjsx2FNFEpzGZJjdKCPSVkwIoMkp/RUIjvN
OwA/YV5907VHLyYt5S2OjrRm0sO8LX30EGBl9vjQmB6pNIRDrix7eq0Es7fPL8tHTiCiQGVJiXyK
KFfqi5/vkFxXJQC52eDoDuTDxrdCjdEe8wEnk1e70wa844nuAX0qr8VfWWi0qOXmfcqQCfQamFvW
cy9LHEYEN4ADhVLJWVqioce45gTOM4F81+8jqXRpdyFEJKdAd9z5ORTRbskRqit4fYM4ztVI5n3n
rYe0Ks59Cl/CDozfPMr2wuz6qergLVNu+MJSmEa5I39+y6RkZCGIuHDlDcq5CBMHRWxo3phhe9t4
wrmORrNc0Q7BjcsOvxkdyGNl5KbnFG1wCcSSiVZSbMalrEgEXNnhJWTfvE8RfNM1wzRVcqzMUdqU
BNPiQsjLy2QkT5NsFAqWsURn3WXORssiYmOc6KYU5heDQue51k/U1vX584ssP+KQHdulK+ixQlrA
mX/BDdPeMdKk1AaMJJotXWq3+yZv7ubYvLSRL900+VuhquGQ0OlZpAHuagBcCj1hyp5CgTSkn59r
K/JvIiM3j7HBieDdGE8LPTr6UfxghJDbswG8nm4XH9UsxxuG52hUJuImUoRpzP5KC1B/wK2x2CHy
wLzBmmSdBYcmoWcPkf4ij3FxtYqqsa47B6Uy1B2CDvtHFGzB5eRvEYzehzYy4JIAFI3RZ+lkFZsu
746BRd+sLwFHzsz/jSY7+WYmTylRru5c+Ps0YpDQeIP5O/L1sp39fDs5rGyWQ84BO7X1/uH/pYhV
iIwzYlU4aBO2vI4tuLJhhTUD/SP1GUpcA8UlHjswHYZNQwQqWMM7bu/tiVv/8yttLWDrDy9GcJGl
bXrQpZd7/y8vBje+KZqaKz2VYXxbK3QsdOsy9P5Q2EIM6i0jHCGuOgmZuwowBQOXRav/lvth/5tc
BPGBQSr5ZLjpFCuMSULEEknwlxfTGzPqqz6CGtWAsp1aks4KnrTt+xmZdkFwOdNUjLKoIXRkdLEC
OhfVUJDy5RbzPXg6uk1GEHIf9pf5yBBFRlG7ZbC/5BLXwWVVmzxebvtaYJ3ZGYkLrYOuDel5/u7z
z1X8zRPkWMpH/O0tF/p9o/3LW/HNwOjL3kTWGa1jv9h3XW+dmDbVF0Rq3EjGss8yWJmdme8ZFkBD
sDwMelbxVLrsDcG2KumacVDrNn6z3Bs2E9Q6Avyjkuk2tFvxNLAMGV0B/8Iq0DwZzY8xU/az/dtD
18cgCFKjJIsfycvcI0sKyF+vinBGKwVjYqAf7PP1tLh5UpXIY2anz+z9aeyH1/DgnvxKI/OHecLg
c3jQLif8mCKSHp0BOSl6KpqG7p1l4GGKkh2DTueSFFQTMwuOLpjA/jbj+GD7hb5OvQwuc4Av7fPL
Yn+sjlEXUB67rm/TQ3R+Wco710Quq1jKJaEZca2hM0l18Mlt3XZ+YbLeoM6Y2ghXzeyka4MA7Wu0
sXd9TytRw7Qt0/Shm2R2lYUOMxSqyAPGBNigZA4hzQ4JCpIvVkSgmOqcp16TwECHCISNFe2iJQ2+
8TFzkT1Zn+3x62AyGf78LVofHyLpUkO7judI13PVL28xRqlUtIxtV3JpomvdnpOWOFxjBuE3wHhy
xKURwvQfDHkOZHwLPbfVD04/EkMIXCe3/Ok3h9y/WWR4SRzZqRo80gt+pddHQzRoe8CkNtrRUzMN
TxFWIpjwGqIxVMuwiqqLUC8uK1+DYwI9uVI+Td0xY6bdI+76/COyP97R3AWWzWgVDjVLzS81DP5o
GcZpRm1uASHnBber0in0UwjULv1aBHB3jYC5Ku+mX80JzVkFErhNeNEp3Jg9aYnfspadvlPpzjXo
+xnxfDdC4b6lO3mYU8gWQkOqJtNxEwLjW9E2Z+UxbGDmzBiK2FwPBARu3ZE9VAQcjpVB46W47URz
+35z6Enff/6u/4a8zbt2AVoreNnLxv7zc4xEEilhVtNhD7wX02PeNbn6epwhFMcpm9A0y7MT0LGX
DLDAylRvvk3aQSGsaW+UPk7BGu9o4/f9ZsD3bSQb2dOj+PxVio8bEjev59FNYs5uW+KXDaltajf0
B8r+TA6PVIE7+gYI9hcNT4DoIfRSBogxpzxu00IoE3k8UbBZ8mQtuSds5zuSyKm4ErR6OnXglmga
PL13m5Set8tgwR5gUH/tS//y81f+N3e5x0NHwUe1uCwuvxRN+Glnv3K5y6d5Dg9ePKMUjiN/12JI
XLlMVK/zSJ7VnDPkI7eHR8LZuDZtu768tKPG/s1dbomPt7njgg1XniIGyTZ/LdXdykhy3ZPgE6P1
Y6pPlzvwgidmHGSzJ/mNyBCwFKVnbMvYA7SgJqw8OBq7aFRMAejUpuN3bKSz1dcvgktRJqFFPd6K
lWXmODPcEjPJXZE+FMzyET4yKy4GWkST1d+8ubaFjjJov2bVYrTTDmF0LuvjQAAmNmF2Zz+xw6ux
a7BOjrLbE+QHkQrnbZcK91GSSbeykussz9z7wKAOInt+WFOtlmsMbupU1PPzkBonBsDVeW7FC96z
5h4L//2EKrLRfn3vBTyEnOYa0ymu3HkEONJ4kskvWpfRQa47Ccj8pPSouT1hDC93qK2WuY35bHja
vxiG+CS8hlGMZNyhjINttOmmNNEu1rvgPkqqG9+HxOYaJsKMsvJWDrRiD0RlA45n5yv8Enhf4IcV
vdgS5jZvW2OK1ymuEMfBVyUB1a2xyBGXW8/qKm558AxCT9cOmY4M9fv8BUsgloVlSt+VyYGcQqKg
/HXWlfqavgMpwBATRe28uF6OmzDN9bZoF6tL1GBwc1R9UwRQeYuwkWRc0pNejg5TL83nNh1Jr83q
x97sJKgmIKBekJzwnj0qSYLIKGkefv6IvO89v1SbPCKmUtR5bFLuL3sT8yJEGRMFngep5EK1fbw2
ml4e0R7a6x6RYeKD57mw1G3XzvuoEtlDNRuKrNxkWqU1FpdamcicuIGzwI5BnpoHxwurLx4sevji
zYXO4+qAI7khU6TrISusOu1PL6AAdpFlijtUCCRClNMGzYizCxkHgHTK/WNMDhHbD1E/5F9ybhjH
H3gSk1vA96gSetURTriHUBIcnJE7w8xx5A8atN2S9J2O9YlAn0s0icY5I2fhGgoGLbep36ahWfzp
2g0JQpYJ0mOobjoVobGJvOFEyCbEggHdPFAz9DL1F5al5ixdKAKWR1+zIhyaQsS+q/vl80JhQf6j
8TzWoGAkGoldoymn5rRyLkVc+EztvPTrFD0TLL5psmF6cS08hRj0QRV1TbIOAh+7o5xvkcBbJ5vu
6ecX+G+XHGlyTlbMVC3T+6WCp0RHvi8EOTXVBMvGJscCI6/PAkNOVr+Qv8fWe67BBmovOsZDZlxP
bWVjeg3cTZ7JmomD9LbNRBD9QC8V4ZK8oUk0XyQ2tjkdG3DHMtQbNoU7mp9jqt/EKBl09mb/mxpe
fuxAOa6id7fsQ9JRYjnI/aWGZ746DjmhYvTRoXIkXXJGUQ49pvyKoM6n1E1gzsVargJYfcSg8LDN
LeYJolRfCEGNbmWL8c0z0o2f5u1R+B5BsjC3lSEO7XJ1BjIBNobMXkMLws7UzViUxkrvsB5iIRpp
wDXF89DZfwrODe/7sL94NYLe+2rgOD8UirVlXGQe+FPvbAJ6u1yqHa6Bkn7KLB/IWN0S9J6uim60
98QOnUhbyW9dv0evotQBwdK4KdtMbz6/D6yPWw97oTLdJarMo+BYjkd/+ejyGBUk40xCGfwGNDd3
9TbVDuwhBojzu/gqIoBNG1gexwZBqRYvBMk2u/dj2nsumD8T6uPB2ll6QL95dcuF+3kZ8nh5wmTo
KRxTuMuF/8urswxHA2JxyJ7SgXWKzBFvnVevSN16DuiL7DjtQNvN64b10S8P/dauw8fJlA+fvw75
N69jSdxQ9JQ4Q7Mq/vw63MlMmIBwg9l9/RzMoJkv2khfTbpZLJR+sRMthjkuab6OhyjZuk4CV7bm
FKZnjVrdtOxNK7s7bXlQCzm87aoAzO5coa5JmZ/MhvR3mPP7i5CQnJ2JFI5FwJuL48htBlyMYZdd
y2bdSjPf9LX+YkDg2RIqZ++azD5VKgQr3nq4o/N23s5kjR+K3LkfRHr7LuC2dHhVpIpTqa2IeA16
erRF9aACaXKC9bpNErTMuQMJa8gA15O3OJ+HAELM55+ktXxSv1xRRZfYdj1lCqw9v5xRzV4GcYSw
lJ22KA7qKfDQYEmguC3tUtqs5dppYOrYxaWpTWcF0P0G6RLCyzYKjoQKN78pvt4zWX55QbR3fI7/
tFa40359AMrYVdpk3DQmA9MzIg1KpCWz38OXXbg1nkgxeoYpHgtzOUimU7kfsiaHlmFTWTHle6EV
RPyp+z2sC32gnglvIaFsGsNJj0mTuWuPWoUIsIy8A4RrmEvHZp8a7k1DHQ8/99LqJrEHVIxnF+Am
KuS7Qmp1O4EcIpfCONmKg8dkgNyMjapYAXB4dVAJrB3cYbe5q5yVLYZwh204X2N5ndafXzP/493P
tRK+LTxb2B9bT0k84lhoKoRZhfQOxuwEx86y4qMprXYi6J41g0PgsjXn9/PkkgCkHc5PY3/AVdtA
rRndAz2kixb/Xli0/o4ZcLap5wYuKewVX7yqIUNphOB23U3qB402QlAy9addKHFJppd5a0JauQDu
Zq6bFAMTToPzkHrJ2cdDBKpkqVGJ2D2bmSfO0ISjxunOo9ceiYjM91GKQAV5OCoVc8KOpOCUx00u
7gaX35gs6ukumZ9m2ktwe7Fe4pz6TlzGrhf9DUpMdxs21tp2por0pwmOu9W5q6jrnlN0/hlzgs4F
9VERI3W0RPdUgcuskMyx9xoXyQp6yaVduxWS9WotVPg0k2V0WdMCAmJEWGIMXMp303ibRHLcZXQ2
oJ+JzgE9YwDn0ihahar3FQiTS5F+Dec/EXxxbiohEPuFb57+/X++/ZvL/jclgjLJhnVJe2Xdc94X
xb8svqWD3LESOlwN4Z0ZMdVRxXe7RDUxWFjZYTKTHGEc5xKyKa7OQxIXp7ic4kuGuhcKnK+M++mI
SBeJRUlkw3hPSBDmQxHc4tvd2TiBD+/tQ5UvaGrRAkFX6W9OqR/jZeQyAxEWxz3O0kAJfl65E0uK
tJYBHYTIL3ecR4ZDk7U7bxTFOd6bs7r0AnXXT8YG/PV4xUi42GpBE0GeCU4eT7xMf53S8V2Nc/lM
gml+KhL17fMn7GOfA3EBT5fz3t5dInF/fpUVm3CCcyZe8TZuOrtR+3CJhoRseDJCYH0BI+KTUMWO
ZKdu20UoUgrLXtZJsOaOSfgMUqZyAAmX0f/bWgzakPek+x4c/VVAwz+MyWTEz0Ea3Ryx1uhnXTgP
oEWHbdw30ZpRyH2NlKWxOf26dgeQruXJbYHGOHPeXZtC71hZ1G/mF9aHyo03rjxmmCbFqAQN/vMb
d9vJSahMFg0C6HYUd+VurpZtMJlshGWof+YIy4+XOegitY8hS6La/s2n7y+bzk97gCfJ1CIj2bFc
wRTzl2IYmq+p3VADYmlSNDEhpXoAFINeofm4YDYAMp2arD95Y2N+6Yb5CRDgyunG8Q2Y+VPpZ/5z
7kXfRlG5uwX+So1Xc9rUPNoHIDj1RTcLqKmYruCV5StGVIQXGehCZ6N/ikX56s4gnz2HsbembnaY
LIMchopcgWKBdI5da9Ejtv4RORZe/oCcx0QPzKOGHxpp+QYlJp0LLAWFA4929G10gX17BbjionUT
oIU6Jk1r3NTTpA92AEexBx4yQwley5pJq/QthsQ1UniBcQR9sLsCkv6Yxc9TGAKqgES8ShOAkZ3v
fFERg8+U/xyYC9qdBbWb8UfI0nhdLmLJdPWiRzZ6AfakotEDoX2CdD5Dr00RpzBMuwtRNV64iJH0
bF7jK8HHHGGThk0Oglnum5adr7dQ7OJiDkoTgSoHVQxFjyaIj4k3sMmRPFz0eQSvIiDHq3D9zTAY
7ZqUkiW89xUiV7JpG3q9ka+/9pKxLedMbGSVvzFj9wEIOSQLAkjiJai0bfNV2k7htltEpmFYneAt
nbw2vsstmmptSBAuqWVfpQJMuQheEIF2BCgBs+kQKSrmhb1ihgipolmp+dJLwcATVG+iZiFBQeR/
VsK8WXTeqegVqTIJTmfHG7kVBljrhns5i+ImadSEG1Hv5ey+mg0dh3CorrVHkHFTPDlm/Rwb7Haj
pidlA58Lex2vhOT3CuCS0KSqa0FoxIxAu6UDQ6hKsaJyvG9HC6SLgBs1Wld1no8Ah6J8i0B67D0+
Wnfa0d+vtiAzoetQm40OoPpB1viae+xDmnkXGEECZMo8anb4foF80ctA+tSp6zJ5lE2V7/KeoS+O
mE3eAdCiRmXA55fzHQ24+U45YKKnLEkuafSB7IkeClrQ+6oCHlIZZnCsBddzrOZqCw6gJOM7GFmZ
BZtHnO7mcPCP4I+NKyEAhju6PFSun5/DYM7PQ3KbVMK75KY3j11pk0tg2cgn3ZTbsxuR2hcxnoAs
SjEDSiEO0hLhlR9x26dO9TWxqBc0XeV1L1fLMuqjnWKbd7mqqMKzEhJI5SxIEkqvEQIs6kMNuzXx
rytUztfR4N2XLdb0YHKhgY2Y/M3UxQmatde+g389htWAwsUpjnHoPNiWjq5FlP8YplwdVIZeMOyK
6w4hEsaYaCUncZX2UbVLDDQxnYyKnWXh1Y9h9R+Q3yzQcMhjPuWeG9B5KVA+YAM9T5nJyQ3H7BbH
rLtR9vCd+R00iIL6moaXIDjzbcgHGAy9w6HSaV21VXjfrYKOHsnx7nAhxmk4FnD1rVpBwesRtlox
Sn9O1netQkE/Ru5JiIUBGoFacHPxontpn8nCeDR0pi6LOINAEpL4lEdOcwAJ1FXjgRT45VZgNtoN
U7dXdJMu4DmEhCMXL6PbMO4DJAO6n5FhPgfxTdFgCg1i2zq5CCdl72KJdejf5/mPtrfjQ5wZ1UoF
3U1iIxMGFIBu2J0fILQ3xwI4FczfcXhOyq0HDiMLhummClwoY4mEX5t1yTHW3XSR9vV4a6pw0+Hn
vye7oW+S7Mzu8EjwX3vT1vPdTFQOK2J3MMqZzsXQ1gsMnU9QBfk5Hqpn5G4UBrHM1p4Z3jdd8jKX
iwrKfrEX12boOsD2ompdJC4XTCew++OGGeNgZXgXcCe9ZxVW6XiuKqR0KdqJsS6Hjdcqsunq8ktX
W+0t0WHHqeH2LdwoWScjhiL6wMWqH4v0EJdYigHqcDQ2JCaJkm3FJChjN08okgYXUCpguOgLHPCN
J2lwm6Pt79sKS9dQkUNUuMmXws3tjVF73NFEHMQJGAFOw9GmENiwDA2sp6hV/lAv6rTFAfT5/rvs
8R92X9uhwvTpQhBm/3MNoDs1kYY9JLDFSNdoCSPlSJppUIWNtYemeevGlEDvv/N/fBv/Z/hW3vz7
x7f/+m/+/K2sJuyvUffLH//1UOb889/L3/k/3/Pz3/jX7q28es3f2k+/6Rx/a8q2/NH9+l0//WR+
+39e3fq1e/3pD5uii7vptn9rpjtSh7Lu/VXwPpbv/H/94n+9vf+Uh6l6++cf38q+6JafFsZl8cd/
vnT4/s8/mKX95eIsP/8/X1ze5j//OL2W7Ydvf3ttO/6m6f3DRUuE5VQu3TY6wvrt318w/2Eqh9YR
UgnLNZcWU1E2XfTPP4T4h0QeoFCFoVNb9Cl//Fdb9suXLPsfvoW91Gc0xznRk+qP//2uf7p6//dq
/hRWy4Dsp7vIYBFhfm/RAfz57kmjsNBNb2QHcpKIRvLL8YHCguO6Kq36JexEdjV0IvmGSkRfxdro
z9gRHNLKirkeDnM3sh1yepCENU7h+ALTcYzRGxflW5KUTNUIjUhhSxUiOgB2kIjPIwfpozPjDaKJ
91BNwAvdmJMPI0cbLZCd1oQjhjm6uFUTltnVKBrvi1k1+tJME1iTfjag4q7dPUdM/eRKO4WyUtHp
Y0otu3vVqPDBx3N1amK339SuCHATNEH6LQDmujX7qcr2oaXFDwNVEMYIbzLPfRMaV5mRq7t5lHjZ
yqGTT+6cYMgOq7p9ciZmuxeyr5x7O/LIdwW7iK+5itVwX8GTvkjwSbXsXEV7SlRt3xLiB8RGJY65
R6IJG9Ye1ZdJwfuAKwKu70IngXHjJlZ/n5GD+FSPQf3i6FQfM79uj4j/vGNveyz1sSf1fcFBX676
uB7wYebaQPCqwE0PBjQhPg9qCXAM0Tku+/JPO+Uts6I33c7RsBdWuIDdLdWIsynRN1wPysrvsMzi
xZMm9YJflFdEW5BCTgMGkKVYfGAQcayvcDTEHX4R58kuCLUhKsYmkXAcqsdZGeMbmKXyGDkgnYZK
JGCULaTTsHyBTaYm7nRgjaS+af9agiwBTNKH8Ieqwjk5Ms/RWUXNCoCXcya5Ltk6Sdfd+lldrlWG
bdKuPHxDcciZmMIIpWjuELwT94V/17SiBI0QkYbDWBmETW4SJWBobjHKL8va9thCdi1xJ3i4Cby6
rDKfHKkwy09RZdRbUMJ0Twxb4IfBS4T/a5AUlm7lH3oGqTs0zs4TVUd4U/YifrHBa1zVNTcdFR2Y
GqNNokNKUPvGLxKcgWrsrCfR5QDvBiRXDEMSrIBsKPD1ajfYg+LLAIMqYCH0wtpka9uje+MgxTzK
3Mcv5OYM2aOkpFBkenDyvD7cR15m7ZZH4CV2Zvu0MGrWWNGJjSC68QoyQLyefDWuw2whXgo3Im8A
TXGwnWsZMTwbjR+MSa23ep7mQ+QR8soZhUOIn2fOFYyleTNbbod9hKhcpGVxcswAZl/6kyIaqMph
kzhs1OG6bCemy77khrBltZ7mWL/Aigy/5pU1bHAU+t9N5Rv3NrSVh57W7aluBvNxtCTWXAOrIkla
81sU98rcJ7MGXG7r/giiFJGAMOxjwnjlzpgq81WVQ9WtQtPkDNLU6Tbjql1qelT7VGbWNVEYHOrI
5Lzquig+6mzQ3s5NNAHVM7XVYztH+X6Kq2HfSTHC94cuRqN75NB9gdCDc05pkTYfd9qDf9XqMy4d
LADwjq49bD8HzOnw4IZmAjin/eq1lHmTrWSqqJJGiC9d7+IOdUPVgo6I2xsCKNJXvswki5bWzkPX
+5hPdOsaDwl8ntWMRwL86RuzUdZuMrlgPg/mtSDWhsJGJV9TDgPPAoHRvk10ziQ1z7LTUPXEbk9W
u9a4E46T1ZnbPFUphq5pINsExr8K1HRliUVwpDUQbz1CQfaDerEDJ/ptGpMgvyey0jvYuT0/tEB9
b+hcRLsa1c55NhsOrZEejdXAInpRFFX/MraufeVVbk2CkwktyVeGexSOmzL+Jomus4PpphcLyCHg
ZECIShsRMSEjq4VFl1sxOXCCTCtVRoQL9LF/oC/U3HngFqjrpnrLr4T9g1rpCxXKcNlWCBTKgfS2
SNfDTVtNyWMKDze7wDVAcR4NFMwDJ8eXuejaalXKBi7nJutdc5+1ZGGtaEFA8p5IoryodG29+GOU
p/TJkI26LHTXHUQCiKpFXb3lLRkTKf2ZK0dNXbeLNeE9lJPdyWESho00S5rb2V8oZ95o3VdzqPep
1SVXhpz0NYF0zpcAcBSji9EpHgDfMJfqg3zcQ5QotnJJ/CvHOUISCy3sTz2E84lwBP92MMhYaTye
krYMv8JNw2Wb4TgbRye5NjzaqiLIFGE/CEpxcFrhuZkL+a0rFdE5osPI5Bj12WKcHax0xrJUDU3y
raoifSgMmiBlsKCSgqnbFgaRXvmA9yeaMv/RsoLuYHlRZ24sYaoHGVvqjvEO3Sz09VujngiIyDJz
23SpeVW5abgD0aqB9pZ1SQStV/pHyM3ewn2K1phmk+91ONKiRp73BZkRjYK6qe8V3Y+3UswKRVMb
GI95kKQbx4QOlEXuuLXQl60x8pLjmYnhjOZSgkEmPAvEmUZdhAvgHA4TI4DEkd5Os5U/RzaJ08E8
oaLIYmH+WUdqwKJXkMp60ROjQ4QeAk0dLEEAKMPTq6l0HIjQvbW3icNcuQNRzh6ZGE4lnU2Cg2av
xyq6sToje+tKn9lRGM8zt2ttA1vz+hbfgRxQhHQBeuc4nKYHX1TDpQ+i9Ry17nBwwbXfWgzUL5Vu
xCF3wuimEbW4J3iG98IvWlViUdF10il3bN3JiUFAeN/ZkbWrzGiOV85szF+EtIYvLQ/xna097toJ
ezJDt8GwbkMnknKpJKIn3Lzi0rLL5jXmGdk1SQeDZiQycmUBncDJj0i0XCVNA5QuI7PmErhNfRUV
Q3BIjKg/pWlQHy1lFNf14GJq9DmrXCl8OatKItvG7QjMtFZlfnIE3BPcjvNracfzIesJzkoZobzY
dii2oZvqr3USy5s8yhsQ0MEEfU9zUCpRqnV852BZK9GgPu3FIYXrls3fSXVYh8f5AlcBrtHJc8j7
Zd9NsElCoEbnhFjQeApz3ISkVRPPlTE1v5LM0U+eMWH4Hr35YBcpMdLwZMYKLwJOvciBNF1D99xH
mdEQMQWGiZgsx4Ix1JTY8JVrHoOuz3dTBmEiNBL7FJaEJ7ccMmmqsa3e1GOTHxWW6CM7W/Icd2J6
6MijYoA91OqyDKfwzBgi2C9tUszxrX3W1kAoTlgENtvWvIhZR9870piMNqguA8768LuuQMWlJ5MZ
yQPY1vBBTPlw6Myo/zoA2ThoyoUv7GXFQc6y55CpAU4ssv1gXNVeB0OaUWG6oIToXngqcPY2t/oj
FVPylPtZul1QIqwNoauh+BCC1xgk/GoB93jjZgrOZZxXgmaY09XrJTOIsQ0ETDttXyJO7essCc2T
TO0OhmveQzqIxuDadcvoS5uX05caUPcDymz7gZzv+CDMlFF/bcduBMLDfg3UkO5Hp/1C3OtmRhAN
hNBGGZ3MLTFQorQelJmy3FZ2ti36/DWOWkhBDh2ZK2SugDUKpzohaZkWZoc97NEKAF90uZO0sEuF
jaAovmWTNdx6o8oe7TLNdqVwFLievHbgeKbBid6nurbNXqxhVI5/AluPn2JgI5wqynYgbI3YpFvT
kMm5gzQJp6eV48khWJqezuxJujdGjLRa1L23c7yUWg8baLyNQwuUjAAVELspwt6OBKJz6U7DTWlb
AZC6gfVU9iY9r1JsAgzZ+PkK7RLDxOzxMqQJfgUtTeB6GfvqwiFC8IBp177QGok/SjTCz7Vh869T
Jm+BRlOiRZpCDAxUcqhCYoB1FdY3gRdmR9TDww1hEdZVyYcHDMLid0JyhKCW2/b0NMgUENroGKfJ
4CkD4OhjOs7CDZTB8mgnYbbJplzc5qpJX4U5FPcKMWh9AdZ23BYuyCqK4rbBR5xa1q1Tjmy4hIqv
ijIX+z6xg6dxcBvmBH1mYN9L9cHrLes8+tP8dSq8nMAog20eUixhJHNA/wm9N1zbZOBm8nv5OkOm
2csmxWRrGeN3PIvJNZta/11p8mGaMClPKmvNHS7b8NJtZp/JXB74m4XQ86LLoDpwXukeBnJxLiyR
NTccvbwrAwwAjosA8EBOrb2TDZZ1aNdjsS8HKTnleeM33QbyB26W6BazfPnQdYn+3ltTuLJ9IzxV
BlOcJiqtV7fiOZYACb9MIQ83fEXYqdZIhnfiGB4es3y+NnEu0frsslBvXBkiGoQzvS1CpsawUMNb
ZXk+POG+JN8wTF8daTiXudM610NXYfYna3StSm++rS1Vf+tDx3kyrSl66XVofJdV04Ii6akMS0tx
rPVpzIU1fTefjAzWUxZzqqyadEFB6a2tuGjwZwuEENNIbxIndnRBDptz1JHX3dSy4gbms3GuZsuw
XmGF0vxRKvxGypWpyRgRLpgAZfwv5s5rOXYky7K/Mj+AHMDhcACvoQNBMigu5QuM95KEBhxafH2v
YGdNZWZ1VfWYjY31C5MieRkCcD9+zt5rX1M/Djex4RCVDURLrXpklCMJGoW/cS4wtSUU4lfd4yua
YrqMkCGEGajyIn50DVA+DKN/sDrZHB5iYFNRnV8RGgyE3alK70tWOv5YiIJWG6YdTkPTqwKaTeLR
k6t0dTOjND+HlXBhFKd4yjxk/wD1FkVqL5hhbzGRt80hvw5SxqV3Xor8HPbTTDKQ2yJXoHMPbTaq
zCsBAmUDnfC20A3bWZ4kHnEMU9E9jcyGT0PNg7zmyNXm/BVNUoiOy91s2+kZVF1zW2Hm6Fc50ewk
Lpm0Fnm1mm3udsldNRWQJkXGaRmmmvs1y57KJCsvVl0TjI6Iq6OIbG/jFZXFXWaIn0DMCZZMwnAL
E1fdh16P1mRi0YRX1lZ0i+Vw7pKiPqDK6YNlSuQ1/Ua3WxE/Z0N9B+nS7AC6V6RdGhU12GSCh60W
++eYDeC1Gf74JcQyBJGKgUrgOEP/Fcuoc2+GOjSalXCLA38E4K/wDhXunjw9FmbPU3QBmb4B/gUY
ubRLtGsE67sRA9qFxNIvZzeD4nE0p9a7xvkEL9UvDeZjNQDeezDa1YklK0cwgfCESAfXONL/L2DE
GO3gn+Vk9jsfSuaTMGb5PM4GXhRHxxzgXPVoZvVIFrKHWT+VkoKZBnH0Vi9m+kXmZ/QzkX3HTsKJ
jQM6ATAtctljUhvmi2HFxT14anSqXqjtp8FO23sPrSH5zEWswBwvhvVAJnbLNxh+oFNkskcQbWdf
gp4mJ/vCy88LR+9YPw+21X6mRik/4iwlbcCDfPnRR9V81lAYdwb8vgfYxTOiZSgeHNKLQZ/oDLu/
5lkZ146L+oJkVMVyNLtL/ot43foUdyLeaVh6z/FS8ebVKifhp++vB7bRz8KHL7y2RzLZmHk6xC4n
BaY/EJh6gt/dpD0Ab0DGEbR3Y3lVeVxQIWbRa5xVXTDVHUlOvVve5wPnaVdZnHBEDOeKHvIQrVCO
JD+hEaL0aOPuSiAGfzYsS38wZCHowFBF/zCWgGOdkTbaGjkXA2DmryG6wbAZyN2DJvgzo69GY3gu
EZuTa3lJBNH9TG+bCSxcFZRxYrLrjz4uWA36aByJqvIi+hPu4NgIJ5py2oO+wMcZh6Z/ILsueklN
g7B1dUkMyiu6YivRavPOcNp2mw0gpUn6iaxkR+6h91LXTKn8sJrmoPMBrTcaNep6MOwCYQuQJofW
vjSv7HJSBfdMYX1pnAvPcumiep9EmdGtmiRsP5U7RZBYcl1fj/iAbm1c1BA4Yo58HzS15ttKhmON
VyhT7NphgfLLtGAPhS0tFZwwiXlaUKrtFaYlJnDJUEOfd5fw0Suj6i2dInHAq6keozAtVpYLT8MB
0oKjyo53XWICLYhrtdzMxphdKbuVbx7axRJI3DA9N0LWYm2jF7zNGSzBvjU4t3KsCrdlHTpkwo92
ihCwDJfNGEfSCERk5cZGelN5xaAfLx5hxoRUjO1HKEZjX0+Jlmt/wSpIE9/ZYvwSj5W1kOBWUaKH
i87eAXZ4B5JXmPYUFpEAM2jqH6Pdqr0YmvimaXV9S4met9hPbEz7M6RfbcnhDpqJ2CVxhUYbs0C5
M4HN4ABpO+MeS+ISTCnhzJ1b1UxiXSKc1ZiFO5kNLj7WtrowcEjpTNpF/2gNh6SM0hCXo6yr0dl1
9UD0Xreg+OkEPJba9nZZVQONLA3jC2q4eTYmnxmWGVbRLhdm91Fk9Eo58OMUVFP4ZmTS3vtq7k6a
+Ju9NzkzCvjRPrJhst153uK+e8yGbotOAQ4peuNj1AmnbaAvJOHaDM7iyXAerJ7YjSUx6s+sCuNX
6DbxgVC5/RyK5BdD0PkopbuAeyoxN2l/stggiLlZt1k2A88Yw3u3UuptbGB6Qegs7GBonOEnQZs+
1hZrII2mAMqTi5zmid8RMi5oBGy7Pi2/Ml87h3ZkpErtLd4y++LfTgevxqPNne7Empl+SSLcPZ00
tGchWdWrRBNgj6MjJ4UsR8IXOS7xlWUWw1Jq81VZaPhZ8hBb9CJzrwhiuiKRMR6MeDmIiebhqhEK
Ei6O5Qd1ebb2GPlEZya6kwC8+T2I2CPeDNmxI6x8m6Pjahoq78WaOuNTLovxXsVDdwwFO3PH4gSc
r1LhvrALMktYYpIrvLkqXlvNpF6bgb9BHI7jbts4G/t1lGrv2nLD9ifpmHTfSq+1N0Qo6KOtm+mq
t7z4OJPsku19oN4jrOHM2RY9WafEwSJwXiTJZlDLaPiihSYrG+2CG9jjAi2BDpt3gm09tognom7H
YDknDUU1txE0WkCzcZhfz5gsuK4864rkWlBTU4p+p7yIf1JRTqtL7vuHk4kE0THJpLQEHCjkMG2o
fybCmXe29BHiR7Nxz2PQh5BzZOCpvnzE7mLSMOi6bUhfaG91GmyiMLpb7NgGVVlUHsoGn2LnRIQa
EPh+x8I6bmn25McxkvauaNCx9qaog9Yz7euc6O1n0bZlTx3aEV8DImxtt53/QyeifHQR1F1FMz0Z
turhXUNP3IUUEoSNQi9e4Xex3j06awdp+yFAy9J8mZ2FBBSRtlsmEQQ3OSpPrmD29Fu7BW4h+5Ro
xWZIjxmcnrXjyvah0GmPZSRa1hSpXHcSxqqHMBK6e+tvsRIl16aL2YOXmr01QW8/pTZZB92QFftw
SKIAKqk651XH3Wt0xjUtPGZBBclt69atiIZVU/OjlkDruZRBwcHFdOIgT90BlbtVnfw6tB8qqx+s
9QLLedx4flu+s88XkMqkVzibMPLbjwKnwQW31Cen1neAV9WkLasZ1c8xnRlgrbycYPU1x0ak1l2U
navKtQ7R6BjEgsXJuMmwEOg7FMThveyT0F03o6zgAnLSTPchlrWfkCHVuV50CsjTIV8G94Uils3E
/DOFrjo4pGguFwccoqMZ5VHN4PXHTJVDfl7ZyvvQlvW0YyPM0AknU/fiEh4FCNtpsajIGKEHaBIi
iuamA+ucuclxbitg7kZmEns50YL+RXW3II2yOsz9eVWSc5m0RvjuTIq3oO6omLfTMLLLk88+3C/+
4N7FvtR4cYiOuKnspodLNSehhyItF91BxnpKtlGcR4S1AHwnixQSClbUPDSw6dI7njbh1CLGIZAq
p0dg6vnXFJtyXota23Tp66rGn5+EA1V3W5fTgWkhIIk88xmqDzCtXsB7ml+mXjz/YRQXOw/vXPrY
4gZLVmlsLBU1t8hHzp00pJNflTN2y4Gc7MXYIgUsPpNxsZsbK1pQZXV0wcdfZRmV7t5yZuqEkTyj
T3NCPrNBUNHqbc4beeFMUB+SWX/pvBJIQmoMBz33F1kbhEcpz8O0V089SwhSDHWIHKtqtoooG077
ZkxeTlrgv6GIdiVpIzpNxK4Sng6qzuB4gXjQDZDJGKTRdskub2OVsOx7nfUzrLri3sxcOKZsxg9W
5OtrEqUHf6sHFJgR/+8MOsB23hqdpx9L09MWTJfmlux3qsCIgDO/qrGqRKScmvPAFihDG4VEJvvr
xDERwrLWpN2qZUMCmlsY8QvxZv5nS0X7OcoBum/fGayrOa0wCXF6qD+jMRrSPUJ6jYpBoOb36NDB
C6NVjZg/f0+XYWYMyKDgpg9971TlXrc26jL/wlHXnStgutccf8lFMxHilA330I6wIXfVYqZ94YnJ
rb2Q3DQuQCAiQMknF77i89LNzS4VC15zunRGUPRFxqB24pdhfbx3DE7JyvREui850rzTdaXcZuKR
f/VmUbxWXjife89KLlrM9tfc4U3WWhEOgacxvm6Y2W5iFMZ3vdMPO8J3KOU6cElMQElkOQ1jZd8X
wu4fOlDP+1Z6fRBr1ahLrFbyokRWMXNw6SpZc3su4tE7hUJxq4+ElWLGEBsIqd7W8QzNmmhNj3PH
zHh2Qdv3Y6eOLaiTfV4mzS6ZL3Zmd67ho/TVfIPWtN+MHN9mwI4psBjtg4zhdbHvM+7qh8G1sIx6
gsyGhsjc1rLXfl1Pt5Gr6wNM+/GJ0yE2WdG19iHLDMSGohdvFP/+rSbmZU8Oe3Tww3YkCqrOLZRy
kMSZjxvmZWdrF2iGWWerR2gSc7XJzK64YVt2zypbcIaFbdrddgaThSvGyGRdx6wyq4SQ3k1RURtR
e2C5i0Z5LTCpbzQDEmCwziSR5176hu7UO7980+NFC3nHOYC3XmDVWGxIJAFRA71oKjXv3CSdrbBK
GF40sgbjP80r/78kJv8DxSMKo+z//ptK4x+0IzDq3oFOJe/5/wJ0VH6+/1FIcvnV33Uk1m94bunD
mEoIx8EM8jchifObsjxhIQESlKzYcpGq/C4ksX9z+S6AIfo7iDzMi0XhdyGJYf0mXfwkvo+QkH/Y
RL37t8f431GSeH8WkmC/5d/xHcwgNoYyHiSP74+eo9qNevxfM+pY76porWznE8dDekl53w6OvBpK
vSbWzqtaElYHzODZVdpZ+tXppmAwu4cetNVhiAAnhL4O3KrS5DABlWluWy7Po2maIxIEl1k9EsSV
ztC+1hxo922X0fPw4Bao9Cq00CE7lDN9I6vjZaGLcUgEmU3ruBEMG6YeIo3pFTsLwMO9EHsAF96t
QSGY58LdeeMIIhTr1F5JcwPOeDxJbe2dpMn2eTgxjlXumRR2+37iHoGTa9Nr5U4AQGtAh6wWHzuc
paojiNWGkNCYzFRzy7xUrA1tl/sE6jfk0IKVzyq3M61PHFDx1sor50SXIdmLwn9cbASV8GOCCIsb
sFaSD9EDQzInLgCuZV58onkgM71374dJncu6496+/Ikh7p8Ns8cJbaPkqKAjHN2GQXmf0Sqy86Kl
ju6XfW5Vd8viPtFJivdam9Vxzskasi30lkZbsKgrxneT7B7dsX8WHP+2HKGrk0jx4HhpfHA0EZHS
Na7HWu44dYaEsqNdXJYf3/8abVHVA2oNnaXAZe84py4RpPAUZOQQu5kFqcdankYR/QetnynTeW+E
A5q5Tfb6nvexPcPh5NLJvvCQ30i/7h7VeLFIKrac79fJUOFPE5fbTsDIInQWRafFOIp85iYT8Ytk
tJv5cuf3pCXI/CoPPftG1/6tQmd6GgSjjJAm0TobomtdEFnhtI+YkQk4jh9Y5Ly7xt82PudrvLtv
GfiT9VhzkO7TLNrQvpWIMeeRI4H09skMOxUyCBkiqq02fS6vvNRCwFzhSi7UABW7xMvhufUbbvCS
kIDxsyv85Rb1w0Erai9uYXqsFhNwVxc78tCro+89iaYRt39YV36/Z/+k9voLHAQbB1AIB1vy5b8M
gf9il1hQhpQ9jIfvh5u4TbzvTO8pGVLCay4kRSPzAkjMJpy2qXu0a5oaUTok/8Y34LgXbdkflIs8
DiCXUrg8GBwm6rLI/XGp8CaI1hacg1B3V5lT/fSQe6zlhM8vTJ/iy+Gs65n9WrVN8E8stuOFBAps
9ZIabKz1BFckc5uVkZu/UKb8ZPBzKBzY45kEdNG4CSEIYEkZR7aVCDgKnSs6U6q4AftQBYZWVQDH
oAo6MypW41ScZeGFaJTlZ6R6vVOxj/IctnBWuU8eNbYWcCL7bgIbJDV01qhqgsYam6C7fMgN2FVw
wj8pDokQBPfK8Vyh14osn5/WRDF8f9Zm+bj32uIE6/3dtIaH2MUdgxUUOAJTvYA0mYpb/m9fAoBK
g+n8/d2yswFQfn/6/b8Oy4D3vdVv+vsH39+j7UhdtazTkaIexYEKTDfZYbxJCR8y6oBOaBN8f/b3
LwWGlTgkhsaj15Sj/3cQ9mZ8geab6mH6NdUoJShEDKasZcDAhzlj2tJ8zENqgMHM6J33T8TtJjsr
64FhQvteoVMh6q3MmIh5PzJaWasuavQh0+MBRHsdSMbngeUOOvj7l/l0IzNTHly3RHdUlJqYRz58
f+YT/jkaEwk8kWMG8Nb4UCmuYs/D0T7bbSDLqAu+P/v7B9pIW6ELRgJZ+lkO9UiWZN8G3x8q379L
M5HvdeMipKE5oHoyeotKvYQOJEVfl0y43QLEdRT77nYchndgfTAMOf+Q+AwVZUVYchnMdR0jCY/l
ioAcK0ATbG0GOQtcJi8MMUlRzrol6HQYrsPEDckSCC891dX3t5mdLUHjJzgTrZnJ/IxIPYkuZgjX
3PikqJ9IvODiQ/lRh8w1MEgnMmDe+ZIULBZEGH8x9736fkb68jI4jU8O7ffXu6g0CGFPrGwTlqzA
be6dgA3SG4wQMYZWwbsJuC0AbUZnczUyaMiVo49UwfvJSbx92/SMlMH/2cAbbzrxqqOQHg7Xu+tF
XNzfn06Xa8pv6mgDWt1e4Uqqgy526+D7M4tBLFcUHpv+ONDbCWZDwHkVb6lZxVxHl0v9+8PYdr9/
ljvWtCmkokF7uSX+/oMo70BNj0a5GRnYk0wgn7Bo8VItTiAhHG7AgCNUXHptrcc+PRSkyOx7jjrB
cHmf/AjGGEMXvpaYBf1+dHf+xD4VSSegOiFwg0aX7YKIRQ71rcdDxpg8fv+GgYUWXG0MspuG9TZF
/B0Jy3ia7U+/BP9v+exgvq9vCK5BDA7FoHnGzMq8Z9gh7ijGB4U8R5Sdccq7+6wX70uWvC0e3tki
VT+8ilvGcViJ0jLeWdzbxAjjq+HohhvEtDdMYwEAmywoaDFW6fzuRAKtS8JcOu1+xjKstyLLckbf
nIkzyoFDMU0cJLN26wwo+ceRasDCy7F26Ozuraig597xvWjG2CzZ7SCPFx6d3sibbqLEeAgFYQGM
pY8RqjyrcLlgJcJgR/GX6rRd2eXyiBV677vLrxJxYtYmGeTI8dZPcHy4hcHq4V3GIBBh0uKiSV2O
I5rVrX4YGhZUT+X9/UwPYGVHrOwGccQrmJuvPa1hoCKrxdbeBusRw7BoojJCzktUmaYLdNkoqXRy
y3fv1MnLWIXmwnaC2MoOi9XCN+4A9LpzG/S+gx75Ut20far3NA/ntTmgskO0j3aKlhzBIpbchuTO
NQk/V3Q+vIYZWLrHp+OcSDgByJPIGzNprqj85hg034KYNo2IFLXjQt42b3gvKHxcMR+axlSAe4mj
G/H7X+RdvGj1nSUpathnfo2irtd5LSB2Ix84+ctROHmynxbj0WDwsFua6uP74fLUrBMGwh2ik1eS
3XweidpYi4AYEUePJQXCdl76FkJyOQNkdPsVWpOOWKQuPUbdwZLag4mwoMiBN0fIH0bbEWscci0J
ipJg0oH29MmgBjNw8x4Qib6GReleR0X2xsi92BJ3t2yGismrXQzqpSQ/oz3YSRnftL1mq0PIvM9k
lhGyUfB0qovq1pwCYFDkkBT+g0j8dGNNJHqHRJFvGLv7ATcL6k/my1VL2lFHCDAJi8mzetEztPsm
rCCoUWh2cUP+alm6a6XGZI9LedqkjTh9v1bf3zIJ49m2Q/cl43dlC64j5qOHhIjNdkpPOqN+nTzo
xBUi0yjmvG7UPQBvWBXxeMj9scJPUuIARFtPvjepnQN7v8X12RTTs4XUcbKfHRdvT9Q/17A8AmA5
v0IitjNv2BiV7Zzw8JVb4l78xL4Le+Z/pR8H+HLKrUd/IiAMDzGbpvGIvWtveM2P77ovMcglr018
VLXBW6Ya79nj4VzHzZsVHUjMdA4OfIRDFtW/HPnAI4tvuzjol87iZW9uzSKtz15UP2oHzVaSqnqD
yRhZoXqwNCrTZnp245EcgWjmUNQ/xtiiKFNrn7aI/SrjMIU/xBGgHdQ1hnxE+fLamWhMzJwfaSMS
aF5UVXe1TA02mgbNRcRkH4CFsTvUUTEAujDtH25KsFmqtlGuMoylhGmR/71ZRjhAk4x/9qkZ7Xo2
FYyOxCaloNwTWEJxPdGmskof7qL6qhx4AEac7EDUEmPMLbT2KqK6jA+fZZnh9HhjYuLkZm0Clbmf
pMYyeOiCOmr+DSfjLywuNK2gFMCTm8JhbceJcXHw/8GqndmTXHT90TpGe+1YXw6okZ1MkACazmkY
bhPtEbAokxtMbIqeePVlVrol9OV9RIM91kW46oxewEgxX9JLLm1mV4c6pkaom0hztaA8xjPxnwya
/9cNkn9qr/mTb2f/T5w6/wPbKOLCrf3nfZQfeLjb5E/dk+/f+D/tEwdshvKlEjRPAD7+rX3i/kbf
BHafpyReah9E/t/bJ/wMqIjt4nbHiqMuxLPf2ye2+RtkFXmB5kIhNB3p/l91Ty4nrz+ciASmcw9K
hIWhx1c0Yy4ntz9ciI1jeDHRCeVqSombHJEsn0xLvcQJmHkmUtO2dM60fCPq1+a+mrN+XSSOdxUb
4slJMvuIlrra/OHV+69Oi//gMbd5wsLhJlH4lNRfCZ+iTRY0jSh1vbJ7tAzbvTZETIPTnOit1iYZ
o7onucObpruF8fm+V0a4/teP4R8M5hJzG117ZZnSprH1l5dlQScRmp3L3hUnEEbI7LhwmYhAg2c6
NHXMtBZKYSvdj3/9d63vF/xPbwhsE3gSEGLcS1/L+qvB3jVLXXk+5XRm/6h01R5D9iES2kMbm3Qy
BKqrv+iaFtdV59pBaRvERNYCJ6ZvWkFLvPKjUUkf7pNLwlytrkXDSWIFmGTuz1FWkJ+sw+tJtJCg
s/ymDaHfEBZ5u8w1LTTXN5/ilhxYmadvLFsMDuVH1nbykDP73tWGQnJ5qUpdT9sH5RXtOYuMbtOa
JjN/Mu3GpPeRdxsjBKCuPqCQJuOnaYqdO1jO00wLi+BSdLfWU0NBjYG810Tt8HYCuqtobJtvYZkA
izOhFvt9yu8OlGFYBBLJWdvCXi9ioF7RG4FldKL0B4HmKSSV6CQXkutIafAOM0c5MT8l0neDxJf3
BEmjyajs5eidh3qG2oc1HChDn++UbWJ7bxfUu1b7gO+4WluX/OhLtkKLFuZaGNFAjod/25VxDEOE
bbsgThlKRn45JXnbmjhwJNdpfFcjKV0ZC4QGE1TGj7HJ0GJZTIR8v4jO//o68XHv/em+Fd8AUp6N
lCjgWUX+fN/m6MKrmexkpsnqrHuzunEN7yqtLUAFQIhis7zqBuvZMppnm+P5XVLkdxYyMmJzovnG
jSv0iFXYrNvB5gclM5C5MN4MmkFBzmlqrewYU1hL0Gum43ajbdJR9UCMuxmhBUe1iMiyWPJN3va7
kpSSqyjp1d5MUbhnqIHonMITIEoBm9XWzpV9h/X1V57SNzWHH14+kEY+c5YUoZ+e3AqvHtJjECP2
F3Wpc+qT2A2sLvvpmbN75ZZDtycJ6TKNUQYnwyo5lJOz6+icnMg7uh/mu9Fe0gNQfebqXXVyy8K7
ABOvC+t2CY36teEtXE9zlR8AlLZ3tkVNe+HKdlY13kFXfK0sfZfUWbvva71Z2iHcS5O4n6hIGF3a
HiGGF+tt6oQnXZp3JQGalMmdfd+ZJO3QnfFeiUq+S1pqf9n7hAoDNNypE1by8BqM3sYXD0Uj23+z
VNKN/EtLS0D09AB+EYPg2tB+aKb/aQGvHAxTvVS/YlfcMSSGBReZZEOPHuuifxHyK2Qdlj3fkxNx
RmSgznLfhf1C1s9osZZZPrlfooMo171xLwFONUkw7bg3vLj0SSPwkGH1zjmd7FO+4NYa0sxZuXDU
+qGnevV0swJ5eid90ght4oOEbRqnZMnuphRpjbC6jwVwgUhzjllALbI+XbYqms0AHRxze7puG3Ih
jX0zJ48mOntgTS7VWc4UuGwPUZofdNhxJZvKxA42OUGeP+LEth88hzzoXr4mBEOebdF2JGXm43US
TsdFFzYZwv54svry2Y76k7uYBLPrdLyjUzHhTQXo5WY70dM998X8QK4J9bthLe9oj+g2I1bIoviV
OZPYKSfcGQP/Yl31P5yyUFtZoRlM7go7FHQ30IHAn4ZkkQPxGvx5beXDdGbo9VBhxtpmtav3Dvmt
R9wVcmNVxXhvNBOhQ4LIeiV3MWlxK1FyO5Qc1gM4fWSQjWhyYKzlK7fgUU7WPvZGwgrM97FB+kQM
08aTZnOkxuQ0b5rDGWz3F4sFIMxmeScDvsISkx766Rg21n2qFHgw9oEmI6WmIHJwakrvloRqI+/8
XWQ6l0ic9hX4xXVE2+2I51zCbum6o569LQ4eVTjO2Xdq81aGXX1dDFaAF+koy8w6gN8BhADV6U62
/dZyR5yEd6Puqyun8Il/Fbe5NU43tplkaN3kJkobc5XzWH8MxZLd6HF5bGFr/ugIziEFq/4pQvjj
vqyReoBWbXwn2lUEdGjgJvuwzu7GGHNJ416cU0iuZanro9bDCiviwluRlwwWOJB46uRotk6ni2/H
Ae8ZDMW146QHpgLlNfvBjR2a5bodo21DkwDPCy0pPV+mNeO01y0pzGgHSrwl3utgsymiSe2u6sE6
1GEC9UVkcYAb9QSTb8aitvzU8VA9tlNDphN+wc0S5WcP8Q3NqF0kU2xcU2qcKqtpN0BMtg6Ey0Op
svJZ13SsFnL0SNTFSkie3kkzYwBvrrEA+EEj8+zc+QuuRGed2+lds1TWPu3Xbn2sJxPD9MJUeBmJ
iC0Wad42XfiaE8q4IiElWzN8d2GJI/BOmie0GN5hkZ9WVcmzQlw5oCo91gME4JDIIXo+NUQKs1xh
twSEbqTrvoMVEpXENaZGQUZfC2bZ/lGYgu7RDLG8ArA1TT18uiTjVcvTQ2lrHTAM+Kjka45CBCWw
Oa0rzv69VdP2MPMdKuHuiMb1WMTRFYjACFB/f85EnaybiwfJ72wiEjJzI0gYOcbhJ60DRFGzd0sJ
Nq1aK0y3kNaYjLveKuwMWvBMv1C7Ci4bhfevLb8MZjUn85JOO8TlEqCJMR9kOz/ZS/QLrbu8lWq8
SnC/wPAwnhV9mLIu7zBCpKCjeucu85d3cs2BFvoIWJreVVfNaD3HoXEdtQYd6IF+H/5gNpbCvzFE
aOwmJ02BXAxPGBweiiHPV7OPX6JHWLKycA8i4VIPGI3rK5C7K+3WN6PN0yHCo7vxWDfQaW9tyfOP
jQDlrl7pOi+CQejxxgFTMYaev81z5wmdDjnWvDv3fiLqsyEn7mdjY9C/48UuTYSjU4FltMCJGaF7
8vXcYYeOjZvO/gB+1t3EpBWXrkqOKlSPxjDiFYOs7iRzgLB32Hq+6vaG7r4yKd0bqzhXc6tO9sUX
ylPbo8gicnl6Lkg3zNthInCxcdembeBBg8q1U4vfBkwEwSJbBRDK3KoBxjjFS+d8LlWWPI7tL9Sv
5rVuuZywUZYvk++8Eh8TXtFb26Spzo+5yh/7cPF2eebu5wzKRse1T21jZISZsHBX7FC0ivXFc083
r6ogx8aFs2oQR9GD8ayDnfXtGvS90vmb25jhGr0C+ujCeunLkDTVGCa30jq8ckgxbXBpYBcO6Xe7
2j2U8rKXp+KpZCXfK5PMg1LIa7hp9kxVzXG89eQY+CWzHOXr5q43U/QZ9KM3GLhodoXcdIwNDSXD
I4ZOcRQpnRjUMtVtWZXDagECTrvdqWhnLQoiX0cLOiSk2WO/bGLIsrA0pnUmjPpkwwZawWQm5Fl4
r3li4vM16UPbmu3P8F/A4+8St7Lw1QdhGjJL6lDC9TzIhVgybNc5BinQYwJ8X65PanbMI1q3ccum
5wNbTmKvP8+MPN1o3vGYGrAJZvmkLfvRYUk6e5V0d1YO7cdM94VM87eQBRHUM1AaaSxv3tzU14PV
etwCSbfp68a89qX/MAuN/bkyv+oyNR6TRoorD1NKFFv3mdGjpb18iAfzgwT2ZEU+nsAqDExH18OP
3jde5971rw2Owxu3jj+jThJRlLfFw2i1P5dmXHYOSR9727lAoLLWWDeDOBJyVq6N2E+OXbELo1Hv
XMz0qM2xvFCt78PMfsZfsQ+NrLqB5VrdVN1EUMri34D7DUHhWernjCS0b3WI1Ek9LVn7VY2+daB3
Pp++P8xLuyPttQ30RaqlepyzjLgDibV91bbeMSf3lTmUOreD1W9VIh/zeoofrBT86WCXGLZj8uTm
kWHu6FWPmVOjVhVQAZaIIXTdtGdc5fm1uYh9esPAptk1jWFua6InbyjgvX70dmQk+ruGemVrlj7q
ItGoK81yktqmecVF8DPm3VlIZjshC7+qawCJ3iVKRwwkJoblTWMMw8EVxLtKHZUn7GqYX7rM51Bv
DoEme3HNlhRK4Rzm5c26ECKWJCRTXprLsYu8j7FN8ruiNNrAznj72MWmg5e77QEB6pMvKXrePSIT
SOA2sOaBbgyNNn9K6/Y6KwSNu5YCsjH84qZH/ctJlirAUJvGy4B4q4oNXWSYjD27vyNxdrw2MYez
m0cwt3hoiywgReHp4qkS4eQm/d61dX1TcnLa9B1p55Yq1CUWw1/7wNde2rjtyHRy1alA1bnF+xBt
CQ/M1m7aD48iTM0LDUpfIT13AXvWz0g/55fexfKbJSOR17Ec+BPFuFdRwHEg/DTIX6VIja1HK9Tg
fgm4dKJ6OdObNFcAdLIPFmwyRc3pvQIWvimTEJv3f7B3HktyI2F3fSIo4M1SVSjvq9pvEOwmiYTN
hDdPr1P8QwqZkBTaa9MxM8Ehm9VAmu/ee25ndYvBHqJtpcYLJvzy1RZuca9phIbhgZsi65CAo0me
cqHkqevMkye0aWt6drcmjvSXqMN0sA11tfJG2xguMdm+pfQOW/JPUpKixOrfrCPBB96LIdTbKAgt
r5P8HbtfjtRh8sbaY8qC8mb3dTjVsRFSnSwurj0dImcq31Mh93lrNCczkrtRtsledxN8lgCzN35b
0VbrtHvSFEODsa3SF3jRkydmbpFGpfFqY93gO9IPeOXmg+SJDm1jLkL4HOlNdCg7ARMklTKaRdJb
poGR3LIEFahOnJs7nxo53rQ577c9PDzuEz41Rrr93bqTt4tyEa0Z2KNHFPVPHBfq9ziN69zbTqNR
PnjJx7CblRHSY2wdTaddj4PrbzEyFYfKlofxgxIE7WSjFDzsNke5z+8OieFdVFHLWxPa2JcAGXvf
SraONlkbLpkss7rQ1xLa2VavrJqDnQ3+L+rsMxcGAKe1x6HXbcLCkOrEbf1q9WV08OE5zHkRbHA/
cKibHiao6KMjOV9GfsKpMDccMj2JxUghhj/hwXPpXeRruxiNnZjfXRgXh97f0hDZgReLKKTxYuoO
e1FstC7/juiK3esJGZZhcpZxZNZhwgNNeX1bLo2OCyjfC8JVXXV3kvoPfN9rGp/IRIlsJtP1jNk8
3QvtPORhUAVY81TRHRkTruygKz9T3iI2oiEGbNnYSxz0JpGmJ0rZKy5iYBufm9BrhThFfROHhp9n
NNSM8Y7U+M/wDOvOhl/zO4s/uAnd+z8KQ8MJkBxRsfazLN4SoLD24BjumdKCfUUka53M3ln3W/VC
A4ZGCyfjc3FC4Xkr+qpczcgHR2Vh6hYWbB3NhdroaNtqIIcqLCJ5PrxDQj5Hso/qEFEovGoKO9sW
ne6veiM5O95QA5KrAKBJDUcOLQwYLNLrSCkN+e4HqdE3h3L1sGKlWVlJFmzGQH2iNembZkBqG/sW
Otrcp3h2puzq59wXnXSAutCCcavc5FoRd1viMMX7nBanDE3xbPbFP1skRow0LY5P/BDRyyUfAOQD
hOCpWWdFzQtldAoSpOfsqPF6FKLZiyiw91o7bYfEjzGLm/GxKOeP+tmUYxrFj6FX5bbyPFQUe65D
f7S8C56JbEXKgzGOKX7Mpiy+tacTOW0EC2sBDunpvInr9jh4dnGsA+uVU18Vlg3nGQ7jB8Vlx2No
/OwsgA7h5+i7Wb3/tzkVT32ytvJ4T7/JnlRyfq2xHtykqcHGdn/nnkhvBXn8BUZPc0Fmf1p1M0wS
9Imlxdr6TJibm7blvyNkRGEXmU7oDI6zoR5zNXIh/U7Z7Whc9wvqjsxEZuD3k/E4OtjDJzu5Ybf3
MAgBm1HNqqP2Z822lR6C9twH6FwuA+uNmahpVXCjCI0ms65GSvgvpsUpmeWwL304AwtugCiYhjoF
GSTGuiE65UqOhVi6+WBQHfVJtA9IEb97oSVHplj6QhBpOGE3/Ii0IroRB16btlVsWruPD11pOFuE
wCXlLcZR6yptH1vdZ17G4zKOPaog5pNyqnQXKeOrjYe77TTZ2RX+ZzkX9VFCN+b8SCTKsFMeVgiB
J7fp/sz2mJAeQzBLZ5fQH/DtHhPIsYU23okSKO/zWyma8QYQdE3JhXWuB/IJZjbre+yLdL1FQFBk
opfv4P9uVtkjk0cMR6xMlhBKCQd0ve78Yui5QOTeGew7L3jivA1dssnGi6AudvCRYeN3lv5jasKg
Aqn3zkj4OLMd24VVWG3z1I7ObdY7O1A51ZLTMI5rT701xEcIUA4GvVbdFMqS5ibrqkTgE0DR5heX
IdQyyDVxLj2xmRvYcTrS+UFgA+f/c9yj3fbuUaZ/XeVu7dgUZ4VAQITF1VBr0+rfAGs9GI6+BGOh
r3R8Uas5CrRFV7aIlW044Ra/K0oSl3QKATyOo3HdlnF0ItU/LTC6XIosSw6Cv+Wa50YBOpiDg+aq
4FBxQ0cwzE5mYbpn10bmt32LzT7pwVwSSItnJj4Iy+ZZyPYz0q3uMk8tUkpXnxom8xSEW8WHVVOW
3hgNaGB7rMMhEPO18Z7+vJI0k+lO2qnuUOP7JqtWcPf8HREy7A+Ox8TN9I7u0Ce7oFEEZvJYXkqv
kpcebkmvmQVn107b9K17cnylndKRzH9qT0f6fha0Jc7XRDNtTAZGvsmrYd4retWbMl9pAzB+2Gpv
uMZ4eMZIXufxK64ZqKZc1j0ythMX7FPqtd5JF9kh0Ct961M3cGgLb9cXz1ffdycstv4ACXKoHj05
mIQoGdMMF5G9ZKw0Aa4IG5HnyzxgOtRn9bVIcx9bljO9gKBZBs/MSZ7+4XZJaFgvLnVkgOu2bf8d
LMpSsyImyAn9eIyZwtFnnsqxa43YWT2o2BuoW6BhRXgd1qh88N47UpwUc2Axx2SvH5nH+7vOhKac
xda0pJ/1tTHa7pnRzA+5gvid1Zm1FiLgnm7gz5Tm81vtRnNdO6pYZWPxVRiae5fio3AtaA1a/lZE
NnuDy/RXBsc4jYiP02M/1eI99uSrNRMuTYdsAgnT1PthtOAXZHSkk/61aQa+k+d/BvZEde8ahtBA
eOMtNM2wrlT8PgT1LeCP3gW83IdpBH9LEncoYbbp7fC3V9N5Il8degSqreRKTDC5jon86a3I2ASa
Jo5GsZupFj4lwg04wWXdYaQjzca1jEFHG5aVqT6sDh5InTrO1ju0uuOcKjt1T2r+g6NjIcFn7h1e
8xWj0YksfnNN9So4gHwsOTWcZrwasqb2rJdTuq1N6tn9JjC3Hl6EC0QP8EyFtZubwtgXJkCPHv9H
NvI907Ir3zyt2qgSN7bFKPnASjbepeNeJXGHM0fRL5Qudejs+m7mVnz3GFtLLgoX+Auvdte1cBJy
G6IOqOSxlA9QJz82QA+OTklw9OY2ZSWQAnjTkS142ne1jvXJ87dMVf9yYA/unjde9Gw2XohFV0v8
2tmNzHKH7XFjPRlKXebPBxGgIeV+iC2K0ZvWj0djtptzwRx5mTwn4Lbvim3aePqiSTDYJJhWH5bJ
uVwFyR3GM97vNDlrvSPO9nRNmccvNCm8TeG0+nWwyx1+iJmhEL4cWxumFVJ+wsFGdsvuObkrPSbd
NnGtQ6tURxWrAlwU2fVJD9p0FeSk0vxO925NV8ImAq3G8Mayj1KZj6xM3FevavONzinUiuaRDaWw
X8qJ2k7sj4yRpzT0h9k4cFsR2EW9Q11mNqTCilKZLuUE3ZKMThq/WXEdKJapgzVq0PNXg5jtLinE
Wz4J5Fl7dEPBlW6hrHni8tJtuPqeSuhm9uBjzlb6s7ViKNdZ62x6Q3Po+8nOoCJ7yEBNaLLMn+SM
PbHXnF3w7AedTHycM6UvLMoxtpWM4kA4Azsb+kqo1x1HPu8VayRj9IQ2AhAycNH7bBXXVHLjHW2L
pjxGs73qSwjdVq3gDmIBN4z4i4gWIDGMUIskGnaiKs69ph/Jv1a1dSH5BraljceVp++HPIhXjF0I
nqh4QwYTMo49imXMGOGQJOJPv3p+NWMiaqPPZ5EfswkQRKfkzxxPx6DZxDH1vbAPjrkPjbB0Q/of
fnKAhSdqW9NFZjEgcgb72VQq92Uk7spNAeCqZN3F9z4KOI9zGApV2W7BZHIlCTgeFL8jUvNdgNAl
Eh9/cbrsvTze+FbJIDTJD7VzMPt8Xk6GR/pupnrMIULkl87b/JRTcpMeKGI7zjO4D5oKT/BuKOXe
1Qf7S7lWjNqN38oDhuMNxQb9lPRA2l26SA0HIa+DHHZ5pkZ6NRdDFU+vc62msMebuW6nONRJC6wS
wQesmRcP8WEz8ngtkZM6k0+XIBvDzT7GLO8Yu2CkLrzKgmKbDJz0EEYujDT0hSebgkt0c2MRKMOG
vAbVMU43g6UUFDDM6TAdmwA+DmsbSY9hnyf82FWfANG3o3cAFUeW898kgcfls2amBWoWpnl6rvDd
5RpHd9aRc1EN0WGCfT7oDdPeiRoQgw6sTD/W9a8uGAi7xsCUiRoYVKTy/rGd8Omw5eM2XifcY9d+
36gtRbZvpZEAjfeZrzfypKfSCXkqhwNIMaWJTcZCu3B0vQ47swWglOfM0p8yLBm7paNwayLVLswa
FHfetmhxnvG3QoYQyjRObfxO+/ND8Nw8WRDmYpi7s9IBT3BYxabuQmkxVYo4UvKznqJLAZiNNLq8
i2a6DD31a7V2gm+gXmKoCK3zoIXtnhPxWvR9+cN4S1+6lfvZqhiWjJPCX2G+nLYM1OaFdCpUQd98
s4OUYW7hvfYW22NRohchK/B7T621bkCs8AECaewU9WJ14BEL9MPJ6+2jqP+4LSUYacUrqAWSgoS+
r5cOF1gagb8K6qkOWaFfyJqGyZwUl0oMn05Zb0rg/2tjTj7Nfia60xA07Uigw89ZuZ7Qt6RcoT9b
frzuU4GXFclW6iKccVTj7pvS9TjqT2TLWtSJf4hxkWGAhLrPZx5dA+mzEfVU4zUSMcAyKQ00zCfM
wpJhGz/SgJhMrvqTO3Z0HLqFDI3Ik89bQbQaFdXY2Ad2Bg/EoYpToITmvJXa9CG658DNGNddH6Fy
1ykZt67G087QVtX1oS2LbvMsNXNEPq6cUedgV7gBS5Y2P/m0f1MokVuLfO5rz+hXx0dpGJOxwaat
Exk/OHo3M7+tPjUshvspi/yFGBwPSn6V72cVXwPg/oVa2Q55UdKTZ1IM5g1b7tKxCJWjVkMOCo6a
Xes7DGoRL03KwMsk75L6VPP14tRVQGyALhx7ExgVY7UV1wGka6yUQC7ONADZvJKZXJWz0a9do6Hm
rn6ZWi+4PY/9hsRAit/5tbOcFyfHHcR25oJGMLOVXtVXor7djqSTh4lgvgHQhLUKlHUp4/lp4T5T
XhKdgGAnjyQiscS0oknvQ9Ina5cipWaMESBirAixjsmTl5LaBLWrR/mj4vhouyONCnMc36vqFlQ5
jODSf5DR+ijs9sHmTkecTeVzrufLZMqtZVYMn1MKxDfPOV/FNqz/508dqkJpuNtGPSvobArCjTwJ
Z8vGfs/quHSfd9oUV3Dyl7fPWmWac655L3hhpwB9trimEwnrlh1njYTqhYanP6sdkrub0hQB6v0s
CdhghU3Rz7DMYH4UzHW7GOaRbONV4rTOasSDyoGFPJHTdqvZxTqeGhn3/Kq6TgZSBNUIK33IV3Sm
ZnsJwTkcc7JkMqkhK3GlgL3Ghhho7P2Dq78Ernts84ZdPOAep9vazRcdnzKmf70O6iV3kJrbf7k3
hccByC5CaQT9igV9WIuq/ckKF0Oht0zfvMGYrlKrfg85EkLaD2v6ZJ+ng54FrkEIibDylwoe0rRU
1D8t7AYGMwRAM/R1bSfeo8h+G2Jr3sdT9Tl7Pr4ISBSUE6S/kMOZ7NFkAZNoiSmoo5AiP7GBk5cy
2i9+7tBEtLg9NTE1f3Cgj9zJWNCjNjkb3HEXjkkJ/AjuAjPUeNYEAC/4KfPOK/FFDOx5S62ZqxPa
Kzrkt09R4Va2/VLFyrmUWWFz0TR3HhCYstetK/gsYw+E8NvKGXb2wP1clr2lR6EPXYcrxwq6VdCa
b77RtjyZEm1Gz7+HSGsPWZTtkzx6qrOmdpTPL7hK56V0MdS0HhKshp4DMx1AzDhWa6N6lumIJD/i
R5tWAldbmIzqEZuKkUdhzje40eAx1p3Vz8jXNgYBz9Z3wg92U2R4vCAB49kszo6i08+4zm4VmeoD
fmITh3D7mz0aBHHPVSvQ3VdiRUbY4QxckC15auhInmmfLZAC0ts46RzsmzTeDE65lkB04Valv+Mn
Ts83GfJk+XwtrTjsa8wxkZm+JJaP53TeB131KLRUezZ8OEew1z+F5JxDQjE9+lRgGONbqtHpF9PV
aiQ6BmhYvw4TMHZOBBb6KtZYFB6etIejF7gvJtIhAE6x8AwddDDrzIK2UvzNErSDH1t7Ck81pr12
9EIeZGsmxa/KK6qbp/TxAgMHYU1F1VspkpXZPPH7k1Neu6BJ99AgSUAl0dWtpf5ae91HS3X8by8f
4UpwyilaehQDGTGbxIlAYoV/+veFqIS9n1KB8KiGwlxRS6QQ84P24PZGDWTAzU451Webqg20M91V
3spiEsB9MmAkzoAEPaIAtOCKnZJFtIdJSz0MoNtdV7TzK7+Cux/kqH//NiSCjLhNGMJvD4Nf6K/8
ce9eWZvnWNrxupBmuxTF4GEWtMlBluAGVsBqKNBSkhhkEPdveSpO+uiO39RA2kQzpurqBXCQ87FY
qiryl6hS/bd8fklwxIT2PJoHZdr91awGc6Gbrr2TePfRHctL3Aze6whoZIsJwti4fSYe0TQeVJOQ
melr8hpcU0tCET7/2FbFqve4Ws04LQmo5GA5QfaEbpZ6E+PFyDyZjrROXtfvNXwk+9FKjnZgD9ey
yb0dLWXwn4Mueu+4RS3bMbf2gkTMu4bgizvB3ffEshboaM6l0p0fmecAotSMPbTBb9haU/zB8oLM
3hlMjNqgWNqSeN7kfPmdJz7aYbQPkc/++O9fE3BSoTMl1c6FSXDPEpdgAFewuk4flpvaV80d361W
Sz/sQOobJioa8ZIx/dCefwY9b9+C+9NWa9E5PQZXep8WH1FK0Yz0Y3vpEYf4cP00DnMrz/bFHFp6
KfkvADa9YngdvbI9tzXE2Aov0UfiYURv4NxSsgvD10unMWypmAPwVn9AXb3CsRb30pow77XpG1d1
c5+WHOpHnomDQ5pYLTInwaMhe++jnDIyKCY7RsydxhX1uR89cyVHljOEcOdq+74iYdPO4axNzlVo
kmLeyTxUne8goEibktPAWYhYTZtspHXLya/2UDQb3GIno4EUjw3x+fnCnIlsSV/7s0xTV9rZ6/T6
Gjy/gFvqOczPZJDJFXk94wbQyCOKgjFeeDCR3Wf/aaMxN6XeCCLRFmiROLiMxqgfwC0vCAIApSQE
yIKqX3oTGtCCh0HbYZh518xav9QuDK5ZtTTCm8lxSjROfz2BaiWYMydmRirg35fG8y8TPel1DXIC
D1CIkYtBrLWvUt/cIqsiWhRUxdCwdbCkd7RsdhTv3mmwX8Ff9UvsAPR4DcwGLLsm8qTPn76LOMnF
Yik4J9FlnDN5rtmT47rp1x7pt8u/L6YnzIvmVg+cod1urIhfsRdAx1TJpo6n4VwF6IN12uClQW/M
Aksecx1/l8+FyQiK4jxAm92KsiKI87Rj9Zs6wnhQSqxf4HfNSz5PXMYN7riTvGIZvrepbVGYx5e5
c1+HVC84zsPIiN/5HPKzk0byAjpLXnJlQNICjruQGY9l9sMq3V6Gl9iL/s6Qyjg3prTpzvPdYqi3
oHkCqHMB20G2vGEKcUSTsbEpWXF3//yu/z968PJ/rv/A/f2/Dx7857r4U/6PwQN+/X/EDmyX8g/y
JR4tH/8CBBj/h3/1H7b1nwgheN4TmQBYikj0f4sd2KAedMMHoo+2g6zvYYv/r7ED/z/5lk4aAb6C
D4wRU/7/A7ThX2vof+dytxzDDHCA4QXFZ48H7n/qifVHhA2GoYxXK2NLhS/XtlK+6XL+zcubrQcB
hV2xUhGe2gDpSg7x7JMZL7QVAJl+P3OLCZXb3nBFtUDzgLvSh9bhwFlHaCNhTeF4RuRhoZxiQHPh
S94MM7cVmyKsxvy/uLFN83+BUDhYK23PJbngEr63//Vz/3c5CjGMjWuojpuBdD4g7X+4qoQowZB3
VX+QA+SMo9XBph5zONNoOVbmMz3Q8700a1ZY7VLmnLVpxWjQK5vDODKKMgx3ldjJY4r73/oYLNuq
Zh/F7bskZb+oi7l5wKNDMyo0BPzAONFV1h0YWH4F0/QnG8QY8jen8DhmwzdteW0zXO2SyWZcMvmH
QvQlTLj7RnvrqAvayoFTsk3/aekz2RIom8toEhqAv+Q04PAUbfvHqUeE/LzicjPMy7aOfxt98l7H
OuMPJ+iowK1ecfjsMrCu83hLhuZq10QSZoolxF8oD2d8kC0VH0T7uIc3RE+WSvd2AxHSqkvfHLSg
woPsVccXhxV9nNOrJbmfGV9lE+odze5x/WOK9mYmw4elkp2ikUzk9qpNk1vzSi/aNnObbYT/Uo/T
Az1ed2Suv0nrEGmrtrMONjkugG1NPbBc0w47iRPASGBJ1uZdl4y7JnG39GGnMcKLqHpR07wZOptG
p+mE+fDI+3ZWWygKR5XVFxBY2rLQkCBrZ+PZ6boS8H6HTcrstc30O4FI8GbixTJDBHHTipnRI0zH
xmW0ss/Cj8+iMXZFzs04n/bkWF9c85FL/6zS6qbjsPeEsw2UCLHUb3VlLkxciVaz1BtrY5nJKWkD
rpbtezXn1J4wN092RScPWdqvqqreTOIUK7VrJo8Og5gYRKbOz7+MCWpVgkduvb0XEKuJ4u2kaUfl
y5vf+Ed63U5jDarLUHVIgJSVv/hEJ2YAUmPoxbVkIHogw5fZhZjq0m6tHy3JPylPJNPZPzrJAyrt
1VBOu5YIAJL8uTP6Q+vaJ5X265QLWQyku69CespOI6VdC1VZv2LH+MBRoC1bZ/wdPQMVkulrrW6Z
rx0qYZ2yWds75lNaUle/gSnXj3hJyFjnMc8/o4vGCq5mpn0TsTtWhVgxc/9lJgBRzFaD1xLRJJtE
n0Qhv+gSLIrihHuXSmiNarvxgEK0VYY4OiwkREx3bUUjXebvxri/9t1SL6ZXLfJ+paWWoMgAbB0I
q/dN/V36+ks7iKM/cln2A5qBZgb+PTtiX+BVapLgJntuNVI9DPPN69JznvL016/pUIQmGk/AJWH0
k610xKftez8RI0sa71YCFrlrjeekaN4Q7KkEap8ZCXjbwvBOaxoA/+N5ap3T85f4ZhUvoM/fA5zU
daaf9Ni4m9xvaA+9pZH1GpATLJyvasq2fo0xUsy/Gjv9JQJmg6eqMV9sPGF+1D+UNE5BHZxnrNIz
DIQkMBYqro8GcBuYkBXeD+gTFLVf9CLYijY+DJ7alrG9aix5jyUZIaxSfxBTD2oejrDocT11eEHt
HgpxP/7pWfWjuP5Ouu5DuXvsYnbX/Pb18SdOOWFx2KPSUBuvtaQEtYO77bjqLHSu4hMPS1tAgTIM
YuWV8x7H1UcXmO8tWf0xzS4YM/90HI2akQOlNF9y/Eoh1/8PX0FG98vvKZ9IBtRbbkHbWBZfo4KS
WrrvZdQ+hF2iejCu0NzTxNsyseZwF6fSbtw4z2D1aF7RCG/oPC+kMxaRQe0D9REwZjwUxLpYjGI6
dkVwA0W3fX6EkSq+zJlOembIlV6ssK6YW+VoDCtLVsPkV9C2DxhMQKf7XcVoxIrFSRuxBqTFrdXK
1WBdiO2+Yf57EZH/EWvTXTFjLOkx9+bp0cQdcFO8SfwgnCx7mPzvrAHvDZp3M2jM8F9yJ70IpeIt
8CBm5QwbqDXkaDouR64GqW3vvKFZEwG7RIG1IZkAFR+sIUNmeMuIsTJKF276LhrtAlzoKGjJid21
LxMu+/l4aJjTMEE7FIo+wh59ArMuZeqHsSaSaigkERawdug2/rBjvHAqk+CvPXLMtpP5XFcbR+aE
poJTQLOiAyGwscxziTVp4bNO+hH+Hmz8fXbvUvtDc+Z3JgffrgCzQjcPApHq6Hc8j/VTq6RpcVFJ
7ZZTtJBmOzePT0Qpr6O0WZ3jty7SHvTCw81kwIbMYmbR3hsBnhgvTZIcjfM0Rfuy7z416d4Mhxrq
CE7N/HC67moZyatDEmR68K2dapfKZ8vyQjm/oghsg1gtkC7fNMe4mZW9Cp6y0eCdayP6MOmwdr1f
ZKaGp3OE9ow0Xbe+d8Sl9twQHSt/xUa2MvPspHcvdM5sg7k9ZwRKRm/YDs+AXDTGm9oSN5pkPhq3
evMpX140HnyEdpqw05gVAwFc2C3UGkqthicoTgnjNkhSOgHxrSJBFTLH4d2d6oUJrYWbB//3wIgk
bq09CopZ12cKMT6jNPmju+K717u7nXAnLZz+UvKzRTLZWjGLWtZhUhX3tCm+HE+9Vy5bBtCroBcv
zig3wvoahB5yg/saJVAGxx7gZMVHOmyhwEPZTU+FHC+9DUkqt99IKBxmKk+ek0/2+9iY9nE2/URK
xkxOhoOHYGLxERG8yxN+O1+W34VghK8oUoCvSBZmiF5FRWGXDy8UPfoqyqlYeCMhjKS7zWb32pfe
n8CrAa/O5VtVFlsjp3sd/IlBOiUR96BoHvYk75Aj8R5U739S1jhySc9vPgsJZK+fr7PVO2Gix/tM
n+jtlJuC38VhgzYSKrimDbL7pgP8Kh3UZexA6FXFaSzjw+h2d9fWPmlUeK3Nhr3H2b5YevOVcFax
NWcjNxF0Kqax1gMc17VrMNHK5IvkLRCb+FI6HJgsfVuU+leXJ8R1PW7Z3HmhjgLDjhxvXuhc76+6
5sqLnRwyN98jyE6nllKQG8YkjeXC/SM9sfLY+88x11WQsRqOmKzfU7n7YECTUk2255RHA0s70CNB
lc3YEGDL5wGBG5zZVNobwfqaRe2yBSW2mzxquJt662nx1dYCc63bw5uVgUWlX2RpulnLG8jRVY8S
Upqam17K/jdYEBvLWnltMWJwvzZ2qZ6k/B5UR+hifIUV2xLK1NbO6McEdhqCHY56ZMP0ynWH0948
WqFNlmdqsl/UrOmbKbAIqGrzOtPEV9MG79oU15vYiH6GrKnWpc0u5E3ZB2BUICAzsHuzHpbzzOSG
E51FE1GG9Z8j1SGIOeh2CaF7MqghBWs+q0lCzbhaVKb5Bi+Cx0+PnIUhMO6P4m7PoBy0rO2pcl6J
kncycvMGdLhz14fiEgTzdu7jn0RV9HykYVRpKHI4JSHCzX85nLzMjYs3ixm3hDMFaewJiJ+ShdUi
KdWIUGSP58pGBZi8XxYXiVWQEHkx1Yxnt3jzA7aKDiGOp3HV5AOImIS5JO4tmquTJqT5L16aJZXC
1Nz0phHWitRnOUZ/k1w/g036q81CrphlchBzqMIdy2+Or9aavzpIBiCwUivpOGNssoC0FyzWiQ6G
0uZUtMC1+gaonyLqxAxnDKrbfKY12FfLklsYulz6GMqn2TJtqDOm6a8ZR+uXQ49eVlOJqg97Dhog
LrXkagfoBVWMuUJUrlgXZf/ZB1xcapwerOpZHUE6sgBhRHZwlwNDvhbOpFm5RZjUyZEyagjwonaW
c+ulF2s01rChx72YeKQ0trLLP18kgCi2/8z/hupANLGj/6L2Vb2aXDtZ0ZBbrvqcJIGNUbGLmupk
gX3OHG6pQU7wt6Ongjyyqc4Z6+kywoC8dNHVtozcORtWqlnCLP1L4QZFLlGxa33dou5s3vbUlO0K
B2qvgzGQ3iEM98Y8vA421RvlVF+VCxxFc/TfjRKnFpQFBQQWJlM/ZdKU70XxRU+Ju1QeAAxT7zed
iniLu33Fu+JH5q2CEai8c44/WrPJmMw6Jh4V4KJK6O0Ft1Prmy6V4OmnvlzJmdG6E+1FTlrIqypq
BrlE+k52rllmMImO5SJgdQcqA+Cvw5xgFCjSLl5/v42N98me1pU6l8pl4Baj343zeMoth9NU8yv3
nP4AL2uZWsaPo833sfXvcdO6h5Y/OneGcZ3Q8LXwyXzy4SBBKkgAx9rEO2BZ/M4F12CnTqx3rFU3
t5rrDQShAk0oSl8CjuNRe58GuDnx6CLX9rCIlNlHbHfsBoNBFwkAUTofvY3nDBjIsdoZRF5azqoA
VO+ZM76bhUa7ud0eNAL+Sz8JEM8MyozsKzVR7dokQs8rTowIFotFfB3rh7u1hHnzOyC8Cpsswa2V
DOQThdjSRICVJKHpcynlL1Ep6k6el9p6/KPyXGKFgpA61NQDt35+i/x8NbZ/S7owGWRu/NgBA9Ug
BRtB+XD4mVuRujpN+aW5/bftfFp9D2afaBp7oU21NgBJp2qgPlls2OVwVIP2kZimDqGyBKjv0dFE
0EBfdLlvsaoG1Fz4O7MczBAvO33dXg6zuboaM0hEAqUVGQyG/llpVIveANidaFxzHBzjxDOHjzTG
Yzb4nNwwnmaCz4TGgjF71jbKzVzGiwnLRfZf2DuP3siBdMv+oWaDQc8t0yqtMuVS2hAqGXoXtMFf
Pyer+00/PGAwmP1sCqVSQqU0ZHzm3nNL2W7rPaKccaEJM+f10D4VzcRo0cGjt29eSCXTD82kiPdz
JXtld1H7uE5inwhES5eoxyT5MKVzTjNCvtlgsEfI2WmyzyNBxun3yNT6fnp11M3GBxrUrJTXEkaY
YVhOYNjeRy47htgB9ekmSRqLgQA2X+6G+8SpoT4XNpoWJP/LWc8xYP5CicY2KsRz5M9Xf/L2ZQy+
JxWiWqvQeu4cZEHwf8WyqcEtEpAGVGuynqKwN59l1r4VebFJ6XCKLDlOc8F/XGv9opLV+5iSuFa5
34x+N61W0gmS1rJEUt8dnDCyluBn0lXOoSBxZvgz0sEpa3+svn7TyHeqnPnHjMfXpAVFONgfeUEq
ONGaI9jRDUEfLDM0Ig1sEx1GRblgUxglArJZIcdyRXDFOmwmhGsWaBm3f2yT+8qHgKwQ3JJ+L5G1
OgyimkByXpYxGM26p2HOd8Okm9vSrR4nv4AjlhPyNY6PoWQz0Fvt2kMpsooTDjw5T6iqG8ZZjZO+
Qid4iJzkZ8I/PkUdaxCKCdB/PPdy/E1TUD2wTb5AGldBXPbmsqDEVqk8JuCjFy4bvXWorN9R6O/S
zy4yq4kz6VJuP2G7cO+Hqx7CWWcxg2I8X3QVw6gBrIWb0Bq4vVavG6iDi5QDOs5bdtnVcQzLHdcK
rH2LTiOWm56NZR9nj32aXrWGgPW0kGTAW/ZG9WO8KGu4yJ3qUCBb5ktkADJI7YOwunnNznQBXHuZ
VCD/qgNJGFFQS+OouYj39VubiaPbDj8jgMOg1gn/TKQxrZroHq4iEsJhXK6cSHCDajqwUiCWAzt0
wc2L5mr59q4Rds77QKUIeHKh57lAknVOwcMx1EB9lOKz24Re+ywMdcZCjmecYUP6ppzUputM2kAx
oRtM2ElKnjPkLHT87YgZR+fWLVXQ0cZJHfcNQmqMttjifVZ6tP5XLZtf0XjYfHjut2+grmk6vEXG
9G1p5WZCODNjKsq5vRHTpX2zP0wWg1DutpLj0nEIaDCgLt3J5qe6Co9pXOyrBOpGx9VYR8S5eIO/
YPm8qiztHDnokJVunmswAV5O+N8QNss5RkwJ9apyjAuohQnbV/RMQ7qp9PwbsSxGwPKn7LKXtNJ2
arovXC10WSURS5vMHb7ERx65KYI+0BWtX5gLty3gc5V01SPJAHVYbfqMecmMbiJoQNgvLAv03Fxp
xbJJOLoJLAEGRWBpPvbrpvUpp7WQgOkJv57X978Nv5iP1X4Kk+/CBiTux/afyeWXGQlxd6efTBQv
qCT4L/xlNfnuURqE5I7TW+yFkKVU+CiiQaxlxlEae9GLW5vXjryJJLSJqyjTZQ/rE+9viR7wpdfp
XYrkQNu0ZSmzxw9fLht9PucI1Ms6++OzysZERDpqZFM2xNp+tJtXeoUtQMkdzvST6dnXiaS9tS0K
jgLamLBPnvAtkkTbPVnmT08KGgRBygtMbbSNmK1DFuCI4AqYWqVrkCRVoWlmHihBXrkFOSJJZlS8
k1BKizncYs1WQeHGD+nYEIkyoRvKWn13KDloV6YASqwZSAKZ/rxzImoBO4CF1bBNlAZCrd44za3V
LJqE4N2/YEadMjFV8KvAc1JvUB0EHuvpZVT4h2keraCmhlpMeirXUUirz257R5lWvdqm/kAugbEi
iqBfxNcOv5vsRJAJg92fKuAaJPYuzIwH1I9ibRCFQNPBSIyc8CXTm0MJl37TOu5jROZeYBpykeCk
oevgCSZmwe1H81elgmLoVb62GVEhIMNBjdrD3ExSfE+8y3eZJ+9axbs4IrSkN5W7qszoBimc/A5E
p+mI3aSResIuH+FwWHyyh7ZXdafd95FAKOb+JyIHa9ENJn5DFN7hznfqR5SVRxIzGD9oPjlEQwIz
cMbzOxZU89oIvtK/yVw3qCiJvKxRlWCvPIHFvEQDh5X0mUUtGq1HCDTnP6rg/hZNFni2bifq+eZ0
vVwOM82QRb3h5u0XMP5y6U/9rS11uc7y4Xu2qiLQe0puz+W6AWyx9E3jDw0an8M4umn+eC0GvoA3
wp1fDt+WxNvHPkZmI0FD9306TfVKT5tHrac0h9VWbzL20+uxz6g+Ry3o0PYFA1gNonOns8TPBAKD
eYOKIALeyQEFSL0KLTNOw/nRQjmzmGqLOM7ZirkPgV4Y9ZXhZ0jZbcnTT3duzAZYNfwis4a0zS26
58Z19IVeW4SSRouuZYNamslPnghS4/C2BIbIjI1R0VJClOTF/3E095wbRrVOvp2MbJHKVN0qGu03
lP9lNmDinX9of5C/7QfHhNsvnsNy/iibnEmN8U2WyhRY8/idwSZs+Xgtq+rDBTUYjP74JzPKGtlI
eZcmAetBgMf2wPvos/iHCLrvqWvgsyjhBAWkt67+bkTM0+gAKvo9wCRzwK815lc7JnHHoWLIxT6e
tQ07EiZE00bIEH45+eSASXMDQqTNAC63IypGYKHKkTiYLISabXoAYZSjlVeHSMJGcdXZdna9Cb+4
yJ/qrkeLK7NiJVXzKxr/EiJ8IeoIRi0oS/9u0U16FLAdoYkJcNmAwIujWRMjrKwyXFOTHKd71FiF
5gkZPE6RGQlqoWseMk3WR7H2VTic8gYfXyc3FfEhvIIbPxWgHBo6saQrjsLu+ayRryEG3qfCM1HZ
MGhCOZvP3FjMft21+lIjZnpZlljtU1Pt43FGqGX9lkJrA5zOYAgdmmb31TDGibqTV3bU6dQ1Yw3j
EiFJl7zpGp8gsy+KpSKZZANERgqyyMvQvyqFNgrzewfFcu904tO23h23u3mV/jaN8t3JzF+VjR8Z
cNCs8faNPYxbpjZ+QFEep8MRHFZe1Q9pdHOiaVcQx3OIanZQqtdxY3HnQAwYdvJ95HUERjIPHm0i
Elw8N2st3tsN57jBBLEX7oOuGSvSmpYxsa9kbaxa6dxveQT0oWr2/hRJ2jPDc9Zzhe3RvofDsamz
Hups6QCgW3Jj37p1syqK8VXnaiRuDpVcYaTHEsfE/djEVun10LeSz3Jwf8mMrpb15AZscxTybnxZ
jsg2ULLQ6dcuJ2h4KizBdAe0QAD1WkwlesmEeKUKWfV4H4h60zfqZY9LklCpNhu+DRVv7JxDSk+K
ZYwYqgrnAYM1FYwFtqCoE8A9JbR6Mrggb/+4TqivTS8mYMjfDZ7GLkzswOaBOomaF8Don5FF4UDV
uHPv573r/4Zm0uNrQhHsae0e6f6wlFMNldi8CaBpO7JL20YsQMyhd3L1z37g3udcHWSjsU6vhmCb
EIwA8fm4idvxOTY0tXFmxVMiWY54jZpuJcrzJW51rrMxHZe5B2gCdLAeeH7FmVPAW5e2CLyuXJcp
0hmAR6fYLxvUT6yixPholphEzd4VgQOXvVPYyiaIpJk/PBmV9945xSUqojXDAly/klseCSGGnqb8
xncheIs60hGpvWiZ8scdwR1yjsNFUvvnNErSZZ2pirsnN6xN3LHRGectAYNbTAFE/SUYdhz70oq5
P4QJna5nNu9oPR7ImbFYIM9MKOLp3voOzc4rSYjze5Hv/ZrYnTFN0V+ngJghmsd74bFRGxrr1tu2
vcChPRyG7C4tR1AkOy5uLdFZhMiLY1SsIBk/Fg0Zn6pF+dhKiF5ocp2BNGW7VNtMz6uNNxD1XncV
HsOMoBRl3VrFrmKu62w1EsdDKfGq1Myq0Xvoo+IIm3HYDXN3Bvu/GIontLpq4cKHwbZ6caaGctHj
JoubbhWlDJ1Zgt/KdI7R2PhMluy7pc7QEZA/I359nbjHhmn8SuaJXHsd80ff8A9taO2jKfWwjhQP
0FXPI4tbol4TAqs0YCTpmdeBrFXPXMmEt3Ig1Ap7MEAK33+dYjiCbY0uEgTtSsMeF0jqe2CfTWBj
gDvMlJcMloRFDWJYGyBbj1mhOVA6sotgxrXm+Q/Qy+H2h1266cEYrZIsjpatbXhIwkcS7AbmgWHb
O7DLrCuy3Okd+d5Cs0J19CDmUWaeWjPCZqRg4cFj3eg+pTwFfLNigYMcDwkTa5uYbFgUIMTitCWb
bMfeaI0WuH/fpTo1LyO3d+fM/QWURAeVKdHFp2/a+YbnDzuJqBko42Ug+ZBuPSv8jV2mJHZRmxv+
2yxhKYksnCmzElsCbV85eL5lI18MzUkQQvubmETzpYbOaml4erSc8+J19IcTCpKQoAVM3z5Jpx7E
gcqfwSlNKQFMEVJ2uL314PwWPkVH3xMKi1crSqolSlfiF/2S6r809Y05W2onC9rNEpg3tn988vF3
6HTbcdK6J8N4gRn2hK3+KlNoYxNZHl3crrzRSlAVmswIk0vadjfStdM3FHJIBJ1xlQ0x7JxYY4jj
9IAKAVfgs6Nk4qLjXFaHsvKuMmmqfVQ9tpoKtwlVEixk8JJUa2uKo3o/lfaGoT1Ti4gEVifqN1at
3UI64F2S1uY6AWLEXLVamp0xHgZde2p1Q67EjAc/HR+kE75oyeBR74XuiZWtaXUIuUd72box4y5c
ZuzX9/39EBxNDBGl4TBADdmf6DO2Cr+q2LqRm+HhOhWm+4veuT3GhbH3fWM4GF7p4ad8ZVabP4EQ
28ap65L7i7M51+oP3uFsO5gUVvYv/hRWk1GfQLQmYIv2S22Eztsfm/Qt2Cn2BRdmPDb9oa5fshBt
56Tb/kMUziHJC4nArbinYIAxqXtyH40SpetsM1IZ4semotk2J+3Z9Hp7l1nNH7uQbMknx10PeAmW
aB6fp9RdUJ9VVoGHVR4jkMWY7Y+1Dk2tGLRtFh/MRhFAoG8bBijKaJ8c30vYB3hnwulPNbVkGKWr
knzmtjFI1SVhi8nP1Kmrl3cPqSQCz1pUo9zWU3jysuQiNFBfXnIbIxDQPWmZ2ZcFT72piscyQQKb
tNNvYUavphuvEQUfs5yQaMkeTuZMBkf8hFCUUESQt+4QE6/V9hh0bvbssrdmoQ0g4qMU8w2J8xtR
9u98FthsPMcZkcn4TJCFPE6T/+2F4W86iEc8IoZ6KUlk5NwJOb977eDq7RaTM+TNIj62Wv6CFeV7
iCDQoTVkFBe+jGW61fiobZhqofwoLuSB/ZFWDLNIv9utp/IbE/D5XohMQMEZJpKD2TZnbGKk3Vfa
o8pEv86Jt6kiskoFOqnlPyAhaZmsyNwKZw5z7PDWVJNOJQ5GHH4VRPIGU1G8Cqt/aj0iuzTnlBc4
yIaRKbv9/o9Uz7vaz1jPTE7+liXaJtIxe6Z2d3Flai1rEo+XTjVnK4dr0DHxZRJYZsTeW+aE3yhT
8ikqWYWw7Axxv00Ks0INVH4R0f7PJrNZxI1/NKKv7wPI35KKLarv09sx3gmVuKuMaMvEuuex9Ivm
Tr10i0vVNu9pGN3+oXqJkLYdipUZTWgPHHun5UxORNYk9ORa+jggDlLAnHvSDJYpcFKnbofV7Mqr
Swb1ojQPbIZ2Edm4C+zYaANUki+nMXKWFW7gB4O9ParrPXqtcKcPDhSvKgNi7XnuOmLtEszIpQvP
WWdeOvwLLvn/NZf/F82lMKD9/p9Vlw/ys/nvSVl/H/5v0aVHIpbv64CbfWgDps8P+pfo0vT+6Ys7
a9mjRLYN00KO+V9RWe4/TRcZps58xDV0orH+t+jS8P/Jwx3HM/17lJbuW/8vokvTNf9nVJbDjNhG
vmm6Lh4QU/wPWGheWKz27nrnqutR4oTh49Ays6FLPM7cUDVuR1QnSdGphxBD1FG27mWcunrlSCt7
xqmBXFp4e+if0AdCgHe6mZoPEdX4o5HS6OR2j/mTofaojwQ5Z2H5QO0Avc3Sm6tfCgveRmJ9SwIe
6yz/sbKWAyIcXmTnQXmY3G4DYdV6mFWPJDzSnUXR99ZTp5AmF+rE0qK/dRx6/UAXh+k5PkXzOTGF
2EWh7mx9ljhzkoUrAMrp3kBpFPgkfZ/cu28zMf0HcHAMGPxcXOyWXUtDo8CEw8I6CgHmpWjsT41Q
gm9YLUfkCPZbLsN91RBeggGDva7eRVehxdHVtMhv6LvOWmZ+myGpVC8sT4adWzpyRT1jfg7tA/sG
+0ObGePlefniwLxctpmdX+w+fxJTZnAWWwXVbiQXhjcUGHb4piO/BVp+FqS9tTOcSt+y9edg8NUy
d3FqYgKONhbDTBN+3S7mYwUpivsa4wXzgZrNORSxBVTSS5cj6RYsLqtxVUosv3WFfKoIh/rU4Pvx
BLp+GTWP8WzLVZixJB5Kka6pO9BudR2D3q7b/eePNDa6HRsi1FeyJB47JrBW8atvmZW0O+LjaXbZ
NCw9veHLZm53ed28Dymyxiz1hgu+epzA0eBvymIU9BTZt5HM44XMNrCdhB4+GEkzoenk38LQ+NVw
ne2EqZsnjdu5r8R0marmiQXAtCh7jZs1P+baFJWzzn0QsTRicHpy1uojUA3m6L08RXpCXGZbrsqO
FRN6l/iQ+9bB4AO31aa2WflYbhCSqQKA0kxtUjHWy90iPP39g2gTPHFOBwwkJf9wihJGSZ4TXlGo
EavcPhMIy0zQVU/MV9bxiNnS9m35glzp5ENLPMdWTXp9xSBhdAf/OJpsZpkmhOtocr2jooDCxVmT
CIK72ouif//BRIzrBWwkXuFxI8jUPA4u++PWaIyTzY6lrN8kPrWDQb74kk0wWcc0g3uVFE/cRpgE
JcSTF/00LmFhqYdc8pLNNT1clOPn8piReRPrLdYx5A24Yc9an3iVBsk1V1tyV03QwIiCee5AQlVk
7B3fJG7A6PMtbDM4vQgzMFyytyWBBjFUoNq62TQevAHHgj4nE2dAdvBm+2hX/PhOtIRuaBqoONLJ
31dW1a4RRB+mil5TJ0Z2P0iNHV3sE9o8x4ew6My9HOWAv2LMnqJG7bRW/xqcNLxmGMXWHmEPaBzh
zgP5qxalFzE9yv1LFII1EJFhPZQpIZJsfFOFeMLKQ1bpvDxkw4on9giFZyWL1khr4uGKlA2h9+Xk
XwM7iMPodPJQU4CN/jRsxoaljtsolsrUlkfivOJQ+o/gcbBWGN4WGRIK0ElfG8L81iX7xyItl/TN
xZOyBl5JTMOV468sVpLLElwyxf1MkFH9969yYoa06NEIByX94vK/fQsNOQFe94eS9oo/DyPUf/7p
779n90f8/bd//TDV2yE+Jid9cJIaR//9D+FVbKJmfCImWdw7llPEfDXEj/39W5+BZA5aw3oVBvp5
keswW++PG0h4zgN/vtDV1Mxd82ZnR32zq2hFEVQkBLH85+u/3zacmX8khvHfj/z7ba1o7ZV+R1MW
w3vI6hNX/3894O9D+5ntdjWQDz+rzYA46qkx4h4/P9wFhisRUseeSJdFCkbiYeiNaDENU/TstZwZ
7D3Fjpc2ejarot4oPeqXf7+c7d/Z99mvNNGxuHr95D4lzO6fh7qEa2zFwGn4atZYBStjU7Gq3GD+
tNCIdOHSBhFlI98ITJQEf9qohoGXmntlo/DO1H177WnXSKO1l6j1me4V2yKu5UM3hmdNd+YNuDvv
pDMecNPkGVAUUB67wdw71IukIictUu2rXrNGc5L+px0T3tYS+aUXdxtb5M1TSvC3DY+TDaxJHq8V
Qvz3ZszOVYVB7OKAn1mogXkew9mWdVKgpfFSVvHLPFjPBcazsWtWfYus0W21RynnM4VAwDJrVdbF
sQ+xTrkjFIJhm2nZjaVwz48hAjwp/WNpdEwBqqXt6SdVo4kaovzH7JqrwOk3avYWzAnic+RWi3x4
zaAbBqJq/nCBv2SOjhDOebaVdepmD3Anmd2ooJm8uvuyUhdiMXaOgVwzx6FWT8MV02sR9FetkicG
m0glGUY6TXHzbP02pcQdxYvGTc693qI/ZlGc3hy9HbAp6+e8kxdBCnX01wXdbMK23rVTt9VcBhae
uycC7wYRFfVxOPw494KlUks2lvDAhfZtprRLfl086rq1b7j6umfbmFeuxaI4tT/wMkRIw5Kfjic/
MRFtoYW0xZNj9ssaj0FJ0lZW9Ot+ti8E0G6jcnoE2XfNY5Rd1Z820Z7vP4Zoz9/OyF9IOtfZcZjg
yxwkYQLRRZPWZ9+qDwPWvnBASC+cHsHAziqGrcDE2qUNAybxnGvFJveaHStb7gSEcO9TwsJm0gQG
MCWBq+VvVuNdBvoLvWO00iTbSR+v1cQGKNuV6fSJXZhDuRoeQb/MSNBIIVPPzmx+RU39rM/9yu3l
yh+1g3m3iZbkmlnGaSwc8thGSpprS150h0YrcZ06MMfpjv7vcbdVzndnrAhoWBGI/GRHWBIamc+H
1tZX+SjPCQntzCmBT3fen16M7zPweZdHdYyU5lqhk0/OwxQfxzY7R+gH7WwPyv1xNsUjs7MtosQ/
Y9I+0svVCYunevoIR1wKOqbOsEl+oja6uhEbDdviQc687fLilnLwpb3Y6r2+r5yOiIeWSAxTMeLw
1e+EpsiBykAzaAA+1KZbh+gZtxt10H3Qa6JfcO6GZN94L3kF9dJ4Q+b2piFUaqcE3mjSs3oxMJ+Y
/lnZKzE0256d88w0pTfHl/buSgxl/lBZJcyLigaw+AV4c0MIbC18k3cMAW/GjD8dEFhEYfEOh+UN
AKJlnsgngC0ScjKZDZr4lBizBRHpC7z9L+PYboki+QjBDC/iCNNuHjuP5Zy/FnBpCVvzIK9ShcwR
ajF3ClzrbNQWSAVCe4PSSRY1EfSy6dJ7oMM2JN2hM5kjTW5YcIufETSozsPBsKhCwq7bMkIj1BEi
yiE/BUHsjk9GS/IyzhRPj78ql2eXJu8q2oWazdSufFEx0mQEJdcMRI0ZuWwUNeMhkfd1Rhb7LCCS
d6tgmGtAycF0iGdyWI2ZBqo3Y1pT4SPIjBu+/XfSqImI83+rYUrxfcpPiO1/RptPvE54rRUOjGKR
rAUsa+7exI8KiP+6nf2DbxZX0SH3re6bWeBfk+0wKmvRwKU5EBenPI38EUR+8eVV2Ro1yh7BKa85
4DYIHNciFizs7NxaqD47TnZzxUVxsy3Eh1SwRF+r2WH9w2sTZ89CEv4CyCwoUSCiqUaqWpbMqiO8
2pX55HTcOnMNPR/bJQQazH6qcj7obfVGc8BtLWGlZQBZror2q9FZzms1xM+42IFAQG1HY3YvByCX
aqvBhm5GV/Qk36IO+8WEBqbMyd+alWGvPAcQT2IptKDmvXD/Tn1yXVjJBxksjEXtQREJrXifUHYm
mfWTEA28mI3mbWYSDmCb8Tz+i/Jdl/5NT3gFVIV/K6r5sDEMyZP+0WaxhoeFbs1vxY/BvtuC+HH/
WXAbX+ps5tDP4xfN54C45wAmSPryUnx2w+AtYsM4m1qyLUsjW3Rj/dWb6meu581UeqcZZ3ukSiY3
XXZFo7kp6BGkFD++6q+TslAh3k8is1oVPSOarH+2OufdnKeXeR4RLPjYvTxwzFX0W9Qz0r2+OSUx
ijuCZBnxhc9Vw5DJ0j+jnCG7niRvaXKHXt56L34hYvxnSI1rp/VLj3C5gKHkmxL2i8NIvYgRUfSK
3Iym/mLsLjeyTEE+kzvQNSc/s7+kTH9wAT42tzgijxeGhBlTa3oyP2OxP4zFBDKk36DMuLUxx7gl
3wHzMtpk3hobqRVg8YE1FXnAE7iy5y1H/ysq9W3kUqi7P7oQH14IuqhJbnrfkbTGxYIr/jlmz8wK
/OQqcYCC85KI9MlLiX6U+dKZGXil6feIKN/SiNxYd6N19QW5CIOPsmKu0yV+ejQhEEcMY0BA5C7D
DqhY27UPpiwPOLcwYLMg7JtrPjOK7dX0HY/+ojYnhs7tsPRZlWXJF9cHBIMi//FytL1h2n4xqOVk
613n0vft1UjLP+ze+kVdKsFuOEHFEyBJal2uQaWcE+nMR3IVPvLQRlQNJrtr7N+m7h51BTQOJaBp
a0TLdT9sSRAW2DW4jUtJj0w3wdVG5/tSo/+b4/TT41fKlfE1zc0l6j75D09jkh/H0TkWhk8mRPQV
uvVzmR30Qlx6BJaB0agomDtOFg2+O8MXfDux9tbe5wykVAcOOCEu++xGPzWY1m/oG6/mgKkghvwz
Ija6v9RGrB+ytLt0ebxVnkJKHD/rVXWsk+xgkczZ6KguG/vo3j/ODbOK5ATg5eTjsUGiteVsnAq4
ymUZaNbBFu0ZeelBEvzmANWaiiq4/0Cz8kRgSvvFEh+WhUnGvWcLqAdHm7YGXaqq2q922Bb9PTN3
0mnEQNQOYyMRyu0GS8PpOpAKijCUiM5oOLr+c6fBaynax0K/+YKJtOH9qXR5VFNyqDhqwLN5Jw9g
FtSjjcn9I5qTHyY/75xxyLiVpi+aoj6UTn3UnXrbdiyOTLQijI/9dNF48NotNruZhpPJOruD+CnD
iKPVYc8SF+BEdQsLXtSQuI3cf47fOlIKwGSB1lcAZOEuarlfMynWL52Uz6WQ59IHkT64DsWfqV/t
ebrJlnwh+BhXhS1j8C559tzch+gMCX5kBL0/9cDONY56mjuP1VCHdEcqVH5piH6ry19Ig+Qn6pfB
LOwz0+93zpeah6zGbuiWvjCxcGCPw3yyskeSRTrNs1ZwiiEAXcsOJ4m0nsPqbx/YLfTdFM3dIVfw
exIjwVKvpLlBH3Mk/ndcyVlCvWiKb3xSEFuWtYqR5DTZmqqaeTDn3iaPMPMNQ0UZpRE7j3gJYD4E
f2X3b2g/blbMVjvZTKHOGsZcKa8gJiQzPmbDyVeRmfJ2o9TZWl5x1K30xmxS3uRomEt3+khBKKKm
Ng9uhCIpVO2fWM3byGdlpNTJTOJ4r3SfebI2n5kCLOxOnCw7LDewVc+DS+3duNQlgwLA74e+ehZl
8QiHAvvOSKyCafevZHXXr/5QHpzceemzQnygUFi0EA4O9wFK1k9wyRO10hyEd6pk6p6kg4VSnuGC
MDknGYCe7kE6S72eB8Q+mb4mmcvEowzyQeQQKxyOR3xC3T4n9fizyr6YNwKbMCd76+R0reaovdYO
SizyX4IhlnKVT6gSPO0jtdOSAWa67vkeXVXpLAZLkE6jeds0gX7x0DZuu0EFV+4ZXjxzFGdgtkVD
xugUHgW4tsfuvqVhch9oUYI6IMmL1Tz0ySIepnUkM7WGTX9poGhnZLLUo3zRungF1nEzNRcHOE/Q
sKAOzPtTBRPNGkKC+baKZCHCMPCzPNvqsjnnYTetOrf6EDWS9oR0i7nEFAdnCkxcjp/LazQi4Ifs
U4PAn1vfgpgfbo6mfGgjPMrpnZblVCtDa1dJa8EsG8Jx5ShezKSwaHBmbaGm4Q5KgziBinpttGiZ
e2EcKs3CWBQhcalgTtr2q6EJ/AK+DYsqusq8hGuTeIfKa9JHlRIrIRloEhqs6p3VuCtFX4lgD/+R
3bcP7Q0dK5uVXvsZkmHJ6IxaMRSnDg0jvdl0IHXh2pHBvhe5s6uN++VAOsi67ZgQ9LTiqHmjiTo+
e2zb+ndiix24DhQSIAEno0QRgJLliyESg6a0/c7SBu0qHUFeFbguZPrRxOSEjXe+emR51G5jftTI
UWSNRsCrbYa/NIvqPoK5+lZpL3pU2RtHJD+1KH6Bz1SoMkmWHtn+fqLDyNda2toBuM03P4tBXrTh
qkUKuUoQeO8ayZRqMAAj+Qk++xwhwpgm7IgEqVJQ7pYNo3FIsHBK8tJf23080FNiao6tR4ttwIGp
BjeuGh9nGPcb1uft2RfDQYUdnzR/vI3ejI+m7RczZYxfFt+Rhcskm+tfp2kfLJ0wk1mZFaPL6dr1
Mx+94gQ3UR2NPvxJ8kZA5GNdJGxoQ2178c3huxT+u45xc2H5KI+atrqoLCYio24eCzRegc8Gm1d1
51hkJPSueMcz+yHeZsMjA9EgQ3dO8T3y+bStBPVn0z3ayRCtO2Wi/yksZM9G+GkZ1CxdMgsmNQA9
Jwjzi9aVexKbXjL8gYUqs7cKWqrj3YOcSPWi3vJXceOqdRTxBkbNVxPd1evxHO1MDcG68MhTQ0Tq
J/m8nPpRLs3+KaJkODbzpovKa5rDPGjXtS7cJQYxmKlGe/WqcLhGiWtthgq6cKwxqLb94lOUQJMm
mxhA2+HugOPsPmoZH/zIRrnDHj+w8/JCzA7z7oPZdkdsQPHe10khH+N3h0HrKjXwBjpEHbKo1ZsV
WI3fvq5fZ4Fk0bcUtBzV82sPoO6p2V91oQH6XOdqQn8Yrj2U9sumJcJFlManbPsnPJ4gTkeKar+g
Rxj9vF7PApMDRJxz2htvndNzCIMjpU8lu3GH+JvnSvjgGNMCRgZDKq2/SldeagCl4PMCYXBoadn0
Y6LWgkBFQNtI2vKtUdOttbm9ZsQhLmkhKlbrfu1dvUG9tncKDsSh/8XemSy3raxb+lVO3DlOoG8q
4k7Y96QaSpYmCEm20SaARA88fX2g6h57O7a9o2pcE0rsQBIEkZn/v9a3kBvz6Z5rgcAn6XGPKbL+
IjpBX8dsmVbUlK9MFumOXuZrp5jczLhTvF5FdhIkLhrqa1+X2VqrmOblUX1nN5pGv7aztxV2kDHW
OZssHKbKnJKZXqku594+QWqEy0F1v1fZPevKY9aOaxtuYOaZR0YJqHjmSpjmAmtyqDto2to9tJEt
7c8H+v5nLe7XQU3j1Kyvho0GqnbXUBgzyjDe9yFFE4ha5aVSj2UKC9d9VTL/O42Sj05BXM/5bz+2
9dFMukuCCDA37scJqiyCE4yv+fS/cHCvtQaRycbRr9x1WpRnz+8K5L7invlRTxRYLOxjL+VmytOW
ivXUOeG+Yf4Fx5aFMZxa611Bkkk4hHOqK3q3EYqQxDiGHus4egk6fQgcbVOpcSalu2kM48zE/jC9
NfDLi4jPZyXGxUyLk5bTPymsO2qbs5gfZB13nEJy5FkRJwc/7U28QOJVqShQGXfUMWhkVABczWc1
simkakhTSZkYmuoizXZeZcOqMqorE2tmFKgkuyNWiQeqbx+j6631/k5S16sCj+A/mifTXhgV+egO
+cVwdeDtBBeMM88pXjIwlA4Ng5kzhZzhfYBEEs80E1qwiCewKFPtDHl9PhibhGBX6uiMsPals5NX
OG13GLousck5tnWeKQ3BH7OOsgFCyfRqHL6OQXtvGoynTYyKUMcgK+5RNRzSfLgUJFBxdjrZ+X3m
y/u24Yca8YH8SRGZJuaSYu+JCIaZwhRJ6dWPou1HWIMuqeZN+94Ub2YevYh8hBEyaLSzCmPbdNNK
HnriFgKfnOvmi1NhS0OluoyGAmW6rawcZ2uPJVxTdYvyfOFgBjb7eoUeNjuWPQUKQmKQuyOBjTRs
Vv1ogZjkd5OjfhE++0Kr/LmnMZBZ5gkUBUiSYAQmckkJm1BHe9tr8TGCuMuKXLDbphgFUxTfW6Di
pvaEy27DUPLYPdEq3MKhx8ARr3KIzX6jXRRaU1JtthOVA2QTfJljbmpTy3Jp6+3ctIKTU0avo4dR
uevWvYmLH2x/1u+R1ZzdcvzoM+WiuoRzjPleuhdVGCcr6l5YwS1bnbNmWBwBwhFJIF4RwZ1CB+60
FWYIFguYp+QtmHLEjNhIYgT9Cw3vPeKj1uj3usxe89h8THSWHNLsHppGI1AeZbETtyciQk6UOHfO
OJLozk5qQYiE2SUgrlsUBUvpML1wtoarS/A7abSHwI4fRLRKR/0QO9mdjruThV57xuwhZoyzo1He
ly7pagnKEmbP2kKPcdwSurCyTWsvTJ1SW3sxk/ijHRx0hcHdaCUPHeq+PjDvROc+quQGUS23H3sj
PKtoAFORs4yWR6Bn92GmHa28+wgNedJYYnP6//CGcpN4zktiyS8pwRqEe2MKGUBqNMesiS9VwTLc
a9+tweVMjb7NBgEd9zvoE5tKpvdMiAmGO2e82ZLR2AWv5g6cdptjqscbrQ83/CAfXdc/ERVFTAxy
Rfr0JNBbOrme0biL8OiEZbOIVaAh4UuZ0pSlKM1PazGozlPcqfvpfdicWm3mkKrcK4UAu9OtTB3B
bZp9dwgpgq5yqJUXT8vOqSEP3fiFEy/wzeBaOtpdrg0PcU+ZOpPfEFEygHjaIyTupzaZakBog+to
r3cdQLHggURKjDmR9tj77ReYMTNLf2n6mrqkDzwuQ+joesoHH7R2BHCYXtlXxN1rQ7ENC3HALjy4
49psiwfT6XClp/lH4/abFDZI11fv0+Mau0NLlt9RhzwRoiKkotNCsFpWssVGxLSKCeh1OFby+Mnt
nGc1cC+Vmz8ObUQI1CO+UdB99TLUzG2CTX/ai0nX7vUCZwnS9RKl3Aj0Z8DQ0aaP2DVW0ztUG2NH
gfPMwvqZqdLC8aKDS3AFy+JqXleQSJDynoSoiVTtNpXo111INpzBVMQ9pY3zSOz33qnxYJnjW+ik
EYNn8UAUEgwLppWDuvWs8KiXzp2u2Q9eCOMPW8x5xARLgsAQ4lFO4vcWibEp9YNdorwrOwpUGlbB
HCk03Sxv6QIimIkC2nPieRhXIdSF+ndiMbBbqOZ3tQEbGbgYYFP53LceBrcyOgFPJ6Mwu1QqJnyz
JCk4tmFpuiiqGvS8maGtfaGxWgryj9oJo3mjUSPPNKppSqasFPwnLXxF1COTsrN7zTo8e/ImO4ji
S932U0XMLWdWLUqAxdUdZqKENGvhzmuBybJs+W9kIQHwj9kgncKjH19SnSCZPBVyXzTFi+t1T5Vk
Gt+zGFhr0B1rXPXBEOm7ESML9vLs6NckfDq4gSSjxByjR4pdkYJVXVScH3Jv4dCEn1e596UbOXM7
lbusRfgMgPi+pkA92gBpbJcBtwh6ivb5c8WEcJE41BXQpi2FJLuy67iwtI4Bjny4CAgCMA5Ixdpj
EtnW0qgKE+9f8+COlOJ8tMNDlza0WfIP32/WRixBFY/sECHR1QPNNulFsDyHDjDWCGwj6LdQ2gP8
0LmmzOKE/MLWZtozmWsZaoZZQLNg0QaHaqDQ2KulusJ7SJapYVIJJKli4zfFNsogYCQS3bRPOgM4
2ueOHvwhEqyGmfWzQw7B6GhzzdgATVHAX5iH0uoPjTPmy1QVj7HXESryEUvY/6MSfcmDYiTdj6S5
HvTM3CwKb+0gg3UqfdzryVfHtD7ioYbnxUx8TRpjvaKpOlk7aTrYzIkEKEM71Bqctwx7OQDaUrZL
zWc+TRtlZoRiKvi9piPdIFP08XIY8jeEDpdQRwVieC+iVIgUG6tnsmolqwUD5C1LkLgFwk8czW6K
yTbtdq/V3X3pMz8pOoP+WTE+sFijIi6AMOH05Lio4qdKtNmibpRwMeAIxQuvLNKiPgWKugfIk8yG
iDCvOAeRNZTtoRmLpRhsTqg5w15hVMTTkbZgYYefKX5ExkRRwE4xPGLS42oZRM088WLm8hn5YR4B
csigmaAoOAQ4OgEF6NGXaRaimJG8J6vlW4bGf+WMQIcCqNJV5R2NnvVCw6G6GwmvoQtBwhNIAXYf
jVS7eSLVK1+w5DuhflkzOfiO43fn24WxS4cyIrKhmvN+5CpIbUgi+HbJvTkUzCvU3vgAHM+eQXcO
Bm4Jf5UjJIADRF7mI86C+5w1ITWF+qBE/ddIaA5zbcpsIyLleaVOOH15oMbrHWQO+FcimB8oYR8H
pTO2SVo/t5aHNokVSWlT8Hcr6ue5Cnvcig9ZnJFV4nv1PMbO1UegfMlnC84EOwLIL9e5mTyEhNkf
rPIA9kHZRuN4KQP6pQiaUYLGz6M17pC9GosGoO+y1+5ZlglQQT3dJ8Pq5r7poFfhvDBL8ctTpxA5
kIspwEBrH1x/fFA0YH4egJIlMr9hF5G7B6kMgGlJk7v3NxUtm6Jr1Q+ZzxNSisgEJ+eT79bjOE5W
RqQ8F3qd4Qe2vpXCfAoGJp+B763iwgnPraoDGwuHVeHJN4XeOO3vL11o4h8GXw8Qhig9rWgXZqq0
fNoTAUbbMenVR/KQ99LXXgK3urcKjPJ9F2sLpdioFSsgLy7f/Ohb4yb3ue98L5qYlpKpdotuoA5B
LtnJHatTV1UHQ5TRyrdZxysVrbBY8xzECChUavgbs4gZkktWw1HE7UYytK8tcoAM4dz7rAnXTltg
sh6AUxj0HGUaLJREUP32m3PkgrGSVUarzElXjU171TOBhE0Npt4KcZi1AZzlbg14+kPTrejiOvFr
7xUMFr279Aw88ikR1TTNE+aoS6XCE85cfduzUpsSOR+QV470u2Ox0JIxnpckA1xKvCcFMox932jf
zWrCUbjVjhi0dUJoyKknYimwoAwmrmazBGW+XkT5S1bFxVyo3rXE3RqtdKmIozWkW1cnGyQZdwoD
9hRuGUVm9aQUOOamtOhGDl9wKW2dOPWWlUk5LOu9XWVGb4UIQOML+81idY5meVuiOCAp2mQujGrC
gP2XygDMkvRPocExHXW+thqeVMu6D3qkBqKvE4qRaTY3wuZOGDXzFYOUShnqJYDXbItTjzKn26El
Z4/59EyAlTMAJGvJs7BOS8EE2zmxjs8PCo6MFlUJfxGTxcHeJvhkysCYScrNM43e3dyja78NTMDr
UfHh0RE5aLr9JnTDYI2YXtUxILVyJGcqC/V1wCdduJmdX0pGpts/HEH0XdXCXVeOhlvYRjmZ4d4L
ImXAv2MBmIjcCC2zfXL6muOkbGCu1E7BaMgMzu7DvRT8ZPJ2qMAh1HehUQIyo6Iosi7Y5E3wXuaN
siSOccc07iuhLpnWblK1Mu9gjNJKbZhnM/tqiVXftED4F8FABy4E3M8eYTPKFWhVuHYzs1zRESSS
Mex2jS7ATLYcFpmC/8dlHbHAR3813XNXAtVpaIaXOeXvAm8s7UdiKFl/7UXlXetCnbDE8lCLKCA2
oCAxUHxDQduhLhiiPfES0C69uZZE2jVPGAfJxnKSL1BzrVXu0RF0Wt3BVeEfcjJuVqSQ3VFFySVO
HGLFr1bffDNNvM5oQpGIKOV5hKTk+3X26OsfBNWFLJflnmRp4njnYwRDoLGKL4zdW9A3zkofmmY+
6Bq9qKbf9CpyptaHTTE2Oi4PkS/pn31RDUPd4tQH3QOEk1hlsX721f4BpgkSLxZp0ie7fegeNM1B
d2WxJSIe9Vnugzy3sUoUEb+4lpPmHojHHaUBbe8oNJqzwq/XOZrQTVtVX4h1AqEy9ibFsoCjCnfg
0CnOzCoY+Fh/+1IlEN7OWA/QpBzMQ+uhuCh0Ap1NjL3MOV/JqjtSQCr3UdrfW3o1LjJRIW30EhpO
3pOq81JEoJRzvigML1XzxeyabNEkeb2IKhtxRSnm7eBTefOA27l0QAoWq1LFLlyBcXEob1PCRuHo
ocOXsdIerAbbWWkVzFblXtP69GgW1sxQsNzXWvRV8Wxi7X0kOIGy7SyWkZPFx4yDDxWQ+1q1m3zl
xRmdHDQjftaAOfBIY0wSCqVIXGFkE38XMX3tWf5aMpwAoPaZrtwVzZRNDpRxr3UfeWVx8soTkqP6
72VF2jjB69u2at+FSh8Vul20cHK9X9jOOnK7vSn0h8BCWelVzkZhco0VC289oRSLJsguo8d0HHiA
wQcuVmUTvyggskCx+CUW5HlVk2rB0dPNwjbMERKSEUHYCEkoc6LuXJUzfNzLilGzxL3I5DEsMJjH
KsWAFl6ETlEw0C6BQeSo0KlL5nr82lXk+7XAPNS+Ufaj9NY2EodlPcTvFtqyRUeaW5Z4/db/EnG+
mgUKxeMOVnZs2T6euqjfMGO/KKq5qMUYLojHVFeWN/gg3wdvVhKFXql8+tqKNhFZWjtf03Erqw04
m5CAY9Gx4DHvQzM/pcjwFkF0GrKVgiJuXjRDOXc7juyuVpAVEgNpsKN0/aBa9DXrnB3Q2z0LSKNb
y0H7KN3owbRISKhb9HyD/73LE5RhiWssQGM8W0Z1jOyxJhYUpVaXbBI9AV/x3hsWZvSQMg/dX41Z
lPc6hHuyx/SPOJG0TTvIXDLoJGeJ3CYwrRnObZlg6qSI8lYZ6LNsC/Ka67z5Jee5dFfx9zktqmTe
G6l8HAIbX/gYq5dIbVjDQYPodKbbtRYixBJMgCsFEWc7xri8azRgpHD3L07ctzM/1MJl4GnettWK
Z6DL5j6J4Ii1iLgKhHJMBSpZPg3O0L6mht3NKlY0D7nbzfMU1g3StoZSPkAJok3G2HOvmqB/WwzK
Lg0G+wAUqd+7KY0XN9XGNwmLCl/m+KU3KdI0qrEfazXYEBaLBV7SpKQH356iSL3qo5tt/XYacwqS
g/eyoHFS8iMsWt1inMjHZdk2brQmXNA4yIClbCOOLkpls6wOTlq79cKIU3FkcUQBQoAny3ULO72e
DOvSo2+Uudn4Nnb+1zEPh/seSAZjUAKPoQWt69381hy1RtCpZ8YBZdX5ttzEIxoAkiynRhJO+B8X
Xon8uBW0nBs9j45xIB6VVsAH7oaI4CtuQpBpzrp2IA5Qajk/MYVULMf0RvTQ8cGMrIjea7xWB4nk
OBGwIIpVHPnNs6JRXQxxhW8SrWuem5T6vwfU6eQSLvhM46TW629ZkCfnLu/6U55j22XNVD8rKosY
0+popVM9L6Tdbc2KWBJjsIxiRqu53t+u29ONgcy4sYl8d9ZrBRZ14Ss7lYCspTJBRMl3PgvNl+uO
ue02q7vXCLjbVTGtCMBK0m3dWivuSGGA4oRoxBFQNHS0UvvbRd55BiwhSwMfI7K7wNv4paQykVtX
kdglwhqcD2SyLEz5YoZZeNA7Ju7oEo5O3nhHvwdeqXYgPPEDHvTWC3YFs2IFfwe98JBQeD6aGg4S
fCTBKixcPq+pWVLub7f3iSM//1Nyi7RkErNwDohdZ1lid/sP8XyMNl6NFi0kUYYgLjyy1XZ5AGXO
h59A3Fh1H120rhbfMbaD9oAWcXUoB1lWVM29JKP1jgFzF+SUEMu8dJfSihkyme8X1lXmenbNsKQO
3ZbhSrJSEO5jaexGip5XQD3jIzlHqAPNa58BP9W0SU8vXptKN64RbbeWOQGkOedLG4aPhWCSxMjI
Kj+2yL5UBQbzNkSmFFlMFzB5SCDD+jh0GGoQt/i6WlODs8cH39m6WmjUzCn1Jwg4gJRLAz2K3Twa
BufByHDW0vFBzI0yeSxpPW4jZiVzKwO91gdpdFf0rPpNZlvxdJH39QOWpeh0u0mrXQzIkjUWQZJr
0VXWIzOfBfa4AdxJ5vGlDfYjKQM9uvXOgajE1bTuyF0wgofbnbTAV3lnxRcze0HZ5jyWeuI+erxJ
XXj5HdVz9xHbHaGmZecfuo7VahyHd76cmJCRBWqSKINHz4vqJdjEYWWkhvcYikxZI2yXi5zP15hW
eNdkfHbNAtAcG4XyGFtVTViQc71dc2HB3AvpzhVeN0dncjeQ23jt86+6n/QPLctQ5neEOta2fr7d
ZXTmotfbB6GxrnKUJrpS2QfXmZnqttGcCKGW7rIjPBZO072Ssm9uMxQTK8acr26Sa8+gvmnM0OG7
CZNr6Xlij/1PA3fE1ZrdmKn10eoLzlvEMPahPlx6Gw7+dM2WXv/QUE+GtejhorziQRPXTH5YGJPX
bcTyb+jHEnqqvSowV96FMqiuSWOdnDjWEG2KdaOK+qpr8kVvRHG6XQM2jLHUapxD71jV1eEXMqN9
qBD7Ja7SsujuZSy/aqOpd7erkhyreYYxc+spVXMt25wGp0K4FLriGlZk3V3rnpN/nlGuvV3t+wEa
oa9E69S2iEBpRmtZOuZF7U3oAEUwXG3R5qu4xiPdx/VwdWNrLTN/spasVKVVjvCiEr5/LirXerDC
fNjXSjq55l1u1xADtVLUKHi47fYwRY1JBhuDbv3jtqIN5aLSO5sUyf/ZnNqQ7VVYfrX4sT2EteW6
pZA0/3Fbnpb5lqItNdj/vAYgyHqv9+H1x01Ufa1joZH9959X8EMUlkrw+d4+3+/0OQos2FDhovOP
m1SFKTDC6cOA+/nYWq1c9vHG7oru5Bbk7d4uiOaOzoRE0wREC/d5EbjeGbvazIe39XmTwbz3UqaX
2/2F1diHvkqDedNp6XmIEvx5zcg6vutdNBAWVw1HpueRZgZsNbte3x7o2Bi9kNLJZaoE2V2dW6AW
GmZZ07XbRUbRJw0y/cBy59lUVKzlli4vBODxk7OL/J2V9d1YqsXVGFCwVVJN11RHzXkva2/rFtVZ
6q35AbD4Iy+D7jFJwxEotWttsoGznEvJY5o7jaDkh3phNnA0b1dvF7QyRxRtgXq8Xc0LBNeVolnL
H7f98ji1SF4CURGbNG3z887p+bct3a6mlJg5oCPieP9nu7fbFaYMxCOX9qEGQffXZ/+4apI8vS0U
vsC/Pvv2iNttSZyEa2yOlJ//upGYACQAMB2kkp6x96ePqcuRTCBXGOkcRHOBbmx65O3pn0/C9POG
lEiz8+wI8r16VkFbEVZTXsGjdxfPzq63mytmQVuCffLF7arFkLJgCQVze3pS4Y+v9OeNc1TnxZM0
zwYwqeeibn2wsxn6zelBRNKRBlX74/J2r5KaQCSpHeyt6cF1ZRKjNbT3SpTnDwU577cn5bk67hOA
kfPbk0xJohVtNUgg05OwGbJsRu9zlMpYP+t0L0pLNNdUkc0lrrXP917WJHf6BeWE25OcEX9G0xjB
9vak0lZeqAfaZ8Aw4qnO7m+vSwSxe/RyulO356gS404aFxpoDF43yqx6ntcs5G9XKW/uWqpx92Gf
pQ9ZmWxuW5aa7PdIt/yZmW0Q/5s5apcPm0fepZmSEjtosi+qrF3WpSEe6ryM7g3/Pi+wht0eYOtG
DUKstVe32wql0M8Qx9CSTc+enhNHMaOaAlv59gj6w90R0NKdmLZxu0lxi4F2dhjtbrdFcoS8ilYO
rREbuV1UevEVSzJRvNNNvjeq22JE5HO7+rkl4Z4cV3kwJTkKdU/ni5YXhKE09N5SfEtFWYkXkpEM
fIqhtUn8sbnWXnge7NZ7GyOZzJGiOifRs1MdG/bk7ZmeR9RfpmhPUugh7X+7WoPpcJ7rVhDczaYr
DZODiEblkEY1q98UCg3NdvetQ1Ce9KV8NN22w8xmJqsp1eRVK663+8eOqogeZlAkEs/lrEaR63YH
AjpqNtVEeSQDet+6ASq8aYtWfQ7IOn513T5cmY2qbkt6IIz62dPtfvj/pDfajnI2yHOHSTElplBr
eovIZG37JP5S2nmBQp1OrI638cl39N3tAUwqWsQgZXgyUIOdbLcTlLTYL5TxTgHYo6ubl9rGSzx7
JapAmTIK5rYeQTFFPFklaN8UY4iPYJH6U+vw80YjZbx7PsrQfhxemP3SGIjzaudGSDzo/RKyMj2i
K/27yiIvLshVQLdGCNefRO3pi3mQ0wNCD8+OLW3lDtBOtitCEB+dnqJEb7pFiGrnnfUHPbykNE6J
UvoHpSf89PPV2008COdNdNIjb0pHEeOwb9B6A3uYtm1T2ByiUH/GBG+swB5n2zQagKeo8ttt02EW
vQ9d4z70buttBkTYawXm1/MEcLo9oET9Mqtjrb5Usm32U/bbsm/c4i1KHm8PCJQhWvC5aaeHJT30
ph8/dw3ITmTGtvPCKcNYVp7f74Ko7O8cFjKI6vhcKqMqmgj3qtoBASnCTDaDnidXps2f2xYOrCov
7LJ7R4PxYLpJvEJUFb4oAYutaRM5LwoPM/dPgpydgxYV1cLyXf0d4DB7JnkvbM1aDIGjsKAKrbPq
4r65PXOskg0WPNTkshtX2aBW04kofQAnBW532rbnFa++6zG91vFpY41P1jHeDgD83v72gDZxdCxr
inoJYg5y6kg5DqlWeYVTc3tAMeBGlKrXHcneiE9VQWX/9r1MqFQzGdJXVdj4ZfLA3AE8kXeGgkrm
9tR8yM4thwGujdhaMuoae2FlimShz7/Y85F8haNn7PPbrWiIw11cUiL/8aCf/r09yXWEub/9R41N
C5BfoFoxpA0r8Mfm4mmbtwfdtv55z+365+aorCXTMnI1VLYO1Wh6N3/78M/7Iw25lQzr4fMj3B75
+eq3F/rpLX6+kuc2xSb21M9t3h7z6/v4fPptSxq/GuqYcfy9Sv1s9eN93P7LLbPY/f9os6yO6uEf
MBuO9yfKxuotTdK37Ou/ttX0p/qZuDE98xO4oVjOvx2N6Qf4DM0GsDEFjX0SNxRb+zdKCcd1NNUz
HOs/vA046v8GpoH31MJXauiqAaXj/6ScKZYOp8OEj+E5tuqgbPH+b4gbuv5f/yp+xJwpOhY0k5aS
y7sqfkoDsy0qiF0diM0Qp49JeMTKNrONVQETkD+Z5S5KJ8G2JDkbpx+qi9K8upP2nWOsHNYXdKQX
kQcyp9674mQZK/TvP+3My+db+FfWiAvY3br67//6hQTy450R/vbzO8vLJggMv04hF52sjlINZ6ao
X5GzsjYB3E1vlKuDna0HYNJgwTtiRcBFjWazshG15Wm4Ql5n+9Gs0ghRNmNiu2ZZf9L7J4Mbi+Ho
4DZksYA48FtZIHprCFf5Ssgt8XLrMWGO+k8fxvzdbv4FZ1KPjdUrUZJuNN+80g5auUiKjVBjNa+u
GuS/gBzWelds+ohOVINrrApasiSaeVkhmBi74UN648U3ESio5rooCEn3OT9m05cTNAyauY4bvUvz
U0wPAE4GSa5V8m4KlM3hEKNCIttCqzN42QwK1FRHlBpld0QJwKqqH9F4iebNGJSXsoreBaE7M7dP
dpTe88+AxI/+fwXf8r/5QvkJ/O2RxnH+8/fpp2jXjYAIq5hwy9r0VkNiPEBlwUihG3SuOrJ2KBHH
3vHPB9BfSTI/jh84Nn95PdfqaKRoySaKu7Vlj/Np91ojfQVTX/35JZxpW3/36wGI8/NrABiJWppk
ySZwzXciotK5SvMOUh9yNSqd88FQXhiVxbwjGHCEVKzmwasl63ZZ9OaxVT2Kvem7W0TvtdAvvhTn
6ciFOTWT/kC3xHtVVGNB8VQeoM2elcZ7KS0UbNyp1QGzEHM1bVWH6xxozdZX2jfYWJdUJeStExAp
SuOsNs86aQ7UdZmge+4mm47sij4VWDXwmEO0C8L46lbFR1JrmyF1jp4+PIVBtaXGiloZdF41Lsc+
x9iA8bZA9jUmCw0R6lJO7BAPNxa7F5qchV6zDZ8tPTu1KbnX0qWUZq4gm8A4zk9KVr9q0rzIvvj6
D/v/N7t/+rX9dPIqK1SdglzxjZvQ9zcRKghxzkBkVpL1fR1f//wy0xH6d98yZ+GfX6YSGZYE8M2b
xpJro4O26MEXcMU//DCM3/0yfomYDOkLNNKPkw0ZsktMYwQFKu9NFJ8th3KNkQ0kLU8uaM9dU9nF
tJk5kHS7oxwE1f7gyUbQxR72C1CtwXYckxclIvCJjBunF9Q+7BL2eXKsyetOOKFrCLiI2YOPQs7D
DEvLJnSHN5KOdg2Bi8noLnMyAFLdPSu0LhsteIL59SgttZv9eX/+5vNOg+TP+7Olr0hMicXn9Y17
TtGqos34o0RQlHLC5Chh9//wC73xov7mu5tyQn9+LRMI+4gOI9l4pm3jlHbylY22NutD94DubiEH
OXmMxwksN/FN8kHeF11Srns7RCs9YdUTzYIFgaNkGSTkI/95Hxi/GRGcX4a3MvMb28Rft6HpgS8I
un2UWGi+Ggpd4yIuLbqd3RZipqSiaNzVIQFJdrXPw2CbK8UybWlT9fhyqCNUWYWqv/KeQ5WOQ9jt
xx7YJq0GupGPY5meKEefB4fwHjiYBMtson6YQ2n051Zn6/+PX+ovI5xblaJQgzHZ+MBAAqSeHGaY
M7zqQZcoO1Jx1jNUvLKP/yHS9Dfn92ne9PM3m2JadHrA+htkBBSttYZkxab6AB2E2FqL/+F70qbv
4+8OoF+GETdKc+l3KJfTBLAklaS1QOQsDbLQQmEcsrpexGlETKHY0E9/RWZ/hTH/hWGcgbnrFwPW
kRqrPM3S+z8fOtOh+3fv6JdBxwz6hNaUEW8aQsM5redbiO0QEKCrixTZrbLWK/sfPv7vPv109P50
hqX1kGuxQp/Yd/KnqNGuniM3UR6sZdnMI1I8/vyRfvdd/nKG1QaUt23JR5pOBZYsLziL1TmKvJU1
AFn/84tY0w76ux33y3lWyXSvL+wu3ph0ax2ZPLSD8gzIgzxeYgu0IBXPVUj1yXAKtJQda2VZAkS0
W4AOmj6MSws+G/x4rd4i3t1kUb8FLrOofeW5zsWSIgKoSbM/G7azs3pric4dRot55fe5qfrkK4rL
Hcq0WdQ0+07W/roqvGob2/rdkMk7z8YP5KT4Omm9YjJDQzGSQeuJZ9vPHgajN1cmjvZ5UZWrHPmC
2RCYNKZfG4PfmRpWa7dL3+y4XQ+u8Q9fi/6br9/+5UzN4rsbWDRkG7WA/VkCTuhXJWRorLreveU/
OQR82Rjc+tImVgcdTPjsiJPMsIzE2rIlz6ynyXfkkid2TrkbbXWFgnfdGjjLxWM3uI9//nKnJdHf
fbn2Lyd6p/NpEeV2tqGmtrTs/lhkClpY4JOeNbO68Jl0U0AitMtdEoLGy9A+lulDJQ9VgSJv0El8
sR9SZSmyN9zAm0L/ZunafKBIQBFoZxZ3FjweEh1gn9eLEf9UlgSchZ1/2NW/mWPYvwwHvtXT7xyR
dlLtW8U6vcJSWY5ErP559/xu89MP76ffcY+cgEJ4ngP1DJZl49Bjil8rV6z/vHnN/N0L/Ho2JpkS
m0SbbyLARVCx9Fdd7SgChs8laropjebSEAiAYOVcxTirFDTASaw4E5xExVyR4fVt4U6g52T60z4F
JfADs9QfReXuIOSDPZk6I7FSQwocvzhqv8Iy6M/D2OwnBcR7q6Tf9DQ9yjJukZrau9GKyVZxjiD/
KuAu1hxpo1h0oYEckVk14SDGY5EiWPPKnUacR43usEztS+m3bza5dwvDG+66qciOnTHGGs+7Izfw
YSjax5bEYeAnyjOpSzsTVQoBOU/mwGzcpGZnJNr3sETkFZSUzXvXenNGc+F6+JnL2Nu5TnK08L2o
zMMHEjYdiU9QQopDbMoitBvmadosE4KslLpb6ll4zSyLHGINYaa6SFTx3UkIITUmA2u9ReFKGJbq
b9rBW0vaalWk24v/zdl5LDeubFn0ixABb6a0IClS3pQmiFKVBO+RcF/fC4oeqNkFMuJO671LiCCQ
efKcvdcO2HlSKImBjiqQIXC/ZDpVLmJbIIqItmWk/oJgjq8jxHbZinXoSDetVN8CR7nzOJIOTrFz
Iv8lwj83ZHSGawVMvHNwKr4IsF5jJAUbqMl7GGenQpIeZdN5xq4KAiilmkHsbuG9RQf8YBjNTWsl
N+RGr4GUH5nX7EqGwqERvOp0EArkZl3WfQquqgcIJTpri/1qqdUOwaygxPiumSQOJbl2WtAefN6N
yw/tTBlqnL0TVd8ViqGNuStyqVxGqnCTKH0vkv5UifxjxHUhoXppWLUuX2+uzjfO3hFRaTnNCT13
A+qvkojbIidXpVZeOMasSMjE9dsSjiGr8VeG8PTU5+G+pfPb3mmxdSes/DPo5Adkpx5JYi1xWGa1
AFjuL63KaVmHLaK8x70eRG6vslEVufRpGsMN88qV40lfdiy/MGaADxStPWWAt9K5Mt+yCNCJIrK+
d9QOEqq8u/x15/aOs8Jp6AdLcxhhuV4A7bSKYHv0tXhKiU8uaKMXqKFXl680V6OZZxWR3Md0FuAF
uqPq/wLUfLC4LEzStZqGn0FRfohCOer0fwOef6YrjDyAlvv91ugUYvXYwxr9qYlN9/LfMz1A/6gz
zLOiyden0JSi4Jsr2AhTAci9pFxgISuK6tohau72npVMHBaiYRR8T+QP20JNPwMjwZKZDMtO4FCR
9GuP7dzKflY1qXqisk2XuSupIydBZWlBw2x06b89Jsb0dv7YmQLUEmEo2DjUKTc9CVB91c3eho6m
Qdr2vOH58o8CF+ffP4txViGIRA50Keb1U/XcW9mmdKcN9o2Gk6FV23jdqCAfPPle68j+LYmMXHQg
RBKhH4kwJFxLKbatD0FTbddOSA6Xbf8NRkNfpQn/a50Z0ZK53tEhgxNMDD+7iW67A7Udsd4Kxz4S
A25x6up5IKVnRwsPiIjAhzvmH+F1NzaulYVmtmtUtKu6IJ4FXkdMyPt0B3xFPcbS5M2ZUmEh1K58
y3SWgy/d02u+9SsCGYbe+hrZhcYKQiHmpo0fms6i7OQbXGyuLWwgdZW8T0lopGf6C+Qwk299ct33
0RvqocleEpiLrFTvpaHCBEnwWjYFqIRqcLAbZ6nF+aMG9YKAwGPQB0sfvT/pk/URnf6+l70j5J+J
0sbuEIj2GITaL3rZdw6Y/K4PVmRtrAbcPELiBunx1hyyvQ0bdAvh4ZbgJJ9stLFgM2rY9mGmDPqT
RXZTEvZrSPrgBGo8dMJvwaajcScRvt6Z1NlKru8E20thi1uiEZ/LKcN32s5ly5m23lPODg1r+jCK
TVBb4bJDiP6MQuChI9GLnPPPBGEGkkvyBMzkgyisdRtSbYhG7EvMKlNin9fYblBZuzIBxk40gRWa
u1DED1VWTcOjTSGcx2nrYvt4CsjRhsN813go6smmWOdT6wZCBZSvYmxootv3kj9+b/G+/CcqbFL2
ANv5DWJzQ8YHllR7Fc+NTF7rIqgJu228NV5d5D3mPV0oh+i8TFw5Q8+82+rZjuQ0Suk5kDVcOyDv
Igdsaoobq22uLITKtEb8YyVUz/YAnGQKLXyVhZk20hJ+MbpwgnpLgWa3RN6cqs3SbBEwas5WR1J+
+VWf3WjPiumItCBAZ33u6lGxaeiyCiN89PrqK/Z4q8feX2qltY3DeOfEzVthV59ROW4CO9m2MLvz
gFQoWK2WWr6N4rWp0rU9eQAUYWxNyGWakj4MVf6exPmzRnVjZ85LowhsAbUBK7i+mTZVlWIQzJSr
hfY+4ar5oIIK/tAH/6OWtZfLX/T7Pv7j/hpn97crNbMZZJmqW9W2gBlPkly5WdlUwFHgYElt+8w3
UpfEgmYL3ZPduEYmWWfQB/pCWkzF2lQdNEHLadUUI+G1OJmgEpAHnhLTa9ivEI3ojSU0F8z68/Kf
PTcN+T6g/1jzCSlj6pJKYJqBqw6SvtAtCbVrGxzHFkNf/WKQ/zIGpLIlxE6RuUbWM6OmE5DcfUWs
qMMvZZLYYTh3tLg2Q/RuiHGd9hD68m6lpRySUTA2zxFUPyd4EsMhjO8CcB+4fBcxHhP0jFBSHRem
xw5/573ZhXAw3oTfHwLPWQWmdKU0mf2qZ7VA4kWYV7CuuFkFFpHMSwtbnxocm7jeqs5TH+AdFacc
JqGMnhpQNpGr4bomJk/yttZAxNjg9thSzPBrcMjtCfZ2HLtEiC5tQkoKi+gkeoijUSBt7/a8S6wk
rF6Y0fPJvwRbsx5eM5gzxt9YeRjquyjfwrwjSmTlBIfLv+d3O+Bfj+FZLWJUge9Igi4RzP5baKPN
EiLip0fjjBjbliXXQ0FkLeDFrSQlAfg3wpz3N3WuMUOgZxVMMU8KQWkKZ0aMz2yopEId+yKbWLfh
Mq4kqIRBvBxKkpsi7WacOit5nTI8aloXc6zb1+a2ylHo9d5dit/PJgcWj+FTRNha3oHmFEQQSnhk
Q/ATcroqdGOZ+vqR86ZLTvC7Yna02/sdZBKM5Ur7QQ23rrOCWrV2bTD7aWa9GRPo2DINGETeQ9t2
q1pqD8CjHlOtwgbsHbQs2FRVt/n+jxzMwiS+TC2tOrvWKVOmB+cf91o9q5eivFDSftAy19DFKWjT
F3xoLwa8mtzslsh8gLtxJJtGfjYbdQjQSUnF1+Ufem67OKugnJKCs5LSzDVz86GU85066kcL9Ofl
j59WrX99tbNl288qWSK/LWNIGnBktu+Ubrjy0TO1nzr9+48VJ4k6/AVWxUI54KwPG+D0aX8Dkm5V
RWz9l//+uXaZcVYqi9QiyUI4SO8MsSt7C4tUgR2lhSYp8DBpXofSK1OfCqN4Jrf0SaW/EwOjqTAC
LmLNekti+d4Dii8hKx4TEgnhR3jEWTZM6FJLWoL9eSwI97IHsWkde20xjbqyac78tvrZc9VismbP
4m83Augrt3SYd6Vz9YQ2c//1sycn0xu7Lo06cv3uXUM0tO5qdF+yA1Uqt5xVgmMsCZKX0PRofIC1
g6mR1vlNnLV/nRzHHsA6jzrq8u8091XPnrO8J3Wvj1FIwoUl31Y8RLpymxTQpS5/vjLTi9TPnjbV
BIsWTUFTka3m4FiVjVGIbT3kZPNJXxGTGgsH5KKJvVtwjO+tP/y9cuW5V+hsu9HpzQA84DnX+pQq
V4IQPyAaLRgIREqwiRvxmgkbqR60N5z7z2bXPsFJ3oFleaQHWVy5AzM/t3q2ISDLr+Rcxw4kTy6O
3MhRMopdkWhPdpZcqV1nDsDfncgfr3Tchr1dG2yGwme/MUHL+625BqsdLkpZ+l16hKpcvqtzgwN9
uts/LjUYDXbNDlwMc6WNrQ8PKRVdMp0EJGnVWvba6zAs1P2ehJZyZdjigySlLSTzfcq4ru1bg0zK
doXY8quRQ3Am+FFXUckoN5MjbWEz1F1IlUquc0sGgqxCkfGNnADGdDfteqVPF51UiJD9tIGJPQ0w
zbI5wXunpS2NO2o5ADUdB6qko4x9tfk/OCGwVdUH8qEU+5hpIdYH3JzUDVLzChBqkdAGAoNHgy3F
F3Btof0+Tf9jEdfPejHNKBtpkMogLrp+k4h0KVvdDYgvgBO4M0luaz5qhWOhat63cvFie4ITEIKH
1rDuNRzJ5Far8GERFYiM/ITK9M2FRt4mYeM4iX1jU+gEMMdpfZONzF56A/kC6pWsa7Y6ww+rlJdW
UDyEg0d9YTMgqZ95OO4I2iGM23c13XtRk/C3n6ouiVgv0/9/IP6PVKrH1gA7Uji9K0CzdRVBnnWK
ICXbNFF+GOGylAa/v+MrD+D/lgP7uiQnJ8fqDrCZr7RD1Jkh1Xch+eNZgx5eoxxpYtesq6UoGF7A
oXxNFLQaRl7jHjfBo/Rr4nzwj4uDcBD4JErSLWIYc9hTb6vcB3bS3iHd2SXjcBfJ9DbM6t4m0qQd
TLyd7X/bMtSz7Q4YqMiyqRzQOCBzMiIZk5ATz7gi4JlZy/SzRQRee0O8LneiKd4KTCnDtX16buU4
+7uHUe8lX+eD6/LFsqsl6EaCbY9+6Trq6+UlY+YS3yfTH78i7mOI1qOI3R6/XEJAybsvbvP0tuvS
1eUrzNwd7WxHjWNbV+R8ugIItgpiCA3k0+WPnlm9telL/fjjVbAtGjb+2NV7LA8cKWxnV/Rvtqiu
LKhoFP9Z6X1r/n5cwRCKKZuhn4NNMFdKzbJtw3/W4uarzL21oSVuQmPEiMIjdoN37AZ3UDDfG84R
0jD+jq3UWNrMQqE4KON20IRLCGJ/7Y+baVpoU9nw448r6lKFxU6F7bUc6jWhPwyefui77sCY8GAm
LYEgUvlMviIJPR1Cuct3fa6LrZ3tMnqMDrTRpGyaWm2NOvkLdPA+09JnOUzubPqKhD6kC438YbUf
bkNfOkzzE6mR30mMfUyKYdMCMFiU9FKu/EVzd+JsLSfKoauYmGduHjh3ilXe1Up7yMjb3JKxxPA5
dqqFmk3ch/qj42h6+bJz7476f+9/IopU960wdwkw2NRYNH0/+zPqPoP4fjuGlnKtXJ8p075HyT9+
aNOAZkPDIXNLbvwipdkq5dlhLIJfcsZJXcqktd6lYu0wq0wlZWfwTECq3bVRXa28Pr3X0/guVMpD
wEzKqU2S6Zh9dvnw1Nf5tVJq7lU5W6x8KbfQDRuZ62hiCxUIQLR+N0oV0As1XcZJuDcHaQOG+uvy
3dftmZXle2f6cVs02OI5FugcgYN3qGnGF6O0KkPpd6Rgmi2V/pZsim0cJKjI8GtgmGRSOSb3HilC
ETKrrQQK20WZbzKCsonPyMZHU7cI46n8u6l2iWWzBfYaMCTNdXc0w2cnbdd9CQIV2QeyGudvjuZx
Kbz2K65hTyRGmCxwliPIin2iyeqIpIUItmQz9Ec7Imu88RqgWWU/rItwdHtb/6VWyTZs2l+sE0/q
1BNvI4WdEgb+QoV3AjCa/hgEwgazsWLq66IsCmIzSwLE8uAPDFZ2+K4iiqEJV0NV3AS00YTuI7Uo
rFWsk3VL/TTV0rbRunqBV0dRfgU4qVAb97e9QbtnekVNqzpKEdx9n1eTrPbAxQBCkycXe4AdZM/Z
4NigjLeDX8H5L/92YXonxfJaBJkG9khawbZ6YEyJvjmJX6raP2rmuC6YT8elQdOnPPpauEMPZG+H
1jgOgfUny817ykx5CdKRWGQDV0tO9z1I/Z2XAgBx7Bvbo1gEELTA+09ygVABNxsiWzq592CbwX0w
DisgO3ST0mBP2K/bBQapU8OtlXWknzGGxPX0Nqlpe5QcRpXQcB/q3VjUv4oGyrqqvRYtZJEiCEPQ
M9FJ96pbEdSvMP1AjJeJs5w6pSStvosKL3XUvRS86a0fb6Q6f6lKHbjwUD2VEYwXSEt/ZKOv6WTI
hOlAAB5q9RSbOtQgRjRxqq41g56WSeLSgm2xXthGirQDTcEAFw+xH90iE3j4omYAPfbeg2GPzkZh
wly3E78dX50HwWAhS9hsUuduZKiAJOk3wazbUqXLBFpArEhxxXqKHCmzwPFAjsIRLD/1qfYnI31g
reGkW4yKdRLQVO1EALwlQ6Ai5DGI5RHAdotgr30DYvbHYsqgq+rOx86DjMBcNlZbbid1aQ7MoJTb
YxahSmGO7uIJfRjG6NMemN9ooPeTuFtHY+MvuZPIHwQzJFOGd1v5y5xcjUXtg+FU6yNKUbKFhvHD
liAbEq7k5Cl4QaVYjdhpVymoULIIYPyQhLTAmuCv6PvnC50A3hIlhFGTNNCPtZt2tIZRN021nV3i
eWlJbTTUXYMMSbRtT58Rio092IfMll+HEM8eMU10KOi00ocTSbMxepIzsngFwFwGCO//jlTljs66
VllPmoOff3q3cj/58moAgYA1V3rn/O4M9E12GhKTjhXMasZtmNDTJmfE3jgqP+aokRzs4crMZJxO
ukVIT12CtLPL13jAxurAMFdh8CwTO6KF2K8CyMVt2hN6axLt4+QonVm0tVTU2M47bWnJ0UtDVplA
nK5wSsIE58r4phcg4UG+it9ISf/qXvIrkZsHW8luch0elW3a20AhyCxKvzh0/c4zklhiiHkTOqdQ
IIeTddd5wS+GZ9vGh4KE7OzdzpoNtIXHroCmpI7eHSqQZQ5ZHMOmulY7KENBb3wW7dB/ywScSYTq
6Mg8LEiVTeF8yUP/lDnRbrQVOpupuQU++jptU5y19hIQNInRFLOs3yWf2tf1hqyCknB56H6NTKg8
KrNuKVgXpiv7WLED0rrDUqyVKlwbnXzXCm0nteFdX2nPhmE8BVOTniwk6OlyjbDNKD/V3vhFssWp
Rnuioa6Z5ukwCh4ZYt0j7DhOW4Nh1bz+ZLYIL8YrXuAn5P7mhR+6qV1NMSc0StUiJE4tXfu9D9RM
3euQqmJCDWiXWyyWLPVmI9+zD354MlKyHhndsiKBddHJ8Y0NeJKmKOAdtBsFEhgv0aFnJzmPoJ4+
CGLoUaTa73Wo6Li6wdkAGiNjJXzU0vioena+ZPK6wI67K4IAU3nh3HAE3GhBH7I6VwuZChVD6Jqm
CjkTo/0JgPo243eG13vEbnlL+hgiT+tAg28XMpxARHJomN5+f2bYSzQGzFNJhOMwAfn5P/gSOTSy
bR4A/WK94Plv9fCXmJ6OIrSoK5nKTK9RKUag/5l+EgorcmS/lqX8UiiT66b1NPAlLQ2zvnjEiPbi
+MMJ4ibrfMT4R9sTT0UemfqIivtUgE/EC/JCi3yp1Nrj9JHdYLhQl9IlH2csySMSkI2KrePTQx6m
FVC86h4D30Affk8jo8JvtlmiPTLexintPFiG+UTD87fXScdkyp+7XIDMnD6+zww/yo/Op81R4iZ0
DVjSEIW2sdH9GoJ+7zCs+W+XODs7oYfSuX1t5nJMg/g8ADQyol8wiHfoGq6cz+aagN9l/o/vgd3X
qSJBGTs2+S1eyL+ZP9xqiXmfyiXUbW/bduTeqPU+6JIbB9je5e82U719C+F/XNZOIgHKBvFJBytt
MSmazPjqd5r7bc6ORlGQFhnTeLQgDbGSqNfZ4EZ/jbvsVVggCqeaSEfhSvrqyhBsyZjv1jFybAaL
6iY1II7S59rnhX2lBWHPlMfK2aFp2g10hgaZK1I85V73FOY2oURwC7s6emvg/6To61vUgTz/zr0W
dC9Tocku8MtKVLCB+p8y1YEro2WwE4jh9iOOvHdyNZ/kqtpZYQI427/x0L9Jdfd3SNJth2Mbdijk
vDGZ9KTsmGAX16Pa3Y5qtgshNy11NlRMc63bGlNCl1/s5BYbUCs4MY259OQUE229vUvL5uhk9oHE
n1OGQR7yZHzvG/Gyrog/BGdDNckCpOiEME1Vr0KTOmHBMfOU9MDKYIQrlAX+bLJrRrqBlWws4wmu
odrVNtabO6Wl9J02436kdqI3CN1lQ6rMDe7dX77p32iZzy4R7DEbFgu7UB4tLYFBWWLF6rP7WhSf
itqevv/XmGq3lECvVVnz2JXwXCNVf7/82Cozfa/vf//x3JZNmJgSUZRuyGJYVL07ECgxkb8a53bq
Z8YVeWlCuC0q5MR/NOh0Dk5z5cg5J1T4nrb9uDrbTg1Pm6unQMhq5Poa9RSMcrJ7Nhq/nmS9pv1p
avtd/rozZ9zvRePH9cBsJGGQ0CXt5U8VXatjKptpF7Bkf21Z9bU1aO59PTs89m2aOLFFHOfQeRsm
+SvyxtA1EPdHRF6bbKlWgbqtp9nodwHZn1j0LQc1pEYORHRlRZ9bCuXp5f3xbYHlloQFcXdJcjkE
8h8PIpdPnETen1jqoYwaC6t6tqQvEwvQ5Rv83a35Rx9aPlvjCdTKlbAiJs7wypfCCV/TcaKxZmqx
HEZVX3Aec01SWxNFdw1L3ttdRxo3eGuDrDPiDLdC4j4UnXjOUq/niIOGthvJkSOVB5lSFT2Juj1i
skr5l3pTBqME+ro8BjWdkaorqErEsx8M2aJI4o1vOhvaV2/5mD/qOOcuf8nvVe5fX/KsU0dd0jY+
JCQ3k7+i8glnJz7XYokkOoIuTAnjDHgfwXny/A4c1GpE1eo1yf3s1aen7sfPCtnVSvH0pgShJnue
Zp7ch1T+Kv370vMQuW6mpL6R1xhfsCSvPM4fYZ1c2efmGuXy+V6kxz0oJdJkyaeEA0B8VZv12koK
ow+Ooh9N6WQrFrhfuaO92XmyjwalWnM2p6WnxB8qgTp4ll4yzDwt2e4LLbJwoTG2MQKnZHYDRq4W
n6OkhFfegu+2+L9+rLOtyguIuGUa57tqCVFFaUnSKPYK094qj19inZDIFLdB3sULk6M5ODQi32FT
VAac0rwBzDfWHNUt9VA4E7GawFDu/8kfpGtt2ZnSQZ6W5p+/Z83OHvdEveapc5RT25WU9M/lJ3Vm
vZPPenqd0faAiw0fHi4MQNCV6K2jJeFXLnDyjdxfMyLoMy1L+Wxo4EMFLVBS++7QiFtaEBFMqfpU
+zFaBW0tOjRFDrFWg9Y9D3a2kjMSSXFLviT0GmOPXo9fUItnzgf28WJZ5fVjYhHpNebdgmfhiX71
usCoQbpav43semvmSNuD8Mmc/DpGeiJpY51oFX48SbtzprzfGjGjRfZbk720XvacELzQqBY95Kq/
sgx8d4j/9WSdLfMW4an5GCAoz7WjX2O+fdbVYWurBVGPHieYDew6YQN79YhGtvtVh5k3MR/4V0nS
DtWwAgxjjjtpzJekf20LZrUK+TbqqWztdYImycaMUlXaWp6szOqpBm9q6mjFX2SARpefkGld/v/f
gUyV//vw4R8gqVDj4ePPbdXTaP3htHtKx36RWBvSsa8MlWb2IsM52xd0oM9KB5PXxffzWUaoOgGe
+WY3LLIgJwFSGvqDMSKTJ+9l2fVZexPomnTl6qo9rU7/+ppnK3YWMhZ3Sj10h4CEuLYMJ9p5+gzR
m65V6/zxFVojjB59So00bw95JxBORTRhtZh4kHFRqv1z7Fs5NPxqoTJijpTofkiDFcTjN7lN5CXi
KLer6lOMKzCkZBM9PoGsgWTjqQ3T+M4vtmNicyg15GXa1MQgNPULHtGvyrXabQJP1/OLPYEMo0lE
CWLyLIqP1chP4cSEQHQd6QeOBv0Joyp0Hg4Clr3NtbeGyMqklUtw5/mm1ZQ7Ke1po4e0EaawDT2H
WKo39UdsNB/kGlKFNCbBxb33NBCtTp8Ti1jrSmF5ys3+ryYL8tQQsimh2rhO6xwYv+6T2ALdALQX
Adl+jP2jpekv7DO3ijw+RCp2ZzslPg2R55SrziF7sFp6vOR6SPYv8o7ChTZKG79uXkYHDGOp5YtM
Hb40xgArra8eLB2uKOB/sl0ig6siBSYaKFzVDcprL0NO5Q9Ds2V9jEZxaHmGCglgsVHYm8h2fpuZ
4j+OCs2mopCPEUymRTlMo3u9VtdhUsunKPQp4Uki5PwHvqp20v3g2DtFGre5YmZrrW1OiaNuVVKX
O+qyOEx2GPM/pMF6abQ8Jyk6KVexGvzpYrFBs0NgWKV/Vi1SwBgxpKEQz87KFsT+U5eEu0LvItrF
/RPO2+xRVxieE1IeLBFNi1MbxMpKK51dpvZ/RtSYK0kQuNc34q0mbkc06ZPT1y+mVbpeLvE+mP7v
Wi8lMIjh70GP4Pj0IQAw9agF9Z8g/j0BJuySfUoBSTqqyodNi2cTmjA7oSTRtEhXoyNP3YviQSml
XRX7fxp+fcLT43taqlAz7XLRWxHBnDaPbZKFNFo4SDqiIkO0t7aVXd7Y9CiWMMFfbRHka2aAbidz
noMquQyo4AhcfuiKN32Y1O11dewzXpWQ4xaJFf6nSRIkJ0ZMYuN4oH0EUk3jNfB3ImieFdNBolnT
CJ26IG3afjB7gCtEi7MlM6nsnAceqjvchupC7es7r+mOQdT9NlR5SZzhDgfuJvXgtgd1KiG7IFyc
HeYmVYB6KuE+cAjDgFZVV+3d9J94HT4dxCBraxjqRSdZxjJvq01k1WvcauWuI5zQjwDAkUbMaUun
VTumwRTQrpCPoBK62YTLSWAYF6gVmdq6JYIbGErOMSGTHQb1A06fYhVa1p2mKzt4GLfZFIGc5Ua3
qYmxBkG4qvvkYNvERDl2/OaX3efgUCkxW3WZYC9qqdxiB9v4GBT8lv0wkXZGm9xyPFybI/9V6Ihd
p3bu5X3g3wd6wzkrKu2Rv6xrRwqDVLpnVvIwtMpNTRw8rOy14DfQ4JyYZnjlcv+ueQznrIr00tqK
nCKDRs1yH5bGL2WI7i9/k7mPnv79RznlkWTa9xKmZqJm72W0vDx+2pXP/vfBznDOSjXN9Dpfnab/
aTUAH/TuQxKJPeKQq+ZafT13ibOSDTcH8vEeldyICoY++io2/SWA2JvOtCA/95wiQ0wLUqM9yHlN
KkYmv49ReEfQwp2kmUdeyQ8rjEhbJfCAIaG392J8HJFKfq5SRltszvRwFTL4aJKxs/xRg9K7cnvm
HqKzKlDBxT00NKDdrCnMha6NH/K0+bRy92i0JDPUOl5+wl6I6kn05kqBP3fDzqowvwyCSlalyJXk
9qVU/Qdw8gfKLbpginj5T8/UdxvsxzMly7pgjwR60BPACsT5lMrXiBQzlck5Ccoz/dRnxBq6Nb8J
fgjW8Kx58rL4So9l5vbYZ5WPo9eDritJ6AalffIL5dlIWnD4COGU4IokcO4rTJf+cXc8GmjEmUah
axL7AqtvwczvqQJNePnmf9+KfxRv30Xdj8/XApwVekOoQMFVgNAntNVqdVv70W2c07VXQ8Awcp8n
SyIt9QWFwb1SRAddR3kHxJDDFXSDgXBJz9SatebH2yBU7ofIv4uK7Ki1zsvQvLcOZmHSApF92Avi
vVy7r3c2uRahJW5aUVE11nmwKaathKEEtubxVs+bnTFKe1NlGjJ6j53ghIUV6kGxlFcdkktv9Dv2
0jvPMF5NjA+FGKbdkNxE2v47I7ee2sS7H3TzZfqr7Dih1jRJzcyqdz+xVlWlRAQ5Oi8yfys74rsp
+QVTUeeYqQqojxS/UgoXQNeORlow+hhVmNHdsOnM3MGAarzjz8KabCcpjrd8LQPzPegRzt4aiFVc
R4e+Vg7OaOW3UuO8WWlJwofjvTDrfZTUHJiR2Dndf/PaG9/Chx8/o2TSyLTxEbuQ8m9CLdlZzDY5
Ne4uPyZzT+HZ2szIstHKSg5QgRf7ZiTINEwm0CIZqZcvMPcmna3MoSFHrRONgevI4n4AgpsF+hPB
GCspbbaXLzF3TLLPVlBMOb7axB33SFd/J321JtVqk2YqSbwKIOFRe5ZJvt6wrLoKLEndCa40gufu
3tkq6qkZ0SYFbR3FVu+J0YYVbr410f+yDGcpZDPSM+McPgRPL5FSiFtu09MQ763cY/SMZdAavizB
9gDKlJyH4FNT5B3lT8TJCWFG6B0zeTxVBZmMSha3C0dlBV74NpzfhmQ4qbvy8Py7UWKc84okB/5w
VLLEWLHx0vadO+UaiTRYTzDtvFH+42XOFmOB0EURFWqUoXN2ugRugJYsOSyLgbZP58VXVsyZfdg6
W5CBagvUrFngNnHwGeviY7qUNSi7IjNMkLLpHqPe1rfTK9eb6eMb51CgodLNrC0c320VoHKQmhcG
9g60xavIsbaKJj2RArqXCk1f+Ro/7uW3ZabS+8bD/VhQRF/T8Az8wFWrIVwGdfFgSPbdf/vss9UE
NoHX4fVmNan1PwT+oC+KrhklZ4YuhnW2kvhtYwES4/epMX50Un3qdGb8+mi89XIwRROdJNP703XZ
E8GbN3WeP9Bf4/jRhddGijNtH+tsnXHGxDFNkweR0+chjguS9dRlUpb0GupsM4YDPPeIVMTLN3Pu
7TpbXETrBU5Fmhiu6mwkoiV9R0VhLlRn8ssRP9pi9rp8pZlH4pycEyk8c3VLBFbQGC3MxVRfCWSt
lz98ppVsnMNuMpjF0sAexpDM05Yj9oHYs+59JAosb8uixSKJ/2Sqz023qNUHq3cwbMfIlvpgwJre
bUABfwa0FIZiXLW5dRvT/9Qs78r2Mfftz5YXzRpqR4l0300leUtBdIv25MrKNdPhNb7t/T9eNknr
lKjJJN8lro4srNjhvJtZ2zQg8qAVXyV1kePpr7FJgKkXhttCkm+zon837eQjRJLh6/ZOROlbRneA
5eIGUgJx17W+zNr8oHreekw81xDNb2MId6KpT+qoPJcRMq5qsMjSqn/bVrIq8vGhzqyTgzM+m5IV
TH/vwHdy6NpXsrkue0qdy7/2zI5oTv/+4wvn/aAKDUi4mydFTl5L/qIMWrQ35eJKV3LmrTDPDqqA
t01QkzxNqnknV8HfSjPxaREHFd4lhfV4+VvMrTXnkI6UmZqNwMV3fULnPZIXl15eUwRnx+8CuOXe
WsiZ2RPiRn0dq1Yl2IToLtaEy3/B3H08W+y8KrL0QDXxgDgxsUjq0kH8hyKUkLL/doGztaxptZhs
AyN25YzZKV7ex5xTb48D9vLnz9R95tnq1XmOVzumYJrb1/seqHoaVh8Gmjy0hP/tkHZO49D8oR61
MYvdVhSESHU3JHOtUA8C4Q2v7dEzi8M5h8My7BAgA4fzVhWnJNPHlSdSoPohuHg1WFux+e6Vk/up
XjFi3IZZ/ZDZ4kuU6Db6nlSUy3dz5qk3ztYobOCKIfQqQuZPl65H5I0qRNoE6D61/KFBS3v5OnOl
9DlnaPKd6hViNjcy600TaNvehnsFQWpAGQrOIW9uPMYwgyk/mTE6DjOINpcvPbO5Gmcrh5r2TkRM
Dha5QSwKXV9r1mkqZyPv1dN2uVCv7EczpmTj/3EI2sGhv0XWC/Nt8ie1td+syC2U6hVLSq+PLJPp
zg9ube25sqMrD9LctzurjGpN1VtD5QeE6rdughPBpHjHFTAnmzxMl006XPG3z13obOHQhD9kVPvw
morgNk8ybO6nYhTALf39NMLUEG1c/sHmXo2zFaSzFGWshUrcnCZ+q1X2JA3XzNVzNcO5OVnxAUNF
iuK7Y9z476RlMCrJqsfBLNR9EQYbJuirqgg+kSfGiAT0Y6GT6B42I3i/QP40gjRdJ7YRrDWNnGBr
aGjsxVjldZJyyAm+fANmNAXGuQ25aEzHLFX+yiiowYdKBJr77R85dW5aGX1T2R68qACubH8i7thG
FdCuIFx3ifc/nJ1Xc9tMtkV/EaoQGumVYBQpkcrhBaVgIaOR06+/C74vHo5pVc3LVH1jWyIRuk+f
s/far/PO+8OHuNToObcrhz5c9MJliowhm/Ro8gopq8xBgo4rtW3eWuvK5z1yNEh2mZEsbSdfaYbl
qUny2AexvejIGIWa0TyLCBzxNKblKWvgATj6TjgRnSKGIN5IghRfc1lEJGrnOfJvhcC9peswkosd
a2MZzrTUMIB4mWO0nkJ/cdFMQL1su1/6jgHYvLZ25dSMnnT0a8RTREDIh6Ap9yZWDUTBcBpVZ1Un
8ZItXixsVT7YvUWfRjz4mRmtlG64ymPCu1yincHHOf2uHPNHxYDHMJblPq/crciy70h3F30YPjok
ghSTfA7oD6LsoNTkhvDwFItk6JhVFe3aaWwyN51bpxhPIzU1gJFyTST4QzYOa3B5uFcDcjgFDQVl
WZi55+Q9HlVrCb/YAjaE2L7gTqbt9AFvYOtD9RJBtu7oaC36gMAfXWGeiBTOVh30jcS+MUYcV108
3vUtk7axyO+moHiKgmafRe5G5bYQBLuVlUpGlLoPLHsVSW3JxsZ2klFCmp1YW2q40gLbUzTrQKTl
c1UO13OfjCSQjVpl+xl8lCvKje+YxyLMvgMrfFJJ3O478q8nCwyrhiJ9rnKJMF4ZTkmA7ric+yaY
F9YQyPdtnx0L3fmaH1M3918nLnET5y+z3mNykn0X67/PQCnK5i7ud5VvfpeRunG6aaUkDTGA475t
la8YFWxr+/26NOqdWrbuIoGDC/5V309mD9fCXoX5Y4uOSb2rSR2Zv78P68VPe5zINluAup+vsuiS
V8veywRnMOw3JzF35iMJyOvERQadRtEqZxIfx/WrVYo3pbAg4zXv/37BLrQF/ssdWSU9yqiA1ibS
JDdu1k7ecYnTha8apzpXb2p/vK3UKPzhhf7tXPxL4/bcLBm1Uk1ILKTCzXsSDUzpCTHt4m5GLSnt
1jTUleyrb1jmHvNrDqDdnNDpBFBZUmUbKphQsoA0E8MylxoaCNuRV7zLBDEGgVfZrAIkXH/O/+Fn
yHGSVKwNPzeQb5fmi4k881kXMKQkXad2jg1OXtwsL7Z6Y33ZfrdvB/wEQ/uDffNSwSHOKht/bCJH
7Th9OVF/g0reJmqtYd5ZtU91Wa/mNo+Z8QZ1sTzNKci+glPm33f2wgZ2Tj7oMGfHgdlxOOM1yzmH
9r3yw0Nz6UefFTPcv34o4xaBiClOPVIbyEU/lIKXfvT8//9xwvJbwvYKTiFbG9z9Qs5dTuxXP+zp
8+f7y7N3boifJhUeA2bXreOTqk4AemaUn//7jz8rTkrLKqPETylOMIcIRWxmwIC0/B+q1wu1z7kJ
O8Z2YKUZP35kErQIiuAkzQkWU3QLMeSa2OyVRCP174fHmsucv12qswOO0fQDcUFogGxZPdLUflFh
OLK/P9R58Di19r3kcJ+lzpXWTA8JSqW4NZaa0b6GdnevVHJTBuYvWL8nActsZavdyqqDO9fQ/SW+
w8eRf7JwFPMD38kBfRboyyZdG8SGNdD7xhipXynat6T1gcLFUEHqh8ntPxk2R4vYNa8mnf23K66J
aToWvnzEiyE3HfHpWJE4RLaqGJ4N1pXGxQlTkz2Oe+I4N1abJvF6f8Cfn7rPgdGcVDaoMUfu3fXT
TaiVyBMs+qGdvwSJ+781Dn/XgX881L0hc5sdISKJkGFnXGLZ1LLohzfmUjV57hFX1Shx04C3sW1V
e1HhqYkasRSqfTVq02c5IBFSu1DBHanu0Kc9x5pB5DdJLQab8qLNnNKbL3qY+GtVTa7qOF/6ZFWZ
effDSfbCO31uMc/qrqqijgd3KKsnp+2/yJT64Vh14Y0+N4iT8KNbig1Mok0wqefhVeWny9wPP/79
GvyuyP/yGpwbwcnTGynMOAUkPhFncf2V93bjRb2+73REqqOfvrSGuktGEsOs8VHS+SI+BAJESS5Y
TAD2LBCV1bQYnOgQmeJrLkvn14Uo7Fcifd/ZBD2sq/oCx988YKEicf0DMUNXUtAlB4xMyJ6HJM+G
3qE+zhu/1SWHeRRRVPY1fMZN7jb9QrpMiYEVf9XgShYaEtxQIQveN/kjPB+MWVCaADun/fiuuP7D
v6/PhYO7cX7uGwgS6QhN2yKlChd5znY8aC9Q+64y13zqTfJl//2LLk0Tfmc3/PEKOfaYiEQaHAOq
co1o/HX+5iIcTs6ITKgK1BZbAlF91Njqj0JI7dLjdXYIHAwnY0I1BNu8AJqI5ObWqPG2jPLebltP
LZTvPMK+qOpb0QZeivY6EoAl1WhtptOXGTU/nMUufY6z1ThUp9wBbhJs1SxadYW1geH0u3z84epe
uI/nJLNOkYrs0a9vyx4xKZD9A5SdI3kVj4HR4rm07jWOeRW01DpVe04xI6OJcuYmdWI/cHYaqXfp
BsOSEpt/f6bfPLC/vHpzSNeflQCnptDPg5zNOiPBWK2PKGDi1STlFb29dTQR2qynT+3Yv1qBdt03
8sqlPvfNal1E8WvJ5mD3chOrlbsbu2451TH6wrrc1jAahTKqi9ZtYhS5WIWDqvY3pjZ8/vDRLy0b
v6lkfzytgsyEQR0rZUNKAQ7pemeMwbfhql9+XQ4H+LFXSWi81kZJLK2zkCXPi+10K4cDSxRa29Ru
G3onNplPeYRmBiNmHizTrNw2bvPWTuUhyDpmkTrbVj45w6J3yvfQNe8091s2dLvLLLttSvnexdVO
44o1lr9vwgBneM7UKmrr6yj2f7Xkc/SkFaf17ECvt/O1E5TVQA4+iIaGBe/Kd7t2b0zUQG4gv2KQ
KVqeH6NCPWkT1tDGekgMPV6yum2NoNkF/nDUwbrhrQNu5JykzOCwi5uMI8ay4jAnEwfxBK0bpKMT
GSpE5pULZRQVTt9mXPSW+ZrrpAKr9fRYE3FYNmwVU0cwGBvcbhqA1A/ZYa77gwbUZDBmCwf/G7Lu
/qa1nBsfJ7rnmjpxB2lUHyalLxdC90cWwPzX/BCpbTd6cZK+JuZwDDmf4+PS76WvXeNs+oDejYek
G56lE+3KvPomaBQrSmMfcqFTRFCpT1PwnqXkH6eR/mteBTpuBxP6tT4Xe3xfVCkfSWkPSxDyfOf+
WjbRs8EiDq6PKZqFm0GTLxXYAc8QAos2BVSnKxi+6sdUZOp64DjaZvnGmo+X/UsZhNclIffMsDjA
Dze10QKxQfBX9rv5WD63vPxIPtcplGJV3HdR/EYX41eouxZTFchFNrhke3rO/eimrIinB6HYc94Y
AY0vOqS+jq+vGyVBggolwCnfACnr3vSWFOGBjNtHMZBDZCv8ZdDK5WL+fQnMtFU5D1yCyDjmEm9u
ox5TEX2S43kK+2JtMbFxS+fDUlAVmfpKkj05exjmBbpQgnJhCxzksaWX75Vur6lCnuOw4bp3warB
ZkE/2Fk0bv/aRJ2x8gszgtEmdlaMf1EvnhtcBGGYTgtDakfd6ckPSUDzaquYvTUi4B0Gl77DNRbg
s6LKKXFW813zhDSMfhcYiuupBl00UgbQ4ePshYjJtwwixV8ORjHuCIjjSWwPdV6tZicfrHSM8+l+
XmNS3X62nAFSUcH/FEX+mhn9vcN0OAThnBy0FuCDnuVXELZuVUe90SgyvWhydzZkfcyH9dWsQ4pM
PdjROph+KAQvlFnnBOHYZa6eIbTeMJFMQEY4q65O9NW/17RL3cBzfnBYt67ipqyTeZURf0C3z+ww
6IeOv6+6zpMGWn3HjpZl6X93pnwUPJJ+nD8TpKHACvkJX3jpS55VHJXrjkVVYJnL4uLJ5Gmww/yH
MvVS6/x3MOMfq3YVKzlVXaZsutzfjIG1ixWiG4zhmddrQxV4JBrn1qyaLfS0x0QbqLwC54ebd/H6
npUadSnbLIOuugkSXO6V2DWaIMba3ZlZbyMnr9b6RNJFlIqXuLAf1RqzHtjmYrI2mdr9MNG91K84
h3Pmoo90lNlM5RP9bl5mkyaVy9TE4O4ool2EunNKUoP/yuXR7px1lSg/lXgXipBzt7kfsbTmjTJr
qZpqxaMWeq4eMnpswupqLILKG2W7zQah7mqiWRZ2HzteVIXlJiurqy7oD2nYe4NRYSSkscpi8O9H
//fo5C+ViHZWiTRZWauVaofbwYbCJWK7XCnFsHXT5C5V1Ac5Qh6Y3cRZHK8Z+F9XHZHUevbgq8BO
HG18wOu06Vu+AGvya5AyJixbs1i2yvA4N76UobhyZbHSXOI1cds3WbjvTduGC2gCRlW0TZdpxGhr
GL0zu3tF5vSkhP4nJcY+JjW6B+8w9ziDFoCMH8V7BpNkolRlutRdCBViXDb9y5DUb5noNq7DRy2L
Tq461b3NrJzeZvhUMhvziAp0frqb8wv5t4s23+U/XqYIHm/mcCLbdkrvWYNpe3oXmewFXJ+m/yp8
8yMtlZeClGJOp6+8eSgnqpY8jS57/uHGXfgIZ5InNkLCFvElwDWyj7qWXwdJutG1+oeX5cJS9PvQ
8Mc3hM+jDfWArqSr8hPSz/tB2D+MuS6Ml38vEn/86DzLojaukJ5JBXdELcSxLZRTnxKXTtLVv6/O
pRXn3OaNsbHWJ7WF/RHDBunb8K7SlVuYpV5bjZsQuIrpNM8axZSXQGhZKPb4bFGEZGmNOWsatv/+
HJe+q/6fD8oYKtXUzP3YKhZ3OiTjIimPJsAUpio/La7zOelvD+PZ4sohBjRKP1sLdGXjUAUUNQIc
ZzSvcgPzUz8z+0qEAt2kk845mYd/f7ULUHjz92n2j/sYyVSGcFsi4hW11utzhdlB8zmKjKDbBiJs
ExjlurasdZz1sJlyDvyMmUbeWVc7pam9Mwd3HWnj2xiwArfqtDGb9MHJ4lVAMMRSj8qd5eOOqeT4
/u+PfOGkqc5zgj8+MfRSJ/PzLgK82QDV6TFno6FOaxRZ//4FF273uRl88OOy67QGr3DkDgj/mwMJ
MCjp2HKtQX389y+51BNTz1afxCp6RxP8liyLabdn/app/AROTbuVEsdnTUlXxs0ygMFOif/oW9nS
yJ2P+RJblX3sq/wG79KDOdaHWu3ea9qGcS/v/v3xLu0o6tnKxLS6TGPo8uDRCJ9SYUXpAyO0yNWU
JeqpyOOIhjrbvFEMba/U7neQ6LsYy4SN+7Prg55xxvBhJ8rbmFsHJ6iPVqvsR2k8BFaR3aQddCpT
0VY5OaVRL97DwFgmSnYyQx0wDjeUZhURpQZkDFl/F2X21ufFi+OMjzBwVjKq4oXlpxqcoOo4j2jc
QrlK2TsGiWs9LC17EQTpNcjzX3Ug7kOISrPxTBb9Merr+6bodo4W3aa9/GElv1SanTvMI73WCnCw
0ZZ5nL6kvuTr2OYCErDrWRHg2HhKnuJQSI+jDx7japX14T4gW+zfd+ySZEqdN4E/3ot0FHTNAOBv
p7Aju2GoUV/76t4y1Ac3x8hnOdZaaUz6Xu1ngPIhCu2Pfkbp8zL/jx9h3mn/+AiGlqbJNOco4Gwj
Ci/sYwBI6UG26lOnBM8KxzsHlg2Q8nhZKNFTpEZXhVJ/9+NP7uZLi8PZUm12hjrKmMfWLM2HuTpM
1alnK/hp+HPp558t00OroG11WXzqJHma9SMBZqa8Gp9+uILz5/zLNqCetdFsSdPQKejmKs1LhB+d
qDgO90u2bbrla9lAjLipre+5hxxa6U/Hir/XCeLcTl2OvT61vGocmPq5nvb6NGB882GHr2F4ZLIL
ZWuXZT705CN27oQz65j+xCC68OACFPzPpybB/aDHmamAbIswe9iQ3g1v0EhUD49M8Rb80pgM6zpW
sOOD1FDX8icA9e8C+b+vt3DPVuFiLGwXVreywZvo8fvsTN/MF4HLLJLUkyO+GXV2xE/sYbr1VDO1
zf0SCy+WeRjfmb3Wih8/zd8rUnFuZyR1nmzfEcVxoT1n9fdEXdPA7FTS2zhz1nwQAZJ5bjHxSUvt
uXF+/fuxu4DHEOfGRkeE9Yhzne5q8BIpXHKb2IBesodj6zE+uANhT2vyO4w2ciYMsROY+bIwrqvI
3Zvdbqo0AELCq7ArVQXpnsc++Ql1ewESLtyzhS3kFBNYjUZ42XhtkPYEDDAajvyvTL5nKEeT7oIc
Z3IlVnC8LWngJlpb8X2AZiUCb+b3/kOprfkH9Tgdc+UBTOWiN+tl5cB3JEY6/qqxIyVXOfCnigXU
5DhStWI5U8HBGjjXvVFj770BrYsBHde6sjH069b8mDE4qM83mrh1le+xCL0Ck0LUXulCnTkmfMyk
fjbcO+AqYrgDY/dDRXph2CDOLZ1TI/D1uGSttm5032rVrmnpEhuutksYdvsNPUZ1ih5CQz5wCX7q
31z8tWfLa0RbIxYqmLIic28cW93gCFAIlalpSQ1PxdyFgknJ+Q2hyWC//fvpvHDkF+7Zoqtm6dTZ
akhOQda8lEl/ZTi4MbLYupFYreEbb82puzJ8GlaOhTOaKuSH3/z35Vi4Z8txgb+8imzBgTdkOxFE
zYG5ckDXmozpPWNqrii5rvsiuiUdaYbRgr+u7OqH/XRehP6yOJ37N/uYXNOmczK6ORJGa7ntcvtX
YbnXnUN/ziZy+N9f89LvOVuAA8ALmgi1fDtW5TFVK385Q8WMprzJMriwyk/YLuFcqHrFua8zHAw/
aUYuqG7Ut0OuwrhMUVZNNuIpNFd+NNwFOuBYFHSk0ZxiywBYqq7dRuzhWayIoDtlXfFqgeVg6JMs
o5oNIpkwHbbFdRX4a6UXW9s3n9Qyu9Zye9/MzP4w9DeOQeBy0JvHEf6coZmvoKon3ldlg9z0Q1N0
xi2qxaucU2r3yxJiqaJUAowTc3bAi4s4t0+4mV8bECNDX/2Cg+vA/LAOg6Y3i75Q3n01W5WBXFVj
+FGRcQdDyFrEM2KuARg6UQ4tyeW7Aih/bGGGhHxRKt2bnoZKQc3LrFa9JvzAQw7oSb++sSdi3CPO
e3oNdAHlUx13cCU4eeNkiB/EiAApVpfWMIe65j1Y2une14x1USUb6WSov7Lbtre6gyvCnRsYe7dW
n8JC3fRW8ULC8e0wSgy8ruNpkOxSZ1zXECEVW7Bm2vIhczrCvHzjKVNAM4Waf0Bwuavc8VP1418A
d/FLFX0EysAtl1klGOaz6tnWt8z6F0GHYClleT0k/WNnxsdILTZRod80+ObXBKp4tjGQ16UIkkey
FVCanZxj6jXFpmWWkehg5s17Tu6np4zE5caIR9LWPBDKiGvWrk7WyNUO9Args6utald8zbwwu0ji
Vdjb6poWgFz4CC/I2XkDXLy3beeYj2XAiIKMHcXFBA+ieZXmNrxQA/xJC/a0g+HntaXKmJCxorDg
SRN4uoti4yoTeYOMMYyXaA6fyQV4MNlYmkb38chktGGrGfOgO7Wn5NB8SnUdJVmzLAIK8SoGQyz7
V6GnvxqacqrFLJzo3Gcel6+wc1fwVWEF5uZJS8vHJmw3FpN3bDff6v97XqNjWyu/RBcThGzGv2Jl
RBzd9J9Dqx0K2e5U1V6aFpfGtFSSHEr3nfH9rsCrqCbTFtJtvGAT+Uzt/FpLg2dDjxBBB9doBN9d
hcP9fKtd1VjmARbbVn/rzX7lmn7gTWNPtZOVv8ZRvGD66hZxnZ+KUewI5vgV+dUpUksJnMlGoSiL
7cDbVSllRbqo9hL68ZsmzXqV8YGUWvu2s+TTJLpT7buVSIftAIdVhMhSnWBcT6O6i4JoFQakeAwy
uJMVpDA1urccl0uos1qUqb92epvToVlstEa50+N62M0vk6EgCtHZYVEiBNPCmZxne1LLNSNgjpEc
iUBpcBH8KhsXkT/c8VvB2465lwltn6bVqayHvWvGIFum8jTQyyDMESUs9cY8vfPt5tAjtvcqt0WD
4pLPhOOg7vq1Y4qrQI9va2SAXljwUuRZcC/KrPJSuKwVKlPFTivP0gfeEJfMpqztVomS3NZ0qlu3
vQt16owhvRXFgMRF7JUeJk1bU3WL9hDHziov6x5JIT3tqNaeQogu7FT7+VvHmrIYccnMyJFWxLdo
TU5FU5G+DtEm7nTyvPLoYHBYoZwD48KRD2d0uJiJ4G5IJErpzLHVAV3bxgwWHNKOVVmf8FgTX69u
TPJCW1FAzhb6J6mMhzZzV2S83qbdRGGYRs/hEN9PTv7kzzxJZei8OBiX40gUQuA863a0FUTSxCZP
SZc8zZdMLYsHjZmPbpXwbsXSdt11oRT3kinrRFzfgqXhSsuhpev+qQuAQYQ+jYXefEoLcyE6damF
GQtqgVoEkXG6bFiF7TD9jPVhaxT42Fonu098/xprv+/FmqzgNTMzBXWa3jJuczZZpf8uGgeJTjmL
d62JihYy0bYOnQ8/NG41E3xkmnJoLO6Yxt41nBHWBMmke80K2uUg+7e4YUHBos+0o111OX/VwZO4
UCMMkCnZo6WxhocNcbNIN6JJUR+4wSFuwcQnOQCgGY+twZgYU8NBUsxlGRlixNI4Ef5NeF18U2X+
A9xUwsDyIlvYWnibauWTk1YQeOTBanoPZuFX2YgdPPFhoRsayOh0ZY4wiJR8TLxOYwJNvsrcSOdd
rz6bKV07aXd0amspBk7cwWResTsurc7dcC93NbTDOhz0VRx9zxzwGdJk0y9xk/eMWFjyecA/u6Bl
yuCtd/AIhpOzFxM1D0BBPSze0D8riwaIdTbo68JQWrw6/d5XQlh5iJt71CFlOV1JKyYY3cDVIjri
UQ16/YNerCmwY4Hrbuh3Cf1W0AgN9dxEq6hhvs5PDnV1nwf25xAWtyKxoZJrALXNXiz8tiKjzWk2
fTm+JGw0QmHiTKbtokZUsRBcGFI+sWFI6OuhvIZgPu7mLUexYrKQzOiuTIphWSHl7FVnnaS2l8AR
epwfZqhuB52HODHVd3NylwkDNaEqGzUN9iVSXCVwV0kXg4u3igc/6I617IAcCP0mrSVwrM5nIO1a
nsFubfLalkWyS8D2qPVX5DjNysqbJSGca3DeW1W3V1rNPu9kRz8cX9PMeIks2OKiumn8nkluk3sx
SdyVVksicK3HMBk2I0ulUbB/MZi28/al9YFsdcroEfS3inTdG1oVHHju3vR2cteYzrrPU1Igm0Mt
Uk40Lc8FtFtKEDY7f/qOc+XD6bKdnnBaUvX7SJJ1X4W3mIH6xRBFVF4AogdD/XahRww8OV3GVc5z
lIldAe5qcu+Zkl2VrrLUxPDoKNYq5CxVxMlHFFRHldkBOUWGJ8g5BR8l4YbxQ5KiPEWi36X1fHiK
9HctT3fu/JNrlwIJ2fMCdnfhWbazHs3hmpynrWES7KmODumM9Xpm/eidTs+NQzoM7cxrG6l5pTYi
PzGwatLEmJ/hqCD42E8P4Ow8/tbC7eXDGM5g0/BdT9nEMZIQpgvQj2mGG4lnVAFLhnoo6W3EE3bB
LusMj1af7F0/2KPy37cyXqmJdS2V4itBTgLERSOjdKiLVWXFUO/DBZry6o2I51EAQ0+Bigf7wmEt
iEwAAYZabvJsfIrsbGNBH664JqI3dq4YZl3oqSUQzLejFdQ7T6rdlutwS9wdOxvwroL4TE137maz
VFCHdzZ08zkhbJWk2RXimHUu1aPsrNZDKgjgPmM3SoLKpfM37B1fnEInJ25BpEcjjKwXg0Qx8lTd
A75tdVm4eEnKrF5OucrU11Z+zeMXCIL61ySDY10W5YZdM8b8E0Tp2iq/zM6V9EWKbinb8a4md2ih
hv2Hwqq2jqLqK8gtUjWuIawqy3iaTh2t71o0W4kcoq0CYkIAnZejRXCBvR+CLvZyu6XXQB4YSZqb
ufGkhN2mq8wtBZN2bTDjBpzGZHU/d8uKwUCzY3hMaNfsqHDyqYwFPDA//Fa7ZpOSDKhzDAiTbhvi
azjVIrwj7rv2ctBDS3RKj4qlH3UhbhuS4cxu/ExkX66DklAtObmfkrVKT0Zo8u340NfWkSRrfWkV
jTdbpGVhnBTgznYzEInobILW8dduxn2s0Yykor3Oi/GRzk1UEDlXZKU1uzGOVZ8TDpO8G1zOzDK3
pklIW4GNnlihraPBRDChj9jdC7qlQ0nFphEJa+ssWFl5R2rygzKITU52BrELMdT2Qd65LTlStJd9
ZJYHiMWbUqYbw6oOWaC+TxBfXcRUYRqfRDk9t2FFPZl4WAF433wmu+XQHhONVErZ3egmMUalU9Vg
w0xgn/2Hn0lBsEI57ntbSHZNLaXuIXgNw8okyivi1p7MzHmJuo5BPYss672nOy5+Z+vdVPxffmE8
yYx9dh5Ndk4+LhzWe6HU13Gc3odTvA+Vei078dUn3S7NOrkWgGNat35tHe07Qr3a5voduS4ptLbp
ykqaV5Ryt6YhrnUSGObhOlaFY1c7/ipXneuiMdTF5CrE3qEKRB92F0fhKSk4zMXTjkzf9PefajnP
WEzywK4oCzJKQg3+U7MNEdl+JkZXclQoJs8Kg8PohMpC9TWg3on9qU3DPX9SYA2x1YVbKcm+saa7
rre/Sr5E6hiMJcbUmyrOBbX1HM5EwtrhLrjtL4mdc0Xg9bVdhQ+o0JXTkNJL8o0TBCF5Beh4Tmsz
xCbOsRG1uqHAwrGaJYKeX9iontuyeLYrrOxYw3SEtXPjsBPVc8CRLs5l6fnIfzeTaMKlwvqGSgNm
kODlbeprXbThwSh9ZB1ap7K65p6t1RvkuxtYEncJY79RL5BzClhCU2MtynkPitUDmppVFAB0j1F+
MA3dqUFwLfrQ3o3+wFqTWSpQCEtZTE1LsLL/pEr8QmzOgauvCoKxPGDLG7Mw24Wm5K+ib1Ee/V42
/X4/O190LFYjbVc8YEsl52zjlj75a8jSbRlsyMPcOGbxMY3hlZ5zp0hmB1t+NfLfKpr7+aEg8uzB
DyPS4NRVXLtQ9Mpba5zQBBGourDoVBIssZu66STxLy6YyRGoaA9fM01XncZfjLEOYclyT9sVqsxq
Frj5yviols4uGfxdNMrHvK0pQooPvbZZ8LurhPapDW2PB+p1IJ92UUbuqWT6YYsg9HB++V5OjuGq
TZD7K+VdGYfoyqJVlqP9z9KeHdFFUpJFI5sYX3ZZWfZXxwA2tIP7PusHHGz8c8K2HmEP7LumX/Yz
cGnkhjEcXujquHYn6zSLHCuOA2Evr3DS2o3LTknrOB3NTQ0WYOhkfkX541XNtAsGs6IPWjxlLveb
Pfdqot+0GGmKm3bxIDSp7VLdhCmDGdnhKkQSO5uoVorgUqQVaH+9I0KG5A/mmOGN0SYM4uutiBAI
5MWVX9g3hizXKVyVQFHMhREqRz3uvfkxmz+19KeDCSJhpQnrZb7cahwuo6h+U+3iWROIeVNrbn2z
BrfoQUd0zWGkcjyV1UZa5QfcputCZSvzP2s0ow1eOAIHcf6kS7O/G9KOnb797HWeQL5XEwwPU19s
q1yeqtp+d8biuyrkixL71bKtSR2Bb7ac/0bpy6c27fYOprgOzRqnoZObyQOnqE3BLTALHUQGUdEL
K1QLL9E17kDtfKUq3lNFoXNnnGSVP9e+ft9Ypod2i/Y525Q0203qUrXa1q+uBiwKYQdjZGYfjeG7
1autn7t3UVk4C2tIjrqbUfxlXOb5kWxbgqPC3L2qK3fpTBZB7cJYZCr+v0p8Q/p7sZhdcDnXhsyu
rSp+ElPLSCN5HFv73pDuscyTVTFwP3XmkVowXatlclInwE2G867G+rWqjzfhMCxdDJrAzmsiDPKj
AvR89mHoDf1unpxEuCt/CLemqixnfemQmURkq9vAsBZkf9xpmXZftumqs5y9TeNr/rOu/myR+lZa
sMs1/buPjNU0wN6Okdvm83OnaEvMIqeg849DZCG7ZD+WH2auvMSINpVsvLZDY5cFUUAylLsLUW7O
l0FkuCpG5aNxetUriLfTpf+IWq1fz1e7mWwKdvttHPWDO9+C+WfN2rwWNeRC1EO3nBdncsTuUr4U
0p/vrrATai/7LQf1i7+1ptWv60x/8vi1tnhWOlqHRtOu8WamyzLLn10RcQnGKzlATFVGqwMMTnFv
FoZ1J970knNfoD/wZM0oqC5kuyFwnaL9MC92kpG3VpirtIkfhU2NLVpinjPZHAlW3miTubLRdc6z
HyxczxxAlrOCuS/Irxrlah488IWQYedydAmNKOOVQ/qXTSQ0+m30psM+b1yemjh5T2T1pOBAtKbm
fpw/Oymns/5rDIvDCL0nnt0aEyRRqnCDVTdstkrebxWX/GuCTj1d5l+s+cdhVmrnJhhypUxcLmn2
rWoB5xBBy7q16jeribUVVfzb/C9+/yy0vHujanh1aMOYjunllNU2z9hsbGVVejQN93koe41V8/+I
Oovl2JUtDT+RIkQpmBZzucplnChsH1vMlNLT95e7O6IH9+xrUkmphAU/IIfW14i2esPCtikFw33G
HwtzDXnFYhe8dDcGCFS307IuxnfNAf2rIpy0IqH0sX5XXI8KafkiyCizorqHbVOFXNE4bs25uhQM
LQovR8goP1MbXYjYy81Y65Qvai9HwNW9NYDwt4h4a4t6qn8UrLvQLYAJ5oJlso9icckRf5hlcpO9
8xZP2ZPr27sgCoaNnujDoohnNhIDY6PsUFrNU9JVjwKy6LqIjH2nWfpSIwbZNC22gbnvz1tD03Lw
CXWHugmSSkXfURw0aXeYrxQtn9FCPOhkP/Rc2H1bH0HBIfsTc3vqPXkMZBsDGCq1RdtRyDahFYdZ
d4CG8Nan2kHhd5A5X9u0yTrfe6o4aq/1FKynjlvQ+v8msOdxi6i55QlAspyrpJtmscikLBZDSNDu
5j0yQAUYSxIDUQT7VhYnnV5lkapiqa7MBLTkSYjp1Dc+ZVEvhzXU509qgXYaOX2U94+W9IBWZhQ0
RzONT52Il55VPvmWWA7dZxJdi976yONkqfqdPTU/lEqhdtTOl9a99rDTXL3f2wCrkT+sbO3VlT9s
KrX1plETiPm7ZnynrPP3T+Mu2v4j/wcrFTZ0Gik4gMekg/kUHKds3qp9PVNIlmjbWG9ckaFa6OAW
xIhcgeK+ssIHPtSOLq5L2eM3rLYW8l0LJTY+uWxmJ1f8jTqFfiQQuYwQ+Gya2oDGqYPnZ2lRIZyy
RaOqrCUE7DCZz4LHopVKJrRlEd45MCfapYP3yzepS2Oo8sPD9xqEB+tFBRQqo61NsaE9y2/xKU77
Szi8YrRwZF6mPDVdenXPnPgu+1pC9dCAiZjP6VJpF0VOcqJv0ccULoV2UXyvgphb3TPRGuJE+Sn2
6HpENNihoC6S5iV3KjKBB+7MSDZsMt19Ioww1c8675SJbq3ulFsBkHvlvgxOPh/V5MLEGobnYDjV
oNK94IeK265y2gEt+TyY9jakE94YD2nM1taZ3tz2t5heQvvKXyqCteYblMqoG3UdJP5LNAE9YgPQ
6wNy7x3q9PzjlfVDgRXIKNQrbLxoaaRg6M1LqRLG2PzmJ3xVc+5GLt1DSoPteujDSz4m+7ZUWot5
fI07nXxUlwg7Jq/qVQ8WyBRmuAkCHomeg1/X92r6FS7bE5D5aNSoJtLFWmAD+ImIzwHRhZtC3Sth
AvqC+9QcnlViPljMrmicrp5rL62+vdAmB5aM6r6z0HkppQ9Zj+MHFmhpvGkMfd0+ALItNZIX3lYN
G64e4NhEWx1BIoV8aNnh+B/SNs0ODPGS+ykNA37OV9Je+D01EWOkTdLwTnc+8O9qoSiquYU8B+QH
0W0ScsIJcipDjgMA1sDU7M0jCv+t3yqshzWXF8C4zfiGWd1OfVhCCMzSCPHaDrCHckvqgKW/6rMX
z9QfNa9YfTLDDtlXKQgk9V2if2iWRz5DxO+9vIUphVttWqHRuTCI+QidOk7eTofiqRFTdyu8Evr8
WlhnmUH5pJOkrps2Lx4JCduzOyfPLGwzkeQvnIIGFLpxoEHorFg+rE76LWVkrophOI/89WD8oSnD
2+eJgoJ93z1WaIoHqFwUYl51LAR9zA92/K4Ezbj/IWpfRzQzfP/OOA9G9j3htqGAEE1SPbcy7BeN
760lihHMUa96U8tK3RwfoEbm3ws3L1xQrQSjPqjlUQ3ptXA9oiK5T3S4hlxaPdcsCcaRvDEw63Y3
Wvreju+MldJIiaL0ld8KEAmpg4Hj3mBRCaRwqc01R36SWuE1zG9W0/+y/9StdeBQX1nOk3qVthH5
K8rpSvMihRCi9kvejOK48E+Fcr6HALrNJvh/My5typWNEUqkptVWaT8o6Atwo3Q4q1hP0ZgZRbcX
e/5hXvBfz3DONknZ4IR0JDAFeu+KEGj2i9LKYjgUcIlvxk31rmwZubYSF+n9b2ArPACuiZvKxjgj
e2M/5Rm4M6V+WhLC/P9fs8ONqobJrTLeak/jZ2p657R31D425N2ab/3vK1bvE+TfehpmFK4lrOsG
AKBYIEe9KNjI2I1q5y9IHg7zKGVY7V5wFI5L0vGM3dN03z0OILWtCvNMm/DH0c/cnXrJaaLtWElu
/V/vI0kyz38uzd0gqmhJxys1A6l6qbkXGNlGpffMBtPcJiHS5wZWEbg34fHzjiAXQM0NYjjsQ7qJ
OeKE8u8/dFX6DnBZZT2UatQQVILuCFcyA39DM1uNYBD+6KgQimBYhn6xTrLTwDoRLJ5IhK8zRDU1
Su2vOtAYzym+/3s7+nvG04/NrerOcWAs/xVb/3lyqIOOiZLSLMF0BBwTA8l+wDbChdRh3LU/atRx
+/Ci8M4tqEEP3e8M020V/SfI46XOvdM++NhajjiQXlioamWok4MTProafr8QOv2LrtjwEerPmPb8
fmhemq6kKv8DUBG6+03tflb8D3yk3p2aC8o/hOnFlZTWm5qIfELNOd6DTuN+YrYlc8Zjl/qvUiPk
ymAvFl4QL+v+Dr11URE68FgMhjRqAmX3h4/mudR6HWGOms2aE6WlOtBoHxWoNvYbpaXDZmfMzTaM
tyZpTQUwoarEs5p/UalgWFT9/s2qiJiKfZIrcioPnEpzi+GrdUYaf6U2wqB7tdyj6IwN7n5UBb4l
pGj+8UiJEUY6tBHFFtK0sZRrblIQ0dNluipRBhJp7C/waKtD0tV03xafcdKvVKrg2fVK3QThQuUe
2ehCOo+8c76XgKJ13WSp9tXGU8elOjn5mUutj8mmU4nLoZIpEVUlYUl3bMHd8ws83MTDcfP/fHZ6
kPasRisABii22fBTAQFoQjqYVXOCU72wjVeGRwUefGzA8/7vHdWMIy7FKuzgG2oHYkpweWYFIzFn
f3yXN8I3VWQQ52e8WbfYx7Tjm+iHLW5Kix4aYx9gzScXsB9XahMqTY+m1HhStxuZSNlx+cTsnpxS
3FU0aLhPkcRtVt8UtQsZYbzPwaZO6Tu7/qrGdUAGVDp/AXphK8LIvDehtoq835mOVALUxQNXbbuX
EeRUkD558cHLL3L6L9Uq8Bw3bWq2vtut0tje9aW9xeVt0Dv8A5WYlfPbpn9GwrNK2CnmRe2gKaWb
keyaCRnJgWOjvVYUJAaMmr0JXmoZb2NeWcRLYMKph1KDZ16Ql1nNBCJYh2/UI6olmlcXdZCoYzgI
7BMDp2YJe60bfDrOtLKiKVplWL0YGDuEKAyQb4/ZttTvlf7XRpCB3AtPbwQYoSTxq03ckFKY8dGr
gHr5oaW/wtZXEtVw/sqt0aXJtpkSm0jr6EQP/9hgJSPC9kh7ziOyzRISBSIUG1ppTmE4wbFZbgpF
C4qXviM23dTeM0im0fxFo3VR0o1O5upkGNDBLVrnv/xXohlZ2PgOdmCY+NrlwnjOVaQDekABGbgd
3+XO+/yTO+yRb0neuCASCguTJ7HTF15nqP8oawkDSyLRWW8jaPLSyHb0JzaTJOx0sBuWF3s6ygqu
Mra+TApZWfR8L8o+hlHpMHHkK4dFrkfFd45FLC9X68YzP3TxMeGrlDRpyrbqD/kqk8mVfwAT3fiV
OmYOFcV/Y/eH+vPGc7969xCVf3D0tm1cbaUg9fpT1nn6r+tFz2AEtjL1b50pbxH1VA8RvMr+mMr8
EaUk1mm0dhO5TrEQElilVDToeUjwbE8TWofgZUg7uEcHV3s9MMnP+AVZQLErvGvnz3sGjSfuw/oY
zilkn3JroPm0gRynxnPuKJHQ2e+oSXHzLfRoMiJH/ajK7MNYoN2mi22Q5hQ3I+xLOlCx3u7fm+iu
vB9z0BbSkceEdcGjNTpyfZr2lGTBtpssRF9Mou746iAS7V5o+E24L8bsFf5Ao6qtthV7mY0cmZru
uar4EzM3bNHARUkBqjm8e5G98Pw3Zrk6CafppNTIggjch0Siqt+z5Vgsl4SoP0jaU42fL9eyQWM1
VfotPWvaGUL4C6b5vSwRKsqmM1Gl6kA2JmIY6VeGb6IaP8YpLP31PF2ZFb0Xf7UtDipFe8BTZONX
0EW7at+EN6t6k9V7kkHLDdTgdkaO7ZNzrDEciYQHCjtAtcs/NOnfxFvPordaXlgZyo3HGS+uQo0W
t4qxrAPv3wXEsNTHt1n/nULkwc38xFWVfw7/MNSmkM+h1iCx66sZqm634S/U0uPLDpQEvxSDeQDb
1YTOGqewQ9f2FCutQzFijUhDk1T7HPXHBKAYj0KBJOq8p0yz6fRw5uOFaUb2LaDeWRn9XYN/RuFE
7/a5nvyN6ATT4qBZASzKIrEMD0Kvv3S6BXFUgoJl4YiA+kxU9a5ybPaXap9t6AkYvk5aluo/mPeE
KydSVuEpYqM3UTY0f7qmONAl2EVeT3aVh9fBkH+DVe5AHB0KcIYCd6mFsNmtvWq+AH34FOPwaFL9
7Ova0Q6LETcgONKNbkCHwjmcdt0jw7JKnyKSCjl8+bDFKArOe92pKKjifkqPEaRPNu1su/kw/WLv
tda+L0Aq19BmGlhlINDgZSc6xlR5oC9sb17mk9cCnsHkGTmsfDkhY9eC31N34ZdtsXTyOkAqr2oA
hPviHxTJZ69wM59Fr/oKbZMsg0yuXM6nCwLm/iow9fycA787IAW0T2RxbU3jP1N0wbI168ucG79B
AGUFcXBkpXsavY4D3coaiO1DF9HR9CczTAz9wuxqd8MLjdB22Y3U37Ru+KYqR1GZFL5y9f/CGSRj
MSMtLurqUEzmFpbWP8SJ25mozqXigO4W2Jvsq7anfRfkK3c0lgzQdeTlZlr0bpKWTG362oTlF2XM
BzVZcsf+s4BBo3bOEkOlAqlXGAOrKNLXfcxeNCZUTWIvOnhG/kHYfMsHyjF0mga8cjQb9T82q2qo
jEXeJJ90IfJVKCd2GhO2evlwuoBQMr+bs0Rr1yAkLc3oklgFreyakAibMtR+l8FQUWnCJHM5tQ2l
crEOEFlC2aE9duG8NGPtSjv/zR69P89nk7CrW8WK1YzsSBNt0Rio3dGEIH+ePgGhgfZy5Idskrce
mUYzTT9MN3tTMN660pH9ozTWNuHaLwS4coPWPBs2OKgC5YTeoVGj4ZDpmGc/8Qz8voJpFQnjElu5
yf6I1osR0rYfnU08tEArJuup08UZPZBkEeooexjOeG8m5w8Nf5QNw+HVt5JiHcv824vatevGe9do
rOOYWlhWmWiyBi9jLy4GyQFLkOmR1uyhROL9hKE8AbNZH2KkOinplIfRJjxpwK/de3fGmIEmXaOq
4S5KFllN7UMbQbcwgvUmbvxjSbe1GPV9P3v3Tk+shRa6+VqbSiILr362lP9Urv/UUYM3qrMsfOx+
J44jpkHot+0itUg8+wk99jL0mqWY+3XSJd1SKF8tOVHu7cL8w5no89v+r4fqa92AmMb2Yw9EZSUz
Z1UnVMZLOwmpbZKhu0G4J5Zc4i+VL8JyfqA1TNG8d4DxcvL36UrGNLCd+TY6cXAMfO8oHKQQyVSF
Fh0cTSMgNHMc4YwBSMe8N4Phw7Lrm6F/Bh2NYKNxdkK6F8/zVLuyOXj9vApr/T80M9Y2y1/Uklah
Fg7PVd0PqxFd10XPbA7B5yBAMZ4CWmjz4G39vPvqLIkAq/GZpBw5jfbsjPN69LRz2o13l8zNspH4
a4v6e3RRTDGEI8+QteJXQ2g7jZL7wikJ1TMAfV5mymVv1fgr2BZKkm639WzjP9lYd01Pu6XWeG+O
21PMwyEpteaZokd2bE3xlDeOsQbv9TC7/C3zh3Bbhwg4YSRVphMVc1ewAxLNZiB6RrPbNFOyKsgH
Vo6vvaYz9EPDKveqtuMOw0SNxblkiKkKzZV0S+N1o5KSYTz0Xf6naaA+XQf4BbW3yI2OCB+s+ui9
m8tD5fbvcV0jN7SmZb5p8xGVa+fshcm5zh+ce6BiP7KmWifueHah+IER27kYu1Waw+QF59ytkUsh
iiDWoqxMhWS8KadhQ+FG/wXqeUUtRrzlFFI4bflexhhkLDyT3hRXxEF0RWReNAk563Agymvy64RI
ZAabNhMp6Adnr45cQEOTRadFXsbqHYTiQp3FBTlMQnrqkf/ODvhQ/n8CiGp0MfLO2/xJut7a6pub
BY4obLx9kMxbLQwQNkuLbemFZ0PI09h3+wCrTIXUnADpqOAoDdMz1gg/jeg/2yx6txDKkz5JidV/
k0S/2Y1Jb7//GFF6XsoyOjW5+WGnBSWkwV36RKyLLDf26vEVaEprkRYuo/AZpwKUxTzw7/qhG0N/
bYfjJSf4HqguYg9yMmOwsVmRfLWBfW+QsAFiXGnbHlmUVWt1FYq11QMpKR8Vy/g51pO3OpvTc2KX
N98aKAfMUbDoggn2cWjtEU4Fzd1dZVL+16XDI+Ecnn0hN3HgHnw/+0KWlp3DHzvqtjo4bQbPNaoA
IG01YIY00dJXezL53pi4a8d2jlPfxrsMiGQ84z5ZNx45QWLP50wAAlrIQpRQNg0KT0C+5xS4eD4I
XFXpJhWhdc6cPOXzQML3tXcij7RWeO8VWy+zdi71wCYxti4efqiMsdPMRv1RV2DduQc/kmDAYu+A
AdunFaVwleWsFF9XAadWaqTXLnI2U4nMDrLGq6ggROiihKZE2sQrzXWg5yK6UOXJ7wza5D5PXKXv
F+TiZ701jjE6M6kEepGM9clI5mRJQBm22ccw5X+jPVyttH8kIvnLOaubJrzGk74tqXs7Ld1utw//
SqNH6LYtxkUg6Q2FfnBga107WsxBRotNYN+uZmwX04b3kgzdCWcDfeOEDWi77EX7ply8hef81rEd
URwJDjMcVb0wTjGLByOyjRMGH5Wv7W29Podlu3fYAzxf93is6KUZ2W6BR4L6S0f5sPDLMuLk3FXt
uzZ7T5jhPRpyFFPhg4b8JYXVqcX6BbjMPR3iV0n2I3s0OkCjzLH+qfYXW/hHMwNeBJ38rOKL1u2X
mZdt9To+WHmzd9HwGZhkrmmgpEqgYbYJPYsM3CYbmArVzLjdqJPaxHF9muqT+ou5AKLIAXSJqkIi
uxzsfIonqyqbaE15DsVd/Rhx3ODKSTooXYTOqfWkrv6M1DqkziClPsK+ZEaYYxpuyD4rvovJaZa0
NXQF6AP42Ix7ugO1Ca3KCRTwZL5OIn1LSnF22ukDigcncEzUMTNIVe4+rN5OF3oYu/Rwxpc8MJ6L
IigWQW1DvNBxqe+8vSmDeyzGj2DUnui2rjARvkc45rXjN15CTzY/nmPViMwP4zx+poP8hClqUx6m
Ush7Bxi7BKnNoexvocvd1ddD2x5GdXq2g8fNG9rDRKTPqIpqOVLU3uhxc22kuPt5VaG7heQRfUx6
fVSJKWUeFchYtuKRd3g72jST/Fh/UqOcVZ69G8rM542JYFXWIyT28WJypia194tgVr1UDB7gOq9I
dL4EvXW2xF/gje9h5yQbq2dwBhgW3H0kVmbu0VsUYUp6M9+SqT+RMu1G9i0vl8c2KJ+Vxale19u6
SA59YRza1KaXUg7Lse7/YJ09Z7r93TEFVZnGrMqP3AeWxas/10JsSmxB3aR5rkmtkdJ+ivKCXNug
C40jgmHoaxyY90Y0UXZN822dOptslsehsG5OB1Idvad23XcONkTmdUzJW3thJEsiIrkITeswWJTG
Qj/G2xIPDN/1GDWJVJppmdZaA0u4zwVA/FyW3qptWm3T1BQtqUWNBlCUyLbGPVQuST24OzXg/xb+
PGHZbdioUKfbDq+RhCQwyKY1e72y1204PhGXX+la/V/XthP1M8p+kgNWhP4mkNTInNpa1qW3NZp5
2jdx/e071YtrFbsZ2DWeWSe/grZWdM9hYrGr2i/h0H7ByD4pfKxeQAAyJ3p+8XiPB/+rGfs3dbb4
af+BYyhYzIzw1Lc3wdzeoNdfjNHscV9F6FGK36GMWc5WePYq94Ww4yHAt6toLO6py0fWKXTavzIA
ZBNDSV9og0dk66EizycCDZ/fQRwRitt/QQ+Au09hhtQUqhPDhb80PULP05aeY38UQfvGzrHuw+lq
VN6nVI41bjjsxoF0BPfIozFF4VJFy/SYb31vFYtxcnjs5tpOxY59YFn6BcQBc6WVaLvoZdSBFaff
+Q/UrkDsnGaQKfI5X6LfjL4z9QZIStS0U539jLGSA1muynAEdrx0kmcSsTbfBnJ4Hxogx5OS7LDB
xerOl0VQzxMfiRbvUeDuTTt510bAYZWDZInffCoTCx3FLfVvaMwYmZbPQy9uKnuyXFQU8PpThAKN
iV3F6I1lmcAKY56e0zn8kbQIV+5kb2ZZ/eoAaQuj3lWlf/N1hNMj3b92or15Zs+uSZEttMPPDjCa
LSioDSWbZCgAi1K7XCnkPT7Tp4rlhnMZC9/N9ppG645zeu1Z89GEfUgwm++ysD7YM6o/CFhjwJzM
gHE4TumpfXvEawN8kb5GG89Dy7aSBZJIfX4z4/xZ00xII83RAWhuNMN/JoETevn20o6No6LLiXhe
lknOrMnwTSciLQB5BtNJId0bWX6X0XAUPG3ZDl9FyzqN6I0s3KYiR8o2dTM+arc5UOnfRU31Vprj
Q8j8YObhm42GoZsP61CHMwYNyOqY6lNHXQemYchp7bHHGW7+ZPVdv2wIoBaiJ+3VQw00YU7rQHQf
Ttyd5CwewILXgMe3ajZ5LLDQAp9BTQh1/NeJdzlQN6yc5jVwJCguYwRnRCWg87YJcnZmX/4Ocf6E
4+8ujwlO7QDz6UqEtxpxpg6dJB0vaNyQWziJVDyqedo5Zg/PmXQJPuGWYe5bsCAjfNvG6NYlYWE9
hP+5aGMsm0A7evA78EZ40HTfpb7s0aNAbxEe2RKg+yFJW3RfB/MVNS/aI76RIfECX0qSGwCs+Qh1
/yvt8rONnZwy7VVxeeHYGB8N7VYNXZeDkDfIVNT6zitB9721ceNSMy70gTRFc/ZaNtTDq44lzkH6
7urzSz+SeMyYIKlwT8Vh8JS3bukCOwv3E9taxpEzudVxjBGfLKb+y8mnFRawT1o1b3J91un/tAT5
3KdLPSunD2I35Wch/H05zcCcOnnOcTnOFZXFbrd+a3y1s0uFHKtMpl+9LOZoHyLkT2YYutAdGfxI
Lzjz3I0+40GQu+5zXtR02omUbMdqd4SGSx8m8jIJ5jcJWKJqsjMO0LuQYzp2qCsrzQ8EblG5ilZz
Bvp1Mq+6H5/nWrvYlQb1fD4Pibihd0lPKn3PY/MpG4eXJEHOucqf3aLbZOlEyYQhSML0Nzb1i+5R
aOBr6IUHld84TvenNoOJ+qeVl8lBGu2Bo9pcEWgvZC3ORdHTezdfFG/NS/OnWmKZCx7vWY02AOK9
B6Y4Fshr6YZ9QkB44NbN3UA2Dcr5KqYOcjtxqeqMdIn9HIzNIZjjm16AZxHoNk465IbKK49gG+5G
q5Y4pZ/MveUVGrOO3ZNV0LGisiTm8Ebj5hnnR+AswaEQHnSxBFIXVdKkGU9YR766IVZ/rPBCGs9W
7l40l02TwuEevslSH8qnICCd4cUUdgbEGRHiiZzbrunzMUCoZxbyQ8sAXo1QRKj4vTTB3ONDFB4d
qhAN7IbFqBt3+IMzoAJxh2mzpsP6QufxYcQQobxs/gBcyRGWy0cHOrnh2tSQ2fkcPAd0ZCYXDWBl
AuyAUppmUCowuu9uTM8A0T6FoT1Rj3xNO/GNtCaBFlDbRGbgFlTJdwYb10IC3QVJ9zQF/bWW7Yad
bu/0fsaIo6WQS3lTD6mWdQ+7SZ1iXTz+mObd1gVAk6T9smxLFW5AsLiYaq/SEhG+cAZDFtjlRQRI
0bu2zQ4NmQty17kPpo8CWqOTzfBMRiAFyul93gBWjFZmiMKknWGU3gXvXZUQ0rQFbedhVJnB/J9a
83UtXiLZPMLMOBRDNC+xpoJ0lhoXewiVZy3Fm6TYRkwSZ+BVeJPiHgCtSHusMqtYrnt6hGPfNkst
tl9V8lDB3qRk+krZbD2V8suaJJxDWW77SNu2UyLoLlRPakNLfONQye7QcdcU3dB7mJYt4Uqc6I+g
tHjD8RXDUSAZ6QzsHcxkM7e0AsO1mKUOsAakXzgFP2QwC6OT44LO88arqd8EMB2WMey9lJhyYJrC
q0bIxXxoSdmtNM98S1l0UR22y7JP7rGi94XtXxea95ycLGYF6oGqq0aHYIJAiD0OpuoujBuzTcsF
dgNLs2I7LtkZkXe7ztX0NuLfsMAH9MfoB5bDvPMndgmb8jAVX7dbJIh/LRXVXXGy6pzA2YzAjQNC
8LTkVhBeD50KH+bXIJ0JfOMNQLJVP86vEzxV3+o+UI3aJ4l4BnZIu3cqd4r94qsjQ8PIZ5FH8Abb
xrrxCKjTt8PzSB5WoGMhpuAIlYSOWrhuM2vZYmECOn1TVfVTlQb/6XNyajrGLWRHtaKcTqQ9/aHR
QXPCWlhj9acX1vMEJbEMaXFUOuVxzpRZS/a1bAC62AEU5v5hIgI1w0Mxy/m7cMW0lPT8x1R/s+2+
2gw+2P8+Tt8qnjXJCgsGePmVlJClaUrFc38I28KBk4dTPfIEQJeRJWQzMyh4NvANI0EFcmqmZSYi
ysOjfcoDPMEAmUW5vY9c0g1KP7A94fIXqfw1XTpt/hj+AvR/zx1ax03eEyzHIHmqrVkHl7xvjzYo
ecOL/81OU6P50bfTqWrhxjTjiLAQm15BCBiVgpAuBjfWivvQNOmaePmP/fykclu9wrd4FGxDBWCG
bCNrG5PKGlytsiBQOgtz0QL0kNqS7HIbY2iCrSr17Sjs4bJG0oHS7b6mFfyiAiZBm9L+TpxvHb7B
3rAARZiIkIQtzIU6sLR9Mea9ouuuYzp9lpNizBZkZ7iz4UqNVivNy+i7zw6ynZaZfiBOeU6d/gYL
bcnRYy7HMqAtmT3MMtn6jnwTUPwyt1u3k/ZwJuODmPSCzNcOZa1XW4h1ToeoRzWACQNSxhTk5ZP+
y5bsw9G1wPWLs+3EE6jlGQCPBZ/Asp8LC0RWriOlOPiAREo4oeZ4dnLtGphUytuq/tXn/sNB/IBC
EFMgyDt7oT6WguEtKXPO4CinGpY8kXyyGvXZP8ZyxnY+cc7aGL/XfYiKdGLsTdce4AePVy0DJhs2
dCzyZKOekKDm3YVlvDDUcGskp+pAqtjAPbf3yJmBl2g4M9LON7eGSD6SqQJsEg5fqO0jj8MlGk0S
tEakS4RUFYjKFkUItq9ajNApwnQZehpoXwDry5ocPbPMY2xb14h8zqciEza6PFSO/iw9eBlh/Ydb
Mlr7HFxlPvGmkycYYDtjoohtmdWd4sGZgww1mvA0olygR+1W6jQJoJSSf1hfc9g+fDl+orD7SGsw
7fgu3EMg9queIFPvpqeAOAitp2snG6gX46V0mm0q4wsQJ2T58QqkRg1TSV3huXXMxwjIdEnLsyb/
0UAeoUqwMF3zYFQ10xT1AEhYxloOOuxF+Uqn7SCd5BvB7ePsAN6KDAolgSxu6gGbGaJjSjUVeNAj
JyiFtyV2c9zGiAzoT23EK0474wRCayO8kv6HvEaWt6XetvDhLGhVi/JU/MhNqmEDPVHZYMoUoYYw
l152aIb6YPrTocVGI9cB8lHVX2dG/1rkabDAUJvqZULg2FTVS05xgvyVOmLcH3orPHRTdZ3RPlSS
Iro2U2AId2OPEgekCmCe9QuWrIcxjXYJWg3kMVTys/h1rKy/rIFPaMAH9lIfOsV49ufiLD2OnGCs
kwVGWQ3HIkA80SKrNWbLPJ9frKJpkPuE0DvNIBXmnskTVsVD8vOOmMHoqtUc03qp6bRVXactHasB
lQT5xkScIbaSdTN0JjBJDXCXJ16HuAYMHlES50TLzG6pT8OGxOUYFTp9epx5NQKyiCqYkvBAGxsz
FPh4SciZbSdPIztzlU5rJwSOyvpYxIzOthua6YS29zZ15a4ktk96R99aiSs3yYRciaFXj2RuqDj4
h5HTwBEVSNeWDv6AnrVZsg1MJPiena9b6R2NwbjmLRMPtjBF5oaglI7vjT0ZdHSi/YgyORIfvjl1
tu/iHl1ajK+Gzt5nQQeIcE43MYXPSUWSDTx9Yg+vZ5tUVa0+ImV0D6EqIUX2Ps6mn6KYd2Dhb/aY
05mt38tCwKbFq5V6GdYXz7o930IjW8XUOGurdtdyzKGLA5iZaB5BLVBwWwCBubNr8/CnaNy7786X
YtTuCJ8cTTd8Em3xTE0OUDbETmccFxoAnOvoU2rFz8KxJjZTtEp6pML1+Ek4wYfjJHtDk/Q5JLjE
KtTBpLvJWcf0M6wJqiyN+jXsL3q7FXz00kLhXnPFTlrtPnccqgOD+U1P+iIVJMBun5iK1PJKe18K
CmmRm9yMysz2Uyih5bWaXEdR/+qgiIVROMYybMhDqt1dWjcRAjzrSGYox8T6b6BXt6iD5KlEFiye
rU9RDqGBroXFk0xaOGu+qAhU/A/20EOmy0/1IpIRjX8DaDmn3tbJSYMGkLqBdm6J3DMohTbzkJ56
s7Wt4WsS0LAG2zmQKuwtD0bTbApzqSNUtWjoO65dnQLBKL/aJD+HuQ48Ep6fG4YDEDwKNmlQV4uq
/x/OzmM5ciTbtv9yxw9mABxycCehIxiKWkxgJJOEQ2v59W95jvrSKivNetBd3VVZEQjA4eKcvdcG
42MOhr+IMPFaCLgsc7hWDF5cFFuXXPvScelLDvMlndxrM+JLzLvnvIzHlQ5GZzIoYEnPptyjmze6
xBDtZOEu9YtnfR5wuebGd8G5TBAyw/mS/L7ZKUFdIMHuWbRbQzzDcb6PXLtbdp0iCNTYJFBTe/JD
dWy1ikJC6csbr83Weo73CL8vRBj/2A5tuSm19EaOHg84vPj9WyOsb1xL37KyXrKQiyoy9gklIuaF
PegX2GJy16Xea2miYtRTb+V69l6TmCKS6urU5V3btu7S87JN3NPoCsVnr83ULhDgap24r4aaxW80
3q2pf9JT55zgSukFUDeC3fDgx+gxi0S7V8Ah24pOYRUcMajQguySpyxtt2ZjC0gS/n3UtWA2iVAQ
1CwL13+TQcmkUn8Mw0wm4UQeqo10CQR3L5dA1vcpDqOVz6nMp6/NCfK58fBYtQiROBAXNulxTO1x
lkgqJ4a3CHxiqdExviWZ950ogkI5eB8itu4Ghnrq2jdOBFMmz7eTbd4Id9gHeD6TgDglf2RHVXj+
LxocHzw+YvkIO8TRerKLgSlNXDTTeU1gC7m+fXSAQy7CLNdpFEr0lK3xSQEEaBizfdrUPFj93I/j
EwGXD5VHFIFP9KVNr2khQudVEZZgkrBNmtOzzT6TLIu975uLEUL/koLeszDzWzXgTSOuKaZYz4ZO
F6dB30yrFjhZM4kIsoL23ukMJ3tG9TczU9QT+lfigDmrTbfo/5h07NWEoXjR1sWtnLzHScNihL1B
0927SV1xnXLUiJqDjnpkhXh4b4QaNVf/TskzTOBdCRWznu2cYJ5WMjxRJB9tZ7+Eub1MPPYfUH73
6hyXUFdDLtddNRHdyBozYwGipnaGmyrtToq/IXvvLamna94YH6I2n8eBbU3nPsjSRI9tbuXkvKqH
RRQfGYT0gWbar0bpXlLTuNeS6Vy1xkPhivXkjCvJWBKjdoMJ7pWjMutyBuVYTg+uGgSR1dn0qrJ3
wzNIa2VVpcdXALySF63nnGQEtrNK25408+yzUpDYklLGAq+OahFA0h41Mo06DJ1V3q3MFLeNSE6J
9Og9xae6gEkxwUmhXuU01i+s9DtvSm9afzxV4MuXk2Ff9MbCSzHbC2PAKl7SPpgNgYbcKI9zJHD1
hg89zC51czIKinggp2OCT6hIoaK79fcAxkOFVYYYCCrZ7meqk1MmV7Xsu2XTsVBYw6Xj8Gj35pdm
ssQLjd41NhTVT7JaiEsTvAp9CAiJSINlwmFGccGKdvpqXcQKUeGc28l593wOd43jn8Xo34aUqhNP
O5ggi1Q5ykuzL07cpwIGfzbQKjWDElENbCHSp34Zgb5053JH1OcmSgsEzKibI3gVloE2BIAuJowB
r0XkixutD+8iFj4MBsgUBu9BII7QvfKJI+fFMtjmRPq8l1btqAb+Tmtg48zTCVJKBJLJ+nQNZzOw
oDiMubrBbV6g4QP20y7+nV/3z1BW+nj/FyBqY8Y1U6TNu1aLHvzJ28vO/sra7i+M7D/QUT31tZ/v
d1EeNv/7P8b/C32ZwN8gyTdI0x3r4KFxrb+lL/4z9tvyfrAtgza38lALMgbTim43IR/GcJIm9bma
4p2TPyegLJwEoyqV9H+/W6bCJv4TVlDRR//j9+iUtqt44Pf4UXylDwX046Glz0dEIkrk7E21GUa3
vo5T/sAB5Jb9itegRE61S52KBzB2N50dr5Mchbli4BEYtDXEnPzlaYo/3ZMfkMkWKTfhOn62U03w
dqxenTrc2IRdB4gWel4OrM8nK3O/Ew7pgWg3ircWzDieKWbQS0V1SEaKeg3K2KImgI1mKf3xqR5L
hm36K7KS+zk0KfyzI+1hrg1V9RiOgATBkH0YhJz+5ZcofuI/3egf3EpHtkkyctDb+UZ99QJBQ6Wp
EUM1a45BPRqbhOxBugv//lyNP923H7BKdBEelbUs2bla9yT69l7F+2i1vENhgWy0Y/aFzNHk3mPW
+3/DXv/hS92fNPa0glg1kc+uifCjNKODZXNKHnz5qbfIhUNbUjcZLMQx5amJk7+8kn94490fxMrG
0XQnI4xkJxDQN5XrLaIat9cs2r8gMf/0BT+4wNR03Cmf3Xhn9AKi64hds/zq6Ej8+7NSd+cfRob7
Y8aqmxbXsEq11730jlzejXI3q51U1/KfKDn9Bv8M418Iqn/6Nerv/8cb32Jb0akpxjsKxs+4pdkJ
UUCz89W//5rfEXf/9HN+zGL1DHVRZH28wzl7kC62MHOiO9QUzlusU5PQsjX5GixmtsWpzFeNwWj8
KEM6UPV0iV39CvyIMDeJgDqMbnSsB4YvzkmE4g2Igj7oT8r92VYGHlPIef5Qn/ION4euf6J3RWtD
lrSbdIfJrf/ym/50y35MkmWXdEg4JwZAHn4mAKIxQ6610f7LADD+MAm7PyY52umjE9Bm2AmkAk4U
Qw3gx5EI9tVmysCjqvuO/kSoDFt5z1z75Iv++9NSY+yfHtaPWYl2FwfaQMQ7Jx22ehysZFheezgM
1Nj+y7fnx0xUh1BEGqHHADa0i+v37zqhEXWebP79F/zp5jk/Jh2B+aFAJBfvEqd4Cum8lo5YK2q4
6hIhZPlUNqmhGQ4JFXCzDv5CXf4DJ9f5MetkcUY87xzEu2nS3spWEt9NYT8w6tvUk3JJUc342y90
/zA+nB8TEGzwPJNhnaC8oVeKXp7VySlAoITOs3I6F6H1pVA/UIhAwgp6XKIPS46v1Uenm4d0zDiP
NBWOP6H08inHC0XNcvriJH3c326FgbiiENO30zGcMCyb+LgKKuUhNTsn1t66OqMTnrMlUV0GM5kQ
I+nTCendnZTlyeq6VY8KQmvx+A3BAGKqXMIvyBd6NuPM8JCwcNbVEuSjiDRy99HSunsz9l4dYeIf
yBP0Gd6yDywIls1jXvTPVezu/Tl9H33swL678gXcI29GtT7QkofpmewHN9oqBEpjm/tCM19oYu08
iQI1TdybuMwPtWmtNMBOE6lBvGGfoQWXyUYDVfnu92DnX1pCcu8kupsugxhMTQIyWwyroKblVsuR
X9tAAZzrR3LX0C3Yxmdrzh+QbLeaHH6LykUSH5MkvO+07sF1p29ZuO+k1l451nOiy7Kta4832dCe
BIYmAB/sjKjej/AtKG71njoxceKtG/ex7vQ3W6kPevtMF+IYGvVlpuCxQCt0tcihMyyyI+HMRc20
y3oaww6RuXZ7H6Dc6sdhZVNSBxdZcJaz87WrDE6VRfcqwXo0fqkAZICO+z5yL7UDRTEjljPxAPkh
iJXQMVPJWl0OzqOwi4PhFQ827LmugxyMps0f070ZV6ciCO+xeYHk7zmeYjlxrLrl+xyqyf73KKdh
YWbiaxwRkxLRgQdsAUfnsY/yiwx9WyliTx6BsHFRYKgJye7hkf/7RPCHSdr5sYw6XorzDo/1zhXy
XaFkcOMz3Ka/vO9/CPgkWPL/rpsmS6bwO9a1ykIW6hAdCZL32HhVvogndyUCiBuDkb0IphiqdleV
DhDmnKilLre4S890I3cohODyGLsxT0AHwWWxiHTsCzpWs9HxuhE/R8MyLheYgrd9Wv53WyTnx5o8
RrFMZlmz5tvhg1W213CW70Ut/7KA/enW/1gf6SMC22oLlnxOzzlzoZG5NHaL//LqfyyPIizn2Op1
cjAArgYNokdYjKEb/e3c9afp9cciqPt5MFKd4fPjBJc4hJ9Iz09WnN7VUjxonfkUatObDxQWAvtz
kCWv/92I/bEyFuHEDB0jdLbQV9n40BwjuB/K4i+7lj+sUPaPhXEyW72pJB8/Vhk5ZU1/npGP+D3Z
nrPBW1tY7fW/+iG/wxr+Y0sppqbtba+KKE/Kq/S1u0H3H5Kwuv33j1dL6j9sUuwfyx/q1VlrsNfj
wIzLlRDeI+r6YeUAuVPzSCW6nVH+LXfjT1/2YxppGgwDbCcIfkAvydoQCZZH+yUP3I1pzivMextt
Kv8yqfzhxbF/zCl6UM11NybxjqrkvXonLUYBRpW/ZLmoa/6nG/fjtW/hIHZzG8e7ZkjvPHdcK/d6
HkCp1+T635+Na/7e8fzTt/x4+9Oyk2k4cqDQG80Akk11MTHKDxurY0M53kqDtS3ktx1WgAsA0/vU
h00AKvR0SK+SCE4UaAUV/cPg2neVnC7Ehm+cjO69zzULX6JrrKxbgZUAnoP/KpLppobhVEVQBf0y
+uxpYy6szLppPBqfjrVPtPE1CttDN3AQrNM7IeblzMkqrMadyRorjLxdhqlK1kIbvihUc8nXRkyp
dKxqULSIwFxgpH509LtxlwbGLbSLyg0aZQw84vHkopvomPTTjZO67mqMY3BzIdZDr3gMKaW1g39w
uuDds4p5OXXjs8uCMXfod8aQaqBW8Ge63ngWSfAS6ICK/fA0W/3BkgPHc+ioThWDAJRU+kQDbwKj
StzmijNaFuQBOBB6upNf1efBwZ+prLpOqjhWaFhcPIR6fptqkMWj+alt2Ia1Oak12Ck31OVp7kcV
PsrsgZTYtT+W2qJwPBplzrawsbNRlsX2ELX0Net6r2XaS+06l8EZ9ybXs9AL9glTqVrWnBqXWZd8
eGXw7sipOJAH8lTSkbY7urGJa5Dw1B0izf4OcZQZIWhtguxuFBew0mtWCmsZABML3HBHbPmwAMS4
dhpg3tMIYbowDjJyd40GQ2iw41M4pr/8ADZNYmPDiOrvSZ+fUe4026yw12r/mNjRjTq4wMtao8O9
sMlUEBCC6q3hUeGAqnC8hNqMipJNoJghkAqr+xjj9CCG8GxCiGUHX5zNCD5u0WPAdfW15fVXD9vV
qAX0yFp8gPORkIkMrhMNs850r4pGEZTpZ25qh8jxf2nT/GtWN8jRvbcwgEzS+g861T1M7ejkW8O5
CWg+Iwe4IomekNJnr7ZBD0aJgkMbSYRPaxDgheMYD72XXGo8n/STG6Q/PdIQSGLq1mleiGWhSyCM
FhrbSrt61efmMLOANE0sKRt79+Yo8FjG7jGx9VvThWo1dXeVj6hJbMLS8xeVBW4HAfmlkkUHx6tu
iNGotpaR3ZMiWikU+svUIDQz0uRTgZC0WT8romDlIAWlID97wcngGEAEdLoOJTDzzsR0rQ/JE0IC
IFb2uSTCbin4oFC3rVXbuL90In9pZtKvq8rzaJIpnOn4PrpJXqJKu/WGEvQKuYdeQassCs8oo5Cq
x+UuM7G51B7dc6c4pmV7Msv4aAfQfT28i+zB8HSZwZm0AkmQiDms0bGeEeBvfDcPeOugbtoYFp30
vg7z23yyHtVdsmiGNDK8VKyIGpt4nA/oCsP0zc/MR6QAJ32CgC7jQ25W8UoNAtiXtO44mWTzlw9V
OWkQmY1ufB/386buNQ13TnjpBOHmQIQPkQhOMqIrp2twf3qEBm7OfXGro1NE8JXlwWB5rrHq4JPA
mgqT+8WX/iOioVXkdzds1rFMIcOaJn9X+aGxcHwTnUo6uqugDb9VkPY49psGcnCWpB/dWJ0DJi53
qhKyxOujZro3lYkXM5tQUiNScnRLx84W3Ou5fponog6wWHY3iizcUXqKXWODEOG1Qa22ik2NtDEL
fzEtli2N1y28vFVkd0gFmblr9BEtIwS9/7VktcGRmX3ho0J8JefbjF6ujW1iWVfNRx6RG+tYkrIy
6Sx+ilTAuqVc/yKVDUIfw2rjp/aDaQ5IabSG9AkbIZntoweOC0a480SD+mTOGIeZLCPmUn1PPPnR
tAzVzvywUF3zSoerkX64SmdQseU6osuVI/p1Zzu/ZhokpY4zwiZ7peno5Lnlm6YjBLb0Yzrat/0M
Y7AEh+I2NhArxNpGffYtkS4mGd9xqCkWvWSin91PBeeevWZjcVrzp+7Zlojc2h6XslMEOLypO2CP
fy5tgUqLM7eLhQnSyXeWWVffz24bK1Aa/YMg81VNCF0Wf+hsLmD2zxSEw7WHMz7xXLkKS/cuwM5S
pdhCwwGekz+Yu6pJTy20AluLbsPaoB1Yd0T95t9NKYno6HHFBQe/SYCOQnRtU9SurvlkTOULmfE3
s26eYW8Ua6Np1sQ7PmmBuxbMaahNMOMWTXh0DATumafDb+nJA3MbcYkbTjTd6G/n0dv2ZII07rbR
hl+G0+3ztFhqtlxHQqBoHzBZl5s6Rv5e52DseqJhTQ2rry9ercl/BfFO2M+EqrqN+l1Xm3u6zadJ
xFsFB6/a9mg0EkuCaV3MUkDot940h0h4Mr3tMMsWEA4B3RkUdQp4NVVfgIaZETpLtOXR0G00w17x
8QU1SAOl63AVg3MX8FIJJ+alICFCidZd1qKBDKdZg5cieXnbLL4pGXGD70G/ktMCPRkehgQt5QjI
FU+IA+Euf6ut4F7TRySEvJXthBs9jLelU91EcbRpJ1QcemTvZVVec/DuKKSRydZ0f1OvuIKpQP0P
ABwiTkI0NKkd/Jfnnc2Mvt00YAC2AasTInIgjOaSEca24MauisBfzF5WLkPETQuLpC3wiI8hmth+
8I5jwEe1XnsTWP3b4Hbt0hTaE3EfVAdKerroaJejOx2NEra/MMSjq8k3SJwXu8JTplb1OklokE4Y
ZuAOQHXINSqs2SrI3ee+Hl/6xrxHds3BFOFZkwx7nzk319LPAHZhZ0zruW1/aQNEVYnBoUmdZukn
ziE26eDrZTujJOpxLA7W7cAMWAwaYj1qdbAyl+pVmuYyXarlRWGmsyi5GbQ0VFU8AAy5vxVDcJdw
B/YJq71vFG9FM+7VB5WG+6by+bwO8jEe3HeQo0hswz7fBE16b0TFrwR3rJqejBCPaWbmZ6dzr2PR
3/WoHqDlhLz2eOp7I9/0QkfQM4LcFShg+KOtZh8M6hlqywBD+bEXNeSX6N4FuFNjKyAvRixd3O5s
YS0F4KyXiAi3KMyXfdUWkJRHrJRtfN+VlgHqlyulMQqphpQAXdwScbGrkvCDfgJQSftZa/RHW/Im
OU7CZhH8C9JAbCR6fsBlvZ1Nue9wpnUd+hQ0sNs2RZMZ6y6iKP0ceOaLO5sX0CnvQxg/Fg6lMl8P
Vol0P9qsOmajdjJG96inVrtEM3JBYHfFe/msVc2LM8hPt3O3iE/2Y0YxyTYCwP28XXrr0/woVupR
SQrxbtV8a3S0Fpbm7Svq+KEDAkGNV7XDH5NqNRo0mVN7T2/rNirLYp2bOO8nW2wbtIyowoA+1fIz
A9m7rMPoo6RE12vqZCdxv5BQNUZHm/NWo2nrCTQoWCzytHj3vRJQbmxVd3HmfEzM/7kFRGZotXM0
eh/ObJxNDz/l79/AAya/cecQVawAkuSgphtZS9RBAExzRhjzSLqwWVfddHzLoOB52ng/DAk7agnQ
qLFfPYdwDUR0H+HsnhDR4SsO+wPFro2n1euw8DcQnZna6TTqTsQshbzBj0izsIsFR5kXV5o36E/Z
XmBpiocc+ZJsxSZLI9A9iOHUAA4CXjmfFQQNn76rWmipM7DtvsD1SpNmI3hgTuvdI9HIV4Y3HdU/
JWd0WUaqpC0sQPNBemf77VGd8BPiL9Tu3gp05HK4lxMoHx6tWYuIglTw7oMU83jhKnFyPBvF4gDj
yMpvXDfdqPttV3Jcll31WHrc3hIr/wyA1qVxg1NjN6FuLudxDQHiSf1k0+6fBru+mmhpLJ7Y7Bj7
Qh8eI6hWBPjuWsQaHfNoQMRu33wS4Dtk5l5dw2xPz0baYOhPT/Y8ndW98G2Ka0MYHZy0hjAuP2Sg
b2b4J8Y43bbsNIrUWpt9fLKz+VAZTLdutdEp3NZAA7UZ01owvc2hvoqTeaP2/wF/j20zcMLITIi5
SV7wCoAbJ9qqD+Z+BT/kl/DRXVSSZXVK8xdYz3uNc0tWeU/ZbJDfolN4rRN3l+sBdWVrk8Niq/r0
3U4Q+nnp+C06/X42s1vCQtY9VujFPCipBgrQZFYIL3tna/wss1313Kk+qdZBmj2wfO4oZJyrMrrm
vJjUlC9t5rc4ygkzDO58B/t2SBrYKlWoGcP0z4lFWAUjWHqwpFki1ATEDH+CSP2oKjwUkGEjaYTI
eE9qToy08EYNH7WRdJxio7n+gayvncVCXHDWIwT1EdMCRyBy/riUKBqhbHenuGye5OC9Aa5o4RLJ
PR4oHT0AZEEHP5PCqM0ORCczM69+Mh3wba07v/9yeik3o0IHWvLEJLuV4KHMbtr1IX4hz0Yfk7My
okKhYtAw8trdiEmn78Bn9ygOCMC58QxCQ039GVXgLk2ze2eM2K7iwqPG07GnUltmyCabqJg48Iwf
kjcz0KsXu6KKnVOszrRoXLQaQnSXQaK+sMHlPuJCl164m31ccPk2jWr0OOLB9YKn2hFXkYLjxhyH
4oX8eHdruwheNJN4FALU3gxLO5VVdeMxojS7vfFFvp0B/xKPcte04bqN/BWo3O3QsWPCUbPLLGUo
ZRYX1kldRYfUfjZvcyuwl4aOksiw0qMbiJUox3rFy/yCUO2QxJKdNjLJJnGfdDdsmQQMcAc+7/1Q
p0DB6qNZdvdKtSUH6Eupfw6qkX1hDCND7C3Tv1EbP8XH7zMkzyP7f2GxxnlSxxRQ1Bfbxe+ZcfLQ
Mvkwm0DbQ2Pl1clTVRGeNNAZsI3pyxzJcQvK9iD0+tSoUHIvGe5JlH6DwX78Hfc95wdrsn7VRfTu
ey4av+LQuz2AQ3fZee7JYalQWzDdLG/r1gQDzPVOlreYe7JOAvpCyLj0jnqKs57wjrBxjh9J70NT
bofvuV9siT1Z5UZ5yUf9Nu7FWdgsDbM6ZPafbWhvMs6wo2Ze87Im7KsolxVUEiufNlkctqu0dlT5
g9sl73yjBChfxmsDMTwhUUCGxndXJhsr1M5pAYoo9YO1NfeHKMIIxT7gFTfg12zHE3vwhCAM2HJk
SplvPjVHmdkPtgdPrKAMiYR8fq2L5BJCJYkajCEDLrQyxwU8GpAoxmgtMucwjAXkpOg0D8V75XKI
N52AdLX8yVRjQbODLUa06jAFPUDp/kmLDXsBET5bBGGKWI8YRpw81Z1MvYUjjG2WJ78HzxxYG6Ox
OBIz/tQgb3rz5MbutmDO1wJxUot2PRQb4jPSNdvn28ghAYPvpYqx09XEUJuv4Rjd5U5/x/HrVIWc
w4McXsfcc0IiiRkFZ3kwY+ctVWaVUV+GescWZuqmTVqGAHD6+Ooq0Todz2vEC6Yl+r0Iiy+3BjUo
zE0KXt8EYlyobbeXAl5o/PPYW/vaHDceQB6U9ekqneQTMp3vuei3WRtdXZJPVl5rYaGrMyQB7L6c
Mr8kXfdsePXnjNuGxLthDcLogBB26UYFB9RwXA1RcWOUYUpXUT4UxCBlAOJstT5z7VE2v5RteUxN
b6/+Skv9VzHOSIPHTSPMtcHwqZ3s0pQEVAK9HIX3Fk32YcqiXeSl0FpQFvbVu2EmD05t/spT79rH
kLOy7nv05aZszZuc74yN9sWzPAjQCt3I0hQKTBK6rex0FfjqYiYjMp6/Jg+xeYuUGc3Ush68+5pw
yZTzdsr8IbL54iJoUyPhE1cTxuq++ybn5yFMyHOc/Mcw6+8Ja+Y4aFSc4nvkzWpD0/f3XYNdEIis
42fwU0T7mXqYEqPqMcls+BM4KtEHenujdT7TjuXTtxFeg9P/ZBMI4Y0ojAAbMgefrNpFytSLixbj
6LWw1j0QA2s62TJ/EzoEhKx6Lyldh6gULIHf29P1X0IdkbsuZ+BrB2EOlyztlP1104BDYqWZT8Tw
IH8KxX09IvJujO+RaGRNsF8FGUK0g3fBZX8xZ0X/8J6MnHQjktdQJMqnckBohgtxl9WUxMb+IUFF
vTBL7yrDYjXUHIOki3jRjJ9x2Vzo++90ET6RfPVoxSrxKWsRrnLDXbv2AUH2W7twdiS/YHfwnm02
HmY9KacntQTN3WLnpHNCvdDujnAxrvTRNkY9Qqes1hm4WOFDqHO7G53sxbw0tmaZPkqpEuSag5qj
TDYGHG0Zh/Il5xg9a9NTqjVvMev43D55rncwOrBlI+9akjcPkSa+4tT1IbfEh7YYVWi1vKrLcpmh
fJVNzQBJfGMRtTbBXkrDxUpThdFed72Xhkg8JG4EWU7OE3uFM26deEG25CatCiY5ysdF4TEwoLuy
nbPw/C4IFs+WQ+c8aW70zPugwEsonSVa2sY1P4ICw1JLEDaigzP+/5U5EsGYgqBrBujsCJyx7Gku
bnVsEwZPOSPOs/XjI2T9RVd6u7r+NofgwmK4m8KQUCv/bcr6TR5Hb2TbnCt2MHnW3GLRxVEbP3Ra
vZKOvWVNxpWTntTdtwlYV38fxNsqzXKaWt9mkh/xn95LNPiDeY5de915X7MDfztyVj57sS4Gt6z2
SWoZVX8N8mea7g/QEN4NNtGhvExN/sFGOGtU+hycFybMnEWmad/VrfJLLL84tiZAaiYjZmCrLJmK
EsHsV5tI4JWyqSHNQTyrHw5rdyyhf8QmoZH4ccBIrH2OVgPrVVkN55huAy4TiJ7lWY/bD1Pam7rz
a9CYKjckIo8WLEI5dwvH678sExpX5K0qZhTd7lbVCDHfzR/VPleyBfAC3mJFHC/XujeuUsc/RVRA
7chZeql+JZVkqy7QhBGsfq2umHn5s9FEJ65TYumKUo/sSTIwSK8qxuBhpAjAPwrY3fBELfzjU6I/
DR4NqjFdzX18CYXO2w85kkug/GpPyQVOHRDrL8966NgfVlP9XbUnTYANIdPH5lWF7wHHqdh3GWxm
Np7qc5X3C/68WrP4BQg/biiSQ4nDUWHL7WxoTB9WudNk+eqDKZEuZYjZO0izXlF5czE2T1q5idyn
ErCpOswMsj9hJ1gYvVzJdL5T/3uG/RVS/VH/tp5qR6gWe9t4SYpxpYaU2qO19BU8f+2Qp+dRPOfK
A2yvC5daCczCRQLGFIvazpnyFZebOyQLltEL1eSN5xCuwSsuLbFUF9AxxNpy1BctoXMAyI41KTEF
ALsa+zCezmVkUHeB4n4XaeVR3WJ1iYzAkRqq2owMdbBnVDe2u1KfFfvaNaTW43EpcXVXmv5XToSv
z1clRrUqA21nBP5biHfOY0es/hW20KDorAfD6ak9B5z82ifbSvfJTMfJnA6iYgspPlJTh88l/IXT
ymWofI44tZ3kxaMGCZeL59KTyUXqate++X1Hma/bKPSMVnoXRgd/UgEtrd7ZB61tELmsfXbDe8OC
DHrJWjszXlXQ9p1PAZHeDWU2CrTaRtd1m1NgegktjAR0qlBVrtRwtu34qCZKgvBUmaxKCA5lstEd
+8jXJZb5ol5fx7f2Y5vd8bImg/Pqw0VqzXPGpkTkwU53P/H23/Pn1ZDi2MZZom103CLVkRlrY87+
HcC0+6RKnyr2HejROZ8LDIXWbuZTZ2f+VJ0rdTu7nBwiMCazBSJxqmjqxdGd2r0Iu71VqVUGb3Vj
vNniQ5UXRjO6s0Yg/MwP6lK4ht+/CPZ9oH2MRBQmc7U1YvuFyBUOBlAV3Lc+gUvF0DS88SmT8jwS
xMjzI5QAt7t6cSIzW/FJkbpXTCRVAE6N3L40TE9RRG0dR+ZRn2h8QFGk5XfUqnDNkxF9tNOriRKo
w+6YkeXX6hcB2/W06V5QlCJw7+pSJtGptCp4urqKpO0peH6olzqnwS1c7zpX0Zr14UafMqDDII6g
HR89nhiPFjXLykeOzrXIJtu0zre6VYCYwAV5H/zfbgje1WzjTPaSTjWFsItv5duKqBsCLs6xzEiO
qLmhMOUphs65PIy0rVzmeJ9AMV4KVW1jPHAHZpttVQiBKu4Wyu5RTvO+pRBUJtaNSoQrWfuiKTjU
wjmoWa6m/GJ64splEP9z5Ej1XGBu7zWJQP1cuQim+JRhuplCSh8A1918upCJsFa7SDBoe97zqa2P
arsbawC1jGf160jKYLrM9zMm+oV6962OUzvsqZiHG2J81bOKEBg2EVmDk1A7JywBWmpvVKUjZz20
EZhElr+Lw6ih7N/uOFHB8fZUrFV4b6XVsnGqr3wQW3WEGi1tx7VCxaaAZz2oec8FSFzO+c4SHwEN
Bva0m6wSZ+5fyeDo2YHUNT2g31NJbNyUVbtWjwLqqgVKoGiDS2VQbGGL3BvFne7Hn+ptqbMHPgiI
zsb3k5fcy695B9RokpBYSv5uItxjWGCtd7ig7m7iVpTu9CXT8VOtsJ5u1Su9pnDUPMyBtzPHbzU6
1FwprCdUzIvRzk9Z3F0tgd8lokjMzIuMDaJCvkik/0IUgKiTj55TtOW+BT3mY952n80zl6dGtd6R
iEYvLyZRm6rNNIoTsqmDzWYBVtZqkhkqRnGrjkDT73CxeEsPdF8HNAS4MRPfB7sRtRsnXGWZJQKX
NHqJ8LlNqH92S8+270xGa+mZO7ysT13RnqfQIPcDE44qtBvmJ94uGptnNeuowaEGdlUrggrrdda1
6zDlaMbqMaX2WX2junBMOBwoovmETdaAccYmqisgwDHtCyu40Tu/WI0NssBeowyOH35bGt2hHl1C
Kkv9DhACBBhB7G27q43+6DhfMcUwKvErjewxnSoals1z49q/Koy8DbmbKA5tQ+1cD0WaUMpw5KIl
woVf2JzTuf4iIhpR5Lgx8FLWGuDiqIhwErGiFJaN37DeInYHKpFuLBpoTZlg+lPZSNpxpradht0u
9n0MRdHJT8bPJDdudd5g2wfrmjvURvspeGJzd4L/DkXs/7N0XsuNI0sQ/SJEwJtX0VMkRVF25gUh
N/DeNfD195T2PkxoV4YkgO7qqqysTLQZLbolRTffVQmk1CBbbvbIODgJ1WgXGkBv0RyriLm/mcHr
O1MBT4ROt5Jfirl5GrhCQaZV0NEQIfiNTYBoHWRAgF2k7JHMJog9yIzRfB+gzJWS1Mye8WgVqN9z
CXXS32dTewqYrq2Qt3waLPS2Os4eZ4LY43I81dzaaNSODCRkf5C0pWaf0u2gu+a6HzEEMfLPVCd+
Yo0s8gDmIaPj08zm92BB8c0i+mGzTFWZ3roDCQ8p06LYuSec6hwGME4+6mR8DhCioKVsPY192xII
Iwp6UbLJmPoN2vcK6QNtQCRnyNPuYAqgacUNFxgSBwff/Yhn5L4CkObKonSbUrRbZfStLm9Gv8yr
sivGdaGnzgqGM1wXbCGYB2TElFQ2SBArYoxxm7toaCxOuycWgo1Fbf7QLox8+R0iyAUIy9C5254K
V/ObiwN9L2auAlWG8Iqp480Z+nWoLV+dOR5zhOaSETILSf+nGTL45fb6nZGre3ABTt6kfvbC5KpB
sNCcCUtp8Jn1PPn7kZbInWqmoxvlp0HPwX+iAIYpTC5FF2GJDjTBj8s87FED/DOkyaYEwTQ6esms
CcOFkkvElhXbLdrNReMctvOGkaz5qUQsEBfxaVvJgKYXwGVHyKwSLxjduSWpD+GIW+YN2R4X1LPq
vgq3QssnDbauVEh5b5JrhAYWIsnfjNPX5oDSGVMcAUbvWtdYL4Ync34YhrnWa16abxGQ1kTcShST
Ggwcvel2vO5Zn5EeIb/EtokKaQ2D3jXjP7qgNLQB61XtHYshZ5JKD5iNXwp4k9Zf3Vo2Ua29dHRm
zDS471vmYwU2Kd1jXmTsMIexxDq/LbjBtw4yqK2mHTD9YxS+RvORn8Zp9cFIz+fgjxe/wGvas+he
zJAmIOzMH1mK/QFM/NUy2C7cZusvBrct7j6UHVZXrF1MBv2qhb7FQY3Cc7Gh4bF34+Ez6pERMHxy
ckdj2N831VuXBLt4oCnh4gCBmPl7kY9rTQVvuAjs5K7XRbC2KN4CcNQBjv66SrEDXYzXTi8eVYdm
OZaN8bY3pxPuPbx00Lw4g/1EN/0HwZF3uY9J5tAPsS9lab7YFbPIi2Wufo0c+zD/6zfDo9I6ipAa
XuiIqAFrwiO/yKwJWTL4IE2M+8O8ljDhUGf6fYtnDPKLJAR3ihmvsVSKFaTWg9YPd0gSNytNWUSR
5cNLxz1Hym5wrO8hNd5qHE9H9oesvaZA0lhXdLnIHBPLRMJKQ4M7VlIiWy8OjV+9qMmtER+vZZ7c
oFMmO93/ydDcaXI6BKYSF2gkiZoSgTqjotkG1twDX1spICApuCkdqy6/D9vmYcF7Qf7Csj9QXL3T
CgOLmg7nTA70BnkCy32dcHFOAQQhqtgvjVmiuBHpO+WZO1j5b6Hd75DfvBPYbLFZ3GGJH4eA9Ixh
m1a6dpfi1DjaBcb3GkHSNcj+oRhRMffR2kVU47Usx4c2qtv17DfgZcllIkWWBTsN2kpXGZoe83VA
5BT7CCyBsRlOokOMLqdGAymS8U+6NnVTN6vU128u+9NlcAMT1eHQl+jHK+YNPVRI+noX+OO4o/N1
GbX64EfufixR8TFHlAiajVQNpv1Bbbc11Ej7dTjaWcdRNrQrW7Mfk9DdA8+cM595xuiaG8tzNE9/
wgrTYDsRPQvsV42+hR9urnMqSEyCkYfRkBL0UJ0qe4UlJxs792kvV2JjyJNLkHiWyM5gG5g+YQeN
yCfboBLS3HLD9PYqZIwLNVYw+BTX+8hhrJq+PQZAJSx+TDSQfxpIQV0DM0A/9L6slpngZdzCaalj
57mfFBPw3YNlfKWzRUMNKw5UfpwAMVCTaYq7EcDUnnoWD4QRVkeCZYhHZWxo419Aez25xXVya2U2
gGAtSVaC8Yost5YN1FBEaQCP8vNgsrYTDoQ2RkpW4rw6DeS/wQc1QdTkzjduOcAUqxKxg/uGNGmI
wtMMlUE3Lj2mLHL1gDMvMCc75C8I7hUGhnxD1oHjNSbbw3lvlI3Ido2EOhIbWCuh4LqnjfDgAOmE
IPBcp0AdmosjbHpeopjT3nPvRnFyy+n2UsY4tIMleJRjRF8TuJ0dOPFzx/7wKNVWKSIA9lT+i/wj
DpHRmo+sF+1TlatNzpnikVy17toJhLOJ6/WEQr1m25yQuf+od/kp4UjtMc7Omw8wkPdKtwESbME/
RE0jAY4AA33UGbu3xJukPyOvy9wZSFnn2fJusz1sJEWQpRvZ7COJEUafnTsOCy10/mp9/4dXr4Pi
W2E8bzHPVSnsVjBxS5xqb/vBGUmwtT0rEUSeHjgUfY7t8N0N8Vn1eKpMvq2avGu28nYSo1C8fM1g
IpFBfvy3M6p/UYYCr7JvFrZzq8L1NqY82dTf+Ua5T3QgCqtbB+333EzPZftjOerbDMLgN6B7drJD
ZGXVEdrcefypsd61gQVahsHwrTXRiaM3bYWMd084A+krxgiix6H8dAcoqZpWP3IkPBVzsnYYUdrq
nvsSm8BRbPM+zE4xd5EQvaprXIpZ/5cwmh8XAoiFVkII1wipc27eZGyKbESHJyqmNbJ86FTVzMi4
Oj64xIbZgU4Dmv3ORQemKypM9ZvXTzgQGybujgoiJAog5zky43sAPTxi5iDbWimwmV/MG9DZZROH
UJ2M/uhP0GB1R+tpO6FLBbqCqPi1NSCVqHLvNRhj/vKXMJLy7cOkvO49HZzX1HcpStGU4+wD6QvX
k103nw3SDz3bd0JeoGVVhKl79SM7PKe++VFAnQJWQ3c2XVClQI+oob/vO+mRgD/doWCDRIBVPmot
kubUURvGZRHaN+PtMvZgjMmAGQv5ddWmLyM3sy4mH2BmwhxN90+Ju/zkZfJM7hNK8uJzOHcHAycv
olV/ZUyxXy1Ovh3sCAnG4qDIXvyEoSYfqTnfw3c7MK1zW+qvZv+6ZNUmY1ppcqPxj5PDJiRmmXZ4
9buJWf1F332OwVSvW9Ux5DWdk4CytSvPuWFcDTs9JA1znpZe7FSximaK+j8t3rSDbx26HikhUkcM
G35AUoHHomUPboauRDfsZhsjvCKCO242aDKMqD24mKSVi2JQYZy/LENSax+mYTDlKKE23bCyW735
rR415r/f+2H6TAtj3hVOEn0UKUvZ190NHEl8H8fkkQ75bbSxjsyMRxuTmIpe54rpMTpHZr+ZCryU
W/MJ3RAIueywO9dYrsTak9eUV3MisahoBZmdtzV6xMuZBmC6dVxT9r5pyDN3xnheWgA6fDeztsTj
hDp90R9GOijhDAsBfdxSn76HpP/xe/U4Ny6+MmOy9n3zxlDOwzDAhrFRGRwWdfJTxj6NEf/EqBsP
zris2YoXSgD6/B3YBJoKiLHsy05b7iZMXaqpOhsh+xBm0T1iCsgrJbvAgnxk+4hCTbQfolOI01Pt
VT8NRf8YBdldQ9rY9dVtMvoTTi7HMtEgjWQ5g/wRcPmYgtgig7HyKsbR/VJ99V3wpTmYPY9N/WVZ
3sY1KGUjWlabvkGBM036fd0BVhj6yPAbdkmOdzVZgHeAWGAiwcjomTKORorCKGLxKy0yH0N9OLU4
Y/oIxPBw4fQY9SG2RmAR1FccaBnrpESnh84PoJuboDqII7Bm1rgHzwhgdZ19Nefi7xSxQDjlZG/S
F8DHPQ4oIEyOinjj87ouaqVdUO7sJHsuoxql0WjTIFvWLvW9qdmrOMbilK1rDJ/anD8oqm7Bilrd
/whEcgtWKszeGNn+4GohwYM89JrH3j6MWMmWqOApH4fDNDkxOQK04O5YKDOBkjNIYmcHL87tOKdh
WNphfJXvmfA51rXVbCTjdomEbkwezVhOTYdyNi9y1gzwGbOx2Mz+TMfUQfWkwW9hj2XBlpbzrsOw
S9PE7qE/6WnFwRu9jLH2adb2vVENr91sAdIPxjuyOwvUJAdgGL7SEq56edxmWOK+HjZ3SOLA5Cm3
YCI/udFa2xZBdBzmYMIPk6GgI2MDU/Vn1G+/By5YrgzbigOoTaON9wRkFSNIYnqvU8VMhQJERAZG
xPEgVn8Ebk9Ho3uQFmGM4mTwLQc5QqN3I9q9LvcEtCy+Fr72NrjMhYfmDsPak4MUUUuH1DHTx8JY
cCJ1zyb5UgeOl+Fq4mf1H7KGnD+LJxQ3S2vP0wNd5cmNd1EHXqSZ5ZmkFGv66ljz9MPOfFXE2pLB
Y59AD3dKq7aWATgeptVuch5bL9pUVvcmReewwLluNDDt26A7/2o0CxzPu7W6Otuz9scqzHeHQ1/W
nkHc9qv+Cznj+7Zpfsjnoq6gqMeWza+OkubloIhy32J8cFsrPPw+EqjZz/K3DXyhFek7XKZjhS/e
ME10Thrcu2PtPKDNMOT619xBWfLrFylJK0M/tr6FTDJY9LeCb6NP0XEys88ghvZhKOOSo4jV1rQG
IQpqnvZZly1t/N6Bn5bVe8cMtVVuD+9YRVU72EDPsnIdpZE2lS2ihhBjeLQ5Bz5ixJgrEs8XphMC
xeiIkaJd48d++2Z29Z/Sba6Zjk+Cr6fANCD8+O16DDPIvJn/3LhEOmhfNtfqmNi2NbRUwha5razf
01n4m5GcNMStzsDDncm3q87+iQb9sW4hXABVVDRoaF5Nafa8pPHLDEsqiKMXc+yB8jrrvrHyLzPS
Hi2j8x7TmJscuUu8bVLkywoLsUDmhfBzIT0Z5+ELB3gUwZ3oSIP7OzeqpypFpLyap8eSzYHMwpNX
ZRcoRNZqSdUVdn2z6SP8JpTZ3usR6SiTyci05vXWijK2fd4umxEMFq1TRBEruqW9dqoWLNPrukDp
acaqHhi50Mf3btDnNZzRYmdQbYUkudh1WXvfH/+p2fxr5DJv4zBzImHfz7IrqOfGraBHQwc+jLP2
MQUjQk+LfQjbEs8ufhwvtY2g4HBBnRV6sg/PWPOHl2Kp17L2yji/mhaniY1EH3ONxT4O1YWW9Y8+
gb5U3gob7pVS/qbCqp33iZ5zFT4Udf/Hj1FcHuBRjmb1ozT9ilzP40QpTfl8cctx34wWPaW0uqVE
5VZ3gZ2BoVoLmWTfmFcNxZPtIMVsdQ9pH0wbhOwIQwSqfGlOKLSdSxNae+7Tp6o2lqmujHjSOVpQ
zxrbfZp2W+ihW0ijG8tBockKn6gYEnPa9slnM9hnyOqnIcC8g4wPQu9tKjoq4OpPMGnxLSvhwHPc
9bmParA6531wP+ic9mRpXWOeWCirbp63oTtuFz1/i7ThIjuj66e1bjnrxZxvva29yIvLhh0o9rS2
PNbj+L5E8NgtbWxpDZlMVBstzq7x3qm7i1f6WybQeIv+o4H34bOlJPy3Yf7tNsZXxZw+rAvmFuxe
f00zFgXIjJMlzxmkCEVEpH5dSdmH5j0d6GktQbCpaJNm9XkK8JaiHOrMsL8rSmQhcKXV8RYm/X3U
8seltFf5EB0kwraL89MO+cUkMjLJt9ZG1L/Sc58662F6S+AjFiQsOIGs0hqi0pz9yDvJCxrJbVq8
3cyLyRsXSXViEuw37Mt/C5rC0ofl5GQn6b31uK4FEI0iAKI4gyVsoY3FqrIomrOqQqZLqGHN3QLa
QvxYW+yaprMf5sEmAeb/udoGHTA0UNYdj4gDpHbpGdofOupcgFEHnGoM+CX4ztfwjocYMF/G9lIO
YZoJaEIHXnR0RYeyg4Ueqs/ZZ1SFI1QunosufYPePSDbnHnfA0+/KxlSUh5uzTNqVWA0iVWeBQeN
c/dMwbWTu0WRSdW34mUSB2OoWmfS23xMIF24IfzncAAToWtfO6cgCf78/1PLDQlRFIJvqMH+686/
pTEm8G7p3NldakMk0289InIhzzDIoTjn9efUqp1C9rYdRHvZfVWa/1EFC3hZvQlxSLC64cN057+F
yWxOKViVT/0erzuBIJxmA5cEFLzO1pnW/kweJZOeHkmj0WcvrN3Ya98V4mmtiahzCIc5xoF7Kd5h
x7znxEU5zH24fFaiDq2G2qqeEYXV5whQaRJEUPoW+GVbMZlQYeGbUFcnnfMnLEBF/Vj9OE2Qr3Iy
MNgIuwmfSN9dOEWG5mtcOIdH8TcBG0eI8QXK+CoHWZ0IPdDVH2ibwccOV3grMOKSocsw9mvbhgzG
jVRht22q5V5Vxa7DJ1u57bumN/8KAkhPspAUbD3kKL6Unj/3fYm0UAaGo+Xln76mX1eOb6MbMugT
4G/QRDs7YDoHJdD3uFQoXhrn33WDNDZDuEA/uX8bXO1YGsG1EsdYOxrQ9jKPsnKYbaDU5cYSv0Lg
p6Rfzl7kn9spWNedigFl1Eb3nJco6VHTU3+EzRV1FzvQNhOfQTn5miPerdqTMgYeHqSgpqeDhNDE
nd0UBzQ3jtkUovgzbxoDyFl6PLyhR/5q0+QdO+KzKNpxrCvQxmX+aLria+yKE9g18uB5/Ek/jFEK
FA8Tf1MGyYPEgnQwbuOkn0pP3Zss54JOso1Pt19GW2SFKTuDz0RZByyyLiRnKWEoTHL41g5gXbN2
a2rXkcYbdcWdbkg/p8peq8Xe1IO3idvpbzPgVcoYA11SGatDqNUp2vsgLM9jZLw0CGFwfr5IpdWJ
oiqWLQAZnYH9lmSGXaD97uaswZRWstDf76TA1EGIxEYUHlLN2ssTKAy175JiG87dVq+LH3/snhiH
3SyDdeD0YURt2FgkTb3pbMMou7Z8Li9S/3pf3QYA9WQ0PtlaY5v+GymcoiC9hgbsWgw6wsRkuxWP
SwO5IrSfoWedQiJa7tKis8bnAeEQQXkaN8NfEkqQcZMU12ZvaX561SHE+IRlYypAaR3Ew8Hl6vCl
wizhFweKQ+6p+QFcsAnN0UNOkeiEM3WxtEzd0PsaWBL6FFRC4sRzxqTJ4xjEkLzeZabl7EhtJ2OA
4s1CGyraUpbWf5tqble0vinpnNuw5Nuq8bQ7JzUeBiqDNEiOadV9O0v7pyGvLRgxZ6FS4ibde5BC
D5BLaK2Jtm6GTD4xPE7P6TCd/UTtY7ZlAbjGCoaOvkF17djW6T1meYfCr95Dp9EPCdnhVIaHRE6u
1j6MDoIChb8trGS+k/xzGbSPcmB9OyVuanMH+qX+hdSn6As/ZqZGY4lFrig2QcXrqVkPSc2YCuoy
CVTVpBiPTdoeyr7a5238bNdoJINo6STlzNU9ENehHFWJ+6pHrxZ6x4EZQlSd/yITtzK14QGnVMC5
FJ2pgV5XZQIEQBAy9PmYOcHV4yqzQXuQsn0Yw0NM0VVq6p0NCaknw/ydBnYqq3LCzZuzQArrVuug
XBk3WikHa/LR4cmQm4EXPhh/ZGMxZLwyuhye4gKDJzKfsoAxPHqdul0ePN96H+vwkkbLfYNvOGOR
2HyIYilLzqqdXZWHDwqxzBRzkyxtAVJ8Oh3IC1WwQ9k0E72FMIZ65zFSxHae+X889G7KN8UeFZ9p
HN97xhRjGvaYBu3AMaNRvUV1dfH8/J+MH5OqH+quXwPA49rNWp5ycg4AUoQiYHqq57bwuGnJRmpF
t+huHlQoVkFOP6VdEHvNaugt8biBIriTKs6uUR0H3msaY137yV6yCB00mno2sLOfiigRyMQJ9V/h
lBeB7zMzepQmRJk4K3l+mFyRE0avGJTs5ImPJfMcVsrnxjWAUEir8sqkAmOY2bscv3GqPQojTNDi
jF3PdiQCrujkrIuxPaB7t5VFlTUUB3Px2qns6Pr9mauoBENJ8630LRTEF9m1o04jE6Z4XC/isC4K
qyG65IgntcQriPMrqY3gfoCUL2/OGB6N4qsldQzwMPBL8yNR2t6umS1NYIsmVv4G3qsy1DtB2tEz
YGyGyeWEM47vx371arlSoYp1glvtQ9PdOOrLtyEHgqqhb7hspYDXW/+JIcqT4AG1ZW+7sD0iLgqG
O31JwW7iUqxM+LbaYnyGBFtBAySfL6FfS8UpLwx17cnw8k8Gu3fSJ2LiGOmhak/Il9fVo+lc5hRH
wgwnzemD+bM2gl1pMHQZ0i73AXLazvpgIHcr51rPa8jDMRZokAUzStLO990ERdBy48OTrA3zXvqm
HbdQ2KoMwu41O30SOoE1Q7jk3qO8vfMpydu23kq/XlJk2BH4YiHHym1lynwjqanR6j/MK96h3r2P
SnxiYX0J862LhlsfzRfXAjovsLDvfvjs8pxGr91T4jLxyzS2WNLxToCim2FW/2Bs/ANMXrm1ugnc
klo28Cq0P4kFbaFda5UMkKKBZqZxoR2JiD8zDBCyyvyYkyDlbJyB6Z3/FpyQYTmo5aYI9K4XX47C
jrSK/igQGEVU7ELtFIIdmrQZfHG/VeybSO1rh+axUvdaUlySEiKtREpFOhDE+SG2q09/iV9b8tq5
qLY5osiuWhCFihnFMLHqIJHh3pjFV+mlpy4Jt7aZbHRssOs0hjIS7tENBzOYjnLYGpX/YlVYFoS9
/ZNHzl5CvdHjS80M753BEqjy5tvKmFWZxlc3YzLXdL+yasDESb0E+oOADb0Ro85Ke0sigzwwY4nQ
76WXSIYjGUrHAdGm5p3LsV+l6r5c7A9tKM6wEE6ugjBRjutSR/mZplOZw03L3AdGqX7RlhYAuBCV
/p47gX/yq8O+CCo2YOE++Q1Qglj4/CGQ1bX1EnO754iJWBSIyfQX0J4lruldehuCtdwYaHW/X2QD
DMMqxlpOhM2nJgPIGJE+sO8ULwlJGhyV6CWNVsesnnrNXpsSFcJe7SRH9dt8Ix4Bzeisg6y/OHpx
k1VN2xxJ4YacRu1ZkMQU5QWrVlt2izfCS53ezHn6F7vLBfraJxM7Tz0cIdvyDxwhzYjSIUE45E5I
jTbaALcO+4Jj4TRzQJoQyqQ9ZuE90Nk/DUNK4I4bfezv43S6sENc1rlUPyVLMyOndublw7KFq4cB
Ooieb8dH+Rk8JPmSwLFsx/FeblUEYC9NxcpIjsx4rxYvQ0u2cY7h1P2mhVJNeU1+4xiZkBhWPSAh
o1C/CEHGgCXRRc56PoUJngeh1kQ8xAtcBJsJLCRvsMrKg96x8DIRA8D5a2aAkXa4ILMA6DGG5fbO
ojXFjpUI9MvrrVCBJ9McAWCtikPEbR6zGdEE6hsDnfKubZ7khNA6USHBn4Ik2Qz+pQZgOcwtG2A1
AlVTUCJkJaGyevxdAjGDeZwMId4nqY9hDDPFaDTDQ66tN3mNqaEFzn2OJ+8g4Vcfrb08YbQr91Hk
naZ8/JhaQC+OT7l3jxHCt+Y4rRg3eNK9CfsS+ieBukikhIYqX3iXpGTnEN5CdsqSZ0fJaSaqIPls
vt+tJbSxfv1I20txBAGZf86J0Qf5a1mofJFFwhedCtnJ+99YbMBpzwz9YIUYCsjnB0pnBMKgMqJm
joN5vmOSwCTAQhKzvO7R9rMd3cu/oe49xLwkyR3CGRnnEF0bHGriv3LsO92PrIk2r/Y6sY9f1Mo3
R28I3TZKMQx0QUAdcKFPjed4KW6uUX9I4j5a5tHF86VJs62jUrxeeGRS2MmjNMmf86B/AyHuxes6
6LFTkwqI3g32cxeUvg98McjWc3alMqszshU7iTZd0D7LLbInjY40YFdW0tfXPto6YDIzwnPHhpGj
b3Cpuo+oQyVNEbKghvq4W7+ZVo/bgbeqRgYcadlCc7kLKBi4CurDV623r1ozwZhGph9kDRy4PU20
OQPa/pIBsWnx6wIXgTkYEEDkKfJshd+kArUZpaZgpEbuQFejW+caiKhMxUoa6V5Vb+0KVg1PnWwn
IF+U3nvn5msn9D5LCowq+n3KLZ08/CCoFYe3NvBuqWWdtQWiG+8c0z5CjR8eI7tVURrQnvYtCwbe
yO4L+Qf0gUhIPaqNJ11aW+aQnT3J7knS5sY82NF4yaeYx0f0JiXEm84vuTiWHaLfV8JWAzzzW2wC
KFk0N2p6eLMYKcjyoec8oVPIj7I03UqNJJ+DFyrbYd8Cj1PDoH39aBrlc+urnc4eZ6agBORvmeio
mNezoKxCk3hIF0YfJb7RPPES1EZs6sSyDSHHalunf/FttZfOSJ9jzzzFZ5pWV4nk4XBEkB5avLxp
DfaH+jbTnk64h0V/XWCRxRKI2mrbWG9Wj2QISQSrTT609PRVGa/VoNPu/icFrfB8yjK+lvRbjDLf
GmTkdTVc5PsA6J71UoAnWtQNLsmMrtdHqUYQpt2rrqV6qI4DNYDu9fdzlZ6FrUohDd6G+NQRlwZG
bpkvAJpjwdC+O3fcFAnvSJYhMJFthEFRqvCqB9mbCWeFX1dh8zqy7zo6ULKY+BSuwggbmKwgTMlb
z71xFACM7cwkV3ZX8ZFax77WHKUMUH7HhnHQICuYEzhSmsIcTeKrm71SxA/VhApkfcCxTLZbqPfM
ZaqLTLb1HcP5TfskGx5ac4uGfccjRcnqI4WEfMdQwG7mXRd4dvzpQFQdwPnkQCoYXOJzls1Hip9E
E+v7iaNv4krkIPJLfS0Mw0bDZGlMN1CUTWIeafZbaXI+9a9p0jyYZFPy14H14jrGc+FnVxPcGwog
0omuVZ9ITTOnea8a/2gK0qeNmlyCb/UPMAhPGUWWHL1O337rhQZ9BnF/zrkJAKhbYhlqAezBZR4f
hBAMoD/LLRXaiHy+ziTNlOVS0cjjnezEvMkWTYE1ddLNhsqh44gBWryXco4QLDNWsnol7pDo32SV
lnN5qUHmBp6znL3CLK2ZgnOj6qOcgoc8HC8pZhprl14hPMlkVYKCmBPgCRSPtexeFg+rAPfvby2w
vgQ2awu42jaw2YBxL3ES5bP5LS2JUwad/pxZBUIwrOflaeq+NIWwcacKSDmkTazibho+9FiELRJK
OXrlCucTWGCnjgcsW5dWkZwgpl++tGiD6FLD8I4z0/tFUn5WOCy3NoNunKhtTR6UMtJSLsgeMg0u
x2nEKWnj4pKYNAAgBjmAMbw0sQSvHvqI/d8OM1ODKEN3CO+kcJcTmXuiOjdxdkaFhio8RCJ4W86A
U9/D4u4kDP3/V4KeBh1VvbwHd6YjafK86t9kwN9kFfd6+I7wrQxWJEjjD90z014CC7I2Six+pqi9
Sn7JcQZWQkkgRXqKv4GOUpGfHi03eYi1+ZfcW1rTC5T2vSIZXFT/5U7qosfIvlB+5dSMsgJG8h/a
rs8NA6JZjDGTRt2dY0EjcUdPIynU2jd3yD9AzC9OHHz/LoJ4BMfTYOjG/bKqW8yi0qnZm5H7lJhA
WxaSVGiyoylIy84I/smOWlqG72ShGcG9gK9eWn7MLp4bLUgtazREbmhj9giMyLpPOQG4/YJdygKV
e9+a7SM8Ic9aHl1SR6aJt7LEYx8JiwYBUjkhJWOUYi6M/Yv8OdhXthQPLtAn0kgv5FBbG9S+BIUX
fEaCV0kRJUeW4F24OO0G0jOBowVlkZJZwGQZx4ZOsgpIIHMNnqecmJxVtAsZncXXpUW7j36GB9kt
EcXewbvi1wmBAjQhyvVzreFZq+q3UcufmqxFAjAxPp3Z/cw81MF6V/+Wey7BsnTS+26s0ZDqizVl
4r1TJFcKWGxvl61PnZXExplR2i/ULsG+zFvh9i9lvewnOz0atveEHPglyMNiG/XooY3ofq3HssYz
il5kZQL/alN87JvyZxkhHzAB1gtV7KQa3dxoSZLIwDwIVRsAfTNV0AaoaYD9mtwCOC6sfPsLWeFN
A97BI1yRfys0uoQwKPkzi1Lyn1kGbBzO60vFgJEg90k7BxQ8xj14MRobW3RrEJfstlOD6Wmt+1/F
EKIQ4lPktTlSZ/luSZfHZMrmVRQaZxv2gMa2kTOkzZn8zyrkj+BzafPGNPx1PU4vkQE3mJRjo0rn
XnBsSe6hZF8Y97vqic/osFuvZYS+5nnJBTRLgUREspOMiB2Husnen/pzMM6w8nzEFWh7EsQrx9wi
8rIiY5CrqhcbpFHqg2aNux7/wpV0rKQQo8Uia5wEVPBs13gNC/Po43zWA/1ID8ZszK1XvwmzUJpP
1HHSaUCTeW3k7u+cS/Bdu/mr/8EE3L/GN6/yYsLktbtuL3WBXC687cPv1H86Q1bmCENW5UEWv2Px
0BMOC0UqkzUjM6TBelym36UuTagaTSPOGzJg8it5644rkbNBnl4YxCt9Glel9z1X4Y7R+K08XE4X
XblXJvF9JuL7H3nCVDEQ9PBmZOrPdbGvZgphpKlWefleWkHNzD6QqJb3Npl+coxGOwG5QKVamx5r
GhuSHnFaBgmNS7quRLSEz5ugoxZBfLFj9ZAyfZzXMw0UGYDj4YzuwmA3mnEZLfG42pYYDOvtcK86
t/+9nbzeQGyR67G7/kmusa+dn9CqsDfFZCtqklOEetqdP5UvaFNf6zj8UT73C5MYOODt2O1BrGKG
DLIGNx7rPvbrryg3qXzS4qh8TceLtoLiY9+kQvWa6FQnJj6NybyOSoaZh/m+Bspz7fGjCAG6K9RC
sgWRkDa9oWz+k8capj4jykldgO1JV+jTnVNl9zMEOXyqz8kC1ulBlUGdMPDjDYPmj5O7PFnJdxKh
0Djem+6rw3krQ5DonMLVglnIiA5h1ma01Q+Xfdv0j3LrNb1bQ3nAQZmbPvz1p+LeQaRB2lyCaXCk
RGGJwNP026MrnPHZQTfFbxzQWO1ZlrqsO1Khuh0RKSV/bpV/7SkZCh8nHJnETuvoRW6IvG0ITBlw
xvC69sSMnFPTLqaLtNjoxPMA8/5Rc9RNNctZjrDf3qf3lzSOGFIE5UnO9x4EX56axB8aAIcRK6rR
RFoQvJDOBzUSa07WJChDC2WSc1mikDKTG4plB7AlaJaBzLYaePu1jOnNU3SwqGYNoz0msFXCBtVw
aWiWszpZlsLtjJcj4Dw1uYblPNO4/LUJyFGRnZMEsjB7A4l3xE1HJ5UtmiYhWqmMZEE+ainAqng5
YLh0x4eBmyyrNzJ9lHYYRSjwgRxPYxRBSkDaip7hgwXz3Eg+LC8/t5X70ev2FdtvEi/vT5bytLgT
HL7bTqfOJyMw+u6SzrQjyvFocAZIN6JSLaRocK5MeuP9fD+kWrrGxbjYDKpnFmJkGgUVykcmGHbV
NPyd/fxhcijCyKnjZPhuSGuCMLXWLu1PkZtahpgif8pfJB+WJxSGHgzI7E0mPemDAt4jftogX4Xh
8YTARD49ApM/IFZJ/pTZL3EDMKalfzCf+mePAvbPyw5ztgeFjzEVP94XSZH/HeqS8np5TqAvs3ic
p3H0L+4UvrmQahTNMjtUj2NL1OfJEEAiyOXd/zg7j+bImeQM/xWFzkIIQMEqJB3asA29NxcEOUPC
u4LHr9dT3Mtsa7oZsaeJb3anAZTJysp8DT0DKoJTzCwZDSXr4cno4hfAGO0c1gyOeLe75tVVSSgR
e65IviaqxNGIKpsbQvL0QmNY1gkiG5N4FDJ6yzsXIKkLq9eqHruMxekpqFN142jhjSdYiLqiX7HS
R86Q0NV+a4BC/NiAx6dlV+irnSOvRDwI/UUiCaupFp4JSBVbNQ5+Cry6TExMzQZOdYSgAlRPGw46
5M7PopTCHKInPsCwGK4VlRBfVdGhNL0kafVBwkUtJqi2IET2E2JFgiaM609LLEfxriJAUuILknU1
V++FkUCFdsrNWOQXDddEq9FiUJ7xfRn0d3TLydnrLZJVX0rzO8nNeaP4VkAjx4XSndH18lHarJiZ
VDrPgltZ4BupewYuA1GekgVHz2OB7HuUK8mRvvgV9uavOGEL2akUbNf2xqkmQLdQjvqECgAycuxs
KODoSv52APci0Ir0D525Yi09LrUgKMZFldWblGNdyZsWSfLqTh6Awy+9p6PmS+STHL2ImbF8pTYn
HrX7eEAfOdbyZ4CgcFandYY2Ld+xmhmhhmihCLzTKLcNG7IJ0xc0zc+aWV4brnWjU1sMhXdhc4RC
GmJxee1HPtkbdZD4wv6suhxpMtlxQKCEBG20TJz10GT7mFmm07icAIdVNFhrh+KeZnSc+HH72Cls
F0X2zjeApuQXWIA/jzOEm0BCTxeqSKInQMfQ/QkCUMjO5J+bswfoIL7rmv4+T/H3nouasc/156Gd
H/q04wpPRB4ahAbp6mRL6XDV8cgxAJg+ULiQOE1PARq5JHSWkqWkTh2qktQFHYW9nwC+TwX8qHxv
Z2m8CsvhTo2TF9bnoulfgXrfp7K+1asUUSOqYR3AkyZDvgpNiX6ePoPMfaFpuENT5sYGamfJ8qXr
8FBkvPyquUHi8nkcsHYWZbQROuxcjN9XsiWkGhV9W8CE20lnf7kkbiic4CnsI2SvxdO11RfUywDB
NlS5HLfe1sazVYCjYnZ3Qe2/ehz0QR9G64wSHPo359lAJRBxrxYwNOCF3cRMKhmE0I7PRlO/lLp9
46E5lUFX7rz03INAGtV4ZdkYjGGF3l01Af2cFDVzr0EWGg6/TQ10rOsHF7KokgA0kL7ktjIt26IF
p6/dyQIm2dgOGuJOE8dDk1+hyg9YrbjgernNwY7prb+doQBi8f3i2NxHp7ChVK59WXF5VRUeZTwJ
8S0qby0oA+C+0guzql9T24MKxDPLyLwtyaqdDCvXAGnNKtHfakmnWM0jR3sJ3SP/DLvCXqn/uUTh
cBHUcfqPVSptJEiVOlzsJxEQE3L0lB1KT7x/t+P02XctxJMQKc7sFvy1mwMjbV/DlNRCivsB1HDK
3Vj6g8+gVhtK7g9oS39oFmg3ozIQUs33HYSIyJvOtXDaj12zgQX9XuGDUlGF7c1Ro6vpIhSEGqNP
29BDLGoU0A702tt5nXUtC3Np90ZMkQWys9Eiy1S8GX5wPwZwjYSNWg7AvrQjA9YuVNie6CWlMwdr
7t00HW7pZbbxyCgw/36Rvg4DxD2PKrCCfe3fjV346XAVQEwULAYIgKikqwWlDuGd3KVDE7LzUrRo
CtW0jcDxT5+2RNIjg0wvUyhGHMIovXD3yoduoeEEeYeZHoeLkbLhy/Ld8sILdPbeEq6HLFkYGvRQ
yTym5xJ9nd6Pd0lDPZTb7F5XeiN2BaQbKnpBLbKjgSQnuTLK8dEkeKhUrYQ1pA7NGB6UOlNp6WuD
fZ+QlObyru2jX0UPPGxGzCFI2pcJHk1YZ/vKarexmHajVpyPvtxHWbzuaZGi5eFxQmHlSUurhkfU
A1XudgPlCYjsSkvDzkC50+qv3wOkUyLTPnc18dyPyTXe3+spC75fNdIAIFD6UCpruQRRX36ova9H
4Yci/pPR+PxrpUPgZeFWCwAaYkGgVAVspC/aSVvJLjmLJ1xCoDX1qcMgIHk252ul4Svr4cHQyxsv
8zbmNG87CKQ2KYTRYhNCXRwKSAkfNrVgRmXGtYr3nrxL/Wo38/8YB6CcDRIhMQwomxRXFZ9rjnNZ
DhcUq33DIOfi36huKczrG8dvYRQ2F7nqIys+v2UpfQWbWk8UXYuyQ702PS/i+MVrO7xJ7gwjW+e1
XDJIvRPtVecxHPpfvJqy3OAPodR4+Vsywoi+6EQrBTamEq5YqmXlUbRz5/kKqcF7zaNK1zbcQvVv
AJlJ+pdL6hNIPLW9feajfhBZOiBkFVc+SxstuDb5NHwb7shnNnSrzvlSBQaHuPQt+48uWjXoX+XA
BSir75FQA8sMH2TK3Tu1zOjvkJtWDAB/TFh5eFZ+niBvETFeSirCcs+V/KBSFEHq7AXxGYdQAO3/
91AAoeepuv1gWUjX0tNZuDEykWOFSIWzLmgfgR18G6B91dzwYphWoOa2nJVLJ1RiJ+Gn0sCg1bUz
AfCoJTbD221bNGs4CKhkrHvKy99DD3KBO0uETBMwxVuNe+akBTjLA4hHE0HT9TMlOcQQq19Ri3F0
sQil+4ByGDCvmWNlop3EhcC8MigCz3P7mHBNYthEQ7OQ2yiw0xWTqDneTTnIR9+laZrOax8ZibIf
HmbDOHfRWEfUofedT4j8F0zPmWqahLxdkwBiqcWwUB7P6Ejorb4cc+PTdupLpbevZJbUNlBivTHx
YLSnc07fD/U7ORHGoE+jvhQpn/OZRGoe7a/Gh4sbJDuLTqcKvEkcPbiyo2hxBeuFVLZDfKDUL0cg
amk1Pii1PSOfbk3oyOpZgpa4anxeuf5rQbmW8gSsIDBx3ove9bvSGLZK/SLM7oqiWKm92hrjXqkA
JehFOuhJMt1K+aUCVhRY8raJ2jUDSAWzIfXzbxIUVmoUONx0um8aSMxqN6ZjfGtjhlpYyZnS9/je
rHwdOuy3VINvcVDbxO60Y2tMEZnQEDXgIAZMseJfCV0sdQzXJeEKYSMAjADvii0CBisTjLViVljV
bR2lz1Qxv5fGAHfHM82dsqWigIiejbEeOC9Q1tAQVUqy6UqpdVTi0ob6DnWaB2CHycWgI72hJnRT
U2NGCXithsjiQFAqKyq81qPxQS5FfQgr9Ba8FnQK9W90qFNAeZxLOIxvMRJqSsrNqOqNMwznYKdV
RZ2SRcR1CxlmQpYdRk+wiNYNZAq3C5dqdSccVwojqqQolbKKGuaicNbfc4e6EmKD2FhHlzPhQg17
CltfyceqTa6N3VVN0VdplaQtvo2O/m6mbxbs96jIr5Q2ukpMlD6R0gTWUa2sWUqdmV7lbG009c8I
ZAvXI14b4WVcu1RtFBZe43ba3FMtTrRx5QTBlcm8qZNIva0afy6uarQknZ4YDcq5bNa1/pQpe78e
JpsPbSLtaBsB4nF087miPC9gxilpVQtKdobFcTG5yKY5GxoqOSXUwnK44gVQ/oILDYNlh0lScc3A
6dPyoV/FFN6qPHuaQ+tSLXD4WbuY18sGeVaGzVbHgVXzmJUwvHRT5zK0mxUGd8+Dh9NADy3OxP76
xWmGhybVFp3ZvFNjIIJeRblUHbGYg8MDEa8qBmr5DXl67zreRuIuz90EZbSARWhb2DHGySOvdeEH
7leWRmdqOhGq3inpIdfsHqMhp0A7KOOxs4BcUO2YxMLH2EK+pU7hSCvdK0RbMGm9pehGXQ9Mq3ge
O43RsDEwNK99Oi9mWinUVU8zjaXNsRe5+QUw+seq+QKV+C4DM9nmTbJXQ9IaLCJbek8dKAI5AHsO
enAzlGUjbpxDJOnVtgN1oBiF0s4P0QYzqrO0b/naJttO0A59E3MgrSBad/21aTTfyXKc1AG1vfG2
GKpd73M1buNrlaElPabHMf7jgZXhsRLtcT9edzRg6cqDXEOn2aKqPiKlhGkXUDrlbwDelUtawtqc
RfrZYsFHbwvJBbFxnPDWQ/NMuP7vYdS3WuveMjdjAiBYpGsRmJdiAFXb0oDhnE4vDFN7G0qMmC0D
nXl81sCs4ycj7a3orTu05a67LkRBqYg/zAKLsNG3LnTGaai0G7s3C4ImlH9x2ZvpbvSmtyI19hhu
nzmIbCaIR6n/r/C6fa2o6ao2iXuIOZbXZWlGdMGT3TChzt/FbOGWC0hdNFvh9lsbqSt1WHUW3lFW
YkYcwRowe4hTbQGIYGiUVfYSAwEikXtBRxiwFZppY5esyzhqFkQ2Au7NXMYoAXnIrDRf6nQTWqM0
/ncllOwk5GStNX0tUxQOiA8yyW60BFgbEqd2Ee1mYyjXc9fByqwB8nOoU119VLr3Tl8/5rJ9MRFX
moBVg2h4IFZ/4Ki1dyQspjgES2HhPRCn6BmQT5VoN7sNFiywX5U2rfqXqnkoEcpEH5xuPa43wexs
69mCDdWAZ8F+YREQCqo0vDCj+rYgy9fR0xtbF50TD86xjtFM0WcXUR29jUO6VVloiDRzi9iS0GhH
J8M2IwrrjAItmMs4VJUkiR2jNgKZSNr2KQr911kWV3MfXdjOsB1Eeqa8HGcPpmgueKSiwIautwhD
sYK3SsFe3TPwxJjhX6YWsgLjI7Z/0Pc1+M48qUEusHDsbZxzqUMKuwlBeLOX6ZpcKmG1hKjVYvK5
VFr0NSRfcwiuwHSsqd3dxA3GFlHK9UrI8LK05wbL8XBl6WS1wqypgk5AA0FPcadf6TN90woiDblf
Vxlrm8M9gOhT4+YaiTHYtJVR3cRuGK+Q/oWEHxtnHrK+XITuvHh4qL0BfptY4YAH6Blt5SwrnyNm
ZyI54bRBKgUDjwTJDTGHlwFywtB5EVVCoPnBy5KtjR8KRRdgaODACyTkc9T+ab2TSeHtMOkZ7+qX
a+UASlXqVv3J3cX/x+Tr7e2MPlXFokvNAE2eODwDyHJZpvAic5lB2MugtUNt22q1d5Y54blV9x9K
0TokT0DlngMw2AA7QFoyunVwgXd5SIFJNyZCyEUFvo6hSraKMD9qCCjKuMeuPFo/OItpw/hFp/Cl
sduNbYS3kkvNHCr94AwM9IiOeymST9P3PtIZGwSmBKqQN2MhA4N5occz8bWbHg3b5arG6+nW8EIp
oYB/0D9NTgRvzEByoqI4nzrJm2OVN3pULaC0ritwDBNSKX4qfjlNdo9cNvsh0SNKJ2RhBghCPAeq
jY6ezFJvVOVJq9Mzo/4cgdT7psI6cUQorzI/pzTjEEVDW+6haV/afoeMaj+/mr5xrxsJirjaeVnN
TyYHDBYgl37hY/wETjhAhqHCgtB0+lvhopSesoZpiEfcrJJPDwkE+iq2u6gKe6uSBsOz9aWpG3uk
td5BStMiEB2lt35LQW2P1MvWkeOFjW2KZP2PjXabZJysQfQ64BHKrqQgQb2FLiPaOqm2dzm7tPID
CTyK24NDZKW9HvrmOhzgsUigWX48YmUx2XeO3rxPCIT5jDPd2YuqwtzIymvixXQ9ptg4pbxOX/Vb
xgZNAUCbSWxeZlN7MdRcpaH1vcWVNFE7LG/gyV5YjUDAsb/JnHJc+JWA5DIs29zoKGONsL8jsTdc
WrgddqMLw6P/6zkt7OiQyzYDFGAGHUXhecGlcFIKoyRGE1cvcDIbQ3chYykhqXCnNQbEBEOGKy0M
z0XY7go8lFx4QmshLDCEdtPR+TC/LDTWN7leXJZNgnaZSzJp+emuVTgHpVKluUAjCiBCAimjuX8Z
hulTMzvksEi/cxb8END60tz6HsgzDrM5dMR2htzmTBEGsk5xwe33U1YT4lrFVzZ1LyON8JTI2AcY
Tpl6u3BJr0LWjVD+BpwFDnLmKtiaBih8VSPUO+NlDJ/V2Bee/qZJwHwY4DQlknADOZzad0aFOI6y
Ma5FcD6jeS+wF6jQwi8i1D+UMbBT++8ePJSlN4Q3aqGheTIRiMHJyokdUHg1VwF+qgFjX2New7q9
M3X0G2W09+Cy6kDrha+/WFJ/Ki0aYpmBmmCYFYvMqTe+RZGJb/ryhiAA1ful8lZAjDcyA6cqfYvS
uBjuAtNa2gD3F0hibuo02TeGt1S6hVNNBQa1fUangCNiOPIFPi6mSN3KpZaAtvEipysT59EeK6Ut
0qX3apX16CxZynsgTW9TqYcrqfkfxkT89L3LksxdrV7lijaY/r0diReZYKRbduajspPu9XbjcOCx
jzZNj52w1X6Hym4UV5hv7rtRu+W4WDdaeK3+RBIDWlJgPhglegiZaT0HsXeJYEKKbB8aJbQEzjK3
vc497b53tU1jaaukMK4dD0aN0200mZ5nojsrewpllJq+ShRT3Z77nGa+OqP+GI7uzVh7M+V8OnzU
c7llyjN3IAvJ6v4u7sNfwHK4wOMy3LA+TXSkXFxlyybb6NNQLaVSvqva+DNBKdnmE1AXA3vW16B/
x+7MtJt3lPUGLtKetpBSnyi10GLB+kcZWvmuv87hOJMbhBcZ+C3TqAnY8PfIYoJ37H7pqzUPSGXR
jImqJ/VOVR+zwaZs4UmHGmtJtTSvcNVy2NxFG9wGDpqDPfUZTF/hGv4GQU/rbB6nbaj3F0gNh0uz
RINFjB6AnsJ8mO3h3g5ZY8BsrfilqfXHADe0bqyua9pkuzwMIZNS8tKRYoJkhxsacLAcFQ2RU75C
6ERkIE8GgLpcmSZ+mr36Cwdx3Iu4jncUKhxJ76Q3nKemhYrUGyFwfOgrk3K2qjEqwW3qvEv7DRg4
JBAElyol6DaJ8ry2EddiWKcwAnQS989R2O6n3rlXv5QoM2IUfR9izje4atUW1MdN6NOwhHK3hXf/
hKdOuDAm5xXqegdb1b82Kq6Gff4rxeOFukKgLwUkuzpVFxgjuSsL67NPB0TCgQb1PjXGsfotIzpf
fjUiN+ITgwcmXjflA4iFcOGHIWg05P0EC5uQtfdd9z6api/UkX5lI2olbiZ3FbnL0FevOG+dxxLR
gjKeIUp1+wnXYuqhIWlbbaHkOA37MMzf4rk4b3mWaL1lpMFqtQLgHRzhO7ULK/IsnNQAWdso3Qps
KxLhvFm29xa4Yt8EaQMis87RQv4eF3L3iYZ0kFrQPj2QKrMe3gUx9/MkuvAt+RpUUI2BiUFIpnPi
Sm0NhN/nGkwhahghPyqlc8MS2Jb43d3YmnTIySATBzSAVXaPUwn6zM7F6+RRuMMPWyVQrQYzWa3y
SrYKDl5c+GXzEfTtb72nSgx7VV/I3r3vUzrH4bCRgjgkzOglGIud9J2BK0K372zXW8ZQRxa2b/4y
NSrxphM16zn3doBZX5QPOzZwexmnD7hEPtSBeZ6NIFZV+Uq07llEL4dubMRFrdr0KKZGTmKe5Rj0
JNwgEDKMoZNh5hYoRB682JAcah7CV0Qc2eaYPvXy0uzth9SsdkYvgPkF9Qfo/lR5KIPnQQQxlFSa
GIYyzd/jPL6zqjJY+zZ2UuDcd1j5gF/ANkhIooaqprp1BN+NwRzgB4Rm81IS+BbaGD2VYf+o5/Ot
1LW1mQc3/5HqVSunwQk2Vg+XyY6oyZqIdiOrhMXS/BLPzV2MdeeUF4g6DFsBAbLnNhgKh0tftVb9
glpMF8Q+1GR+8jHWlbPv35xYD4ySzY7FYthWutXc/DIXk7MxLQGZ0bsKKnCxZAhuNe4Lss/MxFtC
EwOsFmR5KUmgcF6tVHDiNveqxUaylB2IM0wdFzGgMUT+0lUPE3MxuD0iJV74xgU0Y/WNe78oBA25
dzuzX5TbODQnlkU9EKviGLsonKGMEU63VzqAIe3eX2o2kKp5JLBRjklwPYBPltBenF8KAya+CPZz
jb14kiCiHnmvSCdn53VhImpRpExAchchFCc8bDSTeDuUPZ3UfOsE1bM+2V9ZpW6boM+IZsXOoMRU
pD7FoTZ88dvquS6K275vKLdvHXt+lyUUVGWXLkzUhMma+Q+PxkS5wr70Mu5xrpfeLyviL9WmCcL4
ypLNRVZShHSmrVdTeZ/1btXb9osYEPG1zPbNtbU3Ls/oG0/0I4s4uZf2cM3tiRWShY/KSTTPaDDb
snvwdeR87eocPBawktj/nZb9ml7FWUj+Nxnvmlb8YNV7xGxYHKyOtHJHiyaatrEpv8JYnlYROkjI
XIrHf/+3//zf//41/lf4Wd78Y6H9G7WGG4ChbfM//37sAQc+2qFJD9yreIBT9lxgAw0C2Rx/lE7m
/GRprZyL/7bCDx7BnSGedW1Mt0bcqrpa++ri0jFLZ2kpyrPIPnQJgMFNq2VnxfeA1i5a2yt3LOgP
PeUupRWXUa+niGBpX7Y1g2mINXwM2P6+XfyawVUhQvrRlT43Jl8ituKRXDX7wpbPkVFeR3ZGVd6o
n/SOIyTN2utCp9LINata5K39GOcT5sozp2W+1DrKKK3rrZKsXrVD/ziHzXNoRzcip/1R2D7oQLu8
dRsBKRMJeMvDSxiTBxcVhZbyMSSnabDfrNF79zK6XrJ6iqjYuumw783woSyx+HXvgzm5lrhtLD1H
PES5s6sysB0aZE215rhF0KmKJtjj+HyenmbrmK30gW/5AHHJxsM03tI50dd5IJ4DMbzNVnuZsBP0
jHJzlpdYlLmwVRJ6pIukLm3OPg/0AiWZFgPoWoyU3uv4SisFZE0kZb32QmbDp+gceLAwx2p3YHLR
9QubLgQzX6J3Aj514brtkyX9Rze27zs3v9W67peJr8+MfpwxwMJ0HP8LnsyTmYuWxLG5SCkooNL5
SUMHd53mrjC835K7JR4i7P7Tg3LENlwcjAm3QtwXhlyjhZcsCj1PwF7UXKMRV0dj+arAVHfp9f7m
9NOOzIB5YO0uc1vKEqT+xnEzHDTkarApZUVTd+639Q/h4tgz1Jf+eodrEbLljf8Qo1P40uWLlKtD
D3JUdXnQC4ZqEP6wnY0jEcM6+A7LgXOZULLatkb/GDvefYPQsus/qyLgNL2AhDDlNaZxaRFRmkFn
iv64Ia+RPD89jqaanr/EE+vgIwsR6IOt6+k2qJpL2mpLT0y/Rx9olx6Y6DCz88t2mYgOnd4yQ2w+
UAkDm8vhDl32XB0HXGGtMX9IsxmYewCQGlD3avTcHzzcjSMry3L/eR5sGrb5BLh5U9HBVdyFzK42
SQxfSzGGaIGVCBVAwQFhGLTdfk6rvStRQQbG2lJfVZh99FMWSmD+9KAZytj9b4OmVswfKyPNg9Ey
0L/YTOFwZSlXLkCBKrWZjO7SE/R5QDZAAgKGT0+M/1BEodPPNo+tGPX3fzx77sduSLXB3cSIzvmI
dmBrRqcXFLIbWg8K4IsVE9UEwO2KGcag4FeghgYsdgnnQdEZ1EBKqOa8mevfNTZ1X6g0igGH9+fp
9zw6a+oA++M9sbVHvNxv3U0g70yoN1b/asJ5HKdzA9wlb0xSReH6G5ZcCrISKiGlIlcEUJQFwS37
ITAdnS01i3+8Sd20ITaoWNwKdOEXqgEWFymc9YwSD5o9FHBUt7kqwpueBkVuVbvY35dae3F6JI7k
pNZB1lEa9VAKI9Y2gO1Wg68hQESDGedsZofjM0bxlGvx6Wcd/daD9CCpfPxlQBNvdKAS/Nfe7slH
m6vG+Ury4Ez2zgUrklsjLcHMPVMk2dNPPhIsrYPwX6XAfJw4xUcYcwCFHY0gaeo4kUlsOk4/Qu33
v+w6cRArNQxpmzwmHksdT08MYvW8ve5RH1EOemzIH073IxtMHEREA3MWQ9aVhhdBcwbVfGjsuyG1
fvj1Yx9xEMyqcdYHp24ZJzwP6Ghwb6xm7qI6RRM5OVeeHfxwthxZd+IgSMVFZUvw4hr92eTSxTtm
aNN9aPZfeTRtrSYABOj4+4Ge/OnpOfa8g8AE+rVA60gdyUCFYm86S5EGTaj8TCatSeUgMw3Rc0fz
519bcuIgwkS49EShxwNrllgXopClejsj950Uis4PDzm2Gg6ChzA1LLxmVgONGK6HY3KWo5aRK4ne
08N2ZOOYBwuicALphCo8oNoK1K3edKj6Vfa0KY3s/fQj1ID8ZeOYByvB1TBumB2CQkstgb6mIg36
9g+H4bEfP5j2NBsSpAOCYKNMNxx6221ORP3XXvxghrtoNuqmduGcSP3ck3jpdrmt/bBej8yseTCz
NNk008FjceOF4LdwI0JaZ2tiFHP63Y/Nq/nPp45WiS6VE+NSIEGB74ujmm7TlT3TWjA0eOOnH6OW
yd/m9iDgu83gcbrMwWaS6Ha0zktQDjsq65cj/TbILT/lPOaRLOw7gfzjFA2KCeeQmDbhkA97YwDP
jQ2GFbo1oJf+xQyzJ93INm5ivJWxfqu81RRaZXQC75tWHiubkHlG69dAzsvAazYbw7MiLtFDhuZE
D3FYDnYL8Rpp0tKvH1Ae+VW1/kXf9D+spiMTbhycH8DEIzNMjGDTOHABUx25mmi6dezu+vRUmGrM
/zIX36nQH0MEyTnTOmtiLjRQqrnxqGizw1BHq2wWARYJ4lOZJ3gYiwwRwPWyhGYHJPQLYa/lWLl7
HYXqxJBgLXx3kczwsZSfoBi5VAmKI6df88iKMQ4CTlZl2lRrtKbtHNIRSB0qPEN11hb15+ChH5D7
7ur0k46EBuMg7tS68Kwo64NNbNAUFFHy0cfWv7Z7vy9Uf4w1CB45CwQ6IbIkF33l3JmRBrg5+SF9
PbLajYPI4wEAhr6NyRbKZSg96GRrVbYOsMbgwHlMOQImXTydHqZj6/IgEAVOZutNx4TUJerDslk2
Q3yb28MPGcf3nfhvy/IgEsVGRFNjcPwN8lDQtE0YqN3kQleeh6VymepgLLpxTokZ+wXu8U9eNt5J
JTlQmdpli9h3rjiCjczRMsvaZlnk9ouiSpfovnumeyk0Pz+zwf2PCgc3pAJ9AcV2Uy5eQ3+lec0P
O+zYgjoIdpGu9yWSZv5m9sOzAAu3EmOhf20SDvLXosN41Z40f+MgWh6W3c5VxdcUC6cfzskj2+67
ZP3HgnU6R9JeC4mfNE5B1UwAQmjaYsoRLzNq+eiIfp3+lGNXL/0gg52SKY6qkQm3vOLVSqfrIm1g
m0UXSE4OS9fInuO4EWfutwcuxAWUwmM6882NctJKgOXkiYv4XRStbZwC2lbcn36xY0NwEHnaEPmg
qGaMp5HWMGhxpebq4F+qeIfKZPb0Y46sEv0g7IRua9tZ7vobQsKbIYwbH0Oe0z+tfuIvW0k/SHbG
2tJKjLtIdubm1o2Tq1p3X5I++g3B9ofZOxIN9IPIk2p6PqAsgbeQlz8NqUF7FmGiZgR2d/obvmtL
f/uIg3hjxEZZxSO7yIwQfBTubsDzzzKU/hZarEpEjZ6xB6BpHr11IiHje7X+PGv1tavTD5/arS61
rwJlkqRKSzxjJrlwqcdq0rmtwu4awWlIxGRsqFNxu4FaTDkJ1zuYojBx4wFaQFZA/5jNc7uhI+ak
Oe4t6XsJyT1PsQXGSC6NzfXchJs+S2IClK34rRrZAn4AFVkD/X28UZUaoHK/Oj0uR+4v+kGYHCZL
Bl0siADELVGP9wXkeSSPqmszd28njmatN8C6B2+nn3dsog+CWTAmYUfO72+UoYpuWtdA1p9bVwt/
CDjH1upBRIOJVxnocCLHD666gjNa2/5nZbSPYd3+sNOOlBuEf5BSuYg8mKEZubjstruqcK8VtdeE
T1diC6Jo3Yp9Tg+Cmk/2oNK7Ca6qZjU/5Nh/H0LhHwQ6PWxGKCGGC9MQlgwaiUkpdnNm/FB5PPbz
B/GqG0OJV8rkbhIv+9WiMaJ04JTI/ukFcHT01Mz9cSS0vo/sbGXC94/MKzTjfMxh2TGK0KJMuEYQ
JPBKlXgPWy4xkIarsnM/wiGCtvcP76BW9/8PBsJX3/7HO8TScys0dCC8JajsFFTxQZjrr0pHrxlR
Lhhwp2miCjmI3oAJ712bfa5AQubu9Av8PdES/kG4y0CFjVpNo1ZZWTUOJGLT8rcFWEDHtEcOYAsf
J3f8KSX9+yYX/kHsA68kZZuMzqbh0qEkYCkfK+8Ld95FcKzk3WhUL6e/7O/HkPAP4knamZHV4cQC
rOwFYRVa49bq9C8fKdoL/yB0mFUBArfiVIuSdAvMbK80TjExKmArAvA1iClpVlyPoB8yOr7xhCeV
rNxnJQCaM7QZ+vim27g7LtjGoug6Jh0DeES3zB/W9rGtcxB8OjcyrcaK7Q2G9DAh9K8Ee5XQn3/I
aY+MrXcQd3BebzKtNGzUE5m2egzuNR9u/unhPbYvvYOwAtaM4xxq2UYi9DxFxl59BNjOLWg0ZFCx
FYrAZiaj2Plgq6cB1wF6yCsL2YYftuXfMyXhHUSeOTJLHekYe+N0MoOzYK0qpq7Cq22GQJ6I8Ydr
zpFp8g4iUJHaWt5Wpr2Je8xuy6JjMUBmb9z2hw85NlEH4cUER5VQt0VMzcfSliRBGWienqZj764e
+UfkKqRptQbqUBvUmC6VlZ1IcIRL0nz8YR0cm4SDWBGXCWjZRnM3cxd+QHtDNwI7DdwVQ2Y/GrWb
09/xfR3+Swj2DgJFNWtzksKV31iGk25tCWyCHtKVlSOEDOiUDhsASIFVWhDghBPZyD7oY/PWhwO6
g1TZlQaRUU+X/oxQ+el3OjZtBwHGG6rEC+2WV9LTZ7+iXZ338w9r7thvH4QGxPb6AHNxb6Pj84YQ
83sF0/r0a6tl+5eRdA/Cgt+C4o3LAPcGMsa6laAczPKhF/5d5Gf3p59xZNm5B8Eh0/Kw8wu6kQXU
tDxDxFHdn0Xp/JBTHRke92Dr527qTrpDTuNRLzE9XGDATf0wraZaUn8boIP9XmGgHqKhDK0fMBfY
QmVbiIDKBJEZ9aXUcRDvtXtW1fSFKdAIIhtaQoUCwcRVIPPs59Std0MGH9LVz6PRv/Jn4653nL2n
fAU1vOZ/mMljo3AQN2yorkObsblbLlg9AuW6L59PT+CxRaIe+UfckIXrzXnCT3Mff1RaX5MaA3io
FoSW04840tYX7kHoiMK0QNmeZ8ypDt2+3ObUsddREn/Nsh6XQ9G+jobsl9BfkUTBAxSBRQHE0US5
F/WOfgUgpF6dfpljC1athT++N+hhYdAdYS9zHSZWrLLIvbKRWzz984bat39bUwexYvSqFon2kd8v
wEaq+xkm5ByV48KoUWZ3bf1mRiu20Pt0mVrTD6n/sVk8iCI1MOxh7htvE9ZiHXoCLjeAucHaFFnx
+/SXWUcWoXMQTmJdM8vanPyNjXwBnbsNNH1gRklLuw6hZlt5UeF7YcVwH6qmWBez3AsNBoty0BJ+
dhP4yNp38gVr2Xe0noFKaXiUpb9q5YKowbhA0wvc0+RhEFxE+6TDrTKtb3JhfkWNcce5MKAY5r2O
GRL4KGAANRrPzM58gU5/VfQwUrj9wlr/dCu9hgaI5bVR3Q4Jyq59vjk9CkcSdOcg3rmZqKBcIJ+S
jPQqEUCATFhceDUA7jrFq6h4FUAXTz/r2FHoHAQ/p+s8fDQQpWGAoePZ8qbrmisT9nM3Nyu6Y9e+
jkjNPDY08uk3IYXRL/FTeKY8UCiKc1FkWycuf0pfjqwy5yBeisSJcsP1wy109zNniF8NBtvPxhXC
Q++nv/nYIw4iXdlpfhcaEeQd38fxS4sv8YY4C0ulPJWsTz/j2EJWf/9HCJjy3K5AxoZbfI0b/Hvq
m/9j7Mx260aytPsqjbxnNYMMTsBffXHmUUfzdEPItsx5JoPD0/+LyqrutDptN5A4gFKWdEZGxN7f
Xqss292vf/fP3h+fLnUV+GIWLCTPaBDqhUF+UFAqETEKuoQpedtUTNAYyW9WsJ89W58uZoM1jeTX
42Dn12Jd+RovDAA5YprHyMTr/euH9LM/8umK5nkuv8xpQHgJBJaZeky9mZcBxikp5G+WiPkd/TdX
TfvT9Ssnm9j2acLTJkjIeiYMRd8Jljro5sXoM8bFCO2vH81Hf+tv/pT16TKGfXMg+04TyXCC+1KF
mwCmThCBHdR6Y+fDllWQ/ekL3TIDckWPDCVRDJVKE+NKRSVTZCiVmdMICzAkHErgVApr/5s7Z89P
6t/du0/Xlwayc1FlSbjz/eFSjv2jXnLBLRjuzsz16MSPs3YA+3fOXCkfENplNzN4Ji6qbVkFXw2n
W1pmsB+N8VDALkfKtxqH/iplBE3LoN9IjWpkNRkPfunvB8d51i2UptXso5q/Y7CbNobg1Nv8HyTX
TzUXHRLPD8Aqvuhj9y7SbpcM1nWpJ1Detex5kHAEe4OjsqqCczAYKdOeDPb6hM+58hfdCpAuVElq
Uwurj+5Hz30SJiNvI9CqeYA9HrXrhi7/wtDVXQjMvdEKkFajcQOdAusk811NgQVGix4rx3qXxkjs
FYeSK76L0IJ+Ky6u0V11kXUK4vQSmOW5GM1DD5wXHxdLBnSECtBv924Z8qCp+JuVF7sZPBemzr5w
5EvtJs+CVGGnWS9pXIA+DcT1qA93HhYLt58ObuE/sT7tSi60S6tQR9vS1mj7JOF9RuPRV8+ZG5mG
X72x3M0XLBNvBT6HdqFEccyZWG9A7EF9GhjLrbLNwCRVHE2PaoRcxkvWzV0lRtTYqJtMb6q93vvA
u+Ba+eNLrDPSOc8LMUnwqtA2MV8Q4GUtkm0c4PHovENAcqpkAt0q2XunTFnX6W3n+mcZ+Vsap3Jt
WdVOE6SKwVPS8G22vq/ODNi2C5cxMdsxvsy8f9IXUP5SZpVE7uJg07Tj7AzwmJXqPGyhhiywJejp
QrPoyvrWSQL/+PU7n4GDn7zzP10C4kjphu8yQMu82sUImpvQYm5gfgMX2CymPvxqROWmDMUDh0/P
qp4yheO4rJAS4L8xmQiBeKLk2XWYoxNjixU6nJ6MziTwNe6zQtuZ0jpmgXwTw3gq5i3LrEYBHMc8
e7stajynzpg/D4yzFI0PCYGtSxpNzCWC3EwYGW+hMQy8zbrKx4lhpR/dgkmJyyQdRpZd8JnOSpD0
LtLgEjT1Yxhh6bA7sC9ZtPMTN1qgoDzF/LqmolAzK4ng8F1M9lONAHJUSAZ7FaSsKe2Kg6OT1cYL
tG05dRRAxqu5J01DgrnrNQxV3+zOBRIQ3jk1lbuOSXe6kHPjyO6xb4H7fGeM9exg3QFxK+F5WVdh
NJ0Ky0eBDlZtqdWatZVJycG5dW+7QN87RsuzAFoF3CeJqBYyIhWQiAv+5Ac7ZGOvDCRt7Kk81ego
TOgEeWqcClgPsZP1lErMvZinGfJmbeT+JemDtw4RSwyRJA8jfylqsUSv8ZaYYNQN/aLDaU0mvPLj
aKzIoDzOr0079/utyP7e1ONdz/MqeBHrOrma26jWjBUC1izJ1kBle3BFt41rvFKOaK98uLxLYzI2
BfwTOECABXnQ83sgi5qvcerFG5N544bU8lCb2cbgkMG/3KVtsg7S8abx2GdZk32P8o1P/12kUW9N
HSZbO5r2K4gZd23dvc9lfMN1r6bAuo54NTvcTNVMa8u1mw6+VTibWZgAqOAy9aPax6G50R3xbdbL
2kzfJV1+YiKbeVoWFwcAatYFFDj0WwuDALN/S0ZfoBKEJcy/DP1GgnOAnIzVNw+dMiwwtAzd+6Fz
CIU2LirbuofX+Gx0jONIH/LrxEADU07IPtwv7SwHJbAHGKJqH+wMgLA3PBqVPIdkiRaNBg+YSTRC
qf5FR4BSawxF8jm46/LoNpfue2YVx75tv4R9uvWqiBlVDRVxXbnHshPvWc9EctO0L+T3Yatl41PO
ypmyMbe9mHN0Hl/NyO6kY+y+ttROWNXFiiUiGKW9yF6jVzYY1xQwt04zfFX+sNbc4DfXlJ/sxaxP
2+fM7FumDEm4jLHJ4cINt44w90k42Ivem54qH1FCJn+zdP/sj33aG1epFWToVInVBtZ2GBxKB+1Z
G+xxER7B//i/2bv+ZDNmfdoft2OmOiscCa9F0WPgOAdF1DkNuq/+9LvkovmzK/Gn/XHQ1p7Ig5Qo
GAjKZVSGV1Fs3/qwNFi8qnM/Znd2EqDg6O1u0cY1JbGaSSaGtIc0OxuxecbV8KWr5I1DnoLQyyH3
7J1p81zImPqhhSkvDHaOB8KAWPTVpDe7qLbebau9apjdZ8plH+v6c2KWd41DRurXS8z8FP3d1mp+
uH/Z9rtDqIQQZHKDJL7rZP8ihHsMBu03J5ef/fpPe/E2d3M6yT0Jt057MqT4UsPAl7ztf33vf3Jo
sT7twt2uaeiKhvTaC2cXebkCyi67322Kf3LnPw9e4EQYsKh7s6EgvpoMcE/49Thnhn15bsJ5a9yu
+tA/crb0zUsNFnxyooNp3pKZ//Xjm7fff/PqfJ686IZRFFbmhICxk8WkYxwihQFO7fvAhsdlnxip
6AyYavfrP/eTGJD5eYwibXPTxs8a7kJNgUP+4gcXrceSZ1xBhLPTcAEajC9SLdkWxfX8XMzDzn7A
BHO0jdkDMaiy6Njy9nb4FqfmKfTp+c/gjZp5Vco9BVPuJPe9iA1209d/1h/+84ehuuZjyO5rUY41
gcD205f/dV9k/Pf/5p/573/z40/81/a9uHrL3pvP/+iHn+H3/uvvrt7atx++WOdt1I433Xs93r43
Xdr+e+xv/pf/12/+x/vHb7kfy/d//vGVDQOzsLfvQVTkf/zrW/tvjBDN3cf/Hiucf/+/vjk/gH/+
cV3UbRe8pf/rR97fmvaff2j2P4Rr2K5n2zZXFV3O5an+/eNbpviHwZVdup5lGoyQsg7k/Lbwn39I
4x9CWvb8HRt0CiCmP/6jKbr5W6b+D1SdnsF3LGl4Nm2vfz/26z/fr3++HH8/AvkRI/yft7Vlm1xM
DB1Om+eZni30T7tbIB/pJPWYcUIvjvZd+W1gTLtHnXppjNZep9K7d8NGWzsUeLysKG/8orP2XZYw
DF3eg7n3DsJGHOw2A8giZ1z95bn81/3964im/PGDz/2TwnV13UM47HAvP5p/f7k49mUQwW1l28iS
BTGvi5mX0eepu2PbgYYAauRiinB3qs5gvtMMuqkDwblCi24onhgHZwr3Nkboh8oYlrVIIJdUHbQ3
r7tPoI8tdTdj4c/3UzCEx6nJLpWbo+3z6jdifiDI4gCcHMybtQpGnENFJld6XjFGVEVv+iiGq9xM
g0dqQDcMFpF3ofYAkUi8BXYl9x40oGvVm+YV5WzQn/2tOYMOfvMU/bgczk+Ry/C84C0mHEuK/5Xf
tMfCQQ83Mv4lBOS/xGVCmJvUbt0jUy3d3uoJA9gNe9wEEMCTbgf4HI0ecB5zv0tiRu4Ri9I2CMRw
DEehrUSSBsehU9DLIu2mHDTwP0AWaJb7N+TUL1PXp/eFLZjW1+QWFAybu7L0zyEkPa6KMY5YLxxP
DL+uXIPtTVa7Tz33YtnZpnOM0955mhRB4y6MDiMD0qvANHXgL2Z5O1qa/ZvVw/lxU/LxDBme7pmM
whoWKtpPGy428bAPQ7NHpr5Aa9jtk7TRF0HY97dcIWFKtRCrOnJNyq/YLWLxhh6gt/jIO6Kqsuvj
o2einlTWVTlI6rkd11I/GYIzHofLaMjkbLcwXsLMeE3jwdh+/K82SqCDqyFk/nfQb4yOdGYqNcaA
K0+/GeabzAIcJHq93k0es28W8PUbjyFYxknt72PaXFu5KmG166ce1+exHGBafNxYovzXl4yTr/NS
yKMfJfIKobp5hb6ecfO23iVhWZwTxy3Q0IPFTALT27SMEMesZa+MwSNUyRKAHqYldoNeDicSiVD7
o2av5q8+/lcUBsOp7KL4ECLuMvukY7Ed22NbVvnR9ZegtMblmATyqnT8+uQXze+uAZ+WQl4+22Cs
3XYgl1vgLz6Xd7XEa1I+vsOyQuGwMgojvQpD55qnBeB4Z9bbQC9a9M5u/NCbrbVo3Cq9zxi+RP/U
rH2LBHsNqO4u7dtD3nKirCbGkiQx/zQ341NplslVk4y8ca9SparHciR0njBbf84N6CompIZtlbv9
uZR9/Od6+cNy+dcLnPvjvml+cCaRElc3ab3ND3H+dP/lAgcRJbFFG/dkcPsv0gt7DCjhcPYllpAg
4COlDxRrBuuOSa0XOeaPjYDuoyF7DiO3OuiaH958/K9JORrMNc6UH//v4yazCRDbqghW/qhvU82M
Hv2mC0H3gVVx/SR+1JrC3mheBMcXPp9UOB4+bhw17ktNqauemuJtVyj7UBko0j++GdbpeGs6YUeQ
JfA4WcyzzM11Fkz6tV372qoly7n6+PLjxqljB66uGxxVNWpXqByjpc8z82Z71nUyuuGDIUu1ZXBs
Vac2KhtKuy/umLwIvwd2LrriWpjljlrfJpCICtZD7TUr3jIef6RcZ1NePKQFdXgIcsYe0r69F2nK
aL8+ZcfJZGYBN0jJUbe7tXMifDVz9I+BjYvWCgpOxlXwWIbFuhQ5M2Sy/PbrC7T1Ny8xF2nb4O3L
6+vY8/f/8hK7XmRHuk8NRLmWWqLavOF4l3CWB6o1Nc9B7lgvAai9eUPL9do5/Hljgj7V3eAqMaz0
MMi6PKo8Jpc3TOGSZe3GcpV7+rgxksw9mamkgVl7t1ELLn6lUuNVjV679WJHnsiU54cRN1xUD81a
RGa1txtTPIfTpew85rJs8P+EF6yjDlx19vQ9BumgnsPR/QJFV0J72Le1uWtJn0D6JEtLYYFOaaMf
Qm2vMQ1xSFKPw/yoTz5IverfN071O6aC+NSunT8yjmFbjuVK3XX5zMxH3b88n4MmjLFGJQ1cZh3a
sjvEWQ/hpe9DdcgsgvoLbVQzhsxexLll3abzjSvuG8PUb2LlBFedW+06fvPxf25gU6/KwVebqrX9
pc2m5gF06BaXgHiyKkRCbtaP+7wuoCmG1mFMC7Xl4nkgZ8eCj2XXKuJrIH7TbSZCZ6WZPhicYXLO
QpanQhrypkYPAFfEHZapKZ88wUdE83BM+HGlnyrz22g79o4t1AC5BoJpM99YBlO4XeOVxEJdiARu
fiXEGOzdqb7B1Fcdu07qKO99pEy2AylSQ2BSDNmjEWLvFY19Hfdhe7Gd7hBVwjp+3EyTbx1TLXy1
BgLMpd9o5y4xNezMZrIwDVigqX+NhTa6qfGAjKLVz0S1OeyMBGu1yrh25puqAWg0tmaC4mxCFqhy
65KFxANjkig3zADoK6/UsitZa2rvB7G9bElJvbUivVghOjEcw+mJmHYPAC1PV02aF699NDx35UC+
j1bIOcR/sZx8mb/CirjPDMjhDYgIaMjcFNNINKUyDlk95TiUHOtIZNk697H21dWL/OuvP8QfY4o/
bJQd+JUe649hMixhfA58OxNyjLFzUuRqq8FS5S1Rm5LKo48+jRf8bHVGfqSQRxrDoMwVZoCeJ5TM
CmDNkYJks8va/HttZdjtw8Jrd7iQnvzcY2mvw29J5GnbUJOAmm8KahirBInRpimFdiuhxu3axmCS
fPROHzcZssYNIy/QYUIbPC2THHWP9/vXD5l3/7wx+uuDdth4s/Pi6mVZhsdG88dPWuURp3XlmEDl
YK0fi/uPm9mUHjM6dttTTqC14r40qcVcSgvLsgamuhdw34AJJtGj1ev5SfO9nkLxED26eWQfeuVg
4pm/a/u22qfSQRPTm+Hj4FNGgC1oTRGakFKkD24cwlloaE1WAcbftL3VTI641H+Hw8eXTZUZyzYM
8YMr3fo+SFOeh4L1bmzda3jbGpW+RuJVhH/stxR7wVsIuF/7cqoeY1Xf0zFm0C+qvsXIFNgSVq9F
crVvwuiby7gVcoFxPSXeq28lc3sKon37Qj3iuWFHu+zeW839nivq6CTsgcrbzSJMxtfBZEEzi2KZ
FqyY2YSZLw/Gt6qHtKSbxdaxgwQibdosJ1uSug+MZZR2lGXTmn1n717cve1Pr9gGe8wKEQpabY29
+JqQ/0sMcDdxkje3Mql6utQrLXgiRUWymuLsLFDKxEb17lWNTWNr+dobihJUbJMNFjiMzlo2s06c
gDG3FsJAkdwJq9x0ymMXZfnoL+PnWru37epOjY7cxxLAVZ1j66kzwEp2/6TByqZBA1W4ArgpBu0S
uwJdL+a3BVDvh1hq3bK3N6QttvSE7myyM7H2EHrgK8OcdNxY3iROW66HQG11AQyO3QAzzkYBj7fP
SYkWGcO71TxQQc/FyJ8qEwolwMppaaZYHnSrGnepnNKd7jUgwljfl6ZaVOAuthV1aipp3mIKoXNp
lbXzYuIQqvPgwJXBV53OqOa43ypb30cj8gMjCuVGtJm/B2nmyWYjUw1VqgrqRWp1UN2LC2cerk7I
DZzYfciNYZ15sLklNikXwwcmN8UrDw1NQIVZ1RZsb6PTGVFV5kKpaGsp7ST9gFojuXqD+TRIHHrM
eXopUgdm3UCF0ncoUZPfOGllcuSROUg202LhG360qGjTyKrWtulIW6IU3+G66kfAOtEmDJN6qU35
bd3p94ATOqXqheuWO9sgOJxzSKZGtTdK60CuDlsmGji3HEdQc6ZGg6oHI+3RVhgNcWUk0+PEDMm6
kVa3pCpOXJe4+QZZY76zDDpvQ5yuJYfdnRosHMNqqUX5o9e6b1nh9SvaSLCdbaiAMIXBNA5DjSJZ
h9dd+8fekuFloGww1mww+hkqWtkAw8MZVML0z7WY7ior/9IEIMlD2rYTl5AmIksTeHI3om/poLdK
Q5xLsCKdEeNw6wxQ4mLRTRVw5zh5hA3xpsmetSh4SouQCQYd4xwZuXuci/TL2spbdIVzaYfoMgh3
PLRPnUeEcyhnrLG99bJRw4KgkLmwUJmv8dB9DZ0XoSGDZhamXAaVOKjhPenS4iXjjtOt9xeMGTk3
GUyRWr9kY+QueoSuNDT4MI9WcWsk3pudTGJX95W3oo4Rz/pVsBL0ElapK9XGiTRxVvrwnfFjephD
Pj5YUYwDCc5i7bEQml0zG2R046DXwJOEmXwrk1Ae+ryWUOyqmeWC36Efqxuv6POV3ahdJOMvTZ/m
2xjRvTmGIJ3zbj2NzMUMAaqz1MtfTdLmu7gE714iBzz4h54MJhzzgQwcn7TcpZdHAhRabIXmtyJW
EyXvrrbuU7PaqAmolZ9n+tayb0fXrzfgg+EYj5DGJvCRkVzUVW8cyty/K24ywMDLQE64KDP/tZPF
fh50XxY9vXk2f49sPTSkckI7D461sxUIadb9yGMYFY+aPPhu9QxeD8BVMF7xgn+PU+5XU0YoTgwN
ZmS1LFqtu+kHPAq2VS0IJW3LMVdnyGdc042SF8HrduDE6HszhVLBALbTrUL6DF+SX5M5/nOgQ66N
R8KiJazEMtSxTeqMPUd0pxBt27TPy4pfZq90s3zvIjqtt9EIryO0ArjsmDKDGqSwqLA4CD871yUC
RumPT23ZsM03eqTxPjx6hieqtVPzyRUaM4Uqas1N0/vf6M++u26UPmcJLfYxgNMaTRk2aOSK+YOm
Vbe1Abg1SK6IqN1Esw/AvM8LI1r5ZXTntPLUW7Aw43jaw79rttCm39umjmAVgrnU7CG4+M6QLBh2
xhJFg8QFo7/03LsOz9nOpcUNCDSltebgzYQ+sO2MgXAuiEYvTvCtjfNEKQOAtbcxUsETZ5J8c9nu
4bNbDaiw9Eq4l0reC1nlq1hp2WryUnD7uthH8UpqSXIum6pbpokAY5fv8qyAXx9G+hZ4wyqKvhnu
VO2hcHU0CiPcBVV1KjrfhtVe6GuvjosNH4WyUl8BQRKPVGivykH/EpZufWn9YE2CvbtnsX2s1EBh
QDnmuY60s9VDyyt1/0YZ0PhkHuHZi5P3MgzVxmOmi5wspjlpfWg+4I+Nw4PLkWuTmcVXswuI0cT5
g9kbN755B2OCTnjRPFpmFa9711mVVjOdO0Nb81L761DLCU14+bKv/HpVpcHKtHJMR7Ij+egBUnew
imlsi4/0N6ETDx47Eu+LXuEsj7ORhmfO+lA0X8GWnRSVDqCvLoKxQTnrgCglswUZktzQh4PDizLF
WAB7lSBQCwdrB2pFYx5PZeMZ+VWyNFLZ7+wWwnxHQ2FvDeKsW/7tNOT3OOsYOANbaTMjXfX4A5Og
vhSD5i7HKP4ST/Z1HWvOzsM1tM5shKdWLo9eU01HL3tLsxmbGc8c0sE4AmWY/rwRY8fSxOJXZk56
sp16ug7NhBNol52q8o4qZH4MEpUd8xTbDecKrGqD+93RWdY9fIaEljZOjYasDR0dDwr5klxDDMKi
1awIDHHNQyQBmdd/M5CnscWkaJMrDx6BqZ4JQD2Tg6w3LunsXeQPD13bv/qSkJRU2V7B91uZsIEx
0Vn5so6TahOlkI3aEXojG0UPiXw9uM9NSZkwMw+1k9pHioTsH75FFCIWptVOO5V3UFsxDbCrKPVD
XQA496obu8jjtfJcZnvmhQ+lqeFE7bpuUb5zl4Fu9zS14+kL1T57JSXXzHp0AEAnfkQsQcFDT3xk
eG5E0sVH3fgM+NMBACMQsDgoWW3Zr23NQClAA9/zy/66jC0sGwwNNh3OTUtPiACFL8HYXFUUHutw
6jeqzM46cPixDl5Dgqxx719ihySFwX6o5x/Q0oyXo+UcPT3ch8yTJE2Hq9TeaY2kOlzc91Nyn7TD
sHKwoXtjv/SHngRD5657yIQGEsdViL7AMYx01QvHWDilWidRNVfgT/nUlsukzbHaBgfDi6edQGXt
D+4pZN+19I3uedDdej9Oh7ajeADMdJk2igQUziorhUSI+g14FtzrallKk45yBROY6DtlD+4SLZL1
NHlww7S15sfUr+q43wofRaNMyaXgsyYx38pNUnLUdww+ku2Ur+3vbsb7AWGblMd4iCMy8twEGbZF
gLH7sTGWWV8Um0pH7u6XOJLYPpXQ1dZUwFN6BuUivDeGusfhqbT1NIBdq00tXua5sfEQpS3U5Eek
BAGJeinwxggCcyX40cZXyHlc68LxlV1qzuZobK8RfI8LFchh4SpnoyWxWMdT9RRhH+1Tb4ey9DrL
GLWNO3PEF+VFW/jzSEmziclD42mq1qBm652lwgsA4q3t0jB0ZzZdoFMq6GJ1sFml1sihtnw0cJ9A
cOeKXL1CkA0XA6YM3ttZgGOBzu1Q7OM5XiIS3u0aLhVqOuHXsDRvU3y4i75FzCnL4o2zKRecqBpW
BvbLtREI+6AnOVznGYGLFJ5VrP5mhkWyEty7RXJsbdWfEJdeTUiXlnES+StjqIzzZLMbyGtY6iwN
nILgsSsdFDkrMHeSbTxBYZPP8UKKrFr2YSjI5gw38Hqngzk1F0ye/b7Qo7UfMyoNnol9oRWR3Zne
MtHLhQi6M5GXNfRlG+41Uh+7cbjmV5xt8JkebJ0xF6HLl3HsVpnysHTYN6qbfEozs9+grOUq6yIN
9KZqT51M96NqHsowXWtjNCFqqiAp1IJFJKKlmuivQuvTg1Zn5sKNqlco2REl6j7Ccu6RcPLkhfSc
UySXuNKqhTaFOMI4F9hiekt1HS+AYWymYDpFBmjmNGYpMrAx9OhZ6qAaEZxMPeA+G59z5kzrLDib
Uf0tAggwZLa30c0QdcIA97iKwyVNl+gx03fs6y8JCczroB0emCKn1pVn6zrnp9DIhLZ/Mwy4pPXw
NoPFjJb1lkxpv9DsUG4zOxkXY80J2Em8/haAFGIaSu3gCoQw3oxA7YWV2ax+ai3aPN7pMl85XF92
tYgUZ9m2XYLQXImhWirf0fgAWTe1Fr6wA0ftKF99mj7EQ62HxJC7RDXWSqvkRQ1P7sjxfnr2O4dW
fxJrtBgZgpzkXE8YPQYzjFOSaGJb+PYDGu7rAO3StzToV7mtEQHRjOuw5W7kYXAu8SAfRp/xSf2s
G13Ik6qhZl24Fg+OfAjxLPiUiDudvWr9rZ2B/40mFBpx+diU8o1PGCPu6BIXqV6PS0vP8DNP4Vsa
FGzN+yVZRD+aUvalNOjTzkfgiXOjojefC+gAgMfrZRc+oxjalT2/gIwjVERtRk0zHGaYabsMrOlb
HJTPgYmi1em7UxfHaAJ8DkK2EKtmknczM7DW9H7v+ul9Qs8sjMOjTEiwuEaTrELyyCs/mJ7Gwrwf
7qlZMazCgnzQ7GQf0e9aThrzUNoU8QJhz8g1/UWQRKO762NL4XI1dZgr2ZLWKTx6P9vCg/1aSADF
RVPvg17fREneXhnXbqeXCyrIzYbGxkQbBhcmLmlzr2l0IVpFlAZP5hy0peahOFgSSasmfe26GB4k
GT+v4JpXx2hrukiuKsURqwgI5CYmgUOQqOQqanvXKufEpubOL+jBjAazx3Cd1x2lHmFwXaRhY2H8
6HsfvuwV8SPKA2NUMWGSErOsCZ0K5CJJ3X9TPYIYgLwHb8CClCjWFK8WkA3YnqXd98btH6qhUsfa
nY1/9fcwH7JtrnEl9/WXpoiOTGBG1Dy4FAWtHlOccIl2ejrdQstr14O9Vn145P1KRUBLtZURnWOf
PX8amW/mmL9pZU6jAVcXOkpt5Zkw9elF0+zwN+4guSrJa3uQ2lJavEh2Vyx5CJu2sEHouZMB1DO4
1Ukur1SdPjhmC/scdsg6qYhMpqGy2T0Qc4zYMYxlNEFr5O2IQZxV65p9MD0s6Viryqev1eL4lUZo
zf+QP6eS21pLMM+ITW9kL7U8OA7esdG3ppVPYjJyA/ZmiA7Wtv1gaaF27EYq1HqBJiJyJXe1w/Hm
5XeZX2d8pTI0GdnLVFD+Ju7JjpT9a92basm5dn6faKfIF/aezxBwXbIHJw0bhVYie6yIlaZBcyxp
uC0rnAOLnM3AuqfL7GjWJoyG6yCPDrLrhpXS9ZWVUCIoaUUt6yj7PrCXVvazZqfHxFzGfhIdWnRN
pps+9wk4bgs5dOtbqGBr8Z4aOPSmmnfb2N3pDclWN6yahY/kutGGjTdrOU1KdbzWCQaTS9uXagWX
mdNT1W+9Ua74KKBWCYb1FCiMpORshlYmoBTZjIopwugpwDKLLsG16X+he0N0KQ/DUxX6KzK6d106
RdfYGPQc6EN5y8jfWTPy5DgE7Tn9kiOQ8AePD5u1V+lYLEO7QS5Vx3hdMn2ZQ1WuxT1c86gDRj/5
nBAEAK8ufyMSu8+7dldKI6ZwkbD6Fc2hrJpkobLsMiVy2ORCci7hNPvxVTLQQW4c7Zx3cNhN5ika
xYrUC6885MJ4zGt8TnPryMgSanRB9FjWZsDJLb4PHJNxZwImHE7UuNDDul2jDDCLipJ3O+KgMd6H
NtIIvU/omoG3S7/aahYRE+WW+opNsomJjgmtXeFihU5SuQgNttb2LLkaan6oeIt6ykLcr2qZDqJf
pPAXPEY5Y8t+M0M6wKXZWYTDg2WGzekmQMJJzKfa0RNTaDDpDsbsbIbeeJB2/VQMVAuENwZbrBe3
AQM3FCX19waK1GKQwbQwJoPRGJVvCKvONOzuIR+JHU/KviQmDmVVbCwO5ju0DW0DaF8fj1jBvHU7
K3w1WES6sl+2UVM8J3rwhXkIhUosve5gI/B2D8dl5hs3eth+Tw0GYcY4ePYRF8Zk40Vb9QevT6qF
0St/hwX3RLbuWyK+49+GrhBwETGNR9cRPkbpsFloiktETPIiyce11DkKETpf112b3bQRlCcv8ncS
tV5w0IfR3VsN0RUF9TYZDJ/LT/0KWj1cnXRdUsMnQc/nv0bVmfPMN423DOVDnlXWYoASsCuF7V7J
AXmhJ2xOQqOO6+RQ0V10i2tJI8TUeJHQJYsIHMUQpeey5+xVx9QHOm09ehMVHde+Azxyyiy6777r
PbKQcpUKk0enj9O9ZpYUAnX22D4lfmeoLtrIVSwfqCZRPLCo/iqJN2w4ZoK9oI6OgusxWxzRT0u7
bN7iXteP/XwYjFtG8gexCqi4LBzaC04XnmGQpJtJunJd+421AYzTLYbeJCVAdcI0Ocr3BFR6kVzh
1CiWSZ1GnLMq8qBR9bVIG0rETaWW7IkDcWdO9TLCS7Kv03jTVKm3atO0ZjsL8Z3Fa1EYauSKNr3r
LtP65FJ2FALK9f+n7ryWG1cS/v4qfgF8BTTypUkwR1FxdIPSHM0gxwYa4en9I896w7G9W67yjW8w
AqE0FNDhH7PBanepYTuLQqtRSo7jVxKjwwYop5xyAfUZXXJBfuLUMU5a2XtOlUyvcrKXLJqXaR/Y
JRY9Q7He/Bg0ypi7Z7O1mlMcjOBlS8fS1MYbRL3p/ekcG8bVN9CIcyf+agJ0z+zMyINn68siB8XW
L0gM/Hl0VvN4MV3QfChyT258n3m/SCzWNV+MZffKZxnMLoX2hXeZjGSfhslzwoqEHr84sENGTlzA
7ApbpEOt0UO3+NV2LtW4KDKaQaicEa1n7prR/qHd/+YzvOjWnhHyyvYn0wGRcOiICLHXllJ6x7bq
icbo2990gPyqwQADtl5fBipWag5THaL8OqGX2cus2OY+a6XSvssfXfjy0fLQP9Dykw/2vM479eF2
MzU36Wn2qcuK592csvFKoxO6uzegayCOitiiFIxuaN2v0WW3nPj0wBl5RWU09MfeB77sJuS+yo/k
hsYQNPYxPc33ApAmpjosCzWE/bp7EZ0MhEHqS66tagiL59Dvr/XMniYci1tuPKXRkF/dZNe6LIUI
cyMlvo1KVFQL4LVfmbR573KgLN7IjfLkU5cSOpv5nWDjrL0WGr4NGd7LYvrmNwwEtX9kK0U2SvUB
t/RCWe7vIiuWrWdc7AyfdN/W0UIS+E5YuY3up4nj5QCkFY1tzVwWvrPgD1fkIQZ9aOcnt07+8LLJ
IqgnBL+5b1Y0eW/NY9U50F2gdabxMniN8WKk1Ya+ngS/8Ai9RFkmoLZVoV3Rp6vbT3tK7iIC7EW3
g63nHrBifxXKkZ5SoYdnm4XL2dMpBoxK4u3SumIbQ3cWApLubIYee7OoOiZUbBJLN8SbbGCHpb1R
ifk7SpmBkOR2RwbuflHhRCKojBog1/J/2XF6EI3XHtNiXLRYtM4ExcRXGoIoYRhrlu2A6it8sj+1
Af+TM5U7ESfAdZnRnsvCsGnm6ro/MAhgXDMXulnqmwhudN35MJ20IFRARmUbtJ4+nIamL26+WwYN
q8JbXW2KrpE3iMIV+boDGFjpQEunVRoIXr/3SrVdsusiR10SOxsuXue0285jzdqnXz2tDNc0bdNb
Ys72YbbjD09qye1xSJWX0z/Npp1sp13sJPk5ZMF8Y3+A7MEK1V5VIYx0YkswoLIkeiseN6QUTU+D
V5vXPmcrYfxQqBooWw+Tp2yu0yeNhexi7MJ+e7845AUuNE3CxihVBwrH5sqrLe0K1jWs7D5zgrGJ
uwAxMt4uH2cGJbHy1kqLZzAezvju2ptfTfSZVcNHQUncIsp0c58UwnsO3T+imj0zJDnF40xnR8PW
rKA1rYY66pXmDD3cQ1iehDue9Fmo5yJ/nby6ubGnHp5j3WyDiZKtzeNUn20q3qykWE+++42NiP2l
Ti+tV77kttW+WFn1O6PQFfuzbF+8EvcTQC9V8PeLUdcwakdkJZjpTW9i/30QRgcg3RRbf1bmiz3A
p6pEX4ceS1CdFJeNNNFNa4lVPouIPyF7EUblSJbPOHA0ylM061xY3C60eTgf1ehVv0VCKwrCxuIU
2wpiZ9acwKFH9OzT3riKZXydo1RCoLtfprKczxaGa9m03pb0Eu+ptCA5RuV8U02yuk86Fg/N15jH
n1Gqq9fWpLhM1u5T6mkGRfVdg36qH4K+leXmjp8eY7tJ97Tf9gcikI+0jNcIZEX/u23Fi6s5+s3T
DiIBvyCd5EeNl8eEJT5aJki5pQ37OfVe4ohWI02z0Q7RvVeO7dlNoZU7SNclv/G0GWj81Kr2te2i
5jljp2QYpz6Z1HtlhBVKyrPu3su9DXJop8iPlsQMRIeOdZNT6tGRWhQoMIIpqbDTXOotYlOmW0dz
b76WVWdbo2+vjId4lWmZOGm52uElTHa8KeGiHIrurbCNZePONvdWlKyUAy1lVbgf8Y++2yy39rpd
Uf1k/65T3Gt1Wmm3LG1fpkETexNnJaBbOa46s46PwCu48RNB4fAoll4yihNyWyNoUyRx0OQT6EVe
IcEqN61NV1plt81maDT7aXLIbwKAxsPW+c+E8txK6msOyronupf52gNEWtAkqR9FHx17s2hWxdTd
2ulBpAhoD69qjuZc2PumZ9intgUBKYXOOiUrhQ/vUQql1oQZ0dxrWiVK5fmT8TekHNHVdn2SKtbK
ziYi2vOGt7DatncOs3I+TDk4O7tGIl13o8WTkOBSsz5SlgvnqvVKfquC3Av2/Bspm2vWIVCJ2vj3
QMPf+XEoR2frNoW2nZAIrkLvl2S26uYUxr1xf2bACHZe1/ACHlTsKKxjwlzka317znxvNQk/2k9O
Yq/o4tpS0DGvMjn0G8/hRq01F0Ni6OzMKBqW7KaRvzhXOm/GHXOdjxZXO9YUzgZTpBVbSlwVVYsp
SWBWUi9nVU8HV3OzJZ1J7AWau5Q3HAkV4DneJYW7ierG/KMoqa6cFOUTUn/PjYkSKwQa0Nhj9kyK
Fn7I1Ds8DlWCTlqL3ltVlE8uRsxbKSIt8PoPAr/JPIRG2SfCiLeikp+4XMSSaqdv/L4+Za2T8+Sh
qKSx+Q7szAC10u2OJcWW4yyROqoscDKhn30fKKaptZBq3LK8Ojq6LtfuYmpoIPjZbLVfwu++/Qtx
r/UtY1a2hpwVV2VSeW44PeSqm6NhaT3siIW7JpUQCV/ZPhfFrzIqt1NGxafInPo1HLRvvHJrXUun
czKyqfCybFcnIj7mdkYjqk0XH/62Wpn229SV9rHxpHdOtZlHdKpPc5y8mh0M35BFxlPWOVBxs5HR
wuVFrFgjY1MWtX8qVYrlLuvBokmcXo1Id1FG1E9IYeanCC3yTXnjgdoq6knuG5TMSOJT6VqUhaNM
9PJ+5dCLtsrMKDzWJe1eVSgGHMT6EGSMUBvfnKYnurcIP6vdczRKqkJk3h3T1GbdmQ/r9P76aJYt
OoiFJTPrmlcQib40Z7D5Ti3I4WKISnuxklMT01EJ8hnVd2w9tYbjVOKnGVthQM3QApVQ/khTdDi/
5ZaODUwkX8vONoaTEU5zkEREsxk6GZos7Xgo+ynbDVVeHh6HnHqvfVdiTpUDAli/R/nvpT+98LU3
ClICCxe6nPHcWuX0fd7KJPRZcQA0GX62VkXkv+B89l+q5oeAZbtYs3ebif9cl3Ofr9VIJZrAi7CY
PN3ep2Z0ZjfP3rBpkie5neHzo9w0nsDFtJOhD+u+N8y9VoVYzb32bYblJqOUv7npesWqSHpQp6Ys
jp5ebGPkPctpLl6KyCgPJRAZbbc9IkTLqi5h1tcXu0/rS2QUGPYpbRrbg8xC9LN69D509nTmIX1S
mEF+e2xEGxkFZSlH9pY2/X1/X+dU2OZg0R9zgu/V4lPv+30JpR44FLEHDgusfe1FCIz1fsN3w0fq
aOziWq9+dQddrWayN4LRLKxlI/IU1hO9n6XX+pV5iJCXrhxf/JFFSuum9drRnD0davaV5yoLuqYZ
14lOAHWRu9Oqsibikpl6DlR/uxQ2d+6LQ/I1ogbcpjwZb9G81h3p7EmK+pX706YY4+pmxJ1AilvW
wTC6BXsUrQryXp+C1nUKSLZcnTCIOsp79iEby8qxn00fPKqNkq88zkEBo7I9NiGil16/WLURbadW
fy4Mh0QDFkjL9qOlJmpdu73xEpIstGBLAQY703AC6bnscE0sEuWC3Olg2RRd+6soAjpCVdEe3bwA
qwvTdDnjPlmD5cM0GCji/CaFF/HCxl0SJUjH/RiXC5I4za1VRIoqIVqKGqVlV2RvcP1td36cibCh
kMYnFkmWZbqvkvDLslWP/AyDqhjifjvEc7VBHGguwVfrW+PX9c1S32hDy4vPuuGUx2xv5Ezygag5
QDMtZ6OOUJRE6ioQGl29zOsOnmlf6fG46W5rnP0wH16G9EXEunh9nJTmc+1r4pJH4sVmfXyqbdzT
Ip39H5Nb79jEKCC7JN9IuwmfpD0VT/9eAQnH81cBpG2Sr2yCEXi2wKp1dwX+k9S4yWIlVYiAKEH4
gnpG6k9O6vgLFwfgykrr7uDfzRAJvtQF8U33CveRhyiedo5feAG1Tf2aKYWQFaIsQFXnARgNzUps
vpEynQNKGO5yau9e5aomY2GsQuDF1jwASN8FG2t0966H2t7NuhP7k+paj+kFz5I6PQ60PhoBifYE
M99f09OfdQJRXwhXHcLIC6S6p7wqKggR5cS7NomTg+9a5m4q02ZfyE9bMV31jYPUUCfcaE3kwEeB
l6tLveKq7odYcm/PpjEuE0gnpCxxlq9NahMQ4JPi4zrla646++DFNmqZSiFsDZ23sW+NRVHNC+Dr
bEvguLeYaUc+smlWKBFZz/N9rB8mJXKaSyMFj/MBCZ+xqLzU2xA20r2XoyKgmITMc02GFKAcSWda
Fla3HoQ4IP3cXT/uPDO5em6nnZpo/BDk9b5ByeDfGPNo35nvI8Ia4kI5eBaLMZw1uPAPVZzn5yrs
mmMWx0HnatVz3WE7//f3z/8iGnYdVNeW6zrCE7YjHmkq/3z7lIlb6eqOj4wubGKbVJDSZrX6qbJZ
+9E7Hd1uyHCCXudz0rQb9oXP4CYEKFWNzYY/WLp26ZDFF5Hap9ir2wWDSnKd3HtERKwAd8hDvmim
9bPq85GtCcKJOEQAVxsfPpbCoOyYv2QhSY3J6jWF70DTDQy5YZjXGN/Af7CZ/6tN1kYzrwvhej6l
6gbWvb8mt0a1EKRe8YfTTEVFb5b+cgrtN7WGxbLR7mg0Ld8LCmsBn2lb+g/vt/Wv6TT8dOyQvsdP
xmjh29Zf32+98YauJlGQyuhKAeHe6zH9KSCzTaxCw7bW5YjCUgr29kYo9KNb2oFOx86lY2FwSXRU
d5XedvsEMV7tO/J9TCptXzV6FkQsbn70VFQtcnUu+gw1/lSCaVZ8XRQ757j9Unr4OZd1dzZECwna
SDSs1XgxWbW+EzKr78OmePcyfW8U8CgYYMKDUSAfhTJLDwAS72zHiud/fws+/EP/IuHmD2J6vBfI
u03D1P/iz7ZKn56CRGd6m6yvXEs+R8faEXHvB82c4iY2tD3RODOFjpCwFAFa4xcRFt1Sdb38D57m
/929AUAhyEX0PZ6KvzjRGQa1tIpgnENRfo+yZWV/LwGKbYi2/uDEOlpva+63VSP+vDH+X7uST8kf
LY3Xv7u/2pL/xcn8/5F3Wdz7C/7P3uXnu6X4v/33323yx9c/+5cfX/anf9n0/kvXTeBvz9FZ4NI1
8D/ty4bzXyBftkFujbDvNt2/u5c1gX1ZOI7u3wcDi3+ZVhlr7vZlzXL+y/dAG11d111sz3zD/wv/
MlzlvzqEPTRFlontVTddA2zVdO7X/2mMJdaPuVuByibG2O9DBEAlPUfPANgR+FD7XEVZd6mizj7a
/mLQxovlxeXLOLTVYU7pq+dumz57XkeYOW7vwwJJIr1xnfWx3UeZ8/k4oz4RNoWJbpmUOXlmdfar
Z6W1GWQh9rhL6RRUQ0MpK8szZHfdrmwL/bnzHHbBVLizw7tfbtjuhqy5ZWS4P1SlsVArIK5HDBJL
q+TT9LY0X7VcrDWt91gf1S+JpcfPuTSB+FVVbQwrSp5L3dAujT8gOQ0/OsQm6pxVE3IfPw53nldF
L1mEhsEYYg3tHO32WKUpJLYG/V49ry+GPmu+vNEFDs3QbRYLZ46dmx6l9qX37SRIiW9bOvlUXh+b
VS8vqG3Pi21aztO+Ve+FmY0Hh2Lpgxrd4ZBootmHpBt1vU3rNYG3x9JGSesPVkxUHvbKQOCXOthI
9lg72y9IcN4pV4vPsz3ZL2nS5ksVCXfX0k3w4nXjbxWq4uTrTvFa0gJeaHp489qyfB20+Rg2tn1u
2w/ZtPJixkJeaFMOFwAY5lr5fR4Yvf2wHww3d6pXtl25mxbB4dJNlE+KA06mfKo9KpsNWV6L2flw
mrTc901lb1UivnwowoN7PwxOBMDh6W5ziOOIkDyDIDDYsoIWGJQYHDxhXERdj+fWjcy9ZT3iIPKr
NrTWLey75DLI9Luev8F1WsimFrfz3NRL2hLaVRtZqOYpR9uoOPR+9Plz4atilbuRjtk8g3/3pjZZ
gE8PG9oC3RNlvxctjbMLwkIf1a+WbAUY1ltd6a/eWN3gyntSfW4t9R3PWU+HuhWfKl2q81wX9SJz
ZPohafTNaxIhi0g0b4kx+Wt31K1Vdj8tTH4+GLHFijQ5Gdg+UGLw9u2t+0GiC9hqpZUi7zSovqGe
W/IuOBt+4+kdOLQ4iMjswKn6ryFPIFuIbzs8DkC35WG6qz/1VoRBNENK3ccGWs7zHnerpuKVO5i4
SAZVr/7pXN7P8Ry3e3von+dubK+Pw9jYy8QdsrPXFO01p4ha5s6p1Ug07YzhBmM7HChG/duBCrrh
UGcR5vb7R48L/3itr9N+r3m/kC4ku5zgjSScw0N2P2BxbhYTQbRroqlMEeQElOX3zChshcnaigvr
2mpw0kOoZSdVJl+IosNTirpg4VnVU5U02rW4H+x8LK5tyF6KE2WF4TWVhnadzHEni1JfMSDTzo4i
9Sil+WrE1rhpZqc+Pl56HBqdterjI+5CCrzm9sfspZNceJMfs0T08kUfjaP88xm0a7OaQIDiz2SK
KNGk/S0Qg1CBK63iHKLHPadu+reP7DyKV+No6MtGlqzhH5e9++f0Dt+7rCsaD+6neReaqxaX0TK1
zJoIMTvUl+y8ATc0je5sUynzZDW0pFMZbpXDk232MX+1uUEQBYpBXkJRLTsMOe7fr45/vzpVmrev
iurbQe57zkrNP4lkNyQ+9dHeB3EY5Sqe4uqMPp+EPvpK+NClurvX9HLFDpLTcX6ZE889dGl1bIw8
PjeO26yAnxjX3WGT2rH304qmg5pj40dV+3cie4heeLeMNX1Fzp49PebQpHSXjfE5mKw2ge7v3AvB
GeQmjyQmVEpuuw5bWGibaWAYjY8q5L5PaiAi4yalGxLLPHRpmAYxFfHOElt8esDxQLIAoX3GpqbM
zvcxMbtSvSStrV5sX+wivD/Xx0u1KLVFZBJPFLlZsiV1A6Xo7CennjSCk6Za2A5fiuBx+o8LXtYY
2ypU53B04j9lraBPFd1hd3Hrnx+yITOWdgS/buW1vKRxJXa9576jJvODJDfMs9F3Z6fqymumF/2r
CWCIUAeZnjUZxM/oRJjnsb3S5kr+APcOBsQnP3VdK3CmyO6iwJmPDUb3oJN19+Wh6ZpWhkfc4RK+
eDrG7nQtUofToRPYYrBZLjDp4+HQLJcZR4X7TnVuuVBEce2tJoeRe3xoaObNHRy5raNSnBz2AKd4
jJJ9ZQgYrY4I9sdrdFqKUxVaasWoCR9+/7zHAQSSJDafSSkdNLjBOrastXbPtos1UZ8yO66OsgRq
Zdq+mFgNGN67m7o7DgkZpXzCacugA8phptJAyYcyR+jOVenrajnhU2fT335S2uS8kFY238YsRSFv
2y+PlwzypXU3yTZI5JCB32cuykTkxWrAdChlqZaP17y+7+42Endtu5J4u37WnwffnjYODQY7aJ/i
yUKCtQjxHGTZoJ8Mt8mfrKImVTjvqt3j9HGgARNrnGhQ+d8/BSfJPu4K/aiK9q0ec/sDnYdaJ3Xd
46HgdI7KUzEZ2XPkgKZrUQ6hZX0LA/VUZDFJlERMrLVY5R8k98cLKTAVJ70cXnSV/Pk60txo30B/
wIDzVb5CE4mPuTs0cibHr0y0syTpHRi/eZtCM+Uug/mMXJV8+IjP10Pejxu/85MPOrZ/oMLpr3QL
js/Y+ba63U6UZwCoOJ7ZBKQOi3OXGfne0WKSAD0iHbxBQzjvuOq7F3sfjwA5pDPaIk36515Q2TnV
jD1IRSZkhkLbPJZVU5f454Gr5GrEz3bjIBmJwC4Tuw6J6qhMYhmr4qp7kggxE82glyMvQ/WXrPmV
+90UjeGLk3RXxMn6l6Pr9dKtpurcIkM4J9lECvX9Qlb3Lz6CsbvUaD6bLINWiNzjTXtHfTEQXF1h
ftqlbr7mvCkrw4bMMJQjXlFP4LgqCUx+rAv/cUoA+d8++XG1mTv7xjixLhs02ROVLFf6ysNt4/op
ga0t2kGd/0LeS/VtcacWbb5Vk+FthEsXQ2QP4SElF+QGQcUWLDHqr+nOSmSdPV+0sDV3okyPmYpy
+KrZ/tBC59obXfabrCCkw0n+U5p0mCAVzG5tTKxMXhkUksttWzgYy4hPQwNsDnuRhXJv9sa4i+ai
OzhdpW/HNhqOYqhRraOVPc0EbaLWzwlHNN18XRXzO4Lh+wJIJJcwRL6QlLP9VQ8pNpaoCowmJaNS
m4og7Qf5RKZVvh71lF7NIdIhRSZ87+gj7jpPsalY8ZIoX+1NSNmDqu1pbXtFcmMFn03CDKJGyn1X
dOabLnSWkU3xkVvOErukueBxmD7Y2BoQNqMOcdVOH8VMbBIpBa9AL8uEho4VQ5H9w6vf7DQsvvQu
LFed3LVlYz51OsE4BsTfH2IuVmRSRp9NBcs0Aaof3SLNzslkRCj2UDuFopq3SD+HQx+W1nKEXDyx
WMyC2qxXQ5NF72Uxyl3Rzz/rOubWDPvqtZ6ybOFqkfZLM9G3iuZTDRW9at8zlPEz30g9A7J3S7+j
V/hxOhmtOMRUs/BQ8ilJ7i9zD+JqcJ15Hfs7pJ3zz0yQkmjauXvKvNY+enn+O9PtDDGjVE/cEUiK
TGyVoFAogX23JiSqlht88u6xzHK1hatVh1KE9hpDDqrW1r0YadufH4f5/pGe8ThxI1oL5Uyfpq7q
Xwr/32AakDbRkKwShNnfDIO/Ji3V3qMOZVXSpygtdC8k8cOYTq6S2c5TjD1lauNs6yJtx+PvHmy6
aTcK+fiZAOF5RVBBccPEEOJbMP1XP0Kk4Loq+hQmI6Lu99+ml20Au6tkMeLyT6E8sVysnVA3vhPN
fMc3V++kyejAbB3fsSX9nNlRejCHKl2HOVpx39DfZOaM3zKMTypNEAK2A8SLm6qj8ozsREiwHaB+
LH6Uw7BrrWb8bkT60yYu+RUEaVzHs1RgMiRyS0WIZz4TYphainSEgRElLU3/VLVqeJKJ/V1BT3yK
vLfZdFbVMVTO8Gy05hMe6OpTCUcP9NYWe0Zu/VVG+FXurzcYtlaxP3zj+6JToQvD18Et9lVqZl82
WH5ABJDP0Gc0aJai7z9flyJcJJZjn60UN28+WFSfTnn+JXTt1zS48W3A0xdLk71fmH5abSneuqpI
DlON6LksHOOtnTt901Vts3pcxY/vB5bGUPS4iqOeVTMOp8PjNNbtF3B37fI4c7qMCig3fsqN9qgI
ctuysDIPbd0V3KaFu0cGHu1pydDQd8Xenrsi3zW2sA5ubMmtrqOC6MPE2DTCNk6V3Ydr5TOJyDc5
g6Hmepkchp7gAOyubbO089JYtSqtbgAZ+i5uIvzlMgQojy12+sJlPxL2+ppswPK1nSLKx93h2wyz
nY2h5UdFkkKADKeAFfK74xS6xSpD6fuhGemJSBYb3sjLj6NPU2cUobgpok4coqij4MpMcx7qy+DL
8NPKKE0IsYLuuW/921ibvx7XLR91e+9Myc2JUfT0k1hafqIRx6L3h7ikeojSJZe4G2U8Ncqalplj
hx82u+nQq8jsbY9FXDHSwy+9Y0+eP2JTF8tY2e1TLOgHlWHTHxIlBTC5NJeihhsnWfk8Dl66caJ8
ONH/Z27weRtHSyN82FWNe6hSLGQUokEwtMTthq7V7JOKATi2zHmnWSURElXmbzNVR0drKqqtRB66
KHDwUK/Z5SgZ8ZqM1V0IeD99HOQ9fne25DUt7PzZc8m9YMXFNP1V2n74nLjlfO794dqaXfli+nrx
YkzpumQ/dO0bYB5z9jWI0yXQfHgpW9THqImNw6gpsb8Hu2+1mVCvXjJ205E3PQP65IhJI6KHbPUj
4534VQw9ov1KAalT9mG0ofNdFsXPqGyMj4RklmUli+KZ5DG1amZGxswaaJ2plLbRR/bEdl3Ze3rW
m60+qeQ8qzRc+RKDUTi0UWDX/plMFnaAblzLgJDkFGvL2Ocr10dk5GaFuZlrxrSy83yG/fhnPppE
LpBQ9mLgO3i83GeRvaf0dh2NzNpOl6vP2td/IPhtb1pqesdpYOHeWXH2KVGaV8Xekv7GEKFMN0RB
K6Jw/Cd8Eej9Jqd/cQxr3oh5Rs4heVuPj0Nk5dfBafFPtDLeGm2HzVpl6tKZFDOL+0dYGeKNY5r2
4vHaPy4wnqKEmSJ4zPsn/+NC0/rNqulgRmjRWrBsj67moBe3knSfYOIXw6PI6eMw1dPFyRlSCfco
b8K/2z1sAfNXMaLfX7rrCzYDuvPZZ36QzUjsjxhvkHX04Pmhtn+8Vmpdfy40c/c460lTucFiqZXS
sPo8vuBxqNICQN7KCAjje2iCzjn4hgMRheFRIuhu/eOczOGfh7KhWjOoc5OUjqEtDlIS0ZGjcU5m
3Q1I8CGVi97FvEx/GT1qNz8Lvb02kPeGZaAN+AndnoA4P5ATRk4j88d9FuOiYSy1lmiHurWlaTzI
4Uum+8WaB9wKFFF5WF16tX8cBAhi/ue5IOAs6KocNeg0l3slk3JvRJGFQWn278baZq+KIoiV8LZg
9eYORwmmkDikWw5iz6adauHQ9blB2Wfs/Q7uT0Rvse4bh+oeY5fMPdLnEK0wqu0Ucek3VebldpAR
dWsOSjvnnr5gZSwmdKIkJnsCeEtemJ3kGjHB3olsQKZJLv0B/wJWpg+hDxhUqhVqS+RETcggjKd5
DzyXLFnfB81YCvZeoUnCib6wM+A2YrEW1Ry+tSAeJ6xbhHeFlfvlcVd2miUwmMnLEC50sk4KEwWr
5bgnS/VPXVfibmzDRTtO5aGpJFiB/YRk0t42mdqEfjEvEZCRjeZ55lEWipg4/TwKQGAD22/bMJFr
LjWsqAJZfykWqKVzmNlCBwkg5WI8mThvDqUrtP2YPMumoS4mLpeCDcUhl/VPP+og9DQZ8Ki621GO
8cbMnUsz+uQMYg8KBvjoBdlX+Yb91NnIAPXgTYdFOPZP9lg/Pe4WniU4G69M36sUzjafY+AfL7HY
fqhqIGaMgCpX8t/0gGEJTCmvGkrI/Z8H3W/3pSIvj5CBADk9zeVNzvYGScuYZaQXWcnCju64iaxb
VDbOR0yvWYNLLskJXJu1Xu5HMiIWBdJfArSdCBrW/LB1VL+W5/4Ep5fLwQs3Xl5f8swhBcf4khjc
1saYRAuh/dZDPGCRRil4qHKE6GCA0zyoJ7Om/wBHy3HqTwbg+Irq5dchBe2JW3eniUgs8O8qCg28
J2DIaIsi5YirPV6YNbH6hkQP4EA5h1m71riNvQkM6nFIjNle24X/B9DOSovXoH9YJiyrWdXgWUDg
sbMmcn0AdNrOytMXTnq2E4E7f9R4qt1+TW4r0aAwxLlKzedW2ubKLF2PGyDjzaNDwc09fdvpvQxs
K/lobfA/gyViH7p4BlJCI7Ougvn2h+LgC5LMU3I5MgQrTzCybZCEkyKJDYbeMtZ+Dqbk1wnG8mka
mFWSo2UDG+PDE6vKYQ7V+n1G+MfSZcdKMzM8JNgxspDkp46HdltC37NlTKKtMIh84H+H0jAHZZ8n
/EiNqI5ahn3YiJp1KKbuoo/JMa/kb9+Wz1mG19RrxA/Ly8iWMFKoz9GtAr3JP3BcgTU6IMCaG7Bp
SLE+M+OV9Eqtqyok04tJ7a5W2ThAwZgClBEQb3tytfk0eEMG1tQ/m0Wf7t1Stid84XFqEoDptX6g
TOp70KbsSpydB2IvSkmInJd8hJ6Zs9KzAyZjtWWErZm5OWDU3WZp1q3J2WSbobJDmBOXRNjSrCZt
PVjInUYSTJZFGR1rfRj25v/g6LyaG0XCKPqLqCKHV4GEkm3Zcn6hnAZoMk2Tfv0e7T5MladmHTDQ
X7j3XD+bzqk0trhyn286PRYOHBaLvbq7Hgt5n85vHVmd0UyPGUksU9imtL3jlmXkBOuOBYr5YBjD
P5DaBwPVT6RGElEsgclnVhS3LlLTDbrKjcG7782bQc747ZMx4TJiNmudWi39sAam78r2zWvlF15E
Kk+8NpX/lo2oPl38nPMJM0Jx8XMkJZVYnzMKnpDZcoDPmPSSzntxpb8bpIPt1TWscAdmwn/NqaM2
ptf9CzwIU3VV4o8Tbr+1hp6b3nr1LW2OcpnPYWLQTkAAxM0hLYz0/t+Efxh9ML77UWe4o4aXumu6
u1I8dZnqIttFFNUWgBN8XchwTg5MECvmeGgFlXdB17sD99DH9UQEi87NUZbWuz3q3h7V2qGfBhuE
V5L/9gaQLgIfvkSP5MHzMM9NNz1pADqDW4ROp8nNcAJXhGrRO9Bv9Q/9Wm5bSCG0YdRSwnSTiM6A
AAgJug/1RKMTUw039rFsAHjApfCjvIM12y0kMTCDhksljg6ThAB+8NYD4toG60uPIbQHHoB2fr0i
GDwW47DeN2Yfm6A2PkTBWTWKS5EhRVG15CFJx+fOnmItDfaci0loNTRCFoa/xR00zn6GjaXRPA0j
URJBDU1o7retMNUBOgqiB5iuLPlc/6zTFCjH+ZHM+31aZQzH1RNihnbbsS/frbJMb68uLGyT+2GD
hsAqK19zDOnHvPVf9HFN2fL13bvMyz8X/c3IzX633GAgQ67PO29VEYOgmvfLyXFbdeVE22S3zwpw
YMP8GJd23mwD3KUfnNGgvcw2mmVibAHrR+N87TD/xWw8vxEoNhuSwY3HlgNBL/E5lGa6xpaQ5SFf
sSMqZYbCg8rsCZY9WKWurj98rW2qbzS1NtEQVJsau/CFCc7WGFh+NTrrBc1Bu+Xl+Lhne0KQC/By
17S6SV/dYZJc7e7hpj+YvOJVC8Sn4r+doc8xHXuyS5krJDwmlOMkHhqAmLGzbF1MQNtRzvNuZjCP
i7B8NFLnTrdKL9Kn3ogaA+m+Mvp4QkKpg7Q7iny+8+1e7Zl7magB3yZLMQI2mT0XjuviKoS9NaXQ
nCCAGJvEb5Gbd3YVtla2ddgBRcUAWmDsyg+LUWeMUC2k5qE/xGLbfRRBEIBUDdKNRtol3oH+g+Cw
Bw+iOnaR9GXsYBdALaK2SP65CZr6ptTfrSI755BEIFzgWTTWgu6Bi8PrYW/C1mOenB8zrInetB4s
3Ovc/Ufs2xE8wVdwb5wQqqkjuybmo8u8PLan9tUsE3fjzZWKpvtAZT2iYZRrTWEe+r7dC0Oxa7D1
MrQteW5b7522Ve6d/UyGFyeqY0SLmsN07NddkPp7lnS4xrptXunUZBBXBXi7cAYfF4lej6Xy/Lhp
WToDTOsHifkxWDE6TSm/tTrDkIe1t6jaJ29GjbkmxgHbUdzpE4kcik2v0GyeQde65uPyzaADp0li
7BwEwYelETFDQGqpshPAI8rklGTtrgQns5/hnlXLaG4tgTe5dmzgQVisV8kuP5/kdnCwHXhSf0hN
TewbXZy7VZknr8OZQdD0Qa9h+9PDo+trmme9Y0/NEAbAz/RdWCZrGysdo8EKIiuFp5v6yqWoKu8N
TIqxyDGFps7BngDhBc7B4AlNGBvHhYQgekMLJxgfYWgADOy8Hh85AYsuMYgRvGT73AYeyKnBvjQ4
EUGFE6FnLDONn3tMhvYfxKj2MTeC89BWb3Wumvuy7wWUNPtuRd7Kcrfnszb6O2Zu8AwuiTqulzzA
tw0NZWRnHM/lXTGnz0pxecrG3qb6UYxLzS7RCLY1pAZUy6Z/aiSbDlsmuyx9IQtSwwjreBG9pIjz
xedMddNkO98S4sYxuSTDEjO4Dg4doDhoVySLfmhVY5+ULrG4Q8DyjfpjRihy4AOmh+nWbRwygCEq
cPviNmoWSqlb96sLsp0yl22CpQ5p4FTXsirqk5L4w/3G9R4EOYmI1t2ngaEBfK0CXb8/kzme+0E0
a3YaYS42vcI85mVXnf7/Q9Y/SuMpN1E4sWHDQ5fn1d2Uuy+dQEqo0xLXpoPPoKu3mjDfhwGJXVEG
wy6Hy9QYPtlaiSf3U6Hl9+zM8br36bvZ81bPBpzWWiUzUAnwHt1JmEfD9g6dapZTWZcEPYrsvh3V
udMNcEasLbnh25PWGR9IGNVOCJbKqmFHZQ+N2g4Jp5upKJ67+9FptwCugEh4LgSdM2TT/FQx3G82
cuHM73N97/Lq0RDIn/Ll2WSppZWq2ldCsii7IozDB5VOiCtNt75wg7SLhZKlq91o5a9CT7onLQHV
IL1CsVmwDqoL0FIKG1aZ6//M2rcZ4MWq2/Epz1P/bnCmvb7Wv7mTGkd79NUjVmLFc65/rpVxRuOS
n8bA/FTB2FH9onhrAKdshkVoBB7znKvSAswmjHuA1py/c3BKrP4OuXUGwspvoypfftrZpT2fO6h2
YvmhCJwf4TvPjznLokOTFAPuSHt+bKpq2wYy3ekF5L+STgB7XU3swANkvB1rJv+Rwa//KCQJhyor
8q1vVGyegTrmbR6Xbd+HVRAkkev4aksCcXeyrPVV+6bkEDyDrKmkD5cisvilRpzHXAdRgnCX+Yjt
Db8G3p59MFtUgxQIedKjQs/+/54wxejMjPM2GO4Mv9qtNdwPVoYlEvc9cqhs4xdVtW+6HGXK9FwN
gXZwAZ1vIKB1DtTnsdFCWHZPOYPSy/9/NB17ckCDeGN79zaX9D4VDRm6emPYlI37heDCPxiA3Kyl
uc1V1xg/yUM6uWFSEYG14I3JBkXgkpSAmJ4WnBBPVUJ0yszkoSyJSXFlejHT6RFnNAunAYqAWr6U
KCbExOLJ9YlVx0yShiPGbhyZ9XGeeGM6IG9YvX7Cn6uxXtDViXbvudMFoVVwWBeOMYYkNq03ZQfG
GCt/1E31WN98MaxcvjPRjYfcLXfgBM6e8vjMGWhRyC+VXmvRbHoooss6YsgGOcLmV03IlNy0DGJV
54uD+64WOHp9iSvEobAr0+CAdzlMfQQbzvAYOLAW9LwhqtEvERE1UzRN2GCrUdwz5UGJ7k3bUWi/
MygUpk5PuWgI/yqByFVdz1mG761LcGPLtoz1NHNC18QT77cSgItfaht0FK9DR7p32WO37xO15eYA
1ORPJ3YTeym06VgYWUWlTDUmpw48Y3+wZoZtZkL9ifuD0oEps+6WWzi/D8xJ8k0hLO7wYgX4iTOS
rUyU3mBfzih5YjtnWydgVY0SNmplYi0fdD+cRj0srRKLGnL8mhlmqMsPbzGH0O+oRdzepDZm0YJd
dXkF5mUcuEcNNnBrsu9dFHMAo4UFjU8MWhtaCXd9OyJnQQiICF2S/jDOmNPwyS81y05WNDsTNx6z
Go3PAydF80JyfDsIufIamOu9rhOS2TIe5yBn2eAbaZxIEutX+c7EMTl6AbxqWCokEO9W3UzjFt2+
5zvwmrSGt2iu3zdLi1o6yeNi/CBNbIhyvYT96U9fllDG1lTjOW2znfDbey3ohtMN817qLfy6RNRR
4kynZrH5yZLs2RQLg1eY6hWWwkMCjDu0+TrnoQFjZit/Uxs99J3bLITtjMLti9uiuTFBg5aonJZm
H2d1ScMBVxfBBrFWPoLZlIGeKNcX3SvrsKwmuD04CCii+AMe4g1jy1rJxGLBdPcCawM+SYrTIkma
o5wmNIhTEmpT8auPwxQ6mDP0eTg1IyosguOPLJHjwnhtFNII320ZqBU6ZJckzqEDhBnLQ3ALQGi8
ZtrMvqTl9bVmXzjzb53ke1CbdbhkYgnxNLyQ/liFychyuUsiXn/zXV0c2f7mB42NAJUtpMLaMn1E
cnpErULfj56mb6+JrwNw4OWhMzkIXO+j19I4FcsIUwr4SfkGqjElopGMie7Fl/q/hBgQMzcXmGQW
N0af3zcDANw+aS6WJy+NSuOaSbzd+zEUzxtcVn/VvJuBhL3thmicdW+bTqxo2RhaYdRWOUcb+SBb
ZnDZztLvcpE2b8MYPJQITUMGJx+tWOMgH14ngwp1cBJ876m/W67sOfIOy2K/OJhxeYvmRP/s14VN
uEY/VHuMDbYLM4IIUQzX1wn2ZZHwkJawXppSY+ZqjDvX+Sv9cZMl0Ff4tvV4pmOmD9ylDsklJt6d
qNTGK8NfqlG/H7eunpzcgjwPlGYHf3bwr7IGxsdo7CcveSQ6pgnHjFfztLyl0oJWpsGqkHpGXmMr
0stNO9jlL7Pjc3A5endy3eazb7kb7YKsvxoCHrqmUBFotyF1r99RS8WCycEIi+foFOaTqVV3pbL0
PbKrzyKLK+y/ASSbxX6ZfKgEk1txcjHGhk2wweyb7qZubS7KW8A78gLHWMrAthDzIdNKpCoLY5Gx
l9EZmT/RMSWzYFuv/kav+Z50a4pnnemxhe4Tixporn76zNLsM1hr/7q2DQzZ4BeAGnAnREcsK5cI
dxRvWoaMjLDNyJsYFkFXznnVtwfn5tTCLQyfsHQOTD/uCSEyOI5rLlLayhDYDD7eKij3k+4CrKOr
3Yr0w0wF1DRYOWz33SPMO54q/WjhzgwLchBC6uqAYm4E6ND+yValISOR0PNZATJh5VWfRW6g40Hi
GPYcY7lgfZNojkJUHtR4rjZFlQPaLxv66zAVy26uerkt0PnDoQCOXPoNns4xz0PkI2f/hi2iW9c2
tWQkYhJ1EcnhPcs1tXX65WVU2qlquvGM4iRgetHy4k+xB/UF9kE6xDYamFTdXMRYCNtNIzCPgQ0u
YuQr2YYl9pPsZytKBr/Z6Rm6Tx1eCZRFXKWAkcwv30YUUWloDapSvStjY4h62ett9VNN94NhfQ+k
TMSlrt6G1KwOhJT225lqaGxo1h1m68dsXZ5XckOANas87AvniGcrgEu/PCOxhb1inCkKQGP06hUF
9H7paLty6xkb2zdO++CIOR2uqNbHc5UeSP4AnDh+CU5GKCy0JzoEAMdxiDf28CEo1h6TN7zXhst7
kHN9m4xJsLE8fUPxBh6XdAKcZooEF0DRLCa6Hy69vUsl1lnpY+cXrn2/qEcC7dTO1J29k3dp6Bzh
tDp11W81X39v+juP37ktJy3y9M7foj78SdKZmAua52rR9+3tRCtXwA/jXV6oTzYx+qa2m6e+WVCC
DPnZZLwSOVZ+7nXGjLzdX/zGK3azpb8budncpVjvE3MUITIgqm8Ofn85IdblSFZ3ukRb0RF2EuXF
8A6DlYULRdi04E3ttLYNp2TeI+Ul4Rc6Ll1ZQpbVuryJ3r9Os/6BS4woC32iIUtz7LSfxO14TM9n
zh4LNtDY55SBSs/BgDGEb20KJ5IUFkc9Is+nd+l/JfR92ZEM17y7WusjJbH2ZcfxIdvmaK/iDps8
vDrPBVtgB8A35zw0dfnWpAa7b9F+TtIVW+WwHi08/YNC8mDDw7hJFB4H48Auc72rLf9tnng7d4PD
yTExjpJIH1oHhTl288OgVnJ9GaKHUtPfMgvV+JKr7oinK+xt/O9kJcM2sRFUtiCVeuJD56Y7ODef
ijble38dP1KniDs7//Jddj2zr4EUy+ChjtpbNgQgcO3mx9Ee1nLeyVtw7qKRBiGAOxnJjHai4jMl
/NsagcBu9ilNRIeOpPhKIQ3cYN5xLoK70jAfRl1euz7F3Xo02mqICjH8qhGK/rJAMgQ2oNso9Hov
yGI2T5esYUh228ZHbg+53+RpnkyWKs0vBjzSRdcRuikO6+4g0Hnt7NT6m3iX0a2D0yltjKOL+QJP
7Mca+V91Z7iSuI0wYWVj0mYJbnmZfuHNA3EaZF9AW2CL+fZPMmzxr53rdPyc3O6Z3czItRt/g6G6
Kg95AcaaLzy50Ed7/VU5wFMZvw2bylXvhl3FeWk+o9z+Wvs1ZGSTYkUaPrTA+SnG4oIq3WIOov8O
jfNep+rbG5anHHJsOtmkZ48e3VtCBpAywjxdH3qpnZBprF/S4R1oTpCLssV5sAeD1pps8KmC7uOA
xZBT7W+acsfu9h0AGsJrUZ/Ty6zcz8oy35EWPMw5tJm1bFmXdwhWPfVQdxmwTi+9+JUZe0Qwc5Zi
DdZXC7ySREDqGlhti3ojRqCveYbgnRCQi9USzZI4coxJRpn3o06dB7AQwF2XRvDjng2ZwBEE0THl
zIpElh8sgUmLQ6sQMG9z6l/4AiyJnv3U2g/roqjBsufKmnKkBKxhFvcqurI6u+IF+IW/6QBfD1ad
PPKuAgFooh3NrTsnJ3gxyMojzcZnXzm/Tm5cAuWC4xnyI1b3D1oYVCJ5/dR67qvdMY8wlHzElU/3
2x9ILfLu8VnsR/+dL3la8t24uM+60ljP5MCR6T93omWg3y+2sSlW+GBDgMvS0bNPLR85+Zg8krR3
ZJH0PYHSYB2Wk6cNnmqLH/rNMdmvQrf4hsVyzrsgCzUn/4DiGikDslQxFO9NS4UVTGerIryAkVi+
ncxeolvhNL4N0MwyS0LgyeSvW0DWmn9IOhFfZFV5wRNMAe7tas3u4nnSr5mPUgFpdcIIvr0vfMb1
K/BI1RBwyeaSAZLRolxOoaqKTFwB4I/sqwiqzgZWvwTGtJvexGF988lvmDmRdRAA7XdskEUyecbv
QKERFHd64X3Jpe/4pCM/SqnHOtPRQ6+s+8p0Lx3cvK1uWKfbu7W2MV43DlkHWHwUWGNiBseCv9Pa
wNwicwQpRO2/AqiPWpcYH4ZOuATHYyfwrhT2+Gi2n14Ki7MvWpTi/vIPTVSY3e7cIPMslpzXYmQx
kwTzVWc5WgOHCBx4AlaSzZzU3Fsa1PHtrECgjwipTHaLpIBcBc1uZLcf+Hmgj+EjWsz5tMC80lIb
s35T0rBXEEV5VnSJwJjJixaqEiSf6Hm32fg4pJG/KAQT7GCzHYuHl1La5k7KR5mmY0zyDc1H/0fO
BAN6A2apVbysRH5z0nmxKXnXsuXazcBrqHpgBqdrYO3T7tlzUCcBovtcdEvsuWVOqLq6KDFJ5PG9
Ov6fCqQvQ7uvKjyIvZKnwYwrx9R/qBcZzBRqQzzFwN3Qzpjs26EBAxjExSqgfLOQcnW+h6J/8Xzr
Y847PLTyhrXKCYrvbnl+qj2h24qksLJzV3UIb24aovXGAHCYKfJw5VBiWByvQDP0vji1xvLGxi/2
h4zS4/b1k8rqPAZRg7VHTfKvnVG31VDf5hrkKt3gTbc4u6Vxn0tPv7flfIelgRqcMzK0B4rQ1p22
g/Dua6/5K/TiTINtxFNWgBAPZoabObohJk0bCmra+M6KNMv4V9dTbI6yfGwLtjgmEIDJcCaWbSJh
0F/HrVGxFJ3zndJdXLxBBQOyzTagiunbzh5SvMjfC60URzYB/NrTGkKSFsA1HOf9AkPdquW5Gwam
QMp8hp4/xoF9m8H1JSk1HRi9omzDJFmQjoP1Q5ek7YFXknLjtVeK18dVIpclfNfZdBU2OkzFwcUE
OW7oyHVDRy4vWs32urSNfYk7jzNtqCO4UvrjNMaO7oVMsFYIHr5/TIMG9YCSf9MgOtabiHPmthT3
JXWd1aGxzLrypfffW8cjCN1sQQghNy+IsL8bMprbov5LK7eGc1w0vEr5A88S07/2tsVc56Nm6h69
JWgLHfJf4Qr5MNCfppOFtq4ZL86Y4McFbRfJrH3P0qKOl6lzd+5IbFiGs3fHZDJ0sl5FGMz9l8Q0
zXheIIv//yEihhylEZSoemB1gN4ztulR1KLk/zrYkFx1zj53SF5binYtwwU1q+mMshU2ASGYaAkw
kuVoNd6H5XNQ1MJsWYJYI4gLCYxyI88DR4bIWlh8sFjudtDSW99Zr9BD5INZatN90cJzhcjj3hFY
0sZ5RuxO1bHE5rFEH4LCYaEdDktyP7fL1D/lCMdjCevnlDS9u7Ent4hW9xmMA2YA5+T6CRbBIn8q
R5xFQXuhnUv3OTmRyAXGo8wh5oyA+evExcnSeX+Di2DHkjq26Vm9VlN/M8hdViu1I5d0wRk9Qo5I
fh/wVAEyeHVKnpJKZXWkURz2hocaIiBTHTvgMrN3b1D3k0yec6dyZK11/UCM9HEu9a8U/iGY6+6j
TauBEVP1XiGZA0JwuxVYKurBo3uL6FlSwm68m/5z9oI6avpyeyswMql/JbV36eVsb/LKAVzX3+wY
g+Xt2Ml98hb/m9MV/DHs6E2BBfs4S//Z7cuoMsdhA2sXzTb/1xx8K04U5DjgY9Zx3QnSj3agbiSL
ovzemieuLyqaplM1EeINrKfJrDjgCNlRRVbsVA41iKsWeCjUp3a4inngnyt+cX7fwwv6rpz6Ucs4
0Y0aW13OIjufsAmBlEqzivwjFuv7DNJGxHSpW33j4KVZZNloBsb10dSr5smWZnF0zIC8oF8nmIdt
u/JPSOsQY/E7mTie+D0zVQJ1bTD/YGAYEdxGOxmEcsUqn+X9LTfFem1Ye1nG8ESsRezyXqAD4Tvv
hvMouyfXzXBMVoeK+bgtmFm0M40/jCE2ouxyIpGwBw8S46LZmvu5Gt9yyL+z+r3WkTt0SfDtj8HI
xIi8IUc/W4ieQCg76JKS99GAvNXhiJxEcI9QEpKGt/wtzgXvWlwE2S1hLCozBMdUir+mUTFhK974
8k/arJ7AQITdZNZwdnWyrklZdKyKMX4m9pYDHlaXBbyS/AndZgq9VkDbS/xDAl1p0wzqgBlLMuYX
uAYym86dUsHoND5aDsVAhoe/SIRi3NBmUew0QE9m89CpMjv3Q/AmR0JtvE6dnUnzoa+md5xO506b
gDBlIHQX69N2KrphxhPocIsQMTwmkurWl0P87BLMs7JAKejJFHrxcO7L7oGaGiHSk5bW2wVbSth2
jGTXqv3xR5aqLjkXDsa1Ku3vQUDdLQB8CjIc3NQfkGXdLi8Q5BI/K8Vin0802w1pSoiFN5XJZnJe
Pnsb6kpq/CtnZ1Nn/m9at1w0w8DNWj4MgVvvTJYIviXMUPbeGx5TYzN3WtgE6Wl2g++GRRJ4eVD6
+tRsDWYjgv5fyAArJ3Ed+CUqdT9Z+j8uV8hkDEtmYDFoZncYAOyD+rdHL4FeAUCEK34niIr7yvCu
FANTaNRHb6JuyVjiGuTQsINf4HcaO8MeiRmlAZdWSVLxP0T+lGemifJo1rY17wmxklogCpyZeX8R
nXVBFJlu13ckkP9aZVyLXIXSACJSo6cl9u00oUlHyw9NlaV5M8xcO/PU4Vig4+e956A3s4T2nbK6
YmHig54hWE642vfSQ21wmPnZfv1YsCLZLy4RGWSlyKiTzj2BhPUx2fW+xAEQuAg7sx+hd/WmylCD
kaC96avq4qvlt4N7tGW59nRD/vfmIwk7wIq9aTcl7AQco7zMaZjAf/Wa9lL6HXG2LPfbkcCM3v1t
bgViwkqUqCKuLsX1F8pRSk4XPyMwRYlOvG6977p9AN0aEdh4WobgHW8wPOHW5E4dn7JGD8KgMiCz
aTu1Oi94dRmA1UlkAdaHJnPIzPTfghqbWhetBYIFND0ZHbUkf6e/Fo6NYtnbFtizsPkghIHAAaUY
AVem/VnQNXcQBIaNk7DQnWVxHAd1abDURGPb0nLNCjgOSCRWTc+ldzvJSCSntKQsYFD8h7TsblDz
GfzsJ6QBSLBWRL2P33CUyHFMPKDJMcgMGGLYd1vgKT3ziU1a4aFPW2Pco3Rn2EkFlto3+COlILI0
hasRFAu6vxj9/+viI/q/LTtsg5vK0gikZobpkKlzpwIMUzOe6E1jjDQp3sc8rds+R1xGf/DRB9mz
NmEcdPAILRij4uD2UcbwfTDVV2UHrx2hottSa06m7HhZ3h6TzmeyvBgkQc5jim+k9QnCLKvjxLwb
h4zYzBpyG6djP+X59m/SgqBHLBBSs3R7Agn2mmad6fhojhxriGpSwLQZv2zbrDRg5I2s9mNq8x0x
p8pDVS2MNslYy3pU/knxV4xcgKVMefzaasui9AD5f9q1t7FhqpI/s3/ByX+tZv25mvK3nDmCyytT
z+pXvMvs8+1PUSzyYdEKzga482WT/AAmeGrQCxCA0Zt8O/wUwyuff4lR9j0iyJMQielGUe1ImHHA
99oCbidgaESUYPZKrVu2Aq0LKuG8QuFgHn3b727ZZyP5YxbRXaN+dVNlHBf/R7bam+XaHqqombm5
5TDfFwyeglt7vvJ4Z+M1bacnG8MEo1jBNLsSDxX3GhNSUDs5mDmtYhTptyNj2Jodp/tqka+k99M2
KDGCQM/+5vAKsO8uUGFs/4+NcNwSvBoXHeFgbdvHY4ac2B2xtbt0XXU3fMy09qaTIr3x5mTnQujZ
lu2I1UsUrCG0N/uhcvs/WlfU4b0Z64m6ZG76CEdN7fKF6ZfKAEwy7osmcWOrB3Q7BgR/zMfFzulf
gjb9tIiIJuVg62XlC1rJexMUQJhyMeKsY87i4MQaJtaUzQzvWPwqKGOobkWxlYrgPUy71UgRlRaz
FQ4YXyLTVCD+audF0daEokcazBtzdAJs1Zl87jCjC9zeeoKSzR7ReixzAkeQOxLpSPUPOnht84Kx
Xwwd0bUE6dJNP3Ynh12AItm1UXgu5dDy4M9P2aDTi9FKR4lNMzrYV81hucGw3uzS39ornyiwYFZT
riqX9UTPLGc1dpVRiWjiuNyYSImq21SscO3n0hYfs402aGbRbNb5cnIxJqM5IvdPTQVh34ptmR1b
poHENkNmzno9tNnEMGIzwUdZ1d7lxqEfAtmNTvOUocCfrNLfFXPx7pNvgBf9VBcud0CiPbQ6QiPq
3HcdEgh1RKUxTJrqHXNhyFLez0wC2QbvW8JNzs4D8eK0cZNxjHydw6vRU+DExbsujWexiHOAGKAt
XLVzdSbt4DwoBimWFsmzNg5XtSqbHzd49yO75/mwXLwlSb9d7X5lq/S8iNqGJOQ/txM1ku0YoYXd
sMVFRf7gdLeMpPMVXChnHt/IEq53lQVIpEK4QOaDqadPhrApxBAi1mD57xzNjLDWfyhtZaA8/EwN
dXOF25C5JVVKm1XwFxlV9z3vaAIu7wpFkjT9+cZwqmNVTuYxSRuaU4qmpJiMrS1q0o+mUfD7cP6U
qJG33FCyufPIkAhwVVseGuZt65q+LXN1j9wTtSV4TtjLEoA6FpDGpgVuKlLQarIo7ZYIrdlT9W4k
3ZgcXnpjVDSoRBAACFxkuROx4nJDvZ62dXl7kzQkY5QupiWNBnRBnOuTNbTh36ijNeR7JpWRWxl3
yEgkIjKDaAblbWc2kdG05B5avyUWA6mJdm9FniqGbWdlx0zyDIq53ak2I9CmuknLiq8i1a6ZHTzi
6xi2SHCrlh8fSX55FpgZqfhKFwK3QwVwohtm7WM6z3U+R5nJPdPkEj5Jc5tOW+fABhBnMnSO674H
8GCmd67LxnqAoVEyRAHI1t7dvlS5+lHlUjg7+oC4DGzbhkQ+rIv9uoZp0rnxsoD+xviRRKrX8giM
AaF008/KoO/sJTee+tznQOKIJc/giN48Fos3pxF7qzESLd/waFix5lXFwev6OYJZYrOm8iBSdgi9
SoOuQ6sDQjXq9GupbPAANaIERSmQBkRa2M6MtCNLz6K5LohON6aVMDUXPLJqOnUBU0OC8B55s6Bx
Tb0tsHd/Y+aoy6XbO1tZ847KGCXQ1p+LSrzXUnfwiRjnQWcY4Hx5HTkgzZjyTDvPWda+8nzTW/Uc
tBULRoGeqs+X+Tq7LUkIoDdYa2w527pI+6wLuAOJsTyWXsHQKwjwHJSoUBMi9Uz/Ew4B25JiXjau
s/qnlLH/BsHtQ7otSzJBISc4lHPmcITtDIPCLiPfeXJxk7KXrf6MXP+2FhS9xqLBrqiuXtKemIB8
r6v/L1mJkW64kbfO1vJr44gNpAj92QxiZAn4p8YfT+nqiATzLRgAOVbOiBahJnmsnqxotWekfsh1
/PyVPf4l6wiFzXpc1w3ie4Ygis3H+5K3+0TJblMgD1AzqYrZmt/5t4g8zbtI418eqO7edzFo2Ilv
htak2RvyIjED1SapVHZ+1ZK0fshc1LuWsTLruimoy/7Kb0ZFA6Yg3744PMqPUxL0j70o1NEWxZN0
JvS9otu4yuPCj1+tU56s5YFxUEyC9s9sImy38NKdOjY7DLeBn1sVwhtfmzfLqOmhaTKoLIzkVQcj
TjmGISGrvc85M/c4kz4FhdeuEjhgjKTT94azvHXVRPGKsp0bYfg3Btc51YrY8NNP2WsJTEp7r6Oj
w05E8Tbyd5uhPzcu+tTEdIfI9I3foP3Nq7UKmQSLk2w4UGr9xlCoKrSLPWEVNXLzXOt+tB6DhevA
0W+4J835cgu9zcA/scsmksJNUf1liJKicZI253mynz3NPpied2ytPv6PrfPabV3LsugPNQGGzfQq
icqSgxyO/UI4MqfNsEl+fQ/pVvWtvijgQLAcjm2ZYYU5x3zUrjk4hVnerDzbcorohM36y8jQucT+
tofatPFJOA1ynShcPUm9FY4Vx+5B0dAe4IONVxgpV02iSHIu5hxC8R9hWpj3dHZHUxR9uKNxMtNi
302hOoF8LrC242LsOuMJy52zUDZ/YUkU3Ho2/HVND2Www3JdWierxLM2OUz9mOyi8HW+mqZ/7Lpa
X476NzfNNkioatC7DbCxZ58xomMwpO4CXbj4o01jo/dZhWfEcxc4u9Yt1jv2L4xyYXHHYv5VwnT2
Y+mT2OfMh8JM2YLlsbdKXQqz0nKYU7rZUbATwxkrzQQRQ95/ejmhjD22zSWLKzZwA5mLrMvRTmgK
VvI8n/hGxnUJ+hjq2G+1uiMtkL5mWUuypDI1M/k1iU9lUmnArSFrsGAjrV1jyxDqL6aiOyZ2cgdG
4wq69056o/+ELKAksYkqEjYhQyW6MuTupV9fxtqWh1S8TDjEtHIY7lzlZWt6YcKa5z06go/Jh4+Q
yac+nJ1lXHL/n1DQds2pTAk11iv8DmjM+mqOyUktVhWQzzVLAsBIuIbSqfg19ArPABxmZ2i4iAMV
QrRE49Ya3ZM2+OcwLlbm7L6w0J83lcZQnvXqeipShDpjvtOpHvQs+ba6AclCvmMl8NqZHsNnxwlQ
k5/6lGlG56JfwkvtBVaWqJXXxicTRf4mD6f3CJoU6T7aXa5zy2gc7EOxdY0ru3aYhcFwmgBkwjd3
JuzUDbqapVOQRgMuaaeP1c/YFQ+6rSc7W5vX2pVflqAdawZmaUU9vcL5hDaY1CvXKzFsDvVv0Tft
SlUorW2lTvkQnWA9uIu4SJ6clEGr+ZzjJH1M5IMIbbw3+Geoje0v5FqIt+xzqja2fUWwMYFVxrap
2blpdn9G+4sdO8sCD2vbkitDvZwqsPXFqiCIZGlwaecGPFAIF7rFRjGxkQq090WMT5ZQr+fSzreg
bdkNtZFY4C3GshIRXWFxqE1otcHgMc4b2Lp0RsCA0jsQSv0WZkE1XJFAKnwou7GkvuyP1Wze+3mB
fFyN35Ol/ZKoxWkyD9fBClHXPYlWnuVdWNIM695dDdzglrP036vGfYNnDH/XsMyLxMyc0N0uMdcn
R1ZxBDD3MeG47IiM5K1z9VcM4QePZR3eraVb5nuEVQSWMyxbZUU1BrJLrhMUgjIJ8cOCC2akMTZh
Nj1St2+9NDkRYXS22CfMWQbW2W6eBn1iIgXRjTthiMmLv37uhT+D7y57eyA8W0TYFOnrZhgrs91v
yygeg7JtX0XfTAtSVLYtjecKD/C3dpYNjr2JV66ajH2NEmynxlOYxedwSg2yYa4kq2IGSllyVVGe
v6inBid5uO1nLAwakpVCItcWIN5Xk63IKNNLppWTt20r+z6X8ZtjDWflvYRGwr6Dq+9CsGXAimu+
O9X4mCU/VDvIU83xKusEuAGg9yGRglGmZf9ERmRB6dt7GNmQPyXMETWwYrO16uT4B4A3kSZHEzgi
JvbxpbVokon0jlp/lVnzXdklJwqnZ70o2LEjfIzm4Qxw95yZJl4uXpK0ZxCYx4HlxBTQLtsO2WuI
CJGOz7r128aSU57ZfAyqKTcYC0yj+aOU88S0DRJfvlZDqy1zhVY8U+VXLrMjalcs7kxEyG5bG63H
sWivUM46KP/KozkQ29lydV+ZDh0akjlelBIDlRDQfH0LJg/X/bR9ThHQr+KSfKO4oVZjxO9sxo4+
zCwabJCa3iyQAMZ7r5pW3Rh95KZFlmgfKSBFEcgluz/kwzBtyBMJuBr7gYOOjWSa6a5vEJCSbr0O
RbW/btDc6uv6zxq5Nnr+e04crtUgTjdG8KvtVPRI6fTXXPSfKA9r6D4dqAsq+ikEKONi7CqNOcgH
nZTLDNd/esV1RTFsKVsKxCbmlR5iM+GdyNhL+ItBZ0e8YNiPuWqb3UiDONb7BCHt/SR1I2DRhmZO
bfMBk4IDgGzhchR6dvo79xxbPS9cULTGo1mwn9YTtDsx7vi5tuwglFXCQoazIIOBDfoG07Wy6YvG
lliNItfWHaEk+2IMX+KCIdrtYzFoTWwn10+7Pfg/idfHhCZ0XNhyAiMCb0oAABrF9X+M8jXnwoVk
3HJPGVLu0+tbfz91m+bRtOZHNML98u+f4vapzXDIgUHswsqpCPfw79o0mtby+iMJ2VX7LPfK/e1p
C4SbzXfBz1Wd8pZp0eL2P1RQDaD5htWKCQwO8jb/10MEA8IyrkLfWl2N5JrDB3QCjy2TK8/ta2+v
xu3h7x/rH+/763f+b59z+y3//uz/9im390mU/zhRry/8Pz7n9jP84zv/x2f/9a3/8fHbf/H3t/6P
T/9v3+G/vY+9Aj+PYxDO0Whwh//xg+ExLra3d6KoQFb398fN1MMjdXt++6EEW8SZy+i/f7HbW0Wh
/H/9tnhn0xYE578Pu//4+r++9B+/2u2pfvsmf/3/pIoV29vX//VrTlYAaYQkRgeQxqC2zNXudGVI
EBS070WaPEewrzaFiSDdJj0oIOtmAHV372lTv8G18MLmPKfP9LZ97REfkr33mKiWEsUQK2pUFMZv
xgSUBh7V0SzDfJ/SW83Ca5cxA8zYSLCVz2wyUTjbUKQx93p4xjHZsmE5uLpNgDEwygVd72KiV9xa
ekXVUq38rvc2mejEtipZPSBVRiYwjkjo+J/aqz+qyT7UmPxasGAY7bs/cTdmZ3YIrxTUZ0MmlFgq
lotORSupstespWooOvWdmZpxdElUqaK5Q7WeGuvou53ISWVa066svPUCE1/zRhB94peW+wp5ivZf
l3vuMtaJpO/fsVXd/gNqP5m+fgVrwPiiTe0H9Yn6j8HcVN1JX7S7eCjTjY/hEItD9TWwD7b6Kd4C
lGQFMwzN2TbUGgGMHUScv5DG7nFU1/BA2UVlnorWOLeoVbr205GctB2m3SW4dgWRpTvJGuCcJ3e9
gxaSKHMUF0NE6LFrb432qoqIFZ5g2xVB5+JgNGycYXz3hXScet2k6GmH1hmvxn18jC51VybRb6vZ
f2WqNgHaMD+jLAdpWrFhgHm28E3G7w7pDMsof/drFlS9yWaDNQ2TUerqpYE3cTWkcHqBoElwrGsv
t37GWaySzq0uRGCc81j9sg9InnPkKWSZOy3Fn/EVWqj6yafF7aC/yOku8omKj2OsoKGhlr5V3zdj
jCEvYxzLejRdhsl9D1VsmVbucExGfUmdEyORYXWcuGyTe8yfg0GnWh6HDM+wrvvveBi/G6H9Fk5t
roDMHRoXRajtjqwILGVD+Dc2AocWL8SgIcM31w3ycJ0ogJ3RUA538IdWvVNZzIA4sgxTR+AyJl86
O8d9nQK/Jatdc1Fb2jYDeZWxSUbQbiDDGMl8ZIjHcXUeNVLVrVR8go3bzXr4CfF2CGqBgjtOPo3K
Nrcy1fylkVwTuuuevp6p69wzwvW9ixZ73kqhsAxCppK2SyuY5ABxAYCXhCH23nJqsqv+tTFXTUfL
XaVS28LSpb/MffOgZfyvXSoJF5uvm5eeNlHLtroqXmiAXztQWDs3fGWdCa4IZcYiVNG5rd18VYYA
TnTNekhiChdBJCBmBw13Mk6yg11siphFfwXnf1V3qX/UagLVyLleQ3DDvQNjIpLveMZGTGP9pup7
4852km/R2t0WiyOwXAemiRuG2Emma0oqLy60oK/I4drrKvcpMsi1HJsZIihhrqIo/eVo5xj8jrND
99MwZQqKSr64I6OuUTdf8ATxyssvXLCgOBJ0ItoWbAAawtArlq6ctnUca/vBF/uZWmWZT2FQ1ejq
CYWcXs1dVrB8mCAUBwk6sK5HCMBeqd+yMSCdl1N2jMSv4XVbVAk9sZZmeeDPyeuhueuwRReQd4xR
2FekrvGnFwSyEG5mrOg3TlPUEwYcYu3I8aKlZBk0plC71meIQtb4E3voV27f9cIYubohhOVrEza/
ybfPcK7IGuy11nyUrd6tJMbI5cSsxyaGBjtkRMAAJ+vQiWpXIGVaGnTIuj4eourNrPTnHlEcUSrX
ILOe4SAleJZoG6DId1kffw9AcKHX6jLI+uk4DT6vAEN13bGfUZIHjKcbRF0Ew0qvv2tM+Uq8KEv3
CRCBzuZ7AzO8WqaIlApT31jjsKMBHE/2OHExD7hGhMs4BzfsA65Ra0Cz9mbuiw+ty6sjDemz49iP
vappERhCL6IAEUwOb4ET3o6QOHltxi0nsx8Gp0ZRM26tmCw7peP/YDtE5mDSkj3nFBvbFqQifegR
2d014/krsNSqZhi0WvIka7WGBWIH9VgRYYaHt89zckf1/jL4+YsZdvHCAXG3aTKkK2RFYzV3nwdG
HEi6UMOpfvhIGjPajoZ8LvP86AiUrzY70XlUH8K9Tx1zRgzKPmYGx+gURb4YNALqjZ7ZUX6dj+XS
CIzeyhdpnfpBrEukAWorNdb4rc7Em+jFnV2M60YW475BYMOhjkrb1sheEvhuSvXjGsTYgtKcCNTx
EpbY/CFeagPckkg94miD0EG+zUa33WFjJMQBSuyB/uMh9MU9xwNkNKFdpN5vbcL3onY8J05TYbQm
G9tjvTMZ+jrTiqsmmFa58fDKt03GbVNogaZ57jIrX7QoeQXWoDax2y2IIZ/ES2kqmzkNrQHAE+b+
WvowOra9DSU5rbGYwMThBGOQtWoMGu1HaeoliV3doSi1X3ZYNiIufozKtd7f4h5Pj1P07Pe8mliU
QRAyiYXINLId+uzmzEL3nmXjwpbkOcjc27v9lWNNxdKZVw33+Oy73MCwtMP6KP8wq/jmbXfljdxI
C8Qh9IwhQ3p8Iixv3V09RXclo+2mMll65BAO8pIcqo5thOn0UBA7siNY9fI/Lj1MxkO0I6yHVrlB
EALqCzW5ip0HFmSWbT0r02ddkM5EJnWNt/FqJh1OxBa3xpTC7I85bK679l2ZI1zVtS0SrYlhcL50
Tdsh5UuxqBrJ0S7zRxiJX47Fdd6Jv0cW+luhimekkYRbzo2O+rl9mgwzDrqtnDzvQB48rFwNHIQI
EcmI4seNm6OcHHLz4CPH0ySpB48Sk+tJTBiN9TbJ1pGF7gBu0qKd65pFyYKQV1Rws03KFsqpCD1L
DVbYGkjXdnpKK8vc2yUOCKUzvvgq2GpH5XRh28JiIXE+54SRkJyZAgvLiFeNPj1kSX7MxVPsIJ3x
tLXmWPpSsTKXScimAsIqxhHvQ6v6Ow7IC2yE602GLt9JsDNa3SYZsYxrY3ck3DXf9XZFbHZlvGJe
tGXCfki0BhYfVqyalu17W90hVbCI/mUJPEpo+ZYDOoV5SslnhVzdM/8XalC7EEYIodQgi4ZSn/lm
zqyuHug/wXl4bBYQZVKOZDpEqSEKUrts1hP3Xw5o1kttnWwrR6APYd8a2b259c34jyleBid9MbsL
MmxGaaq6j0UGwM9mqV8Z9lso46MZoWuPJiZA9kipPvdB5H9CJ5SL3E/UIfUppCO0PsnUvMX+fCSf
DV72NMfw1xDwFRWRvYiTmoSB41iSEKC05azc984035pqeNPJ1l05hDQvkkTbsv1GfdVQYXKAr7OG
wZSoseHqV0yWuTKtiRrSRmgCtttG24Ifs9Rer2ZZZ+QurOcTaGw/XwMQ7DauOT4wbLLpqnMg5nn2
ks/YJLkeMjZl8W31KbyXjHzwqC5PTo6m2GxtzFJA7JOEIF3/gWSgRZ97yzk0Q5IecFsNn2WEKEZG
zq7IJ7F3nIGx1eg1dxksI/a+vXiaAX5iumntfR/7cYAe5Cc2Wgf5gieDwU8QyouxPJhhgV0wYlGs
KPHWHPj7rGHeuwyZKXDsdvZeGlG9LnsEesiGYi48UfjQS987DCTHrDwyUUlZIUPZizUyKtWm7oh1
SkY1XFrWJHfUILva9IYLxlVyi6zkZHC7JZOVIrsiEzAO9fanhsnIdrZ5i64MtALqzKY1c7G6xRXe
HhiB6FtgJXvdEczAU5TPBFGYzyLBE+SKTuNSkFrPVV3962kfG8MBdB/DduyvmM5S/aQ5YnhtyI2f
HO+1HsfoVDojnV/Gjj7S9XmHDLh+8GKflfLgaliMecqwrX4AkFRjQEmA/lzfV18fkCqYS44Mi2aX
p7eHDvXfCtUSQ/P/ex8oywm7mjGx7fv358miaTEA6PcGJ9x6gM97abNUR+MyfBpMNDBv2dNulM10
J7TOvlhO4q7MJP6QxmAsUM0pZHO6uru95Y/lG38qnWzu//f+vnb2JCwgmLXd9QxG7wXqgggm9h7r
EIzxi+wNsSpRT26N60fbRHnL2taZN0Zus8LtQWfsWvG5QgRz6K8Ot+uzsXLZXYXas8kMkLs5nSRe
d/ehzpv3WiThm0KGDkzW8vZUlhEhxh3+eS0Ej2G060gSGX77tDELVCKbN8JloQxEjYNhMPHXfK+Q
PrvJjmEtADNRxk14OHa+0biniPFloIH1uPRCp+wil+D9GosgmRK8AIN+sl3M4tr1j2KHPjkE14ek
K0RgzRTwPc6OQbntxSZV7hIS7Hp94uhld6kRe+F/IUwaOjmqosoVBxWG+UFFCF/6jPQ9S4tTMlrb
B9tIxLZxjeY5asRLC1ju3F6fkYGLnDz0jOPtg4CIAR5Ihmfcg8S2K6IEDtDIQn3UvUMux2FT6l52
1wxaE7iDcB5ljho5adkEgguic0zYJmaJee/6zvhYYl+ju3XJYw1rh5bfQ5XSzN8Sp00zzr+j4x6I
+lNfFp0n9N3mnUl/h6DVavD34KSdgM5xB6TgmJvaJ2uboTIGxoFBZeYiHivRmltOt+VKWBwsp0Hl
YLjNLtTG7Dhn9IpaQ/sYKuU+YDVxH4AjrITNXXAoOeUb6Q4vVQIzJundN3Do7tr1zGlze1oaKLm5
Vu4LDDxooMz2sc9YQ5BqkO5vT9G9+pt+Gr6rWL5GeQZ82rJYjVQavUM+Gk/kChKIGiHwJJ8NaBHH
i1HqXEGKO5O5/ZOO1JQfuP3FN0smcySIyXatx1vqVCL7fhV12Ky5XBHse30onFieZ0/Bendxudw+
4CjujWhm+AgkioOI2dWqYdwMdj2tMjAbQRhZ43EYLPJhCNMFo3IsjJmyZSgfiJLHhlkXjQDZw5uJ
iu9kjSuXGIVzWjX1QxwPP5UNlRRMuUdpaWkHEJLXBsyrgPmaz711XQ43DRpwqq8TMy57V8mUaEfs
2vT29aGq6unsE7qz8vFlUtP6JHp7SRg0lSiDqE8wLnCfRGwHCWWRJ9y/C0OPH6uCiLJQ+fUnnfKH
mRjdvWn5XAnzibtiA0HCKzLr3vMfClllj7eH0UrtXeixlG1T5J9+Uu9vD2wQ6j1hQfXeYxnA2GNN
4+1cs4ficztZJYPhhIBIzaK5YTt2JMD84mZRuJtABh5bfiHAuN7CAfV5Mr06RExTrBN4XRMuuZLm
jvHASsNg+Ryyf2cNRj8RBwOW47uR3HW9sdhUOt2Xg8j3xSDii84OI6NPWaMDd94YRDI+20NpcHTa
BspXQXswdvNGq3IYV+loHsVY/8lumR5+6714I7L6CkfifcGxnTtA5iCDIBFIJsp7oEqnWfPjLaMp
86CErjNikeHOgSd3CInBZs+CK6lv540RcR0sXeTJ/CGrTyMT6NLr8Idf/kJE+WmQbMetcI7vbg9Q
6d444+kye0d7QM5iL4awcL7Vaz2NI05KxJkNwJiHqcKNQKG/ZNLs7oRvdyc8fXRHcnQuOrTBhTVm
5NSqrjnU1we+/EBG8avX1NFz7Xv+2tYmBHGx0p6wfZ5datPFcL0ok8+9ri09f5F+LfaxNA5yKr/a
QUvPOKnJiMYiPlIsULZE83jW9Fo9cIE0t1nTWVhdydMu8uZhhF6+YsEGFCzR2oPHQHTGYn/CiK6v
YSyTsT2Y0bnz04teGtFT2+Ybtu49kY/YSqkW7JcpqXa0mOHBjGFSmDMmLvbLNPGOi3agYEkLm1rb
F5Ujj1wLqjXwE+2RKgiXfIL8oh2yt3Sq+0uRsL3JiYo/iDJRxNCQX9lpUnsqNcPe4s+DLKYL7alG
oZK30cUYeZ0jhc2YZO2LVkTX6Rdkfrvdk+UMQ2fW7QMMU1r4gpOqQ3l7BpEoyDcw1Kq9yEqM5zjt
0HteH3RlTWcs9hdCfsedX78XtN/kz+3yogYbCvV3S1a1D5OM0wstCxpVDt1HXk8GBkOPl4hoJQtL
yALFoXeWQi8e0LR9qyrRljg2I3zBBS1Y5O6zMsNid32oEA15up4+TKoAhcAQtdUMDrMpSu6YpxMA
aWFxub7r9oDBGs5+kRlItZVzvD3kM9e+xHDm4PY0jqS/LtCLo5wkwi8K6+dbgBTD8PL+9mDFSDRU
5Y9bCWn6YOv2HFxCTvK7WTLfYwKQbip05xsHp9RySvNdJAlct7DUEO3idCcLvAy8k5R02xQDkiAl
J/AIc0IpQpLA7S2mOlS8EV5o5UWnseEEdnzLX4M1pqV0cBYFVk42oWE586PLOnLSaBbNudAfi6bu
d/0IzO72wSlDJeGMA6ZcNjoH05wZyd/enK9Xo6pPOyj1AtS20J2zckW2a8fG2jrSwfSFyK8Ff+rD
HI6HVealdWBcs13zOUfBSDbt3rZqxRi79IA9HKkeOXWz0DgA2Q9fjQHhDeSHZ3fIQkbuJjFhkZSX
FArAAryE2iUhOY0TqvpF3rgFiVusybl5jH/Gzq5XyHgBIVp/uJDDhuxfx9TUoPDm3TITzTmaym2q
QutUDRlu9YZMFXAQ4tTO1b8eslYvKKzMieZgLk9aVwATwLq0K0PaAY1GIkEhs5VIj1YTHq0DxRB9
cU+BPw/ts0+68482T0HP8B+ZOptcQQOIarY6jlniPoyiSdeJlWAbH5w7aBw1WFUAyRZg8XvVwH8x
ayHAoUzK2LgDZr3hOrSgZmUkKas1tyP4blyPJqRo0AtIGh6FJdiPl9lOZLQic1T7e2Sy2kahKDtH
mbmlTPpUESmwV7OGWvxPIrspsskhgmXInF3FFLcoZmw6wOjAcfxdWAb6ojndsj3+4KySC9ju5kp2
IbMTjJvcTTfu5MhdOmGUVy15YuD/aPSxlfVWf5r1dmd5hVwrf3IW5YA+lfLRQDF5ZrzLRqN0WGYQ
+W5wZlZze5Qj3amFPJ7l2KqVXHJFZBM756cr7AOgPa2xYMLFEWo503NrzumR/vWrZAm/FoSwj1NV
7Tx9co+TiUekhP68uXJ+W4cAK8rUy2ho41JhsVx2FVVdW/EGyyQrKp29YddfHJjvRTW9ZtoMVr5o
0yMBqU72mdUyvAhP+IeKISxtr1x76jortkx9PzKc7NP6ieDxZZ74TN0FqrWZ/JvE35V25y3i2DtG
RZEG7G9QM5f+V9xT4OWT/dWXPVAH4gOGtBGHyhzOseU9t0nNJezQqtNsudqBEzYPBoCeFobCLkzx
tegdsXdxc9GyeJ/rSFpAJrEBJ4Opz0jYdYHxo/lcG01obch2+c7UNp6sxyaPURIjAl4Svw0+pGWi
Nc+ZFqSuG5861/TW44geKjWs19ktECD2HehiB9BHbFL9Su/BLMWGNNQO+YXHFqJLv8tOfST+EZ8o
YOSM3VbZyKCxnY000ZRig73HsuXG7h/pGC7KNp8rjEAUxij76NkRAyuXBqgSNPxZBEGoMLKlqOuz
QPe9wcH6zXboMXOQ+mig7Crp79yOvxzIoU/AM1ul6icnaneUQ0AgMubu0UFz+mfP9piJtsWiL7qP
xPYCXm8HslyCowFbJWMqtEWzLnYNiV9YF+/UKYvgwCEpk0tGmMN9Q5I32a9eU1UBTV9nTViYHUbG
o+Nx+Ih42hE1Pu5Kfv6jquZj0+rchClaY42xSSWwuaAXGS3kDi5LxoWf9geA2Wtq7/LeqyiMUnSA
nQssumY8YxvF9CTcvD6ZovyMtebYKdUfEEAwZtOyJzKm1bJ00HW1iVstGkLZF8qftY3Va0c/1eu1
PxYqSLJ8PqUCaTdjrjpIwWWIyjxpvrkHKVFB04nurBw2R6RDgHHLoIrBOhWa/9MQy7kAvo1JJrXJ
RjINMreAqrqesUFkJu7HOP8cEK3PgwNxF/0fKot1OVXRzhyiP77+iCtdFRQXUScvXGXObokWsDOZ
GmR3idFO4O61t6rqvvBNorZOBKFscPwb6/o1gIuc1n1GnVEtzV4/iTF1IAr0+wrbPVCdWc82wzj9
DmN6UrJ49xC/7jzZvaEfitlSJF/jHzpulh/mMG8ii61U6PAaZWjsmGSzZjPYOxX6p5tATGzsDMO5
1F5HtDOLqAUxWMTvppieME8w2jXgQMOHS73PWhMgRAQjq6pjvOuO5qXXLlOYuQvfl9yva5T3aYxa
eG6J/63HDZql0jC3ipJJEZ8V2N10LxIzWZOBgQs2jZ6NQrpsG3iV1EDKesP6ydDne1cHbS66K3Sn
5I4G2SnWm27NSPCN8i3inOfafl3MuB22AZ9l/po0vRR7ClaZYYCj1GJwH8IMGRcuYk2/J538XNjx
e3rlTrcEAazYda3YeVKKTN91O81cbueHktS2cuC2rYUiCUb/MXerKCjCCj11rQM81/OzmeCccqjK
bm0wow/3oyClzc+PImvfZsTBpKeN7xQZ+x53DLkbgQkVMql/yr7NcLMDteOGfhiu0LciUu+hURhb
ZwCgkaAuc8hPO6OrMZdF9akP0zfy5K90MrjOevlHvJ7SGmCJx3lUTd5hlIN3UHH/nSbY9RhbJyu7
swnQSMQiFuWvr5MxxVXjC8HdS2fmBkZpqmO2ni5UTqPMFtzS0NFkfbvspAxyiQWnYaek+zDDC50O
ttFeiZb8NXUcWVV3nyr6xu6auGGU9XtUVQ8U8a+mwhFspSAi2vAY6fXRvE4fDbz/TWP/xHiXIcf3
pzA8jyJFg1xvZ0UfRzTuaor1NmAThvieha7dsH6fsi9V2B+mxyRCa/Ul4WE4+FLU6Y3W/OkS7Z6x
0cn1JH2at4/dlHSEh7T3EXtL85F6xN7KsVnDctsjnIspBbun1k+PHkMe6ngjjk5xYz9NIdnnMQTf
1Mc6QhrCvpAFktAOsDEcdn4f9i1t8pC4HscJuGp3XXAn4/hP8XpNrVrEU4EUbDjTE0HZyInOdH+1
mMtH45f+yttwhdolLorlBAcs8n3bwQSMlqy88hJOpAo8Gmgdew+pvGtzK4pHbQoSM/qIpBq2tXrK
YKNA6Bdwjwaci8xKSkscUrJvmhSEVYYoGRXnsxhY1lZudRU/Y1kFTLllW3n2OM1YgeJJ1B99FLpE
zKi9W/jv6JeapROCLPZYX7Oxwz+lqqMF6AxEMLRxs/rOOzMjBTg8liJirD72nImxlW9F2jyI1n/L
++bSpDioi46dS4lJcijR2wKKXsx6vW3n/KNPLK57SYGmLnLuIrlsw+utVias+1zYZ67fIycmOC/y
WP7Rcdp0cBtbGhzOIDZ08GeyF7/Yto1A46ZEhG0wGHkQedjqrQ5kOpGCyxKVzw4Zdh05A3pzg0qL
PDA5xwhE3PybCONl7JqBGcKik93OtpC0suPdyLh4w7WLiEM2uzx57+vwI6+VFUzR8FFpU7osTQ2J
XW6XhAYQ3NE3O1wcIK8a/7ut1M+1luy76Wly8vfazvqVrNEppimB5caLlqFbsT1qPl0H2dRxlk7A
qrnHiDEjzlChXJh1+SMmPVy1JpGJiRjwYKdHhgAHPYKaq7H1LchD5GKqVVjBCCOqrGJnWsAq0fPp
3Lp20UwesmIWwm1VB/cr2fARulMFteH9IKSsATCYQKgrypTOJBPGM18IeARJGc02msohcMvCOqLy
yxzCitxYBmbD4in7HCyh1hnbZmxxaC7GWt9pVvraohUPoWdpaAeueu1Ww+LRatX9XFuCzICnSuEX
Mw11wWQBqxvEYJxgGEga7WJOJiuEqfqj+xe/0mpEQN7SGnt8OLAr1zbft3DmSzI3gCA7D5RnlAeg
K3o4Iza7wJGRp2HQKeqChB2G5nH+NdTwrWOimRdkPkTnsGkAyrUZ3oVnr9BOtdMaLOTgnHI4RFF+
Gz7Ka7EF2T+uzzmHr/anMd1FVZU+pO/DXBrgIH0buk7rf8iGy2Ps4Kf1a/NN4hdZVTGBflr6lSCg
2WueFjEim9i+y/JzokRQMAV4TT/9mHbazj6pEIY7FL3cnlUALACRNfNrrWM2WO0QFReE2Hb9Zpiy
U9E61RoJRbswTetR1+KW0BB4o7OyvvOT05CyYRPjsywFMlXVJmduFgsn44/cUTQC5BkCL86TrcVk
dwlmrfhTEaHU1MOd0XsP7jD86FzP2Gle67sO8zNyJdH1L86IKilM3Y1u043VIG8SD/BpEbOR61r8
5lAW7t06lVSJnsY2Z9pKxlcrCwfGKuqHVUuY931r+fdsrOB2M1vktqF/IwdZU2KTL9DNqy70xlUU
x1i4Eya/Xto/mJUxHj0B+sGNvE/8FlfVb7arsPvh8yq21pxUK5kZr8obH7AcIeQZGS7NOXQI1z2O
18K9q0W3wR2HbMoslm1K7gG5LAABslHfQDnFWy8AZJFXvLI9/8ehZ+MS1+znWRyIsDtQthzbSPsK
0+6ALTKwyQQLq+EbTUO9E07yjoBH3xN4wUGSxUsMvP/L3pk1N26l2favOPzccONgOjg32vXAeRAp
JTWl9IJQKiXM84xffxdoV5fT1e3qfu8IR4YzRZEACJzh+/ZeO9iTnktZuyt3k4493O2TrU2HDKkw
C03EZSeCn54R8CApJsOrmIpFxF6GkAKq0A2sqEr5PLIT3zJRwSggoGZk9maw7/04fXLwPiT6fYHg
YVtG6YsWslsqLXcH2P/QAAnfDaTY1NmznyIcF15FsIIJfrENTBzmFUg5ayy20Jhr4jCwLFfkE6TN
e0aeGBsBBEWyMx6pplVLsjZJ0gBf2mYYAWLos0k1ElNgw6Ov5bkXJQEj4wMOr3th9ig0WbFRIk58
sgaf8AbKoDnIxAgOmiZek1juk3pmGhoSSY/bkUFJR2AZNtPTSLkz7adLaVA5jCfkxzaQrGwmdvbN
nGLqZovWmVC6G7PCIRHRmhzzR1HSGhZ6830CF0tjf6+Hze1YTc5Kl/4ObOV4xIn+wnC4qUHXxto4
MV7RMnAj96SsFovYiHc6j/ONo0YaETWoSiPvNuZkPuSx/eI03EhdOLDv9JRala46+AK1++ABFx0o
NCzNUV9CABVbY6SzEpDpk0EkSAgVIexOg6JW8eBq9TnzITQ6EhzfNNXs24T/rkrqAYHn8b3C4nIM
VjAVAICo6NkoVzRhgLGw+dY/JRnUCMi8fdE5n2asoTFGIOAmOAZyqntkrpzhID73XkV0CaFZemjF
XNYRF4hDE7TvUG70PP3xnOcSGs0aKf8xI/1n6ZguHeOwxhYCuGDyzLuSuD7eNWCTOOkNqPeWQyCf
qkkxqetAKwOCCiCKuDe91xxnWnnt5Tr8QeUBsRLUnN+lyIMTEmYe9KeBtEjyTL81hVIwpxBLDp71
ZhVM+FSkEc/Mlie+ZBGd08r2Di06hi5uq6MxAkY1GuxjIdBs3HXtCoCZs7Jrex2rBBm9Hul00Knq
Y2sbcsaDXqfLLVsP0SuEyLG/Z2lpQM2hweCtDeebTQbthkhUf1kNZGuhW8l3iCwX+OH6VVS6CDDs
/NGhtbmv9RnLy3O9B4ixTppFEAfFtmJzit2LPZ3iG1/7xirMs+dANO2ucuHbBEECRNqiRTg+e7YG
yxK5Cm3RlQlztEvVF+XF6U0MbjQVzt1QURqq2ebZfRt/iTHX0ubb09m/dETnFDU5eKZ3N2r5DB+q
vgX+5B8cEp+NQrY3dZeQ/YNluiOma2NyiqRK5eZC2GTWZvorfRowbQZhmm2HkFAU8xrBMOtVUBTs
zGRI23naj4VHm6GrLilpEwmcScotKHJFgKSTtW1Jwp7Bva8HMDtaRUIvzQssWM6mzrxkh+PyPjAV
iXGJudQ1Pt3I1EELQ7INoIMu5Qt9BII7MvSJRrP3XUpP3M5UluoJh2IDeAi9Qc2MoEFRCPuFpUmT
Z0TPNkUmJXuAsVyWtnUqfEjj2DpdnF7ts1CQ3qp430UDeOhiLkLktIlaJ7qttI7oedO4uX5wn7Kg
rRyL/SkCEBo9xZ59C08iLlwX0UMBTA5IAoMvLPHLWETaJtNZtJim9WaUxFK2rIoYEDyiDfeBHb1Q
Fr4rRAeG0WiIgNfDahFKA0LABPUUiRcvjyij/fzTv//tP96H/+d/5HdzOFie/ZS16V0eZk3968+G
/fNPxW//vP/+68+ucE1ddw220bqFd8mQDj9/f4M65fNq8W8oJvpYoqdYxkFZHhVAjnMEkFTZlP5p
8Q6nAKCiB4xrHXT2jadReDMmQVHXJFbNrChmKoC/YY8Gsq9gRyPdNfek4V3kuBvaqLrtYlfeNY7F
SVYZHntzlkl03u2/OA/543lYHL4wpbBsU+g2TH73T+fhjn1UpBmod+AtG73o6h227m5hBGl3B7s2
AkZr5SuDLvyXMoqfIUggM07rkzKkdi5dT+0Gs/hWxoN2DtyNXeX+TeKE95HrjgfiDDIwEXq5xviG
9QQDqCt67V46mXcWYwYDMWjk6q9PyVb/fEqGUqZhGuy9pOlYP55Sz3yAFUSFa8BmEReWTnvKDoMe
Tnj0vUR/1n1r27N8JQ4oMFewPyd2XPUXGJLJR9iXW9FJhoY0PrMrMAdh3f7jD1J/KQuE0WMpk3sn
adTN9Y8JDMUN5foal14yWN0tyEOKwCjtH+at07LMCxsyP7CmriOBqE/xmA31UO/yol5WddrcVfro
LyxW8PPTlDwiU2WbJeV0oJWXPBWS+4cCBN3ocNg3RltQao7CcytYOyUBWVPXv8qMQX+yE4QgSXpr
p6a7T33r4fq3xG79/fVK//sPT0F9fSrec84+9IPmT3/920Oe8t9/zL/zn6/58Tf+dgrfq7zOP5u/
fNX2Iz+/pR/1n1/0wzvz6b8f3eqtefvhL9DpmDy/tB/VePmo6Yb8/WmeX/k//eFPH9d3eRiLj19/
fgec3szv5jNh/Pz7j+anXxjcUv85Wszv//sP5xP49efDW/oWvr/90298vNXNrz9r0vlFuEJXwtRd
W5mSkYUt5/Un7i+m4yplO4h6dfJcGVQyovcCPtL9xTZo9fIzy9Bd5XIENSj4+UfyF6lLXVBzsRVj
km7+/PdT/30g++07+68HNjEPXP8Y2GBTK123TYyCBDTw+Ejjx6dHVlMdVnUdbYgeup1Az9CVRE/y
UsYTc0FQmYv9mDWXTrYXjx0xpbUOTUNqXWTUn40OWMtY0Pf7wwX818Pt9aiELpUuDWVzntb8zP9h
uKV0jjHDhZ/YD929Fe+iQVGLl+dE6sexGC6m5b85bfQZOeFJJV+GOoFkP76Ng3gyhv7JC5PZWk4l
zPY/DZ+GkNeYi4GQ5uUQG5SJXcS64LiaYPfXB05awD9fz3l0tZUldMdwHPHjkccjeRMUfxhHXZqt
llu+Jg5ZlMRl7lL0KOs27w8kvLzHegMUOvV5nu3iHFXUjqlPhf2NqZhMimgVU6ftavNoyAJduvra
C/MuQFUdZTn+ArpGYXyUvbkxAu1ZE8VNW+R0WWY/MsZ6EtPCcZ0O2ZNl4dKLvWHV52gRUo02weQ/
TJIhERE4I5YLtdVQ695sLypvNkJFn5D+m6UuiHlATroiDeFL4h28NqG36NLgTDEjgVYvAlLI3vS8
2IxI5xrHOfjDykmQeFj7wc/AQenfOp/MMhIJaSv6X3UNMnGUtWd2sdRZaeO32VPcgEZrrI10DBoM
q8Y/GLDxMj7XCaylSR0GwwfuTW69lBXQglYmgHmL4rw/jY92UmCkT4jVur7CGhK8NU9jDtWcXVC7
RLhxIt/wwatBm2om+6JAA6w039t5m77S2tynM8rL1qMzmqXbKNCPVhGS/9mzxhRPIDyecvL+MPwW
SyotB19vL1ZPuM447XSHPpqxiAPneyGOvQESum0RepvOXVPiNdQnikM0T/FFTSklPzIRUul/h7P/
1lrlxo1uReXs6qZDqUAB16hm/nfVbbWKJArmUzyKw0ipJeoKevXTY5CiNov65q2OvGKBMJSkTPUs
JgCqdvMaxK69Iyesn4vLYcgJZEjSvFy8Fn321pskd7D1xDSAv60grWJZRRyZdAjL7tLh2PX6YzbM
ERrIZEVMRIIt36XSvOX1vbjYiPsxkzd1jZFF9iRf6eMLXf1FnFC6bXR45bhtPrBJ3RqOupOI3You
cxmq6+4k1ZOJLPbqpnKrmSDrhx/8j1obyUfp2GoBBwiNsMFSlWhI0k6JmQKUxOPhUXvQzWlZwStZ
CJf7wM2Lkm5M8llZ3nEI/Euqe+maODiy3uczxctNOYvtL719n4aTUsFRjnha/Z6UOYMQFDeC5A/Z
lMi7nKGv8oaHjEq9r7xiWya8Weuxmgv7ahdFGNW8AFndkPiXIIBci2VrOeWI5SwoDisQWks59tOy
62S8bjMI0lm2Jsnryaoa3AjtdkoCyWIAzMNU6S8TiaXLnCY2ImYwK8HAD/38rpCR2g4oMxcUCRCN
NkMPSbShGi8H9riZg89rabfFbcOKLR+nJ6I9SMbxoY9UzbpLySCLqo3XUAYMAMYGSYsstWpxtbMH
QGxBgEXLmQxO9UVhQnezzFtOLGenCBoyKWwsuB117qFdALfn15x+fOpNTINJf+6KCuExG7FF+U2C
Ml5jsuMVGpigaXxKO3BTo0UMWJz1hAYnxl3ghqfGjm55aC+aHJ/0yE6w2slTpTcjHPn5qzVPoHvB
l5vZW6Bx4/rBGy8f1jw4x0pgsMy0dO1q4gnUerVDc9cRX/sUxZSnNZNNFSNUajqnqBQgUg3gi0UI
EdFME2IgY2vDzq9DpX1bZekbyTDffThPY8ojNYdE7DJBags3yOBuo5hso6DkRpO0D1agiZRMqYPg
6VjENg0FePv7jAOi6AJeVcE1aSVfTh3EnxMqLVoGcysXJY2lUHZaFFSCnu1zzoQD/A5FkSq/BiOQ
RKYiWU5PWCgYb+bRVkxHxgy+vxgsRoiVLxT9U5DtzJqvNiZ9c2HG7Y2echDxoL7mpcGs4HPipV0/
dJO403yZrqPe/hBV8ZZMPEDNSE5yVOmnoA3vCotvkxoX3tqkvQSKL3AI601hcTfzdaY4C492Dk/F
0DD6ebgUruOqNhTvJr5zL/h0U8aJtuR0McKxluUTEDwyNEbhQ5wQeifNNl4ZzW0X0fz0ux7CAceH
375c5AFVP0K4f7vshZecbIOBwjf7i0i7i9mPx8BpZu3iAZHxVPNMY+E2F7hrjaWdNqcpKe+msbnM
83w+1BeDmcnQvNl19k0k45ObOGdr0p+UGb5nobXMe44s6rm5kKCoWrPWdBbRizTPk8/GN4pJxxPT
kzcHxVqdQZFuvEFnRHyF6okVdQyEY7wDTYsOd153zj+QpZwGxRU1Yg+Len3UY7dbDen0KAJkK8Fc
kPcsyN6wcoOKBwlfwhNK3neboiFekjcxUOyzsXex1psrXMOTKEk+0I1NNIfJpiPzFt9ghfUjIaB3
mPQEFhE9XZNTGELL3Md0bDVkjHhMuSyFT6qRDgLCYJFFaEk5EI89ky7oSEh55wwcCPgT8kZzQkHN
QKyiia9/bEni8j00rfPtMZmEQ6dE9/gN5kXC3dI1MRzZbWbRIfDNOqdy3lLhzQ4TMo0VHHB/q9g4
JVJLlonPusIfCNRB50V/je5CnrsrNwk/AaJsKr/4AADM/RVimWp5w6bgJrzeEGbOPFpozQ3mS/g6
1HYsiccVFBBaEJ5pr6iLjdZFGkoADbOmZbsb3J9fkTUCmErCt24sLnzYTis5i0TnIQlhVOBF6eZW
lna5frBecstGxpsAvni9h7HJvJk1hPzQe+2bHtYXPNHEplwfh+MW7jrcVZ/eQB5ltNnQeGtpuCst
nI8Yq2+bmo5uqIiEYtl7/Q6GqHxEV7sP5yUJDVYPpPNHXRTh2Vcfktcvm4B7WSrvpm/0rWZnLiVL
6vI6QdJm+BYG3OTz/+RTOkJ5rhiVuZEgNPBlIOvc9v2ibVnCdYL2SlQAp675pNEpoQoh4Spr83sq
CbKrQbWvURdAWdPMfV03oPUKROxW2YOrGyVkQ/88DFG96+Yqslm9eK4zkv0N/yPN+hxGCWU807eJ
8CasUmMCIvwFcr+hbUNLz1cBXgWMgcFumBAfiHyAW0t008Joz5qgSOD4rP4rxkHkEGNSUAdl48E3
m9z7U9vR5eb8RjV9CRSxRH7dY54gpIEKkLewiNdDfYNeqrM/na59zbQG51Y3Mb5Yl5gnZOs52s0Y
1d2WFouKsmqtGgmv35zNMVE15ybKNYqxMOnZs8z3vOw7eooxpOGcbxGxLqi38QkVEHjnGfiQ1lWx
mXiSN12N8mGkkV+8lZSG8Qqj1xBJv6XLOpJWxx1kJs8huQtolmHUTa1H/ylBEa8P8rv1TsjIB4MG
4/PALGFEfGNsJ/i24rAhKdja5LFLOXUQ9aKiVyrYgHgQjenxzlXWMX3rx/IYZ82n2YrZVO5hKawY
HhNmC0PtVdJ/mqDXs3m/YA/Rm7RAGGix+yBhgrkxLe/5prYaJi3dlO9N3kMR4bvIdEwrlKLTIcmB
+wFItQf3OZ+DLHjku9i5DPMwiz3cWFoMvsgJ8VJ1CcAGK1z1HaO27Zp3UTd95dG9C/oAEDhrD+YP
950pU1uKhiNhWF2WxDksr2tUFYpnVq6PQwGeTaMdwtOewBLzj2bOvE6O5WAn+9Hk4Q/tmLtTagtM
NJtiS7jRa5VFn/H8KHuUvDHZgroLOWuzZpUq6wAZVIZ1fTL3Q1jcu0SZkYHk6zQyY+wMOdFrtKg0
YpnXo6GGtcJivrL7Z2OeQRPqqOskfBqGkgC56a4mQzIe4f61oViJsKWQ6Xvsn8AGGEkGpXmkfASG
MgdINjZrh75mQQDd2mtgWOUFuYsmDBe6g4uBERvk1rR2MAbjlX2+vpuuUZiWkpjjefukosZAtBvn
BMM+u56BmLMgYbqdD7We4T5R9yoBhiMEZdCGvUirLYGfb4fusc3bgtiE9BnK63UhTKfEw/z53mvs
x9OezYJpM/Q2p8C0cTwp/7Mmf2YVw71XMblIUDBI9Yj8h8DXHhxQwEPGZOxYFk+T4m61tJOe9u0q
1+JxFXTGyQdH6De6IIBSuzg06WM9fPM7djSmlW/s1joSV0sHgJGCVc1430XgMuCcLes+fLOY4Dy7
OTAX4pwsGP3dOPnAVBlvfRniRGQXoPTkJugR03kxN4ImWdzUBC4zpyXWeOTKsRCov+b1UoNmw3qK
P6YBKmCQP1gl08j1X7pWCByTclpJtLMdM1XamAyfWE9T77nwGCEtgmtXPnCBOV6M7iKqlF7vXTzi
H91MEShNBfcMBhNCNzrtaZJvEtbDus5m11FioEod42WcsVhpO7m7kMVCmhfqtgFIoJMat0FJx54d
B/mIkiBBXrKSCnMdYE4ybpCNU+4PljXU/EOjEfhHIf2gkmpfRDNAP5txdAl8pMY6Uvtx0bpbK2bI
u6G3AnQWhn30tenBV/4GTUq5tS3mRD/tHmzkdAuVNGgB6pqaS5xL7kmwZdjZUF/B6+n0aqMR1wsE
ePiqRE2uCoCxdUQPhy0/80qddQ/o7I4pUjfWx8byr0sf4scS+W81Gxd99lwg123h/qm0DIgxIVom
Jny2NRe6KJ7h9YFHtzn/iHsn97Xn2oUlEPjNsKH2ui2m+C2N03oxGEPCdl4tYIz9flj/V7T8F0VL
h0Lef1+zXEXhN8qJ4R+LlvNv/FaztMxfLOHqjqSqLgz3Wpj8rWZpiV+kNK1rFfPvpUqDeqTjgr11
EMIaTM3/KFXqvyhdKaGkiXNN0XP435Qqf6ysSdMUPIAmfR/Hnits1p/uLzSIniY1E52V5pztiQWK
P/A/uUO1K6AWyWzzh0vyX1Uh51rdP2qjv3+itGysbBRJpTPf8X+oQpqm40Su7RgLZUboveqeUklL
0WTekWRmEq401aPNaVczJFyncL+gzlNCOgB30JO7cd3KjIVz5vnDDizG7QSpalSoUHThf2oRg/5f
H/KPz+B8xFK3sEgoQ1DU1f/cpnJ1DUtl3nM0Sp7N1GJNap0HjuCvPwal958uDbx1YnCweUpDKMFH
/nhp6liFgVFBBYkzmP6tCPu1s23xjTZWZNGHZK+JZpIYb/asTX6T1rJY97LVmRfzQ6uV25bxebZw
fwf6CvOOrBSlJpomGjufyc8wuo8KM6Ge32qjQjQE+X7npVuLGJh101c30KXrJQOvllJak+Ws+Wq/
2JUiQaKDVFOAWIF0Q/8T2S0d6G4hNRgaJOZCZIhejKBBNmZOuJecZmtkbGxD8IYqM5oDDOxyO2V0
R/Mkjk5+STcyoHpU9r2xToMYlZwXvfcjAItYiWM2F2trp3wdUy9lQ6DhhIhRBEWezuxZ5c9hZSJU
nPJNTwDezilYAwYuASixvo+m0SUj19lPUC6WFTpLBNDs1Wjqeu8aIBaqIV+Y49qt6sZXR+Tq1mZx
e1sZNwoIDxFldOdEQ92xg2QfKZrMvo9nQtNxfvvulB8MTWEMg2iAxBpFnEGJNZPseerJ+2J0yVPb
ZK8N7h1EvQbrL7cGmBZBjgsQRhHjmpFetrdc+xjOidY9+9QonfvS5XtqBNEG0H5Ear22YvLOWU3G
xpa6gnfKWEvOvdjVUKPoy10CKOxsmlZ9CkTWo95teeizSgRFFEypBAXxXWh4Gt4k88n37Dclku+g
pYDspHfNDANTMTUiZldmstyiPF5neyomJzScF9eItlqqay9Bqe0iOZkzbT/ELDiKbTwXrHUt23k5
lWOt0L7UmSZv/YB8Q7OJ/ReSiGIa/AqxwWhoX30gLp1wvafETpyjo4IJszIvszW0HGmMeT+D0PcY
jAGcnNF/CVO/QWnvmhw5v4485FV3Qv8LHRf7Ls7ab9d/TtpWZ/SYYS3zmzmUySvQM6fKmgvhcUzZ
Rh/WztBDsRnRhgoSfauy/D6GLkvaacyWBIntDMc+58iZF8pljCmn4aGxy2fT89dEZuVsDTFPT86t
3eGHtiarYWmcP8wFCXKAMN1vK+RsC8PE1dWheVykrDPrll3YdVibS3BzfcVHpcjG+b6K2IA6yF0j
FvrLax3LQ5w3u9qfjLlAwxXcVBn0epPHz9Pgbw72WQzz7mLe37p4LRkauqWgmBrxcapkOW2n/ie6
8BRxiblyRUwkWcUquQqop2sJOl0SNT79lFLi6HKiaCfoUmNiE+YhttkaNDqhagjzjaVR6csxcxxy
Bzpcf/PeWB9gVQPHielNMqDMVdb5aqE7u7djWNLXwRjF0BsZvJug5RoaWVNsbLfPVxoez9am4g2L
ej7I3LbYCKfy6Xqt49ChOWCyXezhgEFcm89Xib0d8MgQ4AXpsglu4kh+MVnArOYB//rRfc6VoIBa
QwQTW+EGLDgrdatJlVBExtRRI403Ta5Za1NWnN/12hBSDYd0/feo+VY02sf1aH/7h4IdXlaTkUaF
BGsQyR7tZ5nJs9Y750hwvlbF1zzo45MVe0+WaM/l/L3nk32dIOtiADvNeHq9btVww2VHFmjOBxro
T4kUt5bTPRaDvncDciOvX0aOFb7wXjmbb7A93JU5sYx1FC7Q2NP20wA9i6HvfRhyd36Ub6Bo4Cct
uXkLG02GoxeQ8ykhXwuPbgr12PKGnr9qbww/3MsO8yCpyViarQJbyLxzEg5HXQbN0R2JdHfnW950
CsaLmX0jiYyt3kCBA5Mmwwq1D+EPDsvyELT9wuqpMsBCviOD0lxca/dGK09BCMwk8PMv1/1Avs17
DL9x1EGA6potK3silHhahsx5oKYyz58JV8R2h2eUm1/6rN6kBe9OJEgQ4QguKQlI59KmAUJ1Crc0
UaovctAIdA9vcResWWncdJUC1pIg+cabGtc9yadYA+eMvpceyO4uc0dcn6BgHE0cVDbedH6itkFo
14zoydIRc6mSnlZRGP5S0VLzUAA2E1WWMPG7FYb8e8IZbez99oFBgMonYmniE7nEQWF8B621twgm
rLu02/out11WETqbmTdRyAZL5zGkbjmVi6alGdATXAWhcIsPrdW4zfy57uY9WrSQFugmvwUjMJ8k
D29wrzKdzmrh0qSf6JSUVRJtfx1IcLzzdLrd11yj3qiCy/Vdrh8XRPolpOJ7rVs0sX22BMc51jch
pFAsYaF1oD/FExlTSdVs/SlA2xsXjrOarCGE0tB+y+LHIus2cTCyeR9itS3zfisKOlITQOAuL6Gu
0dITVfARFeC0Sdq4zUeI5jRlDlbcvrsiZJZpsMzP/9qCK7JydN/jJAl2IBRpo8uvkOPcFaCJfIAg
d+2A+wWNzUgTy3mYzIGJAHUev/RVqXAtM/7gdKJSCfZ4EPSJdHiLcdO/UoZ/6WpF0FLCldeibpcC
3SCnp6X9kek2Cn1kr4XvozvlG80IA7/Dsvoe+0G7Qeqig0R6dWLNv9f6aT/IOj8Q+Bov8kyYMDfu
ygoyBoFRjSi3ukEmSDWXAFmNUKDtiaSi03VDLjZTQ2a4lI/UxuHppwRB/aQ3EWLDfQEpOdfIsN4y
BrkUR3MJZcpxbwtCnm/a197L2Rvry6bUwQ4Cj+9NXoBICkquA3TAHkt920q6qfVEOzNWq84NrEMa
fNBy4q4oKaU7PM66RI+vsYCi+1MeQNkzB9TdBe1mhQULhpNMegYRKpOFF/NVzLqD68Al5+csFwlc
bOtuHogNYAvcFdyfUyGiZfjolerNy3XY1LFtQiGANRzPr0HMpS2vQ7wQBDN0PTT6sNkSHhhSNR3n
gZ7Tp3v+0HYG0HdXC9dFURtoiP39bOoahFGeUr02FlHbQJVMuLHnGSPSs69isuKNbA3UqMOLBTM4
4tjJKeSwNEE/yPBtqIJMy6NRE4Yyo5rRscVpmOzA5F38kL6qTEL0qW3d37soK25GL32Tk9XfW3Xo
bkzhUcdgMUpqPKhF/EqdvdS6AMxUmJBiVBGHmpiDcxOajXWTGvUzg/hN05X2nn7rHtnapsns6mQG
BuAnDf7zUOUnNTUvos3xbF8wAvlLLNufg1cmK8ynj2UgbWxN/R5OQ76EnImN4yF1dPR9TAnIK6g9
E6VmF9731qgRNJXfG9eIj0kw3rJp1CB/bEuvlocqNZnz6ReXpb9zdEZps3X4Q1THtrbvzTLTiS+E
Pw8K+sFtKEGhDefXK1aUcKOx8TntsMS+DockAISMKdQT2U35YLP43cgOlIuTg86a4nqBak8eK9qN
LtncwO7OASA0SoTmFp6QM1dUlp3XJ+vAMAnfabmblYWdKydt12Tg2qP+HGUzsegZR1j78S4ASdOn
EYAvIoHLBKqJaTcYPvMYv2LQPTTGHEz+Mdl9egS7AXg6RFlArBybRAL6Yumf9BJnGrlfyb1qQ8pq
yPl8vSlYihAU1Fe8pj/q3vRoYM9dx73sFo1T4MXIqv7sMZWs3dxxLwJhMNIQ+vEdCEkDLL4bwZTp
mRYo9dVZlR/wTDDe+CHhPLoMsLUn8jRNpIeWBYnzaE9OU0wu6KBe20b0e0RA2d5tufDmMjb8aNtW
aI6dLuE6GRO7g2DoLz1EsC3WHzieRiEWmplke6VY+HRyyA6CohpnXA7koDAoJY0FndsJwTpxj9a6
Gb6o0Hp22/CTtHB5a01ndk1iBSeCfqvFlkq2qSRQZgDKaIYaAV0EXIQo6Zx450CJxhFIlriftXci
6O+1SEKoHLWFqOzmOE6OP3c/KMgVAgSXGcudn/XlQZNf1bysN0yEyqDCXeAM7jGWliIMazIPyRTt
p3g0zgzP23BqzyxSnFXnoBrx2i20I3X0ym5YCaMp1mXJDkLZeNhoEu+sNB1u6DIBQCGUhUDj5BTF
iO2j8j3y8OU21szwatVJbYGZAWzFQDmbezYKIM6d5Yf+Zg4cY3DED243W0+YzU6K+Mmfem1bpsnK
SWPWDaVVX+2Lq9BX2s6myECjutnrpRYciIB+csbY3etpmd31WbGkYnmjG4Radi653p2IXjRPS4+C
KOal67n52uj7WwKG6k3SDPsh0loatPxh5kjnnWE49zE6e1nWBnslzzkmpETgBkVThCD0QKuSZVXX
HkrDag9uD5qRBDdnmQMzHyYj3pNZOB4EIVrhpFBDu+BIALWwD/Bll++yoTvY/ZgfuwE1imobGvc6
+hhV6/qhD1MUAtDkMtP+mpb+qbKJpIZ/t0AVf+77hNGyfzJ9HkJ44qje43KH+YQ06+4mCCCfs2za
QZ24FMQO7Sc5idtkUOG5rD/rqnYPdf2p5f1KxKW3IZEVSgIBIe00oNrIFJuBjnlHZY/Xasj/lRj/
RYnR0CnR/fc1xvvmp2PYNPVPb9n3n84fXVj/sdp4/eXfJZKO8QvVKstwJTrJPyok+YGLANJABmhR
0nJn8eTfy46SGiWiMGVYQlGNmmXB/1BIMopLbEI41g2H//nflB35jR9qXbbtOo60BG+E5lII3vbH
WtfY+SVOZF9fdZ5x5xtgbVnHNOlrLs+zvc5v63UuQjAEGWvhx0HfVNGj5C/KuiDKoalK95XOlz4n
rhDOjENOOAwdEEnkCz3J7RyakxEQTzug8Ai/01gQBluQYczAyHEMfg0siV9h8grxAbgPVn/2U4R1
4YOfimWYfuZvXk1s+pyo3cxMR8Cu6P71b32MeIl4P71L176ns3RhuoNMiOt3YZYC9fyzfe4NNhGU
J2dMlCsWNSTiFu4JjB+BaPu58x5UddHTbxUB7x2roVjQhADYq+RDgPHeD/y1waLbjf0tAta1wXxO
CZdUwjkqmayH0odKQW4Dmxq/hjoBIVt65skobYLlmDla62AACMDuvq3ceo88fTUFrChxg8KZyb9V
9qs3srfDccmn+yeEtpjmCIf72oavOKVwrb12wW3jlJd48reW3x39nuoekQMxNpoqiW9Qm22NiCRU
+41KcQ1WvLGaOUJ5l9TkwrkEpNN9Z9mw7WkPBSbyow5gqj5tG9rNPYhpu+6PALHY5LBw7kT2mhEB
shhN/+INNY5yJFB5fkeW1EbUxxKd1jSEl6mpbqNZx5lhgHFr/9Lh8pqvQd61+9JIbirPO0ksoWN1
Ww/+1h+1NaPsTpba2qAeIbsaJ6u6ny/piOUdVgjm6pvLfLBT2izHoT2SGLQRlrXzHXWpZfw6HwaJ
qqSJBussMIgGf4l6a+sE2hYkBOsPrghBsgZbpQKXcBm9Zn112zJNCo2bC5qGbqxaznqMpnNuIlit
rUMHsoGK78GxY0jC5gmtGFUzykzmrQxTmm7RK26I9VB765jOoOUFB9LXj7EOy9aBAOWClAiw/3jt
ptLaNRb+le1AB8rhtVKztNhyyjK96adhq5fRUiNbCIEaKrrPEECb7xhbSXAUb7FzzYxQx2Vx6nvM
eQ0g3up7yBSjp8G6J/FuIoZPD0/ZpO/Iv3qIS3TDiN8IAwb9/6LFxz4c2Z++Nuya0zmyZHikG7jS
mldYn9TMIm483zqxIcOzY987Rre3uxev9/ZurY7NpC4EPYHCn8jfIW2x3luWeRpI10vd/8/ceWzJ
jWRb9otQy6CBqSu4CA8tOcEiM4LQ2iC//m1k1XoZ9KaHd7EnPWVmOAAT18S9Zx/fYn0hc96AjUPz
Ehc6b+3yOlQYMZ98hfR5/TSX7YmUhLJpfTeNF6QGq/mfkiI4WGC6m3zivSA3JeRuIdWHr634UGWx
6Kn4IEdBep8TekIbtx/zWlyZHKGrkBoUpJjmCNaE6lg0UTkVzvCIlrX+UlPrRs00l0LhMg6pCHM+
YjBfMfC+n930ZLMro4LK1A9QZZcV9bRxQx0QdR4Rer+6/eaLl7w8pmAsHMoTWzR54RGfpwyCri+x
BnRAIIgnyrpC7WaGjLvGRwWpHemgHidHWWMAjcNCn+XLpsDjlX7oPBGG6yRFPsSJD0Diypc5IN1k
axCoKrBzNnzXLL3rDJf96Tdwn8AgJPTWH6KpF01LpBI/rKqm9iLZxVRwuJ2KWIsS3Xp6DYbpYA8j
wRLHxtbxwtEr4XNqw7DusX0qO4x2xgE3UEx9tGBdE7AHbUI/RFkKFbhqmnm20m0LrrCdMjt2ur6d
tGClEbsbNl+zYqo26o3qgLr0q3XWSVCXGFFmr6LtKVMl3GFaOv8ZVR1AFqYDcDuqAH5Q7X9B+6Ia
vybF/r02mQbiFxY7Mmyn5ftaoDAJo4H5FGdbk1KYolaejCz08Fm5jTDBU/pwPWgg6encvAthaaGp
yzsgfTiyRNYigjisjnIna3Nr8e+lq6xIql8BdVn4lNlg2UvVqHGMREsm/1upUbvr3I9h8AzClu3q
5KUdi9k0o4fx+6XeARa916nhuqX+OoCbonDNP6jxRmJC71MOMwneIiY6EUF6I/A0rV8DaFhVU3tT
gTAOcPMcg36jC97CocRzahHYZShnuWlD21YEDzj+HOZ1o+yVq6qlSKZGajm/YI0rnr2JEX46BLpx
Qi3ZdZuYWNiSjJIEvkLj0kAEeEPg4Zq9VlZwdMiZw8lopXPvlPjJp8qVSJU7Ch7uWEA2mXtkHb6a
g62fiXXTQQSq0+0cyJqGgNUQtG2CXRPtc358DnayaJdDlzxrQUY9wMK3rb0llDtKB+5j0V+rkw1O
dPAaCkasVh4wP9t2yA9ZVa/mOqEOoGgw3+zkS7tMtwJcSoK1QJzG+6BAxW/pR7UrbmN0vo4fegbY
fo7zrJCbzMCInUU0cjg36Ftd8b1Rx4zTCtezgamdFreyLG4bIp8quAmLhuuAeP7f74f/70RA/y9q
ov8fhUKzGuT8hvj4Pf0+NtGvSqH5T/69DVZV91+areoGKdx572qg+fl31t11/2XBpUP2Y1s629C5
tOI/22D7X6j5TFUIzSEFjz6RROx/tsHiX1RTkJ11LW7/NP7Y1P6bffCvGV/oSdTyo4DUT9LuGU60
maubQKAr/W4qQYKo2TOipt2npvhNsv3XQPbPz8///inH3pSOnPIilN4Aca1AmF7rYq9CfIXV5PrZ
/uun0ISfMvr/POVEvlmw3nAY554fCYOHCgpPS/f265+e2+GfYoF/fnput08fkOAmZrBDlECtH/1W
XTfJR9rectV6mOxr0Qb/VYb/n8fMX/bpMbYxBk1oVdKbGVF+VmENMkGRqddff8WvZ51/fv4kn4+p
hR6HOj/vYw3oxBT6iiPmJQu9YDj/75D/TT+fG0ZUiXx+f9dKDcPICunhkc7VUkoqkiVDtBdWxHPv
fyK7GjHTsx1ZMkpRJG+aEqN01eA+P3Kjisr+RLlUG3JuJIlfv6NDOaWVLtBA6OY7jF0Urvre87dk
DYpgYaxY6pbtlf8XrkCcqQTFKptsFS76BRmzC111piW1k+MottYG0Lem8arQeImV5s0uIFG7g/d1
R51pSe1kvodYA4RqWTXUnkF56+LgprLwamkGLFyS9sKkOfeQk1kf9m3KQUU2nnC7ZVBSfs39Y6A9
Q73+w8+Yn/xpvjQcS/uuaxts7cnvVKEHV3Hb52JNLvxSR8x9/pup/7do/NMzlMzRh7ygqUjSamCX
IDJi9hg7BYXBNuQw8K8/E7KFN1TjxdummlIu6wQiE7Wf9s0IYoFLxsB8bWEUQ8dvoSdMOCywdRao
DTJgg0lU2t/HfoTDIwuxUQYrfhJNQXlpBLvNTKrVoLrdbtKlgu+Cbm6g7aReFCjRPmqcAAa6kmq7
tumoaJkyDi3mIHcJhWFUbWAPPOE2gptR3d0Euhvugx4wcZSa7Pt7WFdUw5aa/aiYCsgpv4mPDWAf
bvVDq3lG4DbdIgPNn/9s1J3M36oxKcIZhsbTgN0lwFtl/4SzFQTRw9cPODNvtZN52+Jfndha2nit
SjGA2pA7SMbsUl3U7weCejIlp7L1myzPG4+SsXcqoz6wnDxSaP+RKPZ3qs2ffLXxDLd8+vpbzs2e
k7WAvO1Yw2BvQFuay3D4GOSHjkaTS5c/+/2TxaCApBWG1Mh7cAsUjK1Q74ck8XFnX379gHOdcbIY
NORlax1gHvQH596Kcux740uT8kxXnISvxpocd+hYCCZyraTVl666TUux+vrFz7S8ehq3JsSkbciM
d9RgjVyfigWDi3SKmVGrff2IM22jngSuoak58HQxobHyq0MR+NFGGfX0wjRQ5wn1m5j1dxXvp5il
KXnZplXAUJ0ma13g/b1h1+mvWhtBTt8WBRfkYtxTfhEd1K7WPcA09r2B0faFFdQ88wIngzeBwTvE
PjyVMDOPuCZtMW5bT4X7Z/uMeT/8Oe5HbZ+Y1JI0HvY2G6rFXqCy/wWE7d9nnF9QCJ+BIOd652Tk
xk2ZwzwdGy6lgJlwjdoiL/m64+cx9LueOQmBXI5PE15hBAoKyPG0caYFwvil1jSriQz71w859/4n
YRApUa2aCXF2AOSZWEDsLjTMmZkhTkIgJ+OEW2N+2Mq1g0zeMu70ArRco35h3JxpHnEysctBp1wO
EomnTOoVpOJd0QX3w6R8a9P8ygjtCxPkTAPNKY7P44d092SGFcOzymb4dFA/hkVfXGj9M2NfnMxt
NVBYrTGo8JLGOoopfxhmdWbBddnXvXuuE+bnfprcKYmKGKEGLx9UV7bGhQU5dSqTxpu+Th6+fsa5
bziZv2kRp7gOsZD6BRgYKm+GN04OFxro3Aeczl69hLslWEhJxazjQMNtIr9FaLHAwePq6/c/18En
MxhNek7enWnGhgaYxZI074XWP9cyJxN4dGKtsvH+8fCQXRrqgb4m93gJRXTuvU9mrmGIVHcsmqYe
YSw4Mvesxnr/uk20+eP/z9hDzf6vAydIWmjfKq8u+wQWjjDHcdUV8yUqQtelMmjhnd6k6Q8fmeoW
2KTYyrjk2pzy/60xTd0DiTPxfXS6AHNKKgplF1j7KeAuFBuhzAt8/JomI9CuGjOeyA3EzYWg+fsB
I9yTqDBGYSItk3Df5OqaXcWa6hyEolQpaFL+UWij8u/XxmnrvibZPkkvH18U63uIT3ePP1EmnQsD
59xHzP/+adpCh9Um2+mlp8CtSOprK6hXeICvHewxv+7g3w9NWAy/PiEfeseApcrxvo+c11wW6l5a
uXs/VHnw8+tH/H58koD99RFDqwmKfXmEDDtyZKZBXZZO4cjq658/10YnkSF3AZepSSK93j5ga7ug
cGpZckGRo6v6+gnnPuAkMDRWXwNCjmdfNywUS3MVi+7CT597+ZPIUMdjkYQTl1yWQlUrBiN+vpxU
JgcFgF+//LkOPo0OCEkDZMwMoUYFcuKvWFkWahhdaP3fL74AiX7tXCcvKOnPKZ+raizMZm7cG/YG
i9R/7e3HP/qCU/kYaNKs6cqSe7RBrOC2YM4NrNaoHr7++Tkg/CbCOSeTGDhcpzcyo9I36QED4o6C
IWfiPosqj7f49SLdoMrsKnCL7sJCc6bTnfnfP83qWOuizsGCwaMs6YcVBNPC8s0Mszqxqir10op5
rmdOZjYldPro2lbj5TUGL6JdkFe0SncVmwMqxAufcmZqOPO/f/oU30VLgsCWfYVWjwAr8m9u3ed/
tOYL52Rml3mUZpWknaLiuTOeu8aHiPeNOukLU+NcP5zM66FAUmam/L4STuRejdzT6ubGT6NdpfZ/
tDkVzskErzg3GX4+94J81Viex9hetOK2mX6SYrzwHec64WSKWynoj1LwDC7hS3QH7Y/QFt7Xs+NM
+LBP5rdONZrVz+8fFzeh5S6DETc18fr1j58ZovbJGh3m+BEbsN29xha7ci6oUJ+dqF9FJsk+/enP
HnIyv9O4U63e5QLbtEtPz0vPyaYf9VB3i3GGAk1YFnz9oHNNdTKtQz0ZkiLVGior/JUDVqbGqk2z
7Qs/f6aX54qnz1PNlvkAnpN0S1yYV4ZLNa7mXxik5978ZBZzHQqZQ3ITJfEvUueMq4lMITNWXzfM
masFYZ9MZKUDRAtGk7NxIuPXrkurVZziNYw/sfZgBOnKrKeRgtkhdm/VNAbjH9M9uvCrCzNkHq2/
ifGnyXBs5d0yyukazO+M7zbk7mA9oRlE4NOscCP5+jvP9dDJXB/DqFTqmJ2IYRcOtkUdXh0+4omv
f/1cJ53McrO32hRZGwf0Pj9ksfUTMMhDBX3v658/8/LWyUSHJIu53jhxux9o1xCzkxUVH9aFdz8z
0U/holHWYxKAIp5KZXUz6q+sGwg3ObxBDXCG5sIMORPP/ybwfVqMVIrs3bF0Kk/isb22OEqv08zG
grNX5PvMe77wNX9fGf1mOFknM33qUzSqU1R5oVlB6ACSqoxbd4RAGCibeDDxZk9fACguMrI9HbKF
qa1f3erp657Sz3XVSSQAWZJS4TMh7gAQNW0LpPXU5NfUcLgFoAt8QwqQ420WmEfdKNF05dpE9YyJ
EMUxhPOKTWXyBlvD+emP1M9ljsTCIszETVaN2XoUQu4ZynPtA3T4IQlwIja6b52hV7sYr+SfY1wj
Moti4IAKnm/PhuvA/rCw/Ov6wHoONLNfQiiZnksAz55A/lpd6OF5Yfhdw88t8qmH89qMpjAcKo/E
MG9Q1E9jPu79YtjmY3I79cOxDIs/O9xZJ0GrNDOlGuOg9qJIWgCqlZ+qZt4hhPspm+Db1115bl5o
v36Pr8lprGSIxS4YB4rziUaGGWYLJCXbVBGkB1U7udB2f19F/67xTsKTy7gxnEjkVAD+wHhvQcnN
3tYpnMSMIeRsr2GmM9J1GVLfAeBOCMC8H7iwCGKkauamQXOAfdCFSXQmnFkn4UwnL5vj4w5sygFe
GCCAxalpbCD9Ab74unXPffFcCfx5uLSxHYZtquZehkcEULdU3Y6uNgPmLf0WEke0GdqgXje1Yqww
jrSB3Ihp25Wpva7FkODxkZsIANNk1VAB8QIgMFm5vWV7F95vHkq/6RHKkX95v9CoSx2bKfJyuIJ7
kG3sd/SP9bOFs8vKz8N4W4ihBA4dqbOjOfYNKe6snlWYDYIsN8ihgOvxhdY6Ez3Nk33SZNROYFp1
7ylooP2iWus27vQcqBPt+4XvnYf17773JG5GMK+TcgLwIcwUwRB+0LAVlSrw/4rZY96AM1NQd6lC
fVdomdkSW6WaWMdcditQlq3VrqkvHFzOzDzzJIaGolbAnoBIC7PiBn/CbR7nu74Mr6xMfcwJeV9/
8rnHnAQskPq+ZZWTxs2fjeGSq2THWJHlTe9Ie8mXCrFwVamt/+xpJyEr08qkGSnT9eJSH44tztXX
3dCXmBVb5pWd2x2lzL09XMhtzt/wu948CV6mOxbUbTiaN7C12wo7e3Oi0rkQfdVzv34SrepUAq4S
se51hWtvQ0oCtm2gZPkCNoa6NBQRbFsuHx6qyoo8HAzzfaggYBv6XlmnPjXCWunj2znl/qV71jOL
j3kSsSQMtnxsWt3LeQE3QGij/PRRy1pjv1Tj9JWk3NfdeOZBp4xjHfu9oHdTnUxcfG0VD5iYL00j
XFkdqixuVlcmbtpfP+rM+DxFp5iw13VXBpiYYGkU2eY6K9BtzRbTrsTy/c8m29+1qp+W7Sbz61QP
Kdb2Qyylc2NQliBwkR/K+E0P2x+9Kv0LU+DMsDFOQoyuTSb4UANb2RLRQ+SKAC8TbfN1a5378ZOg
ISOutkNJ7bxexdF9Gkwx4iVT+8NWmp/6qZVCR20kNsSUtEfgS+BegnVu3HqHohwt2VDZT/qAbczX
n3Ku409CBRdOFSrXMSVfrZU993WlCy1l1KMn1bS6rYFEFEua1lRXXz9PO9d2J9EiHVHdunnZI8OQ
b4FW3s9acUt/5I5nh9LQq6v8BvTnzi6bTV4Y67IzllPUbjQ7+MlkgNJANS0V81OlryMhmHY2u9Fk
2WYzAwwDnyq5EHr0eUL/JrAZJ6EndQB5IYjpPLxSc/QqdYlWDHBmjaDED7adrhQHSglWk9vCTJmQ
hugcXnM0rX2lIHA35LuMdCtAjhip0AmMBO8kkLp4z7LNYjtVbdh7NFvQfzW2cW5CyXzvr324Lp70
tfiqcsvqWSqD/9CHk3mjlzEumFpCF13oDfXcJ57Esr4ZsylEGuQJoSsbP9FGtrhujLZ3yII6QtXi
Okfobv2DcApcqUKOPH/haDldupY+M/70k62ZbmLCC7YmpSDcFKu4b4rDQBJHA/fhv095Oz4Jd4IK
9/XoO7O3OS1V9Q2wcRMyVS+Uwz4Casu28EkJ7Z0h8wtGGueaVJ+/9NP0BaMTDbopJHdMndd3zZOa
lpsorkHhZc0KVaa2bCM45yIZbzOlff/6y86sFfpJvKsUzbBqgPZepueoXArc1LFsNpeiE4pnD6G4
bkWQ3qMXHS605ZmJrJ8EQYr6RZ74CDeSwPyu26P92kT9pcu6+Ud+M/X+PvJ+akRFafRSWor0ytkO
s6zssl6klRDXQR5V91832bnBcBL60r7Ih0Tx/85H1chQuvCIkSrsA+yf3KOZDUl9oanOPUn7dUgU
sSCrFnLGaTk+ePrYjBtjdqoxuZG4N4NRvbCKn2u1k4CVw4a0kGhwf21brofECUN0w5oW2MdcmkHn
7vC0k+HdqIEfNC2F0jV4RUAt8RpKd7+WeTQcyixUls6YodLPiy3n2b1TvoRTdUnVcmbInVY+cSQ2
K3Mou12ahuVjh4nScuysevv1eCCwnOuok3BoK73MZo9dj6LM6iOQ1nQDYp6b4SJSx00ZY9QASSV8
1JzSXlMEUqGqgbAhCwWYWo5TOeArzKPQ6zFqNQuctPqA08Fm8NON3/+VTCmeSch/BO5OeDn/yLGy
HIpxCUZ53UrlADnmvW3GqwSQGeaQmwL/S3OUGxNQ/6hgiODkwT5GK7rEfX6hAtEHq6aXuHDL8MPS
ObCVpb+EnwU4LVnUTc4t7rApy2GJAmiPmBKVXX5kvcF7+jUeqKy1/G4Rqy5iNG0X+IhVY/MtLDga
mynZogafrXI1lfZ71oqrv8HkCFDBL4Ovo9ZPwRp88BXUUuIjtp4UFEOFruztETJD2m3TuUpzvqhM
s7Up71NY3QvRIKKLkavJqjho0/To9P0mm7QbKvs3vrFP/R8Ytd+6Zv8G2fKvobjpWPNQxq7U9LZP
fxr+e4S3KT0xYPcQb1sQH65aUyzerwwsjQNOyFpibOsAZZXdfuS4OlZKCTbO3Zv+1lKrtWZ6OKIu
R/exwZTYdyrsV++S6FXp/CU4mFTGjwmuww3MKV971H3I2NDvi7JdjupbRElfCfyhQvFfVfnOdOHo
m4UBuyFbcD5fwBxamshvh+61BpPVvmc9x1wwWmLCexyCws3kOtdU/1eLOh32FcZzUul3mC5xwr0K
RjgRYzC8ZiWiqDGST6H7mrtIEpJppU3fUi251cOPrP+WxQBf05swktnSiBQMiL0R2AAMtP4oLZIa
5k5XB4l8q0W5lsEiktOyb+/qNAca98GN01L65pWmchtrajZOqjRcsNGdY5q+mlDbRNCSIHbDNff4
m8J/NNr7XMR3PpGYozrPK1EdG1vFbbeZPdxamrybouGmdgucFH2UVqWFhQb3RwqeUSYwxq6pdor7
o+A/4oh0ZfThrev8lDbot17zQk1ZORY+wHSg7RpYpquUznPPEkFRjOUiM1oofR6XU5tGc7yy5T4T
N0Dcjfw3KpG5P2j4A/S/nfNRsw/rnIlYJNpHlQKbJoY3Vefs0kyg4sr7VAJQsYz1hO1mX95Xtrl0
K4E0zsStQuMCqDTjgwqtY6psrGmh3bkghHTjNmzdjTnBAQ8fpa0qC+Cl2OqSpSqKD66VFsr4rbWd
G1HeFcmtdHJ21ONNCY+27SdAwOVhgGQ0UNvlpz6oql2BftuX9gKiBXH0TQ7GVV7gfqi321RG6wmf
MrUcKDV7qfX6ZpimN7W/Qi/ONSuas1urupYJ0IWkW9aScZJ+95X8wHhaU669t7V4H9fwyjtnk0/m
uirUdU1XByBnMj3Ym5b5Qy3Z1FVc9NTXtvkjdeO1YlI43gFzyjaFom+iRCUUZUyy7BGK5h00ZOAP
ZAVgHvcYxiidsTZt8y+cL6NFhnmm4FYDF1uq/BZSfyrx2xVMjdb8YUXvg/YWanIB+mdllfxx5ZtL
MCpAtwcSloN/ZyogvIex2viWvrSrYtO5b12HeteJXzpgEBN15gPfO+MgUGOCamAQWNtQw04R245E
VFuzeAXidBgCxzOzt1TLl6paf2CwsrXGaN873HT6iOKlgwvn+FpVrZeGnpTFIRhuxNQ91vh21spC
KY9K73/rBBnhcHZs1/a57S7LIj8KDX15pi8Ng+gEpNLn6JH34SrNgmViwUvWarz+AN3JBjalWE/l
tetwgjHeBrifRQo6xvgogxHMMDz74n0A6wT5Be/65yB5NQL4NoWEN2RyGkeQnQJUYTzgWHuwZLsP
hb7p7HLZ55AyTGx1Q3xSaAbnO4D65zLVjoNdY4LeX40VXQLtfl+GObBrUDIp1uKtttBrsSJOYASq
rMCU3vhV/R0LcZyCGN2txGbFGo4KLom25hysPtn53LJAU5mWqQY4DJ8We7C2AS6Hoet/G+PHDJG8
QJmJ++GmxHMgNDmI2fLDSI0dGgCsTwBUgu6wajajEeaaDUQn/QUQ1g4tPWYdxW2HezJ6hLWTHlAf
rB0f8YF6lUGX96o0Xla65qXVd/yEsjTehACdKzibBc4XnKg2pYiIdkCqeXQS/ZWEnNbEo1aasNnR
iaFYomKlfonA7bQLS+T9AT8/9Ku9GXPzVsfSP9hUbTmLtCj869LItOsyx9K8nIC1LUDQw+LKw+xD
9J140BoABb6Wl/eJADeU1nwBFZTxhIvP0By4uW2vBqUx9RUkpP4+C4P42IajirFpgjRLdaN6n3Cc
KlZ9o6GDV60sW4x2kOIoPYJfnmqzblh7O1Astaquh9axV24OdZrUrI1bJuevn3GEchxn74yZyYUX
brFx1DtLrAssXAPN50DazhXcxOam9AfkP/jNFo/hgLEQ7j1xJa6wCt7VgZIeah0rVrCZeXU7Fplc
kNISmBij1gcIN6wN2xELqi9+ZOXwBGh1XvaKDoU+HsKp/qPjIvpg6fRDoRGZChiiwUThcxP/FC72
GzUYK7XYYnV3KBqVcniE0B2M1ac4EFedmWEzCASrKyxQ/gG2yjk8JD/lzIxbsTwKY9rIqM+u66G/
0caqXA+mIa7jKX4Y5goZRCdXWtJuEq2ND4Xd1Uuwjg7wCUyRI5f67lgXb5Qbrou0alcilXeJ62Cf
XljGAu3gkzk61ioBz39I0BGnbgSJQSXApW731IchFC1X4O2SK8sqAPDlWHinoOfDSia5n8ruRdXU
XZTKh9YxrkzX2oE0UjbUvL5GMHaGqbC3iP6TpYzJ/1UDiN9Aq0i79CEmCnW75O34wTK+77UGIpyE
ZGPc2kUOktHdRjqGwK146Sp0uSN7aZVqDqA34wHi50uukiiJQudV2p27C0PxYDsQbkM1Q/CjrpH4
biowHDq07WiGJDbmIUe/7qR1fqgagVFSNX6L5DCs0PTtQwmYPYz9fZMnYqsE2GVE7ZMPvQfzMfMd
1Y+/4t7TJU6VUl1gw01tWicGkw1pHW9smKt/FdEIGS6S0RbvUTvizi0IE2wI/YTlUTozVMQt2cIq
/sTep8N8JFybAPayDelsLb9vm9TOlopjcFZpVGrHsCotNwJcYAburRkf8cfMX9LJrUtARt0ITXgc
Mp+/NuIPWy9gP6ZukW9SV1HvhDPqB8Mp2ZzpJcBL9stTj9+IWuk/YIskVLcXMWTCAAId0xby+0pP
FWcTJ5m4QuPNKdmNY/to9bo8OsDctsCDtHspKX3pNNNdqvzAkvmS6Bvbd/py22NP9V2F2DV/24iL
UVb31kpzKmVjJcn0RJ0DbAEId26NzcPkeuCIiC2OaES0cUOR7FUDwWOv4zCfYHFPMixSE5swG9T1
ATlcCnoqUYAlWLRa95eR9DBgHMWgfGHUnWSTOpO6lrqcrswqFayipqyXVRZWaxok4MrfxAqEYcjl
A/+vhcg9gYiWZEN4jFu8xp2wbe97paEd7d4qrb2R2xk7GpeiYlh5FozW3kzhv7hGpS9KF+sy3cXZ
Huh95Rc7I3NLwM26lshdN6CBwHM5BLIECrcsNhHMhdyz4yaX69AXH3YqioeS8GOu3FHG0abU/IoE
uq6kAXRnWAWrnINstB07fwhXeWzamMW7qEIjdjBsNDK9ukJi5uAc2ycSMGcwQSAj/67iDMaBFPxk
pTwHealdN7it3HXSUL/LtqKoaFQoLm5Ukd2bpj5V+wyuIraFhkGTp6Ehb+F+ya3BePZczlYHXMgj
9iww7fedbUxsitXWPYRkbLe6CcnHKX3npsAodR1k43Bf0hHDojSM4Y4qzhZPhMwvbgoMSG9MOBWe
tOBJlm7bbB2psv0xR/3aaOzqiGIzXeUDfoZRrYbLHuuiuz7gwLEUrOSbrMBEbwzGek8+MzpklkYR
rahSZeM4tfXRx2p8n+e6fR0FsJkHsNcgiMH5YyiMcbs2byf1zqhDzy1Dx7MME1ElNOtmY5Mh8TI/
MIn60Xjtm0Z9mEJdbiwHP5QaF0bK1UxDHVgGwoPL3t82qwInOjspr3qMFCw8MOok3mFCgTFbnqvO
eqoSXJvCKn9okw5mQQ5RJ86s9NBEQf8YhI2PwwHbVFMkHJcxNMt/sr9JV9g6/hjTtoRjKm8HB/9n
FlKQgkrbHkZL39d5RKCQdwFHkIUVQqtMdTiI6miT4ymjn+pYHhNzCqHN9N8nGysXX5AoCWv/XtMg
G4umeqMIDCB5OGFCb8knkYTQX5K0ua4YwRvZuT5dJDuA3AaATf4/InT9EisKGIw8f8b8J8NMG/iO
oVjsT4S6K+AtgMpr+y0Qvmjl4C8Pv3M6+ro5HHy/9SEuiOBY2LgUxzM9TrjRBwjAaglI+wVIOnrt
Pi6OZuR21JdGPV5bWXaTRGp05Uh/LiArp3XnApNsetwrMmUErxe0ykqt2YnLcnzoXbN+x5fMeVIc
boeH0XCumYTjKlIaZ5nkcbCUud0+DKUT7dycc2IxQb6eAtvZFI1urW0R+/c+1VgHowlxFeppFch+
sAQL66Voa0HVNo5wcVpWb36gAaEytWmjl0200XIk8zlHwYSyp2UxQgV22Gm3BqdQzVSchYjMaQHu
Dh+8UskfOzhtOEONmofcBf+YzseNKzO7fdRluN9gIwk7C3OkQUujvVY2/X1UKNSx4L3EnUZmcpzD
d56mmD4gKeNuMSkvMtVTMuVx81CQ5NxlWjZ5E17ZK1NvFII9UlbLjDL8Ka1qmfWiQ+XbpbveqR+z
MqBbYsAbGbwSCYJzXcpoIN8ftd+MsJOv6SBsFEvVTTzHD/w5yyXZ3A7/SRvDxrR8nZTUXmomuvUK
o7ijP9WWlya5S60NjcwxTL8GXBsfRQ0rU+a6CX8VP15Ru+GVTAYd/FQbrMj4OwsALpQJmYa1EmEZ
gOpRM2UVDw2gK6t/STUDpm7eDbB+wSdByEZtq/XAXSqO/Vhm/0wz8djq7V0VRLP/t/Moukjnbqm/
Q4hsUR4DsTxU8wx8klI9DOT38SXIuTtRu/zBQHu0blQbcHCb3sma1TPT9MwzO1vxmqa4T6AmY6HH
HUgVu+9ZOuFVU2b7WrbOrg+Fv1aG7nsfTeoKV1FmLMlgsNH1D1G1082kGlvX98kxZlrxrCagcbCK
VEnpC3Xbd8FHZLX5Ui/C+maUqrjv4gL/ypiC+Fh1dhEFMusMrd5a1HZAZWAYr0VhPksrbY+hMcAV
lCoS1KEytrZaYn8p+mdo2dxqDDE7TEvjyNFNBzWMr4fIxTjdtVqgKi5rrq+412lQB9gyTzvDKpVD
5PbpqtRQhvq4vDk0P8zk7MrEmYw0T1Vt0fhpG6NQHS/PY+dQK/N67QAiLKbIWKiBvGH7tWO2XA0x
IURXCHO15rxHjVLf8vK3EGGOudpkOEBXBXutGM/Ztd3k2c0Yt1oCKGeYAmCNA4wjFULBYJV3ujn1
75whIMbURWMDwQ7a7ntAbfG46MOo2dlcL6wr/OInLCEdStYzO7sThY29UT4qH02l2ctIx0BrijKM
pYeAa0hcMdccP/ES7XIQoHXhrnRMDBY5eh9cv5Gt+5Ua3g4UHh4CpsNDJfBV5WSYU0reQadd5VJX
363SDjbsBJpFmUbJbVh8QNuttlnHaTGR0eQNo+DKLlMNGPba66Al6QoHe47MLnumQ4aDVMjuXbjP
A0vCo8Le7ckAYrqJVdwSEay7i6hK+7sRK5iNFoczASyC6ighVQLFwl97NQ5FYi56HP4OPR7aXMPm
EIlJt8XxG9A3UAtNqfEQvWERCcG1+12ofKuNJNshyVe5/vHV+7DMsifZVPa9bOxiow4aPnwNBKoh
V7RDGGJGobstQQhOmCDtaCv1M5su11g7teMj7FeHEdpcNxaLyR1sMvajxa2N2vlIpSD4L/IkJo0I
XtusgVJj62WMXU+FT9eaBA2z2AL50ZdiMP6HszPrjRtJ0/VfOej7aHBnEJjui9xX7YutG8KWVWRw
Z3Dnr58nPXUOXJqSNWeAggGXJWWKSUZ88a7GmVgXj4ZSPro12d9kSRPgvDMvieixyTW/HMK6rTVP
0aHyR2vtF9SewYdaybESpv84E10NCmGokLqPsK2/2Ebp/PBm1+uWVMUG5KpdUC+RUkpPSLJxErAU
j7mD762nsfBbYjVesemGPC+3Rq6A8uqYptGFU8n8yVSqrpaVrBideYzjdIm3rSMotsCrtMYuhiN1
roKxviWYQOlzmZXi2Mczsf+yzSLqNGIQRESm6DKqXiTbNM/xGw9y9vOzl1LqurUMru5SFH541VOv
fjDrXv3wEo4XCxmVCem6TvSq+r4lezstv6YFrkNSBPHxEykV9mdjUP2B7cXk+FsKIrZsO62XClfH
qrfwKAAKTB4dHfC2xaKh/oPHulG2f42FN3qaSAzft0Cwr22cmY/R7Lg/xt72V8Io46swispNFNfD
DVezvs8Si+0tC2xOE2lO5Oo4TWReKffi5pnDbSR8exVLCq3mzPOu2pEsGE842ZOGnFi3vVecLGHa
z3lbhF8oA7ffLpXzxYos2ayim0zOHfV0yjt5ogSSDV0pXy2z9reN4ac3xWxTk4j7fq3S8AQlMX8f
aPU+2kbQnebQVyvXHfSalDHW8joYg13UNhmdmF321Q2k5B1EAyFa0QCCAUgsIn3TJo6RLxO/FRMj
XZpshzq5JBvSran8XK1qUajNpS78NAb0CRp9o9i2+z8U6AQbBok3i364+OFyFzSNhfhOTqwqvTvv
RV3EBKTnNfUsowbiS57LcOKeCZ8HrD0lsv9dX/Idsed368IfVzlH7zWR8/0iyjJywsGEkyrqkRCj
FJAGhXG6lyev7m6KLj2Kyqvo7R2axZzqzTApgib7gb2l5BCyyks25jaU/TGZDapv0/qRPtut7Gg1
zgLQut4nbre+g8I1kWtlzrpz5no9jQGgKOMW4cYv7ZCktxercWmNJ44M67bse4a46ofTT18JJL0v
J96URfC9Lp2VK9NTODgn+q23OiN0w588oto5/6bqzTeTnSRKbmJXDdEF9DMnqCGqiA0o8u7Y58kN
gPfO8pPsRONNtYjDlNHVyj3gbh67KaxhJoreOWfipe6PfSme8jimvox2lCSlEXG01Jbi4hc/oRu1
cU6kXLcErnnEFRr5wSakHoJg22HD9Pppy5Ikt9YoH0EJN3QYceq8ZGva1zRBUKVWMJxDsHg8xfN2
oudEG0l+bggpiwRd7Vsg1P6L63pzvfmElrP9D3i/94E2cmytuiOibBeQ+5us6J/qniNsTWt/0OGj
K/P0yjQ043rRqu6ujiXpiipS+rVMyvle143YBT4z4CVSyDYXedjY27QuRmehKqpgFuTu6VM2xIJg
y3Tyie5jojtn9Cc5BAq3TUEmqhj1gjN+cyQdoRUL7sXujzApJ2/pFDbZrEjykxu3KYy3ytfmvg+T
uFoCdHEiihsHYq2a+/GlHEvr3iqL9InMLE9idhkDttFmHvZO0Y3ryYN54cjt3oW5Y9yyZvIACxqa
kyqN/1CyLdetOQ4uHXuRuO7ou9MUbod1SyKnXb+MVpunjEWGMNBlm2w+rmE81FU7kVY9dwS0mJLy
jkqHZ0H18AN1a/Np6pS+rlKjR3MpHVBfNdvCWQIKE/bnexSgWzo+8ya6m6gCR8WcZlj7Or18aYnc
hoi8itDNcszHPyYX1ncxpnXlL6i+63dJRk4Ikyk5piZVeW8zYbkaRL3tzh4o3TWJ2/Zz4zvRLqo5
qDOOBNQmaRGqV5EnlCehg/kS0Br77E9FeWu3NuHbXtX4y06P7sl1CP8edWO+WD0pgQQhOtswj+SV
k9a25hmwm1No+9BWiPb+IMQKvDiTBycqo7cUYSHsVNX7N/HUto+ta09PxuQ8MaNGewGbC5bpp+lr
ZeFLVnYw3VntYJ/8vGRHqak435uSBsoxsp2XEqK9pCujCh+GyXPpdCi0cx9kubwJakV5C0/1pbIA
fd1BNwOweBTYGV9lUAoWjWlzpjK23Ms6ta8p2eAAmU7xuI5Jv3bJVTEFtUw9p5pFK6psM4eRcwit
yV+HDjbLHRncl8DUsEVSECfPLQVgrMYWusyFw8x6OZ4HzVPYWe23eKKc6pCrypbA5x2UrC9al2Ky
2PaLzVSRkwq7inNpaAMZE6XtuCfb1nhlKCkKH70BpGMTmio8W3ZG95SdsNF77hTTzDi1FAJZDmmQ
i7CY7Bhi0mJTKrNcH1rT9MgR7WV79ulNJNjAyo2FO3FeXHE/ySfZyJk33VTc3Sqbql2kmopE4GQM
j6oJ1Vc/9dz9XA8hbO+Y6aVOmZsWegyCU6Ta8L4H575IeKNjDat1jGs33VvUFLWrwWlbh2x2Lbtd
RyUW2elFlF35Xufsk7Crvrn9DA+Qc0NsVKH05ROxpx8WJ4En/CoVQS7eRaE16lXcltYPoAvqJJLR
TsnJr3P7ETK8+ZYjDYtWpoiqW8JfklfXtMMjt51KVl7rz/u0dfxzP+Hu1TOhjbphLCe4V77iDXK+
XdrJSVXN53mrGeF2LgijoAepkdd5N2YPranmJ0cBPvuzar6MAYKbObKbJ2su2pjTMM6HRTGyhQHZ
JUW8yDSHdc4klrvqIVR3Ylamte7AuahRzIr4e2509WYy3XrT5pE5rLLUNFweJmt+tghkfeuC2apW
1IhSTtF0eqCOTsZ7jgoze7Iqv5TAOM2ymNhD8tnpv5d+PT27PCLPygjFdR5XHf1bTvBMoNv4JsHr
N7rvDG/JwGpe+VL6kK/TbGyHroreushqya+CDXhp6AlCrtmmztofw+Cx8LNmp5WR3xAWnx1FVsrn
uVf59VB67r3K+qRe+RDC97IPXLr4Sqt9KRwYt8vAvW+rwrikvMHmypEaEe70SGi+KqRNNXIDdSyN
1Mz2GH5JAbKsqJcL35jGY5AH0xJ+b6YKmIAgiFriQrc091aPbt5MyLYjltFUZ48J+b6aRphWPYVy
hoapwrDYDWKaj8Zgx/XSsi7VdRV9ZheIUUMEGKJrxILwzmbcxI5EiDDUuUF70Gg0etGaDmW3fZ2X
z00Y9dEuI56KbLCs9h51QEPTHPvlm3SDdu1yrUBE2gEoxZ/K5sZL8/TZirP5NQh9sCdZsBZUWTx8
bcogeI1nc1ILYYbjY0zS2bmZmvLHDL15Z6muOFMtzGLQmJ2u171M9FVY5epkDR4nHsDzS0EREfvU
drpBDxU3AiKGdsXb5zp1xQpzIp9qy0dZUlyWe2fL6+cNMc7hAdtX8d3vYANMozD0UbbRhDK3ZUde
heC328LiXS5yU0PIh51eSyqf73NPlwVvvwGs8YJxpkOktG9SB2KIPcK5LgCpOWY3eGTSUjHjZ5SA
kyTh5reIv41vhG45uybNytU8p7TW4Ma6oiwKpwvJ6DeFolC2oQxvn+ZTAeAZq5NnJsZ+LkEbvCLN
NhK15XF0hHWdFH16pXvAirityOxmX86XoEHiS1ajZzWHSao1M3m/NS0MUEv0tE65yJMhPYEx0rta
SQskvCvzVevJYq28hpvRseRyEI5ehZ7rHbLAYlfx8uox8MZ22jTIKuKF9JGWd50Vlddh7HCLexTC
h4va6L3HivNPuEIPw4roaegu02SnXMAIzC+WupxI3XhEKzEDXdQwJBByYxAm15US3iqb4erojOeU
XNEN9qWQVXFVhgKFDdMKwhaUEc6SkG9Qs8QQ8V1Oxd41H5b6ZrcRogsva5sruzeUXEirCPZ1AiWV
uwFreJnJ5kqWPYamLiSedJmF2rtTl4hdYzbn2wZoYe/YFZ3K0Pe1XvaGEz5GcioeBiT7CGRdqdBg
JcWjrqj4Miehedyq5q6vB3WTCDkcqMqFizWjZrruTCGe9JQHhIM34jjmxrSmSNz/1gQs/7QO4/Go
eQI3RhbCAUuun5VJBf5OQokOHX6ByYw2Y03AFTtAvRRzZSwrJn7kKPR9t7Y7bLqpVsQeZsFzlw7O
vS5lcx9YRbjwLcP6UlRuuqEOqNp69NStZQqrLjv3ZZgsUNAYMGiFwdkBRSVu6s5zpvgqmpx6Scue
STy7QUZ8E1iMKHVGS/EqgYRd8PrB9eya4kZ7Vk0Aftm4I6KeMWds9fhkwKta65p7J89XJIp3M11i
af+ovKTtHqYeVHrthMbsg53lydfSj+yXsLa8B4GOzVrERhs5C3ZX6ows10gAIGFZhxUxgKbPAaQb
94pOI85twZhjNx5a/a30HVHd+6OvtnGn89ccFhNspQxVuWQ3xbuWI3O62A+pcUKn0Yt7GqVa2PoI
/OFRVPMod71D0cNimjCoAyQQlOy23VqaoXNfxrFe5XFPQXwVDMY5lQGF7BLqfgH1R/jfPDdMRuOE
2CrIp/i5Z1zehFYvkIcIzm4IN2nPoyKxkfW4bn3L3hlZRNOb8mz3j86PkPTwrnYqh6uDGHP3ydiO
yx6Z8bdESX8ZF0VO/5caHjUr8NZvGuts27Uv153hpF8yMsyvYTjrp1BX8zOpsfF+jMz04Ppa7bMy
BTlPCvMitzNLuhrN7OCMdf+tru3sNkr8pxrt0jNLZL4H3RQ0prEplW5ZvHRjOV8V9TBt2LbDh7qN
jIPRqvI4NNTfGDPyK1/JGWFNI4Nd2PXW3tFW9IgiIXg02ehYLyabC6qzTTx2NAFNLtghUH20j7hA
66mrARU8QlcUuHs+3UaOQveV5uV850qWWsRa8WyjNhj9t6ljRUjGqHwbugS1zTh1brm2qdheOZ47
HDsjS9dpTTfYws818rgyNFktYqnbmwLpA4cNrdx12QbV7aRbKS9sQH3QRhHvhGHAMoRsiCtOQ0od
ZmFZh8mJqSOs53KHNhEpFicKWia1RII/99n40AcyuYY1Dcn2HrAOp5Ep78px4CFw+2pF5tf8OMdu
+kXEo/GQVWawhQMmJNslMfmuVRhaQ6OzT6XQNR2zdMWzRbXLoaLBQJKDDq+YhEjR2Br2FBK2t3AG
5OhSD/QjajR7XDyIZavAt3phI7AN8SqM4wQID1ecn03HFVvA13Gd9SH7JatDe6ryltIdqvGqK3fM
so0KnZnopE4TVNNiVIpbWV1r+B9jMXqNdyTFmWDyoKzEuRFmfOe1tnO0B2jdDIruSKe6dQ3Cla0C
1tBSy34vSR66V66iM96PIVoXBDUMN9HcG9uk6JBSUPRY7XM/rt7iwTGRc07JD5FX6TM7dhURAhKQ
xwT7vLNo5dkPViQPMonGp5bett0QWPExyYfkbuw6nFQFLmPU+cgz0qUB8usDZQofjtysVhA7xddB
CbkTWeEyKyMJWMyNN1YgdEVFq1zSCxN+1wpe7FF458ifK6KgxmZXhGPVQTvVpUGtqDFtdR+qh1Hb
9aZztf2kPZFtOf5Pa3L+5x0QUv2N4PKcWZYiQ8IQJmIQqzYnL2COav+azbU/wZcH3+tI2LsAZZI4
QLOPGsgsiX/Eftwj0Emd6OBnY3pKSO3dy7FTr4GvxPcgoiQPTqtcOsYMNcV8VRAKCj50HqrUQhOi
g51vV9aGxKHwXlpxST2aHtlZUK0hLKtwrgiEJzbNTiv2L7VzuFteWOnNH6Oo7B9Jwhl77lNnCVwU
+UQQl+HGwYj9ALNfXIdlPCWo8qBdl5j86UNqhb8GVUj3vKo+W9o3DtwMEv2cpDpLoiKWFhwl91S7
H4mbgItBLicjWSPzBQrG0JsFlLiZIr2pAZxWKvXqMyw5eSHwbRt8peah42R59OnTOEyNE7z41thW
dNjnipqFOkaS2SUgLYumMSn3LNnoSe+vTORuyh6u9GDF0UZaVXnq03ka1nmU8wxps1/0xRjT6+4G
d3E6t5vKy6ObkCqLY8bceNadHE61wfFucAL1Rc0Z5YqpjcnHJi/fJUVxq2Oa7TLhhlRGOsUSZcEE
cVnNW2saoq0Njgy8O0zcmgUZ2Hu6bCG9WzNKEXQaVoNSwg8yWBIxJFsj9cS+ryN0tN7AGRRr/CFK
kmqVmGq8y+l/I4ICjVMUgrnbxSB3XqrG8+QPjgFLkqptUfcBVXVxDJzv+XwjtZpH4r448Xohifpl
6N6ITk0WiBOqGw552VWRpsZt1IbmoRa23hfpqC4MsXXtuon+4UKA5menl9Z1MHktYQW29p7SLm+/
OqZpfR900mwGFRSUDg/ovB1zqNpF3EOSbggcndVSs6S+5lNjRKhS6+SYTqO7rbWq96nDrjnajfU1
8y75SREeAf9GZoIPzq2s6a2fmv7K7BRFbiOoD1OiG3h0FGbyzkiZWZtiDIod6Tj0OSR5f8fpAx2I
m0bjOnWCecOZckBdPdPs55RiHeZTcHD8fPhazSK6ZdppN3NyqY0YMuc8U/jxxUdQEC+1Gei1Ct2U
PTaWj6MbkiTQFOpNpy39mo7tOldOkNNc0vXaOWKHLJ8duy+oSYb0i8zcQtKGHWFRJq4FHTRXN+bg
FZSfam1dFebApulb4tTHfr31PKPbt0xdAzBN0F7jRJyvMUqYK4Kgx0eFSStYTjIPKDnjOWbxddap
X0pEFpXw8aCV6XUp5qhbK2zjwaIloh8CZEQ8A61VopkfjbbvFja09XLw5wLFnF0+swYa1wMI2r7p
CnnjMkF8TUxqKDSS4ltJL8naSUL/vtVK0EtWS3vJaOA9BmUCyBrlXnos63TQK/J8HHBmtwBl1DZq
hcpYp/Ps3rLDuHdN8lMOkkXTswOTQDEax7klAsUkQZwcmZsuBc4ebDofUjEWx0wb+a3qlI1kC51Y
go7rmI2FuXRZJC8kCovInJl3yEiyO1gp9SMqcudY12p+TVF1I9oeZ/ceHDxEOt1P67AYzEVcT/Mr
0+SFJwiGNRyEs3aAW1fKEOGKUka5yvuG+B3u4UMfQ6HC3FrLAXJ9XdTIZg3dWCnhYfZ8leJ1eBKs
g5Red2WyVfbYb4TW3TVWwfGGRKV5rZOxHBayrpi7aN1be3Ev18KAIuOtdGpLkWJLSWSeXWnhRSzy
Mr0byRam+9xzkqdWjuDlcQtcD0NOqV3oTcxkUj2oPB+uMrKUwKZ65KOFw/kZChkoqIjmdTyml5q5
EnAOF0KWPgSR6F4tHEOnEMlovDIG7tgzcH3I1JkPtPJUNlDhkDpUmIRM3ZSFtyHPr682rQmKP4xN
zOLiGfmRTqBOHoVt+c6qKh16wmyHxazXMruxOxjc1jW9xziNEIR6fdfRAUStUihaGlHCQuxyox12
zSDQsHXgeacE2FPQkxWMT0NqQJFlpWWeTO27V2C84T0jkXmXWW22JgCNGSjouCcpJozIdaazBOTa
U+kLQGPM/aoT6LbBS4KtYbFPryD9MxPoZ6iXlaunLeBfL46ENwf+usg8//t4YcsQikV7q9P2LU6X
KbhuhTBWZo/58cHuPRFsYlMZKNKosWlPEDAzGJ9pW15032Nk+UaRzLjlBM2h2xodzFndaMgWcK/J
nk3hOSP11aqMHokX8qpVTxU8aG4a9md01CCEjriEePJoQioSyq/IvGgDEltGeIBj1WeXU7rrYqKx
EFEI7cZLTAmeuzYiI+xPnkG52C7SbJ4cYQLLD6O9E6IeESj3DXQargAbGkLF45jWVMXY7Ofn2kV8
dEeFZUn/LLjGytdxAJ83IVdaxrS+XQpf4/oHRaKdsSpiOpi4QMAKh3qE0VnYk5i6NVILmy/XQ4wr
JPbogk7jnIR1O5gHRbdRHj6C+6lhWftM5FvPGIvhAEeCcCQahly8UDMe77SFlp+tuP+BMN7xvxYJ
hDWxHpVAl58rl6InT1OoVpt9Ne/7fjDvFZOYsSFPjO55doBsBtPQ7Mc67pyVmrV1PUeNFy+AXFUB
EtZbd6Obet8sl8kAkm9S1ISbfPDzFBAVXxQYVWif0Q03bQMD94R8I13ZgJwrf+imgxWGnG0gqjaS
2G97ieAEzHx0GhccIEnwGzmZVe5yR4Rrn1kMQ4CXcUBEzQ7NP6fpptFzdAdjneCr4UY7IJeLtiNk
972upmzTme4coQUd26vajxtvB5gSoVNHWLvOnb7+2vhT+wbQ2myornVIyAda7CMYn2UrUgVIRJFt
alnJtPAihK6VcOeV7qIMSbMHZHaVqXH8o3Yu3GoXDRQiu4W6mkumILrASvqFrSjesrrRmkHu37ZP
ZuclHhIcTBCUL0WcphNy5sA6J2HVvbRNm17bPJ53sUyoh89k/UabLXHfnZo3KFrUJrYT8ZVFsIqX
1AMMFPygIY21HDiOQcu8OHQcYyBpqzdrjuANTAWBjvwByzqjkpdYJ6cW0xtti467tPVYPaLDjDd9
PWKHQLB8px0AXD8q5AH0pn9lNxjAR23NusKHlB564dXf+iCNj6nXorMZ6FGzFk5sDl+CzHdidkKi
w5Ky6dBc6AkYr8Mc/VZxBpwtl/xPRO506ZH9Bs5kVkdgheCARqbLN0Wujfu26FisQln1KzdU9ETF
RoxAYA6rNSIeH2zYm++abKhPExE9r27oR7zJvMbv1ItWLmplNYeiHW0MQ7oCigkhzwrRHWNOoH9Y
jF1rIN7LVjgBibeRpCnQkVn5KnptffOSMj5Uoiy+UbiTvpKH0Ozqfux3Rhh6YtVlFxfS7xnOD2yb
7ws1qjIqRVlNNM06Wux8NEu7zvkpN0SJ//uX+IhBvRgef/HThm5A96uv862hRmPvzq2zNpJx/oSi
/egXuPz/X3667DosBIOTbZNGdDwaNPDWzYjKIpjtT6ytPysz/sYR/DNP4JfXYGLlHJ6G9l4gJ9kR
90TVHI15+Z0/dcOxxXGp2KUt8YyGgXIsw7Hv3KpO93MkzVskguXB9ukSF4kt99wzbrLM7XxkNrcT
quMdo/xqTVZ6G86J761sr5uAcolZFxDZ6cIZ0LXvBx+R0e8/D/tiyf27X+ed+TjIm8B1HPgnGeQh
4K5l+0QEDKlEUZjP0Q8x4DHAJBW2+YoTTrKzg2pc5znWhUt5s17NumdeHeOuegP3lk9z7nHnd/UI
hpdgaEHci1z6jDfJ+joIKa/SUGX3fstSRMdUto2VTf01C2L+Tc4wSiuo5vi6GLv0e9pm+W3X42lA
1uN/UrD00T3yzgM9ukVbDxJ9nW3P4gYxtfm1DprwC4EWtfjf+aytd/7nUFSj66EL5UO3x1e2zuK7
0gJrxOQiXC4JfvrkbvzAJ/y+K4QICz6fwmn3duhTNOpJsXKnJt/Evj1e05oZ/e+iQN7XhthRXvaj
IPujsIxsWyPsvzPsrLxzbPYVp/eitVNa+v739+TFwf03t6R5iRb45QmjSGaQtTt1+xKxEOHVl/z/
qaNoIGBoLxhAPNSrv3+pD26G9y0ZUW4ZTFJJs491qbG3RX13CytsPElHZY+/f42fF+nvfp93q1I9
BXniQHHv64CTk8zYYKkp/TpJehrNycGXUWdIFjmWH+3RMZFfh/G6LBnpHOLP9q7p0C/pAQD29sgp
gtMAxebUFmLavnRUEv7zyRv9YC34GX30y4UfUJgAMiXuPkXA5i8cObevtCvmxlKLQj7mYTKtAlly
QPaaC0jmNhKAtQwOENaQ75+8iw+yMd/3YhSJb6uEcL+9LEXWbxusd8VSW2o8VEln55jWB3ErDNd+
SvOLmM7VkfGI2Nx4ZLSW3wc0jzvkC6TtyNYJKJGtrA5pv9FMa8cx2udeRMi7CaGYHn7/jj+6id6t
KMlc6Kp3Y3aEorU4pSMWvHeYBFCqNeFnV+WDXI2fMQi/fDbAzLGcdFxCIzfeIaWc72JxLw5WrpNT
nhbplwA59YzEtQqesTuG11kPpyGiYl7XaCMfyItGHB4lLtKhsUQqNocuwLyTq3qXeMg/PrmLProa
76ILkqokx8zj6fUIODmQ13tulWZtmnAM/v56f7DovS/wiI2sJCjtUkw8cH5MEss/o3xpXyrnkrJl
pZ+lPHzwm7zv8UCvwsg4Zt0ex0CLqLeYn0N7Vhl33JR8Mg999Ltc1sBfPlb0lqgXEq5WH0Q7H9nr
Spo2Bs6+Ab/sPyti++Dm+Rkz8curDFZqBWXXsKKawprwfeNdbCud3sYTOsustC8mQUQGeYy38ZM7
9oPH2Hi36pF4b9dR0XX7xBzFgw8gx1GPLAmqvHJs4YlpvbhmD4RqpoN5JUUHzPz7++Oj3/Yye/7y
2wZ5jsUxirs9MRqg0baTQPL7LRCJnlLWTeKSnAfMUrBudEDH9vr3L2tenve/WecN+93rIuW0gfwR
TRIJNQV2euzyCXIbvhzAQDdOtvO00sewT0DRBtR8Lm7BbVYUzEJ93X4W+/tR8o9xeYO/XIAsRbrU
oAbdS9XbR69JfNBA3zSThaf8DA6I+uYU9nlJCyy6CXvIkYCjYjA+G0s+Cssz3g1AnBqBcwvV73HR
WM8yhCtZwcSgRTeFxphOgPcx0I7zQ0YkL4GP5+MTEJKZrZOgRIaRDJxvTGK2MKo2TPCf3BkfTBbG
u7XJsQ0j6AmC3Wdsnc9hM6SrGcfKUpW9sXJCpbEoBvqTR/tvHwDKTd8lShmliiuVmfM+SYVDW7Fl
L0301gdXRZeSPIRYbRinm6KmWiFGp/XJ6vgz3+m/3Ya87rvxKeka1Na9x48foKerpmnPDPn5vaVi
exn5tdsvS3R167zq/Z2tOjIZqlm+uPgXTojeim2YmOGKTbU4GGA9dxl2qLWBKv5rNBQmrR9jdshb
0ldmcEh/jXIlexpVPD5NoAZPl8mXQ6zvlteFKOebcfbLNTbKcIuoLT1PbVQgh6ZOnuR2b0DNgOva
w/N9sIfOpc08DD45C/4cF//uOrxbWkuBv9Pp+3lf92HxGkawMblhWfS2itk1Fg4ZQS8uMtd1ZeZo
v1RnvTl2qrDaQmNarY88tLVduQ3QO4K9kK0wFgTmLIPKML52Ztt+cgT72y2Az+vy/395WsPcwtvD
/rs3SvM2GeUjARKbynZWLXKhT278v93KeI13i3HTh80IS4m1ZMz83dw25hV6pXzvX8Cp3y9/H73E
u1U3mv3Yq2Rj7pASthvpG/UGlwUupa7tP7lSH73EuwWWxZp4oVKTj5J24zZoVL8mjDXY6Cj/s5Tv
UsUcvZU3/3V/NP/+D/7+CqSh8aK27/7674cy57//+Et981+/49/bt/LqW/7WvP+iv3wPP/fP1119
a7/95S8XIXg73XZverp7a3j7P38+7/Dylf/Tf/w/bz9/ysNUvf3rH69lV7SXnxapsqCw+ec/7X/8
6x/mJaD///XfXn7+n/94+QX+9Q/cuG/6XePz5Tv+bHx2/ulJw/ACVinHMOAo/2/js/VPz5OORQiI
6dp0XV3wkD8bn037nzKwWFJ98FMD3pp96M/GZ+eflucbYO++Kx1pI7H8/yp8Zk/4y57r24D8Ep26
DFxbkqN1aaT+9SGa3MKGaiWJJbdPOky7U1/6/tGvEddoiKw0JfMMcHtHkmNzc8S43t5McCs38nEy
MiLxDH9K990YJ+N2TEOCJho0mHK8KIDSJrxiekEOX7rRypgZHDZNgFW17R2hCKwqnvESA3amtfpu
htaNm/W5Xtg1On9zhhYCs4lPP/9oeys+pe0UUko17zulzBPdRgH7YRBQT2YN2yRv9SYlrMZcjMoR
a7fXJAAQREPAI3/IEScyFHPxMM0vaeo3jzZQ7w2VLT9GtE5n/DnegMcQktJKvRijR1vSwC6yQ9uJ
YWmH+U74LDMTLqvbSvY3UWdHx17a07WdhtHZoh1AhYLsbe1mO4Uqw160oxXu7ZaILT2MGyE4SxD7
udYtUu5NSXrEhYk+RBZ3BTooT22gymB8cjHeuEJUJ6/JT+h5y0DPN1VWhv/1h2urW0MNyDHHay8R
wbnCIH1Gzxief/4Vw4zVzO3ZtLJ575MRnBE6csZa+ecfASFj5ypAmSAaHM3eIwp7Nz33WfkFIgFC
AZO39NdTgllbJMMPbky0gbZrc0DLsBYC4KOKw9ZFqA6iNytPtxbORI9Q8kOHQWChsMxzwkj6G6EZ
yy/irnVUi20+N90x8Lzl6Hf91lY4lywEjalLQaS05+iGxBNi0YIcNV6EOvZclIYkXSf5T47ObLlR
ZIuiX0QE8/Aq0CxZ8iDb5ReiXG4zD0kCCXz9XdyXju6o6ipbhswz7L128/T/f5vnvnnSWDugWLb/
Y7Q8nht8cEFvI8VLK+T3Yrj0eDdHhnDbbnDYWXsYnhJT/e2ohfa1Z732sDv2mqke5DsMW2z5l2SZ
00jYNo/llOvvjjlMUc/rEsWp6F7H2LoGyESP0rKfx06pUy2C7Mj4u9lg6GPnTkobiNEDEzhoWROl
4kS26mbRVz9mrPa9LtE6GBj+lraIFJTljYtAH7otdUDQ59tGsQyxuzKswWaeWSs1m1k1zSYIRpvA
XxgXKScwxg7rb5YTHWwYAA6/0dSiFtYTXpceGUG2hI6OnsdnrcSYx19C7AHYziVyjoJgPXa95euY
6zsd3tVuntxL7+RPoOpZhKqHYjSftywyiwKdTgDArB/5GlXyDDak3AYe+leLhZ6d66+oxy6d23wh
b77F+lci22MNRi+0R8xmqNAufdyftGRgg1rZMNis9mLWPyMFDfYOEylrG/oLmiWzia+L5ceb2CFb
Nbd/YwukpruUBVQa5qbIQNm11FHLCRQaQZ+CJho+q2YIu67CRQJEIQ1Zy9hPCS51W/mYEHowTLnB
s+WXQZhp1jHT2g9fzi98Tc620+Pf3gcchZMMgZ9af08AMwpIpAIsteWsRYMBRyBq5/nZzUsYI57M
ImYA0OecbDwso3zT06C4B62T3CbtYSLIeVpVeog6Tfh+4+eweO9ejGqx87R/dfKPWAaBh4clk4EB
q6SgRa1bL+EtFXxfeQotNdWC96/ake2m9lK0LdVHZjWo7IalhtohKPILQvqQx7NvhxloW6YNKqvb
BeXyrDPnDvsxKcJimh4jyshQK5UdGUjANXtBq+6uzpC4Hk9C93a8KjP8kHIPVA+pr4mENs/i184E
E9D2fJsj8YNhbDRJtNCAkBZRHpsYYpDh0Mc33p+0D/RDHEDOyuN/yYxAoUSikTrliYfkJib3KzDS
4VG4GOExcvPJItjdsPe8eBY0vBRdgSrj/ww7Q99a3TT/kcUjuekphEXdgUeHnHYVsD6sGSzzt2Q4
G9lJBl5xwnWw6GS+0ggPIF6U9HHIYXcDA1SoyGznl6bs7ZM2pfbeNHmim05wfLixADk3sc+PGxQI
y9/KksPOSWEsDIh9PddM/8M2/BfAQ9iOJsW3NRp4G80AZAYSeNRzW3+pg7tpAdPWnSXAILsq53Jl
wr4uHlpf5HdzDIxQ1ozzLStNNhhHzhWkgk3BAkt0Tn4CR1fxJOE2z9I54QePNqUuV3wMBNZrVhd+
GEiG+lmyI+JtOi5tRu3sWTdnVt+dJftbp0aDPaEX74rEPOmsRFK+0MYzQeMQCCcKwERpY9o7fo4r
EC57S2L3mAQwsVIlBNrdKhprqwk1GBHvmjzkVumG5eSNaAGrh9c576gxt5T7X115MZaAbR2cli6o
j8ngvROctzUtFLsgDz6aXu05sq9ktID28do/jv23LC4lZ9lGNwbANE1zCFygK6XdbcW4bIfMI8oa
NbG5xIh7jXTearG8CS2+uE4Noa01c0Dvy56MMwnjKdsh1ZMbzcNR7E9We2dXokUZ69qNVYo91rDP
PNV36q+S3juDVgcmnocRXSfCsQz+89E5Dr71Q3o2ZCywuR1NvV19aF0st6JM7yV/7gw3K/QHIwh9
WcxXoC4cz+nWxCEbKh9KYuBJebE9Ri3B6HtnjOHIYkT2i3ny1x+bB2aDHxvlxCZT/t0c6gP7/SXS
jSzZ5iCKq3k8B8GwWxxWzhOnKqOFN3I49/PUMtLBvN3Ny7Zf5zfzomGXqR4kGocLUx1p+NEU9J+I
eVtcyMXbbFoAEXxPhV2c7ZP5H+eRHsWIgTG4ILWXLLSrfje4/DW6Uq9kBWIgQnrQAZWBq0JdkfoA
CsfdlPrxOfFXicswHmY8TVEzseRFeDj1ydWPtSnScMPAycYeUPvjGCVB/eNMCO2m2f0YHCAo659q
ds136x86YQJdktAOi0/Dll+oMZBnz/CLYvl/u2k5bVJHW3g1pssbRkIz3fk20XILfqDQ8rGT0+I3
IQv09cXJHmwgzzhz2XMnOo+TZB4tjaqJwErdJ4oS3uQynHymPkGQfiNLycf5lOnOji3/PrVb0gSM
bW1OJ6D0kQvYcnZ46XRt03bTWw+mkO47PuLT6Lcl72bI7vlCBxlORLdsIXhAJ8dTxPKtyyJ4HxKN
Z4zFB+ZZVIr6bmTWZzJpxR6ZodxZynE30i68COMiEbaQNpGVLS/u1L1mCzbjevkhhoMQy2TYZHHS
hI4vcxYafs2nWeP+883XBR3OPgP4gcudRVTLIo9i2nxNuRMQvP7VYD9iyXGzTSGK4txlhg3B1fKh
LvIYj9AsF4tfXI9Xnp7qW2NHvl+cAcnn0vy0ePMp6owlnJfuVBvOX6ZKd4UGOmi8k47ljm8rqkpx
RG6vI6BTYfzPJUVl42rWI9feSyVPvl6R6LKoVys9Fojvt03gv6upvpNf1mwZgyF1zfMHw5lrwNyC
5I/iD34xdMZNkrxaCiu3i/YbflfYB4Z7VrYUebQwFfF0+1yVurNfgIO5fXVrst7cu+W2ZKeJbNfZ
jrkdn2BbJLsFC2jT/DN1YUK5UXVkmcZ8kAgliFYxMBB1y5W5PhjDmcffrWGYpelXGjDB9FMsW3kC
yWwxbqPhW0AvqHiY1kS+5nRHNakdJM4vYzo3cInDuuQDsHP3xlJlRoVP5dvaY/DkdHEPRUFvtqln
7n3b1sKmy1bD2ErskuJog+brACTwmMWRKP0SB2ZxhZXp7/FYP2dpKQ6amj/jmK5LLLwYavIOXqH/
OmbuR6b/LD0u2aKBytAlAM2chngtKhZZu+694hrFs2Ac2iBQN3i8f2m1jqh8ogRAxlkzlsgt/N0w
mZi888a/9sVysWsbrCT0faXe0U654TBB3Eg5dtElbozMqzeVpbCoTZzBvmMdxt4JF29uIzyN30Hm
R6U1wFosBJjMvqIea/HiJ0X6GCXZ6HobnKS2vNoFAVnO0P86bPLX02F9+dIi8lMvGgLneyi9q1pM
BOVYkLU1Xat8dEbrU+qm32UfQBMIjDcu8DYq+Pg3Wr+8JoOpsTYYs9dWeQ/TUN4lbefbXCJbb2OY
aMmKgajpQQqM8vOQPVQPASC2y101ojKfxi/dxs3aaih9EeshbxlHjD3lixAmlj38YUF1QZYqN8Mw
iVtTmM+a7NRGW/zxVW9P6CibiB06C88LLLh40yNGrZ+91n031JGWWkDhdT2+JyzkyYDvqqyXfF8N
gYkXEpwh6ei9MI1Nawj7SQncKbCJiI5ULDNB5OPlaGHlKu+dShHXhPuea/3R8ep7oun3YBk+zR7P
k1ObOwCX5a6LvQLqTj6CpaAC8WysYuXgvlPDAYhzYb/ZKvllt5UCRm6OBhTnuSF5xJgccM4cjn6p
dtp49Rpr2ckS/6hadglP5Rlq1xBO5RxTOov6VMusBm3pYBC1wK2JdNZhwRQQTelQjDq2omzuf4K6
uXEw8RAvzbSx624P2mqvCcjU5iDBGM6psYHJXBVw75TRtWeMyQs70rnDbtH6S0R2TsUN1EcwHGJO
Hy8NpwEntitWEpdd0RLlj1xyFKqqZ7H7NWP+415q6lMw75Qr/M08EcwwJcurN/RiW6LhDbs84xFO
gp+4IMm0ln3Y+gnCsoR6O5mTCLNpNFSnUfevCOLqjeisIjLq7jTzIXQltl+jGknY1UMCjdCQFK+w
ZKEK4UKukNRjhnaOVW+O4J3K9yVXL2OTrovfcy6m6iKW5NHEbnDMg+R1SVQ0Gzw5rsF9ho/qx8iT
H6h3wx7DthvWvqnCdThF9c0xSrXbztCyCTmooRtIYrtgBmiTU22aZHkr47URX01B2eCSPGRj7coF
9R3Bxue1rva1Uqdd+e6F2BXD/xm73edsMoUtLefJMBlHeJbAj5O0n0xk0KZCIkAh/YTQpI06yajb
QkAZxBh37AHbpbdeBUHafAqtwNrgmecyybd+c0n19g8d0leRQzgbG6vHQgq8wYGHu7j5GeELGrE8
gDAXHxNX87dtbMs9S9a8nbdBoV1xOR/honziIHW3caadcN3etJHo0xrNzj4puzWSh1mO4o6xLe99
4JttmZ5sZeq4qL59MKZdLcMA5mVTLPWpGNpzPvsHowm+zDbHtmNSVbCKJMkvpWGkD7xJ8AFNYHCl
ZeTsWeLbFMXfOXHpohsyW3rEaA2mp8HaASlbMPFhztaL13Sgf/P1a9nzWnUZ0sWeSnCkdsI+FHW2
9QUnUYWqaH5U6f9p67YMORSIIgOPuCGScXoaSkD09ajXu0IYv6LtvqTlxEhXkVhK6212xLZw7O+R
vDBcd+thO9afUKnS9rT6hF5TkWuR5prDtl/l20QA7hfFb8v6RpxBH+1WE8lZgNjajFn5vaTcewnz
DM4lq9yqPPjnlumyy3vv3nfGcKaJo+TgCToO6yvpi/mdgdauTn303nM6bIogL+BswJRNFyg/UiBw
T2zNI+sjrbdIVfVN0y4Be5ChOSQWk6eO775I6tBFPyBasz0xkBtPyCtBwqFPwB+zNqzl12wzihOw
GTFk/iote5V9jCdZ+JyuS7lffACnKB9hhS3We43mdYMwHftR4mPT0MrloHsyUhiHdn7u/KcZTnqk
RwTlKqrz///ReB1UrFg1YdElaHvsSymzE7T9h9sDr84HJOTsVRjSiT7MTGOMdH3YpvNEIoBNoG/L
hiPqOmvGmRMcQWuAYl2WFsLiEPNl3JBNxtvO6rYTVQNGMTPKM/wuSoOC3oCfYOaX2+HUqdswE1cL
h8k8eHTjDNamu2tLO1qQvV1BW3GhyagzNHvfTB4HfGseY7LhZq6Rs9moX7gUV1ZA3Q5jXOgWdI9S
F79i7URbK3ivVPy3HodTzhyb+hHLBoZToAjU1UuDycPVuSvMFBfSpOOyd6oXKBRszDE51nH2qTMK
8SYQiVyB+FjLj6lxfvW+pcmQ9WHQcDMM3jxGlWUdGscrzw6JduOccqA2RRzpeN5ZTDNIads/KGQZ
apYlgJcWCYUQBsob/1BVCPLSEX2yLsDmtOyLgrSzdhB086sr9PbY6/pVmMvw1GWTg/2X6aLX5Afw
roOYbzC3OR2CYq/lTIY9Iz0yrNKOFdXv1l7cLqwHS+3mwjwbLm271h1tSddL5Bg4P6iQLjD5RM0B
AQT1nUsRgv5fhRVuVw6MD2aXCZWe/+cn5CFkszcjtNUkRWdCZdNdPHAvEPhFOHuMCDODNWRthTOz
3RCjOoHf43idCx5NzGOfetw8OWY6bzSLyVzCGbrlSuYoFGYZFjCqBsfZokysIx9+NF/pnDKmeEni
IoD3Hn9mlf7XMJUV7ixz2KOWx9cxwq030ktWeB6ncL+WddNlJS0btvqug0UPndeysF8GQSOL/hfI
qxLpU8/VlWo61y0KFqUz9MQtGmWtRvKzbA4d1tmQBSRY1GT5lnySsiu7fUUgAMYT41/MwuJOXDs5
FNLcdsoU/H0U7/TBYBIMF88bcLrU0wYapQLCfvPFCS+RGznR3DNhsukgcLmSXdKavAu8OfGoB6FK
OeHNTKdo7PvQkyj3oZP1THHNeENy1JNKPhMv1TZyHijY5vHhS+cTaC5EGaMJ4xyJbwIDLJ91Giit
nbnqdBwPhGJ4WJ4jB4Eljt1xnTpug1qLJiuZDm0hogBCHJxc46+a7BPKdrwcM+zE3Ba7sm6/Oo9R
HIh9t6bVNBf9a+wA1C1t9aRKK9l1jfdd9y50kN59bXt6wcwCu7f43csYlMPBZvrbDrm/MzDoRHZr
FMduMI9LWsFWtoKtrrjIsbksT2vr2OjDhxT3lg5k4zOHoWqunqqOUIcMCruvti7A3tXPISkIfM/z
Ij03ZGi7T0NVVmEx0D6bkrvdag3AcDnORRKWXSf+y8wNqENwHG0yRSrYXtKEqSjYVbcWCo5SzHqo
OIVMc7m6trXs+6q8KSMGobzXivLW9RUDen/G3uJCsM4skEsrbXbCIQmxwVTtb1b8wgLOdsrx/1SJ
qHad1zBoHDH6dVCjIgVTU4cxwxBKPHor3dcz68IxdfaYveMQ3Tq1DZFhftn/5H0mQj3xXzFaI3nI
g22Fyy/kryygZCU3ewKu4GYAVQlluGdZ6vFVZr9BQ3ALM3/687aKcIVPu0F+LzFowjzj9fRs3iHb
6p3Ix9sF7K8FO8Zj2HOr6KtFTQ/eUGHqWFTcO9NwdkilaxyFp5099lS0hio/CfjSG6nkEVQ1AkfI
xYjJ210w6dshwSdsaeV3QbjuOt3luOpaGkl8kkpRESzjWc94AaBeEVzgfHqAThgengTQktAz4tel
6n6SuTqZjfvCnjzZOVb+JfPGYfhfRG1d2hzu8asD35tHqn1dsMjMQfy5KC0OGzrGEGfPYXBzjK4F
9fNCyAlWwi0Gp9VcDMxUZ27Cx3NS/taoh7sxVWIz6+rLdtz3eh6/9UbdtTp5cuGHrLMYPcSBRk6L
8aVRVi1a/cL0dSao5yZyavI2ILIwtwrU4e7RtISFl3PkQDHn9Wdvt/hd4hg0CjzkMeEiMpoo9eby
0ONS2jiS0MOq5vPsq4p3u2kvnntlJojnRDBTG2IauRTQkEW2hDdU6Rb4VzTHNrVwZY0cmzZHpgRk
53rVzwIbwvlo+fkC6Z0e6C9CfEh3L39jM8kOTxxno+Hw4d3gBKg29a5hQxu2b32bXJe6hDpWxGeR
tTHp4awz5xasht3KfYbvJyIbuN56uVqJS1tXG/D5Wc67HLX3OMn3fdNfm0epgv4YNHqzH13FCKW5
zk3/Egw4Xrq2e2a0Mhno6GU35vcaUfoGQaZgctcnB5LzGI/RV+96Vp8CiPAmgMn9HARofECiXSdA
/MVkHP0KJ5fRKWc/pJhTlHgyQAY9ucafasjLY+2n7AP8/8hgZ7PRMBUQUqFPHCK7Gl76ZfZDogiY
lZuFBxjexz7K864PlF+NyuDRlzRtbIrOWYexuAF9swl6IzKzkazgwvhU0vnLVjvbKI/PkWSi6tKQ
puOTimSWL4s0+G1yTS4JKkLmnHnG0a1tE4cYa4nWo8XoffH436e80iNI/QZFFtkVq+9P95OL3ben
XgXEAQiugBXrHWZulkQSARYAPR4XLWle8CDcCUn/PzedqHfLbzd27C1byxOo0Xyuo8yoI9PARC0Y
1A0OBpFUWS7Ml/kDRjCXkzZ+E20aKTLVJHPsveXKTy/fsXVQcNBlHFpBd2mMwaU96vvdVDRvAbPT
q4snNPDvjel8Wn7ynYCol1BSLpVevsRCnruAs7odYszVqAOEDSK29vppq7XaXWh+w6iO78S08mCt
DBL+Pz+iIcInuEZxzL33qFnyoQrv92zmrynhFJuy07YsTz8ywSu5oiTAC7VqQ5DZPki9fy5ZFROl
VtQwfMYAxz6A/UKyaadBXhr2YFjtIf6QgfaHFFPMcu/88rSHIYzrM1iNOsAcJoJXGwKMTuyJtkln
fMV+CdddC842z+jJ6nqCG7EsFMp6qka2av6YGxez57Gc67uvGS/zvJwIcJUbz+sOAyicuCRkIKOH
h2o7+/3AGADjYaVD8WVgzglKIJu3EHDh539KpjNmPUIoU+2rjnHylGLw/v9vTOb+ETg+WB63eh/H
5M9SgNUwnRg6z3SmBq12fvJJcBlat5r0vZRHGYUSSw3vbvbdsZkNuNV2Cx/S/bTL4WfOq09NBjtQ
ke5pvUmZsLMNGLVpO9vO3ylOL4Ss3JZFfbe9uk0BeH9nGu+2R2OdyAUEu/XVGVw146x+mqyq91PH
8r870M6MW5a6sOhT+xisMTLtkDAI4niEI9vFWAsxqjOfBHjAmOcfwyTvhcyTY+aDdxgMgI8V4uzS
hrI9dOwzAoKKk7qhdmrr/VjJYpN14j6vTw2cjPdcMOfMl75BLAGLuBcO3zpskqrzeKfpITt//q1l
zaKSKSqb8vpqi9ba6uzjwSGxrBfuPvetr8kBCd2mkIorKH2DzknQTvW09+o64Aih8Vmm/M02c9BC
ikHuBH80mEu6KC75y5AP3s429CPjwJaFNSUyrlLvNNRnGY/ZISsMVrw6phtfZFGF231jL/POCxZC
OiBFHEb5aRPnsg9KnBwJDdJqZyUuaPaObu6hgGLPNosxqrmGd07GQ6xL9SsdtuZz5RH/pC0czBi/
eX4YQ+FHJldKt+Ftcw74DooQRrAVIb7FdGx0Note7+AV6GPCDHLUKYz3yR0epX2ezO6jn7uXonhN
OpUdYKTpm7byvoFRio1ZG59dMoi9ZzyBnG0uCW14peR9dFhE9P1NY+4QGikkH40JiJGD+y+QtUBc
d6Da/2aO/ktESUNrZM4R/YY08l/s5h9afRyrCYupMRMW4qpH3lnNqRUIFuLRJcPA5b3FnL7P9IbE
bBiGG/6lpErsGScQ/YEQeZ/ESmwraOdUSwZJb3lz6fjcMVSx5cOzCOxgTWG9Nnl1dgrT2JNcdl9K
gCZLnXhguazjwIZua8r2u2EEOTn+RQJiDL3Be878dCdSDPsol7iZzftsv+kq/VpKGpHCzAVpp/1J
2vEYGpN1sE1arcGCweYWOzdRv/Ai/0Dwk34dqXb84nlVtD7zQzCFZdaAWDtI55AdMi3yJfPlaY1N
yUoTLN78I2pQpYDQ+PmWfmgAVWWEQvhOG/w45KvxkP4a8P1DbKQwYSj8fY3Zq98wEUz67F8f0NTa
4AUADgBNs7b5wnPGTRr2CYTRHj6Xm2gPUgeewTbdqmS+sVJvj+Jl1l2QoMLUI+U890LfzgQfUs3k
n554nt2ztViEUsU9wzjQXPNiY+Loo7HTMsz/AjhkPMhtxRAFJz0ZdP1hxKIVamzleZbKCxyrqIpN
sL/ep7W6le38YHMTTZ3/mmuCyAvRPIZAvRSBOqYZH9WitZENvc/V510KDg8CxTlAnHBwYEBz0wGf
Gf61RndCn61tWNJvMlx8W/QAD57051KzSPkqay65Uj1sjLxmO3y0s34mpJ3TnSVsz99LIEKib9Le
/Oys+NmMOdUnXd1GK3sqkvYkPPlCW/mSyTrlfqYE7urlgQAMdROBSGeAjdaGY+cILKsZgk9NB3U/
jJCG8ocEeOyRgFO0PKt25nFOU6rIEbxL7T9p6XhLu4KNdgJRz9TMLXfxtJHBdHbAYgM6GBhWCv9U
V86z66OQygN1xRf+mxgGe7CUOMWsvuL/24s0fV03NrHZQbBlfKprDaj2ZPypxjdia4hmKoGsmvlA
OR8vz8qVb6sfeycC6jWyO3/mdbKyPvfpADMLzMK3svLnF21wLUStwXsCtmHw2axnNadMnJ+9cq/K
8dSYdJGIHzZ6VX/klTzibySjS1qs3F04h3agHYMhPgwNjFuzdMFfsb6u7W9JwAdaXiYmzE6jburm
DSHsPxnfnm/zQGNYZfSL2xnZS88IP0zVEmynyQzCorR4J1wRxUr79RadupqopKIlpsTu/tlOZm3M
Sp3chpw+UNLW6H/qWfGvH1kSAomr+/4MUTNiIn61La6sujmZ6RgZmXYvE+/TN59yr7/E3eSH3YJK
z9RcJiLaqkEgWxCX00bZ4DfpcL84jMuD50OhUP2jNsOuHkCILt0j1cQL5ExwoEj65C+lpL4ZUHQf
FoYOhFVT8bec48mgcx9OGjm++sG0sBf3CHaoeavnpVuCK9b34Jqnmn8lwhKqYxZNtniQ//SvhIcb
CVXyQ59QZtNYT/EBax2kmpvrxRgk2wWtExFCV+hMydW1zt6qsNVG85PZgBlJq9wXBReobvjdztfy
j6xKjohtTrnoulB6vOnFYN8XYJ/Hyp7Lp9Z1qt3Qjldg22+jnO9kAkKxMX1mo+s/khwJgJN05L/0
W5778oBSkHmK3UR8mDSpPquGCkhn3dZIjcj/01l5uIt2sarq6g/k72TFR44kYWP0qbVHS/hjatpr
5+rfXllCwrXbP11RmPt8SmPqjmafZHyVADr+E/o6EE2Ita40UgEmgyUTEILuJjtYKcXJdbVDzMKO
+3EHyJj4SM++qUTa21KHwZeJLDko6kBOMeYEGn2Hmxn9tzbp/zSv6l+JXyDpIYcLoK3Wcz5oL8hv
AdSva64x8y7hnC4c6o1hfqAlIa4E7NHW9S9Vmc2QhQQgKW/aNX3WfiR6smc4OIGEQHOk6jwy+fti
fUJXsxT8QAShdH1hYppdCVwT1C09BWFNQOvVN4NPkhwuRHe+uxN7Q3dQFLMgryzCmS7x7NI24JIh
KaP8zmgBcG1wmyx3k1jg0Bgca1tk88fUFdzWmUnWqSu/WyJEjnMFpsDSzkBCM4Q4kUj6iCiw4N2r
BfwpWI9807EL+S8xBgDrrfWV9uVbIdN/i9Z90VaBLerbv22wfAzgV/oW0KinzFt8qcuFitS7kbBG
k6uzoMsTsznlTtHQwIlsZ9nlF9lElzFmPdQw+ECU/YT+6VUG9YVBrECO0T9sNyDuIFulolJ8SPIZ
yb0pwopUjdDoXoiCeovXp6qSu2E2L6pt2LHlzbny2e4kXfxLaEs4psR3NQkzcLf7FitUqB14YpP5
JSWrKILPcUzLV6vZi0X+BwDmm3QlqOiEbxI0gCbBH3dq0a90AIduTex0dfcPS3vwNriRJTgIkV90
vYYuC4IKRL3+T2eA3o3em2sBMDEAVPcZUZeGuI8FgMEJlAibwOdFWQxcGaDEKbGb8R1j7luhV7BM
MV3J0gLfMtO/1Z0ZchUxVRteGC6cRkvtAW4knM7mw2vNX2lmvw4nquy0h1si69DVWSjnMq9xQHq8
7EmEv+u584atNN14CfRho+fg8njwqhF9kWGMB+H9zP1I75ZOXPsZEQe1cycQ7GYZOgNiRiE0HVYR
nEuF72NJ9mOPDMbMmidSDicjvuY6ceyqrJ8Cg/OL2FBkdrXS/ssb++6bLN2TvU95O1GKugKNksj/
G4R7aexSbH07+czhKmK4nCPA/0gJ9F1OgDr8Gd68JEH4w9BOtz+6yrlb6ElskdooYvs9mVdHI+1f
GjuIHKN9HiXsGh2A8ynOI/SYGWGrlC56t23H6sud/YudBmw1SoJ6puoNBwcXsW6Fve6MG+lblxK7
0wqKCE3mWq4famQXgYIGAwQBdOzcW7x+GIEDd0TiuY0bdRzb7uYq75QP1rZMCh62jP/Q4hMk45e8
GT9mJoN75DTK0q4CYOlrAyMJXMrzEBkJt/5YXGMjIaHN/OMiFc1hcoc1W6ySILtczHetfPMd7e74
rMQoNB3PokQsFMlWi029zI+IqDnTjKpE/rW15SVTHnUQrEUHRGIkB/tqB90E16hCCDmmh67139ij
/xnrORxyZG02oxLg24e29S71UhF1YJPX2zynov0lsOmq2/lT5xZUfcs6+VNbZn1JmKXLl2E7OwhW
W5HYXwEPs2Ku62XeFsVRJQcaurY7lBQJ/4dReWn3OxrVrg/IeORwalJzO1LU2RhMWbtugyD/JzqK
4cbKnmklf6g0yWwzxSExpgM7wDNgDqRb02J85e3IBKffGhOq/WzagSjzI0/T7kZLjuNKTWlYG8ii
JoqYgDbduMFLfip051z+YRHzomf1E0TBo5LxmcHrB1FdN99HdGrRem4GiT5NTUCGSAZV1DrrBrnj
eTW0+VyykYkauvE20O8MAPYmtCrW4iaZaXTy9dKeFqDbq6Z/Z8SZsW8sWMcYIy6TaI95PZ+HFSId
M4dsDLq6QKG9a2JWBqVHEI3BQe0yfKkcH0FOv5d+9+HoE85IfnxQN6D3GsXFkKvhe/oQvvpe1Dyt
UwH+FEdcPbdzLrHsTghLzm2O2hdV5cAob2hmQigm8+Y72XPPK0rOwrXIp9vQyk3F1B/dFXs5C9yf
ecSR+DUiOhmhsAA2cSnhmm5r9IxU2pYCH87s1a8bDjirnal5Ke0Qezpiepm6Bz3HG+uo+/99X1Cz
tnk8nupYsiTonWHTgxatCeIdyvEuqmmXgaVjMMnmn+2OiTI9izcgcvxIU8B6gsSxIywbqDG0V6KD
9iupbGmHu1M3PYCz+oIE9q8sHWQnWTSM+kAak/WNguRkIORuU/uF8bIDj2jat4pS3EodczcCVsQs
mLLRZkS3Rg9uiOBELMPAWDL7lnghdZOfzpBuF/b2YTEDcFkF4v+j7ky2G2eyq/sqXp6jFoBAO/CE
IMCeItWlpAlWpjKFvgv0ePp/Q1W/y18N7IknnnCJUqbEDhFx7z1nn/FOYA+63OYX6pZnJcsIoe38
gU/5Jm0TvJpQ/jbShOQixNF2aUiMDQqKLPyw19xHCGdAs4eHzFWQ2rFWI2S+5xmqLwEWUo2mwDbM
F7WgoVukYM4gFlKEH7r+l4qDYl2SSfy+drpxXODqbfxyrn9YTfzZkMLDvIhrBSctCxw7X1HPHxoj
PyTnlYfaTGM6V15hU78DxQuGjIKtJeCJ0dWDay8/2B7OTZNbfkpJuRlocbvd3lLzr5GiUquWl7Kd
D1MPZWuBeM1uj9I1NE9JmbynRifYMvqHoWDmCpq4IchSLsspKX6RT3pNre6rKZ1fNH33puxgzi7o
9BEGgDqmayS1l7a/M8ylt0PudURQ2yh4OUtyYjuNvl/TqQDUrTPRcJE1/JTN8r11AXmgNzw/taFy
GyK6l7GbfKkZdtmVJ29g563s+Y8IxasRx7Zf6+4eO0VuNYTAj8sRVULG5ZWRKJD8tOV0NRVxKRrn
lxwcEoho/1C1mmp+r/qJAoQ5wmh2xzHq9xNDuoAFjjcs6yA+qdFPDlLJFD32E26enp5jVgFd0hSE
0X6FwrqKad3k/YfT+nM+wH3CHOmAeB9sXjnRWx+hov0A0cPfeg6ThZpEeVJiGqZjqMObV/dSdVBJ
VcZZR/zGnFrGAYcch1yBMzS7mxaqT8MquOyR/GaBLMfcj62QomWIXQSH/Zez0sxQWBzxZMIwFpnq
twmPsV2q4bOs+p1Fe/JmK/JLNeyTpuvTFnOGTaVmMBOOlhfeqsPc/gynVvXKZhdJ12FoNfZU2dys
yjolL0xPUj5sZ6ZevrI2YF24z5nDNp6+lusJrrWI21MhQxsdsCXyG766WvmpjO6PWcAoy6CZ7wmC
4WyiznAynfLah+KestKQ7MCZKNQ0L4LGuxnaAi0bTLWANEaSwjmBOn34sgy0BjIvz40BRp2K5XQm
NCcRhOugI3BoEToP2jjXQcIMWuvvxRAeExeuFHrm34yS3xbX0r1Z/8FElik8B00HIGorpn2aLAYH
BZRbCyPpixRUpfmaFivsqveNGW7EGGcCE0Opej29IE8NVxjeyMNeqxYjpfZMlMjkKEg36fumtAFN
dMo9qcsvMWxduMVHircd+E4kS4oKmdUqbypFMlmX5Zkrut5k8ND8ULUHsMDcyL5+tjgeKBPtasds
v8LSjHappt6M0XjhdzOP64Lvv9brVzWTjNvcbqIdUlcnRTem/TQCAJZ0FOt4IUJ8AGMbtg4HLmDI
VROjnlY+lDH7oRdkHegLVHWOIZShizLvmxTNN78OB1nMfM7GFY6N64sU1XCjDfVzXIpiv6qH4lTR
qAPHYU064CG0deGHYqJKEu61LVrllKXWj8VWb0BYFc+NRoZhnfNYcZjcx1p1mciO4+1vc39Kll9F
HmRmNwRVFquebZktAwqwjY7k6XEGuwmgl4deIVSriVjFG1VFrZyW22xoH8u4MnY2OraByQ+K7Yrw
GD2CyEYhSsPBIO8zAgTsMjvZNJywDCq7w2hOCMmadhsv1X3kB/oU+XqCXh/41sFONJRDxKZ71kCM
OzRkCr2MWay1MFoedOtJSxDJTEQydetTUA2GfpJUkGNlhU92PD+UCRNEFXKK1zZ9gmJ3Hg7mUGC6
s3oogt2ByEVtR5IbM8YFGqpmWB5HpaKREUHn2UPnSBdzUX3s6en2Ig1ct2WMYmE7Ukr1bDqTZ6xZ
JsNsf3F6tJlSGL16yhO7ufJDNCwufQiRt9pr1pY/Crt4ocNLyO882jvZNQ9zP3tJUqlXjSzQwe7/
UGzjotHLJ1Tyf1qFtnLb0vfJxopeKp/yUZI2yRG0Y48tDnPMVDwJGdo1JXM6G5WTMzxOdddeZEG6
nkG7yszV8yzHiDBSJj76hCLQCm355BpxtGUaUz7jDduXDeKeKkXkOWnQpuoy3kWq/btOium5NAWV
UmV4PcW8T7fp0tHRxtrZRZvRbTgvtvjIbfDxPN8jp2JkCLx6TLBGQkuJqKsJhPCkY95J6UVS3DM+
Ri/aDvWHWke7PDHro9pa7UWTOZs+0Gv0Gt0ewCfys4bGVC/czCfzlMsAmzj6k70hmhv2x6+I2QIP
u2+xFNomynuMCii3Ri/qTYLFLMGMSHmI7SL3GrZ3cFgw85oSMVda/2gIkOB0EpvoNQmWtWrcDNWX
w9xvq6VjDyage+lI7/I0C2URkx9rfECrwTVso+C3qrsdZRBnFvQ1htiTgMnJP1veUMA9CsBjObLi
bUoqCLI6IgVE1oHMZY1lF4E/nbRNIMz6pUquXW+yN/Mqe6Sy79sESXmFgXBpumTTp+M6wUT/7owJ
E2g5nUkGq1aFYeynxCFafS1Zozsdo6qVHKnSWAxslut0ffkYOiF0nMrAJjLOU7GJBqWi7ad+eKML
i1KbfYhI0f4iFYYggng2ot0g3sr5pzR2ikDWRynbH5jo6lf4kIHRlAYy2eE1FtnAxYlyZanvcYT/
UsyPylATOskyJhWbPy5abWvq1hvNoQR5bnQTmf2WLgOjpoINNNHkicEHxlRSU2jkE1buzBQGyUyQ
eK+F5U5Vs0e7W05z0TGaV9ZvzIyEHbalonK7LesfLR8Dx1il5Wcwk+/pursOE3t0l5lyqzEdCLTY
ugMnBlivjfcESD0Ep0LnxZbtsZPdq67SCpBkZkUffKYLWudkJWqEb5NfKzap/VOreAMVWVmbdAZ5
uHaN5rC81IgVr+APGQQRF5yhVUr6JH3J3aBZSFsZ6Tt5VanwKGqysamaabvc4kKVgaEK6eEKxbIc
dbRLjMhiQkIHjet8M8VFsalJo54Jttg3tTs/pADo0Eglzi6iTSCteKdQ86sz4w3FtdLtbHBycRPl
ko/ELDDv301Ilzbg705o4CifIoyVQ+13aVEdMcrdXHQkFG9gLwvFwC688NQKHoQBwxisen5cZ62z
WYz70UanoBxo1D9V4fjSNOz5xMZcCWTaO5qq+YqCw8usd3WKehWLsOWt0J4LwfAgnrKSLpIqtYCl
73dX79K0fifNjIZZ6uxdfcYTwPsvVh436Urjbizbl8YUN0PyZ/SSQL3VxoeXzahYW212rHTEuZm1
7guRYeZjNKKYcrhylhF4fF6cp9l+zpOcFnR8hMlEbxe8Cml3tCSpxecwx0mlYt6omuWgc/jajqj6
giwplbducB8M1LcA/PkIRfVuMipG6sNxri9xgR04DLPMtz4B2TCX6HVvSjAq53FADBK2nERLd3UG
96qYPA7Fh1pxim1bKPeoxTzV9O69mdCDYChhrtfKh7FUxqteqdjfkW539bRVDKJrrJgSplmuRbyY
W3swDHiyHfmV6isVT722P/6ETvZEpdfYOjOjnCEVgRNwPu0b3tKnioSVfWHtZzlEW0Xvc0Zc6ECT
Vu4p+vJN2ZPyNI8oicUctUGnhNFZ7e+a1fWn3LT+TCMw6SV8G8O5YRmc33sw8sSUQKoRfgwBdFCG
4+p5DQTmXKxHKKndQrlO2fxAWmvHOMFJd+sS6ztmIU9pF7+NEOwZ+qfbSUl+N5x9t4CUU4rQOb9A
Rjoz2WPJpdR2G7p7TSo5YNZG7emzvRs1BrJlxjgY3MJRuoNysJzLKGJcOAb9KAaJ8mjpnbXDZnLU
MjZdJ9Zh0RMKgktaodfeDHtbaRv69HhMFPQazJpDiGlcPbVMVMD4EbTU0f0S/QA3WrN+9YhJwbub
6XOrBwtPZjeN9rcW+YdsRMtY2zj1oPel9pgiGrtJEK53m2FFr8/MU4VG4kR/czWTaZbm0mRPJq6R
lJ57rSi/p2bl1aqgXzHwf7U05bZ2o/SHkcGBnJB4qfIO3uUjHCrHb/PkyUj6mi6FIDVrzpGiTXzw
BY++yGL9VmVXeu8msa1Ke+tmq/Vrd8juLukmvl3xqOeM0OOU9aQNK8yMo8aRGqLbRRgIv5S5aE9j
bzgwcipx6IRERNGg3ylsu93rSu+eCVlpdmhxFwIQU8IE9UzlK6WjWKjLQ259zHZMqC7BOoXdPZs0
Mi6d1tQbgoic1xCyJmtUxRxhmXC2NoOyB0+ODG15jhTG6hzRULgw/61t3ElFhdUJ7W+r9x8R85hZ
d4zDkterCqJ6citOX0M76r5Gv2RbzfjWeol1/idxa+JI8timc/TnHiC3PdofriMxe3cEYNa2TYBy
Gk7nqkfNSgrZixuV/ljY1cNEr3kTI7I52D2O2Ng+zioWn0oMIijHLtq64gG5IDpKain02UTVqobs
7t83XFJQIgSmO7UZKUX77C5leWQJv8SuEIepOjZdWdwf8WDWd53y+UZcaEs4WNiFN7WZskfsWzdr
znCRzKrpuWhBK3exb3XdureEgNfF6JwnIrydpxhOMQ9A7Q4qeZwZWt1LlK0E7Cbdt2ZCOrMS7lzm
sE8WIRW3hRBJxzUaPypGOtL0F7wIrxIgYOoRyehtqu1hn5chLgDB8xHWZx8UXUsDAbzukXy0rWUN
hMKn67eMKHQQFFC8u0Z6TNKxu1WFN2iEcOJhz97tRL22ZL2sGaPlY8jSMArnbKWwsHHZjTsHwsZG
t9T30GlqrscGBXwmzhjU56OJ6zWpaeTE1WeqR69DZCBC1NAUp+NnY0ZWYDcT4IPYauEu0r6ayzKi
9APvX0zQOaJJH9njFtU3UKCfi7dwJXVkJRmStWiOOrZZKLoMbZdc+El/sWybcELZrx5kSPYcYzmP
E3dvR4zJyz7xV2mpwgUMJ/ZTyGVPPIvPYkTSKbzgXdmnBMNgaAFnQnsryeMr+IvoSpt7jwwL/EZT
vEpn0g9Qjx9hiFzKEqnK59LP+xwlxlXtxdEJLcY2IbxA1bSKgCikjvCLZvJwKmUMn8qta0fPZUhT
wCrjQM9KZ5MZ/PIJxzXmGblta+y6BrWNNRPJ4Aj7bR3kXDuSljlfRWrgaravauk1JbLBx8UjNyW/
up+1Ho/Lqp+w+j8RsPljikES3yH6PkPrhyCqKWnCUH3OORx/pZipmmkRvwY0jRIk8aZrCv2VbB18
nPV0xL9hzakOGOQX9O38wN/hdMtmETqjeKixvmzJkLOvje78aStaSWo7/JZlh3lLoShRC9jsy8/G
veT0uwOb8xIaWo13t4mpwajFIR9XrbpPOJmMYKV3hYj2hQnJAiBq5GPsn44LqtZjnMtVZM4g10nS
jtauw56vokTl9M9aMTPNZX78WJApGEDdK4+1noRBEcvLGCnm3qrs9XzuMkQ21C0zHpyy5nNYlDa1
lD54NUF/vlVXa1oKLnHSXH/wwUYHqC0sToXElLMYCLZxozro5v31lwY8iefFSfrn0m76rWJzakt0
IGdkBjm7pRW+Q2iQT5x0BzSZdRwJpK0tvw0LFbi+yF+Rwi6cSVKLhRLafl7ke1ErRJpG8fusVygJ
QtFiJjB8bSl7BE1Rt6dx9OxqrXzEEhSgVO0DbW259RO5aiUZ94DoYaTrhv02S913R1gHUyTRV1Tv
zpo/ZdHlSjND3tpm6g6W+TmjfPd1kHYbIxHNgxsDXi81/Y+uhE/0uBAM0au5VH2dMvjD3tI1HIXg
hz6x/aRBkdbeSGHpVwhaQlNJjriaDjJ13kNCC2lw1je1stIbP2aIFjPewvKaW3yIY+hFgTHgBrTy
iMgYxjeaqurIgfGD0dEf/bKaWk401WtNsIzE5umrMVd+HY/kwncxPhP3ahRquidaztyj9AJ5t2hH
Zb3JnR9mYo4+2bRoI8KpPIVCfVkSSrG+DRlN6tOhKdK3dJwwczoNc3FKWcEJlrHXaHKojBX2Bvw+
SevUW3VS5I0DFlAZVW0IlvHS9qWQpnrV3STbDxZNcquqo/tcxV+SKQkWIQddDFSDrHI/TdwQBP+5
JmPxfiQO+tjgQUV/nmA3FzZ7jqMvJ5y+y35J0kOUEBVQuCMdeETQyT0CPOIXmQ3YPUWwxliR3ITr
DAYZJMHyOO0yMoJHU1eQ+5Ym/uTisTPTP2bOc3ebqb7K1QVkVe8lI8xbJBzFayvrRyXy+cB4gpos
HrdxAba+7/FWV2e0OXTJOkEQvGZrW8fVaLy36mNrp6wrbnIXQHI21LT6ngnKhH3I7TlLFZWcr3o2
VX4yjVyotcucjbyQ97rShVdyaiRas++drauGnOzFOoVFBV9qmGXdybgu0lh2pGYUeLIJYJrZgthu
2g+2zTXnuZcvjl5j4LAmz3IQfhWp0nrdrLa+prBBOyozXlmpXInJ8JS4tIFTkpI+uzH0FPPWmsr8
20GY1DF+fIJDsI+QEW/jVtUubvmIQasK6mW5sZedkTkYyC7BAuXxoUjV2jf1EgFJDD1irIi2XOpH
LVIM2kZh6tmTfLMjKBG2SwJIk84X5uQ/1KLfDQk0HxsyFqOxT3Sl7kmvswMdqcUD33ognDP1x7iY
8YszDkrI3UG06Wy03p231aAANzBZ19p8PiJnLro8P05Z/Wsm5X1nZAluogEDg5rIoxyNm5b3f4rJ
bLfCiDmCLi3ZI54emh2G59E5uGX5Se2bA5zgVZ6KazIljh85Cv2DAUESwyIkAJYI94INN7WTxLex
mvoi44eRk0BysCmTloWWUFacqapO3cxVMEICcHo6ozKtxBHbVSQQ0Vqh/BUunfSEbqGjsX9PxcIx
hHyM3FLvTvjSRbbLaSOfWQSqY5uq+p1yk0nOobC+ZB9fjIxWJrxyUr455dgEsosQUPnqjMCRtMnc
0rrDf6i20iV6qUm7Z2hpZMlR1Svy2/9j0ASPRk9DAYPfHgFM2HHWiVgB0etTnTX6A53X21Akt8Yo
untjDC9RVSzEfnTkZpNJ3CoWYvVa8fWOSVJ+Ils72UMFOKMUCDjhNl4/quShiQktK+IwTC2XesRk
QXynchNUp7gEIj3THwG06DC95S8Sug4EWeq7ymIwqekl0Ig1vwtE4Waml3YQqpXRBUHVEnXOtUQF
/VzoYkDEnngI4Gn0hriSzSrauQZmeNqVT3OmHoki7AJQs9eBg2Y/RA5kDqT2ztJsc7X4SMZR24vF
H3XaaTldGopqUsrJoinJ01TC8d44zd1eGU+cmvZJl526kX2+RW8UGC5jhEWLdnhGjole6TiWjQ0O
YhJKOlZqg8l6VfURDEr9V0Euxo5c4Setn19Fh0iaaGqHNkNxZ6fQtoA/0iDKzPex0EJM+/XLLMZf
VjQQjjiBzClbqnhkoUbhDDuTmlMb82dymAFLaVj8FMP0HA3Bpcn8sjCxRiVDUflZjTAJgfBuUJYh
IBKKLYNkNWR8MzSEyDyr5UOmyPwAvAxgDI2dHSFZ2D2Qr/Q58JGRrE46m0tK403m+0otPS4851rT
8HTqKAmaTP7JLYOV0BzrXVMYcO/05Jamf5akb3yUebVXtFwiVFTcEF2vWdbot1J96SvNDlxdmQM9
l7d6qV7gu8zBrKd3oYNJ6mvk9lNDqyJyMlDBKz8gXNlIdMYCAS4HvHN4ppP4c1YuxNiVJ6WPOHFg
vhBzcbYEJtklsg5NqH3qRNgG9c/e1PGgx/r0GHMRhoVIfOJWOBN9EVs0n0IMjIms8TC1n4OGLBIR
cLbPRHwWYbyggtbglJoNdoeqK4PoM5eLc09yw0+yJXuY2VUA2obgJJb56ooqYmz50NuJHiRR8UrW
KFMrVbOR3UDXSlB6Ri0OJWVVCmvoYY2l3BkNqitYeIyJMwG4SkISKsmOnAbouUs39fSi09+YEfjA
dDvL1LMfo6BDHfVAA8ylf7Zl27JCYSMVU01n1aQZb/Xlo4jT8zjb5qWrtJ1tDhfNRa4iWt5HKcXZ
VYGehzq29br+XAYc492kbenp/4YY9oAEetrglpZ+VyjBNFbRocGNbkiXGNmUZrtDm5XjK2emXOse
9a6jSE7qU14MjSfKW0sI5pZwAPzwLUScKNSDUUmDlAC6o9FP3MAdWZ0rxlbFVjhZlDaDM24JuCqZ
gJUvUx/5Mx19z0avpugIxpB47zsJBo1oD9/kzWk4xqU2mwPc4RNJmzl/MHscYnS3i1qTiIjIN8UD
rMB8MK3oscS0BD8teWxLVMnT9BOBmoL3BXBYT5gNmh0KMlWauzLW1Kc+KYLBKI5n11qeYJDBjXDs
V4PqGgU2Z3+Cycnl5uFx4i4FqDx4rofRxOPN0H07EzTFgltsJ7h7ujN9PZnVeO9TYz6EUbYvCR7m
OEbXG1m6V+JL64jFxMqBy5OoCI8kPoxUavwxaGi4YB4GHGRom810gmkm0hbLciOIi+nBMAVB0FHj
ZYaebN04eesKRO4pTe4eGDcatohTlbGg+8SRpka8XGi6mYGrrm9mJe64fr4KDI/rWUGPa3gbl74i
GDUVxdPYoDsFkZNvPESbqMFJ9tlkRfQr7/nMpxm2Nh1BExOx3YIcj67YclsM7GFY+3zNqd8is9A2
yVhingzvXVkfaFKm+6lTz9WcIcmZdU9hwOarlVogEUfNx0yA6bRpBtFcY2vmYMMWgMUUgoADm36d
NRm7vrLfTCMkSJoPJCmG1pdauO5+0TIf7zvSK5sGmVmgRcgJjqaAS1UfhtsB6gxZegVrfkzesNRs
wm4n2mVlmroBH7QNfk6Ev3U8YPiiRkoLzKBK1wTaajFZUv4inOlNS7YnPqbiI9Vwlg6G9kgm8jsG
TJz4Kxw0aYabinx70yFF3SjEW0IWwuHHbJTOgVJ4Omq0bduUkNomhqiSnnEvOL7O+VGX77UaejBQ
9EDiMKqX/JkoqqCFDDbYuGI5JmlbhP/9Q2Sbyqp49IbHgazUM7gEHFzk122qRiKFMsBDkvuyBTQ6
eVRAm7ZZlo3SECpUZOk9TVNzW8tVkYRKkME6/l1sxWfo2OaWkzIRWCZTC8a7fjMZzyZdaE8jTJpR
Sv7W1Maroce4ixewQaSrRONqK2mAlZHRQK1n/UbdPe4SuFAsXNht69IBTiJQE+sOpmN71lGmTlI9
MhNiDTXjSzMhuWSb2BoqiJEpjdQTBgPZqM0hrspxq5bNS1Eb1FoILO1YvIBE49NJVoQyexayTC9P
BdIuOza5SNDFwpJprGU9mffOsc/EF4DUI8GFwDFmlOiWwQdhtdgP2Si9ySL6itfHUqJfBtHRMBzc
TyqTMFCb8jVnb2RU0FKSKWXCLAM5KoLoHvXA9LiQa3WiqOPGjt5G1tnA7D9z3aGsiEoO0FHxIDBR
eiQilATFM8MnDQ4jLeMg930ZB/PyfaMNZlCbk7KXQ36qFhz6eQilbB4t2kstThB+zCzrYd1PN5zE
dqsdOEvkZcrjCxwgsWsSLtI5IkM20p5iReFEVqJ9c+5sdqR4TtnF7Jq9CXwcfSfoRl1Ski7278bJ
Dm5OX6NktO85w/i80B2nN9MfXQTX9Bq4Pu1VUilojE9aX5zaPN+ZC4g6c8lQD3T2wZ4MlyB5RjYN
EZX2hO+ciMx+KzO38BnPQbcKKc/neOBsUX5OcNo3Jati2lhfOOo+CXbzpUmZpM3NA8++3yixAqnG
PedWbG1Lx0gDotj3cZN+9YyEeaf4TLuUVKjFfrlC5ZAtAKZKJwQWV8aIBIbPBnvarkqgrqPqApP0
x7RN96klIA2Y5hSGEXUXGWia1TNgIstzkHP4zD9ep5BxfFhc+wdINfeIYg782pDdGlF3QTec67YC
V1DOymYZ9EfyX48ZViU4u5gxjSJI9xgk5+OCi9kiTekY6x/FMua0OSpyB110auU43XXY4VTidkhL
xSo8o6p4KdvFII5wLlB412AsCFA+fd9wmDNPRJhxAhTY1ck/Qy64/rSeb1YbjSc7/iidpQp9otud
I+aOWuy/v9StQe6jxQyQEvA4TfWjN60WdUasnb5vzHH5x1f4T/7xlUxpcG8iu1R3qrMOAnFGMKjR
Ors9LeuNUc/t6fuumrez633f//5JmJrKBmFcsoV4pR2rIteP3USXHEcrX35/k3VKP+pCzHtX0qTW
Tef4fQPKhPGxlRY6o1qmyaukO3BV/XMusOljvUINNl6+b6YJ2SWiAO4LUjqi0TmLsphQJs7MvTT1
3MuM3ez7pjb4inhbMhDksUPXcmFaRXWD1XZLui+nif/8tbJY3sA0F3tz/WX//L7ev1Yyz+9MDKTo
HlkCZgYtEbBbnRLbUOb4bIpifKVCeK1reGMZhpkJs8zDMGVLcTSzLL7oDXnDrqLgMzSdD3WazhDg
KTZ0VB1gMKI/2DSA8A4x66tCEh64TPuBhxbtaWmCmcqb+Dz0DxjXMpCUSX3IDZVY1xKXF8Bl872T
1Qmeq/hjZYyc2mJ+Rx4R49xe+odMQ64fAYHFmGDEp9JR20OSxskp0tt/fPX9vWj93vdXCLJuLVHt
foyy8xXeSVCZPBOjLZotBC/lOFiotek7iZfvuwJOLRMSXX8xS5wq3z/9vtt3nXUY8/tiCzKHjMG4
Talh+GaI8g8N7xTUgzkfIw1Chd4avJpFogYaL+wtZZHvpwivlyjfejFnD5pwKKnNGC8sWS+ho7o/
pNt/pWWe/e5M1T/RguA1B3NyZzWCKKMgYCG72as1TR6cEYdL1yvPVWK2OzOnNR65jjhRe3iumkEk
aayGAld7hP6j3RTZare/fwXqUFqN3EqdgFc3mY3HMJnm09TNv7/vLQuOWo4tFq4R51UzjepK/oDy
rDUVl01qOEcnbtSd2RAaP+E4ukj2riiU3e37RmD0BuRttcclx5KTIjJnXFc85073sxRtwj/nHgeD
yDcGUw1Aru1Cd6mf3XkCjiYUeW2yonlaTPMiMz17VxyNM4SrkYJaKl6CteG9W7lFnE9/mFTRRzoH
znaGtP3uptVLhrrmMekW/QIdKkcLS6Zv+DEO0Z4Du06lpISBs2TQGqLhF3MS6L9iciiVR3UnZt3m
6gTZBrag27Y4xN8Shbe7Q9FdzfB0CYBp0JjJKNCVLkPMNieMsKg783kXTbQiisJqdq2+2JcYn6dT
m27rqXiWE/b1DJRzMFalexUwrJFcZMaO3XdJ+N2PPB/MB/O2Nexm/42m/9+m81+ST4jF1Vf3r3j+
z/9C/f+/xfAnxOK/YfhXcvw5/xX6z3/4O8JfaH9TLUdYNEM12xCaBSJ//NN2//Hvxt9s3TTIQHaJ
tdV0dQ20+QfC39b+pvEfVNdRdd2wVJf/1FZ9F//Hv5v231zbhdpi2Bp7uUNa5P8PL/hLvMI/4xb+
reyLW5WUXcvf/GtYDwgGYMKa7Ti6ariWSSfsrwD/uKPzio+887oqLQlkkdOlXCyUGd9ce5dWws7E
NoKVFV0btQyaSsU8ODqufzpQfiorAncRIx+FavRHsEW0kpFu2faLydV9aUPwPnhIFbLLjOrEMH69
6GqkTnpywXI6I+szgjGq5g87Hjp/Ilft0HbgN7siji5ky1sbcmXtQ0bKFJ/uiePTujGBK6w8XXPM
fWmP+a3P5e8JgupAh1JJm/BZTfruDFiecmO9m+Sp/j/kbWjfsZz/DDixXJNcBkYPpgVQE4HRvwaI
2L0QRVhxgC/c4QP0uBRbHAwGFpK6HR5kacj7JGVKUq6D754TFPNoIARYnc5x45QH4ksfVFmKF2u2
BBbepj9pg6X//e6ST61f1jBe6hGLUwu5NSDRPd8uBsadhvAB1yqv2Kfx0obW6uizALpW1ZuetQja
C5pHa8xBrA0YQmRH+5ro3c1YNv3h+387kCC8ssjTV9Ez0YXxucnCln+bJO0p69T04Aw1MbiFfCah
ApuVzjQOizoFd0Hi9TpibGnXasc0qYCcEc4dJChZnkhhowaGa9M3In5KnGL22OfDrWaEApDIUnxK
6LIhkrEfufhZL3AcHaml54qtf0vdj0MKYH+qMXqlv+uZelFde5dhhlzFp4WBNc1Unwygu46Go4S0
bRIMuKHxRasTFNyGxnGJjXl0Hb/TnIU0e9wNAZ8++0JKqH1hP8C/j1jfnep3I4ZN2SGNllEc+VFc
76cyBT65vg+MlW0QneWAXnp6gHMir27o9ie1Wr7KRek86mWEC+v7nCIMEoPM/LCW8VOEed5BDorV
qy8vJQvzLu8fyfIgAqZOIRCAO2Vo5hZbXdfhfVSgqNOx0c/9ZOuHHkjdoVK66H8IJtK0Naflrx9Y
m8+ralmaQXi4+NcYJnVR3Qn2GlWuUpqXvokhYnVxe6ILVf3IHfcYc9LQYGC8//2Njq1cDUJ9mYhG
dJqtkRna6ftmaWNoaaQhw44B3eLO8rWXdnrOiyRFkFcaL6suvvuDzjRdtRuM0HQd3REq2PgSMgT3
ujg3eg+Sq31C3OMAH6LV2tUZcGmsJs6ubWT7MHzWiGjPA9EXBxxPd40S9Nbq0At4dUqcvgPQ4fUu
6PbpEMX0JKIIhE0FC+sAl6Og9RClLlxIPiAhIniulKJ5twtss3XeVHsgBXJfh1L03sCINyPT+qGq
4KKTBTdukf2a295eCUjrVZrom5hDHfTXmg+VJPqPozbvPZJEfW/2kshMvYrxT9dIhm0e0W1uUbEC
zT+3642yNIBDh1xFpieu/4+w89qNG4m26BcRYKoq8lWd1UGtbPuFcJhhzplffxfZvvfaGsDGAA21
PLAlNll16py9147jwX8bUEwiUCoUJ7IqeMulcfE7d5s09Srm5opBtSC9yi3MUhPJJEXL4dkea5eq
Sq40NxIXwszvfKu19m7gxy+Z6T74RLZvCo5n13p5Wosm84/GfIqjp7BitvnE80Y2chFuAs8oL22V
u8RRpZtuHMTBs/XnX7bCnzvOrzuM+XtEDMukhYDa4aRpuOBBzY/pxqhSFUIbJW4/FEWU4BkjM2Xk
zuORJ+6ARvkTz6f9r7DTt6GwHoOo2Im6qIlRsPpZcH1FVWOIUXuyhSWex9rayzLuHyJJ1GEjp28j
aM1TlcQ8WxU4BOJTsr8kONm/x4mxUVpE0ioeHuFIqVviQ1yU08FPSjLyFPq++Z62g/ds27V7AMmA
UzYstWcfPc1zqtZouIEK9p05IA/0iL7mb+O47Dk726HZQeVUP6rKqB5lkCKSp1Cs8jR9qvLQ2EoB
6AuLJqIbp6z2HiD1R5u5ACfzsvicIKlds2PcFYao341a7kYrD56dMkg5NNLigxcBawXl+70osmzP
6CVYOYwr7x3Q1Yd+JD2ii1b2cmWHElGPlvHciKjjxgDEfZdG3rTBRvMD8YF1/fN98PE2mK8fui1d
sO6YUnxcfMyS5kUqFSNSGHd4U6cKQQ9RJ2U6Mq9xv//5X/vP5rz8c67OZI99mvrqQwqcnHqCcUyM
FN4gvGoDifZ7OBYpJBp8lp5lTw89TgFiAl/ATD1OMWw+L6oSpm+Gtq2RzXusHnXoHSOcxac4T/9B
VRXtl+JD1c7L1Nfj7R3UygO1znSHLn+4TliqrxWLHbA81f5lCbf+U63Zznwj2kJRN0pLfYhbalMb
z3NrN8BvLJt0H/pWY/AvfYh2i+PUYQoT+cccGjf0Bey7buZ1D9YwpszXY8AvXdXctc4wfpIBDzwC
PWe/vEUWsg0oXzeCmfjRUiaD6nBrQK65pEpjcwSl6/g4Pp2CloufB/nLFCXhVljJiXALuv6W6o5B
zByrKptrEMFiK2TdPCU+HjILn/pfnkZJOf3bVuZSHbuSJ9Lko6UX8iHokLaGSK1h6tYlGcnBOiiQ
TXj1xKi0srun5UUDogbHozVRxfK9NsJGmZlvTCWWQsUgGOS56BH3Wkx123hAo187d0TxBpflpSco
cYcbP4XNr5WnfND1Owe+IBofkKq3F4EjtpuQbQ1sOY+pGBNkh5030Vlny2EUma6quESLw/wHhbXd
H2UcMKMOoR3nZUSnWB+rL7FengmnPs4hWZdqyIp3I7+AMErf5HRNx6y/tujTVp7u2bup7O0HzWjz
Y1aAHhvynsgpWai1ViElYW5Dg4KdkAZ7VexL23UeQqExSY7s04ir5ET+93AVbb03mvzw52fO/j0f
jiWSCbfJcq+kMixzOen8GgYmTCOLZafTNq4QqigI+ffLCwkdP79a3toILIF15Ej/vMG+eh05R0tN
avooS0JjHLcUKuxXevLCKDaZ9ZcgFmu5WJ8SMndo80zMbWujwKA/V2+3Em46hz1to1sZGHiZ/tSl
CVG7DqXg7ZvoTaBIleyxA8djhLUtuN50FQ6ecu5qw37N/PvUct/NQDdfg4R9eirVO9Et6fov12p+
Un+rxUxpMAsyAWxYkjPehyc5SUSMNBVWJ2pvyo/KCbpDE+ONblvXRa8jv1Gm8MDR5cKxKq1V1UuE
i7lOU38aD0HGSEoXdk/xFYbH3hr/EQWFCm4BKlXBlM8hmNyNo2C4G3yn3feFfMbcbKB8QhEhe6hK
bFwuQNlE9d1RgT5s5zrLSNDjyWjOm0Cs2p0CpXd4WZGX20YooO9iFHFIS9wx+8J73wyF+ZCOANu4
wKfEFOovTzptoP9eKc6OulQEbnNzOR9yNSUsSIk4D+dgW0wG3hr+2bT96idOiL5H0v6fX3SViAeW
ik9GX6l9qH8OAJwFayNWcq974TPWsvow1aOxGRwkHZHbAqfRB2azQfY5cuxxK2wVHGpJf6Yu2sfA
aJ7VnCwXg4++44i8X27RyLPl9pbPxtCUESoxIoKkgKVerdrUO0otf6wTBluepepHM0HyF8QujTB9
Ms4lpK+LqS0UIbXGIMvBSFU50r5h1cpRf8pTnt02q+4JyBqvEJzEukt7+355qQNBQhGdcybw4wG6
LuqSUseFMDTWDlf5Ksms/uxOFiF2I/i4iiECsnIMB31VXKsCgKYvf9yehHCIVonVtU+Id/Y5Z8+t
P8xk856Y+aiOVm1yGPDBAfbyjfVUaFNN3hcG36WeHfC7nXxy09sxIMAA3vxhbEJuAtcdrjB6L96k
czyytPppeYlTLvRyOMtVo07MsvPz7d4M6/69aeJizXbXbiNHxa8OhxBnHjh4Wuhy0DfTo9Sz+Oi4
kU+YmEjXDhaqw+1sR80HeH++hD4anrDRAAuEtPl1TKwAfk0cQalVPpf4k/eSbuUeGi3jZqZA6IfI
UJhM/KCeOQ9FW5Xu0yUB0I2dFn0fUxKth0xiFWd6l+pcz6fHDOZjXOCL4ncVq6Q1sX97bvXIPIij
R/QEeQE9QW+P9+jMmh0jGQNBeXzWmMN+mu3yToXjxuEvPE6uT5t4flvaxY8/ry/yY7mKw8oSgtqH
LhHMp4/l6liOYzd2AAMUPg+/VbRDpMo+DzSbtssZLqnQwndBSiTYfK4LVKGvBiuB9lA4Bdb+QspT
zajtNMwHp0kBXjAgWFyyyrKYgljRgxP70EANqBOiyK/pzO2Ursmgdcz0PbzQ4LknC/GC6+vObMHJ
Fml4sJgniyW3qPOYDofTqxtX8kykYvpSV2mLbGle8AeBqH9Uwydkb/AqvE2m8xcvt3en5T1IDiwX
viJT0i2ms5ga87VX8liKsT12rlmhlU/fvJB4t37OMu5065VjLKgQzXBO8aA578Z92BnqlcwUJDXl
eGSSIVcUEMXnUuv0u0YrmK13gBcI7vrLkjZ3/H5b+5Vi2ELLTdiWYMe0Ph4lUlyRLmC0TVdYwt6X
7XifMux97uxXzv1s5WWG73CZrjdt8QqqcA7m8dR7xqYH6HWVzEOpaH4BOsJQanpKzUlj2sncwdIj
zFjpZrlYUTyqo6hndIFCML7yT0PCh41fNAX2E6CyTb3I2rV60jzRPyRfolLhoWOeycmVKcjOd1vj
qBXKRMSABmk16AR5Kd3FLJqM5t4UjfVaD/LByvAyMOSpQb+M8jKG0+CsI6+E2qR7x9SFU3j7Ey/t
6LPMHGM7nN6aLk92aFNtd19NVrY1tPqfVNn+eekULF9ZeTPdmYmSm9Jpv/35KTGWx+DXbXj+KCzL
1R2iSx0b5xof1S8hwBZW9RwkibeJe8fET90FF68TwcWZX5TlP2SZNGH18v3AisILeAl7xRi4Ixex
ihke4Vge0VkckV3H+6V5hcrl34B1fO/Tx18HTOnXy3m3Gl2UoJIR3jyZ8dfJ5MMJjI1HbyhRtqaj
86WAu3eobdBoySjuCrj8AFeRiHEDIOUsIrElw/3frtFTfNFGe7F8G7RETLBcTI8p6CrnzQxW9VxB
tsaYkv/Yu3i4teOyd03FwMIzqosMBNkGqHJizXIOJSZx6AB0fZQG/z53PnUVNNLY8Lx1EBY5+iSN
vzvZu03bGXtihNZgMLCV/uhEP56Q5KGXSbpLPJUwapeOW9p8ht3irlM5tniWMZgtf0i13W8Tb/KY
4/OCtCk9LAfbNh3jEzOceuPKZl7BgTwtnTR4jlTL2nCxDVMe6TsGHE8DpBEyhdKLB3oDNhqXGn7s
LeV/jKLUT2mbzjmuc0bBjixndwPAs2aWhugnYFDHONBkJGXF0ZbDIybntHCwVTBHwVfkPqCmjc81
EVX0rtwHLMk+alpKCuLMgObn/bau9R6hGUuOEXnV9ravuU63dwsU8EE5oo/vIuLayEom8jO50k/w
72k2coDXuvx0a1fC3WbiTf0JE40QeF8zPt2abvUErmUaxmGTEjkDjVv1UOXq2dHgj1/Mod3ejjz1
qJ40JJAHWxtsegmxcWeFtfY9yQcyLqEijtWY8+MYgoNZ1W+Fb/1onYR2MM3safPnB8n8kHouXdTV
Dll2FhWtAyr/YzO8RXFDxwpZYoD/eSAu6Dm1SL7DZBocssD6ZGqWPHgJlIq7BFyWFiKZLzTvas6t
NQ/KK+Pf9CDm/kQzhcO5s3jQqIrlV/NfDwMLB3373yk3zhUB718mblF0BvFR5G500FUmnn1DI4Cj
U/YJ16l3iVKYKLGCf728xQlY3OWyx8SGhBx+tN/f3+5VwoaH/dhKPAVFLrjvK5CvHAoienJJsl46
LO3EzxakvQ7ZKnCG3eSO0zZvkT6lNXxDz/eNJ1FgF5qMTD8anNuPqA1x3zQBUJqBv9qJ5YU5EKEz
Zw1Xz6GtQY4buDhUo3c7WUfltgis8ZPd99+MJG6uulu9x1jVtxH/+1UfBPWL0F/kBJUS10FEqOlk
cWKQ7UuJ+GONxxxySB7GG2RG6ORrbqyi3S2dS62Lgk1cGvZ2edq6uCQpfp4OLMWcnonLsj5osWSV
mRuvelf490wvh2sx52MhMsr26ZBSzgIGvyoeuyK1c0YvrNTx3NNdvmpKrdg2gRrZiHoyf5eCr2nb
WzedHgJX2NQJPyfiSFMGdtYBWZEz2f+6vlHukAomCJnbHCOqejcLR7uYVWVesZlsIpPJR8B89uyF
X+spKF4yOuqtIiWXpt8/NVkaX7wiQtGeAQWq6sbBy0tS/Nzc5PFF6RGZff1go/F5CAuXadeyTslu
ILYHZ8q2G1x8UPMf6y6MvdvPLiStn9aDfq+N48V29fQF+9lVZfUpCjFUtlmR73uI/QI8luVw3M64
dEQPIhWxTu2EebKzAuJS5+tkEOiyZuyDIU0H0qWSnN0e1VeLajTHLOOhGO1JkX50yHxm7t1GPyIW
T5RjG4JG7lqknvGGTYJsH+Xb+wj6xL3VpNySyZAi9LBk9I9vF9/MAkifPPupGxh3qV+Yp4TDP8Om
ip5iapzc+f43DbvCjjt2q+UtRVx3SPrwgIGfDNH2rM/zD7Z0DbUIZ6JaHJu5yIXHaJ9A5p2jpsMo
zXOGTbs6iEbf2cQHDufI6rAbUPdGHR0KltKfL6WsAuScDPQ5wnZwlNIO3nrkpNeypjMRVfUekxDJ
zbUV4En0OZCO4SH1h+goMAetSzk83ZY9Ih0eJlh397HyQIwDqDj9eSmT/+lizBUZiFThKmlRf+m/
lwTKbTBX0PUntuvAgaS7d40faJ8SPMod8vhSr/0NXeKakVTcsT8zlxxC7edszAY/AMoa6IEc/lnO
cJ0J6MJ2andDZWYgB2yfUyPLaN6Rfdb048GN0e53ui12fqHZz2ncPPRt4qHxYxZr4t8fZU4Hs28n
CyNO4Z9udw0w3ttwYXmITUzFsAeUQV8l+tzP6y9TqPxk2PZ7F6H1sCA633XVwBBsfqkrAgXHbPjB
qK3aBGZzNFpYGSSzkSntKRATOUF0l2QapktoWTvZEP06heVT5TSQlVkPgzWHn/a8fAzCt72tnEcg
f/4sxFx+/Vqe4ZZlZOCyfTu0H+kt/f5ZxKUmhGdDSQJfWm6WMqphB+IROgAVKh6cwsm2dWYV2JyK
cR1F1StuZW9tRmkfrPLeZYIUt3cWHFBMhzo3WGYKfe33CI5Cv7vv57u6EBUMHws1nds5xWYevO91
TfafQqWjedKmDRr4agcXjUGMCu3TNL8YBRNAv2uB31pFyb2OUmd+akBG47c37OcKS+YnYtzuR/pN
K6G0/xurNYZ1GCVcXl+3vBkAQJZv/4y3jf9N76rHZfn885X87/iCyyKY/Elc6oIC3fz9Smojcwow
JtVqoqyR9041wbdrXW/vTTUFwlfRZPZlecFyaTISpHR3/QqVsatQ1VUo9qji75JEGx4cow+JOYKH
ahnUhcCF+S3qKtz6VcZNSQAWILk0uZDoM9EdUHCTEaHJqH5o6PqdcfgdYq0eNoMn9Vd3zhpEOIxD
o8b5HjqokzwGxcd0mt4Iv2kvXj5eCsMJvmV1GQBNGD83weyIqgXQMFI1MAkGxkn47/C3/GvrRNHj
ny/ebbjz630oTP6zYKSi06BbNys1fj0m5E2Q50NnpJvbipsr/0uXeozeY841eWWWFGXzodnuDQVu
xtWPetefMDEDQIz9eG33Wnvfkij6YML41/E6tgBgSUuWWDsdvXgfBhoe/TS095PWbpcbfXkxcmM4
k09W7Ui4RKrkYkYk+OV7k4b3snDke9SHcwh8tDMCY9p080EuGnLr8VZM+poWviNdtrbSzUNoy2X+
eWieUi7bZwsYHz9mmFVzZFV57zcMZOOMYqNrdl3puCfiYuGg1t5OFK53xF3tHUPbgqhSJriR8E86
/tHqY2CEMrpvu0wcmSvUpzQK8iPNW+Sq1F8QI3Gjg8ghN9Sy1GV5mSw6kUBmqQ1iDdGVNnEKHRpn
g591Oiv967Jl1kHnnxPlv2otsU9gAY953wYvcVRfPW36cvssJhaOV39IN7kq9kmjrYJYeP9YjvVq
JJF+cQol4QPPzJSp6V6lZYc7pMf4lvoGU5E7jHwMbfPdrsFmzMMilM/z6jlGxXTqBgsMtZN+GRig
gYkGgAzE3QCeZ3QrOzX0NXM2pMdzI4fcg7Hy+ovo7R8Wo8r9VBFt7GJQ2g462QFtPWjf8kGu01BL
L2IkbaqV7VfLrpxHO54myNOg/Gi7GPvWkEzkjBz7hZbSkNOxZQy5eu17S77dShM22fE5FZBRlE9n
JmgNTCFgCeuM2KiG9R97GobKQA4P3bzNjvMHC8CZQzTmqg7W1H45wlSmzhFkKADgJ+GDYZMVyQKS
7FRqXkMM+WdN1N6m6PvxPhE27dfSrXnYsdKeWN9+LKq8xCcMwOcGQ83aTBd+SCI3jOQogQcel3/A
C+GVqJRYE/T98bFIEH2UzEKboh5eEts/NbIIvsYxhDCQ/tYRK/dbmfrWJZl78fPVXd7xIXwqwtw+
unMMrNImkgc7shl8rS7utShtD8thKrPd8DPQsy9UjiAqHe1NEnuEq2ogmkC02hsqGKBVfvmGHHTa
FCpxyAEj1CHzfKoaWptLcRxmfFtWJelVOUbBUhecy1qhf2b5+FQ7oXqM8fHXwmxORtvXZ/uaVlSW
+SSMrbsUMxTQP26bddtOn7O0674RG9MSSPWtdmiDNHbZHScZDRuvcaiKioqk+0FZ1jU3yHJpC5JG
l7eOTb52B7F+V4Upin1L/oiH4B3TePuGTZgscr0hoG8pyJxBnca5IarHDo7HGhZPMGtqRtypXZas
go7dKq/9Eq/Y/361fE9FAM5urR8r7cihCItgY0qvhkFmtE+3PxEZXVJvLiHTKTBx5M8TL7sxUBXE
XSbvchPuEXQEV/3SM6050f1cOaMQOp0D6qMv0+8mM7MGqmvlIXbWIAeJEufoXVZUMYe4ID4tX1G4
oHyPdXBuukn0WDvVOwtow7vH9cWWY2mQqi18xEvTRGXx+XYhGiGeikEw0O6IczKsWVg+n/KsL75H
QmtLS4U+svKOuGDL1dKMjUONAbvI9d0yAIoMmlpDH+g7B5HmFawOBS+T8fJuVjrsPYJ1KqpZhN/U
t3fCyb6jBz2ItEs3atYtLVOpzoqz3e2hnUZQok1v+bBXsqfI1FBTpy0aORCkrukYFzXHM5rxuErL
eFqlPVEpJnL8n8IYMXJDAltn7w19dCHzWm/1zZeJ3sJnSSlEuKaAgSP8+pGMr0/5LAL5805o6HPF
9ftO6LoupYJrOUzX/zONaQi9Swpawiy3cXPM5zFnYrscA8FSnfUagLEhNP0Ofz2HF9fy5uQ8M1tl
4UgLUc2yej+lLxPScz9J7Aa7QNYZlM3QEbsYs9JJtqArgxl4lYnoUEPJl6oFYhHaL0ma6sdFDqe5
AgBb1SEOrEDVYsEicGY+EMRhQJ04iyWcfHLwy0zFkVv4PXbye/Qyp6XdkIzNMzkWF1Zxa2tlc0BC
2aLAnp+8tieyZgLGqsR0t0zEyF4RqNlacFSBWT9YVG47Px4q1GJ4zfy4gII19+1oV3frltHu3guS
dGsqYFMFv/VquRdqNGyLtEpXJ74RPVDRJLhQ8dbOZ4nlpRqI1Ei8d+BUBCXPu1BlB/m9Vp+cFJFd
OwXylaFWf6yViZjOT0PmF8ZLrFyvg643aCe6xxp9fp2wSsmIdqM8EyuVLJ80j1WmpbX1EtKyvTPV
6HyVSXxI9QbreEMe6mS/oP4s0UtGwxMwBMhU81fEC2//fA85Hw9YKEAYeUpgFwYlKQPQ34spxcij
ImnA2Nz23DrE1rpI0DzjsRjt6C2MLUGmrEllF2rVI4pTHnE3Jg0ITN9usCrj1MyKqinVc37KaWRw
wfck7DdKR649YO34jPwUVLydV5QvCLGKqoyPeWS530y9cjbMTbotj+1Mc0jbfUq3ZDWSJXnS8CUF
tMyZ+rdMMJq0fpCDDkZUdie2ZKZg7XjsnfjXF2KF5hSyQsH7BpZJB3401l3wSeQtN8zSB+H+/S7T
9J+lv9LMTRbM6IQQBrhm7WazHLijClP/ItoC+2Dt0rjtn1EQ0pRvCG9xwyNwnHiH32XjhKE2iw69
RzXawwHTVcNnWrdn2OrHpYjzW9Dz7ZQa+6qCeElb9IFCrbrWtNomejZrzLZwM3OFXiiZHfhYMHcN
7dK/SFbM/wyiLD5kRYOdAtpBY/zh03Z9id0fSB+UP3JKEsJX7EK0BGXaz92YVEeOuvE5HDL7IAza
r04T/ZtqnkVPQHQvmWt2aw//IR4xtMVjGV3A0+aUrW3IscIsmnOjZ2tuKblR5D09WcXX1Ai0T4Ex
ng1Tozbjdn8dBbFaMEu+/PlO/s+hCs0vEmMdNbOO5sH6+LtxaIlyz8ChWYieCCpPiJ8F9YCb/64u
yMhavsksV6wj20NvuXRAR+3kYuo6alDnjybCqCPjGCyb5u07dT7pRyiTOo2KZ30mdlI7bFubiK15
BLmoWGMN5Kg/jDkesLasLkEzjhhb57mOo5fRgdtiXw8O9lur7+NLXmAi8iJWA72NxAYMKEGvSBPe
e0KIT4EU7XlZ7CAik7c+5xh6dvvNA4CaGW38ZbDINkXG2f9FRG1+3E5QQHCiQpZqMoPhmD+vFb/M
X3QkH6PW8tzGYCbA4HF8qCA6s46iAsldYHpm76vtOKjxQERE9+ylZJaVemvsxEhrLZU8bvgE9/2Q
gcRxrOMQj2CIySlArBOnj21NRjzYkgd3PrSmuWVe/nwTLFKjX3dEpEjc2jYnCofbAfj877+C37i+
1hdFt65RFh/NGLyW1xnmnk36e92OLxQQ7nkRdqdvdgQIxBg6gfHH3DuF1K9BjCE/GQA14ER9w7zk
09F3im0H92ynV5ACONGCbFZRuGNj7p/8oO+fSuAwIB2d6/KOzHLMYEQzkJf6FpHZey7pkUFN5Cvh
l7RPwAqQd+2Up346Uyti0psicyvmDa02uE1juDSUOvYkYEIaTbQmxkedu7BKYS60qO+D/Cnzi2Ne
DOaVycZX4YT9pqd9cwYbMx187LxdVbq7gdkkcJr+sJw4hobzTtEZR5AG6symg/zPbb5Sv7PlNV86
nVyOYaq1i5/b37NIZHAaB7/A+w9tw4mhBnVmDFVff7sdYCzoYGNJuLTrMnfrzBKKUJm8/fkTNf+7
ZhlYNkyG5rrkviSC7vePNMudTFNAPLkN7e+LkF+yLmFVIPbJL3TuNooc3OdtdKVGfFiKitGgFfCz
PdBkmPbnBjtJk86ef+W2Xy3fijnA7FJ3Tu3NGEtPLm42Q39ZbhCRkKh0p0hEV6V47JqweeJgEO5u
hwhavNbKnSWhFvTcTeQKdGK0Byy3JQIwSo+Y4QjRQ965KkoCRWUT2ut0cIITHQr/Lh0jjtaoDZpU
Qxychf1qdMpxi8QNqTJhF3g13JU+uo9dbVqvCRgj5+42FyxMiUy5JL1hPos1xGeds+RMwYNNULOb
0+R7xpM3yUs0V0SBk3wPtP55Ggj3uf3ouYBcMOtPb4fIRXo/MJJZ+cO/uOvct2lQBdmKs71A83t/
bqxV92OPqU3Tgm0BxnY5xtYyreb8kGKDn+LnUXhManu/1OHFXIyrqFHbWhTm3mbasInC6IHILx0N
RHY109h6r5LiopD2gxiEMXpYRN8jiYxHK5qeYN8MT1YV7Jcx423WCA/1Jiaf/67lr9BCLdtA/y/3
cZVdaBr+kIzE8NdO6qJ1lk5Y4gBiWrenAtGl0s96NhLWIKnVYpXM+U0TcYNzv5vRFWIHwiTGGD1Q
b2AgmZuIbaBh8DXS+yaG0JSJhBED7bhjafbDFshnwvpsBg/a2OVHI3zDNy6eqSkISFjOgIDOnFtn
3xsn/ZQ4Yh3TXiXknVlN0sYmgoxUbJqqzM8S4AZoi7GvN2BWwrUfpQiWPPnDmPpvem+uyqZrPwUm
nC6hj+aVHAwJOtUrdjFTMGjAwn8hqhE7PfdQh13AoUU1rysqPHmxMxHKjsoXmeK4XwoTW3buJnHL
N85eD8vRIaugV4Va/3h7jnq7hlPRVye/Z2zlDUptrQl6hISiQylnTfe33tZyEzEhCHfIrmjFwRv8
gejB2Y6aIMBNddY7aSHxbuKskmDiCIuCI4kCwwpzQPZ72yirrZlN/R5ETrYJeNpuogmq1pEQXcjS
lkp2DYEZwboeq/euINLCmJ8AazTeWlazy1JdCN7FBgzkm9QYbFW2Wk46y4tuO5x55lnsn1cp+6ME
VoDcdzBBSkSc82nsQ0/SNhFfVfbgrWUKO6W18hxkA92mZSXBlP/z7XJR0W9Aqov3OWXhSQNruk2G
8qvnqAKg3vw9JJV8iY4sPAX41091mo73bU2mpVsUBREWoL+bCp7SpOHeWkjgSKyRkDH0I0jiW5kl
4dkg1LHLFbU1k+p2oIVLe/RhLIP7AqbDk9Mlrx0od1ZFS62runcBP2Bu3noj8RsaLaftWHjERThs
7PrcwvAmMjL+fNmcj5dNcb04gDiO4wounPNhvAOkIauMwgSuaLf5rnbJx1xxzJIc8aZxrbAYOwDD
jvjNMcGpFE4MhSZZPzu3gBnsEo17v8wX6UPIlU6D6sWdw6nKGPLXULovkac+SZAV5+XPsmC8ePG4
S3Tj4IZT86WORoZAZZ4eB0WqT9GYMOPacPzUKm3vs4Js8qlC4GjU2bUfCDnzOoWjaZ5MAiiqETk7
+gaUAJm0xFbK59ZMT87YBfexHbc/lTukVQQXUlY459VoN+rZpTLqKGNjP3p0Mr093lbaW5/E7jpW
hglAux1E5lmpmExaAyqHKMTRM8LuAA6k3xE8/MIw8r6fih9Gb7tHolBOvh7QVgzhYV/x7IV7M9eP
tiA8T0g7+oxVagZ9L4bn9JnEjQZudNBdR8FoNqKNsqxbhhFku8LO63Ws+//++dNWHwdInJuVzoOi
5u0c98GH00cswOLnM2nntlipJNYfojnEOBoQwtUdIRH//+I1wDhy72th9N5JdLZ6MWh+VxXjpHVq
ROqT7ZKEZBAJQOBtQ35Epr8OHaxoXdPg6doWrO/54+kimrhoabI94ynId9IBta9IepEFc+Sea3o/
wmmnW+6e48kY9hOz7sXvsjQ3SoPhfcYNYwZ26awKc1BrL+Usg8ddHRiMr8BA7OFp5w9d3PU8NPUE
QzspvjdmNW21QQbEx7fmfZUQg8GbqHXcFbJI8p7S6uwnsXvSZ21m7xVYorxErgHnRqcmVafb0po7
aAV0nRwBZZrfzRGU/EjHc4XTG4qaVafxX4po4+Mp0eUMgI0SEYcSOqrFD0W0m0a060J8T0szS6i+
v0NDnl9Yc3H0gat9a3o41h7b28OkD/2GhIB0D8d0PFWprqhpIEhUjTNj70i5cjTIvm1dGkCesm7j
WPs/31fmxx7G/PM6CiOdrbtIqT/+vBXcdKY1BLWkGRP2sEECR1pbP5jaZXkz9Kl8qMamOFQZ1pGm
HAlTdniewpi5CGTkS5tau9z1YqqQwCPmihdHt5L7gFHFUgOIkKworxvlRgszuU3GMDoy2zT+dkD/
+IjMv4qLaoc5CQd1++M+4npWoTRf1qskth5V0MLMm5UoVmd+FbH/4ITFvefNrevCIzHF0PtX32B6
H1EofG+dQ6La9Nvkl/S+WmRxUewah6hx5WURAmrSONPf+VtXwfrP9Z/lk4h9uV2kbtiL1fGXc2Oi
laOByA7WTXhXE2D+4AcQ+UeTKmPpixJp+cPsWMnSRtyLzLP3gPKnXdtN7SYvh+5O2V52CQWgqUUJ
gtp3xrm1+DkZ9q372qOSbVx3loLNRSmUwhVcOnub1Nh8kyZB36QYWXTOG9XoSCbHNGfd00BcXkjK
qa5eBaR3/ecbz5q3p99Pm6xkEg+QZJxDB+3Drk/nhiFapw/rSFb/LL+qiMxnMuqnU5m05aoSerPj
o+qPonqxFRbYONlKa0i3kAKMuy7WpyP85mRbFRVNymBIHlO/JFes97eR5fWnNgz2WdAQZGUAz1F9
G22LMlZvXTg82l766BLeYfYZ2nqr86u/FDUIOz/8flQ1rlCcuiyF8Z1Yyt+PXgi+4OC4RG9HIRNi
S7MU94+mb9RAmC19ivLsV7BqenylsN8+yywW+zSuvYuknVbDlDsVpulRk7cJ9bQVrUuYj82dlzfy
rq97Ro1DIwgaLNe30afpev+oxYIRseY+Gza5c5QQxrNP9uAOs5W1n/T8QTdz95ra4C1lZiJxpztK
BvBdWakvA2OIQx42xcMY+CX9krpedx5pYLDqkBw1Stz78GludZnhszZr00/d2/wOE6F7NafDEADT
gVVXH5FAP0Wda12XF6NQPyJyFbaRssl5MEb981L5WgG2INdxSPPp5O7WvOEEs15+/eWKLC+B0z2k
Id5mpyWrK9Lj6UsrP2WiK46GLJmPzVfYmF80wJP3feVgJik/ldjIH2WRVDsINYIQgbp5nuIvcR5c
udj60/KSiolZPeqSXZeXHADnsJG2Ch8Sd3zEx2YeB6f9H8LOa7lxpMu6T4QIuIS5pXeikSipVDcI
SVUFDyS8efpZAGum///riJkbNAVS1RIFIvOcs/fa1MlDhd6M8k3QJ889Kk/zq5Ey2rRRrYKHZNWE
1jsc4kxgURUA351EvhjkcNPuSvzjfE6DiH9A+Tku5mcbTF8LAt2ipZJHb9nUAHvoGlRJCMpD5hii
sF4qmvJB53AqQIbypoKq++sYY1zebJoUSSxxP3COywmxxIzUInOQi+uhiGuLsLkYuYt0b2zv6L5W
0EWrfUeOFqCvQrnOI5ZH0U/Td7wUdhquOkOE16Y1sh36vUsn9RLu5njDoFldgi5uL7NNgrt7t5YD
wYuODdUpINTn6obB30OMs74oxvAkBjp6hAj0O9Ry1a3Ica7TdVnM2/rAizEwCSffzZv+0Qk+S0V5
6qLUfcagT+4V0N4SiPBrBfdx47uM9WRjNEcFT9CysFR/g+YivSra2+znr0FVo5qhvEZFZDE4oaHF
8Ozvo/lcbbfYyULt/fFkZRz60sxWqu5ZpM2hsRuimjnsQHBHOGrmcyK+4WJnd9Urk0PeRt9JgOhk
REpSpHxqpfXlkFWMMin0L/Bv0RJ0VdQeiEJON2PVRStBf57dB5NVXG8EkaV0mhjuIkD3mCOVphW8
DMY7WulFV7zlAEyfHkYdx3+JosAG8k8tq7JTN7WF5olftgTNxYDiq5tMyNQazoZwqObAML3h35y8
4G4SfEoJq3LWXuLG8ZG8d7+ZSMCcABHQhE12rxJ17cAYg34J3n/aweNkJsrOscdV2bTtuczi7uz5
GEEsDDwoxjg1nTfNhKTPpo6OIBLFrh4zbTUwl+xEpV/rvkcg6RMfI0VVLWZfRFewwKiliJa50mX7
xzwBCNdAY6BiZ98ymkKbAnmyEuIu3WSVeHR4UAy6q3kYGOhus7Lt9jY7VVg+UtoHbsharUZQ25AU
ztvB+VEGy/gAXDlcIrah7VNDtF2qTsRcdhwVnd0wlINRHfs1d0SbjJM08V8dX7nJ/BsMDaXu5BiY
D7oErtUQ6jdOrIj5ZwUPoOlDN90DypsXFOFJtatNbMWX3pTpr+kB8Z3l7qG1jUqW4mKKKujzGnRk
3dRUFPkNc753y8w+3GpZZyy73PFupZspt1qyMeF7yPfQT17YjWi9iwIgb0sWRtwz4ZncuY1b6idk
J/totLExKRWXKuXKzonEszL1S0a7DciGq4qFqabjoXM7izS9+OKluKtj8gIZpfz3IRC46i0FMNl8
ro1JFkvzk9Eb1c6yvH4NEmD4kfhWumAuG11KrbBedKvft7Rwz4PVexi/GqArHx3x6Ms2CePD4Ivi
4GJk3+qo8K/C+YomQQPZ9ATYNG+PRxYgSaBc1GSjt2YwUm/csq72dTaOy7mnNR8ae9xKPcdAQdrR
rDxH88gue4YjzGNLeyIVCDISaGoa1lUQ5jBrnt1gLLcjYMBl1gKqrEcHn7s7yU0tYOG21eLKCFLz
bOZkkI6E9XR6ooPS1RToDEi6VEveoq41nzUur0HDeU0QxiqF1j+L/61JUjQ/ygcU/I++IFpaVu3J
cZwyRnW5PyG/gadY2WI4Y2anlU90lZ238UsOVmBjCxv1QaghYfIqFEUOTYPFKNELiMG1Xwuj8U8I
rYB8Mb2b/IPuJi9L9uQVyoogFN0m6wt2AlMxhGn6pUb4GD+pJG8d6kzb1oDHb73BP+f4ZQgarGwP
Zt7dZ1utztz4+Hgf3QbpeRQM2jaTrblOG0e7Sg1ni9sRwTio8oaSpjyJQjzZnn83p8t3PqRcs4Nf
tSd9OtW2kFh0xK9Aqrp1ENHmf2xORdPzz0wddFT09lNHBBtaTPz+NvIeuzBx+VOYik2qaWe4+F9m
0aG7slRJH2EWaMQJ6OgHnaK0bbKWZ7lJSm1zmKUums/AIZH4f+Sj1QgXWVH8yZXrHGedkGyKP8En
LTNlZ8Ky1xYAFaGnTyV9KDWMXmZ+mDWiYhIwGn5xCAlcxemS5U8gM4nEwi+zs7OgZR6Ab7nCd3TU
ethAPlm8bfeljAbS+Olgq8Z9lizLABfFPDw3NWgBoCnEiVlU6Ib+R1h3NssiiXjMlqxd5MbZzQjL
H4pW0/hOA8wiIxjtvAvV/2MHrv27Vp1QFpP6wWWfaj88Rf9P7YFZDy5aE3nYhofuOMJc5aZmM5Wv
iV2K5FursOLUpnGw0SSxY5i6pFGn2kusAPnZmpQhbPHCpVG4gGeN7lZaaKpXkfv02IiK8Kcxv8cO
TcgT4vCF1XjPEkTK7tFoxS6w9Rh+niwtZ3yQmP0yo/7B2tBWu55tHMzEUCVwT2PcOlp4d4kCVgjL
EwPC7P/eWHbAd1Ag6ktR0/SaOw8GjtFlmiB5SozxbvUU28bkhK66/h7aMfAig+AV1sJuWxhxv5iH
2fN9RmUCsM6g+WxoH0V722rw4pAoeorhSmxdI2QmZ3pQNCcoixK397KFPyF12L9dbbNNbpNs+bhY
4UDiwph+zL7Gnde0g7El19i4mj2X5WOeUFr1r2yaoYwljoq5XIbxh1VIMy7cPixy6K3qFe3ZanYR
Vppf7wWqy8fnKXdaEl9UhQyL1hkOMsaj45vqfnbAzUqM1oCxO8tINLsZcVs39YQTlHysE3JEAJQG
Y/Y27ykbLzc2s7r30U5Du2eAfkNu4pmYbSps6FvNC75CO3lvxqE+zD2zyHj/3wvDf0mlEag69iTt
tZmyY5P+j8KJDnilZ4XfrpUKF7naEDw3K0V9qa0hcBcfihYQlaOqyoFkDVaLCPV6VHMrwQHTbTS7
SC5h5ieQWXmEFg9dZEpCwvzEfE4jVWQ9rxmIHMzVLNF00AKxRJfH1PgDRn3kygvip0DAnyPeT1v1
QdiucXcgNZiwXR7q7fWjou7CtsHqoyerFs/spsz7ZPO4ANIqxQ9hcLPGUwpZXJlCmzqc6qkC9ZFw
w2Uw5ETrTcaYQubpeq6H/ve3E73WvwpRptGGSjvKNhlM/+dYVwlyNsMtmdVpVeLPbJDNJj1Tx8DS
r00jf2P2SBmZSUzDBmEMiE1G2Fxkn1WaGu8duy2PAD/tLUPep9DAvYqopDUWaAmd8zgdjqoW2o+H
ZkqK0cPfICLxxpvmbXXB5qGYphhB1u90mX8Q79Od694vrp4XFvAj9OFnqt/GAQFMHGn5jhTH9q53
hrk1UhDuDQqzrSGqv7Jeqyl0EsHgqLqNrsDt7/EcTXPC3ItxwdlCLgor/85Lw9wjStUuPcI1F3L/
Yp7SkCqS7B46jUiKWyiaP7h7JTTlqRc9GLAputBZlJaor4yY+lvXHZ1KYPOrk+d5BwjMMD3HeX5A
hkzyMKvUOQJFvZhv9u2AR9VFhblySXV8fSwAQ/AUFMSAmaaRrefdS6iOK1OjInkQkSqfgPH5c2o4
546somUkam8zL9DzwSFzmITf6Nm3YpDrNKtIFgLj33PlL5IIuHyOzPJnM/Db5z7OH7UJwhe/IhqV
dzegshadru1Sl0jsmPn0wU9cbgBjcZnl/e3k/XDlR66H2ZuS1f6zF7+WbDXoB3uVnVzmDnclcbz9
79en/a8GmMnsB00gIB2sd/iq//8+iZ9XjtuORGykCX95hjfI58f2VcNJ+Cx8lVSIDPKKzh55ruyi
cuz2rc1vgW4bP2x6x/7u3RTLW9ijRsqmBqeupoVJQO+K/lB9SEuw7vOj+WCWnrZtmwj2cVZpe98b
06f5IC337yOyRXOcqKN290kCIiAlSmx5EnVu7qFa4f8hA/qqpeRqW3Zg7hjt+4vRDZ3dUDjqsnIM
90HgqtXgSamJnNIRgm5qHVOxbwZvYlo45+2AEi8mJJxPFN0BywaLRNbD7aiY04Lo3Gpu+BlLpDFb
pyyL7aOl3faECfaoHtbCD/sl6zVp1wJzWkIU35pUJWXZONWEGhmUS94MNyMFiBZ6sfw//nKTb+Vf
TTzbVi0c4ALpgf1vpIWeDlYXN7jnH5uDloETUzl/ODZet9DAyoJLG8P3wIp2KSi/s04K8LKedg9t
4r5GxtIRdYhTqMAQ7ITc0AtEoUFnKbv5oxq5Sb98wNRYZj80x9/NW4+0dr+kyKKbafLuVmMl732D
k8vL43hfkQyk9l69i5s83HRN/p1hyLl4Wfxt5FArIK7RVg+imyjb8xiqAYASM0BTGx/wNJC6EOOE
mZg64E5Rgm3Y9QQ3PW+UZR/o8h3NmU/pgMlNlBP/TYlYHEnQCsjG8O1jLpJjZaXu1SyIKQBYUp7z
9jO2VfFK06i7MkS/k214I8JevkqzIMInyOpD4pF+HKOFISZXPJCLwkFmBRk2Wxt6+/oYKcNFXjol
ug0J42q6k1N8mRc2U4gfsDNZeSyJhiAi20z8d7Qn8oX14OoX8H3TMKdNOplU8w7gCFSuJQx9bQ3x
OLunQlOOhRzjhUezZtnkXorfE5alYnJPdm36FeTdQNMuAueQ6TqWX7dxiCOBybVq2LupPRYIImaY
z08t5Z70BqSA9A6zFn2kzxt3RS2praUSFFsnBmZjtLa+akggvAMmEIswdPOfHjGBo25Vf4z8MkL2
GUr7S+M3WyagUSY7WrFDxlnBA+OT42Y2M7lBd64YBJlCJtnVLVzjPTNZYbF7YkPRy3CRy0BiFKBr
t6P7Sw5bra0LJTVgTNrqpcdPj6SaNPBpgZIhoG8xooHuze9i5MJfBCbVQoF8TOWvQLgBPpexbhDp
Vwi9sWZZ0j5raMlhkKjVYe5ezV/yJh8TBZT6DMacT3W1t7JrEsRcuyhesrC6z11MYrfDlawyFB8V
eTuRRnKJ2Q/ajr04I4xp4EzcWLcIEue3O+nsZrHdfOCT/Ulb49jp7JdnFU6c8AHK7fZJybT4yQ5r
fmubdwENFrXz9Ne3pMkGF3crOmPsxf8cYiW4o8KrVp5Da+4BEEFw4RAognP80XwuIUI9dodZ5LB8
mB3xb0llocOjpZFhOV7Luoue7cE9RnEn30PF0tfALJ1LMIJ7CrBCRBMiw9Gg7ntt5238KhQr3SrM
d0UayzCzjQu0dKCFE85Z1GW7NU0ZPfk4Eb5ceqaLx20w0su3kXHgbdYiu06fLHMv805xMoYgkQUd
6Ny6zAKgPjWubu0dGU5iQy3cAIA+0BijyUlHjcMXjxLnXes7KkLr75TEUkv/MqNwmGGjtrPzYUeI
sQLxJSg2oSbSq5lV0Y55FtSZjk1CNVTxxe+JMILy/qI4dvdGV/oyg0KLFEB6PIwGZll6FI7pWWdh
UzbUhLPejMhvFx75Um+pKlfkYhYfUdEEq3xKRM1NumUB9IK/0qkkHohMp6A8Rf0I8QilOJC9X0oc
GS9euzYougNCUob96JBUIAzlF2YC+wcyH38JWE056r1MKcUiZZsQPUZIVxI/g4b3j4Nb34tJdzRf
WbOWMwHCN8UesV1qiQbVPhCPgKifvbqB4qLipMqaS7d6RP41P4oxcwub8Bkkd8PG1rks0jbqvY2I
C8S/fteSSyWCBf7hteJ4w8+SKJ41pLieSpzYEcBtyhuxkeuust1DNrpI8LVCw/trqKfCK14ePqGI
VXYPMuc4TC25IUH0HLYWMTqVEh5rJ/3Io7g5FGRDLDqjbl47fYrCdIHZhZ7/10fCDIKu2hOrcXca
HOJbQU+CCMF87ctqk/lZd1dMrkl0XMrCoFhcmWXs/6LeKHZ16oxs1xPa9QmzmCbySYc1Bf1jkKKb
mYrIJdCsY1UleWkyZ8Z8dMxOk2uDfJHOVLylijX6iQKwuUAaB7Zup4SgVfZdleGffnDYRfaNXM+t
BIJkug3QdZqCXmG8eyRvLiY9zsljlhyrYoJ+RZvaV161h7cD68J3SxlFjGjBzVUK4L697iDF9s8R
VeRO6dDaFLYo12EJwNOJjN9mHNNsybhx+bmqLmf0ptUX/m4uUHCZkmzD/8FyCFiwixQBlpFEBwW1
nG6I6JYyV5fDFB8wm1/g9nzDDWFLObk3Ov5ERyxO6Jnc2j+r/kimjefsrUq3fjl9+95HOp8cbI8j
zIlb2DhHbgn0gxpExQeFYPCD36Xvj1KJzhcKYbY8M6YkAexBt0U3ifYM4/R7pGGgemQzAsV4eaic
lPyU4rzLqrF7Yq9Zn0vdfW5h/s3/+5BNpFLoYCfmK9tgBz7ffGJj8LHgmMv5FtMF2p8MNAfqEpTH
9CD4s4OO0ZZ22r95amPeI/ePUEaKj6lAVEL4MjVsRVICyQ9gq0ZsZYqLabq1EmEBf+vSdbR0EbER
uJ4tA8eIl0l+z6zaOTqOv0xHeVJzvd+gnvmmHQPNUR/PWtxkO49a1UZMvteIFNAiAqdNADQr6WxB
0JCT6dNIYWu86kX1p4nTaDUq5UdHaEHsRib0CBUPhlMPAKnH36PKTzyaGLIEyOla1eFtxFRVFRAK
FV1kEgcQc/vsVLgkElbEJa6HdBqgd/hkB+D0Cx2qHI1FLWZwoQWkZLO2+G0OzxWnQwizvhq2sumi
HWZelNFToh2xB/620Kwpuy4/RlV5rklUBGGn7D3y1AzTextbEg9pkLoL5RfUe+T2bL03PXFBFOaf
SZpfsi79rTTYjspP3/KvWahvtabfuQzYFGmSdPVcKMWnlSpPqux+S7KkIz++kuRydO0tY5l9A+La
ZcDcWMHddAax7sb6ayScdJGObLT0Ormn2bj0Mi3BUiHbRVZMHtZ0lVaQybi/HRKXZ4pnC9Oaa22Z
IJwUH3uvh6RGFRDrqDmzBsFh3tssB9251xBS2iXT1TIhyc/65WGaXtauh0Ftask7I1ItPU82SlsB
piM7cLCnRJFcXZiVIPS79Fd2D4vVIVySgCLYYCnD3iBdpo3pE+IHuAVj66++0vetCxKrGEX7nCTj
TcMmLa3gRKvvQ8kK2uv+lojrgOFuuwq4aMa4Hrn7NtcArLXSq299S7o0EwCmYnu3ddEKEBODa+rE
LPkUxsPdqOO9r2oHK7Y/BqPAes7v73liWQ6T6oWNG1pX9zc6ySX3KqqghrUpMgAelxn/VJ38NFVl
+msqMHKqeOUBMFl4o445cVkGCP6Lwty1XfY+hfgNinuy1eLXyETQxeSywJ6qrmUbvBVaXmxMM96N
mBeXxlD5wDPI3obTyqe06VCcS2bCww2l9Htk1Oci8p27CNLPEnzRaqhxibo4jRYwdT7pftxoHq7B
3C6jRN9VwCXVPFt1ky/LwqZVGiMZRRa1hANLVCbAolIzPsmrYcoX26PH37CcjIF7N/O2XOx7QVvY
Mc+EFBdPaY1oxkiScsUn5egHfbatdTMAaCsnjJL26UBWrs2uWAW61yxwVhEqr6ncbol3bxuL7njD
1ddptzbTf4Hvfk/I8RHPehgqC/osDEWZCtJzhMMEpmbRZgpTBkyH1SRBkE9dS/hKS+tzramMzHVV
xmuNlLxd5dcnUoWGba6oP9tZ8OXSqcZPyt0sOoXyTJuUj5J8gw5/a7LoW9fI1Gu1ikSy4RgrTMe5
KUAqCPJ+QTbVsm/aV1n5CeBz6yuKVCaS6hETSkGwunGA/tiRrB6P3tmIGt7QlJCOwpIX22z4+w9A
KxAUXiuvfvZd/QMk9JTSJZ48jVSSQYHHXiFx9JpzlTB3wsMUbtTYJm+NLJ/O68m00CEPuj0p0kE4
rLVupGvcdq9IgVXIf+HvMFBAylgLTXp78Fb72rayJYKyGn6VfLOigVmNYHDvxxbcJw1TDi1AOZy6
Xg0WpSCHXK2iU4DvdLoWCOVy7OCcDusMw5sssYzrRfxlF9F7K9ON5iD50ODErZM8usak1u4aS96N
OGRO0b9o/LrroZlMp6HC8AtVs6Ia/MIBTHtBaBSxSCJwf+ANhwFaMrmNy5WLjo/8LRyWVvvbz8FE
4xb+U4tRX/qYmqFe4WFwI/nCf8dtPOYkvcakPzHnTgS9FAAthKV17YlG6ikVSbFsh01B6Cxhmv2C
XQTCRg/vwqjXS29IniGa5weH+I+FRyLsunbcfuMnLypN8UAvg0PNa1UCebmh2w7YtuHUBjwYIkT8
xlCcGe6vJUIbgqtgGReBfM3HfJ2nWbf0p6wlVxDsGOtrEcJPTwm+PWjfRYkFoxZ2tPc0YS8byviF
4eEdNQuUckYpSM102Y5TQO1yL1llykGF9L4F/QbCEdNc7nUpF3BoPI1G+G4NqD/ZgWa71gqbbVNo
/Qp3f3Ao77FI7jTKslcyBe9RwJ2FDmKI24T/YS3aLQs/rq74u3K74SkZut+MwosVY9xoGWq8sCX2
zQRKwaWSWetOWKsBSNqBbiFznbodl1jLGsiRIBopVZZRhAvSCSgWbAtIFu96vnD0ENWlFqJ4JLzP
y4xiqbukIBk1wdQ9v0xqcvPHFgkUx42WZV64ayUKLqZZ/NG8MGUkTF6o0SD75U+1dNTaXuReax4G
/ioLNcp3wF1sJlTa0sUPOVXt4D1UgsirNgHf3ZAQOCIvAy/WLFPc6RDp1S04ruSIU3flanG1S60E
07RBEnEVyydcWAy61K8AJRYD5XxJq+iPEP736CrLwWzuXaGehJLiZAC8XwevQ0LCcNaTYa7fzQQT
eG0GWyzyeLn19Bm/bIL1jLkZAtQ91dmwJPJa/9RxlTl6pLx2FjfhPE4POqlVh0pnjGxZLT3MTPwM
hzpdBwH6WD32b1Vv+u/MVemFyIqVGX6RlRc/U36YDXq4L2ZV65IfHzyZKaHdI7rSB5SAwQlM7VdQ
o5+P+5fGAwbTyp4M0aHlA9f/oGzMiakKeOdRS2NCOLOrsFdDytBbaoJUB01ZAm5qVkZMznad/ejG
zHlu2zY6lJoZ0RIJiCzitznr0yEOZLcaVT4V3B3dJ1c6waElB2r+akQw2UZht2+CyN6pXLY+5TfU
BXYjFgHmO69rQXnynro2NyDqnTUwsGyvhGFyRBg/pEF2dOzqKfMs/BTc6pGYqStC79HHS+2rDZ1i
1WAMIH0MjVdDP70JrJ+1SL5qt8O/JGEvBvaG8axe5N9jFJOcq3XxglBeBFjK5NcGs9fH6m7wu12X
Ep/Xm8ReuxliAUEtpKWCVFm1qp7KoLoLKYcfGCWJq8tIcDWmL8dRrhEiLQNPildKP+3JrAPqMiOy
Xpt6KJ5KZwrsm54tRUU/wG8gDKIofI2JmKDaM4yD/4jLLsWnpXsH32uLNwUW0K61ffxVRBT8KEts
Z70lPtGxcluL0/Dkjmpw69n3LMrpiUz4f7IkHZ7NGHZsaGbxej4/Nlf6gT1id8y4FkI/JKX9b4fZ
7LHzlJoemWUuRQJAJ7FADxkkSbAgeu6kasydlVmxyWMo+goMpLpaRfUGC6J9r0OZ7WMXbmEwyvbd
dEpmHKwu+3x6Nq2Kl7JT7CvUNfNeVUDlp9MjSoWTbrNmzd+ErqChpczefgBJhU6lC27tmJbnSFVW
+FGDG0zm4DafH6NPRR9pgf7PGaz/F6du4pOrezGdAUfjNiBTpEmBppFc74+3+WDVyR/IX/0BDtvf
U7peXOwxGE+PF0znQ0BFzpjYkCX5xvmlCqT/sM6PCu56dsHNB4IPY0mqRr7Tx6TeW9gi+PEHrFtD
kFLda4CF1OxLZ+S9AtUSPrWOk6HBEmhFuHl9ZTY5mGbakL1b29ukrU2czN74pil4+aYXKH0TL+tU
rnUjVp5Swkd3no74om3V6hq0yrhUdN/+mbtiixOn2Q55qlIFIAdqulE8jSBT32vaeOwC3xGug4Gs
THTabqK+2whztzR5XOAgCFaF1MIdMH4Eb2MtN1QxNfVjkiHPTZ2FQyrd3a0s4+qrybYhPZXwdWI4
G2M4Bq6r/uRuaNDvK2EXMZS/6y6Q+uk8lgNuBlFPCHenpXe3Vi780xVFeoway6vIipfh+DFG5b0i
JY4mtLuJQBD56NMGPuR+/OkPrbkwpVMTG5THa1T0kEecrkVY2kJuZJffTVZ/Q6FvE3GPpI2R1k9Y
2JUNNkH37IgE8WwTdbDqAPAlpVPuYxquJzPDOxOlY/Griiy8+obyR6/tc6Hqw6lWyT3wOjotdeKV
9G5Acida7b6I0mpWWgHIUzKY3NouNqWwVGhLqo3cF3h6910u7FMSEJ2ca054E0qvLxqr1C994DZn
32iKBcrp7EefkAmQt4PY5rXMfzRa8SL06mfZNDtpN9p9VEHkJ8UQk2A3vad1htC2tNPN/CwJaRsT
LBjtCSilgds2K6cN3BeW+H7pO6F8E2pNyinip1014FPzMN1srYaueVNIYjpz753qrrDrr7Iq7OkW
ahxD9pJX2JugE6cnUEyTuKKJV+o1scr88UrutblttdZ5bePyyvPaV6yQ2q0UYXkraVIfaOj066wU
9c9MQ40wvYJmmL2Mibp66hTLRDszjpv4zfPr9DYMVoU0BGCcSaMrmIyQGUPHWPf9W460+KoIOTyl
Ix6dSlOuVUx45sLK38zeMi6EjUZpSbSmGsndaJZ3vUvd4dwIP9lIaE0g7RxlmwpuVZOLCm6KwlbB
0fhN+NJTA5Rp3WSqIt4t2mbx+GN+IoNvMAwGulociCdlOpi1UI7zoeaiA4LiONPeMm1XylCjyObe
3U2Eh8zO/h5m1gMczSmCQIvjg4HgaH7JTIL453XzuaZOjwoJ2m8lJkwESmOwsL1PMku7iDJn7eqD
OSUpM4bLcmZDLhmzYJ/1X7WRPbeZWnyRo/lLcUR5HuyoWMXesCpNqbCToM3BVdueui0FHyic6XGY
Wy3r2PRQRonfLCJ/QImdwWCZTxqGQV8ZPUsb2XLtd6qFZIDo3cX8sIwD4xSYP0Uh7UPQdMwt7OJq
J11xdeqJdqCXf4rp1OgKlMUyNp4HRw+O8yvm18aIVbYZtQVpeY4i13lNWYoM9Yzk2FlwIemrHKbj
ptFM/SBZUc99XmUrSTLkT+I+djqbld9E673TNe3eaKsw+0gh7yUq4gaz1RWKKDf8objjZX4pzPdz
JpP6x9hwnVuhKJ+Q7tgrw+ipJgXdQuKY3R8Z/3TMgvTdY6IjbsB1n6k3UPbWxABVfeTfpc+UbH4J
wqVTYofMZciNWjMXREBDSPVlkGVFPrPcwZT03lrXOqqVbb62WRXvYzBLmzqys095coRRfyYiCDde
C5696ujmtgHB09P5PstIPh8dPLwKTAhRqSiUlGle0fOuoMUdlrZZ9+sYIsl6qHLe4OnQ0AiO0dlc
DKkaz2Fh9zv/01PD9uQNXDRZpeR3etP5vSYHG0TLy/xFX2G3wqr405FasR/IroVQEYV40PIctd70
cD7AhwuPMK0XoreYzfhaQsgGh9rx/j6av0QvvzUzNz4k0tI7VMQD65rBHCMCZ7fozKx9pYhwl2SA
Oxsli7MlE3uDPYYCKIot9Ae1QL7wB8e4KFOtEynmjalCv6Bth+WR5slB1Qjt9bs6udrFmkKVD0jN
OJUQlaTa+6SjXudDF3mCArfHLO/GurdAbRWcsoK+WVtnR1O4n2Mq1MN8YHJKx2c6GKIf08V8Erl1
vxG1//LPS+ZH8+vm79D+efH89X88PX85H5DjxWupo/hrsf5fKZ8xStThJq+8/Op1feRSxxrRsvAh
6yC8zq/zM4XL5EITzWn+aj4/fz/06GFh6VhB5i8j9PpXq6FplYTl63zqn29IIvRGRR3F+/mcYvQv
SPzaFasgb7haXsecxnMaGGs1Fd2+dOkEKX77moY0/9u+/dXEdvHDbEziiMAeGK77KmuEn5KdD6zc
4ewXqrFCpUE4qGX8KtsKzI8zgIGNJ4iZKJZhYX51Y5lwZ/fIiI4T76XvKmOTd5OpeopqSsyWJb2C
40Mp49Zh+VIUevFC9dHQLusZeUxfhqP37JJnB4hLp9XrZe2LVZFr4zEExYqprWITUnbZKCd8qr86
Xz/qXh59uwxBF5mAyYviPd9VBGqAAArLHU786JmwMIYp1M+vWAA/Qkmnsi+9H6atj9va85ptmI/p
B0lpCzeNk89a1MS/R4O/ICmMui3Vg1cv784qU+lPWweKTK4exV5ZiquSjQU/5vjp5ZX2Elf6c10O
7FdrbNx1/FMjSPpn6Gk5AmvQXjKXROoOSnsXfZBuVANP2qwYGgvh4WmdfuVOJWA8YfH8HxMV7F95
nL+KVawdgrY7UvbqeT6FAmPEQVBcipaOAd2y/NYNVnZDyK9tnK40lgGY8mXmpnviBoNNaJAZUefB
NAycHtJnI6LDLJwjHudfzZD5340tf5TMuO8JNdNu0Gx7q0Vh8uqm4+v8Amdi+YVdnr8MfE5I6Tb8
7SBxMDip+9T3uv8dlVa1oG3k3Hxd8Q9tOUBtAOBIWi4dpOl/YsUFl7fYwJrDMZUI6zpUOtwmkoCY
8Hj5DSBasqySKH5FXrsOISkf50OgG5Cq6+Qj63sUQ/1UzJT0+CDXJwrcMyxba7uYnKE6NMIqHF5Z
1+IXN6nIK3HlUssGFMn6PVKabvp8Znz8BxIZg+m2H7MsVX2hvA5Bx9UQ+eGvJnOXgz7iwnGQFgTg
AaBppK8dQeumS4ssNlyNfhR1o+F+I69imaogQ1WmdYTA77FlSBH/jfVHYAWEECLm3ISuUX3EmnIY
UaLea0cmT7k1cu1O56lIX1zUCCDt5SUF+PE49H5oLcJkcDdgklA510oDHq4eLvOh8OnDVJDdMJER
yEfcznMkOve5yK8V+wBsJMnPthDuDWucflBT+0+s1+5tPjAg7zYAbaLVP+cQLh/geN0BAzEByi3G
/Fbf7D1YAhgcKPB0lAp2nNkbl0m/ovfpNahdriip3GlMbEvVBH9omGTB04ndibL5UU6pTkGCZ2PR
kBj9X2ydWXObSri1fxFVzMOtBJolS7YTO7mh7OyEeWyGhl//PeB9Kvs7dW6IQIpsS9B0v+9az7oZ
RXYdOlb9Q/yLW4agnDqJ2/pIWx6BMyDI3ZWaH0nlOXI6efO6VN5CWha3dTcBUEG5gtxEXNMbos3G
J4uewJMoMFzZADn9aRhyvg9212OyVf4QaVWcEkpaVolQ1aX8/HCksK5V15yE1ZAgZbT2kc6queU0
dHeV4vbXCg3+ITNbb8F+1cdoxh4zgXsHKc89X3HG9KL2PT0swIOUqmOTKDDWqYqeGsz05vRRl5Xl
j2b3y8ui4tZO8neepsk3imOsgcoOL8jcfGotNEw8w3Xba7c6tF6Yabu8ezWH1PpJaDaaCJ9UXC/E
Fo+mEGFUpp/LHvVtrhzgd5XXvh7/u2mb+eeA5rTRNILVFLNxgPe5+gbxPSri3MDL9/VwmkP3gsmm
7lWeqJP6pZCKdeaXP4tC4dsaLPmsZmNx7lX3j0KIdUF6UYjgZmjnfRmbFWU83DEdBb6ONM0ATLmN
KYGNAlDzBBNz3Jg02/31ifVYx0KUT3l5en1hF6lws9f90MhhJVN6eCDCkYc6KvWrjgKdPqQhOe+l
fl2P2dgz/320HBtz4eF1N42AQAWT8WU5+Pc1FWs5tdXU0983+HqX5WVQGuVJK2jG/P2v67PrJpvA
IHgDQST/6//+fQMat+MmlEkP6JXf6v96nQ5voQ2hRn39r+VlqjGDugDSMx/Lavr6W9BkjQB8WOJZ
jfB2pmjMawdwd8/s5skCdXQqaJeg5FRG4+yEiK0ilr4HzQjtoJT9iL/O7I6tTjGfNhZe5tnOTjIS
6iMXFeA/0l3meVEdV4w1oeL0Vydrv7OocuKK+uaSq1A3j0L1PntPeRvMBClDmlsDxbc03K0OKgf1
rKnJ5DSHWqjBsSpT2jhFsudimFhEW1NQhL8HkAdPqhICFF82JjkVXdM3F7uxaO7E/qRHJMUZTXnB
H/W9ddX+2XO6EZxOd9XS8Zcl058KKItDbdnafTEI1iaAHq0w7LPTm+NeEpOyM9ILY13y3ve1e9IL
M/XdKWsC05uTRTbuF4ihRkNaJyGqNmC0M7aaLvKnJcWqrQniqDosa1o6PNAqNtuq7XVm4b1NcHj/
GuKv7HvN/J7Pi8617bQ3J/2WWu4NHzjiJGSatZHNRxb2e11MFV1WSqSmOvndHFUYLEnmk8inAFSK
jSO4fqGGUBRptoUxDc/2NCAxzqmTZLqrvDoi8giqNQlzb+oIl3dlntDV2KyVebZuK+BrTfmeLHtt
Brsz96Jgfa5PXOR5ZBRQR5AYqYUx/9YNow6+dvX1YMbIe1o3/9kH2sBgvzwzJH1z+rtrO6mDkWl5
JjRl4Rvkom0Hr4ufAazGzzWQGIot4k5IWvyck5Z8YXn79dz6qrj1ZxfLXYje7WsThXrvhz0OlL/H
1keIQsdL2Y7/Oe71k3Nz1o0SQrap9JYWxP+8UyKjgpmZhYMMTxNd2Kh5RAPKk2QsNRxLKuF8bwbg
5GA984amSVBDI6ov5BMapfAjFm+zYQ7MQyifz4Zj+Ray7sULWwXUQGhhQpnc4Bp+TqiKHieZ/jYc
Msnw8TxClPCPVEZA5+x8FzLJ2kRimh609ibqln28B5WVbYpx2gu3LuEZck1CiFx8qYNLnGDiXus6
3pk9bK+mKp9mYlQuTtICi08lFAADFa9TVV3urwfVSf33aTtPE2aQcWwdRRcG67N/N+vbkCOcEpj2
qmJrBaA8/XC54+0JOUjQwcfzDwQHrEcdahk2KE8yl110HhxPU5q+SghrET4zCkTCYC+piUYr0r4V
U0hBULG5h1UEN+g5Kb8N3V99nIaNWudEmww0JryymU8OTb5t1d97vdSDSaOSXUXa9CYpxm3mbjRo
QpUTQPz94j//rjtwGCbEyEi/eZVFqske+jvJK8tuQkrRVgOwgWE7/NQyXey8UBHfFUnxsSMyoivl
VXxKQ5Xv8PGiszWCjiwczX7vbCMip68G82eo5jeTUIASgcqBikm9R5zrHUIvlZsKXkVML8sVh7Fy
UJhkwxLbMRnMsDQaEMumaKKAcAls0K3y7yF31KAvlxfPKmp1M87AXpp5fOlQfRx7QENIvzyvpPdv
pHKbs7ZGoMFr/m7yJmuDbIlkqq1GOzmhSnqZt25VWRBssR5eF5zrxtKYYuJIppFu4L63MCDujazX
3yK9AUOXgHo39bR9o8O1Hg4jZpAdkOdk8ZMktmLjtF7EqssuEs3saTWVWHRLaUOI+/86XhYmCVL/
fXmG4oRyaXsq03w+o8udz+sjb4qxl/Y5WqepOIeEE34dH1NDniGh1InySTkSD5QR/TbL+RNmKmqb
IvtuD2TOxbVrBGmahtw40oPu9umbyMf3VKgJLIi5uzIOdtcIMf/XI9WuJHVlSUlhjbeQXbIH8U5j
zlBOnZ4AS+xhncNWRBE/MvCbzI+o8RGz0SQundjI41hcxeiW+ebSWM3PWgFa4OvhnNo3oJ0Fw8Vh
YupBabOCIzN7GUg+RvKhHs4A63qfof4olCXNybbzJx20GrN494EB8yNMSE7PPQF1UJvw7Zp09ymL
nwobKqrlakdQAPIyqLW8rI/WjVx2v45VI/aQEHeP1UqKQlWXehfW9v9uDCD0l5zMKFqp+a4ZGhK/
8xLc9EbYoUPua0M6DLiPI4iNP+mytx4vC1C4mhKew5Rb6wQ5G/7dVXVmL+h7YmqrpgoPzHxB5xd0
BtSsHU/wrTfcJzYGhK57Wfd/4iXJSJp8yEY7e5gxp9dmKtwzmQ8/mAqCCDFY63/g98qOqaW/j4nM
L5bVkV2lT5xO3nAsUNc3qqIe2zzZZ5X+TaOEfqo02z3VZvhGQCM5Eq6hBYlw6T2PdkV6QU8D3utI
VMRBpyFl3yxxPqVJs7JtS3QeCRmDCkTpYwynQYte4laVx0Kh0pfq08HRNxUkCz+NtWRr9frnOKQv
Y+qCEAYmB/nwaAjSX8xavXBegLHTb4XLva24kU6ySHo4FQE7IslxXG032wQk4Bq6zwasAU1Z0jDl
TSkIkm1DT99Otq4h2fusmAcCeXx0JR5VCERVCiZoJNsX60/s6xkThNKF0NgKX1avYw2IerYFNhIr
+p21VXfEOS82OIfEpotIaiN9Z9Pjft2kbvmBMdmfUOFPXE9p5BSbOLZf1Ug6QR+N+56gJj/Xxwy9
jXeMR+7aSpnH24gJ8ZRRex5porjS/Z5bldiqRXEH9E0mVSLsrZGkiS+YHZE1V05BuFixU4z/npty
Swy9M6mGlPg00kmoUTw1FWYgLymvIjWsjV59z2viuXTA6kVJ8TUtMKDaNblaWU3rvYVHldjRFjL9
c4VO2WfD32gBMJAD2chTZAeYI63vJRGU6lIDR8V9JUCnf8iov3oYezMD35KLe/BWae+u6Mq3mq4j
M7Uio7XPbjcZzx3a+Gv8D74W/Yg2iaAH84ix4UViY8HfHCSN17+lAnIQbc9tUSCKLBxV0i9Wr5ZX
Rscaq7tBhLw9UzCQpc5UuY26QxQTZJAKpq4AoHqYiQFuKZiu0B1oLKBwzSnNTCXGOM8B9VUQGNxi
Vtzmo9ls9BKpK0Sj5zzpL2pK9X9oC79rWNa7gPf6TnwzoqrZNpmEpp3RC6DjhZaVVsQZEux2qmuc
ECI/NbH5jxORYcGUnDyZplJY03V7Mo/0rP9NCfwoq80USfVaVuEflSbNpqL9D0ZABkKjqgOHepvV
NIoT0hWR82XaFrG0VAXCd3JWG5wBIzWLEdV3XSHDV83ptZNGe6Z8tTGhFNlMZrEN1ZiLoawxCR6/
t7Gn4NZMDyRwK7fUoPJmbRbcfeOAhxIQYHuXG3KiCFSog5IiL44erespOwP5IFmp3JF6YzgYXUc7
zMUxhqyheub3SLyXavJseJrD5A8J6yHHRROWioMeze3TZMPLLlOKg5F71AYPg64Zv1Amo/dr7qoY
KQxO0POk0IUkUDLfpGb3s2d+Z8j0Zs+2dVY8RipEe5eyXPAoI7qUGkVgaAEFg3cB7k0JfSaCryx/
b6E1AfYd+/7Sq810ChNvK6qSFXgK2BXrCqmVqXd0Zf8hlcXTKpdQW0SOacJKPxcsIaqwL3e56gx7
y9Q+S5orV2/kD5qJ89hlmHBfmdkmKjIubydo9GBrFMoZh9gNYqt8SmgDhvnG66mmdkpePXDQlU90
Abe6tIKSRsRTji1xo7WzciWPC5R/51FC6S3f7ZjhtZ0+48VPP2gXdlerkWJnKottN56+dTZVHaOA
YCNfDE6LRbA5XZKimi8yjYl7+7u/PhrmTPFhxihfT4wK+uXOSBuSazttIUAcCUQRR81I9qKFt4n2
A/SpAAKC8PYWMlRcXNJUbEpdJ6W3sUh55l6jhHMsEAugu90UMiN3S6Edqkfa64ROue7dZMMYj0Xa
pPhAcnSRO8cwU2nPc68PJm5GECIbrFE0VklT3VWJtzRobMRKGBeEs3OH0cOAW+9WR0HZur8aAfbM
BkSyCetsayNv9PM6VBgDwnDbVRMijHGpj2XYN6uW3LyQkI62TMtrib/t7um54YeLbU8hvHNLaN29
QuSEnEKI26zNT23SWptIklZZKop50V0CnZWIMm9L3HHCGKjaXvKD4X0PZhMbj8alDgFoULk+6FMh
TO/plKHj3ptxd4BbXV/zwXlKiGTAqIUsSxRcyQ340afQ0dqnMBXXiVcdskXbUeQJ5lIM1zXj/kwd
HGm6IPkVbxZMH48hMmLwRRmZm+5F1ZBr2731LtAOoq3pKyKZkPn0dBC+ajVEvg9B27BGaNSuuQDG
aS66Gv7CNIVOwohYq8XmawzFYE8rCQUod1P6ejaDCWNIhnxbYR40IwLqihMJ8bcsY/wc0KMXSvkL
AIYKbNQmVjJCB0qdHKEvGVdAqk+V97Om1bijQsFHluvobFkunXql/icMC4c1idfR3fK822yVv3tt
vE4U9h9U6xFxLql0Pa5tvwhl/rPrrGfIu+nB6l2+GqM1nhnU2m0ZavkhdmbrYbBuizz7nlj1w4xb
cl5DXYEhiIwHBzr1dpUs7kmY5CKxZ7dj89RJiOgQb3sy70lmGBSBLjx2UC81c7R1HFJFu4jlUB7v
G3166qvcuK6bth2Mq9LW9bbXvCLAOvTvEzatNnoCywsns96FDrPc9cV//+/6yGgopKbGfP8//2uM
lRfhelnBh7MMfPNIxr/edH0vZ9BvjU383Pqf//Mjufp1IBK2L5rod1KWY8CEIYj6fv4gzy6DTDwO
751Hvp8A5EO1YnC3Uh/NZwyOSaDFZnHXB73b9bNKfSUiHpdQ+UWWJb4hiZdnFehuzlF8Pm9j4riM
dwU1nUndhCW9PnwSN/RATD60uH2KuQw6U41PjVkQOpXnxY+iJE/UQoN41puUAhbRcCLfaVY8v0xq
TnWmG61TU6tnXHDeUz2q+itNWhWhbKuc1t3a9jwfB2S8X3cbW8FL3uJqQzsgD+oi+Iwwj17stvhN
f358pQqvP1vFvoqfp8zNX8dlU9vZH1cow2U9JAy1C4D05TvHih4NDO/CFgUlvuEPiZTHnpD1bd5E
OeDRf+AV0VKD7O2D6iCOqRtVX+m7u2hG5wT6cGtUrfZQUuWcw84P4CXlG7sRxT29ggstfddL5F5X
MvcRR6aza0plSZjBIhUT5zfn5Wc0YkPI0nrYVwOTs6HdL2ipqNF/jlpbsU7nshk785bX3S53YJhC
LMHrW9R7cPcYhY+usD9c7IIb24m+OyFzSoAnyBlD2tNoJZu62HPpWT/gKG7j1j0Yetw/5VE3flss
0L1DExN9f7zPnfkw95m75LfqflNjHmhHpv4hk963xlPvJsjgq6YjQ6+upVk80yl6Kvp2L+eGdfNw
SPvGT3EoVRn0YS1+s0X4U9OYAWmVcqwqovfEeMuUAEgoGuYpE5sWbwgRpDtcvfcUeAyd4Ae81m+N
V93b6HmmeCogTm1nGGa9k1Qbzu4nN8ofun4ij+aJeNc/cHiOfH2fPRPkojXaTeUxlgjIPw4GdSpA
+Whgbrhj292ptXLKW1AV87NWzj7dqKMTAuqVO7WQuM8mmuNZiFIqHh4oR5gPUKrv+BJn/aKAABhQ
7OE9yYrZ3ogxvxgTSwP1mhT4tiu3PqS6/dEAJ48G9aUaa8IvHUwX7mBDHi93hqvdpBjuDRVJL59/
Rl14mX8VY81qwfphGc9Q/Q52oiNyr2wuOY2FlbY1JToip9spo91uisH7pc5X5OrHJte/ITV+6xM4
QphbdlWBeK7Pf0SWedcGeaK9/d1kwFwWJ4h8Lkmy9O2aXdmVQYOt1lXEHRKQDUGr9p5BUwP/vtSK
87Ad7+7oypFaysZqMWEK60kdvOMAiI06sqQLZ3dP+DxcWT9KMlK8Ub5AVL8zJ8KbFzKVbyBxKveR
od9U99Sl8UY6M86F/DQm9beROVfYhgEsdvM3JNYTF/kJIEwwev2TmtKliquNivOJRnVSvFdMnBFX
vQyQ2ze4RRh3NG41o7rA75GIKNbPxqS1YBKHjlaMYN2G2wvtykX6HFMucxr1u1PSMu6WYuDyeVEF
Epucy2pTqeY/GJ4btf8oixLdS4nozWb0obEcKCULBNmhyGeaO3agf/JEfEyqdyy0JLCYAY4JOYqL
SHUrbdRazGxSxsTMFqcaq23Buj3KQQJ4TIc9kIgEslvOdIRuW266DPdJFJ7cn6O0jzQBFHt+nr3i
U5jyOxSXIyq4bRYWOzmZVwyLQU0LPOppfVnz8mX6ntXvke/uksmmM2HS92l9aCuHYsLBPKrXKpUP
1aG6PsaUTAxs3P0rNxHioMKrO/6kQzuTFsWqNdE1YoDngzukn1gAAzhFN0fwrFNbCFYovGJ5Yjif
/Sq2g7bPn7jMfxU9A1dOOy2JadWl11xNHg6nC2BOX/buUxt574MkXyVh+VpW90OvbiyjPUpjuPSN
edQ05VDp6cVxYWITbDJ21dbJ0AJN3UdpF8ZZ0/+plZ8WSsFDrTE2toPm6zqYS+1Xp2ufjZuxdsJb
Oec7FKLPlgWLzJkwXQ7DGRTFD7oViCyNCOF+fJW2+so8e2drRMALqH+jhuI/UeSPucfbpaM1omj8
jvAIMNBQfiJHP9Y2F23Tor106I0bCKIJSFuEhphAN4713dFRakQQLsdkfu3d6hNlmIZHheRjvvru
x2RNpxZLWOVVZ+sXNiJyEcabxo0J51eRxzgpuC6l0qE8ulSlpKWgkBNWAQ3LxvepmdGEVnuj9G74
aO4WNEjO1kVyku5hVpyRs+xc0GtRtCvG+WaHZoKVLOOLiE9lZ13UBjeCE3GTAHuQQDoa5Kvl8W9E
t3J0f8VzvMDfb7NH5VX+KZkpESq87do3ZBX9uYyi33oY7jKZgRHVor3XyJtFxArJI6W00UZwvnWU
NoamxyDQXE2Wr66iYeQvgvlWQzEPbFQSyIMvgM83o0WBwsoAjbEQPGvD+MGSBaGJ1gXdHFZ+F6d3
s1JOo9EfJbTG5W6jZuG7pnS+W2CNcdTvk4njyKFyZ+ckV3Nv2dt0ayM9wwantO+DIIvaeUWu9VCl
5pE3+ZQN1qcBQtMagCWQ/7qp4wzfR/ujysNHajOFUPMuMATJLx6i/1lHx2QW4icRm7caRRy+/jzQ
8Ugr3O0IK91QODiWgH1m48OElGiPLXZK4TwD799qEuWd2iXvei6h/nF7J4mTwpVp3aU5/kAMQLWQ
0lmsi+fJ1N6t8sIi2N1g6Y5wnxQHg/CMzUBRJKHZ7VTZzbStO8KIoCrHM8I17Osd9GcqvXpFYZCs
l890D1th3zKzZV5V/1Tc7P1BwlC5tRSNZRfyQ0i4pi9Mblyum39k+Dupld2wp35vy/LPHCZ3lxDv
DYsMZgKG/c1ssTmXcHAbYbYbB55DmdwSla7hwDqxrbygJbjhQNSCP3kpcQO5u2eZEvpep990Mopk
aGXUGrPfZSy+qQ5BxkZMpYYJFU6am5oYCU6KeW/b6odaR+S66gFqw22CXcZiMh7RrQizja3ofsT8
s/thpeSAoFA0RgopGdJoCAvT0ASalu+GcdhiSDAiNQBDslMmNRAy3otE7PqUZivGqMyJSLjIdkiH
zXyX8bYpbzQTWWu0sR+LPOj1bJe16ZFQTL8wKYlPWxGj5tdohkOZE7TdM8uh40HArShQgXdIWco9
1epsJobH5AYrah/1XxCPmo+Fd2+YJALm3aF3jEAQdScy6PH6Hq3rTqvCfex8lqydEjTQNrJoSRSM
XqqXzpjBhn7jZ18yApRp+OxUZQomGT0YGU8TEK2pyhdQ3z7UjD0AaUZMfSfGaSddxLaJs6vTahex
9q27valzOxOub1RTkFXyqOfOIce5O1DGKFLt0fPTNcPcxegDcLIBxMS93ioHYSHfEa8ltdyJ20eI
Np2i8DHKBtr8FHc68PXcwSvDCcaMBa9MDvQSArUyEYwmQVTfBrog4ZgeO9XbyVk7hkuhAe9AhHuD
Zd4uB7WO3AC9hYoGnC+QdmPEO0C/1YrkWNrjLtGTYw0LfLRrJGLDXnM630ynnZLY2xKWSFxmZJA6
x4lCVEvVwGmePK4D2cw7KoUB9qbdhPbCYq08UQIWwqEo7AB0tgPZygP4jF2rI6io3H1FTKESugHY
ntqaF6x/YNo2EIQXw0lvSSGCGVBKpduojJ2D0hOWmOr8izHZnjYlEinK0xia58BUWYDl2T6KEubq
STCIEb2H+uKCfFuerxzFf1YSAEDlFmvOMVcwPOeTXyv5NQudIwu4fWU7eKvn16j3Fyu3ZpzVzjgs
JtxFNTX4y+/jxOmBpiKUwcmPe3Of1dXRBGqSdQjzZ+sQeabPAv00ODlU2ITIp21pELaUklc8VKwY
xDlaMM2DSVZRcohwrkSl8atibaVx8sbqtO8ta2/n0mfOSPwnDIGdI9wgU1Q/ieKboFYL3YEoUfVA
7obfKMcCHLVq/cqyyc/qZmcp1gkOMFU/98j164/qQSjtCeDSLuPTcSXTOneTGf/IRdOS96T5ePdq
tP0Mo65uVW+iEhfczVHzU9o9NTI7MFQtKGYFgquGY0ohhcDiO/Xa/WLYoEY+W4IvvcfnrS7osHWD
i/KgVDmNrgHd7JJAmHZFfKxZdZEXGEd7elw/l+QzeBO1GkCKcQh7qcgPo4d67ZDkrVTXAuDqgWb7
tbWm51EMP2ga4bBZwsdJUxm/Nq1m7VYIR6fM8SXHKUIGQP0+joe2p8qfo/ZfszU7OjXn2ULn0de5
E4hQy84xjir8ASWlVfCRrHUBMZODxdwsbLVTaxAzLsuzXnyg28NUVsVMtKcwO1n5/LlSuCjWK09u
7FW+pgJBUKLFb0IN4FjECgudbvysgGKkkSTS27vFDoveNb1qJWbiNcH66pGQ6VVhw3jvqRcVwMDF
HKK3ZqyNbxZlbYTKrq/pEVm9JvmvPWv9rxDYdddEyrhMFH91QiFgndyj91ybXsnDbWlbLQkmdnel
FUoGxPoprLGlVF/nHRPGf9Yk00jaGecQtPqcsj8rnqG4mEmsnjRz9rhd9FRkinjPZFPuFEYpf8XS
EK0XHxigAkCc8l6WZXQC6cAEvErKLaOPsREa9II1HcSBU0Jpf0keRLDELce8h8sfq7iFxh8ktuDI
/C+qj4jVDK1qmO1Zgj/VCusb3Aj9HjOiyVBBEz+kZP/1XrmeQm31GnhtREuWnYTZvGxwHKPDHmjG
M1TngGzMbltTrb7+3ZQjSYmhk8vsLR9ZxMPwXc3Z2UtUwJCZ+sOaI2MaQ77c7ATNanIKfCXs3W2u
xExWltSTFQ9Zqtz1v36haWAqHnenUJt+x0Vt3VKMl4OLtWmp2cTHzoTouMSSZkss6fpo3XQNBHi6
XBIehKNReBiIBlXz9qh7bf/09cHI1v1tOd9cYr8I0FNSZjJszAer+uGq59EBGkl4XjdrGnbpJB8y
ma1dpy30o2R5Vr+pFPNulo34ZN10JsMEvZfTutf0IKDr0r6ZeE4PKy9mJcfU6DqBekYfXa43hv/4
Il/Ek/aj8RzoxUtykzarCs2wzGTtxE9q1x/691f62nd7NSPEU0a79Zn1d5Kh8yCRIqGeQZvnPkzM
OqJauLs47aYbhtrfA+jcwzQaS6dURS1PuDoKSU9VAnvBrq34sKbJn1sw9cd1z47MX3HTjDj6Oolh
0Gj8dmFiDab5rZ2a8JAkk3cZ7Oafggzb/bq3biyta1p/fYilHPpuBR/dnbAGpLXxNpkD8atS37tW
NDxM/TG2Ur95Fq1WYETDBZU+Cwq9bnBaRpswooy/Hud3P6ohVkFJ2Vqb0ukpHlokqP8fmYdzk1Ws
jhARdwM2Xltvd1Po2SZ+dxMF0bIZzYgeRZdaKL2QweAaDjs/bnSDyBisCuumGbEq6KhL/SLNIbYR
LkyKUUMtvJiXnDgALzCvoN5GvPC5yqLXrIxflS4GoKrrh4Fa+B75raTZtTB9lsGnzRBfOQN1OAid
XKiKNA/Le6PQGY6hN9D48eSBEkPyrSV6mcFD3KHIoqbLrLnFukN5qOfDudMVTXcm5K/NmomWhGjp
3fQzWb7pWUuII2KMvWHY3teVVjyXM6KBeogU3A1E8BihBiusz7f9UgbWZWpe6d4YV1OV/ywOfOpm
42vcYUS1maof+hGOQKs7FJbr9awkLz4k9bwfKOHDs5uEMe5r4tu7o8GdYvFRuacq/h7GpovwPX3W
9OHUa/N0SoyC074pC/TzqXcKh+wpYcF+tBbDr7FsxiZimZ02RH9bRH/4uUZ92FxmNp5awiqocH3L
mR9iZDE29SV+r1vG8bEw6fYjJhJGfNaX+C4g98hyYrnXvJ7FG8lzSOqc8xchy9bzJKDfxJqjLamr
qWP4KnqbMGNtkoiJE9hvSwpnPw32oUuKNw+Bsrrw8AydNuxgpvl3I3ZvVJhae06u2KSba8lJfhXY
rs5ZhzRFVGp1peZi+CYF1U3h1ZcmBpdHJJy6X3R0l7onY63TKa0gOXViLlXTaDtqRLqMA/wGHvYK
EvpY1FCRtBsCI1njN7+E3xvoH5yVAeRmCP7d1vzTTOBTJgF9PO0i0FPtTPJaL/nTCz62vVqa5bkW
tfetdxemMJFWDkukyFCHve4Y6qFDAOmPHrAoojsyvx1yA62p7e5VTeu2pcSrmnaD+ol3487HlVJ7
QxmsZPcEwuEciSfPFI9ItfoTkq0BKZGJXm7ZLblFX3VKZA4zILW+T6N0jstvnNZBPLUxYjT4B3pj
Upc00hduN6jtRKdU9JwEaFW/0ivnSOaye02W276x4LEL5mYool287nkXnTKoPGtcL0E8vsHyaKls
cZbk7ofrVL8n4Yn9+n30eV4dBnhZlDbT+AhisT+kgq9AR94iQpTJ67cYay1NmKU4NaWf2tgxj1/e
LkqBIRp1PFw5G6HdmlV90lXcHgge8svXl6U5SXlqwqg+zuG4k2N2ijI3PFpCg31q1+oQTEAhNrZc
etdzg9wZk+95fSS8jrYgDUddH8aNKhRF3bRZ0Zyqzjit05V1Uy9tuqhI3sx+ObO9xNvrQ/dSITHD
uV9SAAXW+kiK0NhYRd8dSoRfIX0ZGH/ldHRUuojrdMXMPdyYtDRyJoPbla+sDZpJS3XaO7mToi2r
4hdQ9hmGSSCVtWP/TnEpYmkDp2XRQVzmCKMduidzjMCETc9hrb1Nsk2f1JrgLXeCIR4ZnkUNdyLe
KhoOK/DKrRztp0od9EbIRfOTGE7SHzsqSaQ3n/peR13lVGOApRcFo0seQxaHyXNnMq+kR4F+G3fd
nB0I6kH8WtzXzRodukgWlnPU05NfuaahJTCGfo/1c7o1Oemp6yD8NaCqMKu3Wo5eZB1PJbA+RR+R
1Y0toN3lfB4tryBWzcPzrY/Aq5d5CnDC30qHY0oRqnH1lg0CxPLiDMpwHzVEZuvQ8MVhq22EZahN
jDuJBPw5FdyQRq/Mr8gXsvf0Y0ZSZ+029xV7IJAvwTJahkGlJpJOsw+qaLOb1loGKHgsS0We28+e
6QApIG/x1JJv9hyGiAMY4+4xHTZi7Zr8oOWFfouwTuGnBfoYTT1BeNF7w8XxMgCSKLys3eU5Un+L
fk/Qp8A5Mqqs/oyMb69N2Q9pVv2R5+Q1oy99AD0+eZ9owqIXtRyTh51WyA9D3KAugJq+6IxpEymx
fgUUaJ+nEY3JwmxwRkqUiAeSnZUq3nU95gEZvMqUJIIqtl7X6VvcQuMwgKONbmsdUoaRZklUW7+2
NsnRotuUBVnWV+2pWFOASEe6YddbWKmxq78Xrmoc1ilMBKJHJazmuIbeqkwrd2baIs42hzEOrLkU
WMBpUAwEYf/PwZYKjw58PAMAso5c1nKkVYiGtzB2PLQlOABIue1bMdIsWoJIV/Iq8r9m3kuWhAxd
7ezYr+sQtG76xPa2sqEBlkwawDiICcfO1p1TC6H7K1midiikOEWLdATP5mtr/cLR0wUDSHs/KVPv
CaKfeh2ybLumkUOMzTbGPJqBtRijjuuPWZ8poCAgZzz1OrasTQMdjxttE560hNabrLN05ynqi1oT
I6onqXl3Ou13nNBCOHwFibLEuKMhxqEvryufjakNOEY3FHur059HTYZ7c0JQvyY5wGnqjyw1bNcf
i1Slf1j9P67Oa7ltZduiX4QqpEZ4ZY4iFSzZekFZtjeARs7h6+9Ac5/juueFRdLe3hJBdK9ea84x
7SN9oWdVfMQCK1Uv+nkbVUQi4YsjTkjrmH4N+XNGw2M3Tx3R3nMgqO0sphLL8tUOQ70jxtPG81d1
yJbg88wTQh7PD6eNk6TVhhiimtYTOcDkJFgXkODu3RRozczRz9knOwfYCTwWL9jApI1gtoiveIqK
p5bRwhGb6A0hcPyklge7jH6pixfVtH7byA53FKL+XUu+10nB4NOhGG7T9sxU/h2YDSeIsLoLU7Pv
pvlPPANSWfJbJ1ryIu3ZoNUPnJupca4AhoAIpA/nDDldrv5dUfZcuaQjDykerrg+53rwZi2fNnDf
dbkkBcShsYQSfakICUf3050VodzlywExB4TTI4ue0LJ61TYyPraJ070lsfU8R2W3t9XBkVwaszDu
rsRJ+7g+Y41AmgTbZ0DJpDUaEaxXrasvUQwQz2zRjuauHV6JWV9RlafvRYdjaKjmeZVo/XvtBPLN
0Af+ug5LecBGkCfFBjeJ9hxGv6Il7aJi0HGKZHnGAaE/2XOqbchcIhZzpjS1iG9SIWqjW+CsMsJr
0TeScYfw3sNkeEbBMr9EUmyyEJgzi0ZX6K/qEBxZ0qPLk+nEU6JRRG00fTq6kdKYi/Nz05F1bdnJ
hqys9D20J3T671S3xg8LAxUmFSZlWn3wnYQ8rsqrL6NTf9Mtv3iaAS8ecIR9WFX2YcX+pluIkRoC
zJWUM8F9ITP1Zqkn1UYLwZzd02qe42VtUwscbgwCuOkmrA00pNeQ7PrDOIw0vTUg9xmlMEjPbFdz
7m0M7gI3IakGDfmJLU8MGEX6zxkdwsE0YHGDd0XpFxQYj3iVd3V0srDepjAInjzZ0ioT7n30W5ct
LsDCXwT6VxbZuD+G7NJQ9762b306kuOeVfndLeU6aSHVmK9jFxag/6ri2vcsweo/bDIXriud+1vm
RAAdTC5FFc36U1C5CAi9Ho0e5IdNaGo/NL2HWhJ+j3RymCwDX04GjudA/F1wdMrAOEaek/PbRgFc
Lx6MnKlcPqVhCVrARbUfJK9ZLsQL6hnnpSkysE4j2Ih82b9QtJ4Cz2FG4FW/iiqOv3l+4t1LaR8Q
RcffpDEsVR0lGpsgs71IvIPnXIbl4od6lXulBQ3Ua0gH4A+FQcwG6Uly5ds57hdER2GFg+nvSqtj
hMeoPBIDXXkbv56/OtBeqfUnjbqXokN1NJa/7IV/Td0BQ4dhyqWfoddwdMUahpn7UE6AjenT0cen
ao4mbGT6sgbMjIOIZTlW8WAiLeyIsurbbheKSHvxuVtVvdOG9ac/+dZLAxhj6zNj26qXqUnOmD0w
5QPo5O9jP/tIde9eZdV05b4Qb+Psf8kpqa9dUkbbCfL03qk9Lh5OivOEWvhgtzInPZYsG9FPb0hK
MqbWnIzwvi4YoZgBeJhemnhstk6YY5eZe/K0+m/1mJYX8AVneDL1PlnaQZP4xZLA3pPieMpCLX2K
F8T8qPVPteEfhMiMA7s3Qz9B813E0VsgRfacpNZ3MZQBSl43POqaO314EXMnj6lzYE71WiztyMBu
zQsiYHCrWn+wJeFmczChhhMT/5E81Ga7ZSaDTj/aD0NPTOPc/OEH9p4xUGb7KkqKbSyQvKoFPHRN
/YsJrQuX2oEOTVcYKbAOujs1s+rIhaHJOGXJZcYmtLdki1qZLC0U9maxM+m/HTJTK+hPNw1qEVSz
AIHjE4thBSgii0+UQiMtg5sUMuN0hi2VwICNU8fWB3pj3KhLodh7MemfDTpgxi5/irI/pE3b3+ck
A2jcMU/hWOWuay2tjuYgmeyk1lMXRWdrpsZW3wvDAUscLK07ILfbeiaIzaCdjdA5egmjP9KR5r7Q
g3xv8uHh3wNPA6E6Xmem+KcppuJcznl9mANdnM18erdbK33OwcTsDOg84Hfs8xj2PbUbVU9osj0E
4CS7IEPdYtnPVukm6KGg28WW/ZPCor6Q7dJc1DPNkT2DBt1cu0QpbyTBant/sZUjusUPrd/4b2eD
KjkKQN9G5Tw/ERFvax9Q9rbeXJpXVQg7bo8Fj76zuRzarOU46o2JhARMP0h38/lbY1KePZYOW/Ch
htDnmJ2EHx5dhFUemszSMv2Palg6TXXo8PfST66YN7atdyMgaGxJTEwDh0vSCG0/jHAh6mGWmzIG
BDRKrSDOymq8ExaejkzyD6Ct1gk+191qgZsr8PewQMIzw6xRtY/emjrRX3lIiJ4GQOrbXs+CRwxb
XXTD1mijbj1wrml2g0nCgDpVWIVb7OZOSJSUgzxrXS45bjNZpDOKUphld0zIYuEe+dNN/i9Fgrca
IGOZTiFJpLztB++FZ8PF1125r7GhxaC+t7pPFEpA0h5xfkA11EO89Kjokn/leQKpEtrbPcevgheh
T2BHUh/EGT3snIHRRlSobFVtzCGGfkMJCh8W/SEZcDH6BFAzA+nZ4cjviCMHdDCIfbXfjln9G6l+
f7NGA410Ywf7LoTwLuoObXUNu0B2JjS8gIJuM2hEhfoMo9ZmbtW3FDQIg4ynNPH8CwJU9jmzlLLZ
egXKhdiziDBLWLDrpugPYTdeWk1cGCFQdlv9S1i5bzWicfh43qXHfxltOB4L5JzOwa5+JbYLJJMA
kdXAqmkghydKaMw4y+qOgEPQmyNIj+doGJnT1f0ztd+H6hk4+G4P9tC/eoiBBq7u3Sq94SUhQGUm
tvidIr7ZtOnAmdX/T7wdRlkP8qCD5daz9nYqjTdBd+pELsx4rfPiQBB5sa1mzBuGGb+a1OzHqsWF
ik2pfdwDfHtY23XLWat/VuXneZP559EuMMfiexr31NFjPgL2nXOAishszNYZ3vMqupcMdk9mkcCC
pMzbBlJnklHGeAvn4py66c/eXQCXVbZMMrvgGIsGaJZZv8i2je9hjflpOYKWKU2/lg7DShtq2LQe
duBK05iiOhzEAy2MT/QbjGej1XmvrK++g40Z1txaFXp94bVHB8p/PdbiFW8vis2YoJsun3Zm3Xz5
OfkBNfaLpteHtQRcwQC1HK6N5dEeItLoAK2TcUNWb5mNBJ9ALL8iKh/DYETih8UHh80/KVvtappn
6zTFo/UUSutut3FDeqH0tpXNyQDGG+Lcpdydq+5Cq9j6VgWa8yTTZxTH3SprU+2ezvRrag0hrlFi
5cnLCSxiN2pPThJuPEd8a1UasJ/mr0Zmksrp9vH3xOWQDTDQO3ktTt8JBGjklsX60UyKMrTgwqNZ
ZdZacAgKH2JzKsOj7zPPjvpucXHgypgH4xfD1ezN0LTi2oXC24dVPhxFjkgkmVP4M1F+B4qDVCTG
Nd0auKZt9tUA1Z5nFJ9mnsUvj/8nQrytXvhwUOH7niNYEzfq7+Tbgko0i/yqKmVCfsFFjsTA9Okm
HhEvaDpWTnW6KfKaLHZL95je0Mt0Yw01HseyjXrZdPYt6ZLfTgao03M159rOTfuMlPIf/1httL4t
qLDT9t1U5G8IRdgb7A/A0qAQliegoAmcmC9tYmlXo7D8GXkEs6E2ciDPcWIMv9xlrKBuhzCrUvgL
S2POKnJsFgnRfXmmf2KHdX6jf4ESJbw3d2rEDtnk9PQ4TS797BoMNkxJd1g9kqM6MLgfc07EzQyy
4iVLx2MXUp2JYPiuvp1GlDBlyr1xr+Iok7apKW2n8vFSpRSFJXjsYuQXKjHs8Om8WTLY2h0m9cQb
Pvg35UnSL9kFrJenKJY/yaZo14RdGLtoOZuTDeffKPzblfBFsYe3OTdPth1zpiYdwc+ja82Z9FZZ
MR00Z/wtS1OckYZGr4lfDiSBw7DVtJe4i+pfsMNetH6of008GWRcr5sYwElehlA+QnzmmkOSlzPT
tRjnlSVa6xuDW/Ryjs57WjsCbho2Rse5DEmWaleIlpPfjO9+7Q2zcTZs+hPqGR8hqS1x/lWxCtAB
QRHyd2Y8JHmJBQsCkF6JcTOJDMt/TS5GFCq0X3SfhFYQggBSvk5QYuUJDtmlBae6b3JElbNq7HnE
9pL1mMmJSyFIyDloYF7PU6vnYO4FzeeJznmh2a/k62XbGjsqIletouE1vKjgtFKQJdYhKj/IqcRi
aehgERLXOtvBmB0m7AKQ1JnNOhzf1a1ZlnW+aFWIINZFf4EZBY+MLXi4lJDBCf46N5aJdU03iPL7
z7dLDUrmhiKu9GJQkUXA4mSnfM1hja/xgcWbuCzJlY7l+GdwWHnU6ZlakQSsqqj2XWLkOx2Lzyby
XwFqWb/iNwRL4reHWSomxUCY0tl7ibBfHfgeZ7Ns4UYvGTBQiIsdKnIfjxtmbuwaSFXVDA4c09GQ
5R+sn/WbrhtrZknes3rFdjMDbQCOp17ODW09AFb6FhFcD3yb5g8wouYZ64g4CIe2dChkT/aObTgQ
YToLIJVDWMh/9jb1jBk7dgC1II465K+GzFN1cqKibC/dUD7eUu8niKjWbdeTx+Bo7vnvg5OUKOSb
6oOyOuIX5pX6w07/KeYfqmbR8xA8uq9JnEJ2cFInVPzR8blGCaqOqiDx8MhSp29MKMyXPMiqXdIn
+WtZ9DTj+SLYR8uI+7Uaef19iJNmk0aA/4VOvQaFd9XpZvydPPN+1+iY0pPWtG9jYwr8C/EvvH7G
gVobVJRl7R8hmRoGQ04my7UG2hzB9ojMbeTotwSc44c+eM0RgOIGufaEbprU97kd67uMxvbWx/e/
76i35wGrVDGyMdLZ7zdWzBytNjhyMBFB1GwJ++AMnb6zS5/AerRZm0S0ICJcBAEWPp4NnB8oj4WE
KNcNRnYznpmlNvwslNv18qx2q+zmvCa57V5zJIEDUI1NjvEYxQvKY5pk9jXSgNtIx5k/C4f6OBRN
cLK0wICejF5AKSTIm0nYEtKson/jttXB4OR98GO3fsYhne/GLJQbvmqIWGTY7ufUoy/ShdQNUQBW
afla10Vkb5zIsXZ0CcVrY/Odqezwy/+mbhWbKBJjxyIeolPvoyctz4pnT5TrQkBEVztm6zHhLVzw
csSM4Msc5FUb/PbZ0IrqPV0AHvTBxoZOgC0s8VoKunlAeoB8OTq5c2YxlowPe+9iJpkHjJFMnr8v
4xJ6LHEBxhr2EqE66hZvyao5qm5+xW99giH1BMqsvjRyLC+I/OdB7gsJQrIgHobmycBFj6LUoJ9K
trc6uLn+2P90C51SvvWfRqvDGb4sNt2y+HQOati+KRmfBQ7I1crBqyoKlxGmkC94uCCItsRiLq+c
KgDnGZ7VUtWof2J5SGkB4mWDM6n+YGJygnlWj/6MFssTvYV20xa55J8FZrvJMUWyanOn916A4V3k
2Me89t0zOwJ5E2xbdWG9wASmESRn9OB1kGzHBkisM3eXRND0SV2mczNdK0oLBpZGzzG/aTr5VDC7
xN2JNxg2EGUXoInoZgYEHdKYg4KN7vNvGzyN5x9F+6Oy+QTrJehDn8pPVErjOZWivQZdQBsuQUpG
c4BsrVqnkJja9zCilRT2T3Issjfd1BFCxJDKOe3B/RfGLY51+VKhFPGz6bmTU3og/Inxd2yiauPY
dS3cRp6M0Km2ftiYN9vsP6JB4njJ+vLaZcmr41ozGsAXuQxy6CNWt/yGONrnV6YHgML7/NBMLWVS
AfeacOgfrYmYS7RkPkVqFRVW9dPF8V5HpkN3lsDUUSKPt8wGp3lZfFvaiYUbjm+MB/v11BhfKETQ
i6iFakQiNCJaJ7aJeze6Vt0r9RWsxtk+yj74k0xB/DhhBoTpALFDlR+yuSjFVyhRH0PYsa9z2wN+
SxgnaJOHiYxpaO4gX/BaGe/tuQr5UezXfwsu5mZZsyA6lr/Gdtvu8prpOQjO8fpY8HPDTZ5HOZdH
s6AhE6RFerQXhoHqWZeYrNdZnsRr9Z65/MrTzNhzMIS3Ux18LcNQFmkTNfRi3PdZYuvW0fey7h5h
dOrgSa2fYZsqta2vI44b0Pu/GCFNCXAsEDtc0O6VmX2lhQYhv6PZFaATVSnm8xxCM8zidmsnpI7P
TWSe1bM07QjijHNiSZmuXHraFrHVHlpyWUkTELFx6JFG52l5C5b5jOqx8Dc9pvCSUCpooAGzcjN5
yoryVX3vTMDsqzAculW6RH9xsDxwJwycsHgVRB3RHiUQVCUCCQOv2Cfx/K67dfGkWw3unoIsztZN
UnBkCQMNg7GFBAO7CpSexcWOqZ6VFn7hwPL3JIc4uEtL++DlOlVjL56Kyp1f0CRsS3O6QjYmPNiO
y48af/8usDPE8kEGOMHNJwL5kGuoh9gxDOh2s7X5+16EE9m1p42aUiRH3WWJ1Wd48kagyzMc42zT
zBodjqCWBLHFhDQvf6Be+gFNEmoipeDzIRezDuDh6MUJRyfsoeXBY5T0eKZeOlb2A4SCv//7fhCR
RS1nLd1PLSZ2HMskNjoAH1q2IRug1BnuM6cA0gmuRp+SRi6ST73x2id1Zy2vBIF5Z9ciu3GRQU2I
jc7OEiduagBstTFK4MIjAMMOFR6gQb61k8ijTRAhWJ5xp8Q9unyHQdmFMU11Vss26eHz2gBFiBdm
WQN7c6CB25eHkCEq0kv+j/sBm/1OCQ+bijt9D+ql2la5XT+PxqkJYnut/qkgYfocNol7ndzw5o5E
jHA94ynt3jEFlGcv9w7q9OF6r7bsS+L3xCvUYess3DS8O20XXZA826uytHtoQoHEv0ZgWWkhPGjq
DkZNkvzuJQhlADcCBiyM52UMEodYVIB3DMeOtvq5NPC/RrDNV5OohgO0zJwOJA954RunnnZ65o0v
ahkBRPMi0TzH8DqvXhWQ0RxaCeSGuAh3rq7nwar2YiKETNSsJacXslOD9i1O/PiiitZwAqMgfWOt
slg1Hx9MyfdiQpF6La1+H0alB8b5Gpq1/6ZyoexE/6dbAr5aklKOQd0j1rbz9iAdO9kLM/ZeHmHs
s00pO45leTVtrQRzYbifYxl+QH2+qS+x1vo3JEPJahyuQZRM3708N49yxgQ6hK7+g5/qHf3O7zr2
cLj/P0ng41sinQH/hU20WkQjuYun71Oc/lGX0qkK+qqp3Rz0OHBumtBTmH+VdwL9LdY0DqYzMxjc
iBsQFMVzXtQLh8jASzl0RKFR1xDZUX2ZwZz/7Ic3uoPGFyZ5Ds+Jk9AjkvOTyCIgtBzHnshWCQ7q
3tItrANeQxKWeimWyh2y2PMUmEBkSERZ2cYQ3caMBM5VT4rMOWXLrrTa3UewxFcQstgx0/L38qQB
MXFnNYlXbpdUh2YkN4BsoRkHHtF7RRwfGz3U/ni/PFuidxm0P8t7AuXNyrFF/IqW+ZCwRzzbgDRZ
9Msl1oCUhqDmBlSXsrOIaZC2/Q8VXg6u5U8IJmiV34OI3vg6jUdKEtAGm8KJfhEpLn4Eec4eByIA
cka/f8SHNSK7VY6Be7nlk/bKjvmRl+ziKoEHY+GoMqLnR3o4OGMMUdpwNYNFghQOsASZ1JzQ8cVA
PUYaNlmEkl4rxEkObncq/Qr3EmAZ3+SHrIQ8RXlVvQdmi0gBLymzkOTacN/dRBkEjMWtP6wL3SEu
XCxeyxgwNQ0XS3jE7US4OScp7wkznb4RWpK/9LgYu0VvoDZX1dcoIRhtDfBDXH6tPs728KyR+dM9
TjMQnapU6p+BaWm3RrNumpH4W9OrmclxMkuLqf9ZZlNu0g9p859DJpbMH10UL6wP5qMKd4FGXAxH
kCEX/A5L+R7iTDlFFj1CSrD2GRlivtz8808ykvJVZjN6i+PgnwgT82swLjMKhy1ZyXg4VyiB9IwP
7qprIxa8huyzCbUfLW/ro/D8aTs4sOrmRUdNvYwHhN3HFsWaZAnnLaDrfX8cl+xeTnePOXOIBGqy
V/BJnf0cMpr1IsvakgnGIlQECI4KGIutgV02LBkhaYbp37p5LX2OVhVr2Grw+umjb8NyD2kVb3w7
mmu1DZGo+u+G9HeTcpGR6VFz1SpatFq35JlrsMNWphf658cSDmMofgiD4Qnjm5vA6CdVeJ3GmKy4
kGQZ1a4AIOZePQsrydK8UFMzxKCfflKK/UNl7GTF0deAABsRWBYmgMneieMIzYL9mxTr9pSRcLry
AeOVjGPIG7FjsQsKihqa1t0d7hBWUwZlT4+vMwiDeD8nKJty6Yn3ekBr5+rRdFCHnoxVf1V02LRz
UjQK0mjfcWAk6yhOrOdEIycHCS4JQeRiGUvFUbXA3BzU3hOZt5xIoTht8koaa+k13ZFjg7PyPR1i
du5j6QyfH8cEfiTy9ej439G3hPfop1pZZZ0s+crMb10UJvdhjoJNupDN+mx2T8jXWPg0lAJOjx+t
VoquKgPuPOc453Sflr3riOYFH6l3C0jcsNBM9TZtPsagM+m2JTMCD8AIDCVpfSMF4R5x2oUf4ZJs
kg0LfsoFHYfEi46TuhwYne19QUjJQwreV/1W04t2V8+N/iKXX5e5dlajT2YOmrgXs9pUHs5T7Bln
0VbJRYeABbA1OAjD+tXOUYUlb8TbTQegv+gRZ7QXL0ruZWzUhE1EmGJJyrHKwrvIqUuvQdzqnMGT
8jMmMSP1crJIo+FT/ZqLkf9Ggs4uaatp/bi2jEPsckZmHfW0gpf+bjtx9vZK0iqC2Pvut3b2Xer5
wbXJi6qCTt88PqGH+tv2U/BjnoZR0e6Q+Wn0okabqpOKol6rYZK5TJTUs/956bf85ASWfgKIBPXj
CYmtwiRGXc3w0oj8JNemW/VXIa1k6GRNEtY9VNeRYyN5fmYFvMPT+BpwTbU4EjfTIdZ5KfidhDiy
3p+wuuRBuc2AbmyEgfvaXR5K2X00VYU93CLcGr9CfmJIs6aNiE8AH8ejRPufDXksAVVsu1avd66R
dvs+j8Xx8Yk8domxoZZYPkdqhedO1OkZL/pV08bkLZziF2DX08cwlL8ypsF+1L8Wy0iiGoLFnUvY
jI0FT8mDwKq792DGvwyphrTgRTIU2kGIkTT9oQQe7aIfVu4PptjJviKOLZdd/agW58WhNVgOwiHr
riTFOvIT+D2YcAY/7dblLGy0xi/qACz96uAK2BmwJ24JmPub3Qp/nRcupwZYp2Yg5YX8PWKR47Ig
jgZgQ2NjUVFln2GRWAvwHmCU8sZoJobk0qu/zKQqwKB2TOZsv9kUczJTjHUuXy/NQ1lRH4c5zfa9
wMHlemCIUxOZ8TKAMh0Epo5F9SoLS8P1BkQHNDHhYIX9AiW5fZo6egMNtVtORJxMMozCegJkd1n/
H636MvS2Qu+p3wjtu0yiITOi/KmVQfYS2Lq4DAubfGCe+2/vLK4ZAnXlDAKlionAZe1aK422nQXu
nnXJOo4jl212c/GKrcPfZKk17NaaN5LhPIrslyQbuwZd2haN/mThKAcpF9Ix0+qq3ai+JOyCbcCu
xLAa0fdKNSb7+eqhDkiudBlRTVU+Ov0h5fi+KD8ZxK3plG/znv3XqMqXorLMa+WkP4i1KX8wR0PR
46D+axr0o0lK8ep67QvHX/3Tn69o3RfZFuBbtY86smteWOSSdPhVBPh2w7wrP7Kx4a42cv+Q5EZw
fqxcCBa/x8l8dzRKL9odYKVM7dx2MKWBH6BMG7P9SKHpnKyB7BDOqcrG0/eYccbJzNZ9wgq+aywm
7Hahm0Sm4hlgcPuPq8EqE+30TOIooX5T9C0aJuOEvj255tri+zBqUJtLi73qHZvzxfjDzkf8535B
Gy5Dt7yaIZqjTxMgs52k2Q5YotbOclNrzjjtZ7ormKZ5mTTZBTAyLnTwNJcRw/zaZlbJYJlppANq
864HEASI7ObfXE4e3bKnfnfrmVhU14NxUxGU2c3xL2aUAET++xaopvMAXxOVW52RDxIM9K8qIlPJ
3To+zh8RJCHZMwVOXSjLaqYgZzQITNpym9Z62fsI4hgANxBIcjB7GP9KrfYuTRT/47PAv80BmWo1
BooCtftbkaRk8obhSd39clioIT2RAkbtvjVoi0+PGwRRD0p7jl1gAE9zkbpvqiECk4Jgtvh1iFgr
DZJdiLRr6J4LHQb+GA/7ubXju+bqwe0xtR5tKQ7KIjFT8wExtG2CeHTmkrke7hytlo/2gLf0CP6n
UcAx5PnRr4ws1zsiQ7jZ8xA8qwf+vruvCIECMzxgT1NztZ7v/UpZ+rh34lUG+ObkZ/+oQXLTsz3X
2MOrnu/LkLcnIPBMl8ah3lbL8pnExmukF8nBkzKHO0osbd5OR1Vu2HgS4OyixAwkMTm5zzqQc8xO
qaLAyw31Y0tWLX31wDetIj+aolCVG4KUM25KJm2PzvaoDfc+hNqFJVkMixFBR6WOQ3/cKtvduufo
x/il+yIc+l0n8Xm2k/6SjllD/uiwh6y4ekh/nJyduMejP5WEYEIxeGdKh9dpGRviVbMAkhVMdpaJ
Tzi77arR8XzhAvueR05/HSpkt1pB6rDdaJQggLUBDozTiGw8jrb6cs3UQ5NQa9JLh4yzfN8DzYrv
wGkjOmFMrQBEMXYKLLlKl5On0WvlRQuOLFHuCSOoe1LP1INvjP++NHwNJvnyp+q9siDQ1y0bf5PX
UYrlHYb16dGrcnvQvraek5K13FjIyDB353iaied0TrKMznNp4/cYmHfKFsGONbnGvjE8CTkbhdVj
BiSyFGm9a0DZkfovvIePQ4KWptVTnrYXtbal7gYxHMkpJsmoeUv51wfQB+ME3fLjaSs5VLSwZjZ9
pB1EB0jo7wN0Gg7oOtYUK+srthcXfyInkdHyPuHxsxyERvyJwKQ7Nm1KtG8gjA1cnbHY5+5RmG++
2U9frI4ylOwEdOQ4chmkxPl6sivcVl5dkkk2FK/TlzVsnGb8GbK1HpSi4u9Ya3aRhsQ+cv+gBdys
+9zXaLX6j4ZIjRnd2ktD2flaRxkBs9I/POpPh5whTPN9eFWaWKtoXouQPT1ZPHkZAIbHAYOgI1wH
i4jWD11tW3VwNwaze67NAX+czonGL1DEBjQLV3NvyX0JzF6NZHubK9IlpHbNhaQ1S896O5tmeI5t
zFvq2bi8nGinHiLfOqj38f4HxHWy+ZNRbhl7lFIDTRDoL2VhNhdVwhcZPWwnbzaP2lYWc0WoDsZ4
/gsXD57/H0vw0t42sqOW9dvSyxKknPTTVHsttxk4yBl7H1eH2h06KxgS9I2ycD4fd0fqYyclJ0Hd
XOo2k7ZFhnMaMyrhIz9QpNPcppOzzpPBulAhX7PYqZmSjnTiyPETV0d+N5BwYN5GOxzCg/UARP89
g5mgINNA9Md4qv9gbph2ymSL1QGww1I89FYh12r+XsbCv8XkeTDMNpO1XopXCPMxjlq0piq2pIW2
cyFn/okeVxcCvAG7jThVO+gcm7dJjzzIJAcc0x5nEDqJ5MiBa1I9O8dLv7BblUebOcieeCdmqGrS
0rgEF1rBuBrTYfrOmvzhe0w0U20mCy4lxUbvM2czuxG/tbGoox77APrpV1Vqqm0HbyhFNwWJY5G8
qyaMat4YTKInXKMeGKvDQndqo34uY/MdI3lybObKPA4jhrUwbPKbaskgFKuo3qerBU7u07JRWWm5
F732TBF3shY9CIRF25GNGF3dpn/LfMDwvs0psG+qeyiIquTaNNfAi0jISSoYSolbbFEENWuh9QUR
5oA5CYRFoIflBKpe543Td0k+53JlVizPjAo7j+DMJiLc0+iPTdpPn6EZ/fKln12sPHm0jf92hkXb
01RzgoooVjxbHLhn2N9vCMMO1dhHVxhWyP6Z4K7rMS8/gHgCrsT1sx9dSL04olB16TY+EPhMXjOT
pp5I9vvCO4ZaVd4Te4SPnePJ9+t2Ru2D3+rf4y+NgJ2mG/1+FmjgqD6YDHr1Ks9k+5Zn5saQRnnC
55Hdi5Tj+aOGm7KZi8hoM7f8au9MdrkJmuRnQeAtHEAtu9uOxVWLWwpFTyNfuKEad0ELvAh4EhQk
tCrUjWTLotqMVk5MGgaItzZrCEhnMAPGgxZGWA2/KwschOoFlrrzvZKcglAIzPkO3eBag15waQxk
vKHZ9TvhoPRQL4vWsBFDyVUbU9qroeycFu7zkkevzuHofDBLmsaT2ufnBI4zQ1N0C5zcDYIi0kUn
20bZuGHVhTiGdITwiH7XVh0kh0qQSN2E8mIver7MbrqDMTPS2xjhRonqhkp0+AUK69JMI8IAexrv
sVkSBZR/ar5WHKpl1YEx6F6VEDhaliOtg4GIv/Onet+/wBuqYdyiG3SwDCyuf84C6Tr3xMnKUCap
D5QksQaPcn2wkeP8W2FP4asZgsaOUvycVTRp1yluESK1pIVeXXd04TI1nBzg7W9LktUuan6uxulV
MbVrl7MGmE1GlY0HdBopY380SxsDokgFmC4DJNfyo6vxoFpJE7f50HP3zYni5qJnXcRwo8Bo7o/t
rnCc8aWY9JJcsbD8MQrr32eP90Y72kWmKQDtztM5p6hypY/DDMEIE6VPbvpwA/TSPQ8j4plQD78/
CruxyJsl+23cRGwVF7IQ+m0cMX9olrGER0bLXrLYrUfIn3TbvJmeip9Za9Wx8PpwpqiJQlR4wQc5
Uem3Hk2+a2fed2w2AFgEGOShbqyrIPVvZVRZ+LrIoaHJlT/h+UQ3xiT6e4hvGC2kicRxrN68ROJR
L4HC0GA8tz5jOkDZq6Ag3MtfBAZ9VAcnrt9eo0l/1WhCAMZoQbSUiBb/+1DG3r8vQ/Q5OyQP5kan
r0yIGpFIvQsDT20oWCfHLQ3DfO1jP9tWCaQs/Oaze3BDtJLKMOMB4mQRcMHt1s4Lftk601/V3EKG
mO5Rj2w6AzLskpl4bYrO1Tf0uJcwchujl9VFr7MZ+quHKb4x0VCOE801aQGozbxXhL8DXdeYgirz
sTUOtdtdoZaPrrT2WkrqWpr3yygAht++wiO0ngzZPA+V7z+4HUVdv2K4J2ytrDhkL8wBzh7JSzYi
NkLi4M8DWE5aW+qhWczDk+lgF1jcuPRrK9y4bbh9tIaoYU9gzSmERylwrFjIbNVLTzTT4d2KUWoq
uTqStFVlg+p4nCXcaKj3HsdWrtJQnKsu//Qr56q24L73CYqlX9xyLMLamez4XNEVjtGA2oCYI1UY
qXpIPXMz9vVh9PqV1bSr1vzh0dn//D+uzmu5bWXbol+EKuTwykyRoiRKsi2/oGzLbuScv/6Obvgc
3zoPm0XS20Ek0L16rTnHDGhl7Wetd869npPnEoMWJHGlOXDT0Osh4Wu34HNEsAvxZB6/qg1XXche
5OV7MmTiTUqIJDNN0/5R+RxKk+VltMwLp438rZoX7+p4+S+36aJHZuLRvvYdmJFWNwCAzraMjgQh
kQOLUilRNiFhtA0KKYdBsrzPi6r9qWk+LSv5qvFrFPFZ0h96UJ7Y+UMOLtI9zlq2LyvnrJQPzEvi
LxbNqq3Q4Ha3PrpKThCXhYSYtTOU8Qq7rQnL77TCQugAusq5T+VDEotsu6au79+6/rfqEaqH0hGP
CYlraAqr/FzqcXVJhqUBkTH8UEVj4FrtpRqdXyE34XYtQVl/GVLjTNkSyOzeaP/vSUaUPlJRgq3g
BlPP/j2Y2MVJRsLapBWz9dxBD9uSCegfYikMbg0G9jhwJ5pd/ykrnaUz362FU/D0ZwyL+UWDG3OK
fZ3Upbb4qg8D7FDOx1fLAQCz5EZ56WLvfWwG8yHLiW4PTU43SH8/MB1xytSNzyiiIx63jCksgsjO
HtHxd0G0mybpnNi3SeGoY1pwQBg2Il34QuS0Rei0YJVrx/VArDEt0O/DXJbPfmBv1aucTtM1NMzq
pNYdt6ANbtcAlfAl3/jAj0tdmWfVhJqs5i8tQL3sH9Zrw0DjpuyiNQELu26mAzXN3Mr7IeiznfAd
jKNxVJPBrFUfhDvYu4Cd8TzkRBKLAPPOus+ghv/y76xPxE9Zb2K7/hyQmh0bC0NaborftXS2qoco
mfQHNYDEao80CYJm0mjvUzZEh94EBts50340Wv9FRxRMV6TK/gqXS13baIEbfFR2TKsnrsKP0dPP
RtmCw2vjawMt/r2ffqzTOx0RQrm43Z8W+Lge0LbWqkp7JJIHubIxu09t/EUVcpDGo5NHJtOmHt0A
x356amwEqzWtKxgWsNzyfKs6d6yeNKhkqDZn9GBkbe71rLsXuQClkLCL5X2210c0lHJ078hThiKp
LBPcwMUGe9ClaA2FnSJJUHdb7e9tI/iI07GC0zsa+2lqpuOI9uxRhHnwSNQ0k0pwT15t1hhuGnHJ
EIJwKEePIsx8PCu3BosmGScWjQeLEiQY82/NWFnvXl2dNWG6X2PPu4rQcj6xM1+LtieXyfR2g0ia
3ZR/hTq9s/GRPery3xR5IFac1GfoJF+m+iA1Tzs1lAy6Dikf9sqrry0d3IlsPtN/d2q3fG8sJnzt
2D+bJJLhG3P9tSnTpaiOYoOuGrJVKDpoF9SD6o6rIRU94X0U6WdiuSpQ4gYYAS2ojusZwjW50mLS
1U+1aVqo36QtmyPPRplcibcwSV7hk80jhPF/BxO0LfDPpcXzYAfNPnLI2lwv+bJcjihH4fhIEVrs
WMXNbZhLzwExi7L9yx7Mj1tiWhqbJwiCoHSIg7tletWdPKkozi/C8uArS2Gxm2rsoDFGmVCqQxyy
5UktmeloZ6Nv7oGRUnI2JvrboWZ+s1gQWKMAyB0JS/XAcRi6wQSg2DYb92o03YNB++mk5Mr/1Mtp
rdOX8e2YTdJKBJ916O/Wj0YbR0TWXkKmfDT2l6DqjMNaBrkzmBSmUtmpdGRA0jQXuOiCTnullGm3
/2+WS3I2aXw0WdAVi4s5GfaTeqidGcW3AbNdvRzwduWuW11nRSKhyiNPI/G+hkuF3blDPHoq7OdK
N+3jv4aEelZhkdsYM5oy1elVMwOdE1A98fcpOebE2Wa/Vnyaqyfbf/9flsK6CL38rK6VKOWf3hpE
wDRgdNoQ2bdtpelbrbm7LqbGbNnkod3RHNfpxH1Vz9JuaPAUEmA0SkP4rBsoHT3LelYP1gCqNSvC
0PkWG5nYaZmbMT2svqIGBnVjG0l0HeIuuo6p/ScDiWXs+kxvLjq+hm1AvfVChqX1psYefo0+h6Xk
UvtZeSidwrwknYxooB9Hq8T86kRR956mMUeWKTbf0nZ666UGkTbUsE/FyDGGEPpo62vA+MpW1Be/
jgJ/m6c+BHIf4a1Ribv0g98Y/+VvSXEvWtDrhRkO30YLpegMeWt9pt6jUztsRvne+kxPd6MBvhi2
a0J67HWdoiJqJWqTDhmH6CTkGGIOBN/H4WMzOPaG3DIyzDXRX9vJf2sh/Zw7MzIgjf/HaaueOQS1
UlYClDVJXxJRP7y2hKM+O3G9vnKtot5yUppnZC7sdYg/UvCkqnPYtNjGZxMJjjoC1R33DSOUcKeu
U3suKTvl/3MtjanQMmTq2i1IanCYHQohhOO/9c4rvrSoqjkj9TPT0Pm3UdRwt6SFvA9hcnQLlX09
YHyE55HQClqqXZUuX5cAPTsCuequR8gjooSYUo9uB1NXlNJMhcWhmVC3eZZgfiaXCK+1vnfq8mDX
Bxe3QCrexJ1ocSJQtTWkEFgtA0ElAUwEgiW1j7eWXTwUoPsh8y5lfsJ4h5WWLdgGkHO27Nz1ViwK
li/YKJb5rRuditm5pHO3A+WAPVPOsCSdTH+yHtaPRfRMCqiA50NewyY0uto8LMKu/U3i2M6tqX7h
B4qZxLTxcyWftQHBEm6+cYRhHtQIZwYSs5E6uKtlhNauSxBc/KmbAfmjUxOfKg+26B0Jo1FSKWOB
dZ14wzHLyY9tY5D8/6hyjTZ5+C1wGpK3ydRDnAeZM9zMSXopkK3SOO75V7XLT+audJSaaPqWEo0Q
Tcl5XQFWMoOJg5yiFuqZgc37EPcAMJnyvbOFzbuy6rTbMBnOMfX8Pduk5G2hlFUPeYJfpIXjfrab
b23Jic+WzS5fuOQHqyMidQ4nk6gihLucv0sOX0Mk4Tab/Xxn/nfSEKVRuV3SyDtWtYkxtnZsyN31
xOSmf48s40NLvOnZHd1P1rANvzy9cixkOBcRCtMS3SI0Mb3qYrEfCKe4V/QtLoM3vKhhbC3zpNSz
tD4yG8AZhd188HVEfpF2UbPqeHaibUJa0drNIIf1VCajAw8FGNNYtBQc4wJPPa2hhjEzluos0+q7
R/UqIFsQbbRUMWH6tLZjUBSwwTzKV3niKzqf8AoxH5jLPo+zV33EtnDJTiI4ybFZJ5XmWRgDTCRi
5tI8Jb1EDVt8LwiupuUDEIzK765uk80jQE/Xtglunf7mWUg4pqs3X00XG/VKWUy076pz19LTB2ul
bVWhbc5O8lz29BvG/lb0UftZme1NZ8D2zfAR6PrJVk0qKz2tTjVTPfZZ+sFTYky7UKr1Ey+2N0Zh
PdaWoDVj20kFiNZsn6zcP02+w5FPJJ+r8gQMF8yBpH1Y5fZB/asnffM2NedY06LrP9YaWJzxyi0U
HINleqXObYnmI1S9dEqGS62Bz84UguIUUs1seOSN89a/91PzOsdBfaBZNO0dk4hbjbb5zkdC+Vl1
enpmwjuejCT7WorFvcckDe3NPkP2QP0QcrtR2rZm6H/Qc4W7O8T+Bz5e5F8N5emcvLbpuByNDriu
yXAbyIx/LhcUB0aiXxjmg5rvp+6uOsEJHDDmT9uY+c7j4oMSiD2KX83lS6gyakPPkPB4b/pSRJBv
pPSiN6qBeS4cUAwOAvdZt7wOfMnPkeHuCW1YXqOQtyopAhIL5nPAQA3bbRNfBev56X+ejRMpAmMl
SWNdpDNuxFPVY0a/JBFhxZlLo63VB+8qS/S2dvs/THuPtBJJgcNqeLAnD08lKL+vuon0psYD8WsM
/IOVxNp3r0jmm7qag5l+cl9yqJp7wCyu4doPI1amDUqn+ql3dGdbjyXp62qsvOg2RkSp1OkMOkBR
mDon1TKIJu+tQr23HcymPy+OOz56gOTGzv9pFfT1uO9sEYS7FGb2JWrg0FYaDrw6RGGv519IWvjW
jt7NH6Zf6vzQl+Rb58Us5YQUvYgsJIO7YbjK7XfLZnjk/122epeLi7SKeusbJGN0SVi9ts3QbhMN
/bqGXF0N/vBH5OfR++lgqyWyxLQfRE0X2DMLB/ina4GbAUWhhpc5uzwDlwsG8rtPwbVKUqBkOWi2
u+GoRTCnqqDSd2Ic6w+bmoWhxLvuZ81FLZlolBJi1fxhH/0IPHTcqomfglDZVxFiWHxGzEps7ZEw
+DDdzjQHDkPS1TsLAf/dsK0O3XppvBdzj1Qc6TH8uEqYpIcnk/1kNzSti8FJN+mYYTqg/4xBgyZW
k71ySThnvMHt87wjYSYA3gDOOsPtz7w0OAILX7mNQsBV4E791syphUk7xprEtorMbvgyWov17PcW
NI0yxb7D71mrXlLmSCnkR1Mve78eHpCcXTQ7DjHCux9q+VRtC0umJNX1cQHyjQEPClZYc06wbLM6
dEQObmzbPadzRRCFEdAD/K+/yPE4HfY0k9S8LDeMzykonUMf+jelII7L+RtGD+8livHmSrjCMHec
P6J5nc+7U4vIJu/e+1TI/nYsEaewWYbG+FuExgN8Y5FPX8urui4AqT9VvlfsPGzZb6bW3CMx/E4T
R0IkqcUohjowD/kvWsH99H3JR5DAf/IxPHRu77GWl7cmIiGIDs8maFNwDL1RQ4KXi2ofuK+jWb44
qg6DsECMUiRXfdgvcRHemM7GeAosjDKxlx4zWzv5r4uXaoDZp/ZzqkcsLZ3BzLZMrRRklPbuDP1b
nJnh2e96YGBOAjNb1Rl2ypmaswa6d+oaVMHGo3ow+jakC5wRHpqK5bPiz3u0M288R734nPvZIcGO
47cl5vwX6HOnyYk7iJmgGDgygJEKBMh+Xpway/yNmKm//XtfvcTc+15oKTARKZ1SD3a6fJlLW1vf
Ct3O2lYd+VRiLDISrYvsYIuOLvmoOfERGACqfzqekVcCcafgUCO26Aex9w957NPLUpUfVb1ztVOH
RilkRlF+s0gAO8p+2+g6HShzW3LleDaCgzhTfGK2xnxGIAYamaYbcLXGkCmK/qeZp1w2pSFO5jx/
W8+9atMubavcCTF/LU2v/knGoyp6jMomPmKZYaDLQ30bAddwW4BeZIeYBy6/bjXp/zu8JYkXHtq2
eKyXqbq4hXfBoH4eeiCQhkaTCF4AU7RBI3pxZJnHckePo6mzchdU0R11f/Ooy8a7jWbLSGmcDL6w
WGZM8gEK97NLpw/2DuwyAWxdddPpTrw8GuS6QGFGAyeLGqLaLymaPL56qX0PADelwZ+W8Zuc6nT3
APIJivToZPmJJkNmkjetjp/1qJmwtbVIB3Rtvg6kdm5UxTEMaG9BxdGh6ql68YflZ8Zt5ZZut3Eo
TEPfuQHtJ3A5yVafNeeYePl8RYq1c+Em3FCQfOGkiVhWyKBMDr8Ip7B1nCC11VvdpSzuW+fDrsdR
LvNESng67XPlYNRHs7uVOib2ziA9nIXtFYE4Y7Eqp0spsQo+1ucNx/tvqEUx4g9PswTRZQMYWXB4
/p4Anem1HIJ1sIZR4ZwQ0HnGex7voNq5UtFSQhdBKbvYGobrmYmIE4jbQOvwTCAGe+voGSd85eK0
yn1pWp36mVw9tUXFC6dAAyjrKYOlCzM1ze59sbxYvYnRL8PUlxTmk0l3/MKoGF+KQ6JYarg/29iM
cdCxc6lB3Bjq5qWzs8vY2PtV0TRWdHCG2JluhdG4u9BFHVsRz6EKvLjxt7U7dV/CLHswo8o7BmM1
71SBzvlzO1pY0Lm+Pn1jeiwKa/mk7Vv+bIX1p2PwdlFTDCQd1kM1ueVGIxps08bjr6CXjBuzeqlp
1z8qwWEIthk5RTc9JwZJ7moAMBWAiQwEkzvbgq0adeUp5OJT5hcf48cDbALoHZY7gudOrIOQzwqd
e1hJxjM0tts+8ILT5GTxS+HSyZKHJpTdb4qV1DC+KJwiu4CXczZ6GtsEOznZOW7s6pRVHrE/DVGq
a4OGMmNbGjYBOKWeH9S6PycotvHw2BAChM6ClLg7vcV76scIB0QOLJPw6mcOIhH+bH14UH4sVI7o
zGIo8rbvHeEYRz+HRF9QvY/tcQ4HFn/P7H+zJjx5VYlYLCqKfa5B4vy3CCA9RfayLOGuxMyz90nG
OMUWpHgsCfP3md6b7eA5Qpth7lOu1sciaKqNM9Dy5jpNzvpgdZsQcdvJxF7ETElicEfE5TXFM7V5
xKkCwJCSz5WuaC+rEHZGM993hI/RPLLvLUcQTojd92VmTdjqIdLzBsL/kauVM40W0fhAuXPNZABg
RG7c1a0zJhgTWV3ylRXCqnI90u0xEz2XVhv9nLvB32Al6x6Ccnlcneki/w7oAj8tmUZ/pdlNaj7l
DVmEkzc/mCkhcJYSTGnjVL9qiWWixmv65xWtq3oXBqLyBi/z0Rrynqa+kb1i534pC4PspcZ87e2O
YkhaJ0Ygy4nk2XBe0blzS34W9VI+qGc9mKp9rKGxiwojfdEKy9/wEySfeffTbOvowuaBoKJq6ORk
YXr1mr7BviEVXcTjfHHQC+9jSxfrx2sVYrt+unUQTjcR3uqB8URSViPgcIQqxjChViyT9yLSwWVA
vDHEgKZEjiMUcRLNIcWnIItIGvabiPFzXE3eqoVkFlw+DEX3TX2XhlHLMGiEjxuP+/8k2J3xPEi6
ob+44y5B8M3lhhOafXG7vmejR2yQojy5QDQUID4702YND0NVRW9jZuWbOUx+k5EXvw29TvdZR7i/
r0X0fT3+EeEb7vmzTnaZGviPmBEPYsTRo05XmnvF2gJicySWxxu407eJXh+rjrS91jHDC22Y4g3o
KtHqIRbEIk6uUU+GmYl1l2FKPV+IYXhCT7UwhQKH/ddV3RPRulSB9UC7Ao+xTXvf79K/OuLUSI+t
nG0KnGo7h/ivrWqXrT0z6FwAQBgjm3gIe03km65JOoIGedCSPLwi4ju5Umum3lqS5RMogoE0K31S
2xnT1uRZvcogya5jN1Q+4zrXrIRg8CwjMJTRoy6ZhhbZXHIbYB10erqpSRvqdzVO0l3x24q0+NSE
pXvLcmFi+OIHzd3hNfAQm5vDFz+1gpvSxrIkBE/ZMH6tKty2mHyDzapno3vkXFvtGobVsgqq/7bk
g6W/lKgl6FEu2a+uMo6MvrJHbQr76zA494l0ld82lJywG964w5FJ1MMH5KLiuIwQuqK0OGrNxKbA
t7sxRzN9mSt3JkvLPantVT2McYKipsL1mZY/5s5oNqqMQHCE6lLpqROuMiVK1TPs8OTt+uO26dDe
KbkD3yHzU0q/TRQbUMRkk1M9qC/RMOgBVrpRkxeHn3qIDYAzHJDCQ9ajiVNAXfVgTgF29KT8GO0U
5qqU1niIKG4RBigP0exO03OsTkkM91+L48NU0B1Shl0odeScqKO4pyf1jh5dnM4P66SNFjFxMcis
S4hAqxAk6jK8w4DmOVVJ9LbEkqsHj3grKOa0A4eq+yMk6SeJEo2Etnk+BJL0Uy7dr8jaOaXT4uxA
vO8ANN577IUg1/xo79d0hPIOnAfMRP6hTeBdY4fsua4qOMqLNP65tMt7fRRpm/0o+/YXQ4jqxxJW
tz74rbQlYxdnFzuPJWgwMK6JJzjPaAEm4lXgU83FzsKjchFa7jxq70qioB6UpIXAU8StHtF3JXjd
XTIL/4VmPVZjcr6xhLG3o4p+JapyYaeYud3L4FJOWUzKtX4lW8X+Umfi1+iKJyv2u6tOG/scL9On
kpur81pEXNrGRMtwVqKR1ipdTDX9sGtg1Sv9EoKF8JgAVdrEnkh+CoJmkfRKiA2csTpDGuH0u9Ql
ydLSluuYpNazGPQFI07+C6WicylF/qhcHUt+Vw3klLGeHn5lcZ2PrTzXGR67YmXlxdrHNEKSalKH
nrjqDwRoZpAPSJfqVICiYu1tIf3sVLVvpZV+LI+08+dX0/TAocXevc+HU18F4m7URvgw9lEODamM
91YwN1xcRIDkI6c4MY8/EPuDmdHqH1MqLslYg1aQE/tydgziIKnwVdFU0K3doKLvEE8RF7XqyszK
v6u5jG1jvIEQxHDWqTYGau+r6JcML7hU5LQ4K4rUtq8VnZKjn9Q4VdQgRejdxewGerxgMsiIyuJT
MdbulpaRQVzZ5DxMC3lkmB2ADeQsW/WM8B4FnQwCmpOXhSEbTu/WO7eiry91gLl9o54KGTSTDzad
nJx4oo2eJz/ZWOj1EFvUhKQKsTRoX2y75+g+0ltUL2OfT9gjStGVtTgVA9rxq/oBETp9ZuGc7AfU
Xqv1zpZ0ubUjSnb1sBsdYq48fX4KQ1v+RFESEoYMdEzVFpkBnHqu0fZBIZPYQ6G1ICDNyDqg4U33
qh7tiEoNQRdtAtrrJ3U5lhPNlvVvWbzG2Pvk5coOdaKl4YuxIIF2XfdXTobES6QtrbRuBDuS9oL9
0KYLn7uF3q+unuasxCpjL6cY8depDfQSrB+BV8JEcRYMuAjVg48udn327z1P/mo6YsqoIEnt/v0C
+KoTOY2XbppLvALufVTagTijDpAv1XoMFNMiiNZlccQ6fwPaV/r4yVnqG9/6MViFdjfgRm0KQ2fY
6OTPkKVAgObUKprrUKtO+I9LmflTJDpCjLh+X+T5FbGSLvGjCPXlS4PDQuMnDd3ceqajTOgO9NCt
6ElTMJfqF+X4eBB5m35BKZcCRUyBDpSmxmALpPh8GE/u3NSfqdS4GOhoNug3D5DinG+FCT9RTSm9
Pm8OS4ZIpZptFLVUFqeo65b3DDftr6HraKWEAdZWjE5JZLT3ZYgZKoNGfzBRxm8jk7F6QAYChiwX
RSTF1WM9PahOIXBq81rm7hfVzgzb9rMMPU+mUTE9q4bwufTZyoaGk4U9Nd45n3NCjOjfRb4A8rA4
0zNkyPqhjdNso1lQ6GnFvKQ5Hy/4m7PRmRuGasOHo4PMDudmQDkL4E6tIBSM1jVEK/TSw1PcNH3n
c5BmDKqWpq5kVJWl0f3fjKca2XJGLZ0Owk2nRydC8TOY6SpokgkqTzoUUrubemTLwXRceu+99rX+
uNr+8Lg/Dgh4n0a7umRVE76qB/A6d6TH0U290mAJgJsEhNQFifZag1v5q+p0k6TfGJ3nvVRY37Us
qD5yPDZ/78USbGhLXFfNNiVGtI9cOhp5SXLfaRhAJj4oLgNg3i7D2/d9qkE2doRa5713+B/cQtMh
xFzFY2AVvifgvd5MgoBbW5//rko5Ka//9AzqGZ2AugyujkPMip5Arhd93Ly2Boy9ZkaU09Rm/ZoE
WJGrQHvTfdu/57AkpR6urslwtDHRrG1hBJ/tYaA63RFAJomynXFc4uS0tGbwXWhgETluF5vKbEaA
n9LR2cTxcmhqNAnEFWKv1msPI7dunPKi6DkxhQUD7SI6Bn0w3XwalKi/Y+os6RVbChm1RQ5WZo/d
som5FzdW02bHIkJwm1MbIxCSdiNadyNai2jegIaunpCyUFMCN1bA48ljCty3OL5QmpbFdv5lV818
z8LpTnDN6ypk60kDrurxDsCBiLSRETWJzHeXRteL1tG7Wnvzqd2RMh063UUXxRdT8+msOF6xzUf0
bl4u7H3EefEFNrKARKYRwup3ORla/H3XyGt+OHNTHNUrPdDp4OQZHVj1eiA4cddDy9zSo5uv6pdt
bOWOlMXPV2/xnGPMbDPJ81MV26dhORMRCV7aCEz/sIRNulNlc99qu6hwDqC94WqZs9hF4GXPaUDU
02w9eQNjD068WX3p8byp07Gadv97UO+N0BFAczd39X4pJwVttWgPZsu5K+sZsdT+kO5bm0nAJupd
bP0BtNP1dZ6Mv6Y2/RMWpLWtFRH/yjfX682HqHSbh6KuoyvJHpxn+srGIW7Fu9bqv7Dcma+Om35v
8J9tcmxzVyXItyyU9cl/iINORBfLXQDYSkus6fifpbmQ0M0QYxeFFoRdisS3tTgdKq7SJXSPupsD
/MaV/WCFVnvLMIfsgBJFxDPpPRmLwtktyFovcZ8RvJuShbo2PoTWcGA3U3fDVv6rD4aPuc7SvWOF
AcDa7iaI8nr1ltg/jjoZA4QAPwjDcL8S5HFO7Nx6HMGx/DOy6Bpc6Sm/jzLLY2Gkx3/VjZEjPhRV
U4QJVlYfw5QjjZ6BBorUNJBjKF2RIIxuiq2tnVUEYvjeV7ZMbWUK/tPnID5mm+iXHBmDvGu8nrQV
W8B3db36Exoc5Y+tLeZWAYvW/6cDaYiZrNqPNUhsBgrWV8uL8FkI79D5lvWU1VeoDxsY7gnFMclq
3Wawqv66PtVhUm6Ms/A5ca0KANPNQ75XOenVcYOreWs4aN4D7RgQsTQQPUsLDoFPJ0eFpATQ9E5t
GrvrS1dmpsCyxfGNVXfv5clH1qGNPFqQeE4KGomglZ66ynFxauvV12btOkFruMN/+Nko44NMNcfO
cPamYbuKUMlJWIj3RYTHmAH1E4Fu1SHROQ8xWqVK6aZoq0xmpiXwDKmnSaXtesK9bvMAehy8ORBT
JS4Ov68Nq6YhSgTmz1M4DQB0bFHekbaVN3qGZ/VqkW8lgqtNhOWldIbfEXtwZ9Pykye7yquyTW1M
Jv8cl2llRRZKPkQOlC38GoSaqIfQxzpOjJWz//cePemUdAq8IYPvlLsegdippUewX89htWCqODpI
NWsD9FSZfleOvrHO3G3rge8uEAo9FvmCowFJ8XuB+CNxo+fJeFp3UXQix9RMp9sy9Uzd6zy7pQnA
eT6mB2Pu/EOxLPmDg9rvbJH4rHy0yCLIZwQwD+1Ers1zosVHArKZlNqB/xRYCDCjQHBhSj9rkcEf
CZzQfrAXh2Vab2kCSL1rJLRl56QEwHFlfNohWSTqKkL6c8n61t2X4UQOrfQMG6XM4HazHrdziuy3
MIMH0+CAZjdBS2Zrqu8lHpXWmIEuST4rF/ua5JWxzyqoGfSmzWfEv2AJgTVuZmazH3GRP+fedFT3
VRnPJkpkqa7TQ04KyDzYLuHCJNr4Zrm5/hILek9cyouRfieQ0ttFswuG3vpUgmpEXIe+xoRXWcKC
jyYJC5M9PicelhMF5A4CjLqJds1anM/rPcqX0W9UpR8SQ31xZ7Kw6yknOZte7ODE8c9k6lCBpgdy
KZ4EEJDjKs9vMkxlxXib/CZ4ZJBf3gDV3gB/ls8aDe/9v2fa2CGgtyFYrbKWwGROG/Q1IeCVpR8n
l2xRJeqqTXS86wKVZTKD3o2cq997cC4Dy32YOTU9O+jSmMg49yQou2dawt1zCM3qnLHWbTyKPaXo
8IB3ndDbePui7Ka12KOhCUZ4CWJiXnQieh3nE3wcO87Yh8+9Vb5pSe1woM/nU6kv3wAb1IcaoRYJ
uoXY+yFLimYAoVCmsLDNEcYFkFOqvDiIDEc8mX23YEm+ijHWXjA258eo0uebZUAbxkLw08P2ukHg
zMWKUwO/JMvZgIV5jp71Ov1ko0Ko4MzOG8j1cUvzN4OhrTlv48b64ZbFuxrKO7rfHVkrw2NXt6yU
8MVPOVOkw9rhQYbO7CYLTvA2pw8jtl9bt6pSclXRp9QxjUH072mxkKdkTNoeyuF0AVoN12dpn3Lx
nWZMc1QThcB8xS8GHc3k3KHaux6JMZ09MFVrBuuxoV4hx5Xb82IiB6j/Hm2EJ/4Ufp4/lRj93NEg
4BCDF55pe4xXk4jPLRo04pD3gfPYgUZ4qWxokzCAv6zLSSxIOJE2CnVRjzWiAYZW9an2CShEsWrx
26PxQmxJvk1lhsHI8Yos5fleWRqzEjmBNJiMP3R8hoTJcBpnCJEdA7dN8cME3SUea+QNg0crfYHR
xAWQHEdoj+hAiVWOZKA9B6tIIw+6b55FrH34UnFTMBg7eIuoTmmSc7Iel+GijmD1zwoM2TaQKzHr
jvOqpchWjMYOyD2pyXJeTOaVbt9szQzDTFsuPWbfDM+x343tI6PmFkpRQevAOqsX6m1Og8ahHoD8
ebLvoUb2hqEhv8UmrN6KrfplWjA4TaRHnLsQSoTrXIoC9qRboZwdpQLw34MJqGzD6C0/2raU80Ct
OKuWXQ4W7NDWo7UVhEpskIaRXxZW4RNlWX+NuvzAWNwgm9R0dk5IYqguG2CpzJ/owKkiXAUlMCyE
nJKIdVjVxraBCGr2v+tuPJ7W3ZrcHsy54ZMT6ZAOOSfv1N9OTA5aA3VXqRaR5qB6UxiDwiTYp+5m
AxZo+Vb29Sj4fElsVr7Qv8aIJhFbw11syn0BxDUgYpQzBg6twdLd/2BpbDAQOGBMzOzOW1GyzKqL
i9aWJAsjbCQ2ad6ySmcv9uTf6VZob7K2pCTdVJJhQ5xoRT+Vn10bpupJPasXhEf2eOxSo1m9Pcrg
00HugK1df1uxrxTlCUV/NX8zUzRltDwOIAaNZwHhYsPvnH9FGDHXPj1fSj1Fr9XSaweSMDdYwxfN
4v5lpvMqxEA5PV0xP0wvnTBCrNUL13wpQ7OJQ1IfWeCTeadgHMykyXSEiwLncxDHSXpBPTwtZ1YF
yqU5zDeSN/GgU7wPWavd1mpjor044bMYOoI+lRhPPRjw6Q/wsHDDtLr70GsGKIDZjT7qpkIMUAd/
ReZ5GzVPeabPO9By3p5W8RnNMIy+HvgBcICMo4tG4Il8ywvinnmDHMZpkzU8lzk3Bwrc+AxyCPoI
bfYqIjmZPtaj6rxHDvCD9fKKNXeWoOJit0y6SworFANaVWAWAlrbj6Q6ywAvivzmwXWHP2svzNDs
4JBdodXoG5CncF7DPvntFI256TrfvuGCtG9WWBHbNhGLqEyOnp39TI0uQfc5hhz9x58GZOB7QUSK
2GDFmZHI0j8uarIYjHiBcVMiuDd6/EjKxWZpw19DMCM0+FdW8Jc/FQ5sL0Cgtqp7SzAq1RjS2qNi
ws2uG9CeK0p6sazY4INjhGZDcVSzcuotoJbqjtGom9Y/IZVxT0PN0MbHo8zZxfSfDQ38olLvKP4t
jMf3SHbvdXJQVnZK3iANnHxC1pphfqstTxISU59UOHVOkBrdebFQRamp/kzb/pYslG8jBOCy9J/U
/MRtkJzGboIQQs5UYm+4Fxy+Lkbnm8c6sM0Nb8e7hHI9PSRk/G7zwHizaid87Kw+fyNcEfB4MN4H
eGm4TZjhKxnXwjGL1KDluU06iss2n06hPic3kdp3tRyaPq4KuiTgbmSN02s6maXk7e5CDuiPpAb2
3HMv1H7eIapc45Lh0LnQJcCsoj49PEonU8YoBRwaWCAMKKiVefG1utogGWxktB2T/nL8MbUEwnO7
PKsWcQsYGFcmAJpa26eTU2I1aOqH2Bioq4lnICBpABXot9Z9EtmI9Gt49CKcvqFtYqoecwwsq8o0
KKcnogI0YXjPZohwoifU/SFOSmjhQ3bTPfg9jWktzKCncqdpfzSEX8TAOT/XFaODkiS/9fTwf5yd
2XLbWJa1XyUjrxvVGA6mP7rqggRnkZotyzcI2enEPM94+v87oKvSVmY4OzoqiyFasimCwME+e6/1
rbYrgxv2m/spEMFhMBmELSkapIr3VwVXIlUqHGFxjV/2lS8ds/3nurbPyJ67+8CZ1efK/eDTRzpc
P3+ivv3dta3bD+l+WXc1QJ0nopFDr7Zty1vW3iXguy+H09IIsvCtrvrhtdDTcOtGVnOc1QAOCbi+
tULT/wHyESiULLe95ak7ks7OyLziWMYArOVnuWwb4ZJMu4yi6JyuS/yzr+iFo0OJBmdj+kb2qM4z
GB1XJ8DDdLxl0IAR+ICCGrtxmcNtggy/tqQzu57FeFgYZ9qsAvJJ6qdutKBqjAzxIqd+mSvNOE9U
QUhBLyY6kB0k5XG1PF0eFAF8L0YMoafTdLDBXe3Cypm2YHhBaFRTtipKLf7NYjsYTO3wqpJ+xBTj
Np+IkR5lodrLB9uKx6Ne9i+RLGDnPPRvevwb5n8MU4t/StgRs0pEjVGZp/cML96Wdp82txLc7t7Q
JLT2uTrY+4gx4TYvyP2uJ5wlkT0/2EbJfQYsyeIwskr7NtLY484u2+Clt66KkejO5b7XJvQ4rQnu
Z1txl4DysQpe6bO61soK1Ujmr8D6Q1n5ko3gyirI2Vs9QpBPKGggLHEp6GdsGzrWUslcrqNauSno
j//WdcXjGLpAxsoI+r8g4ibT4VBFeA4iPy8vbRjQ0jIc68bVdf8BAuYDyVHZF20uXiLvOssnNAZH
ZvHqIp2/R7lnXPTImlalzH2bVbNfg8n5FAdT5S1TekfBPt8awUPbcOKl2vyGqbD0xtAhqHVMde96
S9a1yN8sk8mkJ6Gii9B1yTmlOxnjLfTYVU0Sz7qSjjrywbNDuzwNxhcjpEs8yfUpBYCMBbZTdoGI
YV679WGx/ib4fFdV5s4XZS43ZCC/ZgUuUdKCPs0on6M2elC7/hZgjY7Mj8LDYmwrQ6iCc9YwbSRx
u9kuwQq9kZBKHmTAplzg/cxKtFPYxeXeFsWptwL9ICp8sJL6VaVAnkhl0Y/mNK8sSxi/J3F9v2hk
4YTAtcxt95DbFiivVFdvMWaTM4eNNGGt3S9RL3kN8LwNc3WLvFhbGQSirrRFO0Bye7kr7IBMxLLi
dj/Nm7rpre0QGd5SJ1eCBjXIchP1Ep0ycLjPLrSNlaVkFdOdjsokQIIFsAquWGBOZOUltP5N/tyk
i2nVWn0/NJB0GjOGoAM+2yPrqj0YVOpxkqANyWgGFyatdlfJ7l1DIbXLcBj9qiEpjTZZd7rUVo99
T+y7fDr5fkIAGMUOrYe6PtRxUXhmZCGQd57qKKWLqKHJk8mtSuegmyj9kIGJHX62CPQofWDAXUvH
fHELm0QJrQu8/9IJagi/eCAHFO18AOBSI4TtJaWY3qs+/SOEYMGLFVJJSkZn0MAdzScys0YLTCnc
2HifCBM/D8RIZd0XncZ9ij1zGbUHefYXccLUZzK0S6rUhNUFGOPjYHC3kJTb7aSUvw2auPg9yUfw
NLAC+ZAvV5pNNkxuY0rI+pHSq4PSVj/WTet411njFbiIwypFzj3mRxA201bY5YMyiIjfaI7pPYft
OpnI+7D4hT2BMWTTV+PMVYhqxCVU1rvebmwtL5+d2r/JTeZFVjpDpZDAVszm4UrMifIaZsU2noX9
BFxoPPgjIrhOcA5ojk7MbizbkPFj3dnGAf/WrpH6Xkf4oCwLI/Qqlf0BDRzyoRD1nEO8u8cgyD4u
uKEx5ydqOycLVcpCqsmkGzCykLEM3ag1BJGeouNKQ07tNtnmrjveoUhDvjc8+6aQs7auusVykn1K
wF8sI9pQxNN2IRmqDMSAmSHLt9ySVrwe4S7Rym7tWvz7kouD1W01k4Xi5tDJlvl0U9X9MUuF3MCM
9bHoy3ibVzO9/SJDwotO2kLudUc7O71hl/W2EJfQjYqVFdXUorkxECc5fA7jbDfPsXOuAcWc+oJT
aFKH7kFUMI+gAfr7JiKvsk8DCJHyKjPDwFi3ZlSu1MJ6wRdo/UYpd1CU+Y1JPWoLAsoPdWU4m1wC
pJUk8cx6PpemSliQM+qHEJHyurKzr73o9WfEJ9hVaiaifUCMnFWnFI9SoJ7lLPEY8j9dlYx9x0aK
7Ijbph3P16EnGtFu44+u12R+eMyjqVsjptguq2eW6p/tObwUQ2M+wVTLdy3AZm95GncDWFvwQ6vW
Yf7ixg7HQ2JJlpEn/s0AuLlgM2dG8U4fGSAWdSCAwYTtiYYi6UAkut4HRnbKBwUpiXwWlW3BGyal
EnSdoasyXlBiXBx/uFiFjfDLNR8nI1DvF1taorDbjeI5+6Ig/e4BepD8fl4iacHtzmdm59jKuTSc
tGuel6+aUcx34czaJeypWyl5q6wj60tszMHOsqaSlCw5s59yEt6XQpaZ+hJd1YLw2QNvI/wNtf1G
TxrSlIVOI6Wxh02QtPbe1eL5EYHsgxEO42XQUzwqmTjaDMfPpepoFEZyljfiuN9fY5qZb0TFirMV
xRupeZ4+QpT3OVV2IX2cIQ4Jk5InLvLJkhYbAbCKiRFBzlnyhmC4oO+SE1oCnN66eWOr7m2AseUu
iOeKCRts/diELrKcpTFZFxv28s8VeQLHNEUjTA5xc7ZV44lrkrFJO3wm4U97KEO0/shlLeKSwQDA
d4z4DMZaVZ9BHHSbRbsAvyTYGm0+eFFROmef+hkCUh+fbPK14oZB+HJfKBX/aM5AX4MBE7VN4Ng6
T407Ax76x84+qeEAdwKYytGPqs+ZpCQOqC3N/shcrofCd3HsgX2uoeuc3bPi2bRpt1fJYl033Bj7
+JA0kLHlF4FaMDaZhjvqOEEFLUhQ7OxLMsLbbiv3UuAq9JRwpNguGfGdcNoxYGBDsGoWapHiVLQs
59ErUjJ7FhcS9LEW8I1zA5BUxh7jVVo0glXNjGHp/ylalh2FpYYrW1HnZ61JCYVUzmp361h9cazo
clyKCek9kIx1rOfD8/IVijMkMiNAokTTopuhHu+vOhklVrObPAsx2KhOfKso+S5ojZ71NU9u5ZxH
nSXJZ7KtaptiAlr3SoaqsvRqMx++OEVI8IcvWejNyAXnjPfxjHnJNwJrTZsu2UXV5D8CB9hcR5U+
ivO+PyeV1r2ylCo7xjgp7F/nwiqLqnvIyz3kDcaWQXBYSthGpVHkc6/fRZN7AvurMzFkTGXkNAYp
HBXK2hqHwEDY++JDHYGbUr/oV2YYVOzHXm+l/lm70xMKeJkHp0LMRKfi9i3bdgB/ZUeSaWdHjzQO
k40oMFV1bflIjLfxu0Lvi//nRKilDJiVRNwppIyvdEeUr2VopxsHdvFhafJz84FkYkLAsVtKUWFW
9xYRw162TGZYAka2vMGdbwUfRkkHg5Jcr2vwsANYmUNjkUGkVLq2KpFQLQizSUaIGcJq0A7oXjPV
vlf2OfL2zn64ViwFYDmFnJAEKfLZcV67mH+yr6cITiVdybkDzMANNVpFGbsrG+fg40QdSUk3v9EZ
MvEUkeghm643vmtHq0bJpmMlLf+yJjiqzfRmlhbuOdItltbA0NrNbdqw4ekbAXVeVsJOXOQXGMUe
RDB60WaknxR7LhFkosaOSWDkWpwfW0vUtzkjMY8g3HlT9XTQivLVNNEuZbomvKht0zuzecKoCdaj
aibcYAwlXL1+Vhi77WqScBKnRwLe5zf2pPrHkBS0lS6cmjMDyPhi2MidtLk+jeeHmEyTuyu6Ig/c
TefHCIsabdNJ+L1cFsK+oIidnNdochpEtdrgKX0WoPeuT3QmlHOad+1DYaOks/rgBv+Juuvn6Tda
KmqKZUBOha6mCVnwJW2eHcfE8G+Huj46xppZU5asEHg2Xau/VVH1oZMErKofTo2p2Y+VX6JWtvbD
VDKMl2P6VEt3Po7CdWP01U3i1OWJiamzJd5A3bTQeJAnjM2N3w3tupd2VA0uNLguT5vy+EWztA8u
46cv3egi4QAfmKfmTSS7OIF8cCYSG5Vc94oQDW3pNOK2DnnVOQk+QSWydtfVDrN9u6sGyAW0IVJJ
YYwfKACyrlH3GfoEPOU0d+0sMp6FT/cDxfhNL+l7dkmjcTnzbONltvN730kryOeyj4HZko56VkIw
kA6xoFbNY2Qrl0R7po1h3y2giUHFotJk1EOjUjc7uonI6ZYxuZpBve7zNRktyS6RmpT4q41TfDv2
WIKvL2FFRGqNc04LVSYK97no9olff1wAYz0NYWis+bgpB6NCpNkDJbNKpG+SUVdFoQpXydijD6zv
Fdi0G6VsJjRAQHevvKoiRaZepSes9d0+qAGSuKJ+QY6OpA7jPcjNjk5DNXDTEiLZN6b7Ieiyr4vt
TNMNkhmcwqQB5dLiDxCRhvpD5ROtbCso1JlUdUBF0cE5Jmkafpnk51RzXnTF+ryoK+vM2Vao/yrE
cIeKSQitZtO9XdYJ1LKth0ItY7KS0z5GM8Jamj8ZgiTquGI4LTePM+KMK1cxtYKSfhu8qFbBfYF+
ZLHCDoOMnMsQFNVt+warj+Q/0u6vuCNUJ4wcsLBmxsgUUm5B5YOmhGuLa/GDL+xVeg4azX6zFe6g
XVIjA8TTvtJxpBqrNGDhUnV4sFVoTB/rVnuZ+e1yBSOatsVFM5+vrWjbdIIHTpHsG+OcebkjMTni
s4rclM2MNKTqjb0OiDg863XFJNfobtRI21U4fVqkiXrEmKtx1yHV4jh91MzRWP36y3//63++jP8v
+FpA75uCIv8l7wD5RXnb/PNXU/v1l/L6x4ff/vkr1iZNBzPmaiqXqWU7msH3v7w9RHnAT2v/JRQa
d1VjJoD9ouOoJJwvNusWZzSbF24NTe3mJ4b4n2fVGU9TYIRns4EqS6floks3MAr5PxRR9PjXoied
zEGMunNGDswS7bE84PIJb6fKiLcINSkVFurBFGZkO5d4eIiQy06Fryc7zL065k45M7QMvQexBC5j
svWj5KF+KsPB9ULb74C4a8GmLgSddErjNTTzPBrUzXLNLLg94EL9Tcjcg+RCcXGRS1GCTjaOepba
nx9I4fz5QGqGpdm6y53RVm3rxwPZMg4w1aBIN1PrPyg9lsEK1xQuRb6Kmu5rqgXVbvmj5ZumS8gi
DWUqoGHWTn88NFDKDsRsYzuUt0NIJYdlW9vJ8HnZ3l8ezKzdOGqUYndzxBH9qnIGhWnsGo3WumaS
WWSW28b3U3i9eU2We+5OxwTn4sHpNH+9yF87PzA3VZM2G27NB3Ca6j3TOcez2ti9T8pceBr3gYe8
Qyww2G3/MIAS9rSZTsnPj53m2O8Ono1fwHU07HIqUAdL0388eI7Rt9imrXJ7FcLHQVdtQ/WLUVKc
uqiAN2z17l2JnltMHsGIyt3Wxh5mFVv1b4GJta1uKTlIcZEEHoa6VGIVvLZl1wOkMdkuMCwS2bLT
9XUqBcReaHfOSZhUX65CTG/Bm78SBSRWYIIhVYDZaAu3vKiNPp3LVtn7CIDqjlCIKMvB2kQVXDpU
3Yt16zvZpN/sGxuTWMNmBg0LycpCF6N33VSWKXhbNivWdqlHVKYRl1x/cxhRbZESjJzwzK6SDo5N
TxscLag7b7NU070FRhnJdnExR+KUlYR3Ng/XwjpQ6CDkjt2BDdOQW5hECgKiQwIjzZOjLWmY6Th6
HQTFb3aWATLhVf4h4yWSIDkvGqJurvfLClCg+cSWKeVG5qwT+C4X/RDnjiC+NVEafJeu6uyusUro
QwDYDkC5LZyq6/Y/TubIzM5aHL1mdEHufUW5mFEiXiot21lawkREI/crllBBmqwFrF1/aJQdyZJM
QRezadloX6+lIobtsrYostGKhgOF9NBhn17VcYIHyyxt/9SC/162irXT58eJGKJlM8dQaTzI+SZG
/Aoi1e+M1qsTPUmVfhB9Y5tIl7Up6x9MZA3pB7O2NxEyrYPcuGnlB6woJRtcluEViPBoHbqV43lX
wpp8o8vPLOi1wS77zZUeaiPcOpZKQDZPxLjCTG6Upr4Uafm4NDw1l85rRTd/nxEpMgaxfVmGtKUG
NtpC5LeNDtX+ariFJhhtgdW+TS4woiEas3UdD9khkCXRVClvIRqW7XKPJBBp9IyU+5WbQdFYTFcB
bdPNBHkuQKZ6Y2pC32kzSdL65P38ev7TWuhisjdt1TQFXSJVs8SPl3PsgFexHLiclDCudWxwdi9a
x3eSyHziR2Klm1Y6RMLlNrhctcuDAfljZVNXbBar20A8h+cq+a0rkwVnbK/Ez4TEzyXB1udUupQS
33o9Q4y5fVg+fxgQXtYI++xq0a1GohmfNqaA3MX5H85s2/wJWGdvJR9UH9aAUw744J3kXuOSfm1D
3CYmcmNyMrG5Fly7952Fo9eih7U8mywiS39+6Gy50n1/P0bSQz66KtA7GRp923eHbgYMPjeZ4a+h
04njopEjk2Y6LV85aGs8y4SruiyDTurpruPepT2mAWcMa4+Fz79QV0P+DcsWqTBPC420tCwFN/tX
mQfcFMncKSuF4zxScP4RzjAK/XcEYc1JSfMas0wu1mCTseQpmgvFnJoJoT3Bu4ZyuM7cjGKnyS3P
oBgn0qlnODTWs4k+S3ZAQR8obroSATriZRqzPCTBW7Eotlz3BYB8uoZUG39bSoYqosU3VvvA+sz0
KlF3VZ5GxDt+CROGWbWpVFtGwho3fakgc8Acr7WEQNrFEdJxCzkx+6lOy9Plq6m5+/mn9ecT3XGJ
WcXqQ6ymaqvv71vRTIBWNWQtnQPiv4IwHe+rIHhehA+OSRbJvA3jcN6VpZa8qAKPa2n091aePtSL
QknPTqJHmkWAEIQVPTplRpWuK71+/YPF6/alc3KN2lvi5dJIPDEcp3DHHrfQJhgTR0eDDb+h1sk3
xPsgaS2LEYW47vFcKcnjYlAGMNQXbfzSdsHGbsv5xa39c5USoVXW0Ot92cEpmbvvh5IQRkWgVP/5
ETOMP9VJutA1C9mUUDlqpuP+uDY0nMyj0zIVAaK1W7xNpiadkmpBXrKshBXRU5DA8+sngKu16O+X
iURYkdGpkqO+ZiYSYXfx2/siyaJNYn+cOzNaF53Id6Mo5u3Qi+ncUJ/KAUkfgh0pI5kSE1ug6mJi
BuVZqkf516qKaSVVNNHNrn/91iGTMwTkIVjDK4g1Tg1GnstUbMtk6m/RQT9EwtC86w8b8ahvl2qB
TLzhAvNi100uJiVRAeKVyktiYvraLveQolrPH8svbQOr5tpGskqc2ih9mhWYnX6fmPONkWZ7DUEm
Do4eV1HM2K8AvXebk6x0L+6pyq/O1yEbio9lSZ9mKhrj29xQCzJrrQcG9Wdg/d4MVfaF4C0mJqhO
8NtPUWE8l7GWbg3BUCFL8dopcd/cJxHexHzUN00WWDej69yoNI9vmCWf4zqOHu18TDZpjO4yLC6T
ObkbMmdN1COy5pE3vlzN7m1IwGzeiz1YHi489mllLo0OwsHLx1ZUTdrWu3brmKUD+eiDTS+7R6GO
V0ihVA4aK1oHbRkS3K2uyz7TsHXQLYA1nawL0PhbTWtM9MrYXVNel0JjItNA3uMhpsMTQBTjMW7V
75YHQLirDObY5Y8/CpFarhxmjPu2DY3rjznx2G9FBUWI2AvTS5v+66LPdSoBDnHMZVRdP18EyjIK
hHArpKiJQdmpLgz/ia5PA97CpbSrJk+J5uhRYzlaI3XvDoKQPXkgQgaUh5BQvNUi/GjbwryPrkiC
5arUqdW+qcW4lSd4RYPLUDGBbuWO3mEL5NX1ZGzG1Kn37khwmt7MrMbcRjY0pt0j7aAOjQPUZoXb
oRXjqXCMgczKCetkPSTaUxLZd2OZWnuYceDnh5puRhF9BWw8El1MQ2GGAqzl4Cl9CbWBNkOiOKaL
UzPav+eBSWeTymmzOGawCzf7XsQ3DFOj0yw+LY7bRScytdPbclNFWNjt6qL3OUw8GBNLk84no5nD
vYqA+dC1Pr9y3Nq7PErJnGDOXq+gskujqB58VuLxeTamCOaqswJDN73S0z4rOSHeQTFbgCpQpSyv
uzzowIrKuQh21/HW0JOQ0xcQ5iTKvYzK7MKIiyliWsKKIA7slfRwQiQCmJxBrwQICxEok+cYrpLn
qqVPafUqCnZbn/OToSu7Rdptw05YOoO6cI0DDbDjNTbbzEF4J11On6+pjoE+llTEfnAIlQaAroW1
PdLTZ/mOSCPrH303eFukhHXcn5WwHI4c2c8k7VjbUvreFHcCFmK67jVSBitQt61SLiVzwKEpxvic
ZcZ8k6e0Urlow+PVstQaqXUdqYNCU1ffBsFm20A2pfVjJ6V9bMmD74UIXxDFOLCH4WZOZfZ0bUyN
Ju4BEw2hptbTsSE2do9sIVqRZdodrgEtkh9sLzqrpqUSCUEuwf4mu00TaJDEH7L+0vwcccEkSUmK
b0AW4BI8TOtnuDFmn0SFfPgAs2ncqPMDG79qvQi1dcX4Jtm2exeHhyDqWlU/ao3sZscQ6NBSPYxZ
PT32OTFhSlY3e5Sd+d9s5Z33PRGaIg6bUQNlnmZq1GI/3qKsMnPbsCybtQNu8rHMfCSsTZiT5xgr
p9jWPpOWrmxZ8fEqd7Q052I+iWiK9mNvf6yNtjzZk12c9BLGjm2M+r5qJIGAsKp2zps7V0YGOtR0
y9ppBi2hXM6tVTnZbVkZ9a5IkV8Vfkg/hrH/vh2V7IzgrWe3E+HhrZK7cKJrynwp+9JiNBgwqnxi
kAwHKQj2NB2qU+HIy9lOsYH7xTG17f1saBFDnUF/0kEZEEOW7o22KO8tP3kkbqjbiL4Nrwg0fTQP
edGLt2HIP+XD1N7aWckILssGCwazZa4BfMWnviystVOA/9L83FjJed+pUN3PkLkQUsYJGdguFfRQ
+cGlpLvIksZX+hRBvzPVbr34Q/XKv5tEXx/n3u29uJ8IfWAzAzXk8eeFh/m+7uBDJbFSqLrtUF+r
lvz+d40uo3HtKQbAu4702YYDJDtsk0gR6A0CSTins25V4mWaW4iLmgAzETb9yVRa8zEppl0CDf5u
MELmqilpG5hL+rXagnuLU6DmtdkpH8Ie7CL6cCZboaN86Jzh1XGm8Xb5ZhMcu1CJP8RixukazmxA
FHZ+CZFX9B3QQxjjOg3Vj2n2dVG3dK00lTSdKuU08cp1CXZlx81NOAefWIhwwlmtgLQsDIBCtiI8
4Y72RzPTTk6BKkoY6J9I1uln51IYmEDJLjY+5T0ypDHuvhb2/FQCa9v9/CgL9d32hb2HITjCLE+m
zVj93aWTjCR+RD3s4dS3QJX0bnVvBsawcqXtiXSawxhPIK8rEDDLyCpCvTXpQ3zK57q5EeeBPCwC
wqPPzex/tM242rIiQcTkmaMN+RrIGVmY6JK53bcpNwO03yukFEztOijkekcVWXalz4LT8TnobG5U
f3wMpcxlnlKGzDREyGj4qPROexzwqqzS2vJvAjeoj7ZT3P/8eBjvjwc7YaJ8VVXVHdMx3OV4fXfW
Bb0xW3ZXi/UcM9sIzc7co7/L1hZBDQTj+Xc9mvkemsMOtHRDSJ2NSkWOFVwxbP3Wbe9rHQ9d3Pbq
54SG3RFsQnFWqzS/0fyCPJtMF5ekyS5GlB2jNDZuLJxUa6N3rYuSb5eJieO2N7RinUM1Ai37+Rt0
5Af6w37VxHFnq0K3XUen+f+uc5eglED6TQjmtf9kselYZ+w3bvwwpmUuK/BKIKsKScPBShpWd6KZ
fJxCREDMaX4ksec+kgOjZN4xEHXJQ2ES82oKe9gXtSZIJSXfZfKJ3YgqJ7rVZ6M7m4oNogItTpjW
wYdZNkJQxzKNlF/FemAxdmzw7khZuQCUOEppJ7mtd/j6kPuXqrvTmwb9ZBmh3gdd1KfwhybWsm3Y
+dG2ictNMOUQS1qEY1Z230e2+tDgrvHZ21xIMPZSBctz4D+QW1ueGydkNEtqDqG+Jju+gPxCN3ua
ypy1smXaLOs4UydbtrR6xatkSQRvmfk4QAOnqM7LRs73lc8sLiM7kiykSYGORxmyDmptdj+yWMvg
P1pZUq9SD7mMnbMK8pY9W/M/RVXgXAAsO97y+f73DwOCZhkYfCnKCUJe2L57+q+nIuO//5F/5z8/
8+Pf+Nc5+lIXTfF7+9Of2n0tLm/Z1+b9D/3wL/Pq33477619++HJhqAYkh67rziIvzZd2v570CF/
8n/7zV++Lv8KB//rP3/9Ahmglf9aEBX5r9++JQcjms6J/J9Bivz3v31TvoF//np8K9/+/PNf35qW
v2oa/yAawbDNX38Zvi5/ouv/YCGwEAbDGTf45q+/kJ3ehv/8VZj/MHXDxGds6kz5lr9EpoD8li7+
oQpGCXSEhMpogVbRv9/vt8HO9YP660GP/mNRY9v8K5pta5ZhmULnipXf/24lShOncMKxFE9zQ1Ia
xYqhfQmyzjNMiEORvTLNG7M6leKVR5g6bfvMF337qWA+wz58DD/o5Bg7cj+UbL87dt9+1++HUD92
/5dfzWASxfSJjQ5EYvn97341RpB1GgZIauoy2zujc8r79KHMtb2VryxRrn7+asaPLbZ/v5yrazY8
B00T7zoQyN6ycuA+8MTYkyHqbEanvKClkEAIOJp4Bs4lqsWDU2R9vTL0gHmRBVI+aZO5XPWaboHE
zwm0qHrlxelt5TaAN/6ZtxWtS7ebtvocdgencdqDWqPmLLRB7PQqd2lsWzC1U21E1jgoXjKOIYKG
0hwe6Gy5T8noW6SKFf5J16Bl/fxd639xkIVh6dQ+jmYyp3o36KvBaypNORlPjPq7elWrdu8pDN33
ZlpE87qVwacr3LH5jY6M6uwmAqxNAUfOmEC9qWMIwL1LWnhtuJSzgJCeTCjq77npqtY2GMS8roJi
2BHukwB+pctXE3a8IkuoXQF/t7wwKJJjEaTttCIfYND3P39/P96HqDi4rMheB5/g6LSutXfl3ZQ3
ag58NL8b+5ag1Dm5F8b4N9XNu0P4p9d4d+I4bWTY3KqAVNJEBgJwjzfUILKLRXwM/L/pBMt54R83
1j+9oeV6/u6icIhKiUOzzu9Yso+2qtzFKfueDEEYIoO/OTnevZZcG0zydUxdcIKYlvnuAkxUvelJ
yHGepvZTjKkbDTCe0T1ZkNn1fvLD7eRvLnUTdLDh8iJoBVzWyO8vdYfgFJBavFI1vrpiLte0VUFj
o5wxbiORmn9Xnvx4EHljpkMwsMnryRe03i16nOiVOfbS1qYTUMaCNgFVt/Jz09yY47ltjL85C+VZ
9u5DE0ww2dhYlu7qfzqQDkbyMBiKuwn+d7yr0R/acr2E+xb4f7NN/asznv6pTVGJ40e8v6A7k1Sy
aeBsLETDjsM+DFqV/M1aKT+Od++HDpnJO1Et/ve+WWumohdsDomvqn12Zih3wvjW6crzzy/ev7yw
VOYdwtWhZurvLqwsS6Jh6ElvGYO3MYX3HkmM25tvgHMpNz9/rb86bC7jKVe3dcYD7w9bCmRdFK6b
3eUumdUwj1Hd/83lpL27114XChrcfC6uMHTx7rQjGcPV6pbIRBtIh9Fpa1hbXjh3RyezASeXR7o+
kedm9nqc463u1P+X9yjgmKjc9DkZ313POBz1jF8uu6s1/eAm0/1cT+3/4dRwhaCsoUnClvrde6ya
mWhm7gV3UaPfMlI/MBM8BIX74ecf11+dgd+/jLyZf7cMsvfNYnuIyEtg19RPt7S/Urv+m/fyl+fE
d+9F/hLfvQh5OxCOfN4LNkhvrrYTBrSfv42/fAWptXEYQ2JXf3f3FYNJlKES5HcpWqw63+Kh8X7+
Cob2F68hL1TNcHROa+19hRdUemXhAWZB0NT2bLWB8QG8sL52hUlwK7qAlqwSR6bVMnyPO8x1WsX2
av7I3furPs/GnR3b5jY3A2dttXCK+8l0VrNOr7H4HT6AcF/nsoemHNxKAqZODrWV56dcQQocpIiz
4TLi2RlDMJOkh/qrdNAyr4aIsXaiBmRRUKMMK40tnhoaKmbFrayfIi8T5BH3hHSsTf0yYd971jsw
0WOYvOnRcAkmyz1RnZZ9TDiXniBL0Ur1QB5OsAsRPZ27HhRxn2NnLVT9ydcGFVeIivV9b4KC58RP
BbPD3v0NtKvMEske9Fmddz2sLx/4TdiGqacaU7Mm/LnblkUDO6vykCE5K3u+R581KwDskNB4PdNy
VnMD8cPWmWjLgL+oYLR11oY590D+LMwugVkqwoCe+VQFyKR78GaM29QRIEHzBj0/RqLTu1rqdXmp
EInQWS/KqBirypL3KNRVx8hFogEkmq7N3LBX5Q3u9LCwNyUpPyhBDLxi+uBu1KhCilirYKt0gkWZ
oWXrgiXFw2sDt8FyqlPQMsCuY+JJ2rQmD0M3PyEd5/aXKBndV7Xy8AGhcpvV6MmtcZ4ohuh3yJ1H
tvEuUapMBw6Fo/bwW+hwU95NuN1ia8M7yJ4QM7b4V3LrrKZx+oA90tioU5hunSr2PRNV01broAGN
IwzripjJjRIVHOiibW9xC6dQzxtwzRgNbmYd1mUz5LGXlFn0yKDe2TJkZl7TwhksDWrUIBgnTqqE
/sZMd3TIYnHnNKRCWmwrtpbjF6t8cLCp4RMjU8muvAC1ersuGpF6oAX9N1kGkCbiNgjqpvoYsnnf
6BPWIrJAgSiEUOmrvM4PGcw+LwxRm5cEra3b0o63mmuEB4SQDoxBkHKqXtRYD9RqywpVsX9Kqvml
aocJuZ/ib4bJmsgWc7K165NrpOdOvWbW3nlm19qrNiF/BppwsAnGJN8XFVF7FhkXKx3AxDrEs7DK
pjpgJEWD0mp9nN0FLQ9y9FqvQ9m4nYKgOnTCxVoIzM0plXaj1ujJO7PCNhCRah6laE4GUJUw4rTP
vpuJZw0MO4Jj2DvRXOH+g8Pi1RgPcVMZPnz03iAwz8x3UYpE1SK37iEaIJEX6O/XOe2+gzPF5To1
GryINFk8AqqiddeP05qWNaDGUeS/dTTDEIqH8UaDc0padpvuAicnKkAjV6I0ZhduX1E+qxB7adWg
mda6FkIQvcTdDHDQS7omOXc+lt4xGMNL7Goa9iNEqnPEyYBRJ0J3nLteUTNADGnje4Qpz5wWYJOg
oBDJbbftvrVVHIndUBAzV4+7LArFHnjAyIn5/0k7r964kS4N/6ElQBbzLTsrNSUr2L4hnIY5Z/76
fagPuyuxG93w7ACeGU9QsfKpc95gxTuwVhYII69eR5HAMVpH2QiEYL3PsvBPUPNKMzCfJzOIWBqF
WKStq/JBoRAPj6BpodbG5WaSR3OD0Ze2LgloNpqJonJZdiwMNREb1copXOYoAkSxncx8dpN8e1Ns
ZAvBdpGC39ax1nICEsDH/yJg6Lw+VrlMTQf/wkx+vnw58NJfRnKaTHRlEgibc1jwXvP4cMXFZad4
iRUkboEdKwpIhU04zEGvqy2emIP23Uwtpobpx0RaS1eyQK4Cx+2fuTCGlcdCvhWd4qLq1YHslTFy
g4S9KkDLrUok4h1VIp9exvm3ZLJmzS8VnP8gUCgyRbnqUPCF4ye9mCL+5Q8iXNVxEW+VxCyc0Aed
ppU5taBOvOC0CRK6wFm91+ppHVp2cgNfANRJkBcOco0vkUTJAwe82Uar9O8EYkiOjanoqjFKyneF
Yax9OroqIPGszN4bV2Dgqg0RZoYBdkDSzoxSOJyYVYwSx7o8JOgvJCCpAeF/7Q2SzHbQ/W6k9lZC
3skJCtyIgaJbDik/sOpG+sNKepR0Jn5C3/F3gWHdRElYrMl7ykR0WN2lmf0UGb0bDtlXJFafIDsa
K9LayP11041ud39QnIbpVBBoSOr4G9LLd2hg+E/1ze8kU74FuMz7GRkFDk57FWrVVx4W4RrCEFPW
QFHzEvltBPK+Mi0dnQjj1qKSAyy8x+mN8A8fKZSrC0tC9mqgVGb1mAkZVcmtJ38peIY74+QF20oN
SKQO1DckWwzr2PMlMgPZc1pTYw17E5sEBTiG7cGyHRJGy1eoVxSgoBzWxQMk+h9RHzzCR3hJE5Rt
CH1GRKl0g4xt9Aw45CWnnIxym6kcwgzzGKj323iKyoOKtO26YuFvcM+pSU1n3+EWvvitMT1zK2HZ
N4ZfNH0ELdc8RMMUPuljQ4A5jPd2IT2DzKb0gcxuFBB9IOK74lQyXrg5vkEtqh+9gQQ7CHselpWf
PCmBjWJQb7ldFEWbwcKOIdTDmyRIEdMzb7xeegwrpHBD+Lr0m06YyGocvEDN1jbe5aueXPTuyp48
idfYkrpMLChMQ6U2tXj1KEaOL0VfJO5oZnuNNzBAD6bzOQ2+zj6piUSKpUMQ8AcRKRCCVSjDLEOm
4/JnnHyFTtbRpFZD/o3n//JgSFUJISGVvDxbmzosTzEny+1rQKnl6UMj5GVwUSYzQ5pzEf6Wraxn
GUBzl4zCH0xtn8Yi/nK5H/NofXqqzk2Qu6DgMse/2iKGj7RwUnPNLlBOD3c1Yru+Ape53Rs12gWh
5VT9T51w63Kjyuf6zlzo0jS0yUhy2fySxaJVX2sNvwpF4RIfdz0GNuPeLx+s0EX0L7aRVLKINKL1
5Vbf+7Lo61zLBEFmYO+jLVvNlN7Xeo5qVzWBu4VvHVo6geWv52dmRfprLKwtOU63Io1aPKnmay2U
p5pStYAtw5hUU7iqaoHdHxqJMeEqZni+mFPAvLBYbVi2sPKU+o8n342E6XL4LYGJpT8KnO9qFKSC
zHT8WRK7eDDQTiAmnkfaek6ilwqNnJzL/HKXT5/UYEl5rgOFMXRquPZiBQm1w0E+knlAlXK/IckI
pn1ECwz6irpRZj6BL8cq+iKFuTK8GkJHkyBHWvrllSnXxelCI6U5A/+AeaiyvPgSThwjALCeuQLt
tUYk23mxRb39TNKMGvpdHZdkiQ+N1Nwz8vpoQTCpuGEGR2VRCP+1Veptlb7hybJWKPTwGpSDArfd
O8OKXEEQyQRl8xwwE1ZUbyxdcjrpkf9AQiyyRj1NRCtrKLCXSn9o5mtuvEA82KBSAxsAWQ+OiSzI
9vykWOwNLI5YBvyGpWkmvy5PizhJeOkkW0kr24pmGJauLwbDsNQUSnWXQmbDlTJKkJTc+6R4s07e
sRHmhTY2kANx/ZHnNcI/q9s9/lHO+198R7d+CFxgyClzF+xMNisoy01n4YZS6FuvRuyitNcC96or
X3567vHlmkGhWrVIXxiLnauUnZFgEpO6IS9dizcqCmPOPBGAZNZBN9yAo4Ms12zedwYF40EcMfJz
oBzBympJYjN9IDmGYoL8UzpQz+etldXDASsFx6ivfbE6f9HnXf/5i+cs7ocQbvBHJR2B2rmB+UT2
eWXUQAcYONYdj0unno7e+JjyKUHzpuqPSQAusiBYJrpuY8ql1QpBE6eRHxq0Y/6zwgKmKm4f66Ba
tVhe5yxUs9n6er/iL2n8U59eqmbcRMGXeZtdnoF3atGiP1RLFa4cG8kUscxX9ADlpskaU3zZtfUU
8FJKoeB24z7Kv6akSaxmq4aPSjmscjsno4D6pP54+RvODKmgIidbssH9ZMiLRRCG3oQc95S7gWfc
xgNqyLYCZrxSkLC/3NKZ5UaRT5YpwAlF5dfnyeu8Ru4Qb6xcUcf+QW7LYJ+I2LzSypn+aDb4C51q
IX1ahhQeAgkIf0aVq1toZTilP/sdxmR1dnpkxg+Xu3SmMV0muQ5zbIZA24ssI/IOdWU2XuFWc7iS
V2O5kQHz31eAKzeXmzozelT8IQmhAGbZ6jJBHAMPra1YaVyp1et9K9v5wbPr5EpG/VyHPrTyDub4
sMF8mZd65vUNSbqIK44NneqtCygtuXaBn+5kXQcqA8qM5Qce+vNiSE0PUWtzqtwgjFHaCsC3hnKj
v10etEVVh9iEPwyDxSYDBbCWyXstNv3Kj7LKVQv/S11EVO2GI1I7X0y1uxLfnYmDgMFDE6M9rkVW
xOcetaoChTgWspsmESG9Ffq83YqBrFVcrjmGO9SLlFl1pxxfClnzVrVOTuxyf89MH/lPFd4EGU3S
EYtvkGIe7l6FcJogFCUMLLGjHJqOy5SSwuWm3oH9i7OLe2NGsdOkgD35ub9elWq5ZeeyO0Eh8jEp
jORfZiGtELk9lnDTOXiT4anJpN18X2hSdyUKOU326jqFH9mCLicg2izDdgRsex82iIz/ZXwnF39I
8+HHpaIL4a+59lGeW4FvpGbTPQVKvmvE+GLNbxvlarFjvuKXQ8ES5txhrfGIWAwFujolFmS17MZc
PWDath52yWmxyjpjlcgJtOfxRsE4yw9/GfYhKckkxvGVc+9MeMhwiPkeNxRlnpHP8xHVSMp1IM4Q
nfHXZXpTEpNNDRmZpL6rm95BKACCQL8q7e+Gnf+LhUcBlfMd/AZvgsXCC7zEKDFplt0qR+E7tkPr
ltxk/KBFlXylqTMLb35EqcZMDlK5OufZ+HBG9UDAzbAsWd9Tdmh8tKmy/AfV+McuS8GGlgDupf0Y
i11XKq8clgedfff3i8+Aq6kSAyvsM2Lhzx+BJrTZRcjiuZLocezYmhbTTMZZ9mwHXyonHKpNUCK7
N6dvQdZn437iXzXpcG3eTxcf8w2uDkwDYYT5Tiz9MBw6ya4kaA0DhkeynvLuLrSjlSpTaUOPuwHW
kN8gJjzImSPF4X2LW8f4t7VLwBSaprP2Zuijvpx8k2SFWSi9cA0S/klEej66l2wspdqvfdjeXT53
5pX0ea8x8fMmw29bUfTlKygXlT8hGNq7Zi6XeDMV5W1q1gJqMwLJfSpPwAXD/HC50dN7hDtEpQIM
MxeczrKHdlq3udwngwuoDTpKHd3JMmUgipwvAunHv2/MIECyhKlpmrl8UJhA6sHdKJ0LqJoaT7PL
CA6rwd7Vcv7/bGoOOj6snQHqM7lwuXOpFn2TrXHXdXjsVNpuGFCDutyt+RBcTpwNH4N4V6Yiu9y2
3jCUiS0Xk4sYy88I64mVGdtuVNi/L7czf/NJO+bMG5RBcsjLezgUlYhQa5xcjNEDx5qMW5na0eU2
zvRFA9QKvsCmknly9xVQCfCNE5NL4emLZkgHRVTfzSC/Eo2dJnQANZDdANkDtlRexnwhji4IB46t
W2kkWQt0d2+TDBs0KbZeeg2tYKMTj+WI22GXlvG1C/7MTgNKpLHcCaOppC+OuDTW2toPwtbVu/EB
Ky6EFaWVhmto6/vkPSgZGvAPc6RjADzfoT52FxWUAnqExLsO7w90ckMb4K4XvV0e/dMXNw51M74Q
xBwXwbK2X0ClNMmitW7QwLK2ZOWJgiU0A5hhmnZEYPtp8iL7yvI9Nxc2+HmOOVkASlyMhtmhNCXM
mNEI66Np9hHuQtFGcKsrODLZhf0DnY49aYIr5/uZowcKsTojNUAm0eXPWzSiyCIwXmYNGNF3o7R5
OFW/q7TY2nb9dHlcz0w44TLwQ8Vm3oGhfG5qLqzH/Vi2rh2O2BOHbUuO2O5+KYk2bdW0eZVVjN4u
t3kmbDHmSFXlOJ/H1lzc5qVV2zVqt40bQ73Ng/ogGS+VPNxH7Y9GhhYq3RSyuWKNrjo4PZcbPzOn
FucRqVL+ND9KP3dYQWFbt5BbJ1KuxQ/Ax/E9VmMYV4Zh4Na5guNsoYGR9yTw1wESm5ebPzPe5Iug
SmIFoJDPWzTP8R+3aalPrp1YjbVCkgcNgbHDu6bO9QcVkOIavYe/fyAbFs98C7StsFVt+UCORy0W
ehzLLiytP0MRQVPqNlV2jQF/bmK5LHnbMa2kCO3FwtWUME6xkOAc9spxV2Nf+BV2mXVP1Qh0XUnd
Zky05tmW/XGtWR11warWv4QGJaC/H2YypnwF4RoA/cWyRhS3E8HkT+7oAVsYtHLYRKncoLjcPUZW
ft+WXXXl7DxzQsHs1XRTiBkztjw62yQU/hQpkztplKyioNlPCoeEZfyxO3FTV90vqe+udFM5c1Lw
HLOBFALq5WRcLCfKhl7L/prctikZxAQHG3SViRkIXapfBrg/jK08+1ATnjslWaZNnNvlPqFc7Xiw
sTZRZwwbTBcRTrVDqvEeUmKXp+LkbmYweIWjt0MAwCGzeKMgFd56aBVabhX76BeqOVrV1y7Nk2GY
27DFO54Tgbbl+pZUKfW0uY1MyII4DRevalBjcCQShbNm+Evo9kyloj3+BPqB5Mzy3YX4F5xHKFcE
pPo/Q1jseJqnK69o/6lL+VfDe+hvgzbasgkGdLK2gOmX8aHoQW+DO7ZcOJAP0qD8QDqf5Guskg5N
Xv5+wgh3OaIMoJwEb59PyGkUU9Xbvu1WRf1mD+kTqpLhlWPw5BSe+/OhDfG5jdEbB+Cvke3iIbAz
KviRmXlb0jHKxcVrMGgV4uHeg+2XV16SZ1bKXMKYiQWA90jafG4YtdVMLobJc73Wq/YEdIia9JnY
eRUcGrwate3lwTw5FXi3Ao2FWUmVgBz+YjB7HFQjbGg8FzDya91mXwT6ujDD30qBonUmzVle88rb
7CRSndtkrwHB1OalOv/7DxF+zyXSqFXhuZOh7XTJuM0S77GeFaEv9+00/bVoaB7sDw0lmd0rmk5D
baRsFCxtojz5lSEw7nhMXDJl8iaF6hyr5q5t7SuB8rmRJQqnFDgTSOSTSgbOJ1rDKmOZmuqzqsfG
Ny6/aqs3SXyryd2wt+sgWAc4Xl6LX+bV+em5Qb+p/2gEaOSjeIl/7rePuVSjZJrnIvUbviSdjJdS
YvxWQLMgkceFI1ETusuhsGZAzOrGRTE2xTI36W8qZCCuTMO56UaSCHg5MQ0nxOJr0LqEbEcG0NV0
BGKloXwNFOXY5tbvfzHd9JhEo24BqlnWmnOkLZRRA04QGXsEiJFp2JMFyaunwMhXKXrzuDWuMnEt
4X7mrOD2+L9mF6ssNfs+t4LWclU5+U0K8snwp5sIdHY6yiUFteZeRwfB0eTwyj46d1bAztdsTm+N
lM8iiLDhtmVVHKGOjF5mCM/NUnM3CWW0WUvzyrn0/q5briloKoKHH5nkU1iE1bBnpoxelnH1EERl
4U4BNcI4r4NfI2RDRI3b4ZDjvLHBDDKpHPSo1bts0Pr71hyatdyYwU3ppUjKgtFDgJGDpmgs6aZH
c2WPG0bnzJ4j667Xo/uQwHeNkiRK1JWHFCtgu5VokOdH5qFD3RmViSTDGvnyCjodUOqlikHCigcc
se/i8OUe1bMUybHHQNertYk+ASmyJq0wG1VeLjd17nQQ5Gbf6+eo1CyaisABJw3kCDc38N9LPP8X
GgIPXdt8KzDS9HRzB77v++U2z21ElIc4fMlPczAtNiLpoThWZcl0uxB0TZeGX/EUnjapkhR/PZCo
FwKhIZyiuHaSfGYzhJFvB5braSNvJeWtBksKoVo+JEl7ZWWeThptMW1sAuiB1BA+H3ZRJjUCV3HT
DTrwT00mP3mTsUdeRnPQ+LwWGJwbw5lGrVowSng5L/YctvCIvuZsAzPWseQq4V91PmbZpjINVy6Q
M4EpzcxyXbxyeSwslkgiSnsyE5pSSulQlcEbCONfl1fE2bFjmgjd5rt4eYLkZd3h0WyzIursKc78
11gEVAv8WepCq65xE97TXMszhLQRjEqFSJu07OepgqArchu5bjcKRJLslLEsH+0YpqOFLvHPpEuN
n4Vk938KVa5vg7Srb8NAmPcDeG7Hj/B4x6V4egj1ZsDITZUcDbX7myHCOvTysLzT0pYfqpHcmOk1
YLCWbwKr78PQLirbbQYV30i9GY+5hsbRLKT7S+8QI+8kfXwIRGY4U5Ta/4heFzu7AthWyWT7UVSD
Py1J4WshYmknajk9yL6E9F6pJs2/uAZYIkIos14oUJzFqPYonzFltou5i32bwHS4U3rD/lNYevC9
HWv7yoPpXezsZHTQVSOPadrwxRYNJr6FNT0+EK7VmtbBC6NZfXBC0qbQEXNRoXCHJG3WspamL2jE
yIcuwZ7MgpxFxiIJ7uKigl5Txx3QzDzY621uHLomxl0F946NEIOxlsYIYZ0MDJOqJKu+x9Am6ayr
WL85uj3tCZwjclkmhcOTEzHUog7THtfC6aANS6z/puJmVLuHWg8eSjv+EqRKseLY2QSy/aMEx3N5
pZ07Tkh3/O8HzGfAhwi1bVKsEDvZdruRKzscKMNZZuxh5tNeY1id2+uaQYzPsUV7y8036gL4vGfb
rg3raJXJYbhmHsy3TJqGTVfq18CFp12bwUeKwS7C+ObkZREOgK2NsAwfVTJnHQXORGqeaq0+XB7B
0xQDwe7Hfs39/jCEup2gVJPHnptkmk+ooLTSXlIC66nrg39QQcAnNbeH+wofiRsd1u9RDZL+S6KT
TfDkHtqrXuc3BjoJmC0HIRIvdZx+vfyNJ0m1+RPJ+RKT8uz5Dwr8wyfakV/rUAM8twqpD3Xk9PaK
iRIH0LOKanhU1orTD7X28180y2vy/T1JGXZx3OZaj78Wq88Vne9t2zyNHpRZT99qq+QuVqsfXg8K
6XKb5y4t8FCkT4U6E+0W70k9zdsQURcyHSWw/glF5lUNgWV7uZVzA0o1mXzwfAQZ8vwA+jCgkykQ
7W8wlcuGctU2vzA2obq5BS+cIIh+ua2zr8iPjS32qJQ3EtpAmuW2uev56W3HLWXiZNjepMpr2j83
owxicLxCND7dPjIdm7ODOmjkEzApmr5UemrJcuNx+llE/rEf5NdYQS/7cvfODaXxXrRG8YBwbbFI
uE+KupoP81Yr7sLWe2hxKXVsVPtWWoCYbm02V+6P0yws2+Fjk4sd26sSFANUQt3ED3Bc6dNbK9JX
EswTPWoOk2Q/Knbxw86z5260HxEduhbEnQu+oSCDviHNTa57EcSlZoTPYh9IZF+Ltyn3Do3ePORo
YtnI5HaB/YPk+ObyMJ87fcGlzAIUQOtOUHWJpqA7FU2Si1xwqdQblC9WZhahf2Lt/kVLYqYgz/m/
kyg/GNmX7SjBTDf2zYhkvITo4lFGzupyO+cW6MxnpKBJf07ScD3vDNHjpPEIicJcUejvNyaECSeQ
sJj7N01B4AadBVNmGY4ZIfmVvool14iy8BH4hXVjVmly6DNN/jdNkX4DGSWr80G2OFmQ9OmL0vZc
wwwC3LXUaKeqMXhHXCWuTNQcJi2DD5PNTaGJd9JJkrYKAA1bUiq5MSgZDE5iW9o0SQSvLU/zQ6wl
HXjkRH8DWDOB00WJ5+9HlS1ACU8HLw+M73NX4fuPNRGj/0guatxWRYj5JnO3Nzz5GjTl3Or/0JQ5
4/U/nNedNprJgE7S4xB1jzLhFdJXvyWlc+ow2l/u1dmmqDQwfQI9jZPzzEfJs6gU/zGRM5T/zHul
l3ZybNxImBReburcXQfmHMCgYPhOQD+t7wmpQkP60eq9DhNf/3thyOvLbZzrDoUDyoFznvYEOWCZ
UhdMqu4/isSXDsNUV9tYF9VTYtW/amy6r6yJs2czie/ZAY3X9EnUNgx9WXo47D3KWqDs8rL5XVuk
bNIA8gnotmorq3jKFp33K27ldj+FcQenU4d0cLnf545o5pDbj26TxDQ/r5gYoU6BL0/w2Cnt3Wjl
bxB5f5ZFg/cXnn+V8Qqh4l+kR2zCVbCsVDLk5X4YegpMqRb4j6kaUWWd0vxJGEa3ChL92iI9PTvn
2JiHJaNMhLx8siGEh7uX34aPeYBaYT1gzl2MwZNhpldyCMszRjNNAYvJmgv11PyWOQSRjrEmt33v
1t34rYLMi+rLALEVw8Ko242Vgb5WKN1Nimz95ctmbvk/Eh/IJZ1CMbFH69q2qwZXi2snnm1qQJAj
ind5mSy3B63A9ZhfoiSYT4E1wNhBkXZh76q++sdQ/G1tJc2q9fFpD3MSNP+iNYYCUPUMpl1CWUew
hnFd+RAIzfyx7bubpJCQP6jwjmuKv1yN7z2bLzsy+Qo0psUGSHMz7Udcgdw6kHtInrM1T2uozpTj
vXu5W/OP+ngR0RQaWLzkgSbPdYPFK7hAZs1X/cknoWt9LTD0sDNr61niMED/bDC4uNzcCVhybo/s
DwoYHJ6noe3UTLrmjYp3hHc4fdErE3rBt9LQomOOt8wOUEmyxtUYmmpl2w/liEB5Ic0K4rXhXen6
SUrqP99CWKZy3aPasuh7kmsRKQkCJBV0PD7wipPr3o2Hi6g9WftKQaTe7h0FDs8sNoAa0+Q0dnAs
bTN2wpUy7fTsX6xpi7oQJx83+6zI8/noIx+MaSayeMeunBlHVb8u+nVw7UpeXl503CKM5WTlbUHX
Fw81I446bFKFeUwn80Wx2oMcaX+ZmHpvYiZVcBOTUV+ObWTHod90pnFMdAQHKvWfVMPPbIi2+pg/
XVlTy0zOsq25ux8ijFQqfExzwsYt7egnDFNAimHqiEK+m9UEYNab96Vk3fRx9VupSDdZ6rUb6+yA
zqcQgCGADsujFg8zMFqZqF0N1Y1BM1dJc+3dcpLroJc2k0bZAJypdcKOsnHT9I0ujnAFLGA1GgB4
RfiE4i6uR9VeqMq9HVaoEFg7vzNAW+NxibaxM2rSA/foE2LHGV5h11B5Z86PuSLE45E8/JxI+zz2
hqS2toWy6DFHyxx5aVOsPAlNe9kMkOGwQWx52RRfeR+fRCrwaWDtEDdzq8158sUCVsmpeJDRJOw/
y+GmtYFCtZOC7ZslaV/DtpD2ppV12wZB9Ttr0uZsF58D7ia5cissL/P3D6ECRxGQIieVuM/dV7Qm
TYdm8I64ogL5lW4qP98PanhFvuhsMyB4AAtxWNnLzIqp1HKRpDTjxQ+pH73A7hyr8u3KPpoj8c93
AaP6oRXxuTPS6ClKJ2zvONQt+e30mxRKb7YCO2CMN/j9HRAquNV7680w+ufLbZ9uIJq2Ka4AXae2
sgyKesMbjbquvWOpB/mq1C32cH+tBnEaMMyNUItWKL0BPVgcriqLs7Xy3DsmsqE4soKyQzjUu1hJ
Xru2UK8sjXOtvRO/TGDTBtqGn0cTqwIe4qKnNdxRRVnfWUZ0qKpiWwnr8fLonVses9arYoKp4NsX
m9AkbRNngfAQ0+mREaDM1gr5p1yYV/KtJ13ibgJdPGNFqOzZJwAVM4cX5XXCDZRI3XlS2zmA1aBT
E+JpnvHlcq+oKjBEywVpcxkKnYIMcJ/FhKEFPeKQ3hIs2KW+VeO23412kTpTaweOglyJYwzdTT/K
t74//g6DAmUKGcfvVGr+pFH9o4jQMTHa7GtUeM9GHzt2rXe7ru/fYl+/r2KKFX2NKJJS7Cyzekxa
3Ds1DXlvrJcBzgaT+SBDnVFY/oQHq6ouAKpNjeHwc28xNilXsGOf6s44Ri3kwUT9gsJuDdVXP3R4
qtVDsIYg/atTatup+M3g9UeUhV8xMX3zPQACACMRxCDTJo/6HzIodykaEZ2if62k+hZO6Bs1x32b
SXuefE+KMHYDcyv1ZgF7pshQWTCwcS3u5HwancFCB6cex20n+oMO8kpY1sYMwdeV8VOnTI9DIt0R
1ZEg9x+iqXvCB3pl++HPKoWFhJbX0fKy16kT2xFWnzpEw76KcRxLChvonb0eVfEyN2+N/rbQ1C91
g2G5jvt84Cd3s/pxp5Hrny2GVL0o1glm8E6MdPgKOPFtD98xmS3tbPN7DoA8QL1iDA0MPaKHcaq+
Z5N5SCtlP43VUQUIkIblvvOTW4azcoyoUhwAWJs+DBBISgxHlvR/LD29afLqRyvpwHkwoMRAI+/0
L1Rjw7UatPeJEd9YjbarRst3ygiFda/yD0IUhwbJYgd7XhD/5dPcN+E3BztqNradb5uM2wul76zv
oM1Av3AqDRJuNlDFzhT0khIR7WUJTSlMiw+G5L+1Yf+YNu3PLsTucBSdAvyhGCOn0EZpA3U+W09K
46/rir2C9Wa06RGf2Q1WpG2zivvbS5Rx3cpG6/gpVweRunCSWvpKXq3eFIYurSxokN8Qy8gwP0mg
2eejAMbayX8SUIS5Y6bInCvkSgG3S0jG4HhYO1YihYeMNM8s6aWRbrHiFqHuOpTvQAcGazyPC5xM
+JllmHirwDKnh4GpmELbeghHL0gdcg8aKYemRlBFU9aSnYo7P+wAyI6wuO7RG7Ge5BrBIAmxIQe0
uAzWKVIxxCq/ZnZwL7Tptg76VyM2DwnpkW6Ud97o7fxgetWNYu9lyRGw0n0vgn2bBjsBXW+s0CsL
zW3EHRdW/dEDwZhHw00RI9KEUcNXMaD9NSnreTEgDORWpbgz1fpP6Q/3Aar9odq8DClS61xk/oit
+UyoHssbWDK/5rmdyeQ+YVon6tcs634EeeyWidiVs+1XbU6/MeZwRgsj5DSF5ByV8xnia1iClbic
17kUEdd0O0ypjhEECPDasdNo4jFMUvLoEgplcFU2GuZsjmE0q9QOfqCatOpl+09M5xxV9g+F3rlh
jyzEYNl3U6HcWIq0iRTleyZPr6OH/VZg2Ft8rXchjre6kt9EvoJileb2gbxuTPk5UJVdg7qFPqpH
ENQv4Dof7Ba5BaFFG7k2M6epx29KiZJP5Rf3rQhejcR66H14V+A178CP3aOP/g8J/+2g4wRixigK
N+JGM6OvXjBhydsA7RkRlKvxn7B11yuQqDGifDMIY67nUVnSbz0j2ylIKq4MYOJpWiTO/IF+ib5i
q3zPC3XfJ/IeJffv2NNspzzfqKk2bCUzilfUToxnGxi2qJVtX3Y/0ctAbwzDHMgnt21pfNfLdm0G
aYmGRP8SjOiQjXPNudipbbXti+pXzCJpw/oZUBluNu1bkCmHqMHhJMZsx+wfEg+jVOE/tIxF6g1Y
3KdPRTqEK5F55FplPLlb3dtpiXWPpcONF6AYZ3jTwfS62zQU7/9PW/SHQDWe1QR/Brgdvd2Gq7Q2
j55qHgSzuKo6bQ/Js191mDjjieyZSJX3OCYl26mTbmErHDUp2PlFcsjT9rElAyMb3h5JZZ+Dyn+z
CLHmYat6E8wYxjSgrRLqg8W+UYKvnZShuRyxzbHYwHagRtyn1qh5Nbq8knjpYcap9E4mk45QM/+g
q3/NYSfKhf4FDgVZBsqt5iJbjDtOaMGctI6ZgdpwnH03pXaDuO+VhNWZMAbcFeEtuAsYfMsgUAnI
RmS1ZR55/ZcqSoZObP51zoie/F8T9iIZbcpRoDWkeI6Wpq9yqcAZWT5ombWXo2uqJOoc4C2iF5V4
DGzBLPOF1PfnADCPKy/q8paFwpL/jV+MsQU5od9OhYby1Oz0S0U83HdBHmyFnHWHJIyHgw626Fuc
l/IOq0/s09qKC7nKYe0iWTj9xnY8/5J4dfw7JRF1O0ZGtpexjtkGfpPfN0jMYXcF8asIc0Rbyy7c
K6OIXZ+a6QoNBW/fAYHdFVlRXnmiLJO28D3JoszRGhk5Ct3z5H54hCtTbKXQoycX+T0pwMNBf23B
f0XIxnJwZ3+rkfTeHHQOgl1yfxBHPjeH0GkbAf6ZeA0jsBO8memPy9HnPDufZm/uz4cG5tj0Q3/0
OMlyBVSN2/WokRVm9g8ss8gxTfZgRihUDXG0u9zkSbg7N2lSVCNvIk7z/W0bCi/BGsj1UedaW0ZT
3xZ6ec0W96Rj82YG9EJNBi1c7u3PHbOsoSBxP03HLNUo0GuZtwY2OjqT3fSbWiVxoVlN+fddo2ew
LGAoCriQi6elNopWD9LJQFirsFdeWz3JWfDn8vCdvk4U3uCQTSCqcnUtkzCNkY9yFue6m8rSM5XP
IjGfG/1WK66s9PePXSyNjw29gwY+LA2/063ALDPdzYwYrRZUCbnR4j9pUW21DACnNjke1lkJKjaZ
Ai+vsF9i/bXjhBnK7SA9+iqjnb/UIzd16W8QHcT85woO/GQtMcuIh9u8d2dy8jKviyvx4HmhbhyD
2fOFe86+Bn0+t44APr8T1kAULUsmfqgh5SCb76c1vpapQ5qSsOOaHfaJrMJ8+ZBx59UJgIZ3++Ly
MexwkFUAyK6p9tNDZw76bV7g477KbBwAZbTwMGRGAS/U4ichfdf03jjodm47KcazNzbmJGuSQdnL
5cV2msi2WG3UiuccNnLSy88qkjifPCg2Lok2CVh9S33FjiXytcGuRgiAqc6U1wwZH61F5RbA8+UP
ODP8GgDFWXAMcNGJoDTAXSUkKeS7hWW4oSVTqq6nVa6FLgbFmyEUr5fbO3M5zxj6OWfMkjqZBq8r
FeEVqnRUpkbd8y5H6hcXin0XJ/2VzMn7XfFpg1HR+dDWsmQM3JKLUo58N4zC5jj6YXOjm1jQy5VW
IBZhVU6RGQWikHa767G+25lCQsJzlIafFpTUtWHl7baKFYCkptxcST5eGQhzcX6aoVnGUMd9yk6p
QziHjpdIr1SXz7Zhg8mFCIR57EkkFMmFH88+FqaZ+KvKSL7X4IBtrb6yiJTTGiH7VxjC0OEQwEVc
XKMI9A9+IKWBW9T4Q3R4E6pm9JZW3u+hwfYVgYVZqri0nbjrtBV0ocLB91I4fh7g6gQf2gmiXl+r
NVKvlZpmq7ATJtaoAiJ2JV8Z+XNLXsE/gLIfshIUkT7fXKMfWHJZBIEblsHXQpZvlah553gHmrpD
EfdKrHjmCJ25WP/TnL6IFVWcN6q4GgNoFTpCfp3u41Lf/jUOlfMNvUKIr4Qx8NqXOGy4Xb7tN/QK
G64abW+GmXxU6Id708gTR+bNVCn4oXrJSBlDFIT7/ZVY51xPUeygZjtXpIEAfB5Y9FontcypOs0v
zND7b8rOazdupNvCT0SAOdyS7KxWK9vSDWE5MBfJYubTn4/+b8ZtQ8LBDCBbVqsYq3atvYJx+RzB
/hdkT9FBg51zpCN0DWFjDDu2uhU7F1WNtY3duGOY5nl7v/Q4MMM6mHe90Y3IrAdnWxT5szHbgA1w
EjYfz2P/eIictRKhQrBx/7oGgUcHw+YlspULjYttpWtHcrkNP5ekOAvlXpsxnf54wH8tYDRu1lQb
9GCedU0raiS4ySJn7TKVdCgscWOCSAFl5G+qkXyhufIjza29szhbC2MWtc4PwEU3ah/hnvKZL84/
7jSCCYhHuH6icb+mb2tkYg4JOZV3mIL2vrbY+PAUzu7jM/579lqZrmuiDbso/a99XDrGhVkvUrlE
o/mYEQE6JNo93YVPesn/GAbF7GrdRu8Js7Or6SAeoxggzE7v5lxTb7U8mQ5xa5hHJCDuz4/P6Hdm
2p8rEgA+GPTvp3cVqv/5hox9HkW5aKzL1BllWJRGGyheF/mm2S9nQzGmMC37BChNx8xPzXFfGNR2
OiVFJMjpJhl9QL7vY0KSg1142hs1D4aLujpGe02l0YEEeqIj0f3MTJGdFzllmwYtfLg0Tb2hObLc
tt7SB5Nwi50+Y4nokhC8T1O2+omqazd9oQL0uh3qKZkpdIzbZUuEFNmNsb38yqsiC4o0zW4NvU6f
tJrQekk9evj4Kq0X4Y+LxP4FShttKuxzMSi/mkYsUu1k5BjzXSP7AG/3x2roSQmu7jXwzQ5esGEl
j2PUf1KZ/PVMr8PiV/CbZI3j5dUaVvdogfUIcXsiCLUfbis8oT8+sX/tbf87wnoE/yn4YSIovRz1
5a5vtN53lLNRarhNU+ziby2X6h3+8ccj/vVsr+cEyRlzGog06NP/HHG0Gj2jXbZgYZQQaZD62mBs
+8+2gv/YMaFdxCoXGxwIZtcLaidVidpswolAAu3l5U7tyKUmuyCVWvjxCf3rJq0cWJbu1abqGgzp
sZus656hMDUnRLl/JzA1/mTB/tdtWkmV+JJ4RJpfFzNkYwxZkUfTXesZewDY7RL3uxzzq0RiLz5f
2uoTksPfUzu3CeMnutEsJmtt/OdtivSy1KGIT3eu0fwqREcorlfh4F94+qnPC+XEottdMuICg9FT
wK+1OQoHFUi0GmIs4Gp8yZYkXz5hWf/jYkOdQ9gFwxnFh7E+Xf95Xj2qfzy6xwk8OtfOVdTnd9ja
fsYeh1DJ7/nvC88yAp3bRX1nQ6Khq/rnOBO7Emz4W+vstV4ctJO2IyL8Z9kRAuppD7qEzM3LGU6V
vjPS9pkMhR+2HAmdRN6ODhGcOgsBj5WQnG8PCHn4mln8okaRfVg6w1F1ZnmySxKi5aBk2HjhzDgR
JZnmy7moVXRZ04PKik1kAx22wmzfSt2ufWdQyXsXFesOraBejU3fK7ApKuNUCRKrPtXTlPpFnGMl
X5CVO+a/BM0SX2/mN29YNLYORL/GUT4GyWiXO9PAn1+XoJJ1h0ipmYjoKOw1OKAJIrvkeId7VGOZ
nySENlhNi24/7mA2ZdrtqPdnORoBTw+hv9a7QbPnABxCO8gzk60DGoNRf/zkDPkPpVDfvcF8MNzl
SNpHyP59YznyOfaG5NC1xNu2My6oNAzTkEPcjkt1oYn5JlJJY6LIn1q1tYNYzWBDFF0WZF3mhPGC
URcGZOyYbt1aP0TkkrsWmqqao5b6qPh4U+3UpV12FCoHehcn1Va+Za55P3biu9NE+7Qxz0IZvhVz
tfij4Z5Vd4mCTlRB4rmXoqjv3Ma5HZTlKxVu6o9l/ujwFjbI66fZ2bupcaoSMxzS5ikSw63lFg+V
tQSeEDeqVex6hoyRQgUIPXeumm0s4EzAq6fBMA7GmD5a8fzdi6zDQnQTe/LAyD0yB5ZhgzA03blx
vviDoW/zqt5nUXTr2hPGa/GmHOwn8tU7oHE6impGfmBU33RK/jo6be3zgFF4Zm6/awaiAOq+W/wq
naedtQYBasTS156XE4WDI4uYAyON5Cd1krmuTFfvD1MHGxmQdXY01yBm0ZnCs9nEns1oOtTazzij
RT0qbPi+GdWbI6VfxV5QxfOO5l5omfG2JxgFXpjnQiUQ254MU/ixvnAU1vOETqsVTkXCmrvL155n
JO4yWk+ixos/p4tI8Mo47mzSr/iiCrlPlXSLDfx3V7pIWQ30UN/UZcEc8L6rqm+GRVth+YwXcV0l
MGlQ3TiWyR6fiLRr4IQXXE1jxxvPo7V1+yL2O6LQya2eCeMeCNy1F+91ND4j6vyl5Pk97MolgBEL
NfR6/2HSOhTNlI9nyMX1Vout8jD3sSBSJ4pOpeZkO02IaCO0YjpNuky+uk1bfbKqXy9QHAMrH9po
wFc2H9fzZZLlYoadop1ZILJ7QjSSc2IZ6UvVyeFmWCR24u5YHcH5xSc10vVKv45MLc5j5iBk/8uE
ZhXAVWnaTWez2PHgxHhPkKbzGa9wXe6unuf/jnK9YyZNICa2q11F/9U9f7gXfftoRv1NYbg72xu/
flxTXBdJ6y1FS7zaGjnQZK/V32h0mZUAzM8KwViQDSA4f3ZG1yvpOgQQOSjqaqljXL+hKrpCnJOS
9DHrimlnyK6/DBHz5ccnYv9jIYU9iFnraqLDf+th/GfBjhatR06TT6RxEFGAL5Ry0uYu3WKojFBJ
Srr7Y2wfZj0aQHL1qSeRvo9vR/p1Ry2rWeRI6d1FHjHafqFb0WGsybD3B6nLfWsbMw3LoTYe5rF/
l67bPTpCqbOA0I38tEwR2R2inkKjG6bvEP6jr4boxHuRjdgGCQby7cRRnhaRLRcnKvrbhuyOTW5J
L0xghG3TjgVWk4l7tB1Aomjph3fFrDWfRITiOFv9HDoTy1WMBpWOt9AWn0B56gPy5UEakubZ6pb2
yHGaF0MhA3WO0pLUZ9ERt921t4O3wowakyVgkzluIIDEgYlW4enju/Cvt/O/N+Gqmklb7KULPRrP
Wju/lV12Y6adgmjbKQISFX62Celq5DB9wvX+xxP2x62/KiFz5G9TZbvDuR7HH/2sP1mz+pkn6z/f
S6xwebDW1s81XbKyBQaFrjKeFZX07j45mU7xoLBxVZ3bUhWfoEn/mODpLCFygL1EfXyNd6BaaSen
T4azCyek9SPM+TvfWNaXkz411lAf37Z/zAKr+xSE5lX085d0o65VmWpGszYehyocMW/a1pHabQHv
lsPHQ/3jXpF4QWeOBidqtOtdWWPVS2ESznKWreY+ZgokpTYnN+rjUf4xV6/CXaxWmXdwP7x6Iipd
0aq404Zzi1rqIhN8/xsRlz8KDdIUxo7Zz4/H+00PvJq2kRlhGcSi7GBgfbXZdLvOSKWddGcoZBKH
UsOPMNHMrfHOVdRw7h1y16IGO/n226IrJzdefLYfJ0Wxwo+P5K9byaYXA2M4CzQK/7ZN0iM495ba
08FzE/VUmrH7pKcaXKDGXj4Bj/6uB9axVhtTwG82ptfEZaHJQjXz0j4PdXJBIw3Ki41BtubD65Xj
hd7UPIkZbdeg8xynRvP/tfigpbV692LXT14NoddXt7mfcIW13Eo/T9Kb74iuglZXKNn3jy/pX32q
38MQ0gLcZwCOXAvBU6+as6pLLQLtE1TucfxrXDoyp4ajXkG70VGi29o0hHE5HnKvVMJOURu/XllN
Hx/JXy8PYB1IAwAoZ0wH4KpvUnkdHkFFlFy8OX2BKncvXf2Tm6pfvToep8msg3cadn5op6+vqaNY
ur3Uwnicu1rdD/BW3j0N0ruPWq9RfUODmDaprXGImxlaRTPe5YtV7iPLnC5Kbdhp4OnAdkaftzfS
GvNduUQlbMQZfqBsjPQG0U9+HuxUXrK4YZeSdsme/qv+3XLQvgfSrLT7vGyV3cfXDt+u69KKyhWl
KIRiMGsTQeCfFYLsZvZ1kdLdapH2CDnwkGaeDhE2HQNlHucN+q9bTydpTCVazGrIP1kZa1kEG749
EWB5kQuZjbrot7OtEfQ43MexdgcBzMjafa3p32RbZn5R6zeVwDjH1hPqYXIPuy9JkoeJle/aynld
WLanTJ7N0gtce7hNl+hhnl/ahAzCar7oIz7zifxuAjzaA0+bW23HXN9i9+T3Rv0wW+WjcKubVo02
Rm3t1eimJZIt61MRzmIJyDay4mdZ4R7YaPfWnG2zOL8nx+Y0RO9dlG3I7NhroHwp557bbSDi5sbO
rftMt8Jy4ni0KRiUHwAgO61KyCuBhFfmyW5Oo++9qodmHW8s2pcOWZK4YEIGXDuIpYqRC7boIl0/
bC/3QxQHTpccZGSGJbGHbh8FWfuij+nBKrUbsPUvo25+VbN0Ldj91NX8IrLuh6k/RamyL8VLpGFE
IeXJgpy6RDeFhXWMY5cbixjlyDJ2tp0Eaf/qyHbTJm0wzi/aaIZ0PRO/GUoQ3/SLcOOdnc5bLiqJ
Nvam4SLnw+Qrav5TjeoHb+mOfalthyrdZKa1bxSirecv1tJgPFPso0oPEgqzjkumDsp+4gw1s97I
xXsUWhNCtB0NA4bZtJud5c00IS53mfal637WioA4qu6Ia9paxo96MEafk8C9Db3b/EVEb2PTklFV
KlCd2yfpNCdc3kjXxmGOm5LyGKrcTUXLN3HbgUxIEttiqGskuiCzPED/dAJ+S5/YLmGMaFQIvIx0
uY2MZK9Kwc5V1x4geNyXfX2My+gcF1qwWNNGlBcufNATE6lXb17jbJdOfdaroqUj6fzCLoFMQPHa
1O12aSzfrCsqDyJsp5Y4pAVcJLbNH8lkb1WRPbpspn27tvy50o5o97fzbPq6O2BbKXcKkU1WO106
d3ha2G0b03ggutMfCus5KexbTPjuPHd5WMNB62HYuA45mXn/bEnzMjbR19yRX01ThCrGrglFe25D
Kp2oYDugmq4OLGUJNK87umnzqEWkTuvJhluSrMOOMsRp8lalCs46couq+lRRRCtS3FZZ+8usf38i
c9ttnJHt1FRbq6A7nOth73Il1AlOr9Sdt17Gqe8Jj4kQpMNhCVfItKXpdJs79m2UFCJ0lvyV6TRQ
CWHPx5vVkaDQ8r05T5bvNPOWjKAfJmo9qWNkPbM0WuqNPXUa4cWmQuBmuXXhxJfLwsb5MrnxfjCa
y+IKMn+dm0xJbmtt3gtSVB2V/rI+/w4gCGTrBhrT0VzwO1qslVr7Ph9LGJPtU+0uNEGTDerwS8UH
cZfxI2bsnmDTDgJ1D+hmI9HD5ZBAcoJ9CS2M63dbcQ5u7dz05K15grY0jxUJm7yEZPc6LakT9l6Y
xUuaqPeFnG71PiGzNtG/rm+9aiAYgoQZ9/C3+zdLJ6HSPo9ZurMqw96Z4IlB106PEPr2QrG3pWu/
dHiKG03z3LPrppFTbs3BXYJC1mqoSv3Vhgef1fOmSiL8ESyQsnVuU9ywhwgFD6iuDl7dVn5sZbR1
8r4LY9ve5UnfUFtZ75XQYAr1e1RQxz4bYNMSI6HnodPThLY9Qmmdm7iQRJMWBqHGU3ZrezJYpz+7
o5+aF6q76bIa6k+k3UWkLlhigVuqW99gpN6rhQv+1YHmmS0VDhF9P2yvJZvXquqjOjdfoU3AYWKe
Kttsb1UZiVvNiXrGVwq51Vz1QKVCr7+ESl/LQ9u1NbxeQaFf1jelHA6QbnKQQgKCO6/5Vgiw5yhX
fsa59y2VzVdyit5TIp5krz43tX3p9HkfeaSJilVPkCnmbiQAu/PdZJmf4pIovcGah/WWU46OVn7y
VAKgPczfjhMOjIvfirI6DUTv7PQ64Y2b7LL14bDbfkeCGxYfpvGkZoZFZq/ImC159Jl0unrbOEkP
r70/t6b7CKlhCROF+O1Mk2YSzJ7h5r7bLpAvB0Quv6qqKU6p3qVPZkpiXA89yldb1Hgjsal4TqoW
LUEeDLlZvCF7Zl3rN91o1busitxTDjp7wxDoqQxL3liSdD5HqJEEOVenGL6n2ryYRZOdHUVZaP7m
yXEEyH2283b8UWFqpxGRmedH9hyR7+pEd0TYmIbxoMEXnysZQ7pc+m9YACLyMI1pawz9fEqirt9p
1uiR6DkpZNkm+RMqD2zMZnjpvpir51EmTN0tOjmZKr/UCW64LDSFHles2jFIsT0/TInqnubU8IKh
VZ19hgpgswyWuZBS3NSnZGLSJICt+UJ+b/1QbbImUnfZMIjAlUv5Hfwm3UyOtvN4GMfU2mZTfiLJ
9Ja0MemnzfxI+UozukK5WXjjdm7r20n37kifDnjFjnWjnwaNfG84UeGsm7vOam9zr/2pOKTIuipy
C1JoftVu/0LwDIRTHd8uVUuO0jbfl3RhGdKqL3Jyf4lsDNc1F3/3nZoVB1uT9/0EIFxoKM9WOz/X
DiNhfgNIxFnTe1TieDtFEFlJOJ146AdywWuxoQd+0GW3Sbrioagrd6M46Xtn0ElLsv7VRMPAz9qT
P4/LBTW86ze994CRu/CXXL5hTrNR1epSYcfgV8YYh7AWdB8po/Cr3r10SbpblkXx1T57yT0Y96yV
8zAGkyQJI1G1Q5lMp1HnluloiJIkvhNDjSm/uR+RLihoUeMletYc8iZaxTNCY4EKHFcKUdTRk+wR
/aZdUWw0yJKhRjjlmK8AvNjMot4qPejQ2KrKjaeQ4jtpN02q3yfz5OdMLqwJmyk2g6SmAF3X+ak0
A7HITdfITcn2u6yn3m8qB9Ta3GWdts9qHHdnZdeO1XYx5iKswZppAIZZwbnk4o7Ud6Lim13WV8/G
UgIaTXSueV3hKs+j98WLLzJeU2yA5rXW2cAv4H7xG5dSfpWqfZMP0Q6m3qaaSyoda+d40Xb9PnDB
WrqU83AY4i7I49e66QOZmxst8r5h4ejnJjnW0c2CPW3ZIwhzKgiw0fCW2st2vb2VG/lx0+7JP0RY
+zPW1dNspQfa6Gsx1rIaKb3Ytd20G1QdY+j4PMjcX1euaiFt2xzFnVSXTZ0ZOKy4O6RalT+68svi
WKRGQhpN9m1JOI6N/ZAEIi16+SsavZ1WZD8doT2XJINxfGtdP+pKaNXEfHZfFH6i9NAxxJDkWeYq
zYTvOIaecT/QsVmrEdH/VGmm5Z4IhK0FXs2amhCzroHDqGoDRFcda8e7J2JlaygvlAShaKoN/O4X
fWa906pfZrX2UmPSu4YgVZYT8jXD7Q76+IbQJQ/wcgcUyHyL+ZHWEwxEZ2vw0QJHmxqGBF3yLnS0
FG46AZxuGZ0aswkQv/0Swto4S0uIcwW1evSz1ecpaV+yydxqA20OOz1C4TyvNyFvuydZjCfXbd+b
Wb62sdi3Qj+P1VPRebEvWm8nuwHzQ/fkSYOd0M1a5tdK9p6rtKMMZ3aI3cOlRLJNYIU2dw2LMj1i
xFD9pnWMjTda+6nuH63BCrnWJLMfLG3cTdbyqFvyonjiaBjVYb3oEy0WtpF+HIlN297XCaXFaPtr
6WipxBRS65azB99jcR8nRHzLzArWxz9J5puDbNEN4FtnC5/kYjc1pDWVJ84MpjGhmEj8sesORZ8S
BF5XQ5jX+mZ0y50zErutWH5h27fxghfCiFtWpARrSQSMspvzb1pk7xyFRzM7u3UUJi4irMh5UGWz
VxRC2Wm6V/bwi6jrbaVEG1TbkGIn6r5O3Bfxq1tlO4VnBrz9pGrT7br1i6miUipX8lsrP+Mpsg19
T9U+LONtxVK07jK7uLuoszwKdd4WeeIXTXdcd6GpMuwmzGRC4u28Kt+sU2vNK2EyD1dsPjBi3sZR
etuJYl8M+lOlTfdJX7f+uEyX2VZ+fLJ9/nPzDCzwG62jEltlvxCj/9w8t/loxTh3yse52WpiId5B
3sHPjUgkc2A01k4TCMjvHw96BSevg67sYBz4MacFfrkaNEpwcerGQT4KZNShUcEIz6dtPJa7fFEe
bG8NHMIC7eNBr7G8dVSLnRF+rjSZXJClP0+1U5K+dHDcXk/VQlGYWP3zHO2RZur2yknuFDZqqhlo
9qEeTF/W8/8Pw/vrAFaI5j+tjKxa1KFN0vZRNlZP371+zO38cez4y8enegUz/zXQFX5Gym09wV+R
j2V2rNBiLBnbTmR0ZTH6dX/G0mJTwbn6eNBr2PB/o4Kg4zClQ/q45piUEtOZpVPkY56zUektCx0y
e/KkZCJRSWY+CkTRHd/OQds+HvufJ0zPdKUSrjD+1Qk7KnWU5XLCibczvD6Yx/Guq3M0wzd4ZN9O
/NWaPsvF/Oega6Yo7co1fWltYf/ndqJ1i7Oi+t+gGTSEqC/exKAE+nAvEmNjRumbJtpPFBZ/w3g4
omkrPkpDjLfo6kyFTIVT4xv7pOtW8j4bmjhY6jgehkrYCgQL5zMqy9VZMj2sgT8M52jk3/4F7I8Y
vBmtMBLKMWKrU7d7t40me+jQwzp+UkmJRKYotmZDhdA7+mdGX+v5/AHAr7dzjUrEpon8jOuXVm/S
SbMLZTg7c/LNmbOnWO1+om0eYAMUt10xt5+0GK7Od/WcxVvIgdsM65g7e3WB4ZwbXtWM+VM6V7uc
BXfo5rtBPfZtf2+q067Ufw3uJ93av8ckkpKydv0fouM1/qvEQpuVonMfVScKVPndrdCWViAwyBgR
0NQNIOGofEIZv5YScKZ/jqr/+fzmtS3Ujs3bYwPbB5Gs39eXstrX4sXwUHNFtw3YTfJrMEvQImtr
tQ9aqj+RQv3JtPj3xHF1IFcvEoHjY5KThPCYjwClMVX60ZAi0M0Ha2iPnTgqXhYm/evHc8ZVR4Xp
inQPD0UUbTgmrevO35LGTWZF9kwdM4FT4FUSHQc3j3/mpjY+fTzW328tVniuDhWMSoA+9voA/Geq
MHWwFbX11Ec9NtD8wm70Jy9D9Gi7eeDWULE+Hg+jwitUnNPjSaapsPpRq7ALr9ZY1Ro6c8T0+lHK
5rA4SKAxZkCQAryT4wIh87Bhn8iyUH+x++KLoWb7KG+OXmuwRbKybY5Ea/1GHXGEMZ3fvD+OlcPe
MPphVTBmPO+Qd/FOjUGe6mU8KLWz6zTtRqntk1dWR21KQ6WyYOCMxyLRcx+F7GaaktfY8C7rP2iT
GfAG+uVsbSIsFdj633pW+gvM/jd8RXL9tm61IIkU8XV205sxKg+onTbxwkbYWSHvLBDUjkJ5t/v6
KZ3SLGgLvBBUkW5tuZzN2g2byngqYTb53ZzdG3kdltqrWn6fc4rGcbhRs/qQpqrqY2sWJs4PgLlf
7lLfVIqxxbvz1rFhF/HpZJL+MnkPdm/vvDrfR3W6jXIuoltu0FiErSMD3Xhri+WcGN2GLLhjUX6L
QeHQQm/q6VWj32vn7C/QL3v1cEyrJAAsO6jaLyvuAFi9vdYtB5Gnx1E1HyumgDTV9kYsX/RS37T1
txI2Qq+Z+26Yg9l1tnXePhWGOHW4tGCPUF6qsdl0HIezPMe5gslFfNZqC8Sr3LaUU0b8ssApEqgR
kascU71CL98PwOvqbd09Lnkb0EoJu9iKd1hikxlwlIk8E0sRLq3e3KiC+8XRaz04rVT8iTqco/fU
Md5ijRadLHk0FoXNu51MPksYfgJPsXB9S4v9EigeQf0SGIXpBevFRp8+eGyRvBlMYv2GmM3TlNQb
Zp7Wqbe6LehEeKynVMxROlyydMCaWgZuYwYsCV3AFu04DvPJa+QZwd3JY9vfunqYT/YbOoejoX3v
O/gdI3QPzdlAdd1CRd+qFVvwNvNNvd2MjXJbzwWC9wz/BQ9KZa4f7bZ77ib5nC5T4esl2GUm7Iat
qY5il910wysxWmooPPSaVb8D58Uagydc04kW99rhTp8f1qvklHHQC+8LHp802L4X1bAVdfzdTAt8
F9rha6fVG+GaW+I/dIwsDrME56jV9JcCDheOg5Lu56Z27py+ae/L2FxNZRxXnjG1+DIuLUKi9dKC
dm/G3NtXizjqY/7sGqN5NxSyuWkzz4PPVdUcbvPeWQLvOnSgx76voqPVWsOXpDOnG5kaBDiNkfpC
8EUZ+XmkzvmjoTbyVC1u9KAophuONnJ8c6jhXWZ9tsNCwdj0diRh2mV0kehq+GaqKl/zIo22MTlX
myo1jE0yyhnVqUzIlS4U9QG/0ylEZ1HtFDsG1Wpgg57Vmc73DqqHGIKMhycJrckZnuzWJQY8Q0ke
mmrmfBWDQ89EiglFpSnKZ3tcQDFTlWtQGwtxi9bUhCns5hvXqbjpVUGwdNiTEPMYYVv3LG3c9f20
bvPTnKcdDQ5z3wA9+cMcPWKc5S/1sGnXXrBEqd2Xkg6ZBbWmi8wuaHpNHqWXPepefIyT+LZpmmJT
O9l3R6+rfWarP6COfjGVcifq/KjXy6bJ9Y3Sg1bFekcHxzKr3/D8JJ2HXstfK1z8Fhxfg7TTv7iT
LW546XkAVRNEqqpCp9L3C+8brcB8Grb4z+6t6FbEBq0O1R/HAs+yJ7vCDnCYtxZWEIpl+usHNOxl
IBlnk/3NISaAzwtYbXwpLBNy77RVu3alSlr8Y0EgTzO0CG+O8fggFO9Lnw5f6yW70M6hm/QTEe+O
f1RNcenyDkitC0VMxgQXfdVxAow2sJbM+EUOlk9KRUj7J7TSfttMr4Y8aopzUTK5WZl1tXlUJy3k
j8ncf++r6adeGSkOOrYVNLaC1cgQegkEJlp2CVv1ONYD9mokET67Hc/69GPgsll2x9P9VBQNL8c2
Zr/ai+n7kNU6HWqHFo8WdjXGzoAstrfjpErIGIZTf4dUGFDIVVN3pzTf88a547y4Gr16HLsSJOhZ
jR7I1EO8ib5Ikzs9nrwQfmC6nmkkV/Zti4z0vDTmgxTp0RoR1yZWibHFnBhBVDZs+8WRo6KCSef6
OXbbvUP3U7Q6lkdwNqDJHctaH4517DDNHzXt+9wSDCG6JnQXlTrL8fuhCDUj2RrFsrd45viIa2SD
z49bOZ1Ivq7NnfU3UanJ41IKQtS1VwfnZ/6aaCJ94GciR82DuJy3FRCbPXigTBYYe+HwzR4OMXCD
ZPosnD0fEnlxIwwb4m+H59erbspHAC0i0ns44kecPHd80btxOyLy0OaH9Wcx3l2PBQ76C/8YN/WB
v/Vt+aYboBwY41jTiQvci+Qpw1NnHZleeSCyt6ppKkxfjvVirkeapOqFL/EY6yHHok7ZazO+55Tf
fDHaaFcIANSZkr9Xaz/WaXZN2gt2ERu3ijdKK49K7H51gYZk7fnw/raNoWwcq1nHSNrqhi/KIN8h
sh/MJVPvaqkR56KlJKANUrr0/9hEufWu7NJTai0Q5Cf9VEfDS1xq36zedH3dKm/6qnptU1DZKB+e
NIoorW+FP6FK9LN6Cfox/lY0Xkc802KEeg+3q1Dyo5pZqZ9NK0F+QW6eYh0D3pkhTUImlaqBnS+v
AyuxT2jV4msWcKGL+afnRWe7seYVPlva3VQ2lyaNoWkMbR80KwvLn7Ki5G12Jh0DOkf3G9bxwImT
I8oGHXRh5jo0FgWbUuS7QZe2QXc1V04008TRVOZh9nE0EE1QuOakc7e6KmxQjaWhG9HwSmdzoqqQ
EX4c0W3mqfJhShXzyV6gASGkM8ibZTHO+vY+dVHhZGZxa1rte5mm3wR92UDX8ZWauvxbqc+vENEc
f6xn5q0yUv0s1p8LofbhOI0XiDniLfXyLy4q5V1X0+yqJhdnm3jEQD3Xq10inPzWHtQ6WAzAVbLc
+8PspNpOeAbdi4FZnYiqaJunM9TdsuD5K2Yr2qB7e9QIrcq3JYFgQZyPy1Mjp1c3NZ8wr87oz2gI
UaiZ4sd8YpI3k+YNjskPxRTvo5a+U25Eb65X4500GQaGz9riunigSkUXPvz1msa0JUJDT1va38qX
3MndUNiLEhLcReBxOcivVeu9tm3hfu2jqPRtNaaitGnt7ua5O6/Gdypg+KGy6PRh3tQad9GkdycU
7NnRlMkLFBYAR6V+LtNSDxXWlJux9TwazGuzhsThrZktzqscY+c0iBh+TZ0nxiVz6/HEjr7AZ0FF
fhGrxmE2lP5FU+sbOjbjVzQWRLdYfcY+M7Psg/t/JJ3HkqS6toafiAi8mWZC+jJZvnpCdHXvBgEC
BMI+/f04d3AGp6N2FUmCtPRb+KVTZTh5gontIbehNvCOsUw43rDuZtSYxHp5BQfuIst6hKpm2eyt
nH3ZHXDnRnmn2ZYDYIKd6w15BvPE4WYOPNDlzAIiyFWNZ0CP4lCPkoA6Y7CQJuuM5ul9ZQf5Mysz
VbONnc6/SCeau3PGLn2sTaKP3H4moiirfKwfttXdqAx4C7xqhT0ux/wjKgqS5wwBC6gRiGdB1362
YTc+jGr14k6Z6r9BFhS6yMoh0CtMh7pkM0VRi82Fia8MK1E/CKcYPglBxClCI6H4kxdLdTJIJbvm
a/57ojfFUuHfxobHhr5Sn+kqQ70TPU8AZvDmL5lkDIyOr1K2Hi99EItBLHm+tr8wM87HimSkH65H
JvXoBTu73NS+dmXu1fy/0iaN1qYuTXGsKPLY4zwPOTtp8y7yvoaALzT+uj6QuzQP2Ieohlgtwd5E
3NqfMRPQgJwsXRvmuNWJl2aQZCrQUHfRsotGVqk00sgXtXoJoJ+v4UZfWcsh3ISMtnKxuEtc+yQI
mLuecqZ56Q7SRtwDH4ha49iYIxmmRGQp08DH5O5RMh0n3aB2Zjiy5W7xFsYBG9aqyxOnGU8IRfck
LxzSeXicFbk7eXEdqbijg/CQl4r5XZX7UZKnqZ38v4i4j3ZY2QHc4xCW7PrGPfdGpgtfn+bKg/e2
850pyRVuIU04h8rr5JBMmFoRP2T98pviJ3U2g49PNPDCmTCbUAGNj5OKTrqpLoXXHIm7eK/bARQn
eLQFwW3MpMfaaB7XMP9RMzyDVsXrHOHE6nT005v+oajlrwGbFr9fQLG6695VY8tiY7T2jLvGveWh
9UWLKIw1gysEM1qBpPCss7Gub23jfRZRes74/3Th7Nul3Y/O+lEHVeKggsJ7FFeVcacs8UTW1rmG
Gw3H4pAp772k63TfNa3Z75bAjaOUNbTuxr1dTXAGAXzF2P+0nRPuLI2LVC3fhQvBtn1Opvmj6Ms/
YhxuQ5udB6DKvTMv4hg4/Xjj64Cw9MJpr6fo0XfylAJKfd4uLsqb3wNNrnBnTZuegqFdvppw/OdH
JKQbpdv8luyZu6Azl6vfOoc2xH6G1r1jIuUhwL5NDy1Wbap8AwYbMl9H3LWkx0270qyeZFZeFt/Z
G7Yc4bWwxAZ7O4edJbB870ye+2os4tPzx5cVScguc3SDFwsW/ocPPSUyDY/NKt9GyzqH1Xzb3DlR
Ic+yVqccZ83e7I33THJaHNVIOFhKiDeZad66c0pvPxb/LTr6NMy0H3embkcvMUa5YLNZjygoELO7
dOV5EhaoGx/VxOtTqPZQhbP1p1jqnP4XstnK/u/G1DvsfkG5nExVxp0xX9IqeyT28+gTpOeG9ru5
TscGQZKzdneiDd5EhNoiV29j3yd5yl7bB//SsX3w0BOR+520UUv2Tfc/cdiT46/PrqcY6LJTScsN
YoxbmTcMigPhPbB+bftYm/JdON3f1dPQS+2KzG+5lSmRbKs8u01w6RoEP/nAodyEioXYSpQOYXfH
Uz9GT2XQxGlOorktfiHhnQkutHys25a5Bwi2D6ZicZuX9tiGzm+HGIZYQGA8rbiXD5Xq8rNdEPpH
TZ4XkyB5KNfMRsQOyp6ZSH7Sus33K3H+e0uLzyGT/waNsypdcb0tdm0n1pCVh0i1rEJ1phMnD41z
IctDWZBstszTCZXGE8UDy0OfRgVLg3lwlJfG1UTJpW9zds87P5FcEd3lqDsETreldA99N3zBlb7V
Mhygrub+krWYwtuaRJzOjvtweklliKVy0tVlMvrYndtPQRHNi2gG+z1XebAr1tRKJhIGSMSERNZj
d0NOCurQ1e3JN+mFRBWO1KnniMmw61Yta20Zl66XjEzuYJmHYArftM22syI9lMUBvpognA4hyqA4
hCmt0DGUj5NEolM4JNihiLKSNmtQMVin3LfvgL8ZHQglsZIIIzJLnc0qiFESX4sAblgNRQxT9ujk
/pHdC6ukWnQ81kFzMANMeb7Z6MO8apV0Hmn51ngp6u24jGxloxKJyihj2tX+iM78jvAk5XrbPUP3
JoL5dWiqcyfSnuqv/hZI4e5YQPYhrAZlF8dK+Be39R9Fvvz1q+aLyLu4dKYreauPhKV8NSTy77U9
HdT2zkydgzBr8F5d7R3mvvow0vYa0lK1owP9jw2hAXDA3evr4jEanWTU6VNTy09dZO9T3v4bCpm+
pzW5ifXEArgMLNKsgsSeKiMpeQfaEFkyCco7yzeTQNN31bIjOenJCcpfCyR1ablJXYRAcXq6UNPK
sEJGb2TlnBj98IFY8QtD5y2ilo3gu7uc8LqNzJVlibZgeBRd+tP1OSHF1tfSQeVuPsIx844R1x8E
2TUCTBo0HWukkjECPKh8w897uDYrZbIRd2NtDsJp37Z7HpJmUAT+IUV55wXA7aP30YwRIloDRVp9
doY6kbzMS26we6I9EsXrKtURbfbPWmN5BxWMob75JWs8mQuGBO+/ib++/QcZZlVkbq9KOB8rOYpr
MIJOzgc52Pth6eKaXzxw5Tb2Rblw5xnlrpyW52z6ZU8zp1d9K82P2fdPBMeVrYUWAysrh3zTKclm
FeCtAtVeLm6qeciwX8wZkKKxRDhu7Qdr1NfcaocdJSn9YXGCyxC5b4NTv8yLcQamfmyR3IrA3IVu
dyW04E1UxDdkDB/bI6i2CYj9FbHw4+y7Z8PxzqS47ux02GODOmzfrWyWU8iqFS6oFry1QHYq60+r
GxKbNTRFSiqr9Sjy5ilrnGdljqfBMPcN0SVWZd6JL04WB7hv+ya2b4XrO0VLeC0I+x3E/Fr3/dPi
BfZx5HlP2/xrdn96Te72vBLvOa0W4rhJnPwFLdGWqDUYl7Xpalh91AC22i+ZdV+NCcemTIpJ8Z7L
vQYYsYjhG4KjDMvfuW0jHuDsUq+M1fNq7mECgsTIUQIOqjqQnvcs+M6G2n4tbPWHiHXUa0b32+yY
Li2jTPy6fXSIzNwPc/iMmAr1YvOgsv9/tpamblCGTokRBnyCNEmD9YxirYz9fnqj4AuEMutOmYNY
32XWgx9GfVGhpSCfuIithkOptVTJOg0I/sp4AMNsGPfRRsFH4fxdhpMz8jODfQlG62EQ5t0wgHBH
Lw3RurTXTgZ/hK4NbI3hLozu3YyDJJqXo+8VN/oET/ZYJosuD6S7JQW5Lgzvb+SWHYoUqUUZ/gyW
PLVTZJM9zLO01CgyERSlnHDTvXTqOLfGQ8FrVQt1VHZ5b3gmrAgwev6nM9T7VD6vnQ0cZ/1xjBEp
kFX73Q6F6h2314em9C8N1dFn1Z4wdRiBe0u5V0FYsaboOen5M56yk8xY3rXlPXqr9d1Bj/UGoZL5
mIjtWlYTS8Mq9g4gYBrO361x93g8RT3IfUil8x4uYRrEtZLsoKPI1iNcqTyXuGVikFXvoiyo4sA3
+qSzUYYjUf7mCf1C1rXueQU7V8VUqCbCMu6EHe9LHQFDpUQ+d775FrV8oCls31wefLn4cc/2OIG0
bKqZtPYeU7T3ilYDZQBU2sGx7aZTx/ws60XslpEmUSyU7pr+8wxnr/wlnvQvtc3XaYhezU8Kydch
ukdOZMQ2y5tVlFcRhpcq6x+tSl8GQz5ZVXTLx/kIZPYjIgs8nZNlZf4uIWKIoaY+Z55vfYWNWoX7
ljdwagV7iHvsB56lAAJnDkgBDsCZD375N4/Q0ZuNz25QXjwMkUixypoHo81Bvat4lvW5RI+9wVC2
Cr5lsZ0lvOpnzYeT742nrJMMIEaSzvJpBa7bqaphZoFcKv8zsvGVrIdfhLywzjck5bK8ZOFZVuUF
wcBr5E9XIv6nxFvmPmbb3DfzFlfIG7ddceHK2Cui2BXecyOqK7zkwaCgRaJKq53hMURMqjmn+wgu
O5R8k5efAJD2fU1Ldx4CSERiCg8EtWVJMBOGSIJNvTfHmgGzYDomaiwRdrStuCdHMwhl2RNA/3Hq
BnvjWeb9YtIcIc0Pi/2mcV1ILwiOATljb3oHkJ+P7UHET8zKk0KUTQ9lWpzbKX0YOplYhfiHoO+t
SpfzMLvxALK+I3on7lv/xVPqGPnWgZKZkyT+uM3Gg+ixxgNuuqV1HOz1bLlrHFXBpXBYjnvpPIgS
rmldNiHw+lrWHw10TK4BI00kq6bXfrgMXSi0DHTb8tIgIB+VfMkicz/n3neboiQslUzGSjBv+Ehq
YX378qHpqpCbbfx1/CIOR/sUTs6Ds96XXr8WlJVFOjpgOPo3lOuXt6RXlm8bc4p5qPV6Zci8zcAE
22NWl8bvZrL+bB9EeC5upOmPZAyjKOxmszub+acIZ0hl1oEAqq7oz3NRn2ZDXTjjxIXV3pk9wD6a
NskVMEFh5QeQ2pM00MeVJSKzAYXY+L163ZE9siG1solzFjNPGUQb6w/MGjgXcL9kLN9+2/yyeu6l
Kodz2dX/2m7+1ylwIeM7EDD9lXIe57E95H7ENps9Y0zbI1A95A4bTVa+EXnVYNEhyr03XuepPrHZ
nMylRsYWZFtE15S4vv41s0svmj5lnPYYnqL0vxGZeCB6jmnbkTZAABRyLfPkvFsjMJXaaP9UXzVL
1baGUIR7JtUZhI4sb1VkR/wwSO4IFZGR/OhbgmkMTEPpxBfIzXsdVHGS0FpTrxqQ6gmgVVCItiAM
jdwPoj7Zku3L4GneNO9tYlO1TPGnC8n+JH1j4hamn+uWq+C3WchKY/1PTteNIfn1HF50Ue+31d6f
y99ZZ52nVa0EiAAmabc8jQAIcVk0rypzBKOgRSPHlLB7EEprKhA5Ze+dob00VYbTZDU/tO/u10Dc
s7EEKg1ltY+Gbke47FUu7l01myeIkw3xG+7NzMt7T1z1tk5tq2kw5WCsZYi2h/3c1cVzW+Xlbu7m
bj87KUalNS8SatDLk+irjGRjmDS7d8/zWBOD2gFPGyPwbsE37FVYMQIxcNbU2jhw4xlukMQl8ziR
5RJxxke2dEHG9Z6bjdgv20RRMiXZFK3EmkSsWGilYq/vv7ZVL8tRr/djlowjY3Cbe5xqeF4mXIwu
7vydAYbBqIG/RqZYBJDdAx97mtnQD5djVnceSZx8TiMYGman6hZ05VU2xKhE43eR9lnSNViPBuWc
NmlIq4BkjRYXav6fNwqJ2D20ErurmOAwgrNV/errmnG2UtfeZq1fnNk5N4Lt3muduxE076aOzEQF
3Tmv0ycjm+GybHENfBZJSwlgm/TQhCH/0/6H7dTtRXlTPE+MOESNV5xeQeX2XltfxzkPQZScjq0b
OYBhGFWsZf09RQAQrbpHEifJNIA1mOHkM31XiYjWl9JroL3kP9l4r2XYXTk2QwOW/R9hw8RyhD+7
efmE4eEhbyl2GeuPkpA2I0sfgWKv/oSmwV2JVVQcK1dsNo5snrcNoW7llFiq5qaT8C85M0lreFva
TL2pwEE5jVJ6aS82W04vvYu/QBVMVRwZ7tke588Z3+1BMPGhtJpyrFd+n765Tf3ttMsLe/O0J2pU
7XFzMAxUa/RAFmgNszjNfEPiLepmDyOYeE4bdXZFfynrAdHOUh3DEhZvtPPHvCTvhiCBmVexcENa
/MYXykVPpLUdAejwC0HP1u63LqYEhcmp4Eit7S0+Fek68v30iqnqYbSHP6WZJ9hovqxCfuE9fUhb
oDmcn2NsEfOfjLmwd0FWvLk44Y9zaXqcBP2G2mmEj3sAcELewJF/HFN7L8OIi4NGWrb8WX9Xfo3l
YZ1iCIHfyhc858NJZXnzjoN1uBAKdamlguPohuaAvv/DsImstzYQHnb5blLxxNOCEoFlqUugTR6x
IxL2UMukSnG6DBWSpipNefOssjgZzhjEa5UH+1EFNSgBYuUBaqrxm/CzFULtKNYQTyHpjTSuhQUf
yUEMBjienreD6APccvXYjlZ9yd0BRbUNNg+c6kAu3Ny6ZfNIZ5ZVu3+eU0yODjXxuxTlcp+May+n
XYrCvUGBtYpjV+k5XiGFvqLMI1DDLuWdE5d/wCnoHuchhOHy5zX8T4t19Hd+0BTvtciZmy0C7jmC
hE5MtHFxMFyr/ebON9fS8pcLyCZ8WIenqdjNHLevNpqhxInK6kWBIGJvytTrGsBK5FFknnTYd9+D
KfrYSIF10q5L333H6I5FZnCqSOV8mk0KQZp8Mo9VWc33yKydXwA7QJXRyBtPpEws8oFekCH9GTPk
Kp2B/KlY9HmcDdrHZddgTA2BT6J5snZrPoq3goehhtICm2alCsidWu0Kgli5HAxtsT4xI03Xngqz
azg6z2Er3di0g/Wlsfv2RqD0X8fjLtS5qO5BtJpJ7wKiLwy+4JzjRzcZANCVH4PA/Csao2SRXwsw
nCU4rz7Sxaw3izfKHAxeoGg7xkpRsdwNDsXwjZgOmeVWeBrs5W9TaP/ktFXr7siUFGEieAfvIVj7
pTCdbH4lTkJTnjz2Tnqo8R7tJ8NirC7AowY22NhH181+3PyDj5APTWatryHULfbDeeAQNvcv/ZoH
/6qq01hXg/5nWofcxUO4tgc3WKMnIdmR0TX004C5zEQNae+pWtJVgmNKXpcZPf0Y5uLqm1TlNek8
/93q2axDteZGHpdR5pyVP0fjwY2Wz8FxCjjrcKV33bYlcE7GIcrpStJGeEgzhjFiyMYx+Fqc2ifD
2x4eZmcCpdsMNGEqFLxEkNXvc2WmZ8+dVLuDZTHuWq/zLmI8BPDQ/nj2amKXdjzXy9sWEU3eWabf
SUB1Exee58XL4C6LyEqnfV0LPwnL/rVicfX3RbfOF4GK6i6NZth7uvXQ4nuBoIZk9F5rqe2fNWxr
vDvZEPd8slcnzdwcWLBKu+qqJm+5jsP47TVol0Lm6GFvkLbGRLo0qnwVYLgtLy0KnmDzCQJKGjvk
VnpJytmwf5rV6n/KArEs1T0wGyow6/fSG/+zgtw9QBd5zCOlHw86wvSQC40ytiM35muduz+r20KY
0AFywHLm4/oDpjeNCTJVrjtazKO9bBhJRouJQhoAGNMUyFNpV82T4W6xK2M2v1OVDas25+V8VVhh
1l1lSv+k09SjM7vxgufGhAEeB5bRVmsRA27SvKTBqA9W6o13amNcIxbp6uTAU84sxDMPmnHqF5dU
OrdrXyg3cZfrBCgRxa2UAnKHToV/xlSPz5zVADAYMizmwYzazbB2230vRucrQ/xSMipzHUREwYnU
cNJEjhnuri3L4uwBUSSF08x/TGVGlA6mH96I5jPRs+h6yCOD40WYhcgu5ogwPG8YVYKYazxI3WON
s7v1PChDHhqFxzMn6Djp3EjzvWgaKtpS/tRYkfyjbQonCaxuBnzsy6QJ0vYM+c1o5ppmHKk0uPc9
OtKln5wfwt6ihYG/yPxdaZHOuWeD6N3j4ssw3VPDCV/d1MSYgmEjDm3ejLDvPzLHHj6lXqurP0h1
d9VWY+P68sOA+UWQkKf5q2mn/Zty/TFZLCDEKbURYRRsly+cptH6uzWpbFlYfvN2cpyXhIpEntqS
dDhwTDoydtCMv2v8rSyCForY0n3pM+ql5rDD6txH7d5qnZ8et/u9r2dlAoYMPUMGSZw7iq3lnzm1
W7iTkI2fpNTq2ADu7lWx3ISP3b1qtQ9jhOu8KujAydKiABKY/iI3+C6j6B8RHxCgJa4+P6ubh7Jc
3RsOkT9mqKnS8ouZOMHiDsr/n3SJOl/nId93M8c7g6UYn/Sanljc0yf0DpvcQzix0Zrl1TTW6Ioj
CclMPpMQiLABvhOEM7Dx34uQIErR5Yiw0j765cIPvuR6S6hD2xqzFaSHqSD2qA4tsvSN2rzCygOr
s1ChZGTCbtx1RC0UwujqBUndBO05GfCVRKQXNFZ5HloCA/ddY9ThudhOoA5mF0Sdlh/bLiJHN8OU
PK9uT4cZn7Ro1b+hSt9nnqKwzQ+Wtl9ngdTNNxLDRqOF0ssrygcfCKZzLcjR/kqs04fXhwvht5Le
K+QqPjFTPKHBtagxmVsmTWeijEGMPkHCYkV8IbOQ+JmH4slKEcx683kZ11d0VRufET4G5kw3wmDC
zPrFrZRgU8Qt3ogTeQnwXnl6+ID5fytspwF15QBe+1dTF18+B2goGDMm3/95aotk+wecu4+Naf/J
J+eW12HiUVMUTAj55GazA9TLq/Wqi+rR6ZyPKeQVUvpr0POJtxKO3D2PI5SnWzeMuOot6Pxh68PV
F6emVCtgfkGU3/7vEoYBMcAqpos2aPWD6FZTdcus9qXoBaLUxSe7IR8hHVGFWtX/y89VT7q2NG7S
f2eu+NENO3AUeP+MoWfkFbJISl71yUI54Xqv9BVFfN+FzSQh6gT1EPQcbNmmxaHv5cVfvD8oPncz
JlJniUjTECePYUIidQKtfeah+VWkgJA27QRobvaFASinFxK+zI+V+CJtrHcM0++Vmu5C1ZDSVmKJ
8ffgdn8H2h+zfl6PVUR160qEaacuDDj1zh7MvywyJzHLF0nZpipWNIa04k4Y+jdVe+6Jg4HPbIKK
E/N83f6MORBYsC1/LWzRTJRasl1QuYIKD9kXU85/a97c2VXd0zAHv7afClczHhxRxXQgIe1y8juZ
CNCy4BVlPSYEouxHQruJzUiiHuhVRo+lVx+KFWBKpQe3Gt8Md0Z/bfV72UKCDOrC9mGwueXvWunb
HHWP/tJw0uzTz3bMLjW2xdDgpBCyegDvNxn1Sn33KWv9QH7SsZbsr2H0ax44+YXBTw/uuHM7RpGQ
3MasbS52uFzaev7Y0DwxcSRrOV+ppa9PdWceWBD2fd8kRsMJD8bB9VJCSCfnTkbR1er0Z+TheswZ
GEsXkbOTB7FVree11E9dt+gd25p9DGjWXjfsw3bMJzLwE3tW310kPxEQuk3OUbhtPwqPerfVLb8o
fDuVfvPoDRmvt/WUOfVFbddE4iexHFeNyFdF/iEqIfk3KXdfJf+D6Rv/MA4EzkhJw1yTfpqm9YoC
4CuyBmM/Zw4QG+6yXZv61QHcIHrQLnqNsRpepjKtkrEOPzMcmoTE6Y9gId4hcg1iDlzjidAdtVuN
9Sd3xE9gz91pwkSo9VaB1MUOhpDVC58mihWRARTjGSnvr3yYyGrI7Vth+2g9/UrsBt50rwv+ZS0D
tZbpl+0sGcLshijQIKbKnvOp2do7Uln/VsihTlY+nSB7T0Tdf2To6nbzuEBvspA/uGMuj7PbVqfS
1TW2Shpttf/YeNEN4V80iW6vOnvYFIlhblxruvbqtj2acBl++kkgeLwCuWcsUJYXHvjJxENXSH90
XNddPNgYKV0yCraXI+jn2CZzZed1rJYh/mM0ji5O1olFNyucn2bYNnIbGkCc2c8TROLHuSAyo3zF
YMnrsh4WE9ls7ly2x9uAzBXSu8214nC8+cJ0spR93Hcw14FHr9w3iXpx0VhJiNm7dJ3ryvKM0XVL
uFjANws54W1eOSmS44A6M0Sf6lvlnrzBV+DYqMrZsF4aNChI31EqfoAsLnxjRujttzthq+yh761d
bTpvEaQH+tTyrL38ahnRrR4x6CKnnAhPL7PPDiuvF1X0urlHqgaPpMq8zA7YImIRDmwA9fOnV6QH
w9EYcJ8a23kKJu9n4MO4uoFWsQmtSj8nij52pmCw7+yzBnfPAOkxXe08eFo99ec60ofNyxtUgLCs
NXw02St2qI+MASMLaxJxPzYxMQGEsTm2R09/zOFXRyllag0nLcPD5vNNFy+m6uUnrdKJQ5Y6LMBb
Djrk7RfyqUq0++HQwdAhkFry+tm0nYsliLttwvySh/LMaS2JiNsaAuMV/20MznUl9naHf/A85/Wr
Zxc3aT6xl+xR4ApUpL37zbXp5mG7eHc0iDDqEstPd9u9W8R6HtsnGxN+Q8+XGi3Sk9GBb4Kszvg2
5hzqujgoN/rl9Pa7lu3vpfceUW5ysOWb48HgtvKXtidsk0uzlTiropfQbY1DiDD9RFJ8SR4Yr71j
pjg98pcVnntzHQP/0y/bTN9mk/4LTNr6YDMr0MP9dksqOVTwmn0XhxRFymV+Vcb6PUjn7izyOHGU
R8kADNwNTwVylsb0seISuLXvR+NhmRAb+O/G4MdNsZBfG946o03clXd2HcxTzg5F8+YxQClAYEJ6
przgxWTfS5dgQdExgRyjK+Y1mQx5MqCIw95LVIS41TF3aDAycj6KOCr774WnU2HmGUSZ6DF6SHsm
D+44iXD0Ey71YcMERk/ul5ndvu6a32akyh2s91ny8sxzeDBBkNiS75x1XwaPNmEi1sDUWudqb9AV
VzKK8TSP0b0wQxxea4xGHFM4mTf8l8Tgl3zPFjyUqj8kxxPLWS/TVF9qCBnKdxPDLw+pkgfLvVMU
QSZMq25VFCFIDkBrcVTPo0leVhqKc6jYmre3OMO+MuX5oRiMA4e7Iw9QpZBw2nNw3fxQfZffWk7F
DINXTiaPI9PL0Nt4AMKDdpxT1VUPE7+nVKTr8Le369r+bc5ocsS9D5gNweyg2ByenLo4p9xfJy/3
zbKCRhYx/+ylUQItD55sxtttt7mZkcigXfD4z+1LZgbPfq3WxMS/QZUukXNu+VSx3iGAeCjs4jzw
QAk+gGFWL1kIMVWykhf8Jm6rROS9ttZBT6SaOOuXb8iHgIFu4qta879tsSbbfdjudGRUF8t9AZXu
d+W6tYgynWgIXNS9LHcLaL148R11NABhfa6U4vXLMuQJmjniksr/BoLBakQIJc1dATeY0xsENCN8
TuxJJM6bBWGbvLa/vf3eALbKVAQ+4DCCSKT1CaUV49pN4kqQEh2cDQ4A4MG4W8q/ztz8rsSMuHs9
McoTzISCK/9H1s0WV5FW9aXUEwZ/9viwecQ3bkz573LKz9hUEEZ8qSBMth/eTPean8oErbJ8n2rK
niqWJL/OthgyQVz5xNfLgT5JebMsDmU614lZiufIIug5RcSHsQszEBoMl7VX7Dy03FnVgpODvz2q
ClG/zdouA0qe204iPucrcaeclJr8ylHxEpRaEl3Gsu2Ki5Ey8WOsJ6y7fWsFeQ9tY1y71f4kASkJ
WNhNvZwQJQIVmreqFiO3Dyc1H4bXvLoh0nB3vNaEMyikOeswYf0g6mVY8/fSqZ5HgU7XAKuZPOvZ
4CNMS/mPnJ1jUWSXSmcLp6VyOReERzQAF0kBWrJfpHNrZu8VIuiU4UO0l6J+HLzmXZE6tOvm6ZtU
9rRlHQzvCgGaJADdb7u7GlNElbCIGbc44NORa0Tkxeiei8GEtG/do1OJcKeH7O6suMs6kTh4w4pu
PDIxEkEEoTbW8isNlLvLjemlHOu7N2WPHncfZKwkIKzuP6Ng2A0tY1dkT0mKbWdvegJCjVnuNDb9
xxqtXxIryEBJE1OB/TBOzbci96XlYNja66fIapJqQ8gbv2+Wb6/oX9sApSLuUFBH3V3HoCW71zjq
2X7n8Jw46XJldoFr6f7mYUauiMDOBlHyJL3pajOloI76G2XlyXfVlyvcR+b8505zqFY5lo4ye8+o
NCsM5ymq9ZkqxiMDZ+ISD0YS/smvSwimGfN0mKrHbXbJMvSqHSwwCmyOUUHfH0DquqcOvwbc+99x
qT6oA37Qtngi6PRg+dlbZQznSSC9kSk5bpSpP2zpXlu8jduyQ0ys2uEwHNrBUocg6oALXV4BYtat
m8nLBKVz3kBEg18nl4F+pWE5az3VeOmqNtb+dNxC96aS1bogh41IJQ9mG5xnVxq92hUVhbfThASH
oKsvr2Yrd4EhNe7HCRnS6KO8rrM3cvde7XpCrFsSeTjQ2nnkPKT2q7RIvXLDm2hBfmplvlZ4/8KJ
9HWKnYBbqmHTlaT7JirPuRd84q68ZlqSv7Tc25nDpredrQfYf8BeK0Rqg9Zm0t1TsM7/x9l5LjmO
HO36ihABUygAf8luNnvakW1n5g9iLLz3uPrzYPTF0RBgEDGSIla7knaTVSiTlfma+zrIt5aCNXHk
gCbQa8k555YFCvY1xtfIc2AR7eBjHVwHZfqQq+q+Mi3eZNoD759drCo12KjmYAgUB+lY3zeJfsiV
9pCjrKKODtVMY5+E5pVuYbVutRgeaNlO+Oqt0k+6axS0YvuabvqNguguaQS2X4gPTYXoMDnWwKk1
mT4MFteOw+k5LbXAivcpykacpg1SWfzoKL/ONf+3NaqbQr45VfYRVRrZV/spqaN3EZVvGUJRtJN2
fRQ9+EF/lyP7hQEzwkIu+SKKZ5jsbGoMynngvNPEvR8a+BMlaaAm9NuOL5Q69OOm+qfF0zxD7C9x
qptG5mCYE84plgFI+43qpC9dKH8iLX2lqF2wpVB/64MZl3l0k4bm3pFKtvN1JM4EdBUdr9+60u+D
EFj4ZVLzgiVPvq9TqTMsldqXpc9o4prXyaL1neEl9KER7urih+eDUB3R02BUvgsKsMz/h5hStVBO
/Y/4wYy4XdBl8eG5dC89wLUhYdF7UODDL00g7xKfswHyz9issLfnwrSTkoY6mQojVaJJUFIz7nbf
tRP2emwm/Q5Hey7Mz4yXkjbQLfG7L/0df4lbWX7VuNSS3y9P85KrPgWnKydQezDRXDjlqtvIocVe
YjQvvem9CJgmYfTUpeZrEw7XlyMJ/kl/aTv8GaZQMRwQJv4w2lxBHlMS2zedunkhBakPvBCwRK+r
FZmD5XCg3AvhGOiXa5Mp5OlwpDPGoa+35mtBHdGr+3cEm2Dok2u7KxO3HM5ppOmX/EXyzyRWK4Xs
zFe/zYp9WCSPSqglK/41Z4aDZo7UuS5sTUdO9TSIT2HRTLwcskHVFbeDpnyzTdRPpWyoJLaGDh30
8kc6sxjZb4ZQJSUTgc/IbAtQrxhVOsbDKxQZbifcac27RA12hWmHgCjUbcBkRsM2lxXlYTf6gA+8
sgunb3S6UCxcBnSdfYg/EmCk00F7hp10Zu9TmFJ3qJ1kmyh6KkauoMtDXc6t7SB3iN8Ik2syzadh
7B46lSyK/BULDJjntCoghLrG0GEF3KwMaSmBhJU2mjGTozfKKnPRYheXUEfl7fQK9c6GV+s2xR7W
FK+Fr0YY8yqLVjbb8vScAmIvogMcd0xrpmtS0PZDDcMvX+ls23YO5OkrAMlNB8jI9h4FdNYs21+e
z+WGIKTD/ub0FJYzV7vHHqZxYamXr7r/0wuzD0Coa75WyxAOdwKyMtQOLLStZ7u76BNJYxzxh9yK
f7qTIqM+PP/rKLBxQtQI+IFtIVk129bCGNOqFHnxqvVgJnlgeTc1aLfLQZYr/DTItFz+OjvqoRVq
IZPiNe/T+1GGYteKGBqKbr1cDnRuwmjzUitVDRXxk9kyQEOehDgiUBf6MXS4AHezvvt5OchiraGZ
j7gKSjmonkDdn20k2WQ5+I0gfjO7F2SYSEpp0VEQL9Gh8u0PakD8pxe9Xo66mEMHgo+pcUo56Jpo
8+VW1BWYKzst35yiulFG9VMZjh/UrS5HWRwSDpJP+Mvhso6Nmpg7q0htjLW26TRQdcqLIj5RYN5l
Um5Gc0Wxfe6g5uizSLM1kcP27vV20F4LmdPOuNV7cI2jINkFY9Ds01r5FIBm0TKAmMXG9Z4T+KVd
Ffy+POApzMnh65gMFa9K1dBIuqyZ12sqLNdoRI4Uqv2B/cpLW26Rf9/hJGiBtqPwejncmfk9CTdT
JQoN6Y1tjthlBpPLh1l7jX2Yca2PMWVm1Q5XzvzlUmV0oOYmI212xR+RpL82nttLD1CTn7/lGK4F
Q/XoAc9va+MaiYB8fGtdLhsU+i6PcXmnMqe8NAyWkJQ85mYbJK2QEbXqMn0Tk5SI9RG4v72iZ0Lj
N+QlNgoeM0reo3zzu7U+PJohl+Nby62C4yR5F55LDFtYxulxkyFvPmillb4VcQWfEKo4pFIKdTWl
b+Nam2gnmuJv3Th4zlWXN8bPWgmyrbBadCSETZEdaHru5R1vGfR2UQfd6Q6Ed7+ipYCurSb7nwpc
DNTWk03VyfE2SDrkCWoBHdCjLpSCR5d5TKuutX5G6k+ley9BoU8sr14d7ju9u9GRbQByQN3GR1q2
lZ81eoEWkJWt5nnUkTOYt+kd5LjpvUNmXuve70ofXtibP+BDRELuJw7DJNQyQUin/kMYU42iAKHE
1SfXNr60LpS7GKqPh+OeS6+MMjXs9NrVvkRFA2K+MuIbIGJfYYRQj8p/FLl7HOD4p9GaY+tM54wj
mRvGhgeoOnhRGPMVgaBZiqieK18ad7iBoIpIBiWFTcKCj4RYWX+LS4Djn5MSeyjU8gyS49PPX+pu
qHg6ZSM/8up7x0rRDcYbaSVVPRdFcvdjrYFE/CJrCzLQOmZth295G6YP7qDAF47SldNpPm9gEzUh
SNj0P74W9uw+G10TPEhWF2+BZXyUVBqNEgnwitqA+GSW2ZfLG0dfHoYStwmyNt1WdVTiZjPXaUXp
qCg5vE3LKTXtfYg8W/g97ykLTOgLx7rKI9AaGWckVCFaCT71QfWpRd/CBBmDIAUlTce1Hj2AfySc
VG7fAX5twHlSUuQu4cqkpnn5Zy+3O7/aoHAscKhnrma/ujB6B+5jlb0NViRuy8GcOjxhdBMP6ANd
DrU8vi0Ccbzp9CLR7pufbPoIo7GUzgs27bCe6q9qZwFzpXAa0+f991g224XkT7c1LuTTZQxkREkD
Z3DYM+YmT/ynKhzvDVghvVms3ErL744cIKkz6nxSm8pkp6F0oZUQS4Xz0qEbAP0HsaZph06yOgiJ
KQiC/fPQHI4Dnq1sIN4Jsy+G2L1HCb92X4Kmfax9cwMS53o0myspou+XQ+nTjXp6wRNoypgwoZkU
6mZjy6LRN5G3NF+y4i1xxAYg9ZYvNglSQQ200Hpr6bfzV2Oxa7VjFX7p6rfpz/VbaObbqf2A+yWk
mRZnid2AetvlH3jmtuRg1Kj82NOD15Gz28pBgsgaCt14iZz2PjHsrYoPOF4ZAmNVGi25hTh4dye9
D0dXX4Ctr8mpatMMzGfI0iwhBG8ZVvVshjQ9KpUoN40X1senBBQw3z4vFSyoozsPYRFHqRBjqH+C
fYIcsiasuty9/1eN4RmFfu1iS3mtkaapYb9I2J04OFCBVkrYQKCexpXEYB7qzy3EYwd9XDIiLofT
ZR5Xg0SrkVtoHKMffN9Yre7bzru5/EHPRSHrmbydLGlArz2NUpWWleSpjyqX4tJqwww9s7elZgQr
C+dsHOYM8y4UHhfaxr1AzC0ZI+tFVjFslpJTGWgeMu8T9eHykObX0DRxVOo4XgWvbHP+jdDVQR3G
YkjFkGATlIGmcl+rKvydSOt+8IEQXo43P2b/xMO4CJVS6mZynsApZYzf9jANrd7Rx/4Rd+9Gjw5j
n/y4HGghzkkkKj/cGhbqWZQPZksCY442KttavpQwJJBLttIHKMo7yCHSReS+wF1VPGnB8XLY5Xxq
1HhZgCQP6EPPS4OwVDwHJwL6UohIeP3wIMx7Wi7XKGkouKtcDrY4YIA9G5iBGXw5STFyrr8KgjrJ
aOvqLwGKjkGd3/b6bZHuWv+VPxrtkZ0QKd/N9pszrIxzniP9JzJFLVIxVUeP9HQrpO5UHsp6/SWt
KZ5nGuwyNVD/0Yub6woXUOjpBrVkHsbzb4jUYCwxUiifC4FnZKC+Zb2xt13vir35qzH0b7UWfnVy
/RC70KZC23gc0fDIevdmyNyXy5Otzww9px9j0y7CH5sEgfRtNmTRV2gpDLg0+RDjsoZmZ3414KuG
shMZvYoLBwiNH1DLU0SepL5Ji3KD1wy+RB3MQhNx9MkfCiWleueINee5KfjfJz0/jmWuWdZ0G1Jh
nZ30lpdlta1r2XOa1p/pNWxodL918oOOK7CHYG907nMP8PDynCwOKuqrVLEQdSantBa7OUeq2w0N
LXmG8w3/CzsLo4mPWtytrDZjftVjBEnJkYqZVHl32vO5N3PpC94wybOuOO0HYrTlTR4Oxg8DdunN
MKoQ80ddbt0WHNCYB+VLD/r1SoSoio1NC00eoyjgQwZkYxLhN05yFy+dFEcKxymf29hKr/oh7G8C
mYcPvZNGt6aS+3eZC8a0pkiIvJ6QMEHQPUVi39g2lR3dIdKIi6CSJlQvMHReqf8vThKdaaWZSyVS
WKaY6zn3ZQNtXvPUo4KsQ6D86nL0Fb2Gl2uI5kmPesk/fsspHhwZzkraDUzc6Y5WcQbH2btTjzxC
QmuDMpa3Vg4/MySLfM22SIcswR1wGqLPK+joxqAfo8L/3HXyV6Hr9zatUsM3n/Rg7Qo4E84mQwRS
zCtL0BM6DTeYeUlyXWpoFCERAhv/Ux3u0YL4ZDTf8Om5PH2Li03XJUVIHg8oj3NGzE4HzcjUIEen
86iB3Lqqgg9SLTX2HXKtlZfKcqvz8v1zW5PTACKfDavz4lCLLAmFtgI/i+TcBkHDClQJqFUqAmsf
7Uw4qU7dBRoLpqOL2T1qlSrqkdhsPY+iv6rL5FvmPFHtqDv3sQZqD+iLu+byXJ45VmjXsMulYXK4
OLN1kjPDvua78XOr7mTTwIqFWxAn3drQtOm3n56awnZs1UQJn2e4nC/IBi4RVSZARf4QbUsVKYD0
tfI/Uv2XABzaue1V0O9s6kIWQoFKhHAN3PPLY50/0AzNpBc56dNTJkEEZ7ZuMoVJMNIgfjHUFg5N
2bUP9IwcWAK0iVpL0W7qEYRnl/lrWeYyeyBBQYrf5HalTUVZ73R/OHJoej2w4SzKW1L0zRCAQpTX
wMiLYXoltskv27kdteLGNLyVYYvFzPMcVXknCg3XA2eeJ7W5U7mlpXgvoK4PloeHdGkfLs/schVN
IXCjl8gF0mqZz2zdK9kITesldG7EWL1HxW1gWStWz8s0UyMK/DRyFHPqOs/W6ogTiMhE6D7HAww9
QMa+eEhFCoINFXNsiXouYJtXl+PQHqlfQzV7vjzM5QKixc8zlyOOi5Fz7vQrllDHax7B/suQ/ELQ
gG+JyMNVOdwGEbYr9kptzFnexCgSYbFLq4LLAnz8abgafmHZgX55jvJAu+c8FyADQdSjOYg8lOpl
T2blqTeFFovfnl8qwW2ArPkE5pPZF4Xe/c6D5vI4NlbwoxsnizXRA07ZRbHV7ZQUADs6IYNz4/Qy
oHpgiRLILyh9B9FFKN5jfJXChd2aeIxdxyOaI5qBL1wnINwLnFPRhDNRGU+K7MNAoyS6o8QWWdd1
HSLh2RulvMnzsqVWK80nMwYs2GZ6cqPJEE0JDyIgAC4RfcsKRfwsnHICKhTDZ8bBi9XLnF2sv1lD
dl1SVwAzNG7HMMa/LPMNZD5TL9kieShfCreE3OJXpH++X7/oEMOvzGRABUBtqutB5wIERlX9tKLQ
/6Qg5/oRR02347Lot8LTyhe+JxxIDXEtxWsgNuCEB9TGDq6Rv0C2oNDlvZJ2VghJp9GvWpTv3/Kh
zl4SB/1rpOcUZTdYTn0rU0Tk8m4iUWmh4byWrmceR+BBt6MCv7A0w3ZHAgJFx0+ilY2xuDb+3Ie8
TOjV8QyaXxteV1VDPZjVMWPiVfSveH8Vzd50UABxgTghbTqs1J4WjSdjikmGaPJypro2r6uVheUo
SWBXR9uozHe0HYc7ZYxtaNgu9Z1IL6/4+8anojWAIMHavDYCRKEcUQA6aqT+ZI6Y2CZ53q29Y84m
B3/9sOk0/KtZY9uTl2BHcqAgZfo8Kf82nXzvje5aVZLrIYfwm/l8dzXb8mq9L0aodSa/z5YxqvJA
sfWyvUevfGUzLw+vPxNmUWK1dF43855gpoyeaZV5fewQduL1Ut7ia8adrjb3Ey+rNfr00ZYIjMfN
m9J/vnxwLdOz6Wv9N/g0aX9NihN3jd77cX2UKle8794JBUiavneRvPZ6dyWdXlw4s6HOzq0xUmtk
7JP6OAlB6AiGoqR0eTzLg9gyOb94pghkjrnaTscjYn9QKwzVnzl3tmZ2tNrPbvldiwSg0vJNST8u
h1tMH9cOdWrKWjyRTebxNFyilUGTlX73jELxd81AJKVznlwFVmsMbN8yVp5gy/kjk54KDfDSDWNR
Tgnwm56sD8cjhp1fPN9+8Oz66vKIlruEFhyAKqmZBBLzPrjVwjpyC14gFDruKwUNAxMIJBiaBOlv
+f1ysOX5pE7uKRTzDDo9zOTp9E0e6mDuS55XZYE/r4IroF5/y3ztPQMmLrzyfgiRWUpEsrkceJGW
6Dz2p5KsoG1L9jn7bp20Om3EffNoR9gI1Jl539DD3uCd/fNfA7G/bCo0cqqOg2Y4HeHoqb6E6V5P
DzrNPPKgS8qV3MNYDmYqLE8NBooz08c7jQGHWXUGkdZHUUcfiIyoTvSYtuNz2xU/nTS552lgy2RX
9xOCcwinP9w20CWrKHGuJl37vvzuKvEeg3dzY3CHQ9z/hsjMU91nL2GbIjz6rQ7cewOyTeByNpjQ
wxB2S2NxUCv7cfCMpxTzvQCFjq0V1/nKkvwDkjl5IQDemronVPBVal1z2yoZFXZqyr46qp/CNnl3
fY16StBS7fHRTiuCL3SN0Hcv/Rr1NHOH9MH3ZHSSbeu6B+RbMbnwra90Kn6LUUHYRi/RzzEkhFD1
xkiATjchYhRImRSF+Qga9tEa0ES9vA6WhSvGIDAKMoGigQSan/I0jOuiQhT16FXeZ6sufpnpvvV/
m28m/FMFZU9n0NA0qzGtxT1v6vMNro65THwVg5ALaP9pliu3ZgOOM3Zj/6dW5cZKJWl5vOhTt+g/
gCubKtbpQkIgc6iiwaiOQ+mhBBfYybaU4u7yTCyDAIViCnSK6tTy5rlrnEsvLJC1PsZFY94qKMI/
l2Y5Xl+OsjiYdaI4E96XGjDItdnJkhqxoRVUoo71MBRXHR+4y9w7B3/fsU/uV6+d5RY8DTe7RscK
JJxsxvIoa/m1LuxPVY8d4Nrldm7qwPXZU/2Gzoc2XX5/XdZIUWcd26A8juT+AMUVpCjVlXTk3Ej+
ivGn3/dXjFLoVQgqmhhahsFANZqf63JQv/QJRK/L32h5+hu8+f//cOaQbF3DfCJHxvoYR+k3SDa/
0kStDtikIWqYNNsMzPZWGP4NxtqXA58fI5A8NF15ks5TVHgATHCrlcdGHQKUG+Ji62kFL5YAHMvl
UOfH+N9Q+ukns5pEqfAeYIxOpdyFXX2LNcKNG8J/k/3wzbetew1rCIn09YrX37kdMBUSqVtSiTbm
mZAXAFqyG6s8GrluX+ES1wIwQPWuT+P2Xm9ksuFm8la23SL9Ytv9FdScwb0yXUPIM7fL46Sv1wdi
l7UNiq9qhRwnSJ4rLZiwvq3z7X+YZUoMsHsM3pYLIGeo662XRdWxHbz9oMrpkRMhEUUi62sKSdl3
3zFvLsc8M7+6pvH4njgFU9Xh9MsWo0NpA31J+PcjhUYEPH54EKs61PXLyTRXFCtze2Yp6VP/mqc/
3dVFjUFJhKLqpZofG/mBdi0a6+Doql/c7uRHt/xFEDsrZ/WZjcK1RVD8E+nezZPBIjcgOId6dkQ9
vkbZBlJXOAR7TxZrRpHnZhNgKScbhVvVmJei6oZGZW+TsKdj8YUiYbwZ7fDRziEO6UL5Mcp+f/nz
LfNcwzB5jpimTparz8ubkdl1kYZiAEIb9VVkTYRF46rlhb6xtNRbuVjPfDqDfFPVSNwh9szvPCey
LBK0IDsqIlSvRrV/0MLiV6UjrtKxdup2b4foeVn+ypv3zCC5/sypuKlSgJvXxfoKUnUTG90RDtCT
D62nj7K92kokEZ2Vw/xsKCpflMFI0Ba1RKdNOG60DrULLYTYl7aPY9/dem39Ff2pz5e/3ZnplEB3
WI/cgQbv5tnWg4RbgFDsjlGvb73xGHQvpKeyRrUG9w3Num2bNRTHuZDcVXTYaPKSxc12e5aIMGPp
dkdKsonzk5o4XhLohe/GGKGn9DNIyJWb48yOoCD934hTMvDXRQw73I38iIhCq5+dEJxhLI1P6And
A456GM1Y/18CaqDTeKxMHe3pMPgroJJkVRqjTXh0MvVORyl9U0fUuxVLuTFFXcAxD1aKw2duC1pD
E42BNUPBaBaRdJNjB83io4PyVhMXvzWnwIgstTEvr4L7ym5uPPNfEfn40fJY4kWmgreY8vHTYSYh
L0If3Yhj3aL9KPrvXoDa7+UFeubcnA7M6TQDNcQhcxoD4V8dNRmtPWZAfoLQuy397GdUJr8vhzmz
RBwDigTvVx7s1CNPwzCQtvFT3ThmEeopEWoMkeGLTeVUaGf51YBUSLaCKz8zMlRxp38ZUtfpXZyG
LDoZhoVwjaNtty99VkDSHnj1qVr4fHlsZ9YGGLbpYrURBl/g8dHZT5AgsajSorqJ89VeVA+J923s
UVbQ4Tmv0XfOxQOlhxAGbSibPzsdWGcZbueODrIACf/sIjs4/o8eF4hPjlIUh6b2rG2XkhFfHuXy
WBEEJA8FWwEWZ94eqbiYBGJ+4tiZSnfj6PF7lkTZdYzfiqdVj6Gi7PsUWbcUS/nLkZfnNW1Lmm6U
aAEPgEqYjzdXeKJ12rHtBS6dMFxT6R2mM1TN0n/Ot2nfTV1Eg3/joj5bpw2tCVdUo3Hs02NEXsTR
ds2bYmXTnRvRhL8BR8XjaJEfeYqvV06TY5iXNWjeJOhq2/e4m6IDK/75sqNjNlnk0kcHVDfvM9sy
qFAS68VRK1BwbZLXHHogbjJXatysnJHLDTetCwpHk321ybV3+p3Mrgp9uwtp1wv0h5Wkvy8KW9k2
Q/7z8oJYbgACgWMCCU2uQA52GqgCx20YWIkekYDeoyj9zcib90R629pKPuWj/4Ce/s3lkAtoJNxK
YpIQadyoPFVmixCqYzo4Qawf86TR9r2uJWiRYQAV261167bgNsGwK87VYLeoZakivFeRsttEQaCv
fNE/9LzTGhNrxiRFoftLYXBeMMDjwdC6aByOeBqh4P0+LVXUQBVoia3l3kyy32X8LD0EahwoCtSu
OYYKTJ2E/c2U7wXGB3qEuB2SGrVEOkYpNqDORktB5XfnI2XKkQLoiL9JyR877DdzahFt+OBGj/x3
0z/eH7/zf430PX9fyfsl2hXOU2phP2sj3TFoWxyHN4P0rrX6ffqbZY4R31rWcaYbIcDcgzD4Q1Si
LXy6DBCWtZE19fRjBtFCkmR00U+DDpZab4cRg+MC0QaULsOVTPXM6qMPMQEBYE6S182Wed6bSBYX
g3o0+nKTcPzZiKOaYYfAoL/NrQg9l93lxXdmY4GO48Cf2ODOAjZVZx2+sg4Re0+5nT6ZEsCNh9t/
OcyUpv21rsCNyokvMdF1HM6leYl7NHGP7hRTOxRGPuzRJciuctNY49nOMoE/UYAo0Q1mFqmpzb+a
3421PQ7jQQb6pzoWDzkOLF6m8S51wVWYawnOuXhkUapqsWU4A2e3pesZQ9Rr48gtaeMjaeh99h2B
Y+OqwYT+KrJRTm7NPlxpH/1JQeeTaQtwzKCoVRqaszMK3fhC0QtbPTRd95gY1bNZdb8ye9iFFRyB
SurfKbVfx1V8cFTlS1d4T5Wl7bHGegIt9L3LAHdc/rqzO+fPvNP3MScSKZjk+aGJJmuPik+jHvTQ
+o0mM6dzONp4aGvavkpzbWUCZmv2P+FAtmoO3Rny9Nl5iR9Mqg10hw5dM/jA/PxiJwuzv/KMTl5f
Htm5LwzH3pqyVxKweWZiarnZKaLSDtwWCGbjfBuGb16s0v7OrwvpvV8Od/bTUtz4AxcWNExmn7Yd
7UJTzFQ91EjG3xWsqB3WPs4PV/OKjy6PkQTC6M/EagSlNMvorCuYfXimdZF/3eujhNVohfeSas1r
49Xi9fLPO/edueanFjpQNkBYp6eiBksoLsaY7xw3382gfEbJ+7sr+5u2qX9dDnV24knrQdyyouD4
nYYamlJpQdyqB8wBkKpCHDsnnR8T39uMo/PcRjDYL0dcDm6qYdHPo/jP0IzZ2VtEqYV4iqoeCoty
aGFWe48KSITdR2nqxUqw5RK2OOXJOSn9T8+++UkFaw51IYq++PlsFRuFSPV3hpnN5SHN8mo2ymmU
6br56y3rNLXVpJIq9oDbFgapqBRuYmO4wv25d1+Qa2u1lVLZ7AJbRJxNYhg2nZ/oRMwptGJSyeMZ
ihYOm914gAi49Yvny0M0ljfLRFiGiQ3UmHtz/sg0rbaUrjDSI+Ut3UQtzJtqH4jehiFAOsessu1Y
tlj0AdlFsTvHmtqFbQMepcdJz+ke+siqH8daT9+M3ql46fdl95ZF4OA2GS4792AVsNXOoo8OTdhr
N8FaNwxd87VBheh7goz1tQO7dd8VQbspkEf6NZRdsdUwUf3uZegfOJaa7w1byT6UGPTnykI6s2pN
6BlcP7rJsOZn4ZhkQYM8c34MWh+LiWb0NoURHuIu/xYPa0ou5+ba4hVKbkT5YAG4Knjj1ooW5UdR
mgLkUatc49KjXl3+pH+6waf3G8V6QJ7AuE3eSfMqaGTFSH6FVoopco39aSUlBtx1sS+nnvwm6Xrr
EXsE7VM2IgYuuk7DRrFBf8/GjtkMM28bjhVu7plSXokaH5Baiu+t8MTK1M+R4NNip+KAJoPOz9XQ
ujrdXkXb5R2uyvj+DVl9DeC2oAyAFGbq2b+cuJE3VpvIqyhBgBQlDO3GHF31Sa+L+sb2aSjKysyv
m8wD14inzUEOnnXbW7X+rXBDfYt2mb6t8sB6ws7UxsNNiLverug5a7LZGgaCJWkDtbf06mY3wK16
9SEVb7tKx8uwS/Ubs0uslbLHYrGBvp0w09R0JgDGvPzXIPdXS+otB1bzg5+Kd1+ot/g9XGut9ray
CKYeyckiIBYPIu6aqSCwICbmOpCtgA7fwUZlECNkuqjGVYEC+jUuosZ7Q+P7oLRjAwY46r+Xg1/u
m6IsPlZ+xvQNZz+DTgP1twm0jc7O7MqLwB7GVOKsg60pr2nVUTt2ARBiAaF2xeeiajMUCcN9H8id
KGokYt2VJ8EfcP3JL4DgRYWehG+6eUnWT1dZioYBvldeccSTPLrrK/nF70csuoemvit9FJm13C8f
hhTTlnDASnITO96wjzt9eOtwtXj2dA9lrqqL7moNP+hWwhhX0t7fVjH9hRCZgOeOTOSbzLrmc4HR
9YNdB+1zonUOwNEET2g/t7ajXddbx8PYFN7zgD8NGl2tF+OPjrLADpEyb1qxPkq7Wct6NuydTDMH
6Tq8rGoQGEaV44WnIrzloIHzy/cb41NbqO6T2rbBTUSH8i1QIsSU1QThr8S0UK217Ad76LMdJsMY
xekauPK0EI+eWZq3oGP0z3YXBfvYUJBsswFcHNEDxX889MQnv/QKFHaM4SVtAAjEAMev9Q5LAsCe
zW5ljZxZqhMQle8EGhyu6ewcCFWRBYMRWgfPYh1eKXhbbpSg0o+VCMtNPNre1z7rATlipvmW87+i
i52H+8u/YpEwMUVQgSZ+GXnMInNUOlMd/MwyDlhp/xCp+FkNAS47oyuv/K5AdhvL5pWBL9MLwuBA
DuuehGmxMh1XJBFqFzGPZHPXKu0HZ9TPTKoPrtI+52O9CwL/LiqcL5dHuswxJnA6LzwJxplH12xD
QJpxow4926M6xICaEaOtkp3ef8bl+SMb+13voN17OaS2OPkgY6MlxlVLyqbS2z3dhJXSqz3ak8lR
KV7VQbhbV+gBtpnlD3rI/rU5fphmCVBWPY6UKaBSbpFPCHCWMKJvbVN8Tfpurcm8/Ek8TARsJzJW
3tXz0mXSeAVOA17FzT/J7RvP9GSUJrwB1vrj8ugXS2t6uasOwG5eJpS7Z0mdnxaNnzRNe4R9cZWr
ztukww6XBMA+0EV9ZVUtk4wpmZleXFQXoRLOouWOKyEqj/aBureGhlP3e+DIvTyiszEQuZlYmXQj
53g0Lar0xB60/4uhGNHOs4YV1PGc02BTU4alogKH1FRwfersWED4vFATNzYPPYWOxgt2FaKbdVhs
8szdNMq4ScO7wv/IEDlvxceIlO7lQS4WyHRb03+h78mhsMAwjjYuZKCnzEPk1tlVRIdkbxhdfWNV
dYCvbtTVL5cDLmZ1Ckg3hJUCasqZzyrKMqNaikgeihyXaCcfUZe3SmVlfSyeTlNiMBW4aY9TTpqf
tggqjg3gBnHAEPCdq+k2yNRXZXT/DTjy5+vR65ccqXw/ir6nO75BRDxFGEvw8m9DripuKU1BwXd0
a5x8uhFrUdWTK6nvubGBUmcCYTVMqMzToFJp+tBLOMSzhjfTWIt3qmY5ziJrNefFlmYSbW4qyfkJ
0G2eyRUibdGxDs2DnwPtt4Ko3uBl/qMd6TyGthZdcZCu7IezY0MeDWAtBW+YKqdjy01qZIlIzYOe
G4+D+Tga6NVrK9nSuSBM3XRIU7TlXXQaRLdRfHSc1jzUY/LLV9InbHUfzfgfGXbT4qD9LcE70wac
Wo+nYbwuSFCU7cXBbB1xC9i63ksvaL/klVN+kkhUr8DRzuwsGlScUzT6bX1xlLjDKOI4M8QBMwH8
onT0lJtMyJXH+5nJk6B4aHrDVQIUPDuwMjy3A1rB4oAuorqBbPfLHZN9GvS3K+fEuYRJpfM81T7A
+s+rXCbuZa2QozgEZoMFukL/IK7glm+KQRuu1CbQoJ+FJarLCuJCWYEWuZPYW2k8NSLQVBinE7RB
RomxzXIPi7M4UM1r3YzSRyPt+nuzQD6Z8utw3VVWdx3x7vpVNWTOlZtVX70AGWGFH0afggLAC64F
wU2uIyncmWW3Dbxaf287J9qHRpTLTTm8DMhH/cb/rj0mZpN8LRQUX4Oy9Q6ulolvlyfnzM6UMCA0
KrsqPbV5ut/GaTO6aSgPdtvdR2mFUrXjPyBtvFcAVIk2OV6ONy3Vk+cFS5nTWqBkRG6zqJn3dhxZ
kZvIQ4YmZeWOpK5leyUjg0Zv/6nXnKfMLij0rYncnFvSNA/BndMNnbpNp1vI7YNaj8mID6PSJ3vP
zas7WUfVSlY8b+T82ak2SBxUEChcgMo5DdPz0A6kmtkHfchDOPDV71Ab7stC/dB6/Tlx8h8lYlGu
V1ynLsTKy3O7yFSZWxraYNVAdVAwnd0hZhWCFqHDfKiz+LbF0ggl40H91VCJcrBDVcI1gco/Sd/8
awIq5nIE6gjhaXYw+RlJPwbL1iEoOB82Qs2KJ70djYMYbTzjeGgrmNuq9K8yVfXvrB72WJk2MeaF
yXjrqWWzk3GPGktVgNBiIb0EWW/dOjbWAtqAh4QF7+LWiBXIXciG1SuL8dzihwEx4TSnjuj8+O5q
3BVhx5kHepA/vKy9q0WK11WuGZglVL/Krly5L+a91z/rA10cyll8HqZttgx7NaQS6GbyoFFs/xoF
hcB/WW+2thVVuwYx0bIf0Flv8zuEGkEGRD78P5ei7eWVMueL/Wed2tPxC3eS8c/O3l4TQ9W2mjx0
fa0gkZzU32MHcdjEtvF9Uyu/w5nJ96/sLNNuEVZr75HRCo+6VVW3JS5Wewwbla2Bud5KSnJ+B9GT
4GfxaZZppBK1Vcv2OjhZ9mQp41M5UmSQbXirpuneVx1a0sZ9kmPm3BTi7fK8nMlhSYdYyWxeEod5
QpQoI6j4xJUHP8gwckky75j1QXnsKwqQZtKvoSfOnYa8oXnFk1yCNpgtByXBP97pdT4DOvmolJc/
1VK9T4Ja4PGRXruolfWW9LdCya4vj/Tc5TtJfU5lVUpe8zp2aKnY3xUYWCAyFh87LRePZRd4t3WH
ofDKuXRmVinjcvFqCNiBYJodikXU910TSv2QNIWLfkjT3VQ5bEg/Rre9jylkXx7buV0GftaE+0HT
g/LxbHVbOIlEjRIaBztKvv4/zs5rx20sbddXRIA5nJIKpQpWybHsE8J2u5kWc+bV74c1wP6rKEKE
e3oCZjzoJa74hTeYPg8bjl24q/8LzfUPyOwdRuaPfWuHyD0kB0mxNnKGlceG1iTU61fxY2X52MR+
pNhyEmjPmiq0h9AItSelstWNy2RlCSl3wL2GvT/rji+ue4RgawjHkvaMCO5PI1F+5kn0UyuiPxuz
qV4/2YzjEHpSSJjBI+/ftAqprBAxK+2ZW6P2VKM+dqI5OVF+P03GZ/q9vxG5+lWVwzMVvgdb7T/V
Me5+t3/F6sfSfrXnKwH7sMXH6r2TD7HCxzbV8CeocvQlI/lgq1uAnJUTCTCBWju0ITC8V1m0ZWJ8
6FT6c1v0xwKnU89oe0Qd0+Yw0qnxQjy1zEg6Jap1+vsvBKhF7RVYDki/xV1Q16mShnPQrQZOdtFa
Dcc1XvsXPZDV/X8Yao6G5zWl+ztP9ptG3Si0RAkDPhKrz3t/yg+FH95Ro92IhtbWDLF44Bd0y+it
LL6IkstQdEjPPE9qfWi06r4enc9Tpn6+/TVrp+3tMHNY9OZrBjNPbb0ytee2zuiGxLV/NOWm3Tht
849dhDoIt/zfxyxDnTTyA3om+nMwUCJzrQJXbr8omn0IRtmzqmo2WVL+kjI5v9P0PlTaAWhrIXqy
WKkiqe08Hdn2tq8VP5RmiL8V4UB9XLLLjZjgNTy8+kKqKWhz0hAjhl3MI6ZFVi1k5VmjrXQJ9Kz+
F1i5udfLuqWYVE/7rhy7fRZWyecW2RTPUbBSLwM8gHoDf3vUSQdsmwrpxRqC8Qsiif09RkW4rYZY
kLqJaNSHMXOkb5OFT6zap9oZQ+nsfsxV7F8JRjC/GMfhmxxlxsHnPTkF+ZhidFI0EA/98gUvu+Ec
92jCNYNSXgqcGA7WKBBfHepkFwpUCooWVpjb5VJ7sXsFAFg3WVj+TAo+3XjrHCN84WHBy+Opl0IH
Bw4tx/9Yw8VTjb+OU4LnRoiRsRJLysbxvq7pspQUP2BbUM+dw/T302tGXVOoeA89j7osXfTMGWDi
q9qHMh/SgxGr4qMd2zIGiWb2WabLl9JEeKiU6Fegm/1dDTlxH01h+jWdcvURtdOt3tPaBgfzS6OV
igncqeXvE2nYFXGhPjt9dVea4oSqz0PWy6ckDZ6I9I+3T+1aUGBQMAQBwQUBCeX9dKAwM2kwEpmO
GCe/PPgS45GAcG5RekmjRBube+2OMIE8zpAhxltWeXk9dLWxexWXcCy2jGmST30a9BsX3trjYYHq
oG5NPePqwqNrU6pJMmjPlVl+UAToqFAMT3FOgz4i7nezTvpeJiE+YNZfykC+XhSEO7TKYT5TUFlc
FGrmOFIUdNqzI/U/p7j7p239o5GoG/O4tkkoMAMleaUMLcsF2ShZgIp7Ejwn8ORKG8BGmjTKdOtn
hAm1q07BRpVobZ/QmDfhcoMPpbj8fp8krS1amjv4+Rjhz9YoKVCE9bdal/v91DdbjJPV0ahQzpX6
mWG2OAQ9TQLgG7n6HPWUdNLgVEzJL5l6aDj4X24fAH2lLEVJCpMadICo+5rzb3nzbuEYwqOhhMaz
UxnWi5HKw51VDuOjYeb6flAKx7MR8/DsEjFpI4WH6op+EHt/GMsWl6M8PKKpgXgTncpT3mEwSSRN
NEv7zCtLIU6xUzv7IBmik0Tb4JDTHNonbYfFnaFNvx096h/UEt19Q6n0M7q46i5Gfsb0eF+yXak1
/k5rZOsRGpWGKTLt/b0uLGXfKyN+6maWfcnAeXrCCmQvyOPuP6w7NWkE7JFB5K9F1EmtFYfC3jae
ZaWGp62F383aAcYrv+A0u6XXurLsKHOSiM1IA5QRFoOlcVNjaZwT9YnOCLxKmBH7ucxOgz+/aZGx
lX6tJeDvFn8RtKg9ahpWEbD4kMTgOdxrg/WxBjRl5hHWc9Dnsfjd9ZaMg9qEL3SinpvM+aiM4V7S
ccy+vRdfScyLtx91bKo4KCmtED+EBTLXt3sqzLIZPZUWajlO3KSHQq3xYpet4FGf5AifwSJ4LKYx
4wWWDLfuq/xhSLCLTjJv0rlZUz8Rx4kI/oesiQDn5j6rNn7rPDNXP3Wurs1VPALLxVplrSwSWLY0
ZGQgSIhXG56KpRwWfTi6mgo6R2qtOS6mBOH+9iytPCI2KP3/P/L8528ObNJ3ftPWkv5c5Z1XVB9T
4+vtAeZL+urTKA9hmoWu1VWRsjY6QckhNZ4jsym9LknUo2PAk1YSsdWSXNvx6IOx1eGBzaCi999i
OUWe9WGrP6eTcdbiGns0unYlYv9xnG+aJ6zNHBcqgJJZrxU19vejSSCo27kI/4znbPehbMfol5qP
EjYEOVX3vNIBd2TR09QqxnOtKqRZYzkdmzQSeymi9TuMJpGf71e7v51wahJIkdCZMmeBhMVeQj8r
AZTfOM/QicExlb7i4ghOEpuX+Ub8t7JtHQcJfwdsOlyZ5cvZacOg+rYkPSshJAeLxtfYD18crbnL
q/SPqvVf69qx//qsgCDlIZmvNATDl0FW0pm91YgxuPhy9WKHOFOikHafWNPnnndgykZEBq2NIOh6
E78fc3Gz5QU3bKY1VM7EkHF3RCr2wxPOFOzCvz6QDEUkwgNKAxitkvfbKsmSIIpyJ7i0Q0nbBG/A
c9w4W95u15uXUXRKDrxFM6d3MUrfA0QslSq4KFOHh20joZ4V6/3Gt1zHjoziUBeaNf957xYHMjJj
fPykzCf7Mg13sDF3xGpWnXpMXIPfgZD+LQP/CP7k8tdHgEYfJhYog5CXLMeVcATN5CL0n8Maqcmm
rbQ7tATAPsuZffgPQzlcb/TiZrLr4hYIMqvJRJn7zyPKOHu7K1+a0rYfWsuuNg7b2h4kgiNixJwD
aP5iMlPFqaj2d/4zkQ+aDwXsoqoGUlviPnj7m9Y2B4ViyhsYdYGZW4zUhBLQnBw3UUIG+2BJqnQ3
ZZszdx12gwkg9uXemNHby+/BwCjpUBG0n1vbwJ9CPRaiOFnUVd1w0I5qXG2BTdcmkDWykXsnObvq
zVpWaAy5QSupVWh9ziMqfui71AH/uT1/19cipAoYLdhO8PAx2vsjHIVp15DzZRfJbp/xbvyeSeku
Ej5ifvRNaUWMn6e2tjbu/ZXDxqizACdjXrdh7EgOQ97Y7ML/AZJTeFJt+i5KkfaeakeJS2nYc0xU
LdotcYeVlWRkpPrgn6KbsewwtNy3XQ2j5OJLDV7sfVt5nW21Rz+Fx1MZubzTMQXe2KQr2CBmmR4v
FoSgW6+6vKKsRGzoFbMsNC8JkOcOmvqZ4GwfwSNW/faOqOODQujnmPFR5Ng5C39jzleq8vOPILiB
vIJ01pI4nUoWkNLBSi9Z0lqPmoBTqOuZOOWFkI9xkRePtS7wzALBvh982XIHqhEeFgBbiO/V1Sf0
mZXjcVNawik6X0s69G+TS4T/Ygdj0EWFFeHnGOFn1SW5ur3FXysn78M6lG6Z+hklQnV32f+wy8HS
ItHQZmmUY17HD21bwQ2QP40qQyKifkgkdV8RR1Ot+kBvbG8m/j1alhsv89reA2E0i2HMTNrlWUNV
CkExhMsuSj6+2FqHTXyNdVVli3OZBGAZxPH2l18HmXz4mwHny/NNwCzLVZBSUkouIg9CN63Vp1oG
IZw3hzrVNgBUaxcJcTMQRe5hUKKLi3jG3SYoiySYPVWnfup/qHK9i5vyrA/aJzWtLkld/T3kje97
M+b8/W++r6faI9tI4FwwNH4U2vQVlofbh2inytKv21O5tmcJC1i6uYh45f8E0lftK3paMGXN+wlK
fJ5l32HO3pdWuIt0+XvUKr2bbWoLbYy71BbyiyAx7MyPL3WentNEIjCo9N9FJ/2TlN1j3cpPFNPO
1mahaXXroAA/P0CvGNj3U2uUeo9xcMzU9sOTHARfjax7GAvlIUTAdeOAro5FA3YGIpEGLEPzMojj
DgPE5CJZVehWbXhuJAyDBqs+Irh7ur2Q856/ugzot87tF6RplvWsAfIGgrVtcsn0RPsMsax6FHYl
f709ytqyAeghpQe17IApfD99ptr38pDzSWVd4OWYjS9FlT/6k4aNW7EPouQhVaajXiEgfHvglf49
GdWbkRdnQqiBAkUj4/vyUUc1XH3oamwizMmgemB6NdY0YLh/K1MO1RgX7tvDr343k8onE19Cln3/
3anV+7LcqMkl7wMjdKk+NzttwvgwGrFjdBDGbTylHXHv040XOy7qDcrK2uqSUELkJuea/affj29i
0Zy2tsTTAmjiBMKiOI2OXm88pWsbFv86XK3mJ/2KhVXWmjZi4ZteQuz00kIjjy5h/xgPzXZXaGW7
ohWAZsXcmrxKW6NM90MRVeklEvK0s4WOaVQ4ky+Kv673zZk4R32GYs8qMe9nToxpG0UGdut9nbcf
bTWPDrzR/TekA6RdiB7H1kadI8vlQaTY5YBe4h80Pt4PGOCZlCRRll70eIA3nX0Y2tLD02Vvi2iH
ggV7d0R5S++fXl/oSdxPVvMUafH+9pZd2zKAtl9JXRSBl4XOwrRA/haTuMj1+LVRwqd0CjYe/rX9
grwA4SY8hplL+/5Tx7ptS00ZxKVQwT5CEHQ8KRrhFeJJr5obdOmtweY/f/Modg4808jHDCUuoi9Z
Xu7yGK93o3GOcrilSbX26JPhkai8Kpwssy8LEX85qhJxSSCon/ranvYqEEMMv6T8l6VHhRdjL/Ir
RmTidHvV5ilb7B7yI65xrhlLv4LIZn3q2yH69xezbx7zXuzsyHjM4uHr7WFWCrOwEojaYV7w8IOh
eT+bpHdOoCIjf+kF2gxqX4IMGuzsyUAFz5NqLfgwRBGEPxNES1LL6mGqI+XQSk3klrBAdlEwxrtO
yKonBQS3ph9h8KKHo1sl1bQRgq3sZBgUkNZIbUgblyFYFUtG0/ZThopxn2CRXZwjO9qAda/EsOhH
UPudbU2cKxqKbPWacMIwv7RWuVe1EbNv5WNrGqmbyPEzJIvDxgKsD0jnnd4afvTLrniRdpWR6CK/
oKAnP2hxLHu6bzY7J4nHY2h2w51f9d9ojCn7WjImL8mHfN8KhHbaup5cHhvLS4qxdh19HF3NoQku
rDDeeBHWfqUD7YO2MoWVK1OqRhvUxBna/BKLJvPou2ZeVzaoBVsZVk1KmX0ciEY2ruy1M/BmUGdu
cL056WOVtyKKS9YiKyZX0ibUCtXkLqiGjSty9et4HqAdsb3gfLwfKNdiycfHOL/gKMw9PckoL2Ia
6Qai0w9gMOofsh6lW+C81c/jZAMDBCCNac/7UZuqHGM4T6z8GMpfkthqP+JsUTxIdphugEvWTg55
HRcKkBxUxRaPH8qrtWwVDOX0/R897Pd1tXVVrswhiTeJA2VuvDeXYJwqE0iilHZ68dV6T6n5FOv/
RrH9Bzsgact/ZC0IhMAGnhEUvaURxr+fOj3MlRrPzewCOeJjkrRH3L9+ZI5y1JzvY6s9UB3ZARi+
j7V047yufSbVFTisaPqzaotFcwIra4zRhr7qW9U97vXOkYBU9wC3+q7WJM6dpfj+37+vsJQp0RG3
wFVfFjZFKFtZV0nlRWRhtq+dJnwpi7z0yrbWDpVp1RtP7OpHciUBpQcadMVtscMhACgRVxe7+2JW
1ZMf/jHGycOK1h7LP7cvwJVTYMOgmbcNynpXRQPJqjUpsMife+hxVG6Ofh16UmJsrNvKSw4shr8/
+EL26VLTBba1nuRhWVxs/UXAdTQkjKbLD2oQ3efmnS5tHDiTDbh4vgn8mDqqP5jfLiOi2ChjufLb
4hIgCuVY4IIiire+ByjkeHv+1j6Mgj6FL4gunInFUZDGhjZvPITsjeqLOo3yLugyxB2qjz6qvHAa
7yE7FhvB7eqgpLMzXpO60/IU6LAsulKo4QVEoXGenMx1pvwDdblupwai+CDXenKYujLbmNaVzTJb
5ABvp6/GwV+cvhJ3M+zAhugia1Ux+wBBWtWl4aiGxlYAtnJlgl5k9+NiRTFreTuPA7QE2YjDix/n
Mir4ZfxMw9R5vr16a/sEBwH6I0BgEcJffJCd1uEonCy8xE38FBmSy2zj2IRudGqJb7fHWv2iuZ40
01+vvZGRzS4nWcvDSxV20QGrO/2CjMTw+fYoa3czmlW8pdxVcwC7eGucSfGjcGBvxMYQDG7hS9jA
5xRVgBDtU8gYMBeKHcSD4oOTgZ12oqrd4JfNQ7w/fYi+oUVDyARt8+qw5xYd4KJ0kosegdardU24
VjDuKmj8Uz5+Hy3j5Ov241CmGxfn2nLCmQfjSB+PBHqR81XdEGaNMkYXTY4+wiH4HofTh8A0H81Y
3XgT1laTdQRSAvERXs4iZhkgwEuKcKJL3sJt8aMevGSxKR+7+kGEpXPXkAVdshxDabDL1u+iS9Ha
sjf6hicHYU5JO34plGjjk1YHm/NIMGb8tUQoF03byj4zd+n81nd9zckeBkQXUrWpT0msJt7tnbo1
3HzJvQkvB+RrqiLXokvZBl8qs7mH0XkKhfMtsM2X20OtLhZwUfYGzULa9O+HKo3Kz2NVj6gAmmeZ
AKWESbVxJ6/djfytCSRpp133nAIJwIWSd5BohHqmvfHQgCSRlW1zu2tcGb1wemrwRcmKr6IRGthV
UbYZe8JOHv0hPMb6cNCq9jmS0He0gw9lJZ3tBNNvNOr+vT2Ra02eVynQmVQEdGKZLsGJ6zpQn8HF
SPrgwS+A0Em9jStaUfpPoVq0e4Ii2x35U9dphuyoSl3zIGx52Jju6zuGJJQAFBoIVasrapohR0bq
NFGI0mB9lzf5vpnEV7DhqWtpQ+RGRXCeRP+5kPS/zlDBJM0oj1euP33u93up05tOagsq1xoMCd8s
FNdU/E9q2+8HKfhcSc5WyXU+B4vb9N2A8+Z+c07EIKYeSeLk0k69/7mDZIpDW4dxmqaW0q6QQ9Wt
ykr9WLXOtPE8Xp+b+VsRioFCTtK5zFtsyfR9pabYO4jhLij6fSAHG+t4fWxg0kAGm7XS5uxvcTRD
VaVoldFDohlY7ms/MrxRlXBp1ZV+d3vzXl84s9AHCg2GBn4M4fj3E1mWVS/1Bb0OvZcwlKI86KUZ
QKxiVP29MHz/cnu8lbYsA9KMw0SYhvBVDCOsJKg7hV5ATcbiks38K2Nj55VScI9++1EqipOilwgx
o3qhDsVdMERfYjSqbv+MtRnWATDM3HIYmcs3BC3DdJAENfPJSe5tQ3zAev2zbG/Jt6wOMzs/Idg4
N74XgXAz1fSZByu5qJJAYKmem4DFD8ooXzc+R105DwQ4qIzTCMTQdzFQ2iI0bueVuFiVb5+FWmae
WiUs5sDl95vVj70kATrYa0Z06um5f4W9UezpJpiujVCG12Ef9WLWubb3g84WSIDV/qFSrQixApHI
J1krm13eTc1O5FaLApoclXvdKgUK/1bzJ+x67WEoqtQbSOofrF7Hy2uakvx3Xfc4OuTCSY9dINOF
b8uUnK03Ik/i7XaBNrafTAy9PV0ga9v1A5HRCFTPQ6OkvE8yE8OlUcYNskK7qCutyAuaPnUVIPvH
0gjME8KnwHbT2jrSGmrum8i0jxvTez27YNgUcy7BkWEvS64lgOK4AT12waW1OWbA3RGOUO1Dr6Tl
359HNiVtHB1upI37zvvzaBc4UeiKSV8uMr8JPLDM0mG2uiNR5V/H3nTK0Brj7QLbfiXkYKRpOqkp
3YdKCf4paVILOrl/PXFvh1hWyzpCi25SkvSiwWdVlDJxJ0itoVZ9+i/jUH9FTYRjvWykRGLshTKi
HWRG8geUYb1hPLNLNyZs5a4kkAE7wykDErvEUARC15uyigpSlOLJMB7l8JcAxCAwuLz9OdfvOBUB
xpgzMADaS9CCr8IDDw3U0cekngntKdrM5Zh6fZBAwsIEdZD2abGlwLTyplKHQD2EPMyiNbN4dZTQ
lLLAirOLqn5X2+IM26/MmvNA0dGs28YtEmN/+zvNlWtrxo/NFYlZmn6Zl42S3+cqjkEXzOAV2XVk
/1l0Sv4h1y0sWgfRlMaTGiXSP1VkNC9OLpU/prBrPuOoFzduFI05Qnwx+ANBeGPZXH3OMPU7kTXZ
Xoeh6Rap3R3zHnnnLG6ns6jhyUIzDgPZnWiMVq5qlneS5B8HxU6gPJZNdhjHCJkCOVdA7dbyVB3C
qJN8t/Z9fVd0aDjHafGCa10+7pNQT3eTKJU7qcwR8R5iwH673qC35UINCWLPktNwF4Y60kQTjjpd
GGsXvxgsG5HrsN+lSmvcof1EmSkLpAeTWutHDe+W54g+9zlKQ3TlQKcf4jHvd5o/OiCnRvMiKUH3
b9By+/RjsCVpuvJokVtR0gC0y5u1DAlUKfedyuYtiWR/pCvo+7tWY4oI5euNDbCSmBMFvBlr3iBv
4jitsOwAUUfBxMxFbuchN/L70pYzt5aVX5Lif1UccUqd6DGe8o1S/krcPkMF6L2iszv/a/FoqmaD
mGpGn7cKlelAM6t13InoPaBl0Zeos3S511opSlJ9N+yHWs6ftKFvDmHlT1v6zleyxFSpZ96HPt+X
JLZL/rZhpqWCC4v+IQuyp2bG4iE5NjpERcknI0DpNQj2uJbtRBPc1+Dp3HagjGAq4U5XxB2qfxsP
kb6Mc2fTeeSvAQHTAwdPsZid3owyiRmontK0f8ySAi3Q7t/aqPdZHt+hm79HAe+z3jeFJ4IucINC
VbwIvZgPpQyCJalGT/P9fDfqwdGK/Rcdn5mfcWF/baXkE62jf+CVPimOf0xLGRuKVAOQRr2gUQtl
Z0kc7MHWyp3flRenkqMDEo0/E8PaDZHxI4oGjwg5cNGM2+eF71URaj00SyYXv8IvcWx1Xl0oP2Nh
bXFT1ycFuxySLKpjy1VqAOYNZtoMT3r7y08/TtFWi35lAMR66GlRKYKJvWz7dGqo5SnSR09T1FX7
oNSsfdnpW3j1KyoO3VualWT/s8TXTNB8f+6yKXe6wA59lEu0k57CzqPON7YRHBfUgKbkiCkA/dWd
af+c8V1Kehc359no7PYDsHLVzE1ehIpmfPQVMrSKZDEF9LcuUG3VB2mM8DNrnfYpQ5hkaz9fx3DI
E/PGwKdX2M2LL6576nr14OcXXWqKY4GYzF1Ql+NWIH49CrBHWDoG5Yhr0WnJjxw7N/uYVgxEB7k6
25L6LKd/r+yj4khFzoaKucO/L+qZgDn7roy5NuOG1akTTUO3c6sWtdyKs2oFMl80KGZRCYS43u+R
aaSrO0jkSJ0W/hvUELDwhjjc3gArkQ5jUBSlcEK8syydlFNd26HEhZEW+T/0XV8Ii/YYQxxzbdjl
lf2idcV3I6CLfHtcdRnszAeAXQcrVuW+Bc/w/uO6Bl0pHlrnLDTTxRojaS+WM+sF6vNmr4psj2G5
mth7a+gf2zpEGbkgZDhIELjTb/y/OSCt/xtByGy8i5KD8/q/T132hT8o8vYuUj5u/ORljev1JxN2
znKU1FiXUWEUBVPQSrJzHsmqhhM/c+wmT8/B1SaHOu4/2KnlCRw0+JltVR74j17Yx/k/2q+W+N2V
SMciYKNv4L9e3VrfFmNefxi3CbECsSO/bzGXtNlHzKn9c02/MZu9buNgR3zMgDFXxoCwVYaryAiC
s2tkIh3nB9r7rhZ8naip1gS2osK5KjvEvX+Iys9YjWZO7YUdlE+s5PmvCZcPApKAWXPzn0KS9l2+
5RE6L/jVR2AqNz97AJOWO1EvhqZpMsU/K2bwEE2O4lUoRpw4BMhep5HmKv5fdgRep+3NiPP5exP7
IPyhlaXZ+2cTD3R3DKaDGlbwACTXz+qzENYxmYafSZCdbm+k5Zl7HRdULcC8ucG5vPtFQMEnrDv/
PDThgylNj0lp9G7bhLsuKz8b3XiHF805M+Mt56tl/jQPPEOxqP9QKuW4v/9gpRNhkBcZhVgD2Jkd
wQMwA7PYVYUtjroRjhvR5dIKGfQKA4KcgeJJo+AKSCRG2yJH6KVzqvjJ0daycceX//GN4muhOwNY
iqn5TY/bv2/8rL2DY0rVgbSxaDIT9GagHWo9Nz/pjeh/1Vbb7aug7Q5RqJgfRIpekZHZ1d3txVl7
mXk/YGODPWSalm3MTBcKutuhdNb98ofaTr+6oXwcRv80b4qO80xn9R+Rq7uOIx5O1r5FMj+tu10c
hhsHe/kAMH3zU2aC3JVB2CyLZINp17XcIyCt9/F37JEepVDbuP/XlojaGMUxHhqUkpZJZ9wPYw9n
xD8nodnv80hVds1o9zv8W8tjDZ5qB1MKsRbaCJ4pJcoB4T4qR5ni/LZxqrhrncBwkc4z3MjCK7FS
O+H1rRrfqYPfujkOsHs1mLZIeCs7+fXx4KcDX7xyda8b/O4mzfbZyZLbV4qL26bHoxDqYgNftnIt
gcKheqi+buIli7SN8mB06ok1MLRj5QcHZOH+xc/zzrEltIjbjSNzlRO9rvkM76N7z7O8zMgHUfnp
MLIeclHthtTamYH/kwLSt6zJD5MP8cqJ91PWfTJy+76E53h7+6/cTQSCtLbnDQdlZg4Y39yJg5Yr
YS630pno+5L50lOp2G4E9xgJrfyH0ppfSK53sbmldLM27oz2hRaMeSmF6ffjFhQSixSNo3NUWc6z
bqfG3vD1+KgCBXks6OnuynLKUO+KekGSUYUb0ekyEJ6nHckqjgBUH9RIFk+onFT4ztsO8TjsmETv
fwwSFQ2K0hvnbW07sbDzP5HsuELFxmmrKkHSBs+d0ZzUxv6GYMdTJTWfpdb80/TyxnZaHY4KI2J7
s0rHspqp2U0lx2SHKF86n/ArIdEzn+3UPnWS80dTi41W92sQv3jEuexpfpE5cWqWy9iWk6pU6ohq
qEmrMc+NQ541QXqKeoRKrb6ScWlWRtfyRbzDUEnc1WiIzc344CHsMvOeonJLvgvCDkie+BmUGIPH
0B3PpV5kd0VmZl+TBnfSup/UU4oqEOCjXsffuhd7vBT6nW9PFHmkSNnLwjY8IxhMcOODvRNaVuDS
olUPY21KRyLL+NhQgrqHSqMexzRJH/LWwr2lD4hJYySIHH1qf4MZAME66Lq/l1OglbIi7PMUpfkp
Y7f+CCgZPBZGa3kyGpj35ODiIGIeB2lWB2rt2nEDvRmPVW1i40ZUs6ddpnm+1qKz0EzqsS/08jMc
1fFbbsXjQyuhX5QqFDW1GplYLSslV0+M3DOcpDilg+67Tc6FGw2FtMuE2u4LvQPRI9LswNTFB0do
9T+3r4SVPQSZm/uPptvM6l5UxBPVnkxRqPUzsFR3RkA2ge1l6l2mt7uOR/z2aCtvHpJXc/lzVk6l
+fb+IiilUO8TS5POdW4pT1FpJyfRDuJ0e5SV484BnHUV6IBBcV2MQk0qtYpi8M8dbjuw4CLlUQNY
vQtNeQsluzoU8kszNwT+xLKaV9FHDLOgDp9rM7ivqgYIfGge287aaAGv3KDgwv9vHPX9xDltEMpG
y+bN2bDE8mAYCPDV6RtaqHM1QaPUc3sSV1I4ZGfZEnMih3LNYmPk4dTaCb3lc6iXz1ObpaAy6jvU
0F/SSv/oJOUjVu0bY67OpkVuP6s6sFHmP3/zPskiNXvVqjpk/8py3xBI38dK2t/LsdjU1Z1//+Iy
Q9ODMg0VEl2+Co0sTbSKPY72ue2kuTJ9DEuncbtW3pMze6hu76N0+tQ3xglhoHNjxwTS2adhUwxx
dZ7f/I45GHrzzWVY+oXUcIlTefYfm0pEHr6q2jFivXeBsHOP1oHylFqW9Pv2Cq+EWczAXK8hOuRf
i9luhZJUTtjb58Lwy2PeOfK+76LGK0OJG0+Cqn17vP+1cJZzjoiVSgmWmItU8P230rZMI7WR7XNF
AHKylLS959bLgcBl8iOeKc2XME7GnZ043QfTLOMdaAz7WHatte9DX/GMMZu8uGpaHIoUy+NUmA/A
u5Qn1cYqqnFi7vGqaI6aP3TQfOPu3zCiyadERobBtxZ/6ZSkTd3c8uMvoBZT14S3u3fKAC6DUTnH
OHGOXRUi5EWnVQeWp8VRhBOWflDFmOwsIQd3jdAKZJRsNH1C4OmjrPaeTssXy9AJ5i9OXe7Y1COF
gcl+9EcpOap2H52ypEsfiyDKvFJvp1Ne+/AeE4NKd0NqwKjYySDSKi5qXwWPUS3BzehbiRcGYOfB
THttX6ZOvw/lZNr3lFC/Bo3j38WWEXqtyLv7bhyivdT72cMoje1D2iTpcxGa1b3f6qlb1UH8QFE3
ei6iXOwyKZvcvK8lVx36+kn39WqvmyFx7xR9Lh1ayrIsaQeRWskduGtlH7ZTdtDRDXInjb631kbT
LreC8jFoCsoigQwPTyCxHAtZ7HJ/8jHYGemAD3F3UAI1O0Q2jBY6UNquTihBKnYg3bWKFtLRVrrj
xFIedH+sj2Xr4NAsSfYpacxpJ5eJvYvaJnez3HDcNi6kxwB5hsOYmuUh6W3LTfNEcqM09j0Ep6yT
5k/TMcUb/Ghq9WS6mhx33ljAUo+0Ai8gus0bScTi1oIy8ip5o6L/QG2D1vL7XZ3FVlipQE3+Z3FN
7/27FWY/FJV75fYBWlwV/xsIuQa0PGDcXyns6KaEOcXs6RrK4V7X6aSkffVDG+XEpc0fQcSUfxjt
9HJ71EWE8L9RSVboYb+SWRcPQQcesErHRL3EYdB8a9JxOFSlL8XumAUxjk2c3yHQLe8/jArnkmoG
HorQ/N9PqhYDuc/bSL0IYWO6N9zPnQ6154oukmEnx9VGcLuyiMS0M4kdBhAF08Vl2Eim2Zn0ScA3
V9LODNtoh5FTtYuDPtj4tJWh5vQWSoFCnfGKJojlaoX8XGZeDKc6B7n/lCDi746b2cgi2JoXjoeN
VHO2yGBnLrIuu61TxF0YJy6bf5XU//lfvHdBS1BropY9Q7YWi1Q1VayUk2Vgaj18kYrwjvbS77Ld
8jBdmzBcWYgHoCPNnJ33ewGtNLMtkTO9JEaqPOR6INBzr8w92NHm70LHec6AaxLzAHSfmTOLbeBj
sleL0LEuowT0LAaEE5n4mLT6lvrwyql6N9Di2c9sp514Yq1LWMiu3ldEcPnJ6hCz5v6ztv2fVjYD
TRPiHLxnSE2XZB0JF6sySYLp4kSZGxiDh0F1kH1KCCeT8KWRQAANCmqpg1eN8qsnNnd28e32oV7W
o+bpNVX6RCil0Ja4yliT/0faee3GjbTr+ooIMIdThk5qpVa0TwjL9jDnzKtfT2kGe41bghqzNvD/
I8vuZrGqvhzeT3T6ZfGy3LO0hYZr585v8xM10+9L1pQUqBQfoQcyEP6n9FrVs21j09Cu7qDeVC2J
mNRMBbAD3v/rl/tEugJ0ST8FEkBUup7dCD13cZ1Oi3yvWOvOMK9Zklkcrmr/sMbSXdpLYuCTG/lj
vTNjqKUSiuqAUb7P8jW87uOIktpQCi8Q9KVVzoSAKhlpaXSyfM8koC3AGntHUr59fXCfLwFfUu3H
xPXzIOPURXmjzxycOfT+ylCUqbk0eufMVH2nGx78/5Y4uxtbXQaJaKl8D9w6Tf/WIZZz8vOZ/JZA
Ol9v5zxI9/diouNEkCoQDmfihtGrVIZMjXJPoPrO6mQvjovZLVbzLi+WDSjG+yhXbp2i26tGuI2K
6hKY9qdvgPNF4gyPjxjx2aWZg4IN10bKvcWzCVfcp8OPtXE8SFLpn+WuoT2fYr7llsDvf1dO9JxR
5gwjMCLoXE5QkO80U9/J93NceKopBeZaPofzeilb8QnRWGRI6DIgOU3q+EzQpmZYZ2s3y/c5pSlU
0D521iV85I9EwyaojqcnhSKUD+WhKMYcTMzEOOlV80JT9S5ev9fxtAHh/4JcOy+7hWTIg4jBFwSr
caXOY/l1BExEntjjKR6VY9M5R7nTglV3fkexte+zlR6pcjO1eiAxNWWkdMlt7OS/5RM+vIOQb/9y
JMt50I2wpztSSai00RuMXVO7BE52XlL0zyr0+IiJsZDJmdQaszFDz4TjqbPz19EuN5Wj/Vy1Yac1
JbBeZnuM8mnfJMYT/YMPX3PmJxfKKeMrK2gx6jjPpEDXJc44j8p4isb2ezqEfeCsxM269lBWUXJB
cH66GAk8USZIr/y5FEiluJRL3eJKjZRKsqQwt/NEvqOFqDaqnFyCzxQ8/S/f+P1g8fQUkZZ6j9D/
eX1FF1UJE2+nEwdwGPOldds8EtVyB7kqNxZepjw0pyodLqi9S+sKRv0X2bRZRUG4Xk6nbrQP2ewc
KWO/6qTwode0W8A6mJWjXOnxpSbGj/zP1GtQlQjJ2xRAnYd6oNR0Vep8PJlpE26V1Zo2QzV2m68p
5hNJyjKgt9BqR0QQUfPn7kxguYfZnsdT1RXdg2R24ZHRjNN+IAp52zmNHqx5XTwOBSVfdRqC3pVV
BmZQP22/fpOPNiwvwv+Q6FTifGihqWriFImsDSdzpN7KaBZnX0xVzFTv2gq+Xkqw4Bkl0UnFBBhC
9JRVn4tWdU61umiV9tTa5ptcOb4Yng780bdp1mcvzVf1gsb8ZG/U+mMsM3iG2J16dsh4uyvNBe1w
AmRvdoc2BQuiYuJ83MbO/+dSZ2ojJEUr52k9nKgZt91Ii3RXLhLTHduLjXCf7Yo2O6QNbb00M5yZ
AdQojERCiuFUj3ERu4uRG1cGWOUDKCfleEF4f74Yffqi8k0o/T/p1JpWA+DueTj1EZLGBQMN7LrG
LH9YVB9dIMWPhq7A1CBfhG4UNHkmwimwrwedOi3mrYatp0pO4Uk1uElGUdZB78ix11NFeL/U46Ve
rk93ScMa9C8wSOyzlaXakiRtUvpT2g03DILY1aZz1ynWBV/+E9FtYjxReU/TBpNCzm8O8g/1fu5P
ibZSiYwZAMxkcef0lHyu9c+vue3TxThFuvBEZ+Z59EfRk5ngMDdn5y2jUZVR9duw88CQZYjyxS7z
z06QXlMWohb/Y5F8EiqgtmDQn4yhq9zJpJQ3a+VnNL79f+C0d56mWII0wHn838wWMOM0tTtp4Tj4
gMVZrux0FOrq9qXioE+OUJibLCTce7INfxK/wbj4pQIJ+8S8iPKbVKrKCWTHG7NcG1JS8aVRZR81
HqBQAh1UFIHSVX4mriLDKhkoO8eneb2bwywwkm9UmTXxy+CQl7qOOuu/9bCj2v9cUOz/Xyq2zhrN
WOMlPhlzrFFXL0U+0DIF8eTkkvPykT5sikqo9heSmHS7+Pd/L9XRMkfcTLq3wev3xoSAQqmOBRFq
6RKBvFtAf+oZW0CF0TCPP0/m8IybGfCaLUthpad4vsqKDEAmJXLNZVfJ+bXdnnKZsrjMz9W6dsd0
x0z2wxpe0gdijbN3ELBlVNFQ10sn2Bmrp8jTXpGj6lTF4Y9uTnZlPVLTAzzBBFyHG8mt9zW7f2Lq
o+W4UlGbIpC+znaNTYyhDWYXdlpbu32nXJvlIXaKnDyFJLl3pdVVgVWHuBzpDA6opeReXV9UhOeV
TGKQAYKUpC0jLEQ+/oyomHhtaoNT1vf5IqkuPQWx15Dp9MpRn30wIop9N6w6NduJVblMCJV3hhGV
XgqWnJcnNSWU3ax5MLjlf31CnwR5qLUnuEUvD9ADBAb/pMGmMzsjzLoEY7WLgnadJV9NtcGV1CLy
5+E5VPRN32Zbk66l2O6rPUDmI7BSleqVVBjfJtIcvXazlBwlsw7dlpDC1RqB3rr0ik4DXdEHX7/x
R6ahoJhAM24irZp0vf/5wgMw6mFODO5k1H0Y9GW4+srg3BXhRazec/At6AYAShpcCSsI5/rcfUrl
cp5jtS9PwFqNNCFYtU+V/uLJSYqDOCuSJ+kyfUhzus5/gWfPwG2Q+svRM7s0uynTen6kP7jcmrpk
3tIZkF5Rq9Xel4W+XvdNyUSY/3w09H0RERfAAwTFzu4SyB1yYTMhOilK4js1jKxdhv96iBi2vP96
qY9mCRBf1F2LriyCsOep9J4pgYsMqNApnzdddadKnavP10hmQGjG8NLkhY+Cg9VEHBK4CPz1c7Ut
1wNjn+QiP1lK80sYyDQbPkdStNON5Xc82JcqH847UMTNiwokUWjGsJsPRW1NB4La6mBOVtCZcUzM
HcXsXkc5irEGYEXk5TN77YHE4Zc1PHZTsZWih6/P+MOucT3wP4CD4g+EOM8ofQqZBwygVnYS7euz
Yd1TuVm6spZu2paOj6K51M790QFjIQKZWLYIAoIjZwK6UnXJqqoiO9EM2xieowJnZMypc11VjnTs
CysJqr7uM3cc1/UxzqrCl8u2u5lleocvEPPH4IVA6EZViaYM2OQ8UmnNIKDoQmN1zlw/RWOvSW4T
a82JxrxQckGYWWtX7spu27eRzrRZpkQ8120bXuiN+kDq+LsY4Jjf797puYRcR8YZRFKbnpoq7++G
IY22uP/yK06AvbWYsPCg2WWxzXWznS6dgXquMQllUFyBL4z5SKTvjAQa01pjLTWVh0xJAjlVtuAV
bSumndTKCkDtdB3KekBZ03WVGi9DZ17TLHLBPv9ggPEKAA9SM2OhtsFT+FPekmKRMoewwoPdb6aI
PH7hHDrd2IoVJ3UvSvyVS7VyH60VoZMwM4lbiZaY83iOHSb5VBnN9LBMie4T4Wy8Ss9kz7QLCudy
xs2ADZowjjsvt5VEkVubJs1Lj0DaOVY4+ZG1XLTWPhoTIobm4F2KClRyxGfidVWhMpCw6od+banB
3CMYJPWXio9ZKA9SGjG4V/LI1riR0gSJdqlP44Pi+3N57czrtEHLGKWuqR9sdbxqDO1Wh0XjdPmv
CXKWoQITk5sADGb+2X1nOp2ORNjqB9FRIZvxraUmu3D9j3ivIi7Iw3WH9DiSlnKpP8kqHsGTmBlq
+BBazFtxksdOlbd53W7ysb3grn/wWMRShCHBRWSA2AcTp1eXqtDKrn5oovylktWr1VY2dgs84pir
j1/LbOGO/GHivq8FbRAtE9hiZwxLdXhvFKpcPxTm2F8vc8bIFYZgnr5e5TP+eHcZgKYisovK//P0
sEwcagdMlomXfdTrgZJL+1yPAwDBdhRlbZpw9MVpNgPj7rRuN4V60Lbl29fv8fluAYX75zWE+PqX
A7MyK1GZG7t+YE5D4U7OcGODU/D1Gh+1oLi9/13jTCeNgykZWezUD3XUnSKpDCjBohW1Be5r/UF7
ePB/WA4iEaUMpDvOpT3hyamWQNd7aBpp9CVpxfw1KLG0cgISdFCobtHm8fbrRT+/z/9d1Trj7aQD
v9Wu1PrBzJKrdCyvpEG+nUyKhEqaXANcyFs5LV9qq98VLWALIb2i6Tp5hTE8f/0qZ+Je9InQ0I8T
TMze+VgVTTW6qiZVat1ObbPTl+nOIofgTj3c0qzLPdgIL4zN+5aYNEp+vfKZfPt7ZfgTE48hUR9i
M0waI0REfcTt3A2HOIxfZm16AFq3u+AUfroOqWMqByCsDxnQrE7izlgy+xY3T+3E4If40oyyd1Xw
LzHw916IY1NVRw07pUZ/Mka79hNlX6Z1S9/X0FO7b0ZpfWXQs+ambVZszAHtlSghRcitTjEcNWk3
fVWSYEPL7ZzCGp5NHJo32u+X10Z3RlFStw6gf7TzS9SoTGbHpj9QdWPdlExXDfq+aAu3MWNaV0vJ
uhm1UWayBggy9I/qfjsCof/1dZ1J1Q9bFGbTv3jfDKuIt7Gnu4ZGvCCy5Nobhzb0Z6mefAD1L3SI
ndum7+vRny7KnoFX+li+YvR6H4EEfRv2SaDp7XObrduhizaselvU6gbQ262d9A+GHO2z8b+OZxZ8
Qb6HBk1iNmKU2Z/btaYoorsotP4D1ZxJur93qMmKWAi793xAyhjF7aynjXmbqPLdrFqZq47To20X
L1Lk6aPyXwFu37ckzCzieEyHOe/51+mut2e96e+qMVa8IhulXcisVpfyvktRPNFUwQGdswSKHu9U
03EfzlkiH21ASxlmeDdOE+PDZTlJXGkelJ/SMNHTP1tycjM0dU7Hu9n5dVf3v5w6rA/dUErXcjXU
3oqTeMyBUXFxc/tHYp7qVZN09PuuknqjN8nPMUpfqlAZrx143G31xbnW5HIsPclR3bE3e1fJ5mab
pTTRzH0x+zgztat0g8Ko1r6dX8POkq4GXWkDRhOrPnBWsuFWkf6bKZx8pRDRd71LgkaqlFe57lPa
8oEveUrjJDsyCUPbVfrSbkdZmnZUJi0BSIvyYeSDrmYtZoCT19D1kFL8SU55Uy9SfsNwmP5Jzpb8
yES4cYtKA+MCE3c/mHPHdLy48MsmCYPSkmqvNuNoE5fNUroNExYpnqX7k0pK9SaqU+00d+9wCeOS
b4D+SYK6M34sIBnvLQphj4BX46cYbXob1RnWc8WQn5UG1YD5M2mQNEXqxtHQ0GlKEancMIcoG9Pe
i1JZPixaP91KK8lxVC6jZLTjQhuWrzGpz62XYt1rAEXueydjZvBgBPYUpqdicQqfus7WL8ox3aiR
mtxHkaYfrK5RbldpNg7tZNDJsAx1MK5hvTVpjHH7Ocl9g3yYG1upcZ3IU3FMw0Zxo1Jr/TDKks0a
dcuJnHO6x3tYeOFm3nWFatLOEtlBNC2O72iN5ZbNtO5Ccy08w646r5zL6tFMx2U7GKURaEuU5XS0
qprjr3pY/OhSycsQoUU9eW3vG8uR0JvUZqOyJ/2pP6RpP2+kfHhV1Fj9llX9TARvcRiQ1Whet3b2
Jk2LkbTdOsb7oqa1wq2S5XUAJ60FmUFutmFphX4oG/lbUxlL7Lc9aUyptDSqZdfldsjrZROq7XQ3
j/q0iZWFhpNVn5ibTpjjO91g+pNRavUaJJTGjg9yl9L3lyk6FwlzBZoxywCkDaF2ymtGFfQGgNUm
ZZEecJCyFzpRxzXozaZMY047LcjqjNBlB55P6gKgqry0xVq/rHKngr8L+q87lGn6WjiZvhsa4Wbr
ZSLv02lNtnOqSl7YOd02HOul8vVuqR7LgsI2V2m6wi9kggKdAyQQHTT5oWrhXIB+O9+So/yK/Mu2
NDOIJ/bDKTkOzINKRwBJgQKcm4rmmsorADvD4QJcv9voNeirYOzb23ip3aK/pymd4BOYKIdSoto8
scEzpK9I2aNzTSo5xpDG9DcaL/h9Xn7pMxFm0UKtL5umpEi6mfwxTANp+SHa2429LWREs7O4zxHQ
/FwePVzeNCOtoQs49R15xF75VcSvkfQzH2iKKzd4vyW1b1ZyV5lPRfampEVAr4snr7o7StVmUJ4K
88kAu00Zv+mN5Sm1HNR01JvOgsR968fqkHfptVPQIm7/BKvQi3QQKPoN70QfvZpVnpM8qfo9Le6r
pvr05jEA+S0cwAhZTOq2n3vnx5SlroPMLmjVpUnP7zXbMwvFFX8/KD+0kUlI5q7XnU3Y5Iz/7QBA
20ThFWVTldvWkZ8vvUc1m0eZT1CmEhXeIDZGkTdLxJxAgLU2bD8hU6x2OQ1U8xUWorvY3PNcuGG1
+GRu3KpVgrXJ+f/GsNMgC+nLDTXpWCbhlWoeJrXzFL5uRvLvIRs2tkahXlYXN6GabiGCnTE1jUfN
9IOi9PJdlCbXdVRWrmwsQxD2NmFzJKXrGFHvhsME9UW3xQo7qgwlAnxNxvBpj2NW3zSact0BfJaH
zi/ZArxGtLg1c1e7liPdMK0P+Lm83iXqcI1W2lVsWJHap6kqgnhSXgBUPCZE2t10ck6ZUgUZuKO1
o5lUuuc3DRP4RsV4AKywdJlgfiON2tHgZp0w8SgZOOoSUCF1dtXr3ZWzWD+lkKGRdIcQ37mh4zsQ
R6hZ0qM1Fb6qRT+1Wt/KKV4cze60UTBRuY9ucU6P9lreyA2SUEnuSl4Bvv0eZuZDZireZKTBonSb
Rlc3S7NxeFtDe8uYyhKO2RPw4K5ht8FgFJ7l7JuBfM5GjqujQDQxgJcfSTn14k6rvqe9gCNqZFAa
JHcwXwhyFg35kr1cRwGZAPqN4w3UR/vSoPwCgEAjv240FSLU9Hg0/U0gjC3GjGNGlqxddpQ4u4gb
gMdgAjndA5xCZPoGuBjSA3kQZ/2mqug8BPJXMfZtYnp92zLgotj2yegK57w0f4HT0EFcGrUs5WJx
l8V2TXsmwSxeND4pyjWs2NLnU/STV07awQCwde2KTQEICG8liJUIraDRNHuzMmgG0ge42bVGezvU
HV3+svEqBI82mbecxgz+glhbT+snRdrqWuPNlOlbVBE68nhnASgRg3AJlsVASlDgw9hL8V0yJs9i
RjJipgSmg+dk4A0iKTT1mzMuPmyclv1O0QUE9708/c5IcsVdG7A/fdT9Jb2213vkGofEYfT2sAPd
KacibPVsbrXNkNW5UjJZGYhImvhdtKH4iD8wACNngl+3ggKIzCjA3GK2nEzviTm3rtHSvNFq34xG
BqW3dcXHxm5xG0axRkzUlmJIxjhq/a/aDneQgmz0W7NMR2bghc8IVhuB0gsEOWV0M8bhcs9l6nyz
6klQU8fYMSASdl2OaonVTZtMjotUqSTdL4t+32Fu8Csd0r+kQTl03JRe/+bOUJob1cbIkHoGjhMk
E0+hrIex1stmSStaRGwlBGGiZrJDGcjS4hxZGpxWX1u6e+SuZKggYvX3stwF6RhuTQYf4U0y5kIN
IsfYCtIT1CAtb2LTCYptGYzTulpHK6y2sAtAaLnLFsNZ3q19tHNi2+N2JH6gMYa+C6D3Aei8olu8
bnrLVOtgFJpHSztxv1f8Oq+Mo46enHeOKSl0NsKVMsEBMKhEgKaUrYQ3NuymiLEs2Vs42RCq4YbS
vjCiRLCNACgRP0zrIVQa8TYpGB+cbC9FT21lbrVxdYFXoUzQbXkFJmKC7UgFUixoirG33qwUTCEh
EK7f1DKGp/nU2S91l7o50fFp+VX1+5lKeLQM/i30tG3ZNbkKS2JYdxvuuJ7JWtwCmJc4vOI3sVuE
N7Au/MLYPteyH1s4Mk6Nex7RJs/Ocq/LV2b2PZuuwOJjeOeVlGL02NJhqlNf9OLVDh29A9UO6B4Q
swSNoXv48BzhINoCecXRKp88BIcjFNFbNT3m8ExjzvdLPtwKbbNC5+JUeA/OiHfiSPnzwo75wvuR
lOVrvPpC9hnyUWhTOJCyj41m7Jk7vOEgRTLKkuD52zV6nZLt5ETXQ3hvNb/o+Xf19QXPv1ZScV1S
+ToqP3hJR8/9ItJ9Wz0k1fyuF1m9RMrmyrMcJ7vWUX0+t0rhbqFcpW67d/lZZTEDb34L+2SmuxrW
sefObaIXIo62ditebGhzN2Wfgh6LKPHFyTJsOhhpLuZtq2LxGXiQKc8Ior06yxsThDPNmPaSCvpJ
trFgahjBkdLNmFQuRFCUz0Ik8pe5brvt+LuOW0/AZYwZj9XCHWdHoor/ihY5J/udVDIkqOwlxsuL
fxdygjSeC1oDcj0yFm/BxOhn83Vdr6hcuFZT8x4bILYw5Xciwm1lxol3iTL5Gmfuhv1myQosn/E4
RNVuYfQhzZnYYjvLKBn6xvOXkExVqV1X2Gh8s0rvK4PhrjowtxgenP1KTAR9pNm7UH5QMPrm5FHY
f1refjOq+FAt+1jalNrGKSJPw163lCjI15iPAwbpj0t3K02LB5GJrWhE44W4QAZAGzQ+bczGOfZV
va0G7QfIPKDmPAm+y25gLv4gRETX2CdBrwq3GhO/17X5CpIQfMz8KqeQEXWZIENKNFyhDhNV9cKc
YVOLdu/ktu9UlPbw72uW3aFCY73/WxCYjh9nv8LstykJMc/+kagFZqT5NmtZEEoWsNTqRig6xAxn
DBELW5dHzfJvvdFu7fJqDY3HagXxbtkJO4GNvlu2xoZ9Ksa9eJehyB6hIQVTAjNgVDVfdxZhQlpM
Ien7YVMZ6X5u3wRO3nuONvVKnTrOZ3Gmglt5FAVMVCdlN4IdEWIxFqYwAfM5WK2NMMQpKnkXiMKy
LGXzmGixmzIxPSL9yuLT3zaFYHntrW7Q9eUmRDzJJteg+hbfIlq0afLuiUzpu02FdZ2WwsimzmDO
FUHJCO3V1DdrR4+mIHo4iYyyxoXwm1zhLPLTDPNrcZbchvit1nJBWowM+UuYff+cEz963JelUV2x
Q+Fe2Chkji/CNuBfbendrG3pEnalznir9Qqo9CHopMTtG2sDyvSD+CYXx3ASP17SR9MaOCda1ftC
SEoMRPQ43ZO8KIwhbiHuh5Gysv5usjPCc/OVMnYvjvXEiBYFXmZ1Yes0lXyU1uGGfxjpWebKv5tz
uMFT387OwJyaXxAv/xW3SIMvIrirvudWs83n9CCEtoOxPmKNIprdzi4FratWtxUyGdrjhyBhuFPw
NKcaqXLQy5X4Y0iTqTBV11z/zXvbjn1g9uWzlhzzaLhJzYy60FngTNloEoQ1p7+0b9AvvMLnOTcy
sUCZ32foz6bewDt72RA23oiB3/TJrkteBAUiMDVmMgFR82YZLXRUML/zNOXrgWdUkvOTH1aivqlz
cYx7Y8tZtEb5iPR54V8SuQjGaHjgj2NoB300ekoZ7/7RKIDc/ljn7J3EluKp7puTwIQV8oct8qac
gNAfSMg+UnwIHbUhKFAZ1yun8wXfV3d8SOC6tt/5GLrAJBSUOb+UWohfLC/jSug03XrmcNkeGloq
tIDnp4l0TJVTGSo7R/655Ku76h0Wj80mKTa/ctZMVM7A6rBnWL2Z8isKFoEC2wtKwgS8EgMGxQH0
w1YoBqYw6Ywh5ANM5RDEGcq1L1i5EfY1f73EjTcqT/yCrBRmE383ItXZCem6V1rj3SrWsQn2kTNd
m50REEb1nfg3z8qGg1CZIW6O8Q6VVkyBlQkLdUTo9Wrks1fulkdiNvztWQtVHi5v8CYPEGQFIhUi
Cqs1GQdQhZ5DxJ6VfWd7lEisiAY68dxpEh+vpm8gAgkbim/Y7Xd7HWgc/i0UHgH+d7+RpYSQYS/C
XrfMVbijLMO3WRLRClKIuBONi4jHJ6rBhQHE7nrdV0HIGhe6srG+sHHYY79mXk4oYQkfdMUWtyvW
EqeGrYcYkG9MTHTCXhMuuTDiHLP3hPQQdModEaz/Mcy1h8OdKECMNIhpmMW44vtCbgzimJCiAtmI
vwXQ0+2HCPfK9BIs8V6bvamMN4JchP5ukZ74x5YA5xEKGMko4KQ5j6ZHOlbtFhsEihACdEHTlTjO
6aQE45S6wuYV1Mehij3w9nDxoj5yPMI/q1LTF+/GIQnTz6gPQuE1diTuT5AnUgmrreRoGOQtrANw
VYR86onnCAUF00xMBYC/kbScp0pZ11Bdy/QPaQQZ/iYJcfkDNgSrR07rC8ujNxKAWh77/oksn8vM
hi3vxUHX1Mc3uOWCkFEwvBdtg65ZrftEaXBadK9gJAAvwO7FjfMVXkOu5APfH7rUg5EY/Hns4xTf
QfGGhYDvGqDu/764FPOCh3YZKX7jiptJdWyrd20jzFm+TWx1C1toGsgE2tusbwedmmi2a0j06raC
0rliPiGc5NzQ3Nh5m43qim4Gaxz3yaz+zMabNK3fNfhg4A03inLkfsq1f+rC9TSkJxs9CVCpPzW4
cvdLmGOTDwd7LIQ80Ak9RUb6HdsGBhBGz4gvK06FfacA+gtf0kjU0p0HpvFJ1jV+zkbsWm5w5+eN
MRmBmZg3bA9a0dYXfACAQ8wXbDYMdsN+nACz4cCEkciCs0FwLn4AP1z4DX8rXhnxz2lwSFVYMOPd
uU5MCVMb0AMEFF9SpCKAnmMKlrAfgFxxhQATFiknIZkYMbg/fJ0HSwO+dF67PBme1Mef82zeCHrD
akIehkZ4wH3cotMm3gTRKgSSJJh23ggOF/wSAl0vfF0j+z41FBaieXAkldzYpZr9l443FSrgC+F8
CCOBI87HGyHdTT4lnhFDNjCBOZe/xtHcZJW2pz/7lCYaUaV7SI0ngju9emadPguCRfCqo+Nb6HhV
bbHM5/foHOwv3oY1imH1+965bfUHOXyb4zQQnDq2GmCKzTWluIGIbHBE/5AYwUKPUcKuEOwitGFb
T8JHbW2sgv6I4Bu1d0TymngaEb6TRPCMAxCOU5mYga7LyNt3wqNUA38UYWdzxHAANznG2V5EJMWX
rSF2BW8MmBIsP0vhmzDSKtCvkC7iCtEm0HxL9CbtH8SPKVNHOirNJ629bbCqunlfm5Gwo0b13iSD
CEjzWtqAlXdeWK0iurBMzdYg18iDBEVwzWK7s1ac8EIIBD1AbFzDrM5PQhPWS+knWRTwJnkDehwh
CLm0uNqQkJJ96MeBXxAK4PKnlP5ZLn5W1f6IVdsbRg18qPHd2xkQYqyYr+0WLdvp+S8aAbxKyEEr
8lJq73XcHIWq14wY5JIUQnqbhKiMMA+YYvaYRAlzEvrkzZCMn9y8iXIVXhtUZ5U0//TUHSB3sbrr
mcBLO4JEaO5CRyX2+qurpKswNB8Fdjx2vxQqR27BCtdNU9Wbkh7qum6P1ax6I1ZZ1y6PpfkEFJir
FtWzAhXBAWN1jWcnV11ABjawK+m3pId7ZrAS3+kPVhn/EFZ5WQjAJ2ZHDPI1ox58JX4TV8sAiTvc
3F3JsKvp3dK76xFbaEMhr8LytUaEVNFf4gAkOEbE4pDNbA6Z5KTvUbdkTPZIAXGSqRRtJg0ZLlUM
4kPxObdCBuORCL4oZZS8bO9NefAFX//tUojCRfTQYmD2ZJriihFfihEGZB6EfWRLuteh+0DuCeI1
vu/Ctz55EXNcRLwunahpC2frJM/vNwMCzVHYh8vcuDPRNnwTz0nnu0KVBpepEN4wCIFDWE7SgxGk
rij+GaUl8dbkflFqN2peAebyw2zd64BG6phkIyJEIiJg82gqLo/6Gl0T9RLCfMAgsUABb9dAUcvr
ESOnX6ZNj5hYMcxzkb4yjEBocARAv4YU6et+aKhb4ehxlWs9uTb80xGxa/rMq3CQrTpLvZCwnZxb
t8QDIvz8ctlnTEBxBa+VvbotiLm6KEOr/R4rzlbMGkA2gzQgzjQiGFYhEK05Br8kD5gGjtvdA+BJ
FIK6qvegghBlaLAKvY+l5FHc5NVqH4zquFVG9e39/SglHZaIWjVLmNgrloC1ZAfBOQ5RntFJhMFo
y9218AUpzm/K7kaIRiErhDDtwlSkLkZaXD2tl/C1ux9TP7liUqNQWGK3TipfU6fIMeAKF5Lkz0YU
9HXhwu3wpRAIDHC1wuSnIFchuKfpbpHRgdFfBE4RyqmmHqpx3iTZvJUa5SB+iq1AOwqcgoIQHE3U
2GD2a07mjjNViVH2ypOu1WKd1JZ/C4GGo2/3d9wWBgczqQ+rLgsxFItAy3uYQrb7vVwCTtPbTECJ
J6834quuw8WkIMWz6x5Fw+SV9tSXzb5Ou2tr1DwDlBrErngKY3pdMnpXkA7nElqdrw+PU9XdW9AV
N1eSx6M7PVhj1EHWKk9mlV+FjeET0dvEkq64yzTcKZIuZKEZGTsczcAu1CO/znkqeC0qE0zonzBU
4QCv49yhhgoopg/1Wwurm9F9e6eqSGrUV8KENUWkIQXIP8McQjwPPfMU8qbdh7HlqrUBVKlKsLNl
AIwyuUKildEgQkbyQKQEAtL+Ep/KTeOQJYcRDhMRcCUJv4WGeWSmFfBC9EDygggTUlvEdvtdCMj2
nNl/aeGx1tAveEIaGf7FKu9KTUWHrrQ3h37Wj7Fbg6jpdo3ACpptEXUQStGKfhQUAlhquSvG6j1M
K3SCrVivGVq0Uow7kS7KMdhGDGHDnrcDHNglz2SqBEPrWSzcMAFIX1ook/Q2s5at0KaZ1boxM7OF
eVQOyrUCXCuDD8UOhNCxC/1qxq8Rtx6qpj9lYOoDqV9EzSEerb94u42qval56oEAGiAXS6YGRk58
6PPWV5Apao6EgAPUOj6CQPKuscQ0Jc4HsVrKz2a+bpu4v0EYXpNHyJGayqzeqvN4N4MLZ03fq+Su
r4ZrYAy2Dq/XEW7Tk6MQrbMcu02nHaB6wQMEMiiswO8wvDBp0OC9yMmxwyzvD9x9qBcPdazR72Lf
UiTsqql9XEfLa+vaMyrJE0bOoOsAMTmeYiWIgYQkd+5ZlkK7wQKM6gSA9HgrO+1dO/b30ZCBsQaf
FqXf2/ZfY/kdbrAdh3aN+ippsDUFEJmFjoxyFDe5EWGZUBiJAY9/jNSOTPIAI5efvdXy8lgTmGfc
hltL0xZlly7d9yp+/R/Szqu5bSRt278IVchonJIgKVKBlCw5naDssQc5o5F+/XvBW/WtBLLI8n47
B7tbM+MmgO6nn3CH+UTbRBwxqbu5BWa27asv0LfyKwmMMNskNC5xmzZa7v2g9hRfemrfY37d7Obc
J8eFCCHsNy2q3hy1D2GOZPuYbDAvUE00Mibi6TdaAStBn4WR5qkKx595ZYMT+Dz/+/N3ABG9ymkR
GnkWrMYxXEd6sJtTrjSunmLHvNNVubMnMonEkE+NQ4aVpE29SjVGlXSA/bC86w0Gf4KkZr6ZRvFk
WOU2biIPGqUXhNGzrJAnmrMNH/VWYU7MSNO3dtTs1VjK02RXX0ou7rAi2RJa+CXGKGBWyfopNcdL
AnUPMAthWOOpJ82yrY5WVbAx9ejfPrZ3IYFMUphGyS9RJRu1zO6j3Hqq+PRpwzgAy6n5WurRugoj
F3Ws5OgzBZZsXY3JRq7hLOU2wb41Oq/ipHmCPqRB7Zun5uMEqZUWc2hyKTAKKK3pEPF6XX3c+1O6
n9cNk3AT2Ahw1fp+RoJqrfIUDtNdLi1axwX+Q5gxz4YGAuq/sJgET6l613TtW2nXv5LRJZ/OuQoZ
CsQmZVwo9wqOtTJzoQQUPyqjdrwmrPM1Y+3XqWkBhyRvTszYdcwOGQwzvtlmcmsWJ/6k2fQCzWE/
Jzn+ZHMFIXtdGxiQpmX1K4gtfQVWmJZjr62GHlVQ1+oOdtLT7a2gPDD45maHDMSPDNfCVH4lsflj
vgRTawZdT+5DLMYvOi6HllHgpRGsXcaLc67T4m4Q0W3he/zZukJtd43Dv9SbPfgcsqMsEk+5Hr9l
fnNSG7Hh61rruHH5wxndIdke3GdD+x1Y0xoV4KeprBLiUpqvLI0EuszY7kxQ53F0BQdSWMVL7BRv
meyOLl7JifMj72PMyuk6BgqHk1uiB+u3Ahv8a0ibfUly6xD2NG7LSccfuLG4stWtPhHFhftnE81n
w2a2VZAKlXY2kjoGvwZDvhq2f0CYbRdUFZ6GfYXQabizxAwUan822ZdOTitnoNQhCluJDpYpWIsk
JsyIfK/VIdgMLf7Zhv1u3tOo/X2x9GhjUkg1mb+LhPottKNP4RA9ZYw41NT6pofJ11K0D9kcAshJ
E80GU2Crr/PGU1pzO/+DRCUEC30v76JHYvScGcb5ZwdztfmecGhxZxqddUKcJB1OTCoRrURUIPwc
px3NfhKWvCsIkvN7oZCS5E020zpXtPdqPT3N/9u0zN2EoieIlImpOcdeVvJprjvnm8EdjZUQE8Po
8Y2gn/fidY70NrU6T/s7VobPQJHY3hC7+CJzSqQMeGXiX7wyHSKNMu36mWYToBlrjc0+0plL0Zew
A6XD9wX0Gup+xffM7JpDpKSWZya5sZ6MAM1kpXlsKFqHsPgxl3FaWf4bdO7XxMm9gCM4F3qpAIEw
Bvc9CCd90j2T1E8Jqs2oKrueAgKyIJUNRTiBGjevte9bhybLP9Xq8Bqn9WMcFruEfCknloNcAZVU
vNmQ3mN++6AynTetbezGwsPI6he/dj//oXwKlcTZaYZvtpI9wjrazJHVavsN4rqfuinUuNN0XBXy
ncId4MqU8YBxPydNqIY95IzNVT2/99vkYAYOU2wFn8mKCS+JZvsCyIzTi+GBI4ELkzQeOK0v4BX0
dZsbSERV9g83Tz9HmfnAvXkgL9oUTHQrw9wjFrxrLHmYQ7VW+NsgZopgc/j9RFvTxN0Am6SjLlFs
nAwXUxu1QOZpuIcOWKOkSCRNNJnfdaWE22m2bCxdag+BpuUeMi70u5EC2cohQBnVb9iGuSz24+Ar
a8ccqkeOSHnQUsX5R2aKca85lGUTtKOVZlfG9xEXaDS4LDv5Ksvc9hrIkR4jCg0FcMC1jtl3jMok
UrJOP6wNDY/AJIGjooadiVFIwADaTvv7ymiFx2ateRt6u1Y6x2W2OqfUUf6zjClJpG1UjxmowrVe
mm9ukKvM6Pzfser+mPpGflPrOn1M4bTeC0SPnn2gMXdmntWHASDjQ6uTM7YtnSjbRgBTiePB06TK
zLY2IMwknQ/uwmh3VWuGD/3kCGDdUc/fSPVNXJj2pouyYKP2Qc14kFJ8DRC7eEqiJku9YeQ0yrbu
14YTkedjDrivhPqlxLVm8vohLXe6BSFrjRx8lK60mtYBviXTQxpyoOMkkEcjiJ1DNfQxelC6va+T
pvbywU85c6a4N1ufzBmKsnXntp39w2ZXISYN47uKQvNLPWBhStkW+W8iH7sXFQTms7CDhDwqV16i
InT4Iobt6Zk1PGj+EO9FmksvjcbwjV1QbkZ/jGHoZMrdSHZGX99GOdAvUXCvqZd7vfWfQ6uqHtAf
QZg0Dx3YuIo6vEhRWP62UUARAVMS5YutDlDscyN8s8C/FhRFUci8IsieaqrTYm+bE30Jo41PfIvS
6xKIA43m61u1Fg536ZgfjFCpnqKUwliLIvAgApdYqjvXE5oSbGDnWfQEwUX4mYPMqyPl2gGDsFIH
y1gn2MTtzS6OX3Aj6zyfuvZrzIZag4NioKZUyWksNP2hiRx3o4Rjv57GyCqBjvefS8vp78DiQS22
M3egV4Lwt74KGrPmvCT6SLvO7U9JFRBQ9RQBzkyPPVQmXE/KdPJqNQyf6ac1J98B3AP1adqWVTY8
BFKIt7ELkUEts6jYI/WTVStb97XffRmlz2lelCeN1th9Gpr5Rom1r1GTVs9G6Vubcuo/JwZORLYT
KhsN4dNNoE0IW4f0oGQH3LBuu4qtUzLecZJiiytrhrVBYI7fYi3uKElJDAwrZKKKLx4Tfrvexk5U
e+oAp5qL33o1Rj18SnNiWsoBOVWxrh0yKxw8NPDSTxqnd91nOXyqyCy93HIGwHS+ejBkwHAmpqMc
yQiI7FggmdSq48PkVuWGSXb76NoyxqRMc7+CUR62aJj/zNtpuLdLkvhSloln8gXXQzeoO9xE2wNk
tuFene1eJrXodk0IKpMxvB41ACb67DEaXWR9BYJ7BhZ7jwOWcDsr4VARf4BFKl2IbltgHJqQ8VoJ
iBtoAPJOwg9oV9eN3AaTxdw5NCnQHHX0+qC1V7VTWrtas5wtd7vyMhhoReNpl606rQrnXN/ln1Oq
TRyb9rrLECFg2R+lacg9tvftJnS6CflQ1aEebrotZjpothdTtSlMDAGEHH9LXem9IjD0R99M5YtE
vtCrDdCZ3dBo/8CKLn4zvQi2JUz8g5pgAo1HYeJpXfSmhu5bUnGK7Sy/gzZtb5wwlY/lWJbbzi4Y
wJgV584U4xpucQf2daqoyuidVHmQMCzOGedA0nkM+yHy/AYN3sSW1roLeAeTTobWBuxwfFapPupM
PGiWTDfVVIp7I/VbJrytyaXTzYh0M6bJ0ru9NymRexeohnNnm+zlbqSlarWFuUb/gsYwO5xRrmFz
bokUVlq0nvDpageN5KS3Nv0HFAY2U0RZNDMdN8XkzhAmP/e0qir+tdFs9rK0wcZHAdyt5pkAIRuC
FcwydPK5AhmvjTGnOku8sWjEPX1hPENzK6Icm6r7Vh8YZgnQz7jTuJtsZnwlYiAYx1rgyWwI9kGj
MP6HXLdNU0DwAWIuXmCUSFuo+bTBXDa/z+nmwVnUy306DuC/YSExZbakBWMlH199nOlIRTitwRBv
+1h8LgK7/Qo7P34jGAErU0NgOlaor/uKQ1NkbEzV7Zq7tNEpdIaY7CRnasG1PKwUAbwtpI22wpi2
3SRgy2gN6kZxlNCR175Nod+Bkz9Iqx69qYTtFDptB/dKNMeszQkc5TTNOjThjMf6Ecd698y5B1ud
1u6rn6YqGXqgfjKiut5y7w67EWEcL564gyIxjV8iQu23iRwMGKgZeOUMaO7dDpRLFdanIFLU5zA2
Ge5zbVXrxChJMOrid1fVuSfS7tM0YeAUI6O68lsL3Aqa3Cu1LaKNVoAaK5IIdqoU3caqB2U9phlO
x/Fg1F9wFAAhb+rJpmaMv1ZspABd3N32sxZasAqTHoBOGcISwNEB/bKWnvgIGN23Kg1x6q55jQd6
VWiT2M9l1pSbrIaK25Wp+xJoObVMyrfLySMPXWinwIXkwVDSfxVfoamp6MWT48SlV1SOuS8CFGIG
n4xb9ka9lXojdz2IqAekmMGMDDmyRrGtbvSMG6dN9eJBDfrhU2jp9K3tkXGloqcUzKQZge6GbyKu
kkOldmCve6v9Fsoi9tQGbysDTTam66W9V+SUrvNMM08tXPdtm8jmYEwTA9UpVO6isBtBFsH2Wqdm
NB4BkNPIl2OxLpwOO0epMayroogZqZE+5y7cjaC0KPAwsqD8UqdVVOCN6qJP9mhNXfLpOs9pyUP/
Dy3nHXFlQXQygqo2nNy18Zqw4fZa9f2cFpdu+min4rUQzg8zzA6BoRFG21tWfdpF2ozAb3lW8LPh
oH/kHWlp7EsBdwf9MyckTVPiXRIxT0RV9Zdem9HB7Z3sc6H29T4o8tJLaVZsIxVWSJm0+qNS2cbb
9Rfyx+xuyeSBwIM1Izm3YS61H6C+SFkkmXPU9cHlKojDLRQKSUXb9uDIm5Tupq+nu2lw6Ef6Ufyi
iDF9CuIs3BjuWG8bjjKNRxreZWT43pxD0vIaGA3nwt6N0ol3SpYpGz0q6eO0UbkyMjf9XDfC3dNa
+dFHWHErU66WNyiIlzhts9KthhyVgyDKglbr0GYRCo5TJw4WiBTdTXkcDSR4I8ZdHzfql+uv8hLZ
EnFGdaYlI/Cw9GgptMoYk1GVp6QexffSKIr97K/G/L5Kjih5MJSXTPGGLu+/ZVMe/h219s/Ofrf8
n53/jsJXIVzYdTFCSjDrglXaj/dQmgAJMUw1o1cjSW4QsRd04T/rgZOH5ETNDtFtuZcHwcMlRXiS
rUweeiOkcAlq58ZH1OavtNyfMARxbIXUpmEb8fHIQCcLIiOQ/jFUQQXTO5p9DcvkJXclgNmnni4o
Husz9pD5/PUPevkJ/7v0/PffvdHcRIkrSA15yhgyrhpHfNcq7ZY6yaVdiu0GIqZ0zCDpLnZpIAsd
R3oWIVl/VQqk+dEISQzlH9hqfyeGNX8xmHgzS9/WeJ9L/Ymp0QtX40Y7huSAlVN+x91wN0XTLXLn
zG9efDLWQSoNt0Hoj0sl76GwJ18YeFanAAKQAmGAZdJXw/lQDUJQufor13y8GqbqqQbodf2jXXif
Ls9ocwQdxGuX71NYflzD8wtODWISI1nziJloNbwWTA/+fiUNETN11kSFGLwgkUIfoxpOpuCU4gEJ
9O6+BhASxXAiaDReX+pSlEYtB9FqCx47Dj6LtXLUwcu+0YOTYZdhu3KKicQRDYudXro2Yik63DU4
YRslhWBVQ/LauCWpiOo7ysagSkNzXGtAtorma6n2ct0mvWRikxl3MnPye+omjBmjuNq4xURvsWbW
kA9KAkETnnJDlxMsQw+tTbWaG2/xAoH7/ZO5C7I8me0sE9Qof0HFvbQlDDY+zieIE6pLPb0p6XOn
UtsQ4g3zldR8qGfrP6U7Gnp140NdYP1yjP+71CJkZIGPErfiKkdgJ6vUGTzfR3THneFzQBaubwrt
0qtDrMFA2QipZedM4MeMQqe2cECCYRNl1WZCBJEx8OSWnhr1wGpmHBmDO20WNQFHNAL0s3wgcWFx
49CZ+oUj//6nLJ7bpHlViWYSR+Fb6bM9RunM0VTWWYe4VgKTHH7NFOxETQ8wwPAR7ABAWFdhFl+7
av4Y0+pb4fGkbOrO9h9N4LygWQIIuW6hwazVSa5zk7G7r/dAwxmVdFbgrh0rrg5JWVL1QWe8nw3g
7qw8tLaKWevPtTmIn36FtKaiu8EW7MjouXFPwhy5w9at6sorY/ra1Vg4iKUVxbZozB4ttwIGSQqZ
7/r3Or9OEN7B2xjbBoIe3tQfrxOGJNSUoT0dTWtAO1Unx87d4Z/ri8z564fY6+ATN0umukhr4aI8
75l3d1ZaoVvX0I1DP1grD1FeFF/qkSEcZPvkEYnqeteHtY1/ZHJLD/D88cCMsxFngR+k3JZRf8zi
ho9jOMe6rKtVDojJrm7JOV5IsVzcy5ANYDqEktLi6ZrYajHbta1jle961HtFWe2mMgfvcqcyuBi7
DLk64V1/pZdqhg+rLmqGuKFxRq/MOqKgVe3bjgERvNIclD/4qEr1a6901NgLEQLY535F/aNlzFOv
/4pLkUXYqoWGGZ18dZldlnLUcasK41NX5Pe10r0xu99Ymf617eKQxr/68/p6lxIv9GJ1igL8j5F3
XCRemSILvxFafFLMAFB9ho8t3JJS7FqtHh6bWk8Y2jP+aRNcYuoeJHRud57dYUp045dcyidcHd42
J4dAt5ThCRM1K9PGso4+jAFA1GX5Evc0O6RXMftigsqoVEXoIL2x8KX4igoBkoqsrdJO+3iWJjcf
dG744BTkbsCAFYXC2LHatzjWbgqk/VFi+nBwqb941wijUoMhZL+IDkx++ySXwx/2YpT9imBsgEZR
MHtCSXM/PyCiIBvCO+32g818HBnhfc00HeYLft3gzKQTeW3xDCKXd8Q/qATjjrkzQ6Zbil7nF+r8
W51ZF8KxMGpfvBjTj4NMlUN8EsV47Pt8P4sUoXpzX5vuy/WPfx5V0GzEqAfjS9StWfPjNzC1orGa
hPY7dLF2ZaGwurK7/EbGap3HFX1WI7FpWKDsSX/k4yoIMGl1rdn+0ShwRq+AVKyjsE0PwpEQrAK/
XXc9l4edh5IBp5j0u6KiKB8QrwT/MyO9M2E/5VlvoulWibVefGv6VxtsGt09877FTHLrSDAF9mhM
G9xgarqMtctQs8ijx0406FuImCGMbuYgOKDz1KM012Ojlrtej8w7RY2BMZWal/WYS4u+iR+crnms
LeH/E4r8n8IHMRZB/H2gxeDSDa1wcc+6tal8VkQA+1QCNFLRXtpWKqC7yOjiDVe2uy4NINWZgwVs
qprA5JFW/RYGFWqWtFtt8KVl4SUlxOLrn/U8ps73lIYwkIMgHR2RxXYvfDVphVGXxyxKKX16vMmE
J4Gqsek169CrkxcyDxqK4kYRdLahHBNpJjJo9q6pmUvZ2qJ2ZVw0eXmsjYYZXRkUXqQy37r+fBdW
oQRySNmtWWdmeVFpIDJQZ4yKo29nwavqF/2XzsVb+UaEOg/SOBRjTU/CaWk4ky17HH0a8tXqOD3q
AXYMo7+dEGuF40a4qtKtWShHzLVeyx6RE6u9c5hRXn9O7SwUIL+N9xrykrOJKf/18eQYodTbVqny
Y1PGmroqXBvu/kAsBX+KO3VYtMFXpl0unPvJOrh14ohdl7gpB8jKQJKq6IIwWQXqXtZ7TY7W3h+0
8MbdeZ4pU14TWHWBEBiKmMvg6jhJYitmGp0CeONJbv0MJDjBPN10YXwsAYUyAfAkl+rwh0w8UzjU
9pBIf6e4zevU3uosnGVpiERjQU6mpAtknJeX+RiAA4pSfzpqVrNNyokuYHCXIYVkT/VjGstjrNff
r3+psw/1Z0lDYMiAHNqZAGdlVpmCToh6HBnX5n75zdbAMozRtoujX/9/S80/5V0OarpZH8Z1rh6L
KWkeoikAPRnlNMqnmCxpiszT9fXODxt7kP8gQ0RfFVGjj+s1gRV1wLsi7NyzdQ1cMwy96yucZQL0
D1H6cMBEUn+fRSshVdWXWhsdC1/QGU/bI35O7gqB8/DGgZrPy4c0YF6J7gyHmbIO2bqPz1IlcRxm
mpMclXoQm6aEQoutcnYXmgGkAKti5NPXf3vHzt1RnFiJh3hXIPnzcc0+yQQQTJmegl4fH6zASLb8
k9WNd6jpFx6NGhwhH7JK3V2GCjFoBMu2SU+JHTMv1BBrGPoHw0i/oGsMuYFJhxszUbTXmmKciqYB
OqNs//5DWlQnaJFSgbHex0c1HZSMitpMT1E/ejNLvGm29S1fl7PTzft8v8iiXigY+PSyYBHuMhP+
aRD91jTkYYZmrYs7rOeiG5vm0vZ8v+DiMu0UB9JprqczXbmR8BC3sP2uv7hL+/LdEvaiTZPmoqsh
bXBXI6CM8E6PFgdLoeSx7tzwxlc6S8f+vEA6hySYuqUuZxIRHtJ+PLEhwRg/qIaQqyALS8a5EUkN
DPZQfzSN+Alqxo1r274QSnTLonzmwsBtZ5kd1H0EzyHkMSsItN4E8pG5oZ4ejabEjGxwuvtGRDG4
dJDLrpvax7LrnJWWW/+a8+Xq9LBrytoYPqFwNey61LA2lmMXD1lbuS95OABsmjHXwNDTL1Hky4ca
66GtNnborOejjmGrZJaOvkP62e1luFWa2vbGcbJxw0SEwu+0EovTjAiejeGxd4Z27bZOT3Umfqmp
2Z3C3IEC3w3w7FUsk9RIdgiCta43TCFYOHMs7wy9xCCmc/NHOrU22GrpoyTShyrJpQvJA3jkriAa
Mj5uS89wgzcwJ3Kn+7bp0TUrd8IpbM+JzQoJqiK468s68KbeUHYF47wv/8O+Qz0PJXQLU75lqVEb
Wd/jPZmc2qxPVkWe3We5ec9tv3PN8pXr80aUOrsm2XrUYK5l0dMlEi/ir6VmcTRkIjo5lVnY4FkV
66m25bhnp077BGTtjRTu0o4TYnaEoadBU35xdkNTlaWpB9RS4FxUJGydevp9/R1eSn9oShLuKKUc
Q1/2xHHa8Puup4jiA31zZGWdGjeEXGyk1f1AT2htBTY6QvYYPxQi0X5PQ5GFa5rHzkOlIRoUycSE
tTQXebHUbxRfFyILavBc4DQyKSaXt3ehIIPsGkRLzLbD5z7Ox/tylPE2TFGlAdFUIRHU3MpbL7z1
edqCySDtlFmC8uM9UDdjDRoI7FCbporXlFW5Gwq/uDEiuxCXmVphBMWFM1uszH//XSIUkfU4ZhAl
pywsqMinr43dfB9BN17/vhf2LC0KGttI0BlIWi/u7yIzlUETaXZyfPvU9OXeN0GIWvQXozK8Jex6
ITbT5XOx9nEwMz0b7ghFxraYIyS0v09iSp+jBKmbwG5ek6j/DN70WZjlJyWtboTmCxUjPSh6f/Pr
hJS4DM1WYXMse58sxUxAyNTlV+ZztEJiF8+riYH1mAwQNgOXtFPdhVotbqSZfyaai9yMOMSnRGlW
E2d5UpwFDtS4LDsZo3h0m+oE2WsDzPQurcUrTi3fbUMeRgs7baFsQR9uwF7uOwidDKUeHWZuMus9
LRr2f//50fdFFYk6k78WEaQk80XzPUtPftyA+A1HDNhxGzgiaNhtYkqxW9XUvJ+W7wFRcVbCgwYN
1eWCeaCUDti9U6dnnx1h75tM27gZHQU/Pvo1FgdaAUMGuQwdAMDNHO7S2cV6hQSbAopDtTi7EGTy
Alhrcpp8Bc2hDH5Mpk/hjbB0qbKl60QNbxPaDQZ8Hw+vwK0tyas4OeltVd37qOOu7c6HuW0r2AW3
OlTRGZCjTWH7I8xdfQ8mabiHszrui6yHvzeW7Q/hVpBT0N38pqmyv7Uh56Rr+SHowlFBYvyId+bi
J+aBPpqaH6Ynk0FWNqp3CWI9mTE3pqCuBBPApt6FJFf9j7uOcoiAQxTFTXQR26SN0Ig6H4aidKaN
ao++Z086CHUN6YgyAEt6fZdfaHVYVK8WFTy2KOdWVWaWlUj/+dlJT7TtENELBezahvndMJk7ve5h
/HfTNzlEzyA0ilUx3KwCL91ULgbVzFaYwVJDfNwRTRuaGp3g7BQ0/YOZVi9KZw6rpAj+AST3s0zL
G2YN53AhslCeV2NJE0/BZbUSQ1vp+8gNT+Dd63vAD86pEFn9OE6m/qkojWrHTxq91rSrJ2MKlINU
M3sDElP9mZjMv3GCEDcO/4V3ANqDHhqSiMI4K6AGtFt8Ww+jEw3mFGKvsL5YWfHJUD5bA2TI6998
fqGL/c0NPZugkQCo5tK9AD6YFHmkhKeuQfIpTx4HXAzSoXi9vsyFgMLjcKXYTIh5rsV3dXvQR62S
xifDApSo+iFgzTTeXF/k0osjrfyDlaEAtudL/F0ukGtFnwwZGYeuj9tyVr5CWTX35ey5cbMCvfhE
7xZbVKBm3MVVCF8OZHeAEKsOH+wmOuZC1mFyH1OeYS0BeGURfFAabQvfGKNTjXKKREltipPjIOQ+
rcMbPdtLZ58SAAcGG7AF6ccy5LfCd8K2ik4++SFOguAWJUUKkS4JUVThys0j5w52NWjaam10zo3g
cyHp+bD+/L7ffTwVyYJEGRqEYYfpMcnFhvkezHzTK1vOpZrt00jCeVPTGyPjy+sy8SI9xstn2Q0a
nQSVLV1Gp1FE90hFbLgN1nnaHRoQyoMN1dOtrHu7725s1gsdDNOwyMe12T4AA4yPz9tIgAxpmkWn
ecjqVHjkSHFoIn9Ge27t1jnak3Pjvr34qP9d0lg0GEDl150sIOvmYerRiUtXkV3sys75XDj6IVPt
e8Yi95GjfL1+Lm88qrFInnVY44nm86hoqXwqouZ5ihpYaujwoDrnBuld5Ajv+pKXHtWijYjLN/Lz
ADg+vl27VJyJFDs8DQKZPZntZRM/zbvIycXWJm+cNYQYOv+4vuylA4ukvqZrIMFmJNHHZY10xCFC
lOFJK5mVhxV5YtxX6q7P7UxfKdUw3mpmXorf0FsA8FjYVotlCqVFXZZmkvhd2fbTNOrfGbUeMi7M
G/fEpdoAv1F33rJ01M+6pq3sa0Iqt1I/yB9+UD2Eg4CmWmufjCI/0FL8XNTVETbuadZ+uf5aLz/k
f9dexAa3loUdAPw++V2wt4zs3z7Xf/YkYP/DMoxYsIMDbnbWE6tKMG9Dz7tEVOrRnIoXNapoCjU3
StZLx4ExKH0fQKyGsZzLpWENRNGMohPs60NtTKfINWGKl/mXcUTOAFXcYmpu5DkXNyaTMoNLnpbL
Mtr0ZNUBkP3ohJjGdmjzgwz0XeLAgChuQSAvNaHZ/P9vreVxb2oVmXiDr6XWLXNHDcCe2AJj9doa
kYNZs0qOLyJpfoAkO/iAZ+u6uhFxLt5m73+D/vEg9vlgRq3BO8br41EvtHsMELzJcYAeIXW+cqEc
1AhZls24EY32pZSA9a9vppuvYbFpByOcbKdOolM2iT9qXuFXRDZS1NAxj7aNYlaWS2v7ofSTdYkS
543lLxQuJLSzLcxcWmEC8vENaJ3Mbd4Cm3kuGeBnIG7vTP6qynprZURN6bFo7o2mrBCAB8HZR0i2
XP8Rl84t9R2DAAIiv2UR+HM303xsS6PTzNVM3YiRaVF7SU/D/vpCl7a3Y87WWCxl8cwfH1bPAgid
GsPHVMkPTavtMCTgcZNn3MJvLHVxa71fS/+4VponY+gmOYlKLbzach5z17+fE7S8aJ7qoPm3l91W
HdI7mQ/33HA3osd5kkurdq5E56J07kZ9XB4JEBNV9kw7hn7lorbX54/jKGdM1jYQ0U5WfXFjrDlv
1A8lwjzSxbpynulQ1y1jR6YQzKqqx8uxNOTdkPv9dhiKG4X22YU9L0K3wQHcL/CsXDwWAgBR3Kul
f8wDcMuKs7PsR3cCABaV3+k1VflWz+6ub5qz3cmSoIEs2idYukDO+PgmJyfSzDAlHYpoU6+s0YXb
bxt3NHJvRKOzT0bNo4JJBBrO02EB+nEhGHQpIjUd11eMFpcivKLVTrE0d2Ebf+unwL6xRc/f5X94
JmQDLp20ZbMyNAdkP+poPMlM+666LUUXso0mYsZZOOEWHrQQjgO/2dVq/PP6Oz2722hTsCYOOZBB
QAPM7/xdFo+KVT+yZ4cThYJESa7b1rOolT2dVGYnKzWM38Yw/3190fMPyaLYzQqTv3CFXrxfUxZp
nrv9yOXWfwnD+FFOebyKS1XeeLHnSdD8eO9Wmh//3ePZkwAIEg3jyRKTgxxDj7KeXxV3rW6V926F
I980YOMQQ4SXIML1EnjD//CsggoNJBVDtOUguenUMe/LcTwB7d+j9vA4zhQzZmc3EoYLHxIAGj3o
GcpjACH6+KSuU8GlDZvpRO83h2RovZVYDU2q/21shLmanAqtgGxY//XTAb2k/YvxIBCAZRzPpkzr
TUUlJaoZkxuWqJ4DB/Li2DrmDZfSC4eEUzIHS/YrY6jFTsXooNM6vxxP7jjYK/bVSVrmJ8OK/jET
RLJE8azY8XPYNZvrj3geTbUP685X2bstBCNcG5Najqcp737VjXbXzpv1r9cgrbQZs8J2IbYtPl6X
l3VXtY5zmlXtlJQuiNva5Y1vdWGH/IGtulQdWK0ud2LQhwanRbVPZWe+xQ6EmnAlEFPPIe2j0RmH
t0CqZ5e8gGamUeXMXXGmFIuMJm5LP4zykm5xoqlbhohkEmLGl5dPfW0/X3+F5+kbGBR8IsmXwWFi
h74IKsjyj4kBsf2YJ8l9Zr0CuflqN+3WMeTRNIdhBQp33xfao12hyxhYr5gtedd/w4W4RrkIGnlG
5p6Dbsygh+AsOhtrQVj14eR/hVfyUEv59+twSeDTprNpzgfAapuMdIaAlSOfEnrwscddo6EbgsxE
//fhC1oUKRqlJHXWsi43mKMkQpQWAp8SPqaS9C9tjRSjiHijf/32XMy2XYvx45wpLQ6BpiNFEEZD
f5IRsjlRU+/8QP0uZK/deH3n+5KDpmFZr/H2SJIWC7U6tjF5r/inuq/gYBh4Rli47wJV+Gs+IIbz
Fo3hudgHpr7kA45lXTjl4LqnMXXvcPCFRf12/aWdR0VWoH8hKDn/MCk+RifRYU6Eb7t7KilDZyz4
hKqGESR7IM+ugRre1oc9fX3Ni++PF4dIGjhHNsXHNSFvR5aNL/1prLlp8u9ghpQIfVzqtOsLzX/Q
x0RWt02bkhugCNQ1Yw7N70IvKkJlnWcoa4JpcO6qEX3oBB0JXDszQF8++mFhHtrb64tq53GSdjdo
M5NYPAeURc5Q9qbMq7ALnuch7p+WPupVGgrmP2a5fYZX29mHYXYRsh5cGOUpEi6ixFkl+GxSoIvY
PRJOr/+oPzfA8lWwk0CT0lUmK13cfpMVTWptDcFsCma430CzAzr6jzrqjA7O7ti7syA8un38n1k2
Ef1eFQFTqboPfKBZzBIrimoLjGMWtq+/o1GJ/OKs1haiAzyh/zNrpbkzGQmorIaK0vznoXU5S9p1
6K01yPLyBzTo/ihZeiPOaAxmzz83JHCacEjrzHFteV80ZSSRcqhhgjegZ1B5Vtdt9X8kndd2pEoS
Rb+ItfDmlaK8qiSVvF5YMi0gsYmHr5+dd15G07fVEpVkRkSGObta9qveJ/sGHEeEBplEG0SzLlOJ
GH8KymjPIFT3mrqaUi2yimNpL1rY6KO9n4f2tYGctNFr7UoqBXVL0hqJ94YaO4o09l3ttiOjEmCu
vM7/N3ltZDKQFAm7/2sdx4a41FXbyYLmxCBveujjsTu2S/NUGXSKa6krw3Xif7qEC4Fc6cMic8x0
FxoU9ToiGrEqcB59igLPf1uS5gv35yCTJkXY6hXCeaIr0OVaX+Y2+VIPN0wOageIihW9fzHy/ml2
8pzXgIRXOqD0VWeIUpkfqIxc+nEZjmNfrRukCcew7eAKOcyyEsYmTliMiLp3os/vXBkca63/Ltru
YFWNHrZpgBQZg/wRrgqumJ88Ie15k1RvKYoEUey5AIeGt9lNvzrpHcZ03DVle8sGb0QWf3xcq+F+
qopu2wdLsE36/D5bhhPCb+Aj0Zhzcvczlul71yHx06nZd/vYZHnUI/FloPlr09/eZMG+0DnDoxG8
LJMDNa53hu0wUSKudfsbCb576l8bS0PvfqWENmTyec7EO3oaQ2j39VtTwFix6xmtTLLg9KfSf1aV
W9Oe1siae3+rS/GVidz7TZEltZseqKr46CzrM9XXIyO3e29kCI/yNGyvOaz0akZ5xedXrX2tXz27
y2+lC5dN5MZpadtjpRvxpm/Qn1yK+YVx4nNq9CYiQ8BU3OY4D8s7uC9gbkm6ERnayobxlYvxd7KW
yxRbSFzY57FNn5qqPrstXVMBOodpPm5q5A02LgyMkHEEpB6n4Kkf80OFXn1pImKMAh+Df3e1EUR0
xB1hytxliLmIAOIEssh1UzJclj8TP9LnXh9H840ED+pf1larUUwYUY720FzRPBoC0rdCrNdpzbeB
0TAKn50ZIzonamIpYOxBK44SKScyt6E1ESPV31icyOhfjVZA4qLzLpvCtkf2a7S2VjUdZWqE2XCs
6WzXi+RM3fVBtj6yJ+4xEcx4TtrVyxGEz6ytDSHHlc0PimgfSd5DH00RSintjSSxD3HaE1Fr/q2Z
sw1ma9/ndrTOYDib+i5GbW/y3JvRVjaK4KgSrm57Nsp465XuZ21rL8JyNrRWZCHEOuQxxXRAwv/m
mMMMpqBG2UbrbnLKkHgpS+TXDQPVahFs0Wrh6V34CutMNqH9TYP5NNjDB8zSdxcEAjLYUFvqp5Zt
M8zWxoPEmtj3qWOCJvWj0SQ5iXRICKw6DITYIAeBHUC2ckKiqEBsMG1SxvCWX3KI4BPAExg3vxte
aeDjF7bzdyZa+C1xjlcR/RHwKawrKf91hYfeoHMUXvc09eupTxipQ8eTDOWmZk8GzKva0nlEzghd
aDdKC/1+QFJtwYJR7EYa2wLZ0nYnncizl+vO6JFcjmnPXOuK5pD+YAZ0JBnnWgiUxBAbTdDIjrN2
j64N8bI8tnp+v5Bs2JAqRODFXBWX6N4SQNNkdzfPKIWyB2PPfGMEacN+LeiYfNXzNA4dLS0ZpYyL
KCico8OIjVOj+DmKyxz/TElNfeU8IQBUN3Lbd/6xtfvzmNsMAM1RAKuNdqDYHvZZILY6aFYNfUiJ
3JH6dhP7VyXN1ur8dxcdOnbIUza1SO7GomD8EBDX4B/cIkPM3bmZJhsNCT1Ut/MZ++P/tGI4eYVi
xjLUM8/rpjLpZlyCDVOKSGh35V2TxvuVze4M7yuTMCKrQld7VT/GARYToMo3SfeQ++wFVsmbsufC
6DcziSh9fYupKPMx7exRWQXLKiM3kWHtP8y8+wFVp14XB4iPL85gbf2hiIBEbK3hVeWxCqOAvTSc
xmrZ1AJqndC/uevuxzVjRmACN1jrSFET5xFmIkkJlALhvwsziieXJ3P7Xw7FoYLqObhIv/G7K9az
lwVquuXH3IJyMNpzn47fFk7JhPSKFOtv5VK60GQBSaS8xDK7g+rx6DP7nolgL0dYZOmKel6/FeAf
/SbZNHoP7kK/qE7nLEH72hnPuiUfm1bfrNN6LR2lc9y8VslTI2AerwVYGEZhwricdsl0K82G/f7D
4MUhxjGuYkYeGVVm6HltqI+rFcYOsEtH1FZIC83NCbJwLvr3JWtgSRrJHfjizVLbGRr4DmKC3qtZ
GudhGoGCT8XGduprB7c47xkURG6x9LqjXvpvteUTREARC8y9Z2vXVYKO7CHN++O9OhJpNu7tjlnW
gg08T+X9WGc3Uqx7OyOYzqxHy9TgD3Z5hNdFy7tEsiQrW+Qvr7rxtXBO1LZsuwGxumKr47NNPryT
Ib3+Jur85MbWF8pJxxUdbYtm4WxdziJdwzEw3kcR7JCeUoHI8tAa80FbBH4sf8SpvRSTZFK821KL
/S41fZ+jJZIaM9PZ2tkpIJXqyP51sCDmzzVLQ4th9yxu97WrbdBFPI25ta8q0MCLu1GbFhnGUBmT
CYs/SvdUoFAY2l3fh8mKYFEpH+gtuZb2EDFk54RmKoHHV/tB026CILAaHr1VIFrBpGU9O2d2unr6
2c7vgmo4Ww0OHXlc18pQ59QQonTn+aczmvughw4G4MPUeprGmGJL07NGFm7inalnFvq4tRmbDMrx
Y1gQZeIulmTNTvONw8IWSng/nekctYApoFn/bse4347sQUSi9pVEX5q6zcaDVByWWXqULL7Zf0EL
OPvEZLtCAv/O5Fvs1vPZA0sS2f54QuX2QrplpznN9N/xNniScilDL0XclF5NzUwZRoyBDMULPBkU
NlEoCuvMN/bNDPGnq9bT4lMwNuAVgFj4bIx8YBTa39sNPsuZxH1v4Y80+EZW0x3SYj7F2TTfFaPV
3DFVGYRMBKEpRenDRCS0R8jF5XPUw6P64gfjo6cVYJqTa1xqGx2Pp2v/UoMRQNEXL7UM3g3Rv81p
/lw5Er3T17VLtlmKxP3cOfDU0w+JHHQw42RxV9raP+WSHLY7vM9OeVsy/9Xi9gRW+bKi1jWx6NZQ
79AkuUdq7cFD/lZTfGdjZZ7T3rt6so09ZIa98U7FWpNe7+zKJQZqdFOLcre5t4zh2cBJlGb+ksb+
/ewhjRwyxqaEWgFiTF4P4WH57QY7zJP4qyB8z838bZJMT5Tzkm9ZvU3vmuI5SxHItnj0yUe/FaqA
HwbpQDONmx5md0gNmEpkzdHhXRklNO7MPv0JJuveK3RUiBkUzs3moGs44zj7ovvrd9b1N6SHWBeM
c9dq2daKO3S752w/UVsjiZVt4nKwHxl4umZddiV5cC7i5WQW2R0VFcDGaA+n6NfG1rWqbWiVaFyG
ZJOvjDrAha3KOsXJSvHipR69BHTk2f58qLN0P6NH79X6/YgiUJiaxFiI7em71utIP/R7M1OcgcEV
DbMwBIKYLtSB52kb5PEzzjBEHR3ijVi/slJ/lQnSovVwpwfTkx1b236YoaN0W1942q4vHHdXmPKu
BK6Z11UUtI5yYSXs3cxDK3r803TJbDobuc+ihfaRPqiOmT2yv5bIgv2JF0slqvIGLZTQvUzsFFTj
LV2f0Kqtu9Z4c9FQiuFUDbCbsQlOZ0R1VRw0P70ELQDQxTp5q3xVzl6iNN7M8pjrPzRgfKZWcub2
95bZ63MajztNs3OUsIhOVo5EHAcIrecEU6axERRdmzX4tV3z5MNvscAsdshvjqaK84YvPyGzBv0y
6csdrb17j+PSDdw30EvM5vS06u4Jb6yWr8ydUw89AcnFqOyTo3qLaqOZpTWGyBNva9HtEtn/jALy
AF1byu2IFDS0SCNnlNdVJJtKq/dTGe9mWmD0dYbsLZAV7CI9tdCbRleHaUlTYTTIpppVxvktzCeP
UDqYUbbWvV2bY6div4v8rkbAWGzUiqqfrn6bY1QvMjFPniOdjVQSPcOjWkvLeCP5vGmCX0R3QXqi
KtYHR+VxOmrBVozMPbhmjXc2YA5l8JvLMVoYF9MCQk+3AfA1IUKWggYxxuWS6vUWQe18H6/6DqQ8
yymGpwlibR985nnysuA12k7RUAsgXlrxzNLz2Sv76KIYqdvWgb6Aa6LHtxKPB4gmAVZkVZBw0u8Z
CW8/g29meS9uZiMsXSAnJ3KHN1Cuh9qPr/hDEySWWs+uR2TfX675moHhTuIT89nAvP3xLHQbrzjc
FtMO+3iNpNlGtjC3AYEPkeM2r+23sp0OZgFowXcfygqx7RFUs8xO6qvXcWfGcPW5BUgqOXii31fW
urNsgTzi+ssgKMETXcrs6oVTmi0+ynf2TTlS5BKv9M1vJuexSJyjcisMQ3BfJn3stfvFar6rbNwN
3cKKEYz5VYSW5j6evFvbOlEzQUhmxy04Y188txp7GSqCvvQRVJbjZMwPaV2+TQbeBXSm+vxNbMAF
y16toriZzcpm7e5RmMZ+sIWS6n5IXYgt+d6omaci5nfzF5Eut7Qn5CE9MRoLvwlp+/41Bg/MFWDn
c+Tj6o364aMF+iJtjYPOplbuZSxuur8cSb/eobsQdbF75FsiR7PehFbdqhneE9QPZR6GuP+yB+8r
0IEeUquG/IliuQVpEZfULDs81lEM010ze1HmIyzTX9ilhp9dc2hDlStPK9TkZLS/89Lc0FZwGP1+
Uzj9NnDXj1hL01CLdXR/KbEW63JKzI7bM6+kGNydViH6Psw0f2VktpOjleU3ncl8jgOSwHfrou+F
7B6qFQiMbdb6biz79NSXkniey2inpVfJpH/iKEpAvlGL1AcTmA7HRDOUg7MEHMwsfUC4Fjjl/FfE
8Fd0GAlp0D8ZqTZsGC+PkdYBx5L3ZAVy4W/mebkpg0an0NvsxBnyv0TtYgFh6Dd7g3oCvKdmh3c6
2H4RNaXxkovc3ZW1d1JXgpklZ5mCqrwmroBRPpGG6o4LHIq6aQ+clqhtYpjP/JCC7QXviAjDoxfW
ka+jvXyKQDvm3vCddsEhAKpIppCLuaEUoyXR30AkL4v05LfZZzrPn610Hc4+xNY1eSywyjSR7Myq
xlbZvwHKWOo9c/CXJv/WnfI0eeKFSTdSWNYOc7rBOG/gzh9rFDsTSCouYes6zQejS1FZIfHhPDLT
AtO62tU6uLNiIOVc7p1OOwbGGulGe7Qnn+t/d0Evhivsd2NUXDqDjTlDXV8lndviNMbA2Jf6OyhQ
5rMuyHjR6NJdFpS6myY9jcPyHdCLhGfEWXcJRzM5qHdYIqdpua+G0LYjBmxyvtSBNjqk0E0rPwTe
uF0Bh6qjy4KA8OKVcJ4RxRmOK7IO/pof5/9yfki/E9pnE+lGosPQajtoff7WdpNHZ0iPTe7/Zuny
4hC5p63NGPy4pTeV0e0snDSlSunsc7s9+hMnyyM7mi4aehklwvTcdoLxpM/GSbkqFkA2yy1bBX3B
fBD+yoCipKMj7IzjB8ZRlus+zordwNjV5OZburKiKU3fY9oQkXF/UR+U8cV79aHycrpOCERUzcQj
vPlcmBNqJgNJW+pGUWbNj4wjbNCUGEIDod2wkf6HPTcLYsbkgLFu2qpBtOHCMqCN3HOjLJDetOUD
Ut6QNgb/caXVs0MSz6qRtPFQMzGi0U2PpTVvF23euDmUaT3fof29ac0aTQM9LLL3JCn3FmiMPHFP
mbdPF7kZtPjU9/Od2j293T9QJy9CP/P/nAV99riLT9nIdcxOntcuf6Vs8oRQ7ZVx4bfFKj+DIfmy
Ewcd4EX+rQ2yV0XmMv5a/hl9+ZGXgviSI2NIc2eVvdKDxY4WPYjDxn0aoVR4Q3U2ZHejof3CVPe+
BITiarFN2tS+jLb4HAaTWH24Ke+pHBT75N2tgqvjT98WcIUy0NJIoGO3IbP7wBm52uv0tVTekfmq
166w9sM6f4ilPCyTdWWM7jYl/lnKOdgsInVC9uodwtE38liHFF3lbB4uMJ0/67WEnwwpepGnqveg
XS+/Rorqa5GTaUQd9GLp+bFe5gdigjKsPG6Y40pSsLlfy/poO/KeyXTWwqIFnEXdkD46dsZ8mm2G
cjiio6tdgU3sc5nd3KaBlClmsB5ex6nmp9ojjsrWCUQsSYjrDwHwgV4cy1HuRTseWg30iwsPM89a
sQnq4m6p/D30xAfJ3xhey/WhaR/nMeseSsKHdi2JcQyiyK5F3XZa5Z5vQl7U605u4b32zrKtp/7T
1JqHbKzekbiOOHu/YrU+zJ7Wvik/D4F4KGbjsrr64/9DJO2raQi1IQruvbI7rsOEUG/g46O05syd
a++Uy1FruT1MsopSWb3A7Lt3gvGKHvRTkAwflRMfgjq4yTK+FH3xM7Bj/VHsuPLt07QIwlImr72t
3Zl4xxpdqyh10CMXNTynHonyUnZX304/SdtHkEAOZQaCVl/urbZEoo1UFBPQoPYS83cATBhqufk1
LP0bG/mdlgXkPFJ+2iimf0gnKaogAoJx3H07rReT3fFuKngsUaXzTetpnUigrXb6WK7FNUNANcw7
++DH8V7ZaGG0fwhyPFcYXEkMKzWinUoHpp4Eb31Gr2hMDcTqb3IFkFj0tNgsF7cpD1YriRRqiwS9
+RE41VVrAofwXb9Q+jl1q43ArwLILRqjSn6LLxbjV2oBq8A/NqTl3RJfATWuTat9m8d/pS1BvSRP
jrDf4eXcGXgK+mehztGtlHuAUyw/3U6GwFYUf0aO0qyJE0kn14r62N3r+RLms4XGITe2QSMbUht0
W7ZKFPlRTVHhX+LnIqDOPPTmUYjyZMv2VGTtU+LU3cZK9Gc9iZ+XQr6MJK0gtNpUpnL37NETknn+
LkjEr4lUlYuTGlxkKdS3S/JO9Nxd2iV4MiWEAHqxn4TI9rE0UbI3xl2SpKAVFJJrWUFlWuB7s/Kp
TodzIxcUnLm4TdYWtWq4aPm+6/igWseksEbuyd5ybT5k6PCF2dpdlG6pejGdSgrM7ROqkxbkJYqX
voevHkzku7v90hIWO93L5MZnRrrSXbAWpJt6xMUMSMym8A7rHOxXBWRrZHVqpeaGg7cYoSOLN594
G65aixbAbB45ZeQcq/xTxT+a0T/XVn2CfTGGkAMBGkz+P7dLbO6t664AtRIOnZ1sNSVe7sll2QZV
WkHmQrAGQsibxGuZpbYfCocp+lUPuY3vBTfa2PA2nj8hxU4yJVtuTlW8oO9wP6Mb47vDNhkRNddx
eb3/4Prmu517H6llXOugZdCnPpMBv8wL1xkLiGFj2FHmDi9B0zzUds9NgHpRq08N1xSAMtNgAH+R
OxoOn3SFLV4d8jGMjCKa34bWyAsQmY9p8C+MTT+Nwr70Q3Xh3kHI0tkI03XZRYryMizWsess1BlY
aHiOpOnAeNBpgAh9Q+m8wWspRhShcnBC6p64Yus5lRVqGMixppvKkx8Vzaq17J2oG5vQHpJj7qZ7
gSZBuHaLjCq/IMNdx5s4nw6jTgdt2kAvq1bnO6YyHK4NaCxhk0vNiODVS5JBs/WxTSTk70QCG7DF
u8bFQXqW2GiZx9nLx4/RHgGZmNU/YRufLurnK8CxlCSor5NDyfpHsyNzVbbRCLm8hBY1M6IJyoTl
a+SOHq5dOfjvc1J9ikYcOEB36Izfj133OfTlnobHp0r0r5hCOiF0FNR0D6imxttKG/+xVfeEubhP
R/NEs/jBKJtftSOpzUEJTD64YJM+cL/oo7iMWvJMr9YZBsdHMuqvWtttOymuzK+/oLk0hZzou97V
79ZGPBrretUT7gXCXk+2X15drQfkJQtugl373GHPslK7DG314HWESjUsvpV7wCTqu26YmRx2zbAD
rLJpzPrYL9bfYmoHTbZAfhn0NKp/vtlurYRbmuhIy5EKhhfvzOnOz+WfJqGzthW5/yovD6PWRrLI
91leRnU5niXycatmHnRT3mr4NDVKQQffdiAmFxM1JXs7V+YTLv6MDH8Vymb9RmXgEP/3xsTwTQBK
9nmg8kgHYOirhnXpgHH2KE/PMWWK5KWQ3r/ZzK+9ERwTezpO1YR3KKvfvCtBZTHMtDH59n4eHmN0
4z2n/qcCx97jnlZMxrnxkFljuqWPRksCmvWLnyCHYuGPx9EzHtGyjdjmAP1Ex6SSGgd3vfum60lI
xTumwf+yABrkOl1ySoHOMj1oIJRdTUOao7gsPNhKRE2tngly8l8kOsrKOhgDHi4pYxJKCF+EZVJE
ju7e1OVo8IZ9MTe/7MEHpK8uci7+mlE/Cyl1lFiXZtOtmDq3Venn6k0s6Vkthdnkp1KWuBYHnT5j
2eorwTx8lKVJKUlV4I4HEWk0M7jZ+p23NRBMt33qPUp/jTjNsPDmUotIij7k/DnR/XNlIOAQ2Dvd
Gy96BjQHto0vyrNZqGJG9bKO6cFgbkzdlVvouomsX4eu/ynH9Jlp18Ms25dOJGfRrA8pyoQbQPJf
U9KAObH0s64Ff01m3E0NKGzswBwtSXzvaPSngCJ4akYiqLb5K6Ug9Jy+e7QaQ5rbNyVuHgzKCN02
Ds0lY2TPsVSqz31KM+ePMZOftC+/mrIh5dBoO2knA+MOgRP5fXUuV/vZ13SL3sBk53vU8gcBWbaP
+WTdbx40773oLmUmHlH3bUP6CffePD3pGXQxYbzEvvu9duW08ajTbmrTfPfQmfsv45zr+U2d05V6
w2YUTtQHzbNNFn00VnBPmvydY1XOGrIf9SAy98+Juaocv9gMGQPnKvji5vmbJSY9C8aTO3GTrid4
Kua4caaeNOziPNjuayppueC7f8sYfkLZPPUUvJq6e4pzwLlcSXs5PQ42CfWRHEmttSdEBU9LOp7o
VH7kjHw2cd3cKadrZzNtEV6zI2KJjMaokcvLy41v1b/TCG12tsGi+2e/B/8hlmKT1E3YTrgaMfwE
Otf+IlYinTEKMPj2KO2TU4JJVlFz6ujwZN0UIrBw2CADXJJqiL9zrQChvfwrOu2nS4Qe6hUBz7Jm
B79tTyVihY6T3aqufhxxNRrepHaM56wvn4Wv5gQtkn3dPwOWVyhE8rbGSOGYrXid6AOYmvTRbYzn
Tl/Xr7waL4bfUvjuftVz55KYUPW+tqK/czLYZKI+9cK5TwsgPaTACWTI3jsjkaMHhMW091UzLsy7
q0B/LB9cV35aQQsP0jxYfrmv9PFY6A68ytSFNpG0R+FPDzngV/W0eu2eNXvegGwDJ22elMltx+ai
99Nf5pQtUIqieO0rfm4QvxGO8/Ryx/PQB2X9+pVOAbGkkJ+PYKKIJ5KAurzQKXVm3dUgXJ5Eah3L
DswczKE48eGM6BsSpUYYFPqtRs0zM8ZznXcc6mpfjrBd+kW7ut34acppn3TOZ24WN89fyQ8YJNL9
PrRwuBqhkI5ZDpWZZDouAvHiR+ZMDYzho7tlbe5gW5GtyEAauv2GDGhH7cf/lU7wsGJtPC1/msg8
ZPm6ybjnd8gT4kZIwFpYbIU0q7+SZiUR6YknaCwPeUGpZ0VvPI2tnbIkrcVxs4PfInEhqicEaZm0
P3yUDsMJ00Yssl3NmGJnu28rXn+q7QqdBh5uFtoyvPvkqC0yKhtAEbB2/PSnGlm8LnH32mTeDStH
kH1Vpe2DVvr3edogVG6Bfhci9JNSRKgT3Es4Rx69MX1P44IxcXVieIuLwSFrSeBm+kcx1SqSJaKh
64ckilIgnDCZrkUdovs1h3fM27aoaPcYDiWPx9R7pO4jQ3FT66z2pEq/6lS0SBKRsySBUO4zl1Q3
3VKzfFZJM2XCScH71B0KLznkYAgJktgJw4sXfBiAsQpj2aeImhV0Ppj+F9W4cU4fidPu+UX1hBo2
BVBklKIa6nbBRCggpQ+oDqQ8acRptdNa3/dZe66Ew0DNsKccpuDhaUtXRttfVHZFJd4K8wBAb2ON
9cHAAVB6yeLswBgmWZRYQuLud4aCpaFVXBRYM5oWgia4a5sb+gIn9akSe3hN5o7kYQrwYzrFzbWU
2nleLEil1MWLil0wjJsRfqDjXtjqcfmE1EA4mSSpNbkzLfg6hkqnRDNVKX6jj6+Ne27JbqPaBliO
yJ7NqDRuQ+sdbXIpIn1HUWTjoOnAz1SBQw5m16YuV9rmoTVg/KzjnZGRX8hvQZU/U5q8JfVYh7Nn
b9cKyvqOCRb1ywJgW8OEKj7FS9caNjSArIwsBz3F9sajcEF/CM8y6W1UUEDlngPmqq/aCN20aqjw
mdqjK9Ljaq1EmNwTRHxoE4jJgprapqcnqET/1X+wMvsTEGKkE1xXsMbZPipXhdv2PFrIvmR5yuND
zxUKTlKNtQ6mbaPlm4rsBkiLqGmO/I09I6GbyluVvaiOAW0INqW381IjAgCXuNzH+dNU7js2Cpqy
mLCbWigvgxXFkNy2yZx96VeHhS3ByplOeeBf6Gw49Vw8aeX8U40r/Cq1sTwu50vpPaFheKUVbyPI
FgzdtPf1QhEyxbGy8sgb0a4hqFRbv5+KR6+xkJT1wkL/qUzOSH7hHHmo29skI3qlBFdNUSu/ExOm
+v9Xoe7+gnU3pn6oTkeA2Dv/ZKE2oHLwPXl+yx0OPBOPzI4lXGep3L5/qJr519OLLX9F6f2FL6l9
b2pGTgNCydVlZevhBiz/xEdTJee8eVO7UrBxOQX89oE8YYxBN6t7dfz5L4zC/P9fap+UDnK2k34d
dI6BSS/SU8UwtMTHurLdYeJ3vcpGccFQC0AbqXqlcEk3hVoXR+zkRN8gOaFkPVWa9qx8e13REFzF
AJ28TSXKKCD1zK9VPrEvbiNNKjxLHfwk4DDK2N1iNlhGlUJmZ1Gw5PzT15qpsaD1SVVrVH+D1/1r
SifsyKhwhpV9V390u4Vp0SOCq0fL+mMTLm0KEvPZ6gB60Xo2+smeazFZs7d0/VZhbdG5j+S9eR6f
D5jM7/x2VlWtpLrqZVA51OZkNe3sp9K+tBRatDCjlL8ICCX6Cbw8FShVHlqxMTFdoCaqAKsx7Njh
vLxcA/5aGle3iUM+StUc5TI9JtmPDPSt7zZ/Y3fO+je6Q5Ev8C4ejZd8fM6IpG1S/df/lni+tRxK
al9HjjCO5WGi77fCXrBA0mvJmFAj1ZLXehy2JVbR9lgcFrl64xv4P7Wyp+gt0jOsMtxiJclOAy96
fPylwaddtE9KvvyBn68Mp7XYG+Un+ORor2wZ39iyB3lQj81aUVtzvBckAqNgys6cqG5J/suvt3z9
/6blZKvnM2Z37+PWsWCuyM8Qcb5hkmfDS6VK7va9PbxrwRpKuAPq639Gmfu1PX6oqNFx58vAO/ar
Jx6NNz36/3ANquysG/vWNHZLJ0MjTSmwf1EDiVptwtnYh3SGMsm60FMC4m2hqfm1GDoaRqlRkJKv
/nvg0qvfgiY5KDM8ksF1ulbZHvtV5fVz5CM0lxoO60FPdXDMsmXPH0pCElbTch4rksBmNtCAuYB0
etXoCzHS/x/hDhukymcO1hTG0y73drJS8Fd1nFmu0V1CXrHaHvlO6x/Idu4Av4Vu8MGZMLLHfHhR
e1D9I2WoOJXK96KUTOWdNNok+IrI+fCumryUIZo6OkExm1L8qn+gzIHa4tpnSvjE2imbrj4nVqAN
lE+l/hlqRXKogh9LXDgryfiCm8Ng/P/98awuUbhhZVHAUV3WKTT5RBAH/0uANATqixE56HDXMS+U
9S6at9pHCZHv8jlD1J55FfSv8pOSyX4eY07vwLYENNzRIMXjyTreWiNJwPSKHvJGFbVZa8HPGt1T
Tr5Do9kTN/1/0xWj6KNucJoI6A9cQ10JiBMnkUVP5LNTJCd3pjGjuPELtYAmcF6CSTsjb5uFdoYe
hOKwNasBRu2aPfQrHTE61ytMCguE1eNUcAagbj0H5Rktw21Jam7BoErDPi0w0NMMUBYClNqrqV2E
2k845IIqVs4W4NSyPQR2qtfJOLCZO9e6cJzmRH6q+/5ElY+17Rf4DMoCqpPmPOb0GYnhyyAUt7W9
SL8xn8Os7XKQJbJB+byiYkyLeEoDHnO0NfV/7ZXPI7i/5bN+EmNFZ/Y1y7utqouq1YVsrwIdehwh
rUesRozPL2em+E3r0s1c3psPZfXVjmXqFSt6m+Ly2jHLEBCUdr1/LJMvmCAJVq7jWqZOEk++rAGd
O+zUxI/kuO4bltPRXmtiBIKDuZz3TvvlwKFfm3//X43/f8q+6a8BoR82QP26fDr34sLZp83hTkPP
pHOCvbI5KsxTl67czVV0xI/gnsg1qVUh73jDdnnxlbRliqyq0/+y2v8d0PgqxPqCcVA/w2T8Qsfc
5+6NxolOfjjO/1g6j+XW0WQJPxEi4M2W3osURbkNQuY0vPd4+vuV5m6mp1sSCfymbGbWrfNPZW4u
/74iI10kbIo4znPcr8Kilwgox/wEgbeSO5vYv7EOtx/7hPHjfnpSrJtey/GZWE/yipmBgmHLQBU5
qIV70Ctq14p7b2dvzVa6oDXkqsnh4nwmuEZp/csF5nCqanyE3LhV7IdSXlCKo5nKwEbt3AHl8FsX
sH4E/Yip2L1znvObPHWnF7QgwveCuy9fmo/PequvfdMjEMRsmP384QYsTXg0RBzC36WYAjMw/nHG
tC6hK6z+hSsaUqla679r+nvcFWsLwKh8pmHkd6Op3uHdXg32r8wOqqofM+AoWuEhT62dciU4KZX9
TRMLIOY4Yij7zMWxK69229wT5cUZ0Ni37Kd6sB8c1GzENUevKs1aRiduJqqInEnxk9Ba2KZ5Ie6h
pX5uSvJP5sgJk0ijUi8SFIllIQwR28ZL2KG1ZzospHJo7J0CeQGKctgt0kJ7ozX1POjnEYWEnrit
qfyNkT+x7z4FI8T3fjgaDVghVQZHtmq7i/Ho5uzTcybZzjpmGZ//nkUl4jgGffBBtYESevIGK2gj
VbPSYf57Bepf3Uz6m9EjIUelGN7P3w3iDleM28wNkIzmrnGyg5i+phox32J5RHA4ug4uS/5VER+H
gbnNhgkoKdManFennZ1lyVrI9fUt77/eiZ50+qvkJqA0S4ZXpUW5qWLKIWWyNQiDQ324SQzsUKoO
DGuntnI6W8u8VAkg2CreijNxOUyElVpXneSz2unT6t7FBKiBtY37z2K6i0OxZA6eErzxsHpLRk8Y
zV9J5CGuI+2+PLqQZb7DcH7rw1mt8wuwttec+glpzdqr/H0ncAYtvE2q8cUacf54InxWJYBBosO2
pkUVA/YTFx6YzdYvXwAMSdTNt2IE2eHYe27UjQNkxiCm/Ct/dzsxmf0w3ubiMLrvZRc+4eej4s2C
kyQfziemFPyjSj/yWapTbH0rOPMIkK0ZOA31h/BnJK62AvXItIx1OTIOPOtpEZkOdWP5eqq8Z+Y/
LSSxnwr3lOggNiGLEuVjYbRx2ouJ5uP5tz8TwuH4M4hsqzcvK9gsEUP3xHS03a89qtA9vzu3JhHW
VIxYs/ADrPl0CpG0X6gKdQtdIlwjan9kRWIJyyfiE5/OJ/O+gHBvaNdRJQ3o6bUrOWNwBe400WXB
lJQWOwGde03JqmK7+uLQyt7Rm5m+fJtT2hKH/m8ZxNyOTbELg/xdBjqx7oKEwaZiqTNGOsmLcPxB
4hNcB+aTZF+J025j9cenyICg4NKK8fyKToRIl6JMN0l788Mf3KXkKZxtlWwUM0cyQFjERGgOesB6
EFV3HdX4XN6Vbc/HT9p61yErd7xvDMZ54U7FK8FQjvi3uvFLCnN19h7xBg1xY7ZTTP3RMqC2BJ7o
4q780toVEDR42ZhfkufijAEg/G3K6cE037PF2FwNtPHYccC9i7wqY0tWUfNZ294a+GA+1uvRwzhh
YGZK9J2anCbyclajwnFSS9iVpCtYIoolP2KRWdy/YC7lwFHL/ntQczGZOgLXf7sp34kG/W5UiezJ
XyVYymIVt+uuJL6OqBSKWaPfEdIiVsmRQMpGUJ4k8Phbf/WSq5CE87vZ3Tqb6o9u70u9/wdYPKCq
W62TmXl03lgVgJC7q6vH32oGjj/NDjMFFmsCsNrCiwnJ8spK+9DS5OAxkhiGxtKwZuBV6mQuAj0A
yylYAcAEVUSZTaWEK3yrS9wyvRQyerBr7JpOg9rddcW59CPcaSNXyAWta2zClWCM9IMLvTNDoFVT
yUBnbrGWQsWyMOwhAEQrU7/zvHrUOQ14tXDpy1hUhAhkYKI12IUSUE5khmuAxTsQhTfGzK8YW3Uy
0AxdhE6c7aJ8GldzlJX7qar3cxL+QyaCYel+Yx4blSY34yhgtajedzhk1zkaQQy2UHmc0L1FJf04
pNlC4J3IFfU+ldPQVz8VX8ZXU+9etyBP7vBT/uVuITg2z1lHhdVfdQqES5A/0w6Js392DDS34MXu
CFeqC4syTloipRuPNAURJfEXgetPR5eO0zLpZwpHgBYWtakT3mS9A6nE2nWzj1ya+1ubw1MFBwJk
TPZhNfN4mAFw90zZ83NG/Tqz8V9e+S6j3gOGyxQTLX/oX9ZINKwiOg3YTLnpIrZEifsA4E6jCKwf
uyk/eJEPp6rzP60pAyxsduMyTkGl2rVqrc1p/ix8jdQ6ZeJ9FYDvV2HIKFMOz9Oxefchnk7MNLhH
zviqViMJTRweQssAHecziZzRKR+FT5V+NKyD7lLkK4Pq2k9Vd8z8oIQJQ2dvFymtc03C/OBGQbwd
Ae+DipthUWh2hAWMIUqpo0tGAN+fgn20mHSIpqriv2UISTHeOPjPTjFexjC5C2mFVSbdvCSy6Kl6
w7ark0sUKdGqnJOLO6ivLe9tld5VN3twFlXhPk1NcMupjFwUM3+hhLzvpno/gN3cWN1wMDPjgiQy
uG7L3GvVeFHhrF0op+rrlldZMrloY7bYEsoKzoo64bVqbYnmh+AOQ3A+zJM2nWqLkp5WuOEKDj9q
m1xNWJ1QB5oILduxMEhEW/DoU2CvvdAZTp3eMzgShuSKpkdAkaWqjmrj0SVrBuZ1O5q2yYLeW0Zd
9aVE5Q89CC6v7jwis6eEkmC4Da/41WZ8/0Kb9GCl+b3/b4ILwvhCJ2kXGno/X4mZFu88KsPjjZ6w
dKizZtvXeXCcMhpIUCHNcJMD0t/qoUtn17GNi1fE6j5iP/a+7RgbLqopVe54N6ZDdFdarAhQTFpu
2qryQed19in1Mvs8KrOxb71mV7XmwXe8nUpVt8jSy5QTWAEDOqg62EXaNBuj69ol9aXvMgbKBmjQ
ZnahGuNsrDFuOHQUgWmdJDfdAlPrmrVFWdbdjMbUrQCjQKJyeu6xhdmIc++UGPShY9oObaISugHP
WI9oXb7owGk3lZa9pAlzyJkMhcgl3LE0+CyqxllESXLPEvyzj0IlvmIytg23rrayj75sUobJJ8Az
m3xp+iT+JbTbzJ2uXe9Q6QF8HVbAeWeLENnqGLAVXxmSYy1iappJ4VNoJvX3w/6UhvZ/EeRKk6aA
SVQ+jc59thWGkVVnu4cEGAAQAZJpUQgsugsllJjmfJUb0A1rKIRgvsDyUTxa0Zt/riL7NQ7aK0Nb
VlaDudIZAhKZhBrUKhtz7yIknZTWJi5crmminu1JA189jedsHEEX+PhVGqd7eZKahojT+xcTaD2H
Zcn8htfCVAGzxuNNSLeBTs9ssHYs1juyHWCAsJ7qyGRKx6u+OmgAug5koMie9GhWoPSooJGD4Nra
zTVJmHrtmck6KCjqGZELk80vk7UpiPvc29dzuOsL/UjJ9QkWxBox9Gtsm/9ZvSeMMZWudp5edXXw
V0US2wDNYodAWyGmHqyVXugA9bsLfLxNRx+rJEWkmBJAsbU+gMZf9KGA3JyFb1Hs3usqhOxLHWZH
/HtOXKazMN93648MeUqntcb6mXn9PLnZrdCiQxM7dzSjFX7Bo3+vF9+KmqUUJrINghr9Ws0NEl1a
Oprmb3BWG8spQVRSpAVO0AO10gf7lkXaB/ItzspJHXx6aHmb1gDtARFrXNdewvgm1A6Zy3PT1Wob
1b0K48+mKK/YSxTCP5hA+dGr9neKxujK9ud/DQ2Gcmg2TTZ/VKXy1Cbam1FT1XQZmAugBGhsR0pV
OJd0aClBgdD0KI2lbQD/V+/gQmYbQ+GGTtp3n7S4JB8cQWafYrtdo+nxpsfj2jbSt1nJaeIpwd3v
p6NT9YEk9DQF7JF8pKJBbbTGZfLHE23VVxzHd+WkwUqdEohOVv8DRHvjD0j/DcqDgejAzIgi+tBg
akZRhYSswG2j2X7RxuGkGdCxbb991kKmyczV2TCTs1/78aIvi245U2PoG/cZZc+3HgXZxRhwqq20
6ZGt9tJVCgRas6JtGjkf8WjMNOWgANmJWi+60fw0imZnRe0SNKO2MLPkJSnpobd1ru6aUbCDsReu
O9KELsq/bF/LSBfHlZE1194ijDBTswPAPu7Syb+PU0TxoGiY66Fk/EwfYO/Ro2/AiSqeRo06eNZd
/+ro0yvO+qVKnGPektya1vxkqQV5ax0/6GAFS9ZZ+EYsQMaVJ8zJx4wii6cjbmVuNUbcMWd9XUPn
TNX42Q3bgyUBYhIgZQajnUJFY9/13GO+3vwFrh2NwbFpFk5JGtKH6sEN05uKganDdAMW9jzG86ly
3Z/RoGQZ9eMu0JQ9mJjmVA/hvi3HZK0pwaNrh9ep0LJ1jGIO8K+Bg6mai6qPD/RgmYmj7AAZRDRK
jZUzgSl3xhJoSEUIn6xlQG4Kv2gBefQ0Ws6tynIwC/MwLGeisEWIGVcn0hK92xC372uA40pffnRD
uR5aEpUObnfdzzS4tGaDuuJvNRCBair8IiZHPWdVeYpUg8JlrpwLA0p6pV5dja5KG4OxcaZ4Xloo
tVux84oS2qJvq301IDmXNhFERiK5nm9Scu0Zeb+H2WlLGDvlMqMyAsfRB2WHlauNZ50vWsNxZa8d
fz0hd8asF+cBNXvLPMuJGXuwEuBfQQbOnkGnnEq7fsVu7KCMrEF1Xk3Kx45G4UiLD9mo58suqUnd
ioOPNANSEbQm1HJVwCsKk+aSW9537ozfXlUCpueSAi5jMI/7qJmshij7MkztbVk6gP5yGCjuQyn0
5dyinR5DeFNq1DegcuQa4CrFQGu3ek57CONWTMxahovG1I6KVWxbINjw9p/DifKO2PMc/k0jAanc
UYeTPaWEfvakvrnJ9JtM7nNYDoc60K6WXm4rEtSgtl61PNwnbv9cpMPJn8eXxuXfE+9kej3HexiK
lT/X52isdy3d8pWZO/QXo/Ho2vGeg/mTWck6j4dL7egHJe3vFdgiFHFW1aATfhECb+LJCWXCMR2Z
bBOq7iHPo2/qFcvO4ez2akBrG8siQqOJqJEoAhgCIAPELwFbDxp1BaJsT/PzRzZEB7ro6pG+gO4M
s3hMAYwPn67RPFlGv+HGnzw99QFxuMdZUekktGtLY/pnHRzpxhLD05OJDAdAkcsMo2BNKE3DQjsa
YXIBtr0NY//SU91WtfLH6cZzTgA+5mpIZKF8tJpzYGA8EgIgF+bePzRDeNQGhxKRt5cf9p3D4C4n
3JYULWCbbWaUuB2A9HUQAxOC2FCUbJ1xkEOnxc61CqfNNIdnBo59alAppmZ6kcXK6AYvZJZUFdrg
pfJxbwzZyTTHdZpQ1qDwoLf+Hix6CMfKe68n8PrUUVDuXMkUADdJrrZDpXjWDjphhlNZB4oCD0r5
WCQNtGa4U8sSe2e9jJb+HAOWhaEDuY7Oby8VfUqCaVo/jDTb9Jiw1k43wjXPsaY9QAdqsTXK12Fj
0xqEOSskd4oNFiEI2o1rvX11SnMb6XjfKg0WsyYzP91HO7ZgAMHZAefepZSayUd24lkQIGQyOBgi
lVmcRLod35EmyadT6XudSN3B9eslPiyy75AbenLt8TdyvEPv2M0GFfwdsk6rsQ4JcJNDqjbPKSgr
ry+EmE8tQcsuaE3AsKN6Wg97wufj5Npr1eXcVQ305VzbkuGu5Hs1TXLo8DiSncGG7A9uCxnDjpZG
Z2wruxJdVDhYXrTTu/DeVoEP44y+quHvy1j49GlXr02Zv5DHPSAdb4MiG+UnlQYCggq9z3wdAb2G
Gfmm2yJnB6FlzIONxo5M7IwDt0TP05ccTXWY6g+xIBUXrDNo5rLK1RScnGaGN5ysRjfeWhTu5jS6
T1QoDRIombxizayaOuSXHoK3r/bbmiRRc8ulDIpomN0lJVlnGtYm2XmaAw7gmMhtGXqiLb3berXP
3VVpktDDRZlzga4cnjYYTk3pwpTKCa8dSiQ6X9iAlU0IVReVb91Ke9pPbfuK7oVlQu0VO9ca88XG
hMpDOLX0QtM9mjinuQhfoxahnDh9uIS/LoBABoYvRyb3Rk39UVW4HHfywXZYBvQStCQoVlOcMuBV
QhkekVBg1zIlHVCWM6KFW9Y0rIYJN8D+W8iBQC7tf8dac8GsJBcz6mpxhA/aQWtZFo+h0Wk4P5FX
HEIztw/oCoKKwVNwlV8N8vC+TB+lFOgnsKxkJ2GnvpVgipgB9VAdmr+dkj2Rwb6lM+uDWR4KXsSy
/iH7ulC7+phavooNi7cRHpPuw60OlADwIcsAGDquaooxIMYVaNOh+YDo3KPgUmwYarbpEIyY4R+w
O6qMLluKSZgxWQ4U9Livz1Wh7OC0I2DBNkGwQA0KcQokHSz4PzZbZGmngBPY6MaxsmwSeB7YML0A
4BMKAtNwallJtSGqmh+BF956+JFDWpws+k/6/NaQDfpIr7jxZ67WywAMW/vL7YauoLs1821ozNP4
4FAbW2S1DrSoe0NSHcAHVMPbkWDbtjYNw7Vco/scUe1niMdGJCTc+WaDQGnNf749HZwh/TZa2pjT
ZB9Gs31r0/kArg8hqtJ+iJksxhbiiQY2ZTzpzMcla0aqAxQngv8xIZDIf4sbGcuPotPeGUW8sIcI
8hIwzbpz1gaHNQzv6qgfLLIjF2sC6OTK0N11J4XAdmMG9aG1/G0HYNqso/tgZ9cE1LedAbQB+ICB
5b2LFB0J27iOJdzNojvbfNhgv3lYx7KjhUUAK1uX+eMZia6+GOm5TIc69heNQiDRlwcpIzZkWvJP
sp67o0e7KNWvbWTTb7gY7W9R6Kuo9Jj9GK1DoNkySSKPeHARotY/JIyAzS5xKwzu8jFG6glVpyUB
NW2FrwhiiWGf++mpBUfKnjUsi8NMBNmaIh5oAHerrqvfxYBCyV8FzaeYT/mxjHhtkM0acFDiyJPu
FqnBuzHV/wXtG60BImcmANLnFc4pAR4VbdpJOoON7ME8dlpJSDTe2zT6kvl6c+PejTC+Rxm6ZKx0
4gL0pdxawVKGEQKQp1/zEjGhFaS08wg4NCgop2M36h4kLhce9Ol2jGOwMgoyJMl2VuYbtoWWdgJ8
pLXfQgSdEW4W3zYyMwA21KayqkdZGx+GC7EC4Ry1mtboUayyBgRZEKymAf0RV1ubCsCdczumR7Mz
dv5Y7kw6zAEQML/Lbn3dXGcucDz1G9S6jjJWoya7CqLi7jn8e+Ywjy3bjLHJAPLHoH1R3VvyD89s
Qatn67REr826NWyLHoBGKPa57r+KnLk7eOPS86Es6pknbPyjHcBrSOcd/dvDpPakOFSYHWLDcQoP
muuf3CLLF5KSarV3ML2upyH5FvmomSFLirY4hfkEcxi8JRXQ+KLezm1GwwotFSTq5NrnkXE2oB3K
7peMSBymp3QO8IFE3FCEFcCHSe5viLT2Mn/UwCHIWHXZbFObKHT8NjRIdUEHWceU8kfKTwyy6BAh
iYDa18gYkjD8iaf4wlAvDHi/NsxbazogRAtmKVabgHiBUY4LK7yxLvgQHK2/HRGtkC6Ql1x6Ggxg
eXbiDhueEW36xUhDgLMXuWgH9c2LhvmLOLScRZMv95vw5ne8MfCHHuEqgws1xOfIG7fyqKE/rOEG
yjlBYYYkElIXAwXWKRO8Odte65FMoXqXYz7ZJoM/MaJbNddPTaxsxcx6fHhKzDeH4TmdNGq/8GYo
6PF6i8z7lX0Tp5s707OmuWDmrI28spfx2gixsfESJXkUp0KiMeQqgOgHC56en8j28Y/ETXaIE2sC
1uClVdQOOvNf3wlPL33p2UN7RqiyUxBZo6egQwo2o3WETHsWQzvWd7IxQ1rzKueGmyVTgWQmqevt
+9hfSflR3HiHMa+8T8T3/pX1tMS5HKqpXbiVSZ3zMXnOX5sGAhTGrkRvf0IW0CUDi9snCfJ8gJmE
6CUdjnT4SYHdBf+1Pcli9tZi3UqZhsIVB8oyal+SjzV9hBLltGYMN+TegGL8sLBL8wlsV2jSiwgD
0L3lilFlBFD8OusfUggcu3TteeHFZPxnMwHUE0wRx4MDKPFbOJhkAN/mCFiCD1S8atOxQsVsLOWk
mNYppJcnIU4DvC+nqu1bCQol0fIv+qoA9hSUIKD9zG/IOhZUNilVQnM3Vzg2Xp2pZbCchXjw4Rdk
7Oy5Qr2Isp42XfscDULuu5uYO9MqV6n321Fu1K1b5/40DCeWWMrEefbuDx4u59Mtw1+bFEP/dJOK
6aYl8SpDgkwnGhuIXKf6mxrUxoiDFbqym8Ggv1MmR+YvFUB/x418c+Ai39GeZbkNSut8XdORGPXe
tp8Yy30zmP9ppPTcrXarcFGySdtKgC8hrOb1+wZjGqNPWRDIcL8WLf02LySH44SCd8DlzGX/L0Uh
Qg5oXgGtrnZywjt0Hxt2F02q5RhLkfE37ZWnWe6lYlPqQySRitBAVKm2CkD9dstfhvh4FtNLom3t
TzFNW+RjyumuKPGXBJy1C1uXQSSRSc1BoR0TGIeEIIg++KpG/kkFSaviPjiWAUQNRCmWmOoctb8g
7xFi0I9imbLuxm7nJN4kmutyDtfiNyR6nmcLUF772g7quiCVll3NnR09zzadjqHzKEcEojIVrs+w
bCMq9jU0bmVb1cHNhZ8ZRPFem3yRAsNOZVn/btrt1nK/JFfJxHumKi5bWZU1bWO6NpIzlHZWL1sc
oJvXgA3sc0HS50CmDVGkGcpMCAN/1sOg2z/oELKccgfF856SkchTt8QErkMoXs27ilDCUjpWxtuR
Wa6R+ntTjCfdrk+NQhu+MtZhXh7lz2THbGQw1PAbXPyTS1SRJiTIrIttziLGH6A0JEaWebjrGqig
/IWUePLA22i5sxFTap3cgXHM4bC2iKjFX5D2Xui2dhjVHLrDBD34z2K7I9OOHnIrfZB+HmFxXNn/
alq24gisZDp1/kYOFmYgt3/hWS5jVJldSR+t6Ra56BcQORhe9iR73pnFsiR0z9EY1MxbhIqYpJOF
sEEh+l1DBsosFfqaciIR21k0Q/KDVtE2wYzmZbZvinEb6shMYD6hbUVclQy+qphIlWFfcsbke+px
j3NKbGfdZQdsfMNCzKW2CmBDFPbDIJyNyoSABhhN+ytFCe7vSCwvphpBw0KL9zagHrEinLyATaWr
rQWvuLCFxT709ndIAYZH+/s+YpSSuEss50zkDtF22WlfhE0B4ja0EhYcJ92C9oXoUE6KdpJFScO/
b2cdZGCohJi5D4K6M68e4lviLuTrufBF9yMBdgY1mrbA3/ExGd4iLyxTNOyqW3kUuczuIiFDULxC
UyWwvZQk8OL7lAD6gqw+Fl12lbBeEtM2KbYYF3wS/4EDpVOTIqIEKNjLpLn/d39iiRVI1CkyALw4
St/LCJaMrQ8b0YjFCurDv5oTnGjPfuo9SUjH50kO2xNXypgyPBUPVQBLnsDQiisQPyuPLbcFv4oP
lyMlo0txNTmUjCRRtyVXStfeeswitlscqxxPLoYxQzjC6qBSAyRpWKpAXORiusgXitWc+O9jBvyP
2+E3qJqUqKgAfKP66xFkZcm3uBjsjST5DZgBuVkhw5xT7TnLvcdM5158GmdanK0ERRIJU4lZm+GH
fJOcDXZ3JppwCDV5PARMllgeh7xIYmRiGI6dxCicKF5Ps8MVmA7eVcoBOumJfEnAHg9kVA7XhTVz
zWljq+YZUvtbz/zfsO/2TaXsR6QmNOed7JHR4/mNvCQC/j9r6zGZL3mvvPgDdGngNYD5FgqFSnQb
QXR9B1UKtGReFzTuG51oPIGgynnCuQziPT11WbNcjQ6qNWh/qTl6S69SH47VHT3WLbTVdYTztlAS
hDEGXx4iw5yz7x6CnfnRM8K/PIKcmi78sHZYf4+wG40BA+i0uh57oL7Gt+HwJeQ7Gq1PmfTl2v0G
oBL2sn8S2K7mJdu8V9dyWVKOfMx8cCMA58HyjoLJSm4opl47tQB6milHiQqN4HXuo3PQBLj8cWfV
ziE2IH6zsXIDJZxxfBwCkACEnMFcaJJPA22z9zqu3MyfiKhp0xLetEyTtI9yQbiiedX9ZQ+S3GgK
8CkmkmGMjC7ZtlgqhxCJY2FE4U6e1CKiHeiF+r657CmBUzCCOkm31PoFnigJkJiEKPvNdVD6urMd
2fVCIKHZtMEmICYpt7qJ4q1jFCt3tu4cIrmzHCloKFtUJs6SaJjtVrVudQ2Qhq6XGsLFiYIZqhiS
a5ZaHfuiXEKb3oxgcmruNcqgdCyIhfNcfwrBhw5OvSsq44R2EGiFBuxBPnEF65042syKkO2LtzKd
WarDUUNpqzHGpepIFwcGGf6FCZLPDY4g8J0najoCTSuXXd+eiiS9Vk30JDGd7bnHTjUQQLIvJUq2
g1d+jHr9XE8KpdXoiaznI+Q+MNrpaFfKwwbiJgmwrIJjtF++X2ybmMivmpKLArjKKH+Y8f7WlnDk
7aH6otbsIPOT0J+3a2sdllqwylGRqWtcumk3gBy7JytJjwAeF9owUJM0TvnQnDi8hxxFVM1UbzHV
cWYInJwkOuAMZx8l0Y4ytZwBaUV6VLzlwOpI8kieZlJ8S+PoLekqkj/lJMP4Ul/ZwXI+qEXwl75L
4DuRqEqkz52JyHKDUKWEFEVCgFs5znQJI/eam9Z7N3kvzCjaOnS3EIl7TQA2S97eTPO+K7yfJsWn
mRMSp36sL+zeQnXVhRbu5ypMG2qPuZvffHX+MYgd9TxaqaSJ4hIhROy13jpIPBBTU2uoxSkcGIuQ
FBLbEzoxfNJILkj5aq5AXMB8w8TR11mT6xwUNGXkgdtw+k9jHDtv8JFOKpDQOr23mndAxcD8CzZl
CRBU4MjeNC/aMqeAgkllEd9MG2fianBpcpqYEsB0NKzdDAmZsaElhHeBLYaUEt+LcwE7Bt6NXZAo
AuwzMlSrAZMPqPnJ0/MtbiUDDtZRrxgNF0Q4Eo+QDQRxG77rEhokgO97aRa8KNPN+X8/1WjevaCf
wJUGryfZIfI5wgxAFp0IoCBP5jvFH0kMxXNI2U+8MuIHW2BvPCBtPcmOtBBFdLCKkryWTPDrbnwK
qB6KFiS3YA3lQ3gIR6GJp9KE7G4DLBoKmARzJZW75LmhRMFX5PGvgjqikucUhJsVHyqGX4IrPrGw
IZJw0xP8LgaaEPiPcCIPh01TnGDVFeKM4OvSlsypq4vL5B28Kj9R0JIixV84jXGEMXHWZyTKwTL6
rKfg83ra1iEcQnoqVgtyVHnlFaXZALLxEyjUkox8wGb7CHSUgY9wWrNsK//HL1yUSwCFbAegn/xe
ET2Kdl9jDOPhJLslJVhcvDe/SwyDf/Gb+o115/PlhWSryUjK+BeEt6wygMBUTgZushiHpQAcWPDI
P7ZzgnsfX8RtyFbIL/PXsnkcETWgv4n4guhQkaCWGjiH39S7IJMJUGhakcOvZOH5hYiseaD53Ald
hJBU015YIey21CTa4sbJqfl2iWv4fHy1/C+o+p7aoKT8WffFp/AfNcDXTneQshQngV2SZEUy0AGX
LN7W5Nnwm3DzQXYDXmRZgeygqShBdog/QxplYVFn0gjDJQDRQfHwoyp6/LVCMt6U41BLUT3ZJAZF
W8DEWlIfACnaRBr81x4dXZDGEy0MGa9uBJ+6fY5It0ig95rfHSEWfRA3pcRNA3MKRSgGUd61qR6J
GgSsIQ5Tig2F3BOyOBNBbBRFViagkDa3LrKYncsga35PgjpkNzRLXw9W9qI4jPjisvAcNpluXFdb
MTisGTQeoIkIVxQPaSVHPvmpSXmu5LhH61F3n0BW3sS6SNwYc9ojzAJjYu4xGiQspwTQ4iVhHHD2
rWCf+8W+HhFlR+RLk5IJb27m+UJRaETmt78gE83H4Wjb875J/KWkEWk6ngPVpBpVem8sKzS1Q9o9
4BuupKvd2d572nv7zNXgVkk5m6NEn0/L0BcBvIqzbowrD5e4qTASOSfkQfxvZvdnmBN16AgtiD/l
OXloKdDAFuI3BU+i5+bBxNEgLwIankFzFISD0KXsubFJ8cfBvfsMkM1owEdp+tbE5LcWHp3DLY0g
e3SfJP9hFSQoKMP89FeFA6aTz+WNgHztmPShQDEbtJmCTIgYNoUwa6hOkYkSG40k6jdDtI0cMAeM
uktDdylPwHnQOXKyxgpkmhjQj9ZJe/4BJFevg2cbVqjaIRHsPtnmpUye+aDcNCmWpZvB/+lo2qG2
ubYxcIGtXwqav2GvnEaQtkjW0RT2Vnbky7XobbpHTvtRDJSIMWZZVB6Q+XmX77XppwvCUzmrSbAC
NQ0PGv4mrUM2VEpmXkNRiW4Dd4JbKsmDber30UHcpqlLFD4mhiUkM9LrP0y621NpW5Qmkdr8pqMj
kdrmij1XNMwJl6siY6g1rKvz3KLECr36jtmtJyQiau8812jrAqzoVW8bld88eaft9eIhtUenm/9s
OUE7e2/oSK4oEVYNyWIieXZYm99aGloIAkmqiGTNUkosRDLYigh6UEgwJAwbyfsb0m2pl3JuoG/v
pMQutrwB3CGfyHYK14XLrfgVerQtBXji/mMTPydkNWgkiFsAO7Httb38QSOdFWr2/KEYi36gyGHe
yHaoSJlyk+RUD7rkdSk8sFZx/kIQ1zcvkS/m8hw5j6CZDpIsjYSrtqf81/vBUQJ3z+h3FYbW0X8g
PsWRd1Az4xvloBVxB0V5BU5ZtOrgd/DxAhqsKSOaI4RnNPekTSyBy0TlMQr9veBEEi86lLF9MGBj
9tQIEY1H6svemA6woKRaSMIjDRtpxIhhkhJnNUIGQ09pjD0q7zejo0Krf8HMWVGIlGvsecZfOheg
1i/HexAJZf0So4E9ay+zeetR9xYDYcfWfxlQ47Gt6TCiLA1xOKDO6Fl3M44QrWFmRxIRwz8CrgbI
Y8SfACfSNtBeADgDHX8CGLuSq4T9R56MzEbSUeomYqkMBmSWcp6wnJ0v1BOnM1fi5wftweBzbPLw
l6ZKB4rf7zAKUgxxI7iu5zhrVpEPBZcl44f/MzeYOnmbiWqvVD44sFKkxUtJ9i/lOLnz/wt3eCJO
XMtJ5/9hY/hdObz5cJKsr68rIlFwH8QlHArxL5JkyhoTeYQUpZPim+QRx1jWSBaAreS2EmtA+vqr
+EiRAUPAY/FwZCeDtkdiZSslC76PMTTY1Sb4TzqYhRPsNRJ5fqsZ91WPkHj8rEIVqFVfzGZYvMo9
im6k1B3kHDovNB3lybnoMaeEEhdJxELuJn6Znwnqhm/2AQTUwEGDjOEdkIFRg0q+paBNpQKnE/ZI
MTqeWEzJ4S3KxsZI8busj676TtUROyFd+BpuBgOm5bmDIVuVDMApNTJXlCn8exGg1sdyS8gezP/H
03ltxZE1TfuKaq3y5hRomsaDBAid1BJiprz3dfXfE/3O/x8xI4nuMnvnzoyIjORc0VNVLa76OJ9D
usbzO35T26JMWj0NF6dc/lL7TTA6//6/HxxRFn1zm1Ue7ZgBAywqnj0PFSyRJyYsQ5tlLm/peXQ8
wNnmQOWp8MCHULMMlnPYt+//rQXT+liA3jiOxHZqp6krxXs5RxOWkSKmyVbiU9nz2s4+a9yNx0uC
LFc87syypv+Nx+8s+oNu+WqjBu+Wd6el6Oav+UOtcym/fIC/mV5TwBmuhb8gL1pC/6ZrhkdtOv6E
P4+yZ17l0DxH1Gw2ZTlG25dNcX6tQVFcgZdz8bR/Rs2XRemt1Fg0MlUvKSUJWgoiyTPhKWIoQFkD
BmFgBPGjgyYYdtY3EAVZ9ZlshKXZXirn3x1aBAgAi3DrY431iriGas11Fgr4VaaPzafNEiwy66jZ
4dJWSTHBJ5O4IPUCA01Qh7JM+HUSsxUjYgGQmZcetMSUXnZTcbXYP7lQAUY9pK120W7paUxrAHzG
WZO8s9GUF7JVlSzy6fwgjSUV7pevGPskwrtlPYSkuzvIipfR9pS9OEh3Et6Rrixb4msljXC+i+of
XmTi2RdM+HnNgdQS8CkFU3AJ3SgNo8k7Mao0vmbKtNTKjlyQjk5tecQ4LPM2DB5CxmEIc11DBnbw
60qQk/ZLf1TBDKrMy2HmLOD1MR1uJ//MUfFR0uTwVHLkyUrYTWaGI2QQlTIoP6cF44qxdxcLD0PX
Awq+EUrQbyI4AaTR+kveeakDRoXI/whvFei6lho7k0XDCl6ZnYCA6lJRuLL+qWbIU5I4Qt8+vPj0
EQgdQ8N9zQXTTXPZTsnlBPjPB/NcWVVcpljfyS7ppf0uSKR3xnD432XhXVnr00YYYE+Bc/FlCuba
kYrkIG5zT/d03uv0YCsuEI16dvReFzlNHnAmJass+oAuTyChJhjRgFxGLChbFDtiNEP81/1IQPSK
/pQl2B/QCnVOo7szJuZ6M2K27bIgIRa0rtSugm5PkNmgyNKt5mvxL/8l+JBzoipxTJzeAW4V90cP
Br8qGF3FaUxxTti1LRelNtUBA7xs4XTTuW5jzbvYb9jYvpC8eeBQgAxaulpNgmB4BfsE0NP7B2ae
3JT0Y2m0dwW9m9LaSsyXiKQY7at9hQeF+e39Pzr/ukdePWEkrv5EgSP0kmCDVzFwlH9z5ieFmgMJ
aekr8Zg4PAXEK4ybI5ZCnCI8FptkiF8+H1dIRc7rgv3RAWbXQfaazNhjUL+wZvihshRu9LDyTgj8
TGD7VJIAfqTboz4TiY7QoPJ3HNZIkXZsSEEl2GfKQ8j2L3xEZ3FjHnWXPLctfTfaBX9FzEVgwnTs
eWUK/1Ge1vRdm4qFJF1lyY6owZrYQik4uXYBbJ7UbsUISwjI1zCAI2+p4ocrZTomwAZPSYRnR7Wh
I52DlOknjAU740VmXj1SG7cZW2IPaA/pn89sFi1nwp5ViDXLdCdoiU0lHp7dYSD7pIEWn7GLhOYx
rNyKHVJnpxkX/JgfxAA9KB4DLJcyK1XK7EKA+b0+1w49Z4a+SDW66W8ChfW/vEvWPket7oewrf1J
6qij5P/nt//jvLV3lpWsthLyQkLbk7qqrA7KvwHIvva+uyNWz+DaCE81FGaOiVTQ/AN6zvdob8Jw
h/Et8Vr0s8ox/dZqgvOiMhAGxr8jCsJukxCElDzkAsCaG/kfWVnJ+IRp+qFzRt/AOhKrr/2LqQsg
Y0dAl5/weIXZ6U3aPapQ0un5X3Z0Tj3J7DooarIEVs1Zj8KaYHv5YggI3UT9M7FddK9csXIlQqsC
U0lgqYfkTPLzsIlfK5WzAPisdI98gugGXlaZdUeCiA8KrFUoeZVv+zfB9KtnGgPknVY+78bZbJ2V
Kk043ZUVkbLoq43Au+HAYFoGEmcJn/a2RSpWAUiiTUnwMZj96GS4xslf8+sMC744rhHCDBjq9d51
kD1IwsE3cOrSHUCf3fSHbSpxHT/MMLpmTlNs0oE0HfelfkYI8mQXzbMdWNRvxkOAdLQIImgXq3xN
eiwvWe972V7UFropRNWtub+lzfw3xWYyn204L2/4dDcK+WhPmFBhPJdu/9SvOVr8+BjjfX1OkQZE
cDkgVju1r9XE2RATIBCzPyDJ/iFSXo8/rZy7LIxpSs2uiyH5CzSOBypC/aHvrkGQqqtxyZ78NLit
++5pm/sbhh88dK3/0A/9tSRS5RBTWa/JOxTme5IOryLIR8a3LxOdsXz/Ejjv4iLGEleqePgZlNEf
VSCM5LpjANZdGG33iRwBcE7pe6JA7EmjPDm0bE7jqRmrx7y371nsPzABZiTVnLC3HeJYZPzJMf+6
yCfzZY5TcX3HoB9v1hE9W4Y9YsFR5pkpuXMK/BBOCRyYXdyqLhzn6A+nP9V7dRDo4sL112Bn4grC
coftK60D4iWG4eBGxQwW5g7fSQMRd91bQdqQuhmiaYrgzOiOkZVQNbJJIj+kK6drXnD/v3Hs6I5z
USpaxzfITUCWwh4RVeK13mXEKrXd/a5G9RNNHwxF+oFF+8FY6GfjOesYTjPaDGf3nn6a57NYtoPB
2F37X8W+1AlR7uCJgIZtGL2TWTQnD+P0vowYNdieliW/W4Pp3kf4cdFhkQsEclvuw9tkeRfd8C0F
5UzxeKZVED8MqAAm+UgJNbNy99mBtJv9D+W49K5L2XykeKXP+Te2sV+by5yTxGGYYv0Cwf2O++ZT
m+BZWnJ+DYP9lC0+Os7y1oBJrNKVSQyhdZuiAVZmMxIwU7QtPrhDvu+i4miEwb+Ac1xwr7hVS2aL
gf9NY2J+TPeGTtTmdFb9LuQ8rofJFKNvCD8+T8GikXMPeyoQALt8H/8MhkkRZA4/67FKr0Ao30WI
ugU+8OSRLS2ZQ7eeY7SH7jHy9i+PvEmVZbGv1+djmywuyIMDSIZqDHGZJCevIwWoBPaz+08HhF3u
7chIolUj4D6i2D3QfXpa9xJRwPw+Zzhhg8Waq3EprJHD0IrCQ7W+FugZNvtnMDz3BFFWiWKjNCiZ
3xw5RxSDCXJKiqZyvBcHGtLXIEhFwvvU5dBsyRWhOCnChMsKrefSMigtB6KBk9WmSGduz4V+lgDN
4r2I4iNZM7FWairhh5RkTj6/KjcjiJXFlw5GlW2e/x5n7XFASaRYaTXJc5MVv0gfwqpQYT0Oy6UL
AZNzMUn9Z9QidJYfZFQc4HwW1y9dDOwz+Z+YYS6P3+ZoCYruXvAKgV3JwQavwF7cpuxfPkdZZ9oP
J4VqNFPpkP4khPdJc0Nk5SBBMILRgg5pIccN0JRpj19K/SIG9dACifkOXUSBK8qIGp94BBv32GOa
EoCJbdGL7hXWgjMFQEUFBEcsNQbFA3/KtfLGt/pPb95r/hM4Ak9Lbhr+DKtpbNc9vFsog32eqc47
iWFwGZxOqlW4+4wNt5IV6DyMlV/zQMmOzi+pfS0z0szqHT1oX9MCaeO1EMe35hQ9CknyInwHGFgK
W8E3dMtP+vwNLG8EsbPzeH2KUlIdnafvNJ9WsZxciPqqQGY9vcxy4LQecuSqNXwzb6Hg7BcoxlnJ
p9okRpx0pGjYMyojIS0sT3O0/qXL8MLkb8eseWU9AqFuWr1TzZDD8t4LMXOB/PLgTx16s2pANfHV
xpE3GmDpqrpaFwhiv+DQpO4eLkf1JfQ6zgU90VFKrBLTJtqKntequp3ML6sLLxKskQXRd0ANtE++
j1DerAyhSEoD4zRFVUIbc/yoBNGV01cJ6QJ8H7wV9S8BSSKmxa1YQA3EEtQlSfiToqnkbXLXrMTK
/9aCQtjH+mvbV9RHpo++nTyPUkQrRk8HHPGcvQy4HOGpbcUgKn+U0oLK9IjwyI7cNr3r19/iVCgG
biRP1WnKb4u/4qr4SJ0qIet7o4OVbKMPixOPn28V+CQIVVtxRxnigUHzaknKxJJxmWAHU0C+RIDX
Xre5H1YftUqbvf1vS4VkOjq6UTn3Ge5uwNITcP5CaktlDO+FphddNDj35DxnwYR16798BDOV8tpk
LM4XooWDX7QHEThySeIvR9rgdrxqTaRtSF7qJxugLMKpkkJEtQQ400AW19I/rPIeXFtRjcKNqyrt
czhRBYsnlU4Llo6EBGUcH5TVU0SYTXNIgjdQ/ZBTj3KcdxQTzmgVA/sUi8J7Yi8OY/sAJiMeX1g4
zux3tk2/UIYyC66bPxqtbwpvlboIZnUtlOha+sCtzoZjIZA//xoXjcvc25m4TMVNMhlgCwZUqxg0
UsDmrEHxCi6kAG+Ld6b3L2mOLl+BnkXNFdEeyAa/dcyfHagFGwCph7IobWjWul7kWXiF+1B33qUi
DfnAGvwy6BFntq/apcSszl1eSfu5YJ4G6lfqOuEdOJ4IX5PIJnDDW4ZDp7jLSB+tRcQAaQkn/W0/
S6Ozlwbjsnq9T2fsOlEgDBzqPaJDMmZ7tW4Wgp0ZFvAVyBs2vMvy6r+7E5uxeAj9/Q8ue0EY3Hr/
7IN1zRvkNnM2Mj+4TN7MwJrqywW0lG07Xpk+7hrG8iBayUKWMVXzpTI1L61+m2V7NTjWSTjPSF83
E3TCs3wpRj5Cs0by08NTsmcyBY69iMLW1yrCGqUK0N3QabQExWmCs937/oc+Wk92iabHsQMWnNLx
rrPMzz4InxKb3o0RS6gJbyVRHRHw61LCOU2B+d176EQHcBRxZAMmW+v2bRYds0D7Oruudu/v5hbb
1dI0Dxk6vbFfXpPQpFJw8ZQMOuheO8H3vR+YBZPVfF6RME51gEO2sYjtmWlVP0Xt9quuIMfdQCcK
6bZbh5g6zSeBOE0z4zw0sHecl2lI8BnDUY3hqQjHH+xgehfk28YRMEfSxccEtbRlA7DGi/O5Fy7w
I9pQ/ES3T6xTXqZg/3aN5mez+3iDmsaNIvDMCAUhPuh5rp2YTsLayhPgyRRrOKzpI7+5t1tM4Lv4
afbLb8u17wuMQcptv1qc4S/uH7in7AUCLAITe989zhmzvSesU5hR/dm6BYln7tGDYVcXVW8dUI2p
ghReYga42o8vzrwdMRVi1Kgq3Ra9RBq82t2X550qohFumk3zl6g9w1DzQ5j2WUEkDNCcnsL6jgCn
0xDc4jqBzOnJK6Q7oqVKkZCYJbJDQj4FRQWQGHUu4dkU1yjgd1jaU22UkMewy9sLxiAMDAg4hr9i
NAWU4xsLRx9A1NJlqIYWnAjTzfLWtlaOJKS2pXl4N6L/p0EWNsVkabw2RT8KeGamJkUMUQg9pp6H
YjEXwkUuVHhNZt+eM6Tit7I6yYHZ2Twvbvwce4NrvTUug/gokc2Ga57g87b2zxBc0eAS5fR3DU0I
2kHsyjXtPhW52lOkkJYgd81RJs+vOW0hHH0LaIRr4wy136BrUy7BzAgyn8/VYAeCoaCW66t39CQ/
uJYO/TthjYvZ+D1xHCqtDSRjGSM+ItEwpBd6JLsx3ZJV0IkJk4Vb3rfO8+kXZH+Mb5peo9/e6twd
1uJWOJ0+LBpod1mvOGCwUAOQ407FVPCECG8bKk03Q6fDzDf0hfyhM7iID39xl4IppHZP7ZSmSXRL
c3aHiPvBidHOOEJV4m5lBnNrvbk2zadEJjoVgcz6Z+Y6PFLAk1SoLYALXTm3y2k8KgzztUwYOowh
WSTwrt/SrdxBStr4sMwBs0g5EGxa2bagviE5ZfUs6LD0rR5Y1Wa1dN4M17i+3fZk2vFQvI8E7hWD
M4ZjHuz+u/TQuo7J+G8y8bVaCpwUSouV+/igEvhK4U0057bsGhgp417qkwiweZowsZtWYOx74MDu
1H/OJfB2QK6yNm8PPP48wsemQlVHtZSg5XYZREcaEKsvKkd75AE9hNQvRoKveBxkuAj7JTMqopuK
Kh0dDz4JhXEaUWjTREWMhq8Rq1OH440kHFQqVwPgKqVNxmzK1na+R8oPtWXqRtQpOifjTRD6J+kK
8g7+wTB+qEZwqVHFeq5te6X0hZROtItAQKp8rucoYYYiEyZHl/oyM4s/van+bvYSnXlNC/P02xsD
ek3Sg2PSdN4wFQhcj8Sio2aIy/AkfULn/+Ek4xTSlYhQCki9mTx4CVjDIzJGnIFoWmGSJmLeYVk+
3A2LkqG8SVWZEu4YlHbMRh4hNxo5gDmhUWAKDI6AqLja6D3u3cd9fV9wkVF251LGr0ji2PMmgwaZ
oHwBBnwQhYSt+YUqidLfDmLJVaIIgSOOwIs1CInYZLRKYTx1b/Sd9hqJIjcm2je7KdDf8oCUUajm
wYvNOArkg8lkiYuG8krvL2SOvodFLR6fkV+XMUVNRGrmI/2YUMyAcHukpPzg/xRjiIcNEH4+Tyc/
pTsBuoaSRbigbD8khOoLzkZSnjSofxRVi7y8y28CTqol2u+iGekd2r2q9p/NYPjFT31q5I2onICJ
gvDKK37bsUvrwBf18UUefA+sjygiUuRpfhtjYM+EY8qynI4aMLVnsfoYXa7UgiNVxsb03L6CP87u
eFmKFQgkKVefLXyeCrSQBJlzCiblKrt7y1+4yMuCFm4jDVHQ0+KDNBY5BuH0DKJvTzzcpvlw1/WX
mMYCrJhlO5VnamemoTbAfRwk+CGPjcPg0WMIEMddLSA4C2NIPWDScCdOQCSoo0k7W3EBmxvaI3Ph
sDmeMBQgSf3DXr/FYwLnBC6s7IqwmLzPZpgPu770VGKB6nnY9hXMJKHdjJznbguahwX+3Z/xm6M8
+2/zIcSXe21m4YbuLbcLvWoWvkzjtwj2cnzi72zSt3pgGmSXIaEKBh2DvFCWUNs/eyHehHoO0qRl
kKTzPGP2iKgf39X21gcCMdIu4/GDiP2n2VNniBeGWFH6NzWLOacWJTpXaSvCrGVHCkblW+hpx4Xq
TX5zNa76xPuMZvyOgULSHQlcTfYvTnoQIB2pwZQcR2Y3IkKwKZuKiDsHSkAhoGcxODJ8vWaS+x9J
msVRFewcvGSz7J98xD0rOYtcRE3lTXlUsVBX6ZOEU+SaMA/wCADLPZAnsbVj0B7DyX8H+/WSlu8k
/LXGFqBWp1vk1YLNUDORglTpJg9GecrgKyRJZE7IoUNeMnnUZ+uVUBwWAnfbM0Urxc1HZabAM52G
ugeOL5ILnmnd0GjCRiW6wQF5jOFL4jv+fFKPtP+uNXSOelUNvIfZ97vFg9YJHNOlkwdv/YjXEKbp
KGDED89shwASl8nRvF/zmt9RsdZSCIIBOXyK0TpHXrNXFPd+zzG8IpaicwDPUZ2kOuhI4/PptNbW
O3POLk2AxVRwBP2YwavOgxmuWCePZaJ71HjF5glBEUT3Hx1PYC9OeZJxjnTLHqL1avqLlmbhBBws
LLsnknjPu6Xz/B5h1PM6MH6joIGD4ae569/F9lex/ZbFoYTeOiRsTNOGoDYPi+UQ7V76xHsb/IZC
A5CfNWb3aH4VwQSvbCPwyyhTbFocPDRGW7sJDMXXMCAQ6lfYzLxZViWi5kclGmvtPMGNjSvWg/5b
DbpSbyklAQgBQZ9HMq7bQZtE6jhZR3ReCtQmzxU2PKldXA+3vP5r/Dlec9I8vkEBQHJO3o+eq4GV
ZsjYioC+46Dp7njd0hnqQhc6DKt9fArpaHU5pYhkJ3sw3vt5/sqy8E6f4lN4dMiKtYz8zbmpSD+0
LHST42KfjJEJVfiV6gSrhxX7NRxOidl6hHXtvwzj/rhTxMhJJTHte1Q3j/qccR2u9OcKDIr/Arp0
8AGKpcv8FK/eK0c2eIJxNm8MSSUHaCskT+r0UPYLT7Geh8rrOez1+NgCQ3Y4BmTLPW7aYDkkIzYu
oZw08nee6AbUqZ8wtl1GjvguN5xWrPisJwOxqCZmhGRWHv+ZMvNuZ9gX6UpZGbfAyPRGWWet4BpB
oKF1DFj6iVW9dTuNsK06JguSZ8V3vdcEVxSXHWVg5pYV6Z1KzDxf/vWH5mqG8pdh9c6q9T+0JKgx
KI7UySogjLTrNuCp20bylEGOeHgCpRNT2mnXSBgmrxyjx4F5ar2fHjNFUuDT2cPLZkiCMyeobitW
5qWOZIkAbGN+smmPmNxV2a6SRwojiJ+QRogBDZ+DSfvE9KsBkwb3orX+VnYHqASwSZP2aadihM2b
Ln1UC+AdI5OOyUG+yG1HlcKGdyepKHzahAghNLbHjrtVU344QyN6xy4qmUCK6hz+wGW7zfR2dFZ4
kl4JDEYcLSJ5ECEEWE3JyBOW3Wqa9/gkfs7G/mQROyRbmOc8OUVO8g/JgUA/QUKd4d4UbcogwzEZ
bqB2/6q9S7JH3quBVJs+YbQ/wZvbUDdlZWFcepVLDwDaEvjHK/FuoEWiyrzoMzGIEkQISawEP6Id
/XDq9DOt6udp0zRG+mPYhXXlXOEiDd7AEclNMwHhoprdF0EGZDvuEn9tnL9MWlruJrbjNEFQh3/T
lnhFJzWnu/a1UgVv6x7CeT+rGbQ4xRxW1FpELrwir3Vyaa0jKCjoni7t+AddMSchi4Zl47zIfC7c
pOymAs2idXEyMMJuzkRJAWShjs+ZOKmTT7nxyvgZB5dYm0IlxbJgdePHrB/ohAI9Xu4VpsKsv27K
7TQGI+K05mFg5nXYmN/VYtH5C0chza4+s8X5ociRUqMcIX8Qr+xCn+ifCLb3qXfPV+/dmynzvRDD
UEu7BHEKhHOPEjgId3syg0UaIDzd3v0A6I+PLhvc2BDGqepFHIejCRkXqSOLV0/8HIooslsz+lg5
AltO8NCe7xOqSNG9qmR9k9jLSYCRpQCvjmYbjij6dtLp1IfWXcApomXqeN6zQh8zVB5Lr1EDsoHd
nY2/s75Khp6cXiEO4X6GwraEcxMH3aIy4OhUkBZaFwDxAa4we5fGIYqJImZcHQr/fITz4hMoPllw
QW4e5rKmod6GP6ItbJhuNWXIjaMrAHUd0FMRPQiD1t2n7PW17hD5vU0xzpFNerOU20+7HABUyntr
cR7OzQ40w/ex+YILF8BNax2qNn30bOt5iPoffhO+jI31mE8bAcfIHfwCknc7tGlxI1zZ+G4U+3Aq
g4rEn9C55u0RdCnHcs9YjkafvdWMnbpmugfe9rH34sTVQ9vYX3lJnwu1NRB0n5AQuWV0V3h19Tsn
ya1s5zDFFZLRbT2aafdr8zGrv8jCGol4Gr6zp40Lru7v4q9fyUamh+0Cok8T+9apbp3TVrTTAZut
q8pmsmbCjRlp8dMd3c+gsH969O0yqHFiVbvBjZ9GOf7be3S14iZydGI3BIM2GIdr4oFuVecBSXVB
OsDwQWzg+46cODB6G6qVl1j3mCV1EL4Fjx1fvWG7dAzDpLWDxdM2pMBMRAUwrkju0cw+QNTmqN38
ezecKUSShcRqxbMNC+GnzubsnlYbDBjwICua1xF3XrznzJvcmu6M1k6/apcB4/44weAAkFJgDD/2
GlFQ28dMTx3ajz4qsQsq8/gEDshDd6blwRjrz5J01qqz+sra58fWqR76Zfw1NeUpX7e/VPLfW5wz
9xH9wHEH94voPw4rHyyr7F5W3LcuPMPvWI0FCg28xfLFsx7Dwl7/mFiZMcrBe7FIEn2z+gktJw8C
clOW1G0TbNXBCSrEHGZ/WOr1yydhK5zZuvTTEjfeNv6z7mS/o0kp4C4N1l1ezAxd3NiIAZ+Tw9Rk
9ZAapF10U6Yl6Yf31ngjm3QxTpgPa/45nEcXTG8QICm5mvWPGaPwSjCRoGXvjdHHT2Nl5veeX70w
cbl88lyakYaU1zM4qY0TrkddHEwPppJVD4c4LzUduYW978t430Wot4fkquo93EBx6yfeDRxl7d/B
XGmFQHmelQ4lWdXfGCMqbLZYGPpIYorqw+GtwqqV/3Rd+3uv93vbir/Qu9MJOeChNS0vGNd+Yvh7
mMcGVcH+mlcJQCOGgENVHY3N+fCYhFu7/m/GBP10WtZ7uzjxvde1jyPoSOcX9w2tM97s9ij1vPJQ
hQ6u5EF2WVnTZ1JSIFrC7eUx6zbd19ytMAPR+sOqC1TBzPVawvUDe2eX6Qnuu9cwPxXrGAYRpXSf
mXfYTGPgM+wICya0+WX5khaNf4qd2X0r5ui0N/F9AcExcbA3C0MdnDKzT5EQpSSYnUMzjBWq7hGd
Q39lDlFz6no8ZyZ7OfWMrsScCavGaPgdohkzcjKhqkmokIXX+lN1Wi366BKXWaOLirp9dK46k35r
w8+YPmLk7zqdskycf/Fn8aKHwvRf+yh49lhMKGB/WkzU6RFsGzFiJ2subvJx/SosKTVhH5kOe5kz
YruOAyZh9M8+Lz1ZUewEDhAnKWWKNh07K2Q2rvkjoWzAwy5+Ijd4XdENGDEdi/pn2wBq5dK+mUeU
Bh7zz63aCC9WzK4Oa8hsv2VFpGFVnAplkSDIssijnHhGBUFmidSCXQMMBIGL7Hn3O7TPzNCgMWBm
ZCNmuvc1U+zv9rEBD9evohyAW3Nd+7JG3z4w91CoSzCia2FeUjWlHxZj7foOLhdk6MiMr0uPq6ua
EL2I43+6cxl9BouL792eYvWyeW9Zkxxzx8FnYE+3q81Jit8MILzj5Afvys2dAXIbsLxfs579gmGS
bUw3HsRAg63jRvzGGs167j10j2n3HG9EzcK+DfP90auoInqH6bWZH+aP4749mK2Hr3eOLiq0Vvuy
iewNMV/15A/705aZ3aXtDgElZfpmoZJ00mlDZmMAG6OejbIUTf7MbqxSLqm2qFPaul5QaWERNSy7
gQTATR7zZXxdApueg/K+88vDtAM5YMl6x7D2B2NKqIGwb74yY+So+OdQiF91LSNu48WfbqE8aD+o
GEgWWH5zFTQ519ECqHcb09w9A9dFP8CuOEGdZUbIQXm9I4CMbcSMLUkhs63yZFZkW33wr8UpDxTM
0CJYDndI6SBoHkFG5q6gsyNFMV3SOxowdd04WWZ0o3eKYtCd4A5AoMiVSRcmUMoWtiQkegCGJIyh
2eGJS394iaLiLocIExJHGXYhvMecEZIDnHHO0o05Hdtlf6hzJCyria8W05aWlenuKVlFB3So9ZS1
9nUSjx9F5f5eyS4Fs44iwPLWvaIwuzFMsuK0fW7LCauZnh7BDcSdpRWjftj5Pis+u5DYLD3BLxb+
rZaDG1X9ZFrJTdPPT9ZaaBDD2XzStFN6A/NzkQhWdlMkGT4yfzsNnDbeRXkkmAEaWPXwqFTeTZX3
KcHYSL28khhTU+vJBjGUSm/fTLWBgW957bBbxU8qttk0r4BouHaG5pMVk3ju2woIOFDAVhbDe3l/
JbZMpVEwL2IhOwwhXCaM/dOnAgJmZq5jO0aXSeH/9DT7vKkmhhd0z9IFFCT6YlYpYN4ba0UM3rx3
HiAScIpK+DWhcxSgNiBF04Mu+KKO4TtdUJ2meDzLtW36Q0jfGNzO1N7pIXO2HySagjnXDmdkj19N
nO7WwhK0ArLVk/YBJ8EUC5ITO05PWouDpFScNAF0BHdhVP3VDhMz7dFByy0Dqw93+jPX7JBk641f
t8cyXZ9Loo6XTNiutieM0OVSEsIleWVwVVvdR7F1SFpH1PD7mBwGF+F4yClOC5vZ3Z/7AsbmkFGs
ri0ndJ0ebVC5C4XPM4xD7pxU6Ql+ZBqxADDa+6nMMdaltkyDa2YUf3t5w+GFiGzA5GygLF4Qgw20
MJIwnb0guKaSNi2L7+lJCVIKWnJsIbrNvN+pm0yu0FoP43qKZudOLEH9x1rwwJX2owV4lla1cn1I
eZbOkoGCEISXhmVcAEPbB3stLrGjZlpv9EO9Wy6+YSW+epk3PlZNfiqAdPowncVgC3Owg+AKHRMQ
8UNKwjtV+cvAIOGygLgklLer+RJXSC6K/Y/lqDtsOYhl1X17k3PILCzHsXLOMVK1yxI37uRev5+1
pLVu/cg7qEjvh3l8SNkC0JxHz/+V00QSI7w0+um6hN+YqIJ92LumS35hjX9dButdnU3fYux5QtEW
eczkIeCYKWoW1FaIqW+yiblvaLILXF38vfkHZg/2kmqj9IErKHUnFwfFCPEGpMRCkqOWwobXGDD3
VLC2xncKuNYawwssucIXBqGAnd+DQhTOcOqVWNPEbPx2QWw8bgXZVhmEz2MHJmq15gYRQ7rWB813
Xo5fQr9R3f6ISiZlE9+AUE5OU/wiL3t07PSaZO/U2AYtS8j6DaPAtJLHmCJ0CU3V/FwLYwWVH7yQ
mv+C5xjd9KmhwJ4LF9fV4Mx97gGzzBkdgTuH39xtZvTPsKZMGyp6PG/T52FpfssFKU73X/9TONBI
uWfXHYsnbazfvYlEqauf9ZP1VQPKUy5f2J13L3YGX4uXhLIgW21JxXUbKMHgOqgeb7OtPirG1E3E
enPFADadXGDYTILHpYrBRfYVmvxmxqNE8ghpckbHJIDxj5RcxF2uhY2d4MlIsycJZRbu3HIJaC64
zuxYV54HuBBsx5iBQn7FkGPjo+n6m4SQ1YJ4pMEKLcA8vAQQmjdpsYhN33mDwUPVMVxuXnFT7Rhy
jo4NdrRM5x6W1P0urOwtDedbROi3XvZi9dl3tGzGRRBiwhkEn8jifWKUsAIFrSLw3jMQpJqzVypY
8QWBwH/QJKRTXWteOpwOZ+nI/PccTly0Bu56HHGMhnv66sKa7t3s2Tam9whPH+y5LzoOHNbUNI4g
fS+irghC2ZIznci/8/PsjfpYIZDHz+5XlGjov1WviNrwyjm82iNUuHFHpPsqwCI76bvGJ0m84Zsi
5BdWtd/5aLFM801bxaOqsqf+NjLMK9Mxn8aufIyz6rQF8VnvGA9ko0zThTM3GDvFHKMm3HSHgUEY
tD/T0v13G4wnZ2BEWflXLhO6+jmVl2Z1BMcXBY0LwwPzqRgQV1w5k034vp7ngUm5NDUxxHV3YD9q
40Lz+tLuJxaCf8JlLq5EtPl99aCQkiXJj7UYH3vAa4XGmODW787XGOPCbWb33rp+QiucVWRcHY1J
mLoDjNc/FB5Mb712yuQhI0EINxr7rPYs+qFxFVhckkGOXin6eN5UepejFcCCN8aHPzI2oiVHwDAF
KFJ4XccjrzNmiefjMTSNl8YHzwWBaCMfYelQ4cPAUNYYH2ZpAzfnnwXRpxpOUjO+NkwGeOK656fd
VVBVG3L28tLNsFuijtqbMx/LC+My9io7oON+L5QXrMx/n41Dnq4nOdlFoXclwZ1CPlYJNHYV7FUa
LCFuzIGJKLib5ZP1RCvxxpug5Wqxkntm6ehps8MyY/7jp58KBqaRH60B898gCkisw+6Hl01HZDg0
OgUPzui8zm5SXjQz1sDe9DoP87fW+NQ4F1saX3uwiZGPG3BfPnVNinuy9ekD6VK6IKden1avvd0L
mvG9nGoszj6msXltjfBGhKogpWYFCXNqtCqdR7NcfzKziNjMk1zBR+z1zumto7MmV/tyqyOmJ1gJ
XCN1BCpF3oipQ7h/smts5K9a83rEwVRexnlOcP8IsOfiAZ8NAGPzOQ0+w2BkxjcN5gwv8XFOctrk
haXM7OiHgeZRnUYKj2vPiMs6vZ0CD/I1qP8pqhnLY9YspK2+eo3PGzut5xsd3luRPhE5BHQ4Rn1M
GCI204QxaAohqs1x+Ymo6VceVc/28jAkGNYYX0hIborO5TB8rwv3390kg+cpmiMtKSUdrrpbLy2x
Z3BwEcSJmaz7XjnsaoR/GO36Y3D9XwN7ESEAbD+vX7OLtO7Ef/p+DjWvmrug28Sk05W7TTznbnGY
ODIuK3m6nOcquiD29i217GMQpvd9NhyyvHlNxv6QMPIYYfN9UYZnqwynSimEGusEK+yE4WEy6d9x
jjajFYYkQ5pb3JnRi+Nbd4uJ3ie3L90q/3I3eYzGDAIqf5mrpzF64J4aEs+AJGMB7TQbngN+t8j2
JO5lGqjJJvLD4gexIkPRLpNks7WQVVMSuOWdtU6XRULzz0Lp5JnfLgEoATUafEYLZDEDUlcrfMFd
/ZOXv1fIFfzlGY559WiN8ovuZRuwiiP6GRbZhRk+sgKSuLnWa9NpVzEWcaHRnW69/JsZFVjANlzP
fhxMJlADC2VDzjAcg/nQ/U+R4rwpf0nu0y03XysnODBiAymig2naEtyFOf4Khd+OL0GO5Gpcbfyt
yonFle8PTjL9LDcE8G1VfY0GfSEtfh1u/jr3xWdXL3d7AFZYmHEeYE5Z/uvO84e1Wa/56NwjZ/rA
GeutnqDuUsPHw3xmdXoxdrHKTxMgV+gbuuIg5fufhHnwfdbu4OMxl1MW1374Y5qxLNmZKYjXd3zt
F9NwZELmvZ11+93ox//H2Zkst82ka/pWKmrdiE4ACSTQ0ecsJFIkNZEaPGmDkP3bmOcZV99PatMW
pSCjzqLK8duWE0jk8A3v8Ap8+rFNrTtSWP3TATTWJjuIkXWfIQLvN+FhqOrvZufjrBUmv/Woc6cF
afwAk/vli9t7j1PnQU7Kvvmzqq/Syn9tF/QDPP9bFfX7IvIBtUwWiAI7xVOyKX/alLUSAqAJTST9
D+Zd+dVpalLgxPnmtsXvPGq4vUWLCm5VPwzz+MvNE3pcZkkRw4Bin4JJGOv4e64qVNAWXdUC76cj
lalxHsd0+GoLSFYlbgJwu+cfreq2MOJwLChcH5CJyzr1QwnOKXsKpdo1ot8EBtFwkL5k6AbrM2TB
S7iIm41oxruxIgaYBujM6e+hsJA38B9Ra99F9UTvJptuqs57Gsv4NTGwGxrbYBO33oNqhu0QkqRn
bbhtOlqlOtSHl8NbZ4iLGd6LMo2DabtcyPFTMcUJ9XiLy7QoDyVi/gEH5+g7rwq/m5X+2bhyv/Vt
8hNXnwfkzh9ENnKZ8QeGB+JII33KeIOBCYBKrAqGGQjIMiNn1FRYm4AKi0v3xgAn/KbwMHdqJ5rq
G7qCiKdV423U/omTF7tOkKz/wVWlGs2ptw4mUOWsd7appDMEMJrwWE+54DzSwiWlrtBoJkJLkRUT
SDpv+m81PWCWkFCCvxKq6WrkgrVrudM2lAoBCx2d94nO/sUqKl7f6HGgOCqLUryYaSEu9l1kJSvd
+dTXGZvdbMljmgE/TnAD9NbItlvRXbZOt5uQGtAvbyj7stDwf0jQOsqK+ReA3epo2eI1LB8Yib5a
uZsiREkizgQCKplgKhHBPuMnyV7ebqJ84VLGLJwrcYR/6UEOFfZvmjc2zlk6pqU5WlKxbEEzxEt4
rZssi6FWNleZCGm7gvJNeCLJf8f+wSEne0vtbmYyhLZFMAy+wECorXGkDhUZv6GZwjbU55Mm7Vog
yHRGHFX+GgYrrZn0dkTiyyLMymBhjqSWRI0gR+mxLTdYuD1mQ/ikcyvfiVb6wktqYuRmuk1r6E09
4WlHOj0rmB2cuWXh/Rh8PmQyDgf02R8d6jdujduLqcAw1sNTmSIDpKdLz42PTgggeL0ViMaCXh1i
WSO+DvStpmiV2+MX3e8iJZ297D6kBYYD+u83OJ833zpD9EsHYwS3OtNoCWpHUVxpRRNQrq9cY3vZ
mS859CYEVBA2L0jiU6OhyoyiZmKunQhHFKQOYOhoBPsUwA2hbpPE8rEnpIm5UzTMdo6NlWOh+k+F
EUyOm/3GnOOyI3tNOBvprm4d6DHa4AutLx09vD0gcWGghj+od9zpJ7I4zDx/IlRGlJQfS/tl45FA
6j+bmwCcHLxs/ltO/+j7VyXJIxCrtc7K9cczOBSW7gdfu4a2pHdONwyb1lFr6d61A8Uy3n5A9zGE
HBFCACO2kGl/C4Bq8Ol5IfQS/wzAbOkf0zAW26gvRwnLIrkLLIduE/4e7mvZwiKk354BPCR5uW2p
rKmgx5Zw4yjxpVmmx4aBoChsGMCw4ei1aDGrDpsxTGUI3hcIQ/xnW5vb0iYSDOgHzeqAjkDaHYZg
gi8wwLMAuGOjsKJcILgOxQZ6vr54xI3+ko6Xxq3ouVjSdG+YFDqX8NGd6FvEP3FiWWUW0JkebE9s
WnTRgZs240VFIQetmp4Tyr4ktzDN+fekJuhesVD3S6bXCYuk87P1KFKxG0uFWJ5I9zpdWHh4126v
Gl63a/27IEywmrRvp0KrUxBsGc+QCCGfEplkbxJdEqMm2ufdLJ7bIIOv0t1wl2HV0FmbSJdNSIUj
Mj/ika6W61FxQnV2QcrXQL5r8uBq6axbwm3iktK+TlpUaPSsCLe6T/i5MYuvBjYXHmBAmH71vCT+
AiCx1xqvI4fkcu6qGzerHpbQfym6/aA5FJHz1QH7c+HHeL0nnDIaO5E0GOiwL9tY/cEC6Tb3ZzQq
rKfB7F4qy/mal4s2KG7s7lra023oGnCSnTtOZBF7D0Ynb/UpLA3gy/7wJfLrPfivbYzllsaiymS4
NmacpivnplPNppG4pA2FMOEHpc/kY+soirZeudxEXLK56e9rznWMnKy3lPoFRE3FrsGdD9SPBXdv
8pBJZ8VwFOpgS9N/K2LegTIm5zM9/JzSUF1+i92B2mB1a4X1N49azzLF3wqfW7hauicvsamhk+KM
hOQ62/eq+SvUa1outNGNr73p0qLCDaGdfrfuhJDUA5acyCtAc1vyr/00bWy7hJ9+R+GHQv/ojNvU
SMsrF8W0cUTX0QlWdYeXT4vbg+WukzTEOMVa21a3XQoJ+IRXyTOH/r7ElaeMrqo2/t04w29ds7Gd
FuUk85kMfgIUwacePFQFnW5jNboCW1CSoZjP5YuBomDPGmoXOFbxbHjQ0HPMK6mqgmCxxHMFsgwJ
K4SHMHCJxa4Scuf2zo8m8wgcKRgUw08nHQYcXpAGrL1bffw7w/BktKjnNDJ/AMi/SnT9qMOMJjT3
rRM+SE6HRibX9RJeppZz45njLrS6mxzQ3ES/YCr7b2EwbfUppnBEMNGaWXL8LWT+jBHaHXr8LHVg
K1XovQRG91oS6gBHz69LClwXWHI9FQZF6GmQu45Ta+jNpwJWYBSJe30caQEKT2N9zeG21jI+1XCo
E/t6ruNpYyVhtKrDrNn0QdBeJbABEMq8yZI6AYuWrbPkja9wzyFGmux3X2UIraBDJB/WAW1CSEHJ
HwArIEd7k1qyeSsyF0cwuIoKkOvsP4au+BbNmEDFLaYgfbog90CnlEijIzTWJ0ye+lvyzjtZ+t1F
ROxQZCV/UyTbiIpLTcFPf9akEQ484PAqp8atZhfYag0gaIgF0J72rizCw9hRSMXS4qZRaH22BDhm
VV7DE19FtXFjmUCl+UEgvdEvzDpus4xmzZRtO3u+y9vhpousA03in9YYbcKUPmE4IXzAzOrDJ+B6
zdGStXxrjd8onOcp3mKzuUrsgspAAfR8QJY16aytm5qbiVKMZQd3cJM1XdS7baxoow8iE4B7vRg3
YYkwVjtvu9BDE9C8zTBe7Mv6brAGdJNjjDLbdmcRysCCQTcrMNDP9lIS9uw5RwT0IkeW08aw2zbh
7wyLQgMkyrLLZchb2hP0mMICbFmYkSvBe/K3kMa/QkGgwD4Mf/D9wEGqMB7dOr6tUeHoigbQbl3B
iR29jMbN8ISMJTlujDWtkNVNbcNyD/v8V1LO39EnJtBb0mFblqjvwRJGPjsPmlVns1yUaVOR8Wvc
NvyXxs+/xHHA/7IL0peZBrKPFHYyk1Ug5DVB/TKQcLtowukRi1d3HXrDjp50hAiVvR+bDKZe/7ws
VbguChBOyeTgTdk2fzgJvcveackbawv3LTiStM21YmyRo4qc9UjjkqlurHj8B9d33IAj9Jz6GaHK
ZaACGsX3lTFsdeEqXG50zo5ENSWMkvyDtj11mpVPO5k/15U8zOJeBtk+9Cp6jflakzHe61+HwHk1
Wri80feoynJ9RUXFzdz23wdnudUq430dwWCBJMV05mQhHcua0Po6HCrQxO2h6gHuU+xmIM15ycb2
vu7GdRZysneTceViShXipQhdzOaSBaVDJWFwqYmr/AqHyUtiB12xJlSCkqgdxYm4DW7MxQDhf8Xp
sNHHPuUUwDqEy1T5XcIBzbPQAOqxDq91dYMKmw32Tzenhty91B7GFHaonlDlYQ0RmlCrx2NH9/4w
HNSFGH0lAG1fFaCxJyQ8jZ+TrnjRXcbtDl38nU7Mae/lRbuNkaDDzAdFlu6y9rBWoO7Mu/Q9xLxH
De3lPxYj35V5un27paiAO8xKQ4+30mQJSgceICc8bZBrJO9M7rjJ+X/upMuWuG7mN3uQXvofhuzI
PPCE8AvdGPC1eB5oRA5cNbqoSyBKXt4wozWre5bhhhvUdnYq+lFhLWkmNaXPV/6FbMRkBm8wajRw
nhDs0352ynkoAV3ov4TEGHmogR/QNJCXI4jH7wiYGS8CqhO/T6/MJMPS2xyoktYfkkb3Fjrx0WiG
VBwUuj6gjzoDeeQLfgbm7UYvOjCgnLScEpt2AOw3pVo+KncfewLrsC1eaz5zTBAtmmSt0y/dDahh
0VutFsjizd/QZkV4qy1M+Ad1GteJ8btsAKSx4xUd+KYD9p0yofsyrXeRpB95BQBKfxlo1vA2TEFA
slSrKSZtfIWyBl0GLWi0ujQWDH5ii80hHA2dbukFyCv0xMHUoXSKxgTl2R8jiFZoT2JVjkx+UIB5
/kJ1J2te9JEfdsinR9c8MX4LjrjpwFwTl+vUVXeCcgIXEXFDQCMdfjlxddUNz8yyTsf0mqMEAFBb
k4pZtzVwJM0o1WVCwja2gGm8ICF6obAFBXmg4zf97zOM7tfGDzovQcdVd5OsH7q9kJC1RVS+jfJF
0A0l3odVoSNvAnGeiveOlh5YWUZU8J051eXAHK2AkpG5tA2PKvasCIbknSisG92V8LmA7d78NbfB
mvkYUxA/Ml+1WiUIeWqWkX6KNL5LEcwxMfvTO52l4cXbt5wd4RLsH6q4vcwkimAQysaflvgC0yHv
bTR/5RrXKnhNzB5Zh3a1qRE1BJ26psapXw7MEqG6sCRgFHratN50gk/pXYus8g5864Ql12IJypRo
oCWToU8JvV2I2UoA9UBDQxT7MszjikULLEFOv8jrr0OF7pGCkXLIWHJUwXKSQ1BW+sf1e+Ruvw7r
5XGM7OuKFKXvPY4VtrXeTE75Ra+XEUUu3egtScV0jKpTMLJZRn6LK9l7owl9H/omvciRbawrhxkk
SDccd/nbSucQunf98ZK3ccVbtkZFgR3GhhnkkxPmF/q3OzNEhtd7jBFc528SY2BXgvFPDK30yi6/
sHSAHUFZvUeNYa23JZ80B+Pc0BjJi+9Q7a9HXC2AVmmt4EeCR9XCwkBqKq52Zkc4lH9jIZPj0PDh
32S5sNDbZLqmvMCiHSrvhhoUOsSET3mIpoHXo/4A/yIomgmAeokoQrnrjAB/IwtjLHI7uQe2cwH4
jhv6W2i9MeJ1aqNXq9k4yEyWLcfHlQ6jGCIw4xVy1zG1+fSfksNML7/JjX9beqGR/tixtQJpBYAP
JQY+mAawCm01Sf2N75Ib3krvO7v3if4Qo4VTahb+XZeHa/3EJse3XrNZX2xraiuCRpNNQAQZ1VAR
BIZoxz5RNO4sQV8DgJbOEXS1iH7vnd6LXfIGey3wdwfoQh2Sw9oCjVX7/oYTXQ/OrmUO5x4pLy++
diNtrfBsUvJ0geN1jYPMFNJa2bQbKTVL3ZPhJWET6vXLtBtgNUJMAqWJOzwLS9+P/kNiUAjTqIta
PicDCuexANoeP8xOu49886sZO9eDBz5GScIpD0dU0Yh96SpYlMV1NoaQz6L2pzN22aUyZLyaUyw+
5u6A89/yilz4t8hVm9BTHOQOOTBGJU0Oj7hEY86Hylgv35K5otBLlYjstKVp3YQZFfzRdZ/nKESq
ulrksB/TBglsJxqaDRFOcDtIvLWiIfB2ieUvGqSP49u///W///v//pr+T/hb1yFnUL7/KvocKZCi
a//r386//wUwVP/u7p//+rfypOcCeRSAl9GvsFxf8ee/Xh/jIuQvm/9LLL4KsWcHx14Wj2UY7IYB
z8UsH7b/8TiukK5yQHhJC5Wl9+NUSd6kblosezuZIZ9OI+WWTJJSJ/vTA3kfX8gjyBSuL5TpuM7R
C1E/C71e+XI/ZKGBGokw90YF/kH29OcT4sPLrvfoNlHNd87MpftxaN92Lel6puUqy7Tfv6PIjDAq
gtDap07CisRgnug8tTVxlDA6u3VTb/l6+m0/fj4lbFO5rucxs4559LYhTcOo7wcUxUIKpoZdozmU
Tu7DUrFxTw+lv9D7laIsxxKm5QnPUlKY798OAJ5BxcwY93SZrJvWK0L7Ug443sq5yNYD8ssouMfV
XraEL2NoEdeffgApPj4BFXZb2paUtiD7ff8EXulW7WxGFiY+KZBzP2w2SCAiADDMBeJKgzM2hHzI
ECwymnf0VbubROW4ciydifKzkCh3LlENNQJBy+VXAw7puhkzCfrJNCC8dY63Hq34i6zL/CH0OPZg
xDhQqFvk+ju3f5zHqCYlJVTtlty8SVFMx9TBaRtNbfJoewcwPi5Lx6IxMTTmfsK8+dkJ8u469PPl
ajENlkVL4EAtWSQoSUuw3acnyTxeEY5wXGF6tik8WwnARO8nKeFEakw6AA98Rq08s3T3MrPerDET
VPfagdr4iJ38vT5tY6ANV9mLiUbv6cf49Cmko3zPBa9k+0dbYYgnP/Rt270PRtzRIPPvo+bMEPbx
duNNlSOVbfqmDxJV6Gf46+iqKLmMdD3Kh4LI3M5qvKMVQBHafNnrUmEQpfYTi8NtlnvIpOsxJksf
f/qNcVtVm4WruK0egiWBcY5AOxEtiDxYYt4PoF70R9fQGHlsgk87Q8fcB6gJSiTQkapF6z3ZZba8
iWv3zFvpDfv3LuMotk0s9ixP+q7gVH7/UuBXM5dST/ZQAQEuA/kmLfFcRNaA39H8iCv77vSXejuV
/h5RekqC0Oa4VJzN5vG+BuEo4nZWwz4XWbixzCG/adq8v2pGScura+zowakFiiVdSI3nZXLr6rsV
h8GmGtoc1Fgm3evTj3S8ePQTSVd6eOYqabvHd4UUSDFkCb56oYrb7TzUYFw4D7Z5bTa3p4c6XkN6
KJd1hES6MF0YoO+n24S707lj2+8h1HG3Y8d0gXCVes5b7Toqe3N9ejznk1OUD+x6yjeVJYU8GjC1
urbxQoXN3zzDuayKKPtZKat6iuoaukRAbFt7LTYm+S7XvP28gexj23b4B6ndaK0UNEOnyZr7nO7g
nRNRY1u6yN1FIaWZYIn6f+q0SNZjaS4r3jntyeeaaQMoTG4Wi7Zv4GT2FuqXLVa1iqN96KCWGA6w
FQOvdAiTph7Eap8/Ba6d3iMjYK3CcOxBB8nyVdXmeOfnWQCNpcGnqgjq8iqpR3hDTTd6P8DsAS2a
JrBO8wC1wfK6F8Snf4pQNrczCnjdbTfPlrZ3SX+MTnYXzZi1hgSnG25PB6NmxKT/aU05/yxGr1ud
mfyjvcXH5n6WDr+4Dr8e7S0/XdyK60PtQeWsxqw1sbhdwMiJ4vL0QJ98ZJ8uDkvL9h0u5qOBSrOx
vEQ46FpFuK0rO/PSizQHKm6lFkIBzlLfBFliPtjegF4pc3Z/enzzYxCEOqjnC18IRBno1rxf1hj8
OXXScwMlJWAzL6naXW+xxat+aKBqqgynNNtVjwuVsG01SPxrcBtA5w5ax2QVzRq0GDrxw1wl4Ho6
FPCWpKBBorybyI/Mn6cf9+PT+lzpFqEo9VPpiaOnjYa6SQ3I5Huv9E3QG3FFscfI5QiG07O/kwik
6UUkvAU9DXoIpwc/PnDx7LJtNr+vHJIa0zm6qVLH8duM4wYInkXXoUppOYVZ/TtNl3pVNkt+7dRG
eeaEM/Ut/PehC7+bANFTnulJ4aPF//4D4ZjXD0Gw2PdullZbfxr8g2x88WzyhDskCWHN5XwBKbMA
yjuadG4UzBuYvOaf069vHgdV+sIh7FemRejK/B/FC0HUubIawua+72Hl9NGEAU4zPC12gqZsC81I
9fYXQi/7KvQMBDeScHP6CY5Pe/0AnnSk41u2skgQ3k+F4yuRe5ZENbik5xTaAD7H+XVYHHnmS5vW
h0l/P5J8P5LpiZK6aTTdG1ECvbTrJuyjAQ+bECcpreTWdl6Q9LKWTUa36KF2ZUT1PpxxrarzMxeP
pQc7XgFcWqYJv0MoEpX3D1P1Ke4Y/oCaYD77h8JJ28PsFM4NqFp8B+WMdSl2o6NzwMT8l1P0IAHa
rLtOq45+WOyGznPthuVTpybnOpxUdkuDHXU0EdK+NeQ03xmUEBH7AOA4h+0CFU1Ea+if7plD9fgG
1SvZZim7JoGnKeyj90icxKYPueCdWIzfxhpLnMVWV7Yi6AKztv5P1wqD2QS45KzAj8XxwTpnS6LG
VNzLHGEsV6ZfGjwwgxBu+emBjk+Ft7eyfcHmJOnx1NGipO/XzLikijdpnbj/kQXhryHGSyn2nmMV
Xp0e7e1COF4Mri0dW2fIDHi0CQUkvxL1OHFvh44G3VcRsDHxq++mLxwGj7HXXvUZPMzSeZaYHoNZ
AjQ6jEECvdi7N/MK62N5WQhFrUXhbed7+cXiTreFNC4s7UbmKJT2TBMoURTuPXN+UVlybS7lP8KW
VO/dmYZ+oMb1ks4/q8UBOmwW3xukQVD1GLQMEVd9fGbjf1w5XI/C9rgomWRxHL97vYvralzgqRab
26RAa0sA1o3SletQuTk9wx+OOUmqQEDpuLYiKflwzClXxTXqTenBdV2UQh11m8RIUETX5AzDIjcS
W3ZrRH237avL02Mf73Q9NGEAtSDLcV3LO/q4bZ2npbDr9OBF3bVpAZMBnXbm/Y4PUcZw8J4iDKfw
8LGMQ6MD2cdwiQ9RBzsD0LRWH7bz5My99cmrOOx00i1bEeB8iCtoHBl5ZZeHAZb2apFVc9kYqKWe
nrDjhcHLuFyKlKMYg0zgaMLi3jXc0Y2qgytod5HbO188ieNPMI/Wtkh658vp8T6ZPEoWLicKpQtT
Hi/EwS+quHHM8jDZQt4tyrX/GWUePEeDP9ycHuqTV/Mtps+zLFjpH8ptmWFVM9XLAOQlEGnP2nUU
8I04v/MNuJqnxzo+w5hGn3qJB3XZt1n6R2eY1cgRTekoPKQ4K5oIRqCgCAYKVzSAAs+yLc6VHvQ/
+Pcppgd04A9Kz9H7+nihY8Laq7EFmt/XXvQCq3485JMPEy4olPHkGcmoOXVGup+kmO/b0EZkffDr
4tvST86XIe5ocqRx358pXH02D9QaHJ3eWjq5fn/TUgMoIvgU8UGL9C0CSQXHvS/QiEy79spB3eHM
vH9y1ugKjPA50SnLUV99PyCnZtiKVkaHAL2jxJMblPs1kdSzXiZkoOw43vdufeMgZnH6i3+yPREj
NDlmHJOE/rgAqcqoStIFFMlsCf+nEeNsX0TS2Z0e5ZPt8m4U/ed/1V2mFJxuV3XGPnBTGup0au7t
oPNgnJnhme2iZ+rDivrrhfR2+muooUuKSOQiPMg83nrQyhx8eYJcDZd94eEiZsg3bA8qmY+n3/GT
b8ha/mtknbP8NXJp5k1eexbsLVrx7Uh6ALVIi4siIYOiyZcRWp52VK7p+5we+rOPSBFZL1hLCWEd
Ta/pBsHgVcLbU4YU21KkClamn5z5iB8yEL1ZWSaepavGHERHp0MMF1BQZ/LQ/k4OY9DAfUZwPofJ
aQUeILH6WXjT9TQ5d6kJVAPbvtOv+dmudF3Hcak+cazKo/EDJGH7KSimw2y7u574NcvQN1TuPhqn
eFXT5fnPx/v7FDgaL10Sgb0bba1uqKx1IJtnaYTWpeEH2wUzsaiRZ9buxxd8dwo4OvH6awX5sSh8
W69dFLW0hLqs4g3SnVqcHfWx0y/3cc24tAGoGLq6+fAhnYwcuzDGLA8PorJsVBm97jZw3XNljc9G
IcSnYEa8b7rHpeUgmnIUwz1jL5HluYiyEhvdajr3oT5Zma6g+gc0kqoeuenR1muLECKNxGUxEwZK
O8ZVjG7wGPSYztTPfVDfUO9dMR+PDgKcFFOeT8/lx+Pt7+HZge+/W5jFQxvETXSInfIeFehbS3uy
ulqd4/RAHw83Os+m65I7SWr1x0H/OI5tBinH22sx27Lqr1xWCHAG1kuTfwMDACDj9Ij6uHx/nBJX
SWVyKQEIUMeBTtAnATSNajqUXXhd2u2tUed7qykRojY3p4f65AAlTrRcabMelescF3H70G0yWVvj
AdENlCZm2HzYPIlpjT9C93sacelMjd7cDo3ynuipaVAyocKZp/jkY/IUvi5xwzz+EAPVFNOFmbTt
IcifJG1vzX0HpzB63y1wTfjLD2is9+l8S7N9AgmIU5RuqCOsdPpBPpS4lI6aCS89Qa+OSP1oUXWR
uXRx0h5U6Vn3FuJA93SEvQu7QwTaQicZNimqIxXY93Mfwvzkq9NetC2Xc9YjPNMH1V8HUZ/C+RuW
0dn7k1k9hAsGci5ieADpENmTZIiZ6ZTPUQ9uxsiH7CvoNxi8Zd1ZhzlxaN93A62+ETrxzguRaEiC
FlercDHhtvWEbIHw/xEdDIy26uB11HOJlt6Q3EThhJuMEBGQkPyx7L15ZQ3AZ0plUC6Ocr54BsmQ
c9HXULICzaOq/e7O9GldWAYwW2bvtS+d7MHzo/yhyvGr6mxvIY7ttEt4qjbmUFd3qmwQgZob4JpR
3cERRaFEcVZdGrNlPgLMG67Gpeol6BJ4D27Uye2MC/Wl0yJaVvoDGCiR2/dJaOTXFe4s+GrXwUs3
olGPzFp8SbT70nb1Am4n/SfN6pZVYgDlAmoobiR9SmRE2+QpXtSIeaNT3BbgZy/LIqfPbSXzrk/H
cceJmuBjUX9FgC8GTtElmOwMwXYwUjD+FJIfJuVUXxabbKqkB3op+hlhmgXta4Tbo52PcPZPI1EV
0L4WNUHkklfNBHKXeAGlJtuxHxor5FVi9KFSB4Ow0KzQD3G8aTPHdXyDbiXf2w2i9Imir4vjisjA
nvbGdkLO5TL2CxBa1RRsPKefn0JS9542qYF8HP/Yl6ELxJkA4JOtKV1qfj7derLi4y0BvhsZpqgy
9m2nwtvKipF1810NaTL7M+feJ1exRJJIlxeJdYAFvN8BpouiUec2ySHsS21bOk/g5EpnA6E5pMN0
eqt/9l5k/PSoCW9seRz9j+YE7jbz4sObRHVoQ68w/OiusOb16YE+du5oW/l6FN8iTqSL9f61RhUp
OwU2Sy+pWTdgDbSXAeqWOXZ99oK2A2p3MfgvcEm4lJXjfDMCbPufPITuILpk7PQbjpL1IoKyzgWW
HCycZ7QWpxYAabR+JirQJgjeWrt2hOJmGp79pL1Gf+vMCfe2Uo6uNUkFmxIL60MRMbyfB7OzGq5R
HmFuqXAVFsbtUQXTNWX7IWuv17kVxVceNTK6YXWwCpTENKJs2q8Qd+pV4ENbr5NiONiBU103OZ/M
i0N5l1aocwY1uUeA0NKqK1DnkpHjwqNNys1kmeM9htq00ts3c7EWFdkYw5DCVPWZ3PpjrKAoWtGw
E8r19DH+/hVt+hBVJwnwgnAwoEVPlQRx1qIJRY6CgnISYwgSYK8d6sLg0vVnNuuH2rlUKNlSPqdR
QG5pH/do5mSysJKxo4NGwJX5cB8B9tbaLxrbVm+L/juq4DkINK3Bm8XT7vQy+2QHWzQCfLBDkq7p
cUko751lWuLA2yOriFlO2NiXMVphILpmscpDjq1AZud28odLmxxeF+cJlKhwy+NJH9SE01UeiUNT
zN8X/Fy8Vv2TwEvJhfVkj+61H5Vn4oRP7mrpc0nTvLM9KhZHWxrg4dDHSxUdJuHRfpIl1K4BBQcB
em0ajObMcJ9E9Awn6b7QWJPEBu+XFeS+II2EgeB2kgc7gc7kbdzk45mD6rMTkRCMfiS6dDT4jhZv
kLUd9GILCk05Py5DtMMg5ik25Zk1cm4Y6/3LGG469/lUJQcX1xJAhX1UPcGRSw5tXVQvp9fjJxMH
FopSMguDmO748jIcaUe1U0eHmc12IVD/kIaTnTlbP256LhAmzLSowpOa6hf+K3DzG8zr1BTGB4VO
0ENagWFtChFTd8XGJcRjdKUsDBNxaEACqMVM7/Q7fjKfDO8AERQgvlDReD98P9ZeXbhzdEj6skJT
ad7EGejsPDxXnP9kc/89kDrKuAzUI+2QoOSAW8N9loEKWIzb0A/v0FtcLkw3Odfz/ezr/fVm6mhB
xh1ONkNsRIemq2+wcnxgn4lzqcdnX0+Sv1Iq527+0N5wnbTwSXiiAxfiQct/I4Omfym71fwqMnGL
/xBQZIVm1tivtYQWnIssVlt+Qe4IBS7QtKe/6KePRJ8OXCRlAi7t919U4uY32IEXHlrS29KeC225
AEZ4znYZ4usTtLkh8dAIL7Izd/Qn55rOOLk/XFOvqKOREaJSwTL16iGIVHaFPhUKb1Dsf+Ex4NzT
gz93FriffeK/Bzw6DEi23FFy7R/gTZe3+YwWcD6l0WU5IjTn2ItcAxrMIOhY4R15I47sS4TrZF6r
HVory5UybIKAEuZKa3nZ5dRrKzbHsGgPW7TmL9NshLGco3VTe35xn7pZv8myMb4zDMQWobsJFBPM
qgL4jZ9ma4JhsuocwCtEGPRLDTwlejHduwNsXDc05yerQPB3XpJy5Q/efNMY2myBWwAj3LakyMJ9
YX/HTaH+FXTIjl6IbEEAQGABbU1tDhN5CVYeWgEeMiquRfBikQpsTUd0G6NHRKJ36eM31nzfmf1D
Cnp6swAjuhnR5l7Gee005QjRViL/rYax5Zly9Xh69Zkflx83uOUB6HLZD+oY+1QlZUQbzFlgL0e7
sW+u0ukqT56GesAM90+LEacL+yBPAbf/dJD9Rgk7rZ/VrC5Td0uIBQkXwsh8pj3wSWjDY/nkIfQG
CDKOK5GG04f4JtfiwAXSPbZBNe2yNDdWvvs8DlhQka32pcZHdH+SeIavslj13vdhvJ2enw9LlnAD
C1ITOIojiLKOjvsyKpg8iMyHvKtepapIx83p2+kxPiuukZtwntuUZKhEHG3EJC3LEHNyTiUlV+Go
hQeC357dQpCkKsMBEGqcZJ6CzY/w3kIw7vQDfHapcBLwAC6w0A9Fr3xYSqHayKXaYr1ioe6uRcQa
HqSd/edJH4gekxYzlXxdTnx/2JVqtP2wHGhTyPqPQjB57KftIjYxvkZnT1ZLl4+PchBq2SbVSof/
o9D8frQKPcN4mTJnn2Nb70fTTTZWW+n/QJPxQhtUwFWv++4aCzntKimG4R6jTRe5I4Elk/bcw3gY
c0/toVQNv8iYrMW8jZ2vp2f/wxKjEkdbQVBfJbwE+PT+KcMgMSsFxW+feX2zThITG/dGeGdm/rPE
lGEcQLnELjb1/aNhkDPECB4fFzcbnxYEkBCiXYO8/mFmKbp0jrqPzGILePZKlvLCs5LNUIP+mq0z
JfjPX/f/P4f+878CKPKFgmM0SQ6di1hu3yJ3BWDx6fScfrqilUd8S0cXXbujl0XJLxVy4KYxKnFt
9QKadYvrjH3m0308PHUR1XQIO3U68gYs/etdfGeGHYqTzqHugysxZYesW+XjcA2Hc2Vm6o+SOa0c
8MKn3+6TYcnryf5oWrvqQ+I5lmEjhryeDrZblzeu2U7Xs9XnP7MUopEfCeBFYeYGN0ph9TJGQ3Lm
vPhwOoPE0dgiulRkfrSVjzKiEc6zgYJstO8k0upjOXuUjBt/03uBh2GOnWiIDgbZwkm8W86cBJ3K
rMGa0Pfv7bHsV6fnw1THMwLs3AKiQ8leN1nJhd8vKqYhhn4PYLAKw2IdDM5jMzviKyqH5oWRyOFX
kPawfDUFQULHXZlNUL46mWt+xyxsRvZTyu0SxMH9JDKJFUBJ+b2lKPL/ODuv3biRrW1fEQHmcNq5
1VJLrSyfELZlM5PFHK7+e0r7P7DYghrzA3u24Rlbxcqr1noDwBTcrJNKrMep1G8JLboVknzBsCzH
3ll2iIBLIUrzxfdVBR+ANkIoYIyf0jHs3oI2TyHnDR4g9g78x2IckkHKMyod8vrl8ODjE74UlqtI
Hmh3FwC9uem47xZeL6ybvDP6VaghrqAGSXCokezfaFWBH/SAQtBichV7E/aRjSJsO7lrvfDR5muS
KN0kxdSDNu55BSUggiGZqea7EUcIqppKfl3UsMJ4QSHsY0zFlbC0HE5G2eyBmRu4s6vTSjejCZVT
qGK918d3aPc7ZG5KY1umQ7UB3IpFW+yLE2oqMfZJdf/c8Cxf4iTvPbSDOUmOKhbTgQ8Lv1Qx1UCA
6I+CvHfY4LigDreaXi1JX+qLIJJGovF0N3mTu20KE7JtraPyMI0Mi+EhUuQVAYIIbXIoYY6ciq4v
H9Ksd18geU6vhnDx5sqj4pRFBr4UGlOQ2q3zF7ZLfN8AbVhbTRbBSXfqVYULIaECzDhEL4f8ru8q
a1/VcJ5sS5C2TSlDIKkVbsa0iTdjnaL9UzU48ZCWPrhsu/XkdcgOAsjfCaSk0FVqhttgarJlwZNj
MaUdBLgRfzuvMoqdiRA8spvmNJ7w/lDvQ00bXt2yiQ5jWgQ3rnDcfZMhl4iIPWxiuC9rH0muRR5o
wxURe3gQbtyvWmTOt2OZKFdBWDRLtEgbrq8S6cwWU5aiAphW5h1+uWOnX9lmFb/YYYLqPt6Et3mf
dasY0fWDWxrq2nOqaBshrrrq0a1d8prNVmYMsUDAcNuW5qBjmKr0+6R18alu+aqmyJHGK0wFq+S0
Wjf+NC4HLxuRTmhwPVakgpQ9aSiHWXff72qbPfvv7f2BQbV1ktoaV+PZSxs39HGk6F4eO2ebSAXF
9mmINSQP0Mz7vqUPRtZZU2AzdMJgcmnzKzjRklqDYD8ce5T02CNLT3sIA0xvhbICfrowKhT4vWOK
+jKX68YmOCo42cOT6ZTX/pQgjdRdONPmN5jsPZlbE7gKtUh7/kmmbpdTXrnlceraaTmo8IK6DqeE
ob3Q+Q/2yufOc3YC7ALwR2igzdN4Uy3GNqW+DwJ/nF7ToFJw54OHBzthuvHCVEf/SqQocjXB1h1S
9x2AZnvoK6052CiPGbiXj1kVXQPlUletQgGpXKoYWyEHK9ZJ1SNeRvrbMPDRaQyx6cvB+G27gpdD
mZW4xwhj5QSNuBZl4qy1CUTsmOB2YUNAXXbeBAyrVx6QYDOuReI22yREXbwL8gBGfjBcJYPnQ4ZA
zaStTH+DkYexjEWGxLCPRO1Y+OUu7Kzxqa5iZ+ON+D+Oorf3dVUoq7rCN0nwcsOyIyl++cFgryYH
XTR4ASVe9Uq+i7HFeOsaE9KoE6gLhaN3pSkjef0m0dCbkgIaSBUGK3jc4+vIAl/XbiGe1agALq/o
yl4XUL9J9eE1Hipin7ZYjUeGEE+1OfnL7xfyV1vGgzfkwLaEDDivJdtKRU44GeujVpTOfRjY5tIt
i/EglCQ+qklVXXimfbFIye1TRCUeADI9ryf3fqYj1dkPR9Lc5n5KMfNBVH0r/Ebbf98zbR42sh9M
z9AkjhJgzFmUnFmxUEbPqI+JM6Z3ZWdwFocFhHuv4DLOS4j9dlw9euGoYRIk0JpMkeJKMUdZ+t6A
rLweebsqdPP19x92PuSwHwkCyaWSkQMn/DnysAo1GD0qGbexb99NokaGz/MeS6lRrFin79s6eyjK
MMeUgFmJ8+S9LsOgf+LNFPp+340K2qqlt4nR0K5LvVvEtv/LzcT1AIxvEfbxUy4gPKLRtDRIt144
Ls6nnD4aoIN5KTIXc4BEGMe6UrdaCJ9e2ynp+NA6FVUdzbuwlL+K6KjU6dCo6Kk+J2NMbqqERSvC
2yrIEHqjqHYD2pl0Stn7Ox9PNaRq1TLhOV41j/UYZhfO3/P1RusWaHbTgM8IMezzUHMgOIQhQ31K
BrO6MkqUE/EDSH9+P6PnrdA3UGUMJWEwG/dzK5DJRCOcuj4GQFARtXCrPcHrJSj7vGbC3qEGR2rR
0jwu1Hn1E3AF8giKMh2hUJIGsxzO3iI6xNNwY2doTbspjKhJJ8b7vnfy6z/fLJ/anaOtVKdnBIds
PE74uNmow6Q7TupFAURPsy8hd77YHJ9bm70BhBejG2Tn4zG1I+1kmZHD5XLjEGSSvLKK6TryIu1Z
lIV1a2VetRt1HuaLvoNl/H23vxpuMkU6pRvVBfs1OxJ8wOBaaqXTsdeDdCtc13x2Gi2/zQOp16Fa
/o1aSjEjSlyXHmbnu0ZC5SkdQRsCzjyHF7egqLQsSiY4gupVJR7Jctg1bknVThvxaBEfJhtMgVSH
UwOYB2iy8G+J/V0/WmIPgeijWFUIQH4/JOenBrhqIlaGxWCZz7/LhjLWONM0HnNeHUg+jxEiVf0l
nu4Xu8lRISwZZFEgdM5zmbZTxY2m58MxiINrhKXeJkP5j0ACthKABccjTKS8D2/h84atoCq6caa3
x7jz8NJ0IksylWoUiJzf3w/ZV53RgW7zyuedz5L53BLL0hn0FlgJKlDaU6qoyID7fv72fSvn1xfn
Dpcq5wPIyLPgLxNYuioIDh+7SWTY2/xOISkue6W8uwh0+6pDpFKpKkEuofA4HzprdPQa89BjpLQl
MtMUy2tEHL/vzxd7D0i5LJ/CW0SbejZqcSxKRXXV+hjn7h5QPALgAUJqLdxbtPCidWNgpuEO+YUi
zpd9s4gDiABgSc+XRSMwqXKrsj42KVIyaLuMy1qJ6s33nftqsgCXADxiIxEFzDpnhLmt5FrTH30o
ZVdNQ3FEN8YE4171vUVqdf19c2eMVbnY5W3vkhIGDjnPohlT55ilU+HA3ur9e+tGxu+6GouNpifW
TYzE50KpffOnVYftMi8wdlklFN32ilW2G2XI87dG9bPXeJryJWpG/h5kM+R0hYhJIBYF1P7C5H9x
+sHoAQgB8EXltNE/b5khijTQAHV/BPbygvMyvuuLFI8m1CofWM5VPK2HSyjfLxYcug7U7sg7EZnN
b/DJcnol1PXyKNwesT+9vC8a5cDZvG+lpnNgS2GrSwvhi+XmUpGgUqBSMwRH9rmjtq1EmurA0hp5
rxqDM0oPgkuUiS97RqkbqAVKBOiMfG5EzZWJNJ/RHyu13qaYuC2HKt8Pke2hOiDukwEgD8tPuzCJ
X1wVzJzOuce6A18za3bAR8uNvbY5pvgIgrOrD9aAjigkvAu76YtBhNhqcS9pkHHAKn3un+4xP/1Q
tcfUiHcqgEXKSmO0+n4PfdEbSFnEyTZ0WZXiyudGRGwimF0GzbEJqlMbYD+i3JtZd///0YrLpccj
nrffnLdqFDrGCE3aHUtU4LjP0/w5CS7cFF/2hJPAALVH7XfeE70Fe9kGQX1EaW/E1Wgc12bck2wd
HPtCGPPVOWerAIsAYaNKNAc5QPc2hRg5TWvqoqu6t36kAQaJeuES0bn6hdjkq3VAxs6SDDByTfMy
eKfrk5WjY370vKjJFg1e7X+0rvivKCIOU4jFXErgnnXLnd9MEEkbFITL/qgQpiBBfYXtb4DXJnnV
/76waUkiltBb4vierTnfDkOcEozumOXPaCrjOfrfl8LHKSsJxuzTeb2yjaJaMdGfOIZG9SJTU44q
niHsXoi1vlgGMOuJS1gFOgnAWT+YsCoKETg7BrVNrrrHINHv6j+T1P/T8DH+fg991dq/l8fsci2D
Hsbv4PbHxir8qxDnDQXOd9QQR5fCvpDblJ8+exkRKaABIfsHB1XeZP885HsUTkQYV/WR7GL85NZV
+uhESnb0cSdcaF0aLp1Wzy6sizPQuVyCDCOFGw11hbOMKsg2BEf7rj66QW4cqWYDpPTa4jQ1cY/A
QZ+uQ+9PqZW8RBtcdULUl4FbTtWvFHO2jVIPwRKfJWOd43MJ1ruNX//7FABH0QFvuyqH/2wKBixI
UYcnfdWVFhopmrN1QXiTSl+X4SWi8/kMSGIk+AxGQ66yWawQ547vNjWvRYcnkDp0Wz8AGu74kI7N
l87tLgSI56cnzbFpNJfuUY6Wl+0/E25kupKXPqpHXdDhXOgE4ooKn7YO9eDSE+WM5UHS4t+25otr
GOu6MStlOA64ZGmUDBaJBZQd7z+tCzaxjSeqKgSyNdohGpULV9HH6/bz0gZOxP0Nw1XW3uc5qjEK
hqgZM5S3Ow29+r540OwIW8rWwgiqBAtMpj0jWQvxY8o15IcbnNLcBEcG+1q382OFOc2i0uPbNA63
SJVikBCW7x1ElLXCWAWRVS98jyStWte3aSOKNSKX5cJ08ClWCucWf523VhvQY26z+7y2tgay5FSZ
x0WXuW+Z5Rwc/F6jCREjXVk2jn89oiMlVeDsNHtonfJZxSh9Ayf/lDb2yhpjnNoV5bUrzYOeF0Bf
GsD8Ao/xNm32VUDUi+3Cq2ErB+l/Zzf6k0r0QsFxlzYGmsvOsI267EbpCwwKgydbDXZjapOgKA28
z+tHm8Vnhua2ydWD6+IoZtnpFa82FAWoZi4/XP6C9JSi4Ja5GLM1OM5H9R/4wjfSiEwbLpHkvoj7
OdR5P/M/QmnEaj4vVqttIvjdWnpy6u5uDJqd8Mf9VALUDuw9CvbrqO+oO6HQXI3B3wRsTt1aj/4w
XIsqPKGKj9BBK0pMEKJtaocXHsbncan8OgrQnFcW23cWICZlnoGl8MZjwBwE4tf/shpj4W4DJC4r
bKP+66n0uT15cfyzdRGBDGuEOsZj6x6lKHH3g6yK1V8Ac59HIYRtoFfJA8Jw5QnzuZXaoLJD7no4
emO+VNpsAdjq+358cQQBhFCp9VAjBxgxezRgilWBQde7o0nOGNM9mYMZ0ZL5vpUvTh8PEivcORdZ
Bw662fR0RV4JSem/s4x311Iw+8H/9NhOETC/koz0r75R1p1x6dkg1+TnY+dzs7NZ0kDe+ni8a3dK
kfTOgkuskWY41iZXh+Rm8rv20IrWeHUp4UAp6C5K350PL5Q6ILkMrwuWa37uJVaKE4ButTe4LaOu
x2l0sQlddmLWSSgVFnUGFerYWWSXWYORG6XbYpP1zMm14L2CkLB8oXVAPsbwRuoHSidRomvOx2JP
jBn2zcoT3cHDSMyEPRw38R7/4QWFWxEfuxFBQkusdB/qUm3s1KJ80tzwvy09+cJCRYVXssva1rid
Pi9uNQ5YEu4oTkpTIKhq3hWD+7MO60sx3GwRzNuZJ0hGdJ2cmOP8JA2KG/3WMkBEIP3pVGvP+6OG
v2r9Agdkvtw/muS+Y6WrUh9jvqv8BBfqNnCLE0/Wvd4859YrQLY8/2N3D/zWHI9J7F14VM4DORoF
dSOfKtTeLPjXs/HEgwgjck67W2rC7V0ZdPFukLX7gAFAeN8R+wbFzrVU6diiNoHhRkuR2naxdo2G
Olonapys8VADuZmqlDZH4z/KuvGF1GzkJ0ptUnJxs+Msz5x2wlBsOjr1thF452yNS6m+j9TKP7vh
f21IeSyeB8Rw8x3nKvlUkNpMT2hJ4H/dTftBuj15cXuXFWInr/jMw950cDflYK9JxB9GM1obk/2s
2v2v0OlWTon+bDo8f38Gzo6C+Yd9rJl/b4zMAzlfJdwYyVQg1IhKECUma+OTW71QgZ1dG2dNzcbZ
t6bGqpogO3VagTKaeQoG/fR9b75sgmyTrPNy384f/rizwPf2lfQ0xOgV6beirNfft3C+bVkssl6N
Iop+vofIJqaxJaCT1tkL+eFMBXus38qzq04XDvLllv7wfYvzYtH/xo3wn1St6xpn8jLJ0EBLcXPg
REN4n5LCX2hRuY/H+FZtEWSxLL9b+L5x4wTUrGxv4/mXEofnn8DaBJoo6TcoS0As+nwoogLmTllg
avB8rGWriSU3ZeOG8hdnVHaqUizhVOFyJKOaJL10T88eQAhpfG5+9iKpAeSp2gTOzDFw/iUpiy+n
hQtolefidyLiAcedLHV3zuQsch8jOrT0AdQOy3iwgE7gKnk3aopzVxm4nPejWWN4GYkLL8KztcdH
QnXRSXfrSGHPUxmFlxco0ZX6jd6hDWvk01Mdu5c4NbzBPt+rjAVFXl6daOICSub98nkqVF4saajE
3Q1mlW99ipx7zDNpUVX1z8DXNwl1MT5l2RvFum6dveI2uwIYuHDKveMnd8hxXRN8hJTUxMboEjD7
iqF82Ayim6jgJA7sGGXQalL/mvb00LUap6Jlr01MhlxyT1iTG+ui1V4HauGLRO82rlW8103yM0cQ
suri+zC2905j4k+cbkjFHgpK/NNgtJvGxUwvnQ6Ko75raMVmZXqT2uVKWMxqZLYvU2T86EctXpSg
ehYpjyUJP3nxWu/KjhCXj7G7ycz63tN8aX2AHDFJwN/pUOxaDLLkgsymEFAfyrcmkqJu5+5iRBim
MNzkbf3QeAI5Y4z3Jj9DrDWof+g9Avpmbd7TQ/68sDY2YsvjiB2yoqmv2GO8GH0dLfPevg+RW1hY
GR5Smv84mhP+1L2NGHv0kGXtrbDCl6kCQtgpxnOdICwDhQYzZT/CRkUBK4//4/tUDHdWA1EAPnxV
4x5npmunSPeBK37XZfLaJc6LkqfhesLeIcoLDFPMw4S/B9iJK0FKE76/su9Nw1vFvEGxD/Ds5WAk
a9dM3lBoxHgu69bgyPsFQNgcgx0f2WElOtiVeph4AEMQwejB7MxVUZvbAtzawut03FEQGnI8US/k
DzNyXHK6cmpwlsiuC7ysFuDs7hu8aFMTNKLLj/dRJSIVY66HlpJV7kFnjwIV9yltqXSv+A9oSrkG
ywi7xDC9bWRoPuYYjY8zVoNtqBWX92XdYiJRWth+VlaO+WusO3ujKnBDcUZ3qxRqtZv03FspKAYn
C7O39T9ulA63WLzx5giqeFikjOBVP+RXOCV5SKWLCSfDUEV5NC1haKMmkMR/EeS4ScwKw1M3bu+L
1Lyk2z6/Q21qOGSrSFKR+yN0nL1WFN1TrJFRuZmCMLn1rET8oCw73QTe8N94rIRExNO0IxlhiH+Y
c5gC8NJwbPIRNzQNlV4wovZ2rNrwaZhc77VHvGmTlE3w5/sbaH6yGVIhHlErcHdQh5HF/3zkaAlY
pFQxBRmH7sE2qqvcU3ffN3EWm9KGlNXlocD/kfKbteGjzV5GrVM8mHEAwW0Ij6p/R12sL/vH2B1f
ase7qnRrc1H6Zo7WIgyWiS4VBAN6adTF5gFqFIERtjTx0GViCVLV9N9t/4j/FdfsKcz2WrrG+bxa
2xkvkGwxluHy+77Pl4/8AGr05EsAApBMnH1AprmNnYJQfijj9IdVNFdWq66CEUOo79vRJQ/y3yD0
fw0B/pclR5R+ZmOcIaCcDU5YYiWV1EhRTuG156fGobXSEOFUtwbcyFWKORmQRgVJl1oQngcDFhRj
VjeHwYnMpYJ8JYUUJFlIiiaoXVu4bcajv6nNyoBBlgb/Ldsg58eTj3QwKiZlj4/Y5J8IFYmbkSK9
0SAoHdhLQym2eaBfKiDOXqs0wpVNEumjLgrtZDYHEQRDF7u9+kEE3KFe8QuIOvy9JD5x9lzo0PwG
l22BYyBc4OhDTWJ2XKhlqwf1EDdMg1GvfaWsVnGC7HxrJ8Maghl4zdAOb0w9nFbfr4CPH/15BaDk
gmQwQDX0bNR5BVjzqxbPu7x5UCNsZl1clrIjHj75AFI0eDaYXq0FIdzuleKXqz13oXJhrZ89hGTn
OUp4ClFJMNR5+a/KE0KaoWgeila/b4fgNBHLIhm9HjNra+NUFHjlGs7cOimLn/5EsBAiLdokyzgx
d+hi7IoccK5WXWD6fDX/YBUYEkIqMvqzrVHlbYyyDp+FCou7iHSES+0CCLmrHNJCvZBiOD9PUQNA
DwD4E9N5RqMtasWNS1FVDzzHnbuoU61HCrzly/eT/cUy4+kNYkY+V6QWwOdT26lCs3MSvXpAoGnE
8tEep9sUn9atPUbSHHEs9h0wm00AVPzCLH/VNEQxnixsKBBOs9F0fF8v+qCqH+K+bjapGNCmSuuE
C9H136IuD1B/AAigl1jOXjjkzg9Tg2o8ICGKiWibzE9zEy+vtivV9EFDpx7XyiDepW6T7ByqGhd6
eb5maIrTVBK3ODHmYsJZryVt2/fpg65tpzq88uN8l4/cIW10//1Uzt8/AEtlSZ7rCZQecjmy0/8c
gaPA8yOox/QBU/btIHT82H5MtbrqC/zqEAH9vrXz2ZOtAaWQOl86oIPPrU1pRshn15inO9lydOx7
RNPvHE863wUYTXUrP1EuFbbPe0gsA3uANUOsccZqQDY7rGEw+Pdj6p3MQRMkx48ULbKF17iHtnIv
zN3Zi5Yk36cG5R79Z0ibRIkNRQ9BOBhOu8Eua1zFk9Jy+yc3oHmXQKhXvDBeOMLxo46jeFPkhXnh
PD5fQaSbkI7H7wdkJcD6zx9hiqEBd29597oXLx0j/EnA0zaomDuYLn4/qef7gqbAdDCtVBzO0rEm
3NLOCnv/Pg6yX6GB+bhu/UlU/0IzX8RxtANUhbQy/iOcH5+7xInde3bt+vcKqPfafJSm0q43XVNp
2xjhRFBVTviQgkdUL9Q+5LL8fLfJloHI2NSqyenPlq2damIQcgnZRr4Kor2bmUvHDfdh22MQ9rML
4+tQuWSX8+WwIokH9IwYErDE5+6OZkJg2bCMvA7XYh5lO09PTo7kpHw/f2e9M0lGM3MIeRAGQUz+
3JDIStsOx8m+L50XHJ+DhVXmuKtk4xqPgQXalFeOyvtU1N0lpNpZF2kZvI5U2SKDS+Lhc8u9qNV8
SFP73ijr+7D1zActqMZV6zfiwiV8vnjA0HvkSNEcJt19tngc0WN82rfGvYaYWKKlchpNDKhV9AwQ
iNesPyMupLooL5wGZyeelL6mRSIjcsGUpD930eprtVKc3LgvU/FkIKanV8kd6YvXMjefxjx7Ef30
6/v5/GDj/7tcUSxFLJ+D1mWbSNjV5zYDhwQDpRByrskPuzEXnfRGddG0M7UDmkhGhNO3wHg2aTdZ
8ktFftmyrvvqlxgvKY3MwxH5JST2KOZJBgG/+fwlnRG6fiFgJepGvAqzaetX1sOF3sptP+8tyUuA
NdAT0DSZHQu2W8KxTd38FHRP/njqlFNElbtK7znxIO1uQ37nTqcAtbELLetftkznSNgihDM/kJK0
sDJHMM4l5tnNpmx3VvuaaGhg5TeTpS/VJthZJg5rcQ9t7RJj7Yux5WTnWpNXuOT9fh5bjzq9rUs8
Xecn2zYyT7Uon7/vIWWpubMZcDAIeNzW0LsJsM9KGL09pfFY45OehsEKYs6yw822QHwMd77r3Av3
STZussK7c5zmUCXBSicFb4n+vZrMW6sYf6HadJ1ryS713gt+wUBpBUVpNRmEaln919LFVkT+Jmvi
ZzMK97We3+qgEDXh54t4qK5B8iOTZJgLzxvuTEX88ZLyPmm8RR3C8a16vD+jZZcW1xF0N4Rj1h8f
VJZXWmRufFem/lqU2sNgAcT8ng3/GNT20sMYjtHbwVIF7AajDgXl8ipX0regEu/YHNwZyO47IRDC
CY8TxyhWldsnN2qXOlu7qgooRuXDGGTbwRwfatXbdKH7Gif+kzn1K4DQmzisV1lt7kmprF29xZ2x
WaPatqtRa1bK4r6K01+p6NdWGKZLRc9voPT+6PTqJdXCPfUcilLiNnTGbZ1p6z5V9twSx4iIYspL
sULiFk599oYR9h3GaqsuMyHUmeIYpXm/1JLgjuj94KnDg/Czx7zwD5VOko8/fmsUzn1EzuPDWwCb
SruvXgw7pEYdWR0jifN14t6qebWxJNtTSfOFYw5ry24qVGimt0ZPrhsALY4BZwSU5DX/BSdX3zmO
VY89NybqeUe5wNgLu3/qNXEdOTWZPLPaZlED8bv7Ebs6qVLyFtsay189Vrm3x+MwdWt8Q5+TeDQW
ETMcWORqhmzTR9DcWsFy8F4S3NJX9dSdahKUOP6cdN96VUPtSrchdiN2B/HwRun8TY9prVUMlFKK
AyywGAdVE+O1eqs2CSze9uAm43stlI2eJquwa/dVTEXZ8w5mVt8NOR6rarSpMByKa4xwyd9anC4a
iCE5aYqNq4nvHLqwPbCwzUYn2zqETMv4kNmpv2x7B66xuZS6JUVBTVKaiQ9u+xw5zVueajeOl15J
6Q8urGrh5pa/yEJj07sQUMf292iKd5IGP2wnX5W+/jqU2V8tT3Zh77xPrXs7dhESPF6+j5vOxZQ2
2ne6eSPSYWOFzqqO/UeKo3cJvuWaMTyRSH0sXNzAJ/y8rZClUOJMHGyrXuyLotk4tftaMpxFg8JN
11dPSeuvh8iv0DJvly1pCnfyMGtRpPtrupcYHqWy77zUDlbQxnZp2b+1deykC757Y8coA5nUgrmg
1p1Gnre0HzMT0FcU42sabHxhbCksdKveiXtEDMvGgiQaaA9FnIilFoU7o/B+cJxL19+mm/B19cb4
wRE52ValRJQWRYtR7XZq5JWLrM+uiha5nrR9U/XiRnayyjBsF0gh8d9IQuhgvQzE+cLpV68M+wGz
LczCU8ACerEJy2NZssNTPtjx12lireEVrorQXcUD7uZpQ34uXYQElnhM7HGUWQzCWXPUh8G41Gzj
YFinGsQx60C41UoXf8bJXTadf6qcmib8mzL9WSft1k+OhoL5ZuaCizrKs9Rgm+vdtFb6EK2kcj1g
lSL8+iA/NpCFWdj0lv1cVuVG87p9w2qVK6Kxg4PlvdWaubKdWNqNY8f3sX6S9kR+aMunqJx6Skli
fdRX0lZa6RZCEb9HZbxu3GiVWAn6iPGjmkf4KEnwn67eFSAdSztZZ5RbEjzUMl9s0trchP4resiv
VZjv0PAcy3iXFOMpic1FGwwbpEp9GoqL5KYRw0av3nMLc8fxfUqjKxdURW+Uu7TvQKuCMEs2clR1
64SJYU5CCpvfBQJcy3T0l8YUr9JuoOxU3SF0vCqUv6GVLOVw0sfEGpdRXa5tTSp0wTBFMZU718bp
2e0gcfXuauDRzyTLXdop3VaV3olkAxwjeGry5iZDDaQOkVxo8RvSfsU4gLe+ta6qcEOWe1kFf4EG
8n6gryh3yAmVv0C6RqmAM08H0BKM/MMJZGMyrzjdfZHH24hLyIocGUzJz1URsw2blz7JN5bd79E3
lfK2/kBKDBnMXEcqT08eYpM8EBkM/k7zUqO0Q4J+WTAgSuzdBw7GyqazBDrRIwYdOPemou4YNDmr
HZUQ+q0ggOvhmMHIEHkuG3RN1UA5WYp/lGd42XF6eWhYWCdu4nUQKpvAIjwaHXzTQm0rGm0rx6hW
bLmApd+6Uf/J7GCJ8vki1dWVzUVWp4hHWEsrKFZ++hu5EzodXNuypsOaUdzxPsgfyEkuZHeAGC1G
B3HePK9uuNvBFVTPlLRWwYTjA37RY2L+7muUFOpkWNV1fxeH5d6Mk538IR0M+WajJ9OKGYxR16tG
4yAG54BddhLoi0kKninoamol4yJ+sylXpBNaaQW2bBAxMnr92i5LZB+cldydTouEUeJeVezNJM32
bs1fxHR7crjqrOtU6U6polwBAFxYrJ1isJbBVKzCIVxacb/52Jvy4FCe+aCPE54uy2upJQJqRySY
/x+ENNU/PNFb7UlPMjy4k6VJ1EdnirpbJG33WOrGCoWOZd62izE+BWxW5l3u5Nowdx3GXs4QHuRq
RdR6yT1wEP6wKAkU0pxjd8gelbI5ZK221UKBZm2zNGQ/yg2c2n0sBRi79OOwzIMWKjhnqAS2TvGa
L0OfpliI5N4Lf/ejg7x2teTfyt2tOS3+s+FK4PDOSqytbCUBQ2Wlg/69lmdeE7Rb01U2GhOrKcFv
vmTTjbde363T9qfLFpDfotTjQuN75JAYifG7qdUreXpm3numFdvERcLPfndsdy9/vD2UO6/Q0bhD
JIg9r2kBYXp8pfM1fmBdyx3npOK3xmiQbVjJFYmO9FqLqp+0TS7ZZlPJP5WP9rXR/6kByNoKjuWl
sA9a6p74+Kas9gKqThf8HE1tG7QnU67gCaNqO06WlNGoLuA2K6SCuHPbAG2QK85GpK5qblQWiNpz
PWb9iu7zKMXQi0Yn7j+2St9Uy2jU5JE0NeNej6sNFoQSxxvux8zYG1HyvxBXdrWqnddOe0KtcqWH
5bXGTivVrVYFt8MU/NLpDd+TavdygaK6WPdiHTcvuJ4uZevCSe8y08Ps11kYHQ4NqoF8RH2Qg8NG
X5a6gqYEujAMh63FN5WpL83BXShtu0TP5WNty01bI1+fDvoyy+1Hhkcpg/0UIu2idwjTeNEtHHP0
+LxHir7oXoXrQFVIk0XaIoqLP+r0wsHCkGcrOMXLjEqV6f6U2yPiBpDjxoLSeFTanMLmZC3kseNY
hDeBIL/ONCKpyHtMptgTfWdk/ZPsj9UQuBj5X/knhTv+tbTwAH8LrZ7stW3La9QMdqVJA0m6HcYM
nrbsc7YOWu+m9G559d2GLbWmLDxYhn9nOW2wGtP2Tg/NF3gs2iqt/ZvRa4eVX1igZL2/oisUzsXg
VRT9i7zHlaZ/aSeblVGYD3IfRehkTAYZMoNplyqHBKsbUGLBMo7748ia6BKQOYF2UB0k3nnUKraD
Tl2xg1AZI3ZVZFzO4zp2g2OlZLet4iF7Tra4K6ZlLbMAfos3TIEXWp2g+FOG0G3628aLn8Fs3RWe
sUbR6kq27mbxmhr1rhfR0UIEuuCdYmBwueiNaJUNXbYmsA+XGIcExMXBu28rR0cd78sw/JhOdSKs
0Cqu434nh0zePXbb/goH6w1D1qte8BdbL3jMvfG2UYcby+HJNGHIFlvtrrXKntuoO6lV6CzQOngs
i/TEErzPK2ffqCBQ+rJbd/ZwB0B5Jw86KBW8EYwNejukN9NDIIabqvNfetgEgTe9N765LTTkohDd
XWVTBtxDHd+wkF9zTexqLwAmL8bDWOa3atDszTbc5nW2kzui8J1Nk6cPbi/+j6bzWI5a3aLwE6lK
Wa1p53bENpgwUWEOKLVy1tPfbzXcCcahpT/ssHb+mILiboBfizp5iqLmZHUO027QVk7yrUNeTdeM
yC6eVQ7xaDjBJbfDX1MVPccYm0uavBK9vNBu6dS50Y98IgQUWvRUoic3LfjLrUgKGHTdMvP22Z7G
t8Sbf1/JLKsc60Snmoqltzsrub6NWSOcChzox3er3tRbKt6fmPtMLjr1tob7vcrcNz9uXolMPd1O
ZyFdgvmmTm68G954b1OYvTMj58mhzVLpVt9o/H5gesipD9wTvZam3VD4D7TMIpbanFbHP1br+mS2
3p0F/AnN5k26qtyEf5qYmU2o69DImDTQv2YuWr61lmes7XgXZfF3kdJ1MQ8JpDLH1Z1fZPTdfwkd
fzuYy56cpeOKtO1wATWdvQvRlZtqcxAPuPmPxit2griMVT7X/vIWry+I1rp+tRNrP2aPxfCraQZS
ds4DHSoRElTU7/3F3zMl8iCB44BnneU0rC6fvx5rI9mq8Kv/er16x3a0HiqMaI3qNUhB61217p4I
JF+RNeUS35YjQQmWMnHy0neLh0oOS/X2jxIl0iWUHp482kflTGfIHOsYcLPm6D9GhUFhxfQUDsEp
m+ZDD4Iyk+CQ0iIuopdZFxg36KW/WbAA6di+JXVU7hwpR9xoIQQVmaBciq13CdJ5hKqH1aIxdXKi
ZezZbMIdMmarK9QpecG7hLLR35rAbWlJdw7zJy1QD8+5CXZAyzwf8ylKflkzNv6U0WARGOVU28j+
mJrNZ4A7fVepqrjeUKW09PXVjN9FD0aVvbF9zAMBmiaeHw2cLeyIW3DxNQgSrbZxaK72SSzHjxds
6ECZWKHaTOpAZ4wjq95LHrexvRdw81xGWMUJIxwuHkaD1b8T3/vYjOlWo8g57ZiUGW/uaE3Unov0
C4uKm/Je+pThOEybhyiYcA58WGmZap9vkIvDjhvavf3Mk28W5AewNZzxYLb/1SRhFN2O+BTW+4bo
cEMfVeRt/5UWldK8tLe/2UnsVYccudNN3Tlxeme0PxL3j2i0jn50HW1tM/wc1xYddXbyH2ZbbpnX
eoP2vU6nDPIdY1ZK/KBzV59YXLimW450gJQIKe88RL9sQjrc7Wzkh8CHCcrD2GrRF0zEPRJP2c7Y
hOyAFa1WdOSE6Af20MwlJPwqNrG4QaJ3O53fmltHOQHNa3iSpyoIMMfrS8nEdhtKsLvfbf0qzsxi
Jpb1x3bx765Gu6UL2QssMmT9PvbSi9GP+9jtnwH+S7acXTr4hHTCuybf0n48pShh22DMGXZtct2X
ugeOTbBZrOYO3yQirxv32GcMLmJnrdk8TlF8sES30b3+kosUn5JIc5wJU2nxI+eypP62iAx0r/Lm
vrFFaKdd8x1Ow725THeAARdAJZk0lg9G/cSe+LfDFnSgAsPeXDZ+9lyBx645Y62GLxARZ+cDUMXz
kdXvlogGWYYZ7cFXEH1dzSebJEvJHdl2uY+IMt4Zk0lXrAxU4m4N5xmGEnHI5uqG68GJN2c9y4FM
x/ajGZOTTDGbHcqC7Pie07uZillw1hlJ2Ov7cG722nq2vsXu8Lg4znlMeSNWAQBbDxFPSthCMnpd
XRJi7mpBwKaJdpmPSbOJd2n/VSgFrHkQqXGbfWKeJ8+7R0bqEd5k7hycC3mE0zF9t+3k2K7J4xVc
LFsYOw+H8hffm066dw5CXCX6btkfJvwxXatLNMx3Du0Io/Id+4e+YCPBaFxbUlp0s0PBH1kmGZdn
vepGS979QmLeUiSPDnZqEiU7CRujf2l7su7q7HjD8f6rR7QgAy/WCPPC+Bg2OFufHOYud2gkgdJV
UpPTr/Jlt7kOe62aeZh3+l2HWdSm008JG5Ye5eEuD61TFj2suIV1/Q5mFTMmX8ZwQzLtTBNr7wke
JgADtMZWgyV5+TVdjtCPeIIvGXckuTI0+b0N/pCE1F/plvVVLNrUEzmGF3vC3VXTt8w+S4+R089w
2ebONEuQU6U1+X59hPgAoxA7uxsIQbdxtEMOSapV2GdUa7GjrxC1zBzyQ3dIy7GynniqQ5VAhfri
J6Ry7yJIZlzz/ZQgLSTz/Hfoji5jp2j4gpTWwbED3obVTf2xTXkezbWD4oDyjKdXeCDLvtB1XEzj
o8OQnS6ICmsYNsBTtptj5CZaRXLQKN835I0a3dPgDhe5EVi1eNA3uwvhB7lHbFJs9PzE8c71hhxF
GU81WS0zLkz7zGsQPzTP3GtNiP7ud47pwSnq4mvm3SMdRe5SXRIgQ+0csupnzW03pHCu+OXRiazb
IdDBxzhSI2yfUzw6VG3tpFSgQruJd5L/elLaJxxg8E1yBjOaD9h4C3Ir2A3h9f72rpxZbQFDr347
9FP0OfAEeEpIxQnGR2lpG2VWzK98lBfzCr0JxnNHOkI3tIQEOGq9olvkND4NujBej3LUNCmWC9YK
P+qQd7SbQ+C81qZ9kNF/NT7IhpKrxszstxr5LmU/l94LgZ1DTmPv8BrcRzRlT7s/g89I3jB6G43k
KUOZt5MJ7O7JEp5hoC9Jet3ToxQV1l90J0YS7JpgxW/v7BgJdU6nN7GMJBwOmcVuz4hSiZzJnU6p
G+4cEMsGKHR9XavqQB/VB8M0thnBJKOcDynWIUVqgkWtMzw4CBgxsnAjLSvxGPQPGzKag2F4qoyR
rLnCeLL95c7cLCeX+EvGZiq3/tRTITLHSbGtabokztLBcS1DmH0Xv+n3ZE7tF9LvPJ/t9I+WtT7L
L2f40KZzXHPzwE1wPY2ZHtgLS2JG1E2Ryigm87nFE+V1v+EwHb6v5N4Ocbc807uf2tabIOTQ19jb
jV3yIMhXRPHJWSocR8s+MJJTjtsjYUywnfSfrtgWZVns0sh+DOv+pgm5fk6qsdbtIlxrnzU1DYc2
fZ1XObIo9OqYa+gXbIfxQmgwh05Q5fzKqQsj43HeoRTlbpOkkGqj3f+9SNNs1/OmhhsGGtCu+CJA
SZJshrduG7QeYz93N+an8eOEHLOjb1IfVze/iPtw0N3loNbEzPcNXj1WKqrS5RfLG9XC2zHy6Q3j
769gjHm0Lg6pyh74y27Du5gJjHoxwBD2FJH2k3NgYJPJWCy/K/ekVu07zhfIWNfBsabgzXD+bMQ0
+XKnk0/d/AXZgi/Pt+8YR7gNc2x89Gjr//wryQFx11dtQVpVsF06qwPxXbFcuVEhnHKIdmtanhAx
DT0gqIWTJDP6TzC+ZH6RXfFNjfjoli1n7+FVyt3NLo8e6JG751WUHQPmr9u03ey1hwqjQqw5p+2F
J5Ev+ohfYXaHF9MchNdQ7zH0I7HeWtU2DbytbsqzNRz4GMgzA6H4a/2ZTlAPVI4ezKK+mP17B26l
aylgxye4iFIAC4UZc9v6xxr3QTiV54gjMB0sGzZ7O3rjIzLKLyuDr2fa3EqsGxwsSwib5h48RvXk
I6Ti5N2um6eTngMa5Sf25qfuKcLnFF5/yUJC6Ne4kAT7ljo9lrSSFaSwiGmgc0+CY9QuHzbYDhLx
7EWee5zSjuW/Io1IXTpok4xQ2hnTucz7Q4XjU05LhhfxyphGokXSPcrjrKNnldxflnwrAUkCpyWW
D8ia/QJ16Fw2S9Cit0voDu4k1/NRiM+EmkSKGF1QD8Cff7Hy6Vb9e/VpD2wRPvM/+ACZAMX0x+yt
c7+BiyFx6Fp4RCbWNYrebjA8ppK822yxAfOiOLnZ5igbSSCnJjkPRG9m/c0iuokYRE3kTYcB453F
ieB6xsPg+zsLLYjPKLDOAavLsbN/Cjpw3nJACxRs+uQ1gCVpr3h0cT27/rvnP66E7UQxwuzguqRB
4nrVrmKLDdPmFrrlACxwe4q5VvcFvFVkXIz1wSVyCMKCsKPQlTAtCNbmXJm7yK+xPjpGiAL+OB3X
fmwAd/JwR7TFxvZtB2zoD22fyRxMRiy2WbgcR3alRQlxmQUMg1/UyAHNzA/kfuq13rUZgJNj4oVi
/xaI3DmkFXHIUqfyuWbWO0yHSEvBcWNenVB9MrzYyM3aB55Ql34vOluvwcHtGQyfYKYSwamDO7GY
fMTL4J2YaCk/N9Kjb9xzFmkeItYV5rzeB/eJXLr4Tzts7q3MfZARId2FPdMSGICeHKz77gaXYsU1
wKKylKFfGZKMBH2Jk56JVxTMpO8ucwrLMAB+JrtwWYUFhEJ5Jsw90qNLIgOSA4BkE14yrh8NYRuM
E5zcx9mozwMnLqU3uJPMAytiLkHtI5l+jA6Js5CQ/L/+sI/Hz/7V3iLiwm5z4JK5sY6+CT5DWav0
i8j1BgbMzYFzN5aXDHWSj2QHVMnnzvE+Tat72nTmTsuysGAaoWsQYozQ9iLjVBp/ZA1ql05/PXV5
8CQ4Ifh6JdthdafjOAcH0vt2ImWZgx55Nd4LsQJWZawtRYjJ0Wjqu4BghBA5dFQL6EBIVpAprpIn
+WNVfy+c6s7zaF8ahae6MQ90kT5l9LKWzuGvlAigs6pGOoZHWFkF9T1G+5RcLflAOGIp2TL2DoNj
XQCQ1/rrtfrjL+GuQnCvuH8kjmA6D3OLURb3K2SSjzFBvuVwswrAFRSX7cU4MJ1+HKwNba8prcIT
gyeixkgwXAiAUKL4Ayf0SkPxdnIg8mHD3KXymfKds2DCTDLB7HsPOq/a+CWpYpS4R674Y83uP65n
IcYpLxiSRrY8XzYiF+Md9QxFoMLhPqv1zjI+8wnDkwBoPBHmCezdzM0N9ebor+X7yIZLIz4NuK2A
syBXlpu4f0TdWjnWHF0mt45P26zut+lrXA3+QlSZlYOfuO9/pOvgboS0ih7HDGZpf9TvBYPQwVH/
iXXxH2bE7+Xk5qkQZ7m8kdb/z/2UWu999tzNuBrP0l/8HhXHgvjPMAa7pYuh2RnrIzk01ScJRH4z
QUEevroaUCE+iibnKGB38yJZr+RA0kXjKLCLH8VOsVCD6iwUbg75IfcAxNmzKJRH8XeMQ73AsXzT
EDeQnpAahzH0rR4rhQRn85NAWB8rSgY7HxFSZ+EoJvm1eFTVvfHGMcm3bTZB2Dj2FR0atr2VnYbr
K9XrGBPjK5+l5PYUuOhKLBmyK8C1/zZf5+W9Z/e7AJY0YjaHBxSQUhDpmtozSuOKD6af0B++QWLG
Z26dBSDq0Gv8K6cJz4SduFmpTET4kOd0yyyPugQRDedjAfkEbXMmjurgMbt0iUh6Y3x1S/9ocgYC
PTpylNnNJ8N+BvgehgS46PH8rgiIhocXwTOGJGIfC+0giVvAIUpB8DsJ291aPbN07G6fUMzw00Py
gS7AwhyQjAxFpFnDhsq/dLpvwBFQdkxOSoOgD5rPOWcUBtkuq7/KJTP8HNzw2XGj3Vh+I4rOeF8d
JOEfpCbfK0Rxs6Ewr4BeIPs7AQcXNoMg3fF7QV6A/Bhr/MQiOJS67E5x9bVHj+WvhRrMVL9UizEh
pXRAAZuHLnEG6cu4RrouwWgBTyd+oC/tbkPDaJEGe4IsRJV2wNhM8+n2XvtzTg/gekrOPCB1wvMA
nJXMnwebpFz/TJb8acVHW7QDffGzPSMPdpx1b0cPuEcU15Q2o9qOSzHO7EOKD0kmUR8u10fWLkyB
n8W8HsorToOhIlnjpQmDPWMVGkgSYSYdhRE+Q8kIJ6lmPsGKGAN5itPyjpsyjJPoUfTLLZebTwCL
eP2xQbALnsihmQwvspLpxCqGkWSQuwN50oTmNohpEGsqYgXRSY8vkw7EXOcThzb5zEAajJv5AJLg
T6RQxHPV2OzK6Q91X/uRgTudHbOGo3RFjN/FJyYmw6vi2ozhBena4qBLo3uhaDiRL5wJLAB3QXkW
D9QB8Z3uBRrmt/z8H8GJ2hU45VuoMoDhmPUh+MffuzfjXkapENI1cB8kn7lH1ur69b5PP/4+SMvh
wQrk8V6P7tnsT0AOcK3FiQTcyDn6Ee5vigQSgi1oNT94n8giG/JXxr7sMhIGoFzKbc5iGpNofo2L
AiqGV3jPkKgu+N13/Ie/LM4qQqCfGb50CQmD5tlk5kVI3DIj+XgljPoPwzuts/Vz8Er/TjUIFaSk
XONyE9GyTCmR/ImUQfhpsdbdRCZJDaVwrmJIDktIQEfHocjRhTAXLpOWATLjCYEtZVStaCWeB7RE
wjWkJ1joP7ssFUIXuMLdKCpHTegWb8IGv9tof4YSeaZkKrtMyG8bl7tsTi95QKzZMLZW/RsFxlO8
GpseMmoKi/K/mwwjhPM0+l8dTUf1H3GRQIq/8xH0EBP+L48skYUKc5H6emorxCX8sxbRgfKeg6Qz
FybTMMJ1kMXLnez3PrsH55zwRMEPDdEzcSC7H338QmgTeC21BxnxDADG6SMtowP0JcVHe7OX7hRf
3vSKcL+e2hJNMEKHkKHffefUZVxcQXSJ9d5gsK4IDDkEYDr5Nn3Onh35A01XuORkY54UUpBtLhEU
9twpuo10LDSs/0VSTbciNQgQqOZgP5JYdGvjEg1HXhcTp7quOJyw4NaqeFgpmkjAx8yC4Z6C6LNZ
P1aYJ6g31ONW5iG6BiHuIj3YKsCTf5FDpvVh0m6Xt8t1LDyPsWpreC7MQbHaDuuH93EUcchdJkyU
CftPLhMMyFfipwgIPQvqU5qMUbxJXfM0aEAGo8AFC8qKaTf1K1B6OBd2upvKF1HApnjgCxcQAbNZ
j+RjNGBkcMg44hTtBm6Dl2Ffjp+0BR07f8inuJHQro/yDuhRVXeQ8tdHQiJYsJ68SXJ1gkOuc4mh
VvxT6wJ2N7+4ITJkPJOY5AZCy/QsCEQy11ZwE2C3FZFBcy2JbHgRAmTaX+pli1DjTRxxCPBT5Dyv
S3dSwoqMUDbv+/AehyqV1c8XSilJa022LE1kBwism8s1OVGfeDN8JCv1e7meWwYFsGGuUxJoHba1
le0ss98xnEhmtAQfcoRd3EueR1a58/Pq2W2ii0LP4AR2JlkAoJQzMkC9KKYTVYAY8wn5OxAQ4MAR
/iW+Ai0TLYPTTV4uyKT6h8LZJoMVdsIEzd9gEXyEqcSyEA0leYO8xSxdshNu4osvetaEZFH+0Oz3
DzxCpMmXqXyAuLnuyfoiK2T4yQaBonI1ilj/qfi/G5f1KHziAnX8fDrL88y+kDt8SCcMDa0O48j4
u7/k4DmolKt9vNn/U76XpoFKtGDgvFoQcMLSEGRLwFU1+Rup+Us2nZwLstFkDs74dNmTXGDonjkp
dOEYaQSHm5RsoEGARE+gnQ+ENPiLnJSkqpTpeuhQD9oNC+KYlRuTPdJGWw9kV4IBZeLSUOCGQuEb
WQU4GbhKVvnv7BRLke+o9s37MvsmiyVcSWGG4yVmhR4FOfg0S+Bj/Mvr5LNhi1z4TrIKEMgXQmCD
X+6lQRLeJPSrzMf35ZrcGIc1oYM8o7l5JmFZhDfPknxfgs9Za+/4AdSPnOCDuheUbe3tLCN8iTMy
LP33DRHkSsHwhRapjyZZISHNpsTzNAo+ZRYTRKmhwzOGF2SBEdQtRgzBwfC+2GZgY/q+SYlIxPVp
CC1JZsFGaIE/wU2cW4KC/2wEae4AtmInukzx3S0sh2CH6v6uXjyp97Ni+Q+cDrgquxCqHt2KnglE
8Mf6TJ7MzVMnrQj0Q4/RuLiv/kOg6Tj9R/bKf8Q91FfeIYEiP9r57U/iz4yHEtnowuAAGAG/O608
0IqADiX54Lvi49pnwjF10pfjq8e4T57O2nkYECxTohJMNa32tnCzI/Uc94PtIHmZddU8K+PKTNdP
t3BG0D+XvbktydGLnfGrVFg/pMoi+isgtUxpFjEUhhxxRyUZLXl1RvNL3MgZxSHQBnGrKBgEKQ/S
gkIGH9+kaj+RsupRbz6d+Ew/mNsam50wBA/Leu9ITgxS8bes5zxgXkT9VcAVnpa1PszOOxA7vDJI
6wYQEVAcj4ktjT827ufPcI2PJEEMiG1EJLhDd2EGngNV50/D8sxx6ypgaJhHmF8LBgnjNkZiCdjC
KPwR98xvEMeKaDX2RViOl422+ewiA/ivAgAh++O/sTlfBN+dzQyMHZ9kJ7F7udSEdVmPxLzEHmIN
jCi0BjXwP8fr9g7wkSMIs+RhiEg/tM/KleDtpkc/no37WNnx3Uw2mKSeHAy88RZb8+7/6iymq0qF
Nji7xhDvHopOjv02q47EW9axv5QoJvkhkwIUh1IISStdT2tUfbrG3Wldwy3FLhdhC7G//MeCUzYY
CVhzED9xFfhodcvyyHov5JxgdXHgSOlsuIgKqtY5QpFuc0UCeUctgV8SWMMgMiqiVclIsPtZvgEP
LLzSYCgjOgR9lWNNUcIZ8Zdb/c258n8D0hmmO5pS3tiZe0MmcphS/7LvxfKclpDjP/Ydh+C1Ic4A
vYln+dsNwioCkmCNNw4N53DcSGGTdqyLZUzePW1EHoNrcY6reLvisOgDmksiarDubsSXUgo8fJmc
9j4uKR8ffq1ZtOe1vENUJgsGBwO8JsNXZts/WLsh6WNIieUBhq/V+LzW+cNQer9bd/nW2GSszNe7
zndOshA4QZFkGCw/bGRU3lpHuYs8Mg588iUVTHFx9yfBfzIOJKggDzuykAsdAzd8QqLYd4vxO8rM
e/E8putmTUm0+dIRG6jM5AY6Oman4XyIznKP3hD0UYaOtsmGuExJE8Fqfz06WXMLQXA9tKC7hWj7
+lLQOb9Ipmd4JSCuW3u/JXE8PIPSaXRM3rkOEIA+VuHmM7anrocAiRwbufHBd8QyOqS74fdCdlxp
YiZPlU0xTfuR0X3LNcmMJrGNxQsUwIaMUTli2XOXfEDCWQeKjEPDLegtudjlgrs9jAgybC3NHVM9
w1IOnBPsoo/cnJnWRUiHP+bBqDIsGAn1xhn+ExPog6iuBKguuCOlw59W2X8leXEwMstFgL6FgFnl
XLEcAhF8/mYg8fWvXBc9opb547zPyDWT8fnTWNcLJ+5g6zj2IScrJMBjcXt5eezxe2WgCekb8raj
Gl/z7YAlXP5auuxDS2qmz4qAg7OhSUkntt06uwHMHKe/+JncmXYz3SmTQz5MJIRUMxlIAGTkA3TC
wlJeprwIGQgK9MsUh4LlNOW+LdD8Tc6Y7n7oQsZb9QciL7PvvtNe91w7vxyyNESQRk672vbnFL2h
vol9IcZv2Ww6C5SBLCHJGnojTUTd5N4Tici70ATXc4cnS1ziE0a1SGGvQ+y9X8PSyqkHpJ6tLyS5
mbAbTzfCm0UVWxi6LmPg+3eJes7H9bIHJQqx8Js856r5KU+gfoCqnJvfD8EvnTI3FDVQBcEJKgw5
GxNDBvGkb37LUyeqkC2BK5+n5+YtLlDmr4xIJnnuFxtQ6INn84dpX16wMnmLgIxeTXxaVqFikpy5
3QcP8Mhsf6UVN/Gwb0JscrTLg7L0n3SdZrOTpUnRpDWdDA/sNFJwRqVbfSeMzlPM4GK2C2t1mhsi
5901qUpOPyqlKYHE5XeVfAyJiumedXiiyL/4katpirt/ASzRvywOPin3FF0mZI/eDpFaKUVyFUON
2mkvfl9DXzLmL9exaFr/sm0509qopWbG2KFaeBTTHpVkAeXHm/HNJagm35uOEloO0k8ALNQ0nxY3
t/5wjMInoYKeXB+FLYGY0pqlgasb7oOTJ/cU9oztBKNNr2NPYgw+DXP195K2CF0+weNktg529EM5
Wp3zmBK0x6HHe9uglJ+xWa0zdrKxJHvp3mh8JbDEr8Hb+kge9KcMBaCT0JbheoLlHDl/UuEAm6tn
GhzKjqpxtEAzUkhy++kDnIuMUe1IqrExmW4V3NJvyC1sfwZ5KZXPIm7lDUhnnh5ejd3ouA9ctyJv
2fyjSE+b5L/ZCE/ymA/zSnT6jddzKQXVfsJ4UpNASh4W4FjlCxWjW7oM7Df+R3UtP3kgRSPcu3n5
gEJDvNjQrx4BTf5bkh7z9xGK2WaBdxDnbTBfkV0Vp27L9VbeAJPtXVybjXMe5RVfPuJvio0njoxn
4qpFvHT4AkKKYBC0iBG9Q3x+EzTmU0UyiyCvyApjkIIOwjTZTlCBQgjreVNbL8vcvzmUCWxtE86X
0WYzSjUo+oe2DZ8iN/oo85jYIfmKm+H6icj/pzWw2BWjb0nlqh7H3v+Rd3CuU2dvdhp9pT6Z0PR8
nN3pUYqzcsKLyzhJkp2OEnlZbBEhoQ6zolrPC6fTmqWX6prx3PZ4jaY3N1+eG4bqbmt8XMoOaGbz
BXvdBkh6bz0m7aawdjoyl1aD0xrkgG9/X/F8Rqef6m7zcWXqS5Nfv9XkuxljcccU1e8RfeVso71u
iyvq0DG7Z5oIns3RfGLQbridPUKZA2muZAVQYNBWKZkfa8PwXKRjvkkOZBtdwKxyVClmxhV0ffEC
M1ntf7PJQM6lp0Wl4913DYNQy/d5Qaz1y3C8zoUJAHcONRlq4/gepZJc2QfEzKejzH6WOpQxfJ1f
e98iE3WDIMFow4EE11JCdmJ02mGtq72MHCMvmfBKrIk/l5zUrW9M6lDNOLhMpvtpLJLDTVljAsub
KP9PFmGw4fpZvyI8TIT7WpDj1XuXyv7TGHSgwjzcTFTNFfiRU2PzShhs8qaXTb18D12gh0naGn1l
g7L9llK10drjG3FT3VtPQBsDZ6LuzC/Snzj2N5P3Pa9s3JiUTOC9GQdSFxYqIZE+nFvrVcFJegkp
o9Auk4SV2EdPQBIhyV5homGcJZ8ZhZsJdo9Le6d9KiqYTtZ3cUg3GWDHPzLgC3xMcf6zo6at6JSJ
jX5H8nJddyAFr2vvRpuwaXcvHy4J+Z+dNAR2UR2KVRhTBlw5X4p1vIf/lCZGghS0sL40lDcLsQtL
yDclydXM3rlSeSe8Zk6j3BwJPeEU3xzb9LUgLloBS6aNeVVHhdUKHmw7++OX3SWw6p9KTF5HL8ZL
mB8yqmkbkNemIA8q8H/FyiysuXzya6PhanxGMuVc8pgkX4yU2aK28SgppzBQnwV3pMDLNJeg9Bk9
7RRGfSzIGlSexlCTkcXiinp5ZKnlMl7yklILPHF8q6Q2+czkpFfWBRvPMG7cDX7a+kDzy4RCxGK7
McddCjGE+JOkLcE9urOcuIlK1pQoI3MU1cxKFXMXA6o8RNQ8ERGZ5uX+ml6f+noCxXgsy33LGVVu
4luVC0+wTjbsSlxUusSgJATBhIbM7eXckxPQTOFBfhmErRiBfozKpzan+pbwAM0pIithRzi+xx0a
ruMdGwyQ7bqaxLvvrxr6TPQORDx1zVczmvbyMAVr8Z9tzaQmX8uPjR+NSr8hr+MuRiv/C6VUbnhQ
OBAtBBi2YCbdF+GTIGjfrxMl4QMRguM4RttsfK1J7kHVHtuYtI/1K6GIkSS0xOpf/ZXBzcRro97f
Rz5jD+KIBIal9FP4AWKgZQK4gJzkhkQiua3SNZIbk0mJ0VjvlVklIlxUG0uNPkfEivqx/iUXlg5O
X3Wp9KB4lh6e3BQyxSPXVz/JyTx3bXKPoQfFntv8FlLBslOewqY36XJZprSiJErbxV/8YHM3UOvI
YUSb5uB21WcO0szzT5t++GPYH0PKxc3NeCTlSz74IYLLh/CVU1/D9EhyZnnFhojOK+J0z9ck6C/E
j3UGvMMjU0POrK64kxdb79hY0VerKh82bfTbbYp9UNTFltRqppBwCBAl7TIoN4jOEySW+GclG/Ak
5e/yRd/pLeZ64Yu+00nnxfC6OrPQErSp45ASBoHwCd0+X8zWMvel5Z1urymYbDx9jj0oiYViaV7D
lqKTerhz6Yw9WDW9vI4maQce2TM8UvWgTjdduqig8igk0rjcd5l7rLw7WgXIb1335ac0Gi6RQ14N
LBttlnt9wjCpVZ/8kdLM/5D+bu+fRKoR7SyD7lZvqU/hCzqpFiEryJ5LF21R9lBem2RQVe9KPtLR
jFPS3jkxgyP0CP/s4AlBxNoRgxtv0Emb8/Bf6/cm89Y2BY4cjsI1lbqePOb04VeqCIk11Cr7MbJT
J80RDSmoJBl+QQn/TtxnyDFeB52pg4Krn8ARgh7KztCd+vnH0hY4vki77unD4CXxvl77NyT7UYKe
KyCndK9aeSWqZHX32jV1sg286dNEqo6MR/J0WLh88QyAORTV+ngz6eEJVm2NwYvX1Y+Unj0qeikK
us71wc27ozGlJxSMjTHlD4fa878aG5z89Xihay9+6Ta/j8byoABLyll23aVHptPCSnpcQSRxIT2p
ZP4o+CR9tvnGcqR4TCJVgo7o2yL00O3jV8+fTyQxHpyZt3XhIfaGZxkrUY37HnfzZjbIaiv3g58c
dQksHwrqPe/iUwvM00n+FE1iTnLNsiRZFqJUWS9y9PHdOOSiaT6GdOZUlI4I8CUsuBug81tmNjho
bIpbWpYbDfsOP9XGyt6E0idM0JuQMJ/K7g/QHbm6aYIfgmB/rxFrxjEM+RNJ51oRcvjhSHtj9QrQ
2kV66HkP981yzSp7ZjF8E+UNvYNe/8YSLAaAY8hfQu4/WI9uTs7xSGH9MBE+iA+5pjWZ2aMCLJBY
7neHriaoAp9xIPqp7hCgz2l0fnWre52aJpBJzFK09dy/2RopA/tCguFpVR85NJMRsqgtVpS2y6sq
Jq0uvKR1Me/mriOrr6RekMRiXKKeJbw+cUrVVJ0GSLtFU6wtAepsc8FW+CdTPC/+Pptf2RenwfCA
LZYDt6ByCNzoTf1r5KNR7XCw1kvX0Gp3mE8Y02WdHdoB/yHiiQ9zh+JMhbG5M8ywv8gFZ3CEAYfb
L/OLny4so0iqzleivVSlMN66vB9ORVZITJEoW8fpPs2/kYgP4U11hftu7e4ai9pveeZqylOIUnT5
2wxgEhOsNZaSTQ5gdg1eyFXOg+R9YHjxXVgO96gNHw8Hu1LJpsxJJc4qHTwtSMcIU049pGy2rmOy
y8N4n0/Oax3Xn1DApjV+c64WxQo1puFYfrZqm9SiKSeRmgSqNP2vpjkFOV4TFqGRanQ7i/VaGUs0
bQmqGp04xTW2jnEFDaL1KtejsmAJXk2KPfGX0BqjdtyjrHcXgWA0hnG+9kayi+jrIT4dcxx+hSti
JgfrJbkGF+793Ue6iSVMOpz0XLJctdYUPihi4BY4XdqxusRudzcEIXG4yrmLbco2UutXXLC3NaK5
ivOp64Nwm/Yejro4JBSTbaw7JiY8bnCvL8lSfWbWBvlv6fQhZm69mdSxOBsftWS12vEwMSmqo6Ia
wiwXh35HMVZlES1gKbtJ9727PtIkhzKkTThTD+98aaoSJOBMuFpIdu/N4cVK04O7WMPjFCe/M3rM
/sQd6Z3diFTgyun3hJHIjYj8u5ZIkddZP3y0hAxn206NUzAP/c6acd2sDcOcreBZTq3pSgvyLEWD
xn447cI2OphYPUkDNpnX6G0dsz/DEBzT5krP9+lgUX4wz8Z/Q1gF2wBRrU8EqMk1pjHLahMTK0wa
F5Xeu2d3r4tZ0HeAIqadFc735jV4nooNCc7m9bNjbC6YYiT64KLKkvyux+m6j8yYSqop/JPZ9cPN
Tw5Xbeb8mJc2WekjWe/NeaJ8lZnj5S42NiGWU3JnruXJSCM6OpTZjpD4S1wP9a5OxrcwQfSUnn3E
mD8xcZVcbzvOcZcvj0luksZh5V9KhPbiFUeXjLtsdOFFgPIjtaWXvs2cXZoyBRtjXctBJlMhL8dE
1+B1CXBSIf0K+LbJxxD/OInvRIHpTgFwJXG7oUsPeMCkiAnP9s2bJmC/oKxxQgvM+SMN8qYweGh6
AtK5q2KBlMfUvv0V+aX8KX2ircd9Oi7HYLSfFN0jZDhE8XElBUVSwqTsXunjyjsLAOZy6rurzej1
oxxjgx8f/fBCD+S9eogMbvO1zWgHRFqMAV7nlVln0fiWeVr+SLEbsodO9lsqgyRN3X69l7ljO/Mn
ggptVD2sythobs50ZR+v/nGgigNPmNWG2261jkk13oBf6XknpdeZc/CQFcN+xSWnvP9uCm+oVf5x
xdO9hI64FsWBXAHJ16Dj8mHATgUDYcVwEDdXn2/o6OW41xeAiVt/b8nXzOcF9xCp9hiTuDx3bh2f
cTrNZOcraMUeoggoQdNE8t052033zJ6jNTllo21ti9p76bJ79eVXtmxYvruddSBFriaVsAMIsARk
bumR7tJ1RBK9PU93w/mp5dLkl+rSjxSzRp5R0GFGHm1axz/SGIhOrd/mZ40e48wQ+bKr5ZSSFbRS
YPk/ks5rKXIkiKJfpAh589pObYEGGveiAAbkXUkl9/V7in1ZdmYataSqSnPz5k3r/2AMQaQdOOsu
BukFu+Xb/tBsmDgy29atdcmU3ImaIPY/90gxhSkyRormk1yJTiJSnYKlNsiWFI9X7SHSB3LeX0Xh
UT5V7VpaU9NvsKGkqE6EmAEYhMuzKhjFc4d/CYQOw9Z5rovnDT+ETyeVNCpnX1HJcnEAbjSFyinh
MBRozTTfzZKXSsuYGbZkFypJ5bSQ32px+ZBr9TGZRbNSViSX35HNNqF7hXtRppIPQlriD7zhxkAS
ItHI62nGwM5T9W3r8WmA/9v9quhSpcAqxVWnTOF73EGRjX8YAHmbqufOy3JZXAgPjBxtEvuev8qD
ap8UErUltwXVJXKRs3YK4lh14746ZIS5Y6rJgR9aIZqdL+VpLs0XYcvQwWeWLnIDevyc6fEXZvlF
4RB9JzfzKMV6NEUMGGLFO4cu/o2FfRv09jU15w+HM9PBXAwcndOv/+LPIM27f3uH8aRxOBrmU4+h
XtLxFvX9UcbppS5pKVf3rXXFLc3Hq+HRqGtU1V0shWQEgHeCAfbC2UGPqCvfvWJAKdXaeTL9p+K8
IUUpNirpNIrMcCwYxBgB6JvxQ+x0v8lUI942oF2ZYjA6L9VXo9MeHGvYjZbvPygCWFfSJu2a7KYG
GQizRg/QBxUx6Rcncr1MfvRWzEa5SttprwISzUSmpWEG3mQZcLi9ikFvRqTfY8/9W64OJNnWXHfs
Ad/NwwHA5DG2zJdMQ9usSkd9ldiRt+1VCcFfHkk30fOBxuvnxo/XIfpVxw6sVu531jJ7VY3tmZF8
5abK2Qa9z6Bm8nekM9Ei8eEkLeadsrtzNmwa3zn2kjYn0T6hXPH6Bwk60Y6RPmq8H8T0eX72ULxe
eZrWbuRiYvCVzluGCbPOY1uHiZPtEC6xV4kzT4jC2NMxGkv9OGJ4AVSht1IBt83sMNCytrYcb1c3
MXdaw/bWmZCx+LQmVTGdF369ZVAxTprKNmMkEFUKQrfTjmZunv2gvtRd8WaSHreeS+Ozk64GwzkA
c62XfHwQuQ+IXE4wXrtLIu2D+lnVPfAkma4fnf16Oll9FazNsaJRCRR4mCC7mtFxCuDup9Yh5xiL
Cm0Ll0yXiHVAZaUhynULao14jQXUQxbuyQ8Y4jK31MjlcJv7GbjG3zsATvRtX3w/fnUHHeEc0ZZb
K2vDyEv+UWO9E0Z06Kr+PHvLntkCFL2C7dKLY9JL3lN8sAjeNGBnApR7j6/oEnOAL6LBRhMYXSaM
5dZ8Kl10ihzjKfbNk4f4W+K37ZZ54RnUDLmefJvgCEulFjIJ4JXr8bLB7sygCNpXTeXKFtA6pT0d
km7ZTWD0GsfKoFhh+dUlQm+uJ4UoaY+mXkabCjB0LaujZVBCpc2+sxFDH6JbU5zhcXYluIFHumiJ
RxDlS2tL6gDDIS1qalHIv6yiXh4d03kk3TbiPl7bJvIz7aWm4Gzo7NVhbE+xKu3OifzokhZ9Yxp6
CatsZEVR02oQiIwORnY/qISkjfYintZL3L/BOKyRI0WnZ4avORRiBch0DBJtr43FneNmvzh2qqq0
xKrCjFHoYUmbm17P58hYilXVVz9ijNER5U15ZaaggegmbSZOmjZdrVbSraM28NfVIH/ycnhQW7OZ
8mvQuPGHYkGrQtVEjZUBJO2T0aQYHViXvfmNftYxi7IQGT9aOV0CVdIvtYmKKTX2pUv/VhfrNg7e
+JGlfmtx/pYsnhcKnH3tP3cYzjRCUaOnQ5WWrbxpwGXMMj9p+vQcaxngfLJSOZhhwcaBbqpCswx1
rwKPFs0pMvXWppI9NXODMM2Q20proLIR8TB/vNs0sfGmgH9Z0gcRJe6wNq3i36hbjMLhu8vBiNeV
5aony5OtyaNFKeT6EVpB7RXmupPx8NoIumatvkReouz2g+ecDbeGn+jZYufW0wVVml3cgmIFBF9A
yuizLZYMk7zpttJ1Tsq85ov7oGpNf4tLfQalr3UxCpgnJFVOVBynXMxbkUbJLgBziGxxlCjXbS1S
/dVkouQz9/vF9pzTNCA74s3Rt8ol/KkwtlFnyl1tDrfYLm5MV4b2JjQAw5EFqUcbvwNkkMzWehrj
w0Bmai9Ivkzjdyr9h5opScyIqsBtl0pfK5dS6/5FLbvQHZruo9c0X74YYscWHuZ96udwgKTL6KDB
oBusNXsIJtHyLxIWApSgoUwfvqlTP3rVA7kTyg+Df8/AjWAbWPI3m+sW4RBz9Cjqa/E2RTbxR8Vy
rulPh9KC9D/q2clJ253fD4dhUNBlzwLmG9VNMnUctRFk8w/4MD0Kfemt0WuiFXDArVn0QFKdCCZ9
HWiIXe99bzBQlBR2qwqRCB2vUqON770FDZUCh6QL90AVHYyDt7sTWrdj+AVEVN+YQDV7c5Nn5a0X
frkhwVJbYZdqXGTxZfrlmJb2Dg6pi21pI5bJgCOadzBfreFDrQCHE22ERMxCL4c90CnBd7Ltwgrj
pPPIIyRNb078lT3jeBGWgo3Sps9TEgC4o/iWpNZdIYarMWjbRTQP9PzctGjZTLG18tvhpZUWtFVr
mzgMVdYQ4lozzu8nzoDIVTm8pBHvre5+4Y6jAb7rYSBRz56p0mIEVgbtymmXf7oeAkJEr/noQ0Gl
G0DLU1VNYndWqvekYyziToN6ZnLos876NRq8NCFZXSIfIZMnKDHqYYr0VmSAArJieMkEFjKqLMmW
O+lQhqoYE9KZh7RsL1rcbNLEOlLduncjdLOQZaI1MalhHxnRvRW8jmN952g9hHSIMY61X/z6mAm4
8pq7jjjadQTsQGRfs0Gpy16dQOPcI13IbViEw43Qj1J31gnKJpVsk/tes61b1VlwstNp1xYWjbhI
egai1unD33VC7vixjNRl1LvOKTyKql6XyCSjRe9LWv+NeIt+67MoqX92AXz6DrSj86mSas2M7sNo
b43MSraudolEQf5ClCTsQ4fqZ2E95YwwTGyKhox/zQskwqbxiU+0C7uSn4VWPUzGm7vIb+6jziE8
miQtqbx3eZV08ZT3hgEQpefInFhrP4i2TSM3rQs9vCVpj61vz3qoE2M9N81D2QVhBR+a9azMnHwT
08hUqbOjkfmQm5jdQ9HMYRmQg1ZvA9/kLK/djOwVz94iUJF13mVBVdQVAwEQsypsY1+NJlCNpnZA
yKwQJiygZKUhOJgh07iU60Y8LmW291T+MV/agEjaQ2NsNzIRjofnx+TcBZl+3w+ETdpClxqaK0BT
PTln6bwE+shwsOLEaEZ6D8q+Wzk6WPls/8wtMWSNZBQ2cR7rkzVMW1l7a2HcJixV5wjGMM8Yt2QX
u8NWo5811gx0bhDaNZdTai27JunX1cR45KZ30WJGBhZ1QWufp4dpEEfmhoOTMPIrSO0ts/O2lDMf
gs5lKPDw92q4QwHdSemEtgaWuoDDq90anLqTPkTl+JS5+76+OMLe9oSCRq7t01h1S80rCYCejIRH
4DZ4QRhZLiNVDXZAehh9eyYd9G76oFHeyP5JOHuDXl0bo91JJPpWhfU4R8yjhhb3j7kn0HyI53Qk
3QjxPdHcO4m2jXhenR4svO2qjeL13KJGZ25tLLpJOVrtk36ZQxalGTKa5ygtBIgDSA5gL19TyLeN
mSEtu491Sf7urkEBifkXGltyxF6hI+t5jNasML5NZoA74qP0CVqCEggnscNmEDeC7g+yHrryFubE
3KVB9FxlHrqG1Wc8xECuSixSrNmTWjDslqjgzFNUyZBZBvHWavQi0NabPGztkw+IWbW4KXqHKGzw
Wts8CfseHMe17otmqthIXbOPMir4vXGlIvExzcyfZ8LqW6/CNK9yTolGY90S0QkdX6c8ocnbAxvH
Z5n1wU7sa5nl77XnbXME/RxrPJaS8XyV/bCMVdjIam2jqJ87wXGM8mezcrezSNc5s0R03qjwCDBq
/Snp9TBuukNhKFrkEDpSXnI9fsw74s4cIsZKDGm8y30mefdKlKIlE4WhOOFiOlC2DrUlTTeoCc0b
M8tyOHPwNTxxWHT/VPoGUmc0uVHWY9vSIE4ev56S6lC089mKbCaudQutwuOrn/i7lu3EKHFOIz6f
OZzaXoD/+qSxQk+AcdruFNOl0ge+EzaG+9owJdLqyQaCQb/0lO228dh+M9Sg3hmVD9Myvxtjkzw7
D7s0hlUqawqlwJFmCf0uG5Zg5YGDS1aJlq+N5Yq3CcAM1e3PmflJwtU3KHS+xi2DOWNjXDsDXbA2
99e3+8x1vhF2/rR5Kkrz28xoj4FMGSpbUG8xPlHI/mCgxHZM4p3O2VnNvnYpnXo7sQgB1XY710I7
L++6zEORERwqYMqelsdUhNL1YtTM7DCvvt8jOFrRW8zSp1N+KzXjRzjuMVWy6K1rPAAdc6iiUETZ
ndZh3pxifotbM1tHLiKupVWs6oLO0TL5Fd5nYui06HizeWhhxNrVeDb9+LxEOMWpT2iZ6EQqNoh0
tg8QSGqwLcAoDx5jVBGLmcGEQSuG+CY1g959x9dCc0JhwbChuJJtQRjJNubkP9sdjJNe704CIoJn
K7CEFbTNEkLr4NIBxTCdVyPPR3Jh9IHffbk4j8DO2bF39BbqQnDt2+rOSoQfFpZ5Z1rL5xLP6Cgn
GzZJmtuU9/f4oSXoAVZpkO7u1Yx6VM/hTb4sg0ar9jd1uB2fVg+R5F8mBQ3feDSwMupvlslF06j/
ylm4qSD8yL84poam9PjY1sIg6oXMDIOq+c68x94Dr8dTZNYjH1O/HJPQaPDiMDqFam/ztosOZLej
zAHVlZIE6jRz/qk2NO40mHLlpDW0hqzOCHv0MmjLPgwIBnI9/M7IYMvezvcl3oRfK6dWUSWRFL3o
1LWihk7AGifKLbiSShviPdbj0JrguIdSf4kFNGKCt2zaYX7w1xK9zMAHz/JumqSwyVCf1N0rk9sA
cdMPwlskxkshIFK2QE6HWrBzx43+fzcD3tYlh+QV09O+Nv4ApiOvgn8eiVVGmMpRRqHPP+gTt8e3
lBObH/Z5dG4p7LlUC5nuM7TRQzpVeChKRwsTmXlxXKLovPXSZoBdcXbzIvtfRU4QaPphcouw95t3
KfXjHImrjW8wUuOJYY73wrQOAMcvbqlz/Wj+MCgRTi7HhZLJWX2LG+vXpVkudd5dA7u8eRJ6AG7K
IKFeZWqk7sB77AhAtDb7pmCbrv1WjZnVZXVIFt5RPCx0SRT9C+Os9FXQJvukghBmaNArUM3stVpb
ecb0XEWpQw/Z1GxaK6PTUSNY8qtpM6csTjTSIsS7VyeaBzhHUffRLiVPG6Uh8zxRbhkoE5ejajXI
fzWj9E9NYzXUlKLfEmE1usY4GXmtPzsW4slGkd7TRoDJEu3jtKREWkyhTbRjEKXvxqR8fZw+e2Px
0FnuJ9XpHako66dDEVISQloNrcC5ZjW5elB3yMdbVIM6mdwpE8eAus+0q84D3FGXHM1a5E+RISQR
ZRSYYS0D9i/9RFVrgWTY7GQSnazG3Ci/r34/TW1U0tDVHpdo63oQCEdKFinkgqSPbiijXMXcbAPH
Ppq62IMqbOvFQ4SeJkm3DEsBmyYIILZO8yZtjb0ItF9lfSNgh9527zyqOMhmhu0yHXmHG/QlP5ax
tOiPhvrSUoWYwdPt+Bxp7rbKlJau91zG0QbJzkNcApa5rYfgpXz3G3mtm+Q0UJElWQG1LM3HVkQP
asugVXpkVB1SZ/0BGGOjjmEa+WHjOYSEbOQp3cSxtraJ24oSlpOZvfz/Lqtqb6YdfLeZEBamdayf
40WExVD/U+bKg2S16Ml6JonQiSWA7Z59OTIH0c6zXTbSimF1V6NwfIbmyrdoST/dRL57NWSs3qVg
P557Ga3YH6gxtCQW5i4rRkTaYvi1sbHruFnSqIKqWnvNGvfaSKRGrGneV0tKMdgqscYNiQnR05Ii
I2H1KAW7cC6dyArdrHnP7QZpqjpCB2I6eq1x82t9a+kY5ACi2myetIagRNeuY8lgDl77Y591V4/T
7HaopEb1L5ynTdSUFy9Nj3PQg3fLc8QBqAlM1EILGIvWoq2bjgtYEnSVhYLr1FE+guKVRsgiDduo
qp+ItmA5kGrM9snB/pg5rGJLOw9597iM2jYdokPe0Kk6mP9iPXrU6Rihk7W8owB/gboExWl+m/Mu
1IR71GLrIQVxSJJGYX4KEqBh2inPBk66aTigZoTaErQ5c46RUPIvBc5A2No16rUfzWyv0iqeE8P6
UFeReDCMwp2FjMGM6usKDr9SHFD6Tl2CbN+wBw3eZ3NAhuDfYNxDJ6DevVK7Y64oly7eW1IgqOG2
12bG2Cg3pzX9sZjlAdYqJHX6+Kqp3jpE48xXftTS/nmQ4iXIaHi1ANJ07aIWqJl9BxCsD0VSf861
16yWbLhO0XgJKuMjSnoyruU4RM5qNBiBETDxw0/WGkgUEdpem+hJnRbaMf3XiEC1q3x2cLuXTMjI
8govmY7JNi/mR52Et/DksazkoyOEtzay9prrIOEY2zlCC9WkQtkLtALgo7vePi61HyceCWi875RC
7dowdXZbvRz/XpZN/qA2tefYoLTmzWRghzE6t74El6kZF9K2SkWIKihdD/7HwJCJgBCpnqdQCl1N
vFhC9a5LXbtZRTFugqp9d+FmNim88SklvIXVhUN2tAvxQUZlQkL5Y2pMjGWZSb+ETabg05zF3tKN
t5GsjFTDgZFPFrdRHsvhDsQybfByhf4yzfeB8bjM9TEmkiNoi7dcmAuiz6uyH72AtZIeVLDC1+aU
cxJaBFYMncKuKgXbPbzyC6MWYJRE2yUmlb5vSbxJWRc2IBFBwM6vh0fXL3dplB2DJUYakHGhEv0z
/VedIhncc6uUA2Cw+LBonnHyHfkuIz8KogRbS790CCnTxIETyB3ggJj/MvRPOFp1hnpmUYy9dceD
lsx5x80PFhaCcMhNpw1J6EpbjLU6D+rX9Rf+m5L/5F+EUPwOz+UGYGroNFbkwD35YJu7O/w81+8x
PDwkH2vq6p4f/AEcaI1n1hTrCuUqgoalqy4TcuBSvnDvLXFMR/qhAl2PbAicwnokvd/X+e9g33fO
+7Q8cB2/dO+XqdxwA7I3GGlSHqiT/eN1O2B86i2qX0XeDlTVwZwL+BYEPwHDqHvGIszGwSXRtck/
1K2kg7vJGgS6yfBy65QTis/EtFyCG0zafmshGeHPXwkEhd64ZRIFRx8+2mBsB1MeQOfWBHclst6i
h9My7SLjszDuZQF6sPwjjVebovmucgZ1WO1Tm+II9d+phKfE/dOgn77y7Owq9ehN/ttCTeZf6Ljc
pI256ngpCp2QcU698YkP8DIHqqj8cAkhWZGBJEpi7RvNeifNWDNha5306BKWdEI8oxWAGUNeQvso
LQi6kgNBRV6E0cTXsuAlUMUgX1g0NvWAMRvtH3t4zasXqlVryUK6AEF5622r/krsywdZhAmX5qoB
Ls/IzG38Hjkpdz9HT1h6FUJiWf+Wv1p34p2IlAoRAwI6GC00VcTfHeAxYacenSH3HtKs/dACUwWi
XLxomcFaQwC0n+AtrNUe/Htk/bLQCKtBQCPoNCCGtFLRcvvQyxFAMm4UEY6xVyNRfMlm95S046M2
QaznPhrbeQYYoQQ4vmvDd06Yr17hiFqQePx/c7IGjuSAusax035LPyQW7k26V/0TK2Qz1D2h12go
0j2fnOxv/ptbtDqrM4uvUtlDB1WzcaONQPY6U4cs/YPEAn96EQWlbDLtFG8bkJE3lbPv6ugcKD4K
O7Wb1j59JFI52+SN7ZLbYJXd8squ5P5UoGTTFOeMsGzJBVpTnpQtCtBzQQ0e9qO9MRdzI1slKMpw
X37+rSQnqXH/sW5Mx6gDxEg96xTJAMoHTSa5DljWrZdRHNqeae3tTkX9yqCCzKhf5ykk3iUIDnN9
Ya26wbsrJlLwLtiUZXNloRO9OvHD1gtkIS8s4N+eZUySFrTfbR5c/YjCkx59DqS52jSffW3culG+
Vw9oWuZGk+V15DbV0SXV4iYoK8J6IpC0lhKYhIzADrpTFes3xI/t7nOJkBR9YBNPqIQFyBLbMNcD
E/iDvEVZDLaQX4UKOYKuyflQ/ydmKL3yhX+biLnYSOyKGssm6LxUBpK/UdEdV1U3o2yesqR/gCYU
yGlHI/Dmz3Alv/CiqDL/5ZsasF5PRstdq7PI1VWuRJOjQ3eO+rja7gGtil35uiBezql0m/rAZdWR
4k+8Oi+nXuLSGGRA3IkvbZ9fZJXT3iAI7L3Fk5QJbWnpgI8j9VZqPZ5LP23bAFjmpwXxdi0KaJYy
CYnj6r0Yk/k+r8tnBu3SiOfdBQTXMIl/mzh/SJF9CpGRP6sHbMqK3VMKzIMzXjQ3E5SPUJ7K26AP
J21qD4nLy+1skxYmxBeIMB9GK7gOMSKEgAirSqCvbUIp8JNpZxoan4uL9LwIumsKl4ubevrtzqOa
61rTgjkoABFB/cBiaFqZvYu+v6eUskEIRnXe0a+Pyms26VcCkX0+VCGq3KFmz7usn7exST9JHy+X
mZbsEn5WW7ebqIJ43EZU6seTsIgQpxhYMzky3Awf9sBOoTp1bCbtJSpMstCzxN7NsNDqZIKvBEUm
OjdFF7ad9tlbQPuMGA6dIt1ItgWrzlzuvXDxK0Z01GgqHNmMls4ktCXYqdRXAAPYiQ/od55oELWo
9iNZ0t4tvQ80Is5NTg8PAF8OLoHnc4CwR/1Hh/Zac3jjp0lS38O49xh5GBabRjZU6h1Edr8rA4a/
TTnQ/jXqYKNF8cXohtDwXoxEfVOyfPrUc+3BP/Cnwsq2FXShPnPDniPrkByRbYegylub/VgF2Vmj
+UY01p3hQttvyZTBgeaYKQJsTMhv25Jv7Jm1w+7sgDbwgxXIKsz+TRHo5GcEk9GZ2y+Gu2R2Q3VO
7OVVEnqSE2F64ML8vQYnzS8eLUSEC0QzHI2FCL9gbij6FTSSySPQPTX4szenxNMjO8y89jWsIyCA
hLhAeAEEQTrzW5XGQQqIDk6WruvgdSKo4mH53a5+ULfbIVlteeZZLsVu8RWCjPJAQEdI/WCRIFT5
b4ILxTYf2Q0OPR9p0ZA2eOGsyS8AN7QJTDgwARlnCk0M7kNQ7ocAQlnpA9AWyvGQ4+81CgmVdnRY
mrqcwok2kRIfUhCS4ybRYKDhgCI8YcOI2Qzmry5F2Tv51nnVdUGdMniNGaLFpKsWq+JRdJj+XA/b
T60U32KztkGPLPl84fHUy+Td+uM5rXHuRSzHUPZBB4U4tlEZiRB1lcb8wNSxZp1Ydh5WYLT71EyY
LtzkYTbd2ZW+yZvqEQLVVsyXiUiz6JqNl38Qahizvx5y2LaAoPMemKi1LNifw1fQzr+JG2zZgDyz
ipYYrH2UMrkQyV45ovAHAM00SnjaOB6YZEYUnkC1rGcP0i77xYu7fzyP2rOG/czMi5Vrt+htGaO1
SpoRzeLioq6nXE0nLKqFwZ5QV3n8BqzczaatNllHa3E2Nnphut2E6lCx77iq5+E84hgND/Mx6Lwn
yJdHxdsUJTJT/tar8rOppDW9fksc0tGOz1ke6TNr2XJVN1EezXNqKN65duw3fP8CL09XCof5e0xS
YMv82HEEzGg40mBCoOevC/wRnBbvWdmOnnSptPTNXN9YJi4gF+gN/hIy7GudOtQyKMomQpwLom0Y
rMdlpi9vgv/P45oW6C7LolY21TclBtqiY0tdU4yo5lnICzPBR+27lCHiFqRc21NWS0DXKel7SXv/
XAb2cxcv/rYcmzc2FKvJq9M5YuQCHo4ys9JnvH0AuKcFp4WtqmLNvo5PngdDguQTF0R3GQS72tKg
6kefE+ECZZu9bG5Dg8Qa78V4w5cPxPEqbnC4T+BAc6YGQ8RhIdwD4/IwWP2dOTMNR7eU8UHP3UEr
u+J7LcTxxt9EqADIY46B/isjEfZzs0/SI2Xl89Kn54IT1NPAZ/BKSG4Rirdf6r5FB3RQsaFyKh4m
CpLoTjDjDcLpu0m/ZtY+FqQchn3sDBURCFcFSQlJQDMMr2kxHszy27be+KeJzmVlR5U1URbdy/qD
WkXWRa0FwwP5X4RXCKoJE3hsthhm2s+jI6WvOeWolt5hoD2w0MutDre6EeM9n+ZV+4NEGJR5LLX3
XPeAJg6zZQxmJXXMzLLmDR2Ef1oW/NPfhZ0/SEMZAx3nQBCCnN90xnIeVQJlFj4ii+7Brl/VnSXT
iUPZI8z2p8Sp3Q0z3qwLGPQJXOCrvuv6ktXyLk1diCLDR+GSD7XtSAOaE72ZpfclidILRhfl+jHB
9Lhi/KJEmZr9STZZsy4DdGfAR6C+QVurehVVJZQL6i46230fsutGnwSUoqpt0wnKW0s4hgGVy4k2
ycCwjowt3i7JcheMM3AuLGhdD0Hzr3R6bvj1pHVD9Sw97APbf85pJ7EpoOsYBq9/ZfaZDVtKQEtv
68PcwjOyfECgvPRf56F97qR/zdpsY/HlfrTs/MULsZvwoCIGNbflxU0t2si+LZN+5A5NIP1JIxwH
VA/Hlga7Bi4jBUGbAp+KYmImJMWZPDOHa6XMCr0B6x5oVqfZOppyXIr7EA850PKTATc07b79BeYm
dTIyIUloRs3i4Hj5Tr0IwrzMTO7y4a5x/WlNugqlynggQ9YpqbqxHW9p9Nt4sQh98aGON6doEsZa
2SWTzYeHjXMEBJy7PmFMQe791s3wIUig8yqDDbVMp4qjGZD5UJBkUxazeLTBkOL+qYU+P0w/UD5g
xw8M1qA0Jz5UGsLnLAJrTBqWlcCErCtdmC7YdKGyerpvHjPFcEyiJ4IKmwhVJSwwb8g73Ok9l0e3
ciHVRjAmc2YxMvUSpsmTHUGYIHVRjmoBwBX8Ug5cUFQvKVnOiMVqBNwJTddZGPdq0xGjLLg9er+d
cHeiFf84kXQSqnQviYKtngQXmcLBF/oZl1JMXThSeeRfDTPeJBVTL5InpouuFRQxRsO+qrOFaLna
quWdGWygsv8yGS4kNh7nsJoPQ4di8DiVoaUIdiyaCg+C+oVMCM18cz8uaWhQgEm9/+PAhg5TKEfw
KSvpfWsUVFU2MDjmDXe6XwgRcYzqlBKaG3P27Go/o/EvKOzX1Hr0KDFjoVR9aWYdVKStDnWs9/Rx
YcUZ8ka7FCGHSdtYUZTg1QzRaB91LXQol2IPhKUd3Z54/NHynHutCOjSEDB1atjY+aGqf5dGW3tm
HILiUttn/5HF87Sa3Z28nGmsjAgh1WABGjg9/Aio+yAEOGLqI4Q7jfJbuRgnGbeW9UasSNCmIZk8
VGjH8tAq+9WG/p2nUEFVUr5RJt3WXrzp3C9l/OmXlOgJu42CCtHr4qHxHqyWOxl7Ahx6qiizi8cO
y6zZ6IWVcsvhKTVSQjYis61WOr5NHYjYfzOCfF1qGf2tzrNLLBfRCOGQ5nPOeJoQJt6WVeWUmDqc
Qhj2tOzed/p0Py9nuhieAvAZZYY4Tkbn3CmnCyITaPEu7kzQ/yWUCNi58Wuk2QwxTsMYUGcCSc0p
8qsDyA4gUFNbWOE6jGnR9HmnfDQzZi8dvUQjwwCZn0CsSJiLodcmN1S7uC29eGs3P6mmvQ9I4RSF
+W8wrJu1VMfeXJ5aq7y1JPG8Cq68wH0r+wYyEQgxpHcqgRI1EC1+WpRmRgQym+aqwY3uJJPJmNSH
y+Gxj91lZY5MowDrK63lPV0+oNVuJdeXxnAn02dLHfVh+YRT2qxGjK0FeuWX6NbEWLdU6ChOUlm0
5kNGo4gKtiPHXCFs+jxm46s+OT8RvEsM2BN36ZWffS2f4jhFfqAWryrgXZz0XgUkcy6f1e4fCyOE
+PkEGaHbasG0ZVOoEHZokAeSTB1AKF8FV3ptPiszLON7vDxil+uipccB9wlq4Gj23TiCMOEPO7x6
xQSAgJeqwirTMR+8ur4CSUqGj1IbA2UWo6S02PQY6eZnSJmTuDzUaXWImOfp43o8+bbI+gOWEEr9
jN/xaLPqBqSwa+jgfmAd/aACX4L/E1OjW6p17dt0jNAOMpoT9qR0T/qc3hEXlOHS69DzpkNbyqNe
K5Us5yuwaaVNhoMHmkA4At2L9LpG4GGzwOfuOZ5tVZ+TGO5RG3Os0+WqB+MrkQJTy5h1bM2e3PpV
SR5QYuMYMrtSAZWyzn2STRsPze5jjfuiRt8UDGql4LY1DA6ZSCm/0bxBfAMxH6BxpuLDy3BS8mij
NO5MfXnT9JQvnuGfj4DRoxg/RI4ay+hQaM36dq3SUzuH99R3bIY0oOWKFBqR8mhHPQSVaeYwBGII
oxTsJhp1dLhL1WZPj6uft8Rw7rzV64JsU8Sw4Pryd5wZQk7MYk60ZIzTzliksUma8jki+jey6Wt0
m5tKpBpmCw0B9H0rkjSVgtATKo4h5QyUpRBmcKDBtZl9MpvlVnsmHHA42wVSITEDxRnNWG/gkyUX
LV2mlYryVf1BDM5ehY9jb0N1Ha6eA49isnF+dvdhVNMXwxG/a7N+iEW0SWteYp4jpjHEcNutYx4N
wKAO0o6FJDO0aTdXOWEHwk9VCe0Gq4aLNc/pcWwzJdJcIGqBMe1FwJA7h2M0tdp7q41PQgiggKAi
DnW6O4ZJI2SrLVFoC5/zDUkFTXWanfy/Zh5aqKnfIkqUb2vo0KNV1as5hRGWFOLBC6Zd7zWPMg/8
lZgWebK0dNN2E5IN1dNi69l/JJ3XcqNIFIafiCpCk26tnCzL2XND2WMbaHJs4On369mbdY3XkhB0
OP2fP8DUS8KHqNGeHAvC39LqxGousEww+ualo10LSGdvUie5mLE8McQuTovv1pKc53T8bc35T5jO
Jz1c4eNsBxVB+krYQFQaIEGawqs1Rb9JhIQwtn3/LhfO2ptGKDpE2tMLw1+DpHATLnUvSVgZJA7b
EOe2blotdziw0gTybEgUc/nRjh4dvDnY4McAL2kx/zQeFb4ylk/HzCFSCChFuXKDtRfQwm7K5OoH
0Wedk5NuGo8uG4lNTVOFhCPUfniZC7Zbn/T5cCav2IeXiFZwp9gYxoi36wOB6JVedGk6J0J01gFT
0TTVeUhRD8VgwZZYwo1l0E+Pg6reVy5Ei4TKh078u15+/KV9qgBJYmPkudqYXkLUvMtdaF2VxS31
rjFW1VDd8WRTzDRP9SQKQrWKvQeNLgRte7C77GxJ4+yxG+o5lVU+pCXOsHEgX1xzvroFzixOPKWn
rPK6EzRt/wEja9zSONku0o5voeciYYdBHqsZWXTTwSeQmruZ60IMTiGAHY1SSLIj7gLuMFtgkZDS
2nhc1SNo0kiHbFiI5VyC6JGTwRlxy3pZBkLXrcdYsxf7YAsu8276ZNDV6XM8p2+OyH8rVtq7vO7q
78UoQ7zZ/YcpEtam9vnK+q6UKUsdBZRzhDt6RskNBShfh4KuF4UFnKNnoXfUXL6HijlDRjVeaP2z
MXYZhOmOxi9rsNF72Jh03zTjjpZcvjJDvU64Bezn2MQqK8MyoKpgo8AJy+Pm6OvADI9mV8/5r5OD
Zq7ka1NRpGu3f5MHwv68iPqUM4wNQgGrun8LJ+819zhweylt9iTPN3Szbl0JhzPIMJjv/Vfp4D+u
b2iRNcxq41hGEaEKuXU2h+GN/C7v3pxLOPMWcn+jfp+M8Y8r3bcoaB4jRfZNWH2GlDWCIqodSyae
if+caq37pht/E2EHaH3G8t+qK7PxnQ1npmZj6fXciNyKdqq3Lmjlyg/nv0bW5TsN/gSQji0CJ52g
RhDQbjuPJJjC6fZJWJ+9YCF+vdk5HFGqUl0RoOwwErrOoXkeQBYmiyJR935y90AI1McEVBDK+Ii6
4AxLZd3SfDRzOBm1Y7Pl9MDKhXnybIydguFShfbR78mW6+sP1ycqKLDVUa8WZeASJgbluwGk9wO4
/kPzYmCPcDfwFuHSf3Vy8VcFIRd4GhR3dFWIm1MUNGrAIxZtn0bVIa8UkB2XON10QfDsEfi8KbFx
gNc34cdWoWESrIMpGdeNNXIix52oK0Ldk4AFie+6CVXY7cF6UtKBlrTFcXHO8CXVrZVwxPXXRAgW
tGxHcSrf8ozsgYUyyeQUebc07Jpth5SldTb2YKwsOHk0iZ68AJ0X0lQwj9uE1VYeR/s4Lh/KzPHv
I5DmL2+SJyWs26iCFol3OR5gqCYrG5YRwdfvklI4a+TzPM5yj67QPpFZ3R1zH8FSN/lXXSvMJjKk
fIRPPzszvPGxfu4kXYmghEBXO9VpdsyT0cfHAXr+aZDThX1z29NMiqeFPkR0QulMvzHf5F2xEUvJ
SjRu59zq0RyAUHIWzUV0hvNJkZ2vbJMJCdUZiFnRTVP22ZpaWgO29aFQC+PtDwGBwjM+O+78VKJX
vPMSPB2bMEl3fefqw3YbqWszCngpNsqCUiFIbRLdgpqy4DZoIGyZpnu7oHydkrF765yu3SVD8OtW
+UdZOEAFAd4J2B8mL4HVwZyxTKgwAxNz7aKxgdyMuPh3rmPCwodx2s2OV128UXQv0J+B8dl4535q
eYcw3kIzkQRimsuPAYdll/hxcZ/OUXptraClyhST1W/8fF7uoxRJA7o1lucAsVRpLzie1ca8tho1
78cowBC+J5ghtOXz5KdyNfcCrnwSY80WOfFmUMmwr/PAPxU80aMPIAaTKatvYYVeStTQxkWRfqeO
tP+y2lZbT6LPn9oO3/fGMR6cuLS3Rl8G65goc/iqeX6My/u0Ee1dCl18nYz0qS3EPK49APLFKLNL
hE6raorh5oeYHApIDXlCX7XKHDLWGvdubOynIVQVa9f8Qpjji0KJB/HB+lNkzEI/aA6qkwfaG96d
V5XvQ9W/Ue7ufYw/aL53W8hR76Ur8V6AA0TCuPBORsjoKRDaHiGxPEoRUtnKdR0S49NSSkdtfUpG
7+aDfk9JvYHY99ynUDcsJJ/YXO3bvIFcAcbvgYaZ2VM9+Ot/x8IE+bdeeDR2aYySOB4mcj53t6Jc
cOKsDQ0X9c+T6/xhFJ9chDSYbgW2/dza7fCl1HSoJoI/2sRZN4OsSnqx0y6Av2R2BtaONdT2zs+e
Q4cGvaWxgUzeV96oMA0mF6Xy73HnwxfRl2W/9wux7ab8ZBXGGK6MFs3LiC3pwKaDf3p39PwhQdYY
cvxGumw11TqM/LPPh80sEINvDtBVMcymCEjjDjoiqpgtLGDjwQ0XFmJPwKiDjrvzwyErN6qA5GZJ
Dky+tGDPJlm0VXWc0G1VuAAVXfzDwEPgMAbLsbAr/2IVaKbNCFRwSoRE7VwXvf+3SHyaBbXMTTyw
6jpDcuOn7kUFUwLbitAvz5QJ1K12Zq5mmuLhKNc4Zd2YcvOnMGI09uZ+SnFjXUbW6SHYCtnBhUf/
FnCytgKMZ1q5Gf0UZnz+JVilgoQSUGIVlrkIxdsJqSHu4R1tFwoGyPy8h/7HWCNanpS7LkO6ygMm
V3JM2Fra9Uxr7C/QgaIrbxQK4GPa9ZWOMjfO2ZT/kXDLHTwxkiq9+aZzczEjiFR7ShujuzpGk+4T
ZNHVYmwml3jgEHWlIzll2UVxX86WeadzH+IsPo6heVJ1/+EjbO5BnSlqgJ2LKsJUv/HWwoGrbfrV
Lch8SoSec7tfpK8ZKriQTbcJwksTyZ9FtE+RKaC3UUuYrnen8gb9dyOT/dInX2NsPSuWIXzXXELA
vO5QgK4K7PcMH/N9JGzO6EI/LLrdYPYPuBdcVR++pnX0GFcEyahlN2JrNI/t29wvPlV+EwI1F/fo
j97lhIKkHvtVms/QfBEaRfK7V86KL7HO8U0xmvLVxFwGIixU2tApMBWE4qPS6FOp+MEyIGxWaG+k
av82vXsd3Ok+EAUGPcXFdcQbgAsLTmGNR2nnL06A6+UwfVZ4m9VSewFnTx5InQkSmRi7qC+wfuFD
uRvU4Ls8sjb6ZzESc1XO5otnQ5EKSCSbnfACpZTcR0dRVNpZRD+Qk21vjuiu8WNcxJ3ZIC7r4/JO
JNVTEYsd/jCbZKh3obL+do4sdx5h4ScktntjYW2qUvS3XrA3sgi9dnYQSjpYcs4wV/IQmKSgs0xj
k3BTeko81ylFHUMKZ4ZNNZ5vdxWHR5ynJM2KKVhWC0dC2x3WCaNtSZfV2Nb71u7WUMrhmWGO2ZlU
9uNd1GGBwRZldfIzlwTkhH10F6CpjT0OtYN7azkupyreQGLf2eRQpMI+CD97tJp5k5i/Ft4EZQ7r
Z54QZXEU4Wljx0xez9wBpCOx982HdvG4s1yMpc40Mh+LMn8vco5RM7og/An7GC0RPlizbDZFShBY
SI+izS+GPX3lLnzl3BlRvOQLlcm0bPIKIqIyzM3ULGil3S0o+rNNVnQFiY7WPjBMex80bC4Qn3Uu
5IoVbxtJQQNNDH9Gw7pXU/rYxvMBMOiUj93eK2ZKg2hEoR3Rw9VvWoTAg3o2yuokzcxCdpa+zyWt
qCmO7myaTkEsUSbkgBWN9eSaEk/thhOpYV5o/T7Xaf1eBwnkj+AYM77dDsvlxN1xetjqJyBK66E1
XSj84iJM+9FhZ8uW7CNJlv0yBdcWF2AjmPZD6G3yXB6IfiQhE3MAG4yusv4u5DjC8JxpfmUOm3fa
IjjHPiFPAaXm6SHoyFHyx24F13WbjwyRsV+2akzuRZR8KyeiFKSxszad6SNv5dpPFWYo5imJvXUa
qz09ErxdKvUKbH+azKXYLAumxi2GhiuWH8DAotmMgI43jziQQ+IaZ8dC4D2499GSPyzVcCboDE+l
jsIqHfOdsG2cUQSwRkNaeu3SyyvXPeRzs1Z7wRI8pxU+I1ZKvkgHP7cbEEGj4ry6HX4+Vsi64JXO
i5GwdZiizzeDiei8H/JPMU83y3Hf4sBdm2b80vj+39k1dyF2ekewj8e4dh6NMgu2cXqYXe3Kc3A4
KWIfaEABLymGorcyoGuDSa9OFTA51FivrnTWNmRhaJE7kZLhms4bt3XWmbP8dHOyrFxxJVHeWlVN
vbKlOEzVcMiS8FAM2JjZ7mccPrpdgpWLmd/aXtAOg51cfuCj8F31xomrWEaizRsP7x+GL/8uoI5P
Fv4ytJGWaVgblsJkmDjP2tzbE1xlDnOZBL9JMtJE/l2hnmRBjOA4UM919RBQmjdNu3ILsTHwrnbc
kljj71hynMbx4p9z21yws9kPvVGgbR0LTAKGDVUThWqAY0vQQTeJ69/FJ4jc0POz2dqGcWqm/iAy
+ynDiW8OXueewHX51kugcbv8rhfrVMHNwTilycnbsXemAeNvnMs13yutFN0FD4ZsewpwQ4/xfQUU
tSQ61WFsN3yXwZWkP8hOJ6HuYpJ+MWDbFrOAEY+jKtGAoaVWdv8zMIrrutw0BYd7l350Nju4wJkJ
AjXktvpmpg5kJtlg1dO+8cOUnI2ifpdnEt17cW8pMD8V9Qz5uFnFEkQ3TWeU+Fq7ytTDl67V70YX
d2k9aHsVShD8wt2EeHiHGJPv0vhqIxpxKsK133QOeA5VLKdpd0i9eBfIul87SdNcRI+6L11+0qU/
xRh86qfcL85T1fuPSdGIUyLni6St5leRXBUMoyCtXtwWXK8vm4csD0BsJkkjKZNA124tCFUcn9LK
+RLwEMvOI9C9IBuxVpN/EwQt0zSGxGA3AmO3ZY0D03rEd9Buuh2d2bUS8XdnwAR1YL5QJ441OHFD
yF20IGj310IG59iSbJPWTKTzWITrFFcAl2a+GENApN6Eop8fg9J6NOqEjiYtwqbvbvXkrluVvORp
+xpL8d0YI1WoZRNPAlfanKKHzjWvYxTmPG9xHkeN6A6fSwDRACQCgRzSBZ8tmAPCVLg0PsaJ825w
kSD3SeQf+gi+VOca+z5Gp2xUgBfiKfd9dPIOZYEIx+luUogUXVExm3D0Sh3gCc9A6BcKxHrOS9DU
901RrtmuC+51tfEKXlRANuRgSE3mGUimGvRwrk8BJI0UiX3vbNoE+u5IhtgCc7IeOE7kNLxSQ5zt
rLzZpPA2rQk9nYxsQ+B+EuSbucPiryizrYuFaE+eNdp/23oDVk6e46ytXqOw+R2M/rmycsiTHpch
WTI6z70kcRdscS28tN1o0V1SbMl9eVS4B8NgeUercwri5QOyG/7AqfrmwHGolvmWd7FamYN8E3L5
qXzuc5gED+1QaVd6Sz5nRWrCtbWa7sMQQfSKLcizO5GzW+dPjpE/BHYKMazdZRjSnCVnL7t2N5VJ
AzgJdlB6rt6wcAZZOoziaeaFGIXQ6PGX4db63QDJtwN+mjymQ90tEAmD3QCtijY4EiZ36X9TKCwN
9im4EeUiQTTekTlRhZtONr9ROzg7lxoijzD+NFpj7TTuKqMq4WHvctNH3KECNCmLOBWZPJpufOs5
pC/C+xv0xdqJIHSa2O2qaB37cOeCaaKn0OZbGB/IoGmty4b7PEtng2D1xeLkhqPzTDiLvRZWexrD
4pY5xdaFga6rPhfNpgyyXZiZF82rccJp9W/zdOAkjcmbZWDq46COXRacqpS8lkvzZttQ2manpz6L
sJAnzGrOGR503+gnQ4t9K4fu6CbRg8ChpwsrTKWz/rcJhn0wdQ+VCy86ALNYsb82jMp8nwT2hw77
4PDHhqeoeRp5gLDR+E/AvazKK+2WlDQ3Qs8bm/PklK011YO2tP0N6YWVz3XP/HVhfAXW64JvFyud
7VWbxNZeXviTZDGrLG2w0d2wT195hX7/QHGiyQiZ+i5mpH3FoSggoGGFkXgOpy+M/+eDmoO1yeZg
eueJ30AtnFlfksXfpJaBGQvmafeNea/vXu/63KSv2iUwnIBT59+7NtlNL4awAFR30f+LLxG7D/y3
GA562gSWdl7+1ReRnUSjmSpdRZti1Dl8XBNvpaxbgbithPDxbXvBKaq+rALvTAyqnTd+ndl4PLq4
mbpnT8XrCeWa4gkSfjK4yGrra8rdzYKanE8yiuhT87ZcAO0mzr14jjWHyntxom9CtTjdPcH14lfc
WIONKhMEt80Hj0YNG06W/GKlz6PQTUzwBZ34MG3c4Z0Lj+Js0xvvXnSfetWxnwguKbfVhANPtu1t
GI49QC724UQhg2FIzX/T844/+v/T5hwmK3e75pf6sfTigslbs1z+fcplVISLqvpVN3K5fqgy0JZ3
FVWHBgK4JLYHOrz6lulHx5XytnpP4AdGVnc5/7vsxhc3A2ys/qfs8cWmHOt6v/khPO5Bb9jhOH/1
QUTk70TU7gsv1i/kh44/1ONHD8ksXRXRtQoXGlzfBohQD/1jxJ18gtfPUwA8OjVliJTbPOrhSMXR
UFjree25Md3KbZIiroXRM+sHwbsLdFsMDr6q6ii+7CNvrG2dJUierpHShvMdBZCMgRaxtOYlCf9s
/P8zJfX7lO/6DugXGSNsmOlnZNN2F+pLLMQTMo4k78Ogq8PmqCcGn7VwOuPz9Sqkf7jpDRZyjVdf
wcmDEW+Jm6KhyRhp4oAxjJA92wr+WlasAdQ0+t4YM5ABbBN+PdBXSRZN3Pwe8xmy1rCyogd9D7nk
WDK5okDfEH6j3Wb1d+RB8y8IEnos6Gh2Qzz4wZ9iwNy5x17GibRpV0g1mG3L4aC1Czn7HAUZt4xn
jTKZXar4936K3aCd2xUV773D4sNLCqZGRvhHRG3Fk+M+ieE9l6+j4UDoBzi1CBcJXSC2dO2HYOa6
/cQSr4dCxuXLVgKDuMfaVc+8uBjcEz9QHN+qxERvSlgIlz7o5QQNpp4QXEtH0GEffVaF/dgZ7/8/
4IQYujqh5OblMV9J86f08ODlg3g37fnUziOtotfJyohJZz2v6x65Ew+DAdXOKMRaAkzqFpoSVI84
efbLACvvVmG/yDSc9UJBT8rBQ826qAE6P1/fYbf2ws8mfRijWxbQvZntv6ag3LHM6qFndYjV4wQZ
qc6dN4l01awgsHvGfJjrgUwRHu8IK6vE/RLPwALjzpVjndMQF0l7pKE7qo8+smAqsVjY3/opN+M3
CoyvAGPCwk4ocpV/tewhuMt6qN+5V8F9QbkP8m7jx1xymG6nipZ+8tNU1RMIF/hnMV+bmo5q2byo
jnb4lNjVrqnyt3py/vQUgF0yXH1PnkaSsGgeYLtTtwd3tldFXZBzGB/moD3obzhbM4Kc0HpvGjBo
zx5PNiWHZ0DiLMr2IfOwt0gxEdLN8CzoLngqrAOldlXhv+hpNzjRxRYZpr01vrDxtJ+keUiV+DtE
7p8evFP369dybM7aGbxnzUgTU626Wr3GRfxoTvJP0+aHAMUbhWVKrlme6zXVXZmlA7oxwTrPHHVK
Qus+Ne0jxfZTaHvP2WJc9eO2ACKGoCVvxIiOoNEHfYIpo/Gqi9w6GtfAvGu9osXSPPZNgIdRd6IZ
8TQY8lHUmELwd5gdPeJ0domjZt+p+uAn8jnW+qfCxmnQdpObdnRZTPXi1eZzp+hr5aW6YOFw1EVx
ELHalcVr7aVXzto9rehuX4TxWwm/H3qM163SIXkEuLThj3FAC5z2qxfJt0jAyjjRA+IygXqCOqrg
koXzSxPjwF+MzxG4lJXjR0dL9FNNFvUsF9NX49noxEbRbinjhswf5+oK482yly+Z5lAqEAS4bHR4
nIXag+6KMge3n5anZj/OdfaQsEj2QXrJ6YRhcYQkvzE/LXf5Dd3mXnkBvEPV3Wa2v6wTe5s5Ms/Z
O2ZxKxcbtrCNz65fbwK/PS7+sgqwxKtKjqSzcyk78apX12iC8FSDwrQjgogsBQKme3QcpHpKanFo
MTJC4wSlOhVfjqWOXjyfocL8WEP+akYWlH1imoeGXDpxjhuOQ1MCiJks5tUG+zHL8jx49dEjhAN9
t9jXMTPfjLB4pMxL+wNErPcyMW9RaeIU1mJxMR05ZlDjObu8zt6ipf471MM16gyk04pV1G7gAeEK
PMId5i71AmdHF+gvUJq48KiIkcDp/9Tk5F/KeqPvidkQrb7kF1c5b8om9q0x9tUUHcORSoy9fIyX
t8UId04Y3XLRXA3Zn7qZHDFsrYqekjBv8T6xdkE0nib253Y2yOTjJi5OiBokjDnNJBFthmS38FGi
Ht7DtEH5my7Ep8cghsNGPwfyrAAfVqyL68mfCLPuMG7lp9k4EBF0+tuy97wO/5YsBpliRulbZLnG
J32dgQhCiL1un/6pF3WY6uGtN0OsTP3ykybYeTbngy4568I6erCoUqYmoRk7bOw2guqYLA3Oqv6y
UaV76ENg7w6OQzzWb9jwP1si2aZu9RXOxlbXBm2SbysPLHHktgjrbWa1iEO6E3ohNdMKuVl20YJF
NcwnD2NOXP2MNe3lY5B1z4WYngLXfWyF/VpP4RE9F35nRFbWDUFwRnXphCD+iluTeiNn9yHbTwZ6
SdMXxyn2V3XlkDe1OPBmGdZh0x+wqcVayShfXDxQJpkcPDN78FX6AkVqzxL9Sw8V1Q+ec/7Ckb5M
t8lYnsADdmHSGXdOMvN/OcZ77rQzs+QKTRh7Ab3nI91ZG7aDm1XhHWKHx8S6hzULPifwSH/jDIeA
rCVRHhDdUcNWDyjfSo86nrvogvvcEzg90KnhDkZ8HnoeZp6LwUiEDjWMWDkklFJRn9XQXsNB/EKt
3okxv4hgOjlxvw1DHn+dbGoAX/30qhY8bQrjm1fRpHBdbYhDAg43uk9CTqPxtMu0fXpumF+CHiRW
e8bJmxwS6Wv73gzTXSNSlvMEprYNObJt1ZHT27suW3RJmrHVrtyh++iW5YolJez9ur0FdbjN2/La
4cfu+MMuGMx9O01kT+fppAfNvfQFCkYmo1v2Gy+DRhPhAKhYfLC7PTQgydItjrLpnqpg2SLz8u8C
N3/FImGPguIrMCO0Zq2FC9pgImLnSqSfAJOXxXtp+F9TAh5fOxbLSvMHA6uDbQVHS8mNtOHiU25T
j208x8cvKsV4ThMFZ84G8yQ/KyhjXMfVN/H7ssB92Tij1tQ9t20fkuhB3ZhW9PeSDJ8PvXtY1UTT
u4aYM+ElZFmHEBcyxOQQYCVO6rwWGjpMULP/6mX6x2BadFO0i8ZiawX9N+S6g1MDn1M4o/+G/p+8
iGBEqUIEWxK9qwivRh9peQ4tw/eHn5LqpxEjvoWq/0LFzfmShCG9EfjCpnUqd/ov2yp/jdgKypqh
D+nhIRoIBHbgjjUtCAfHL+RNIvoEZoHPZD5nOMHrEaMXl4V9VWfgJQLvDjBHAKwddJuHru03y9g/
1jarR5tlxyHGIETC4y7i66iSM7yg+1lxgMrqu5BdIwhg9QocsTKAMSslGyeO/pTtRPC4PPRZttdr
tCGGU2kM2xhAIKGyrwfK6qKXr4Erb7VdPPhG99kEjnYVxa7IWVeW+vTj/tcaHTzj3a8xIRoPlWYS
9GtZUPmGXYG/zOLvZZbvyLMi5n38KbPoNAYsQdqSiaUAKhQhYNHG8M2vPFy26YBiMyU6tEKUKMtu
s7ACdo1xNECvk8L/GMPkHVIh2bYlMdnzY8tDjIV4mH3Lo0ZNn/BTO9RR/U4v8oWnupnUvJm6+riw
4KP2W9YzQVmAhrdkRnM7jVSsdfjmL0FK65KKIKUUVRMGpKlxoQLY0qYIUfGOm4AxZFi4EJT+ocMP
s+aA483y4LOaTQujLV2sv7UHcZ9qHSFq+7X4GCN67a6JkwORlVsl+6OvyWONWz0KvVAYQGFMCmw2
n/SIZLhs2xpc0PSvvVEfvGw+V1rTluGRhR1yyxuF7PuDEoeo6kliMcE5CHO5K0MFxFzs9Sbx7wnJ
+mOZYGR56bKLZcOpfARbqy3K6oKnLKlo6jw9BKn3aQzY3uX9D/EBAF0LtljWaz0Mxl00FDDfQPC6
ZQMk/7c0rApru5FgagwYnS7iVOj6j2Wiz6MofuWMVYaVdK94EZ/MoIAxaBGlUlpPVjOdFhmQVLYQ
jYShfDCpV0+ASgcWUeCtHwNpdzCU6EUlfvM3N9wHm+wKbs5bILGAqlWGowieFXkgtrNtbgeNKRVe
xXSlF6HvrOFwYMtK4x2azdGLyidXx/oYKBYjlZ0Igd2HrCKGSYXvzQUJhmYJjAC7f3LfUJM8mir/
te3x23AMIrf7LyG1hUahhygBAby8Ga2TcMSfbMo2HQ5jrYvBsdTBQszImvMBAU9NjNu6/wNa81rV
8mT6xi6t+tXQUVKrrnjUs2RRwePS5b9pOL1GqnvmlAqxb76VjX00ZxwSwdc8ACwncq/6IvWsslCZ
OsC/XVlvAawBpyiYORFAv19bLBRBzPWZ8q/ZhJ8jMZ8UD8Rwi3Us3I3iQDlTkeiKme2DwduixlII
epnqIQmyM8kKjEQRlPVdXpT3VUSy4mI9zm1DqIsHjI1iPiv3s5mBuUXXEnRKz4DZzo+eMeDC67G7
JI+NLzY+FGC3hLVsOPDfWkTS8tR12dtoTnSSuud/KzdpkHpRmPKBLb+4hiL7UM0MLx7PwQiQ3dRM
d79vUXFyfsyRgFvxPYd/joT5zmZSOkn6KGnkDliD+1Q3FWeNoCmfaoiEOE3uXGs6GF59mazxmjE+
sWDwd0Wj1vpoluXldxF7K1YJYPXupL9/pjC84bRjczZvHPfShw7TON77XU82yZKQEknaahGcp2X8
KITzMQocPBBYR+l4Gf3mu5boqnOzezdbnIuccCj3wjZeBVVs1DVXWiLf0BJfOGXuupjGGc7o9zRM
lnUSJhsG0TNefN/YJz3rJ5PgKFz68qUZwFBYJ1ic0TjOO+HXry1bgjk0bx1hYqirEd9S5oCe3WZD
fWP3fKGo3oaZdWoYHlXqXMbOJHXEe6scvo5BMV3lKM2xVA/Usey6UzQlF48RnNlybw5iNyfqXuGp
G2eo5Vq4oNweLM5oD0ODTmzjG6f5ipK9vyKd3oVtsxOV2rpqOSVOeYBHfCsG672d2PEaik2/d/EO
KqZTTpsOwjWEIMYqrgybPkaaFxlnyy93mZVtwnA+c4g8lGV71B+MN8tm5G5oj+iaPFAJqtTrcWuJ
s4CEj4KPki42D3r8VZiy6aOyPlXqb6R3zCkK7lMrde/ivCaQzX3uO3ubL8GWrfkysMZPjnVxJvzu
PCTVuZFoYa77NyNJTWKwo8eAxLgXXrp/deK8Jd4y+lxm/3dRyaGk4ZvG3u+oFRx1SKYSGSmUPc/6
NLRkzkOd4PE02thKpdEF4HIAN9L7+SzmtY44HXs8yHOV/o4qrTZ6Ra2NaRPa7TeiymeNget9OGHS
4rxy1xhPM2S/QgNs7JOjx0D1an3mYhewEf3X/bTrIu3oFqPHTmnE0wPo0dvPBx02MlKF21DvO4f9
iGSSfiGHwQbm/XLBk5JS3arUeJP+dNXLydIlOI/7e9FH6L67c7+g0GNc6DO9njaB0lrHdmuxO/Qu
/Kvix8HyG5R74SLJmdu7WfVdU6UFNlTeBjI+kLaGW2cWLP1APac6ZnlGOsbwkWF4WvfWZRb9Dfo7
WYNoUEGLuYE7ozD/5OZyRbbIUalFYoqqfQYnLZN/5666QSdjGxyHsw1dzFXbhRTrckunBnG8hRWj
j+3t879Tjo/ejisxawmTi+RmUmKKJbuz49cBgoteVjUlCogY/dhDqoUbes0ZgcGMczPiI66lC/ZB
f1wNQGf3r/oqF59DFMNF7wJZkt4Xk9x5SuGieyPUK8h6wm2atcBlq8qW1cTe1fCsB2W+aLBWT+up
gktJB42i54gDF2sKOA1WUMQkYhgNOppP4P7JykzNC0jhpOo7J2MesWY7ACzV8FME3x76FVyqYQPL
u3qyVnH0Y9S3bHqGbbfGeRHy7kL7dUA4h8zXje65K3pH0DfMBT4dHZuAm7/6mwjsEFgNVpC8LhoO
sCmMwQ51xsO/ZTBPsL4CK4LTpzIomty0ubX5KsRYMTDixNgW7fTsUBPpv2ubj6FvTh4H4rnGyz+e
j3Qk7/QOYscRqdVALnDneQT8ZWcTSMNGTim06tB69ASi5TmeJtlBg5+qgIgtyjURmKtuaf8VZm4c
kjmGWQ6RV7n40LPGDOZ1BbLeRuVpwLpbjxLCwaO4O5WyPYgQ+xJKE9BJPbeMnNfSLFqeMCR9zZbP
cXSuhXRW/tAfsP6Br4v5YIhyeUxPvYpX+NmBU//okVIXH3XdrfUAauW8qUDGdJ8fztadvnXMPm1W
nVkW3xU3O65NWyP33bzXd9ViSOIL7cXo1Qh7oSPBoNL3TE9rVqw7XEh+9NarixzdAwmxfREzRk8V
vhB0lihw+47Ikehbf1pd1n/5TrpmAxO14/9oOq+uyHVmDf8ir+Us65bOiaYZGpi58YKBcc5y/PXf
I/Y5N5s9hG63QqlU9YZh3zDI+s2j+lOHDcSxNjb7W5bjoXZtgnOIDgES/LW48IfF3G4sfHErcqsp
vYT2V9laOMXFa3oWY2Tth95AnXYkR5zUo85Uc1kcFBdVOwTkTRlEqhfFyk1y9ZPIhupFb4Wew7LP
J+AMuESX4aFfyABZjnwC1j2xIEa5o93ZVLoBdzsWHfe+hZnXYrrH7dVT5UukfvVtBfFqxMHql561
iuEA5rjVfRaKoAi/AtYH0KeXBfGoZ4cX6bDNjY5/B4Zu/az0NOmioV4jnKkLlyGBF3OiKH8ibcvm
1tHQoc/GfVCvAGf4iF11CVrr2gGL9rB2CYsNCyZ2URYGMNDo9FzQHOyA5RXFcwyCW/1uw4l8xNlk
JlKoylgD933UISdQYsXM6PWUWc5B7x4dQmhZ1cxkDQUHK9yVDky9GABMfOg5bLkAj4BdoRtfiCgQ
IV664lvP90hCJkpOqvCDliP/DQK68mhABO+so4hao96j8Gf0x4kwgGoYm7n60GY1jU+LIb3IFrjk
gghEAgmJHEcvXpMQog8ak6oBvZuQ/JRZ0BuUBsmcKHrY9LHZoPQUBDcQN+kgLH9BOXtIvQkAJPdK
wk8eGQ+WfEmNCDCsD0iADic9Ej0GWXIMXERKteEDt1h9UdKbngOpwfgpdz7QZjvpN+SOsHZYFrjR
6CVfcU/WQWsZHR0J9SGid4UfoTtnmuJI3KYa9YITF2wg6jt8bI8Cg95mqr6OnD21uezHWR6IELAU
OIE7dhsfMo6inY4SDngJMx8fm8o90yv6Cd8V/TEufno15ulM2tNdWLlJxQowE3ADAONCKsyEqmwJ
nvRVgfWnpzvtFKQsiNIcvvrY10NgWe+EjqgEjM+HKNAmHWMwjei4Oh8Jg98UOCfo+MVWYtdV3HD0
IRX3M7ufYqNAvnCgnasjPyX7rbaE65oAlu6W/TpBitOxQzf/mDn1oqON3mPxAKWbdcp3dTxY9LUX
nz71S0cbm9eKYSjwGg25LMsHgN1RcnQV0+eg1ddxCvfgKhAbBtasXig5B3AOhiUqIY8ZFW3DDIvF
d5hJ14zk2h1ubsFvM4fKcQ8BnTiNI/m/VaPjH/vAp5au58/yEHIMH3UwCcExt3F89QbYlCCPAkoN
uqTgB+0DlN6zSTgGiHD0O+d3FgKgWD7aXm8LK+9eiVnFLM48f+gAhF3gnZXXsAgeg7H6+jlRrBoO
3Lvh+yvpoZHpQX6DyB7E9uUnJHhnMJ5797/g6qhYSy5M6wwfOiSFV1R5KC2x3YLpMcuuOpnj7LWi
VwlkC52pk97q8Ty+qTA9WeqV4M+DIXiy8VHWzuN+h0flzxvr3a2PcX6sR0jvx6HK9qyqxal3AqQt
ggY/cYC8E6lYCw13pL4N4Ib8jl6MfMmgtenUQJoxqHhwUZSjRZo+0bwlkPHSsYRKiGXC3OXXFrt5
n7HEIvCot1lKUa2+6S2qG/V2fCbY8CdsIFgjCPfinUhEgnGH9bFDNeh7wD/AB/6s8835xt/qsKJD
MruEpZon5c0tATewkksCJ2z9jVEgfxjVeykpIfH+HnMYDv5B39b0A3hLtWI7UNWAEM7UUXEahmrH
t/Sg8Alt6z3ks9bERG3CrAOacP9JYCuk6N3iP+kzYCJ4EJf1CvPkuwtTjtf6WdXqVZv1zp066age
Te1jz+FdcVx7hBQiHvdHudFBuGUTGPLbGJ7NvHtx8WSBgvkYsET0O4SmseJ01HFIn6f6nfRHNNjz
JnW3PBG7xpi3oXybPSR5WgsQ1UsKosjjasoy1742SYDFFxHYm8cfo7QEC6gZyH80R4/zjAiih6jn
RNtRC4KxGwmay0B+hfO2kNvZHPQVojDonc5G9JjqLczGJ0DMXnvU5kL63ZHiY80FdvwXfTk6VRmy
9LxWav7ldTKXgdIRRich+i9cZZ07N74CncRmRZaoyGAES22Kq7dml25AnW4mlnQAQaedRhCPBCoW
nQX7olbd2pnde0cSoDhtmTC9Dj2a+X1XPOowapSoV1Zf+rAXHtegeNlV3OX1uk8icS1CdHxZ/6C4
yDv7Ccxg2ZEXRzTJzYOTZWeRIsTJftChNOm9I6eG3rVuHgGnIJMJpNKwjAcdI6WH2TSWZbyoDnUg
pPTpBmvwJ5kZW/eqDxizqLaKcB6TD+uIklox6Yumhl30UtFxsCad0GerDhfEJP2GOuYwPz/Jq5vR
UgbOqrNYoiJNy73uRsVUDfOeWk2ZbhsENhy/XeuNVGNiMlHj1KtBR+N0AHPerpULNzrzDnqlGTTj
gsQ+LT2k2qj4SYzQRV5F7F7JgZGZLw10kIC8A+QN+abOXnVsLQAcVfxETwt7Xgcw/bboaMA1R4OA
J9chlxWhCysTOHgGyGyXl9yrttJ0t02Doi+LTtdWCf1Dzb6R5lGkNRZoEpxPQ5aCsFXpruqezlnV
XovEAL9coQ5AcpNOf7oQAFGI8CbbJAuXN254nH2LBFVffOsTW58/S11sa7JxS+B1wqmpcwtCxs9a
DL8n6gsa2VRST8WY1cvehXjWTwsQ5VyJ4CklO6PTd9RpSkBxLsa6Qjhi3YibXqwuCWazYMVYGBAj
1K0x0OBhdcRWcef1NHxTp94GRiw6sYkIcXpBgRPb6mFiY3fcTnRU0Cmjw+Gu1yBrWqelggaImqub
XgINIUw4xU7nOfrUo0O5xohKhwYui7f/5mz4tdTwL0jTOL6bAOQwlGOh7joWs4P1hzSj15+HGSd6
tLBGiS5R/Kl65/DzLnZ/0alLH3kHUpy8yn4X5IP+QNudlfr/sUnnnF7s7iwl9joYTdzYFQuux8NL
T3do4BA/hWu4uThhOFoSH3U77472Oje2QZ1MgxHUQ9UguRl7P8NWiXk7mTVA5JAMkMNRnwOyXNb6
HVqyUd601STV4vsnEFJ45izQCd3SuPcwqhCJxGEPVRecDKbwrnMUKZNjtsh9ZBOzW48sJHptHeOg
A7qtUnyw5xNXUeAMz1BODjpz1gs7mqimcN6idcsuMu1NmI63rFNaEPNG80VjE59E9m473UbH1cIM
Tjq7zJu3UBj/gsBE7NcY9h1vNWsl1SA66fRLl4KmVrFbUM8Cegxdkbag1rz6lbTEkdbEqSdPEK8J
KuNlMTy6ikV/7WX0iqrVFRpIsVqAiqwQJISyEUHybL2oBiqhzmGn/qI0RgyZOd/7cPQeeoyC4EJk
vDhcfLM8N0m+ILs3I8QdZsabtJinsZ4RZZXKf+zbBQh9WZNXC3DLuY/CdlSi5rY4VsHFOvik/GRy
Uw2IYTPErjIqMhLJ+m202lsRR+fccyjqh8jjauOfAlcFZMTiAuPP9KPGZQ/lyKV9TNqiO8celKg0
qE9JMMFgKBHimnceXDzai2XCe5oGs4dToZT2vq4W75DrDVNOKGJ2QnJ9EN1ymzUObOm8dmWmNhr5
I1HaRkuf+5U27NWuMvWfojByAPTV1g3+cZrvaYkXzqkg/ow21PAhOqrwL2QxtSLNMMHXNb8rozxN
BJwKpJWBnsGqTpfn2kBJe6wArjf/WsylAWiRwtdUAhFIUCjK+lyAZr/6dFyIOcKYAXO6se/vvC7f
AarGbKkxeK00m5/zlrkFl/4kQ4C/vQd+L29uTQQsR2esvcCeE92+Vwy8gUba/mtrgXZvRs6Jyrf/
eSMUlLrFS68ppL/zrWncysX4SGtUmo2xUwjKoqHqQgkBlHxeArZcPH+OirLSlEzYZfgp2Lak2vkB
MAg6UxEaDeiBBDTCmxy42WIu094wkdkZDUJ6p16Kur33srwvuGmsEV08jyGT7LUmF3ElnyNNTcqo
qKML571D53mxMv+jqKrf5RgWa68tBaqr1EqreVep+A1JIjxos8miWpY6uwD6GXSue9IXh8xJ/8xO
8JFo4ddcUh3xk3Q4JsjEcZdE6hs/wpeoR1krsoyn3kYFNUsKtZ05xGCkUj20Qey7CMesrbr+3SzZ
K8o3f2hZPOLwR0XFrD+MoHg1p8iG7zPdsiZ/qjKaF0X3IWfkCC2ToqYnk/uYo9ERmwm3aNuOb7FR
0IYumclscNWDAvEeAVZFBXO6ZIV5ywdOjcSqORpH5NdRk3EnmbPOJlTBWhS0OvN5WEgT6ir/Fdby
jBEWsjJm8WwqnOzitq6Ptm3dWjeNyBHB8gx91R6Vh7dh0XTXfLB+VQkk38zOuBAhsr30zmoJ3IxU
L7iElv1UGEV8Whwwa6lCABZ12kUhZe5TqG9jhachmPs3dCas13CiQjtm1PYoHH2WgX+yow5PrwkV
AqN2/yG/wW3LHnp4NIpeZuhZx6SkH5Y1HkiUAKGtNFhjtkbfcnEcgin6BDHzJ2IzfCgXUFAD2vIU
xZ9bg0q2MKaXyQlGsrzlVvXL21wYlI7h/z14JXeATmGJ2UT1dpDzVyHFKZlLKCkShHcMBCMIlrPs
PQsClUlZcEDBTcafUaZu9ujfmn4BDao9ziqnATyXALpfLIyhpzgFuVfmEYWDwjyWtU+vrO9lcR1d
nNlEBYmncDmn8e2hjDYiwVw3EnsimMu/prgyieSBOPZzcTWA7qAWO3MtAa71hDF5u5rQawApYnlr
SCf4Z9eJt4sXCAFlEebbHCgYgG7WbSZNeGqe+Kpb3BUMGycTOc+gP0FWrvsmTLZmLSatceGfnB75
IIYV8TXEzcjkvrOGnm2Lzp+KvEfLMN/xQ8yQujLAw49fdhnd4asfYydGn5fGexOb3NFNPNs7Rx6Q
l5Fol5fHpuowIxHOpYumklI6l3rEFpDP6e0/rY8OSArZ+wH+C540OdAGI6Ysu+QLtXS83kyE89Zt
0yFqL60MEP6SHufac3UZYYFAY/X0wtFagq0hHxxr7vdFajyJCc034Im5VbGYJxP3TpNzlNPEqB5Q
WYGcHnsnDSctXNwfpyrksIct7wsy9cIcqU06i+AoHQrHgXks1XsrsDGykwEHdEV5TaZInsS9O98K
uuxQUx31aUBDXnd9xtWwqgxrG4lhfG0X2ZNxmSjQJeOL3TjJTrgEPK4UyHSPSATs5s4vSwJGT0aJ
VZZ5nuFZ0OmFTjMEk+beVfHBMKaMZpJw5tWcONm16CrsJ9zQDxFjgYsNct7haMV6bnpZcP1B0nVA
U81Cdsddmh5SBoAEwPwBA26kABi6FvfkxEmOXplOe9/zJCDVBKAMKnx4A6xkENGadueuoGLXpOlZ
ItmNJgHcj3XtWn+y1kaUuZPerkWLl6Jev1D0M8yj2ycT7Tk7flFmpQ6JaTo7K64WVG9Sb52X+K8m
lEYPS61T9dSQZ7u3x3DldSV7QRZkUlS02rMY07oGCTHGpzjMMEdvimpPI5LmWm6XaLv6VfgSCyvl
XMttiA34MRzbzGmAgzTmZyFq/7n2uuh9cP3lUzqmv15y5KxK2+NWmA3J3p4HsEV16ZufiZ9FHzWS
NHsf6iMOA0ZpfyK0jcRQOiMU7efQgybMalBhckycisD2Op2tkFV08WAKF9BW2wZ2NblSJLOnwpuR
xRgHTc7z8nrEM3B2gICWRRWFuJ4GdNijwv5X2YiOFWnRPLneyKxNIW45DUv6AtOpeR6UC9nDlel0
G8CDglBK/NepN7r3mWrxtbITKv694XyogaO1cSCmBxOYEStCcnz0QWmRCQ1baXfFLZj75W+lIiSw
wi70yUq96IB1H5llP/ccAS4tQQYMmB7aH/HesdAV8qfyq5ksWhyzg9pRDiLYnR3019shfbY6OP0G
CjirJAY3PozLI44z3T8crzLEtj0j6ldqNOCYKR++tRcHo72ZElvgPJrNZHyexWLH7wrJ27Ey92Vh
9Rt6xWBd/IF7vw/+Gf3yZgaD3fTErawxsEkLQ4jmauiz6zzZ3zaGlStMAZPnofahh0yl84156ETf
rackPRX52g5ssbHH5I+Lho3WCUPKJdNaKOAlyKpNLBKCXAnqSUNPflCDbKSBGw54RON/k8e7XmA5
yaDVDyJL7fXkVgZKonJ+HLvfY+u/WeofkwJX8Lkfgc50o9aR9GDIcSyfmu57zhFHHONn0bfR1ebe
hZ8tF0oMw6nBThPm5RpTBCcQv0K8uQDzX9LUuyGmtZ7aQj3YBo1scrzayt4sv0f0dJJU1955X+jh
b51FBU26TyUH+8ZyzYOiZ4JGdorsFUvwq/B+NfDr93Psr7mpTwNBnudkuTwEHPmpPR+M3Ni6QMcs
pFN4VaoEqLfeo7ZEq28+uvSmW68+mAp7tUGc6/nbAUbRUa2QCCUObHZKlO+iXV6jft4ELj4PiNgW
5etA3kj3YtByKVjUNIye52HZ2+FhgkBAhPYB5d2HIYF/VmGws2QaW/6A68OPThdSqxWXw/TVRoI7
CIEHucgRi5XhUoataBoJSIC/E1iViKROCcY0XLp79Hgzx0HEktqx32xmtB7J4aNtkWpp90rc0+xq
RfMrkyTQGgJEGWxNe9jYrnmcBG7GLDVcu3b6ySwn+RVjmeBGdy0CwzMEBr5ibiZuFXqAnoElSoXU
gKP+2SXtqVp8aIIPl9LX0po3mKCfFz/hsh2ueAkQCPQfhs0Q+e++3z5jUYSeqHMGGrfSWpVWrgCv
J2hZjV883US5kC+tjc+SR+TCBQXFrIcljjedn270COp//8Cv4SKgftryT4dikRl/6tcMUZIo4VF5
SEC3dLGN4a3rl20fUuBETqUHSsZll+PW2RSR816iYZkycoO6Tw4kSQcVCDlvDQgoboKuBSn6yCPF
KAFZBcShxYQ6IG9G1qzxGF67Eb2OArqc+Zrn0UnGKBp7LnbHIDXnIyKvdGQRc+Si4ry4HJD5OGNL
Qz5aN/t5TF7syjsUXvBSmMOLACta5vJ9jiiHIuGNl3PQIgzcNQhQR79SG1EPV9bUJV22bzs2xyhG
f6uZ/trVcicJyLdJm8oVijM7YYVbifpEnh7Ro8FGAOG1fgBoB4GivxpoegxDcIZ1ckG+hOovlVJU
79z+tcQOvlLsaMQMOftf4erukdX8dOP+US0zBg1DgzMImhF9GK4Lpkf/dpJdR2IiUfqEMe/GxVwn
Axs+xdGmG5svM0hRt5rAQi9Q/m3QLIqRu5PFrGIy4cEP/ir/BavhJ9Hnt9TrX2zsdxhqu3c3lpe9
NFXxxYV31VnLjVQbrWgLnTP0hfWU2NVOJroB0nxWSQ2aYwb0iO4gxLsiPZZu/Yzx587zIfyYAbim
cjcFtIv8w9Q6f/UUpWwmm7JkCCp9NMW+d8CGLtyB1I2KAud/9w7YcUXOcXFxcLGz97ZG/jGrceaw
aSKRIY4VBqK44TIuWjlWK0GyUkehnlgZNdYvrM6FStmgS6aJc+fzVajGWeiDR81n4aF2QB7GbeXB
q5EyMRRtP4QreeZ2cPYeK0cyHPrf2uG1xtxoRK4A41zYKijHsE1lj35mkzEdCiQAKGf1aTr1b7hx
ypkfkdt/N7IZnR4Yf+Ehsrp3jgh2WoZNwkSnWW2Ryz0xXjoC+BXi31AOfvZTVZ6z+JkC+lZZziZS
2Y6H94Ez84W1SYXwyG20e3QH66I/CN+eVbvhi2gFpoALKxVVxhpsscJD3PjlJS1l9S5CI2MExdU6
d0SR0ZZtr8gWIbmCRhZCkxvRI9gi3fzNCX/rD+04XANEn2jDHGwiphHDSN7EICm88XVUhn7PLvTQ
UqXyK1KK3XzDBfLxVobme+k0kPdtmk9WgXzpCQB3ffWhAHwXUfs3xRVE5P/cZdqxMtu0y+Gb3TNE
WfmTWRSvufmiCaYAP55luhzHzNinov7gp/CWDvxUk6tyhFwdBWjIHm7stQuFZETJyUzN4syvaKqt
i5Nf2aLW5j3ljrfuOBr1Nkm66ehDDTNZ+ihw8zelh/NdJleZN/+JY16TsutiJfN5mLpNNyNigUkR
kGy+DNy0V9VAlzYtpzOiqkE2rQTyTNotWL+WSn97XFNZQMtGFepgc/ZC06YXG178+jOGy+uKC2ul
NQuwjN2TQI52HVbjE6ygx2To8UFqtmMk755bowiMv6Nq7QmAWKvNE8xQh27upUd7Gu/xnB1b2hDU
vt/Ax8iQX8wMrLc1HVjv6hmcQ5v+HopvbcmGiOwq4LvtjBJTdx8z4mYx3s32PWG8GRBtaTZZJtIv
aBohQqm1ZVm7fvOSNJAbwSSQr6eeuWkdLB34ZWa9ZYWYBdfB/juAN6I4I9iI2QzbLjT3iGq7LQaw
A0dx/o+AqCdlMGs916ltr4L8HweLfsyc0h8E5w3GSpwD1iaLiPXpUceWsAd6T6ls4diwZQ0L9tvJ
PyWKbiGHg5d2K/083Uy5E4VWnqmP0u0AfKRUv3tfaNaq3Yl1zId0mwJTjHNlISREIdYobn73jSAb
ByTCLi6mgG7wKKbxj0RPjvhC7/SJAZx4oDHIDhmKuKHTrfWM95bCEhb6AJ+YAUMA50GK93hgCHHU
AZbRjDQFO8DEhE9Wqdci5+J9+9F9bHysNkBL0diw/vFfE7SStieJMgPBzKP+TWkvaI4hZ0u6MBXW
Btlt+KT28iYQ3aaZoqfrZ4aZLr1nGarJuulj3s4/eQAhv90U16Dm75hpB/Rsw2+Q/PIieqvp6cVH
iSv+j/GHx6x0Jnv1xvkycIAX/j2IzH1gPds2beZyG/CJW0SAPEddFh97BMaLdA8CA4rc7/oTh/UT
9PtjTtFFoIuWIcxr66WWdAYSVGAQ5mUPzPzBNiG1uRZtaey+oEVj1LnVwb5Ph5Veh/rRGKchxsEg
i7Y8QoIfFaPEByhQNMmRJtWfWA/twKr2ERZdYjreSHMmHklCaO2t5PtnTTEcnPF0nKkKs3R5TGdZ
6DIB2u/xAIzUmgzPwhSdrcXIMARLCOpT7vhS+nflGWtWPW8sdaYP5Un/iS8pcA+geGTTbSxWUUwm
CzSCR2RS/puonEo/p9eE3itMsE2f0jaONRgWAUQRPhbOG6D2GL/RCp6po4Ijm97Dozg0o8PSACQN
gF1y6psvBRG2z18qy2NPok9ha/d1eOKuHe9iKzi72bAB8fZKcNIf2TGInOpWkJ13WfLiAb6FXXoC
mI+2c/JkosE/Og7oU7q25A46PIV2gc0c1dnGvyQLMhtEFAaQY82izyjd6icY1KMJOY5ZJ+jpMDCq
hcJ0hwyTLrtiR7JkT1GDdeRcwW/nRO3h6KfLJSXcmmlobGdSAeiHPU1MGEzYIuK0Eq8bpz11Rntx
BlTXMFPTghcdy1sltLDS8EnLszOqLDUz8yDZ/uLmdNUzwX3IYysAUUP3mHtFoPQKZ0PHAlBoJs4h
lX0dkQPl3IZ65Kja1k0BbzIEkWDyR9sRwPEyp0+xr9fEJz2rE3IYK6p2O7a+JLIPDKy0wmolC6Rr
HBe54vEP4WTwl70MfUdHyi6M3tp5Zrw8jHDr+Vr3iVybpbEaLHEsY9h6iMu9hgNmk/UYV6+qbpLH
fp6qjwXlMWzCRUdPDcUIiunh20jxCMr0Llrik3SS59AdvnRAGCCHcGe7U4oHPjZv4Vz9lpGg3Nja
FO4LhTPVqPD5jY9+FhNGXFop8XDGzp6TY0JwrnPri51136502k1gVjhZ0ryi7mZT3vGCTVApMAkC
ObliYNINY0ZkpgE/6ZJGqCg7WcDFcz9FrrMTdBQE3hUANx/sYDjQt35FPvODcg+XJCBsVCdTShPa
WLV4EyCajTlBXBi1jJWLd/kXORzNccFlKaDgmSMRZJRnSrFvOuEDVfHmGM6hpHms/35KocpX0PoQ
aaeItW8pwB8mh0zeivpP25JHy3cuZmw/VVLhWI+uFwKtFrlR1sZXHOHCVZ5KHJFNGPemYz1MXREg
9eEcMFzHAJgAC4QzoAHmXe3wq5cQ0HzxPM+6KkdDC9wbgr/rUpcGoLE5ASpJFmpThY/HLIIg2H4E
5YtVJeu8im+8gslbJ7JnktK1HicLS90B4Ss1nsbAfO3xaGBeAEvl24AsEDoDwh5oj9sTbL5oPbQz
TNZEEzG4fSeUtp6bAnmu3DDu6Or8bQoL3EFXnqjlQC8tEnr6054a1i7vcYHI6+al9+M3v0lRIZAn
2vZ/8rJBOKg/xPXQI+1f3GXO/1Bn+F0KCkjW0F5CgWxW1z3h4XVvnOUphYxSD9a17FFmQGpecIVH
xAYaN8YfQX+l2PPkU86SlRsvLKisWDe2cxVTvm57F9saz0GGc/G5p2HRfphB8T/oAI+NEI5MLsZH
CHSIjAKeAkdUgepNKm9dgy/KB3yUJp82L6seqYT+axKqJuIXv4de3kwVA4xBYFEjbZEl7kfvGcXL
GFJjmrnI3UV1+A+SVXhGLv/uIGAyKp8+i8SLL7xB/DtmprqMqt540OcCZ0a4oD9IFNIC4YUn0/Ze
dBenDgnvVbSvwxTQeO0+V4xW2g8VtJvuKlsWFOh3Sp4xdoaVQ6lVfJQifA/84mM2iydKfVstd5rU
0NAAnRHszPBt6udn1WkYTNY/hhWpUNVIfKF9WwFfx7jGhpffWP5tMKnFRIsCmuJ23Pm7qzHBq80s
I+J8jMnkEKFS5cEq65vPTdHqGjRuSrZomZ/6eJxOoZE8543452fDrpBabCCcqLSixm8m4X3x+kOS
i12KyRQtMXm0c/MeORM+4OLPLIs35OfPQhXIfQDxN+L92MGQHVyTe29c8GxGgH8OWKLWsFBzhs3V
F0caXRu/DR4lFk0cT/n4YC3uJYCdvdDq7yukxugkcGt5DQGp0UDaem2y1z+3huAUVdjLGMICQA+m
KR/KFDHq+WCZ/amL7U9I/N+B47U37oiHwgZhKtv+zS3ci28xxJUJQ2gC2tGgcWyiOMwk98LaQWu6
Jr53TNjCSY0+3IwaQ5E510R1XBjwsXmcqHg8eq2oyUKCAX4xsCfHtO4u2v8PkzMaANdIM83O/9tl
2I6IwP4rg+KpjwReNYNFzb7tX2PQWOhMdjvhuY/CQbba6xLzBkJlPIEREFSXrBuCMh/dXD+FePUZ
AUvUw1glF/SYKnmhyHVxxPwaVNGsqJhT+oqd4F/hutm0oUhp/JmcSGAFHmbBW4yekWEvq9D3Tw36
Uwl1k5SkCUMWqkVssWxgbVGP8xNB9ASHM8W7kbWMOcBVuNpPho3sVa+zkht3WNZj39iAP7H30ZqA
pbuG6b6TjGZhIm5cxtjkWGDw6v6QBgtwVZJtZaPa2Hg2T6fkL8qvd8t1MBbp5bvjay1GJlkLMkRN
9bTY9oUS+raC1+S6WLzlNlp+AWnHCS0sDBA6jUaeBrywVdNBHuqie0kDCHWO/nFqQoWFrMxyJL3i
r8wpuVrMwA/oN5lBsp1mZSOoHiIIidZ7ApCzxTgwiiVQ2JmkFisSywFDxI2uNKlPuk0Aqp87lsN4
0BoaHmAJegGw5w4CC+fap3JMaiyT9nAwSwsENXCxlTQcLHpruiPYG6BXgVYi0IRoVIdyFjAPw3re
BdUQ+qtmiczVEBRZtstbuvovUdfMwGnr363RI4ntgfzrjXkiKUiHBXPxwqhpFAkBe6PzA/8W5rl5
gWC1TBcs5dFBNhZQrs3ApcADERJDRjVJFY3Ea5qNrFPT4q6P5kUBsbre1m4/FdswSxWA2rbbj33p
7ATqNW8gyOsPS7ds1om7kDWp2dpQwNhITkGgBhbiDoju330rgILTOS6IajwO2G2wE8Ew9PX8l+Kd
OMd2OG474K8HNNOWh0jF/sWOu+8u9z57l4ZaN8OMGQzUY1CK060oksyxAuDpW9OrU7T+pZYAgegf
DOsRfT00Q4OKRRtnWBxuYDy1axNpy0MYRCOYgSWxP2UvrQ55T19uQc8EVxE4AFhNC9ekYAgh8olk
WBct/jvsaGzZhpYcDVw0mmxExzjIIClmUMtCGYSIrvnxOeXitnHHqlj7CH6uTdCht3lIEQjIIhon
eDC/znPPDqtS+6mkVcqBH38jrY+H6Tg3aMBGBeibuNy0SFajh0A+RgkW9doR0PVEl96IQm+9NBKn
4nhtFXDClGfH1GywLRIBnjBzkqi1ZzigTMfIvTYCne8kpIBgBREVvzQJfs+TD2bAMdIziBlw4bIP
OdQG7bYLNjtMMKrlbkJSHyQGa6+J7DUirs3DUMffWFPTdXEDqJYj4jjtWFpf9lDUvyoNrpmo0Z6M
yIBxAm7Jgb6If3DuK2KlwMDPT9gaSvpyVXux8+0uuQTcwxmIIjpdeVO2h6gJgN8hbrEqSzTvObN6
nEVyy33l8RfOFyJ+taTFUx1iX4QrR/CCB1qwHhvHRrpqhGFmqOSxckVKGaeMGzAuNtrMwpZ/mqwZ
frGiobkuabfvg1ywmCqBmZtYOkqbTvHlSFSgWtyPH6h8AvKkyyTi7QLQQTebhgZwvasQaYyH9t0G
r/WUu63dI7Oull/ObE2bcnhczBv9O8o4ws2QSFD4D81j8MdA7MxGRhIBGwen9pzPt3PMAjpxUdlP
ae3TB6mQyqEO4L8FYcTe8aYupMfQNrQNhoQTyQIY8JBFX8B5uPs1QEAwj4O6BLS2WQtG9WF28/SX
t8zTHxsF9b8yj9mvMYZ6XtgreHwG5p52NkEsmqzk0A1VfkiTZNo3nlturGQEE26E3UfWUKBsHSBH
2ci1PmmT5Bp1dARbjjj0Yzx1XuY4AyNapbP7y/IjhQLqhKb0qIsuZpMmv0zDUqeKhY0KxLJc6iT3
SZZRW2qC7q+Nho+YihpPtSGuRihtvuYNUUclJ7SfW4+e+uQJOTzKJI6HXZ76dbmK6g6t56k1aYbw
mf8ZlZWE61AEuB9NSE5u0ROVz4bVBt9VlxZ3c1b70F4ony8xFXpbbcIiRxs+NtJqbTaDifRFk/aI
35gUHrjWX7oJyBY5kxYcxK8ENm3fynsP98MG1djZlKPHvsfYgkP6rzGM859e9SHS1ZaNtF2GaSEd
lk1VDDVgQiicXmR5O8LWdMWVy3m0OkE7BGcmbhU9pRx3QZ3Bb/+0cTjuZ2ex4KzVtCQTLzrllmVS
R7ImPH8geK3ybhrOcVyCPZilPhaG2Q03ZQNMGUF7sacBjnp3HTC3RUb3fk6hqfuRMLkLpsAoRsHd
PfbBwrdI33iLnE4xHafrNPbwftpSrRViBztP0Jxz+6aGIQABtu8n71qi/LAdygnukWfh2+phf1Vl
ffsXTw/azVUOErnA+SfB44qii1a7H2S5G5VNzYab2Xoc/8fSeSxHriNR9IsYQQuSW5W3UslLG4ZM
N70BQf/1c9BvVhPzWt0qskAwkXnvucKlOha/aGU7jOqti81DuhhYyn8lYHArjJxZT07LwTLdkUlJ
LCT+06Y5/fsdxMOj0G6gAAsjrE51VqYcEwqHzreCeYHGbmsk/A6CKtKb487Zb8b3Aje7Gpp36ZXD
3mzT4eiHev8ki/dqjulX5/o1c0KBl35J6nuDnYTemZ1y3vST+cCMIL023eJfUkvNj1lr0/9ZONpu
FroXUAUaZb0inWPAWFZwdHpvfAExnZ1gsc5HcI0JcOnJYHiKgF04w3Jvh15C36WkvgodhqcWWaVM
7lzr4i9gfIzOEbs8m4OHsDayi10ra2cz5l/bPF8ropEw8y6oJOOUYkeYMZrSgJjxsEcYGru2IukX
pR4FUsT8tCyMQ144+LwlvtPBQFo0LdDm/pGDiM+u6Vdp2a6Juof1DUXG5Y2cy6Yjx6VgPvuPH6RL
Jd/h/D+4hdhaqVtuRdkAjk4Tv4T7ypA+BPDBQIN5miU81CQ5JMHEilNy2UjLC8042LeEGTLfm5eT
6omoqRUCLJoF/bobaRYg3INApODHZxzx9onnwSV2ebMurkucBTkKCIQ8iBmTk0Bot9q9Mi3SdiLx
RSg63b4GIkKQQbUNbMhxVECgn4uhJFUNVYMM82ErHbriLV/+aZT+dFF5bNERDOZHCt9y6wdDvCVA
HX27/oNIS6YWYdbvqB29vTe0OIl4kFajt9jvPLJibdphejDkZF7rMVXbhDTn9Wi7AQmWSM6cumZS
4ZMihxRjQMozZ0X7neQqf87tIf6IFCltXozdOcgShy3DCk9Jm8pX4SFvNDIbwhstO8AxtrHPcf6u
Qka/GIRnkusN3dJieU5P5uAPp85vA2xGbFZ7y5rhedEBZPzf5+mm910DunRQV08IrFAJVTUVa1MM
u7QXHxoHjPRkFzMkTUkkdprgKvzufaaMvVtgwNRui5feBb801bew8vdCa/kc42toBT2zlBdNPbnp
Ncz6ZJNk7ocZ5Z+1BDNj9dV7YAHRQ7D2bCzQl/KOZn9WQFExz/TzHwsvf+uk/wnH/Kjc6tJZ6T0p
6K8V5+SW/x0F728v79aWPT7xrfKXalJgSBLq0/LkO4gEoyF/qGyx51KPnN8ZyiaMrVK1WwaTSIKw
2U1u/FBmvLkDV2Jd719UmHFim8ENJUn0ks9EVrQQ4rN4enXr5FsUwbO1dN8aI20tya4bHMSYPq6y
/oCE5l6M1WPFGBhAEzTH/GUx47NulEQxPHTUZqgZbtESvhdqvEDlPi8yYjFPd6KXV20Wr91Ki9z7
LWIksnCH+C2P26NOCmhhX2DWJQIBCpto26cqk9c4qs+BCs5zFGGEVbj7yXEJa9hV6I7vbJ/iwiMp
uEsOs42onX8GTda6sxh0kLUZDck+jXHVocNYZSZdYWN+kl7zJ/fqZ4oJDErhdDYq52a3DXP96KLv
0hSXDxb7BV7lHvJEdxKkTsxKXhhD7qO+/VUBiWdD3hzTyIZZjfsGjmZJenFPw3vKPLSfTX/hsbxH
uPQ1sREljck7JXlk04oZ9ybf2VCf+ibgmXJ5gYTLXsPvi8x+LJRxsDr34NkLijxSA9zsCcrPbhoJ
Tu3FiMinfzLBEHQuNnQNtiT9FXQkDO0ZzINCjWj04X3Z+EeCUG7RTDMGbhM+dx7shMaWZWO+Jo0c
VNB0M7P4x7O1TVK+d018CLNub3UguusAe14F7K/l+U0bTqeeSB46EhO9LrpXnlgZMkMNE2xbmRyn
2jKh/cKwSL2XpHbAag9vsHXItB4uoZYH9uK+duwnVNMwEOmRs+PkNO6LW0Ami04p8SqqT9Shegjs
YMIAOGqufEKpmD0/OEn22lXjZ6YDwur4NpXJ59h1947wP7AKHdsWg2FtvXR5vzVs7wjKkmKxec4I
uG0IHOetR2hkv9EXw6ay64k/QAD4jUZ+E7fZLojxY5vGpUOVP8bjbamdjVO3uwA14uT0+6izrm3r
cXYY6C6WoPxWsy0+Jlk8svTecgol+H08mmRq2GK3cFyKW+8ypsUumOdDMoT3ZsToOB4fIjE/jDWQ
KX7etUvSaVBfwHc3UIq4E1dJWB0EYl7iyv0T2NnzHJJrPCbOQ4EsmjcpMoGKD5GRXufOkJp0ipop
3b2sDAbzKM31TWB7KdayTp4sNKagKZ2NTsi1TGB7Sflr4m/ycRGJ+lMOCfV+/9HW1l9kGn9d2XGX
53vyhhCr1fSUSgDLkCydp6DhWFnpEMPMZCRl7Hub8DiSZKuWZSvlG4O7+y5tePe4G7sav/HWbHmV
qDtu5/iU8YwfZFl9L9zQOjd3aev/+1SDVRIMT4qZYMnj50L8lfv4/ukH+7Xx2RtY7kgTHQjXYVq/
TcS873wOwlZF0o5lv7S+hTUDRHe1fKdoDe9w327mwMQN7He8JKwrk1X0f/kfVuCIXFqDMBwSSvzi
ydRxlEruhBiJN+TL4HO51QQWX+xKuyXCAxtI3ZMv4bh+ADcBVnBn4nNBwdUchhb6lkAoQ9BFwDSG
xbFe1PwaZal1s9oxwM9I/0Fjr4vmPnD83dxMw0tU1G+pbb3alYmrCjtCi1zRaniUgEGIOb3lWsAQ
SFTqQRGcu4oBXaRozI5l/x6g21O+XTl7py7rX1fM/m0JUCBwILQJJLbkLVGmerYNGk4bN4rEhOgi
Hf+UhHBt+ZUl+hm0G4kTYr0WnHWqNh6fa6YvcI8zyJ+ttMW57Px6M9YOvAlpLhviIxvChGZr7wez
ffBJYqINwkQxbNF5pm4g9zJ15K52G3sn2hhqj/L8A72UeE9WdLyfUSDs4sgX6AY95r1mnh0Ixyq3
mRD6bT/maA1rhkDosF/jQI27LqXcn3pZQoSZyEJXttj4jICfkjZUqzDMcz2VKrd22kW7OXeR3GSy
1cneP4FgTODmHn4oYC073RF8ckNj2GR9l7EXp7/UodjpkiF7tjyyDO4k7gAgYA6a65YK7dNsaWYZ
nuzXvu9QfQsmxqlPJBxn24FIDzconTUDgxjNehXbb0oUkKF4T+xsX9+4mW9LDrjmcmsw4EYY8yrR
ajdVkF4YN6N/xIhOAmJsc5CZSqM9dSVcgVXeRoDrozApvH1qBO5+LvA0d3agjlOOm2GMFnvbB7am
LRvdcXbz4hleUosKv0Xh5I+t9epAqSJwHKMdszqfdmuTv2Rcnon9KImmO7N/I67Y5n2qXKnTrXsn
xze5bxp3Vc37jLknz4ucL2nU0wYMoZTTpm5+UGIs5FgxLcUxUC0BpgdjH3bRP9EbGCuVffQj4o2M
OZM8RCI/IjtE+E94ngC52j62yVtmLFdsVCyRzzmYdh7xqxSaq2a+IPS/063C0qeVzJg+fhLVtDYw
/bQ9SdooRRLAbYa94gPz/3wHPe206eqHqcNzT8w9HJ3Se7VI2Z7oinflm5sSa3kitzCLONC5ZAoS
W5yN4NOIZi5/1Py0uD8j1y5IeSO4YQXXYWPi0xwxTBpkp/JrMrEviXWQfAQ+I5FGPfTSjvhB7lIv
vsPkJi3Cfi4c13Gb894nhptUX0P+ihSRzL//4C1vLbdHcnvtJUNL9MZdLsxXmtaEMh1D+e7IhMbS
j77ueUH+Re+f2zVbkOT+paRL/npVPun+sJs+MNnW/x4X1trWburcO30RVVpcJZ3vwA63bZyDlPC2
3ET+WQQQ+gqZrIruwVLhAR/0gbB15DmvpfmXmxY2DZD4R1R3dzWGyVqd+ZsA6lbpKLZcY0DcIBes
14IJmR/VgzAuXERpoD4c4rXV60vilvPdtBx8ZD3oRZGmB35OOPfcFe4lfxhqbSIuAsjvM3IMLhvL
aEyj1STwaH7S3zTLi1vngQMzLJqz/W6SNEGsd9acFrawMrVWIcm/OWOs+bGSQp//Mckg0tMQt2lX
LCEWBCg9vhsI+yu+NjX9mRMMDWjf9T/BrU3z74wSpC+olalqaNiwp5CLlSFHvDcWPmPPo8PPib3+
MJRt1vKxECRqBqSzADyyXlBSuIRFktFsEmBK0KA9olcywz1fsf7K2KB3+hsssYwJxKwhe8QCB5W/
kMU8chH89wVsN+eehFqDM3PbhJhr+EdIhvrvjopkftdfszvDGfZBKph/uc9VMqMM9ChHrlHA9mws
EysTeiKOo5RHnCXC5+Yq2ax083n93+K1/Z+IzYs/4ttkhbGE9N3lu9G/lItldfGTPFssjdwSfA1Y
ScUESgUgCH8LF8fQvy42MogtVSZCQkRm/asxlWeetv//c1gZ7lo7pIt8w3xx1OueR8Vq/2ZRfnPA
4ar6vstL+inUcvSW5myj95W+d4/6drSgWL2Gd4zcNcFw0btSQPFDMCL/JZvyF+jUu8HleDd/88nj
gVYPf021wV4MbwwAOZ49epGz+2/V6Vurnw8umsuv7E9+yIyCjb7w2LIQHGIbIkKQrFRrkBu9/hfz
lBu+ZiJv3cr+jdv9XLXyZtAL3bvsi/NAoKphROvZitBiczgkPa//7pcFt4zX/WWieahUuCuM+qB3
DrPB+aQTFBHsWAwEoYa0Rz0f0j9oZt0XJ+UtptgNf7jx0xD9xgJBtj8XKd5oKR/6IuFZZsra18zQ
q3PT9W9RTGXNhhZ2Bhk/SEkCAhyzWO1kY3z6aXebm/A19NWpjbqN24UviytPVWRcDaJzs2X8O7EG
lqrEu1aHj4FigZtOt2+53UvfrxV5J0iV6Vep4aq6ibjm/qtH3MO4n1zetvmKKvvdM5jIDvUr9p4f
FYZEtDrdWi9zaxlpeM4E5OR7AhQ3reKszxVbXocFrTzHwn4YnOZqYIQgyuzicFgbm+WhdcOHXNob
NbiQvM37STW3iPPpHfmPJyI7NyiU8YIxTP63AkgGcJ3xqO+fTcBwTUyQbPuX2mVYCUZgB4XD141X
TDFRvU5TIe7iYSkZ9TPFI+WGETioDYMkOknuHb2KryB17uPE/04D9Yl5bdOwf+CXu8Qx+mMXtMqd
KvH70aN7TNyEjmxzdJi8WUWGHqY820VBJIjamjg+eDqZOyyR46KZ5psagRZ7SuxIWN15WbIzE0ej
XJDKKf/Z72LSm1gsVt2cmW/dD1lwVK23IfeYSRrOKKdWp17WtEFC5sx8++UYbrFKYn4GsdsEO6fE
3go4KydhgEb2a6icQxkw/unCmOxl2DGR/RyFCKlkzmEElRYvj+ShyR0mjk37HLVAIN0C4qgvippw
V48bOT+FyviTYVZaE7HNfi110zIhGZoaMs2mUzO1uzlDr1y5wVdUkNo6juWPgW9I/9hM0gY12CY1
JE3mcqs4/3WgR+LRvkLW2XcBgr+5MG8ZtQatBWPdzsYZSD1xT85bBcFEGu5zptBNjwzUGEOa+NzQ
Jh2sAaWPN7/7hCv/u3IxrLPGfECovev08ynjc0zaKBbcYa1/fWQBJgd/JYvsxU+RhM7q2UoySL+s
jlQw7M2y+whxcC+NX8KsyF9A29o7784QbeteHcCeYXgjptRsBTYhXB+SFxxAXgXR0fHK5zkw3qKy
3CSB/hjhcca2BbQo2XmR3E2KgiDicdMXlNvGvdtlV8uPdwjfrj5TTi+E8elXD0tW7zFKXZzAvy7e
dPAgPAZ9cOb89NAEtQbSfKrEOJrwfH0SQROO3k3sbUzGOUvS7Pum2hfC+XIL4wWVwa80vTWDOX2W
PTKl24u8v7jidYF3F2MRqATTNmgb3iC2U5Fum6kosaP1K9sB3V0vh8Zv/1LubhqKxbZDnKoAZzc6
UIK1HnXUaUF10ZOZ1b8vPBnBPKRyXzMIBw/mfY9hdbQH0pEaWs9el36MNnJjmIV0HM21QZ1dBLzD
B4U/mjb+tzDYLlAQWhl8vxD7IpRm1xyYnI32zjPNK6gYmnWReZpKwQQJwncyNCc75Djp62Qz5IH6
swfUhdForPoq4BxCBBtQwzO4T/okA8Io675GMXBnqmXtuvPNC1GTxXJEGOJncBVk81wadN5Kl2xk
wh5pGs5G/1C5yb5pw6udN2wutM4kunZIJwN2RgwFSUiv0ZvCe1pY+4nGZEhOCCE+zXstAIjiwtvl
bodcASJqQjN3KOONbzgPtYF4h5XjpYjvlNrROwXfN129OftoquI5tWhXqvzeK2pCIJyC9NXA+ec7
b1e9We+LdGEKz33qiTia0Rs3BfrZS1F1aPzl55QxD1k8dIRe+IEtjC4kZrKhfIz7WxtadKRgkmcz
UP/SPQSuOhQ4J6tBrtrmUWVQNfn1Tv9eGva6UM0hCJ5JAcbJdafYPev5YW4xgaK5E6a8NkmGJrbZ
6VXSmh5jjuwEQm6mklDhp/4yIuhi0lRnvVwMomk6Hh8DTGuAEyirxdtS8k042ONFsjEDfGR+fyZU
G1sfiQI8bkPH7GEMESX/VZlxX9Tjk5oJ+RIvftRs9W2sCbfoF04NbocXOsfS6XmEa8abAu95vRRM
2gkiQm8+CPM+403dWPHRFZey7q8NwQ6SlpDT0SvRnJ+QgUDRkobARzSz9g113qavTSgGYHMsFO9R
UqwrQfdn6C50w89+M56i5op79BQx/HTa8azT3qhnZ8QxtM0DzlOeoTZmwnytu/DAXQPQmoWfbowJ
5AGbVbrA7CIZ6s60GWLxsojD7hqwxTUSnkaM7rqhc4V8oS0eyyQAGFN+NhXiXk3VjJYnDcFM2WNt
VZ8tqzwyDP+wh+UhWMbHGB3N1Ghaj/VdUiRFs3dkqnXivbbKsx69TA8vIyQhJ0cvd9HZ2LNZXIjY
PcfKviY2vllGKGlj8JLiLaQHGISAuSSmNfIp66Z3sJxvQ2e+0wRCxYA2xHidY5LRZ7Q1EOc8NlQD
nNeIrsoJu4ehK6+RfhyYAW3qIr9V06OXMwpU8s5pSEHKPLgPwR0xI3SxMbmUyQYvO4qRP1nPmRbL
1NIHt3nCSiP1ch7K4EUNNJ4wWiaoXlHA0g4KsVhJ5qsZWWdeFG1i5K3uXKfI4aFpIFvUN76lPqFB
DfHHptfCasujjIn7V5cApHYSYK/uNRyqjSApexjByBjmEwm6O9XocOyFyhtPaTQe28R9reGLzoML
HfjRt22Qc/W2Lx4dOIAhxBSbTn0JC5f0xWdouw8pzrLQNrZ1WG1RftAJJ6k09SFg6FMJbnm+ngjv
BBzPp8Gx6bqlHKO/WHWHqmuTO/3YJCAOpmy+5g2MLF6aUfU62W8wyDh2HJaOHLF52ZEm9dx3xtac
0A+WFumJKAq5bl1pGNRdPW/PliCA6d9Y1v9CgHQXTc5OMcR12QXKkEFdeeGduu7a74D0DUhxgLTw
1fMRk+W7KXHM8BhVlAaFHe71lZhedDfOr3Hu7SSyH2SB1Cnw/0S9tx1aLZGz5z3yj9xHVvqjNy3H
bCjReVvHARA1Nfl40WIsfZ9HahmryzcDyy5EUHTH9JqQqRJNDh6m1N8WXD4WN3qd/Iu1TZOSeYVE
WIGDdKI6ZT1WXDOrF3Ty4d/NHZJdA+qkRmLvcdzApGiu4+W7lOEnmIkAVRiDeByqtfuc+tY2K+v3
BiVAj9THZrdDH0JsGckaDfzWBbls8DXnkjoxUejGujdWtOI9TE/6qN/HNvkZdmKt9WZTsOfm2po7
U9Tb0GQC2qtWjQdLmDlFJoRjlFkWm2UyxTcHZQclxPjC5FA7fO/0t+OQlGqPlzhz7wRQ8RqNViqD
BxFh5CA1uxCTjrYj0CDHFIvMH/FzydQf1wtUFBMFebGYP34lttgWAqBOjP8qQxBTMWrzY6GjMaod
JxtSbx2m0kZEJUuA0IvNkIHW7D4xjFdo4L9qqv5mbpWS/yHUDvj5Zl4KHi2a7VnIoxtCtgsOI/is
win+9B1oy6AoYXePD44r/pCnx5HSDNBQyI1RgV7lnJYGwzff0mOcQAoaSg63sYuzbSrokFmWogvl
1AdkhRf8yJsAqx+cFQM5HFCmxEaANU6KpiJOjjD+jSskEyl3CazDoTDKb1fAqgi8aO8rpt6c1+cd
SCEE69F9SLjR2g7rb7ngUXcJq4B6YdJO7h6LcLyPIMVvpB45Se+RpPG9X4ynPCNl3DPSiMhwVERF
zAFH+XtczW9enJ1z/EGgCGlUenOzo/v+AfvvdTRbl23LlLxM5t98GG/G6CP3Uc+ks4PIAUXN4Mvf
43Zc18p8kREixnYoTqORE36RXoRrPuvtlMnCR9XHG0u6W7SW3Izh5OTxG6auY0NSsB+Xl24ECNMx
abZS8qPr9sNp1QeT+l2a5Xtl9WJVMFpsREdQBQUytUZ00pw0n2OQ21LS1tWtkdHKljbESibgteIQ
NXTOFUcklKHFglwUnpaUzR8/FvJliH7RvsnlgU43Mw2LuiLdCisnzDzYD0F8tSvxMWiXT40U9k7C
hV6bnjVgyYAtUtgEAmiVXuhshiCHYccB0476AClXu8B58ACsxtVVYL0YogGeVzCKVcvJKJHAqXq+
D9eDiEg9aZT2R5qaSMpFyLhciacFynVudWwbFknzodefZRLA1AmBJDqrYvafbdzV1hj8rQhw7cKe
bEbvp+mXgzHbVw8VUmbF755dPOZFWIEhcX6KBHJOa8qLEyUbjzOdOwZrYO6viVSUKFPlQmcrfmEZ
qLOVL99BxDE7b0O0gJkkV9evTtTAKzssX73AIGgV0l2RE/uIdJhDNo2v1Pxrmrgi0YdwEfEfkxyk
MezlCqzEY8P8SqUw08EEhIIlSOrMG0mvH4vnTPukIqMuHb1vx5y2SUxfkz75sJYNAHpJYcxcQK2t
Ng/uRuU+BghG1svkM9eLT6xREGz2jWkOkOW0OZmdZBehN36uTKBAQ9P9pLYMdgkH3MWnDd8xifPh
ftEyl5OxBQ2zCSc5nBZhrHULgXn/atTMF7vzrmGljmO5XPp2fnLZ2b1Q3gcNuoeBAxISxVXSosEN
IVqMZv00xoF+LSoPE1dOhLqXfvZh/wl/du8CNDF4ucIKgk875NfetU8ebC46jOTnperTy7E49uQ/
EALVE5kaqO7X7ghh44hV8K4PLX/Xhdk+xuCZpiXgJnDRXewEa8cCR7DAUwqMlw6PAkqIpN51Wkw+
Eftwp6oWeEKgzhXVc48ZOazF1aSvisr2mEfpKWO/qwMiT8NofItIWC367tS25d/aw4Sb0WanRLbu
x5rhJdV0kzUvZctTNeJ2b5ipzXW9j+g0b8h7zMjTnICw8HDN6UysU9o+VIWHWRxzsEi+8qa4pXyp
NLw5glk4kLyxY65lTm+uD8o35iHlBUvJReS5cGOoP8SwLW1yHplBnGubkZ6T/BoUsFmRX+wJtz6H
UbPg/Yac6Mgok1zhpqdUdRXgYkuRpyA6B83J9CSm4hZhVnRzhezBhuPsLmjRCVTUd3eoit/Ojf8k
jnhNKZmoGCRvKaNk12+MxOcEw1Cu6u6toXvGngxUrscQNz/beXGf1uISC5ySFL6y8ohxcp81A3XK
/Fd9BR6tbAuMmCNxpkPc0xhYtFy0yN0diR0nAfmLg/4ajwH1XnRKvfZLlzCxKI4N8MwS9YBTCnRw
+V4Xl/xqnM47vB2bso82SWOv9OFYPxeR7u6gC0xqsSfuY+MCVLbSfjVhDuTzFCfyzE5DElxcRNZa
94t5zwBtPgwlIBLkF2oixNgkOzVnAhV0ibXKbfbQmcdcVHBj2QiSnvMSZ4YFRwNuqUcjsWG7My9W
ybsukR3DxTYteNXNKNELpAuYnqAf689hjwDgOg+tHhmaDbmBIcM3XeOr7OoYr3VM3B7+wX0J0ko7
KoKqvEjoSaexFo+mLCoOxxJ45XRP9RKMI70jVOy285tRW2AxegYOdaZu9OJ6E43OFrr7ygY97ZXu
vqKdY3OIXXI5/oacwkdoWfPI+yWQ6b5PKP6bbmO2v0kvoX/1zJXDfZSGB8sdt8ApigD53OhgNBYc
Nxplcv50V9JqjnMAkrx70xUuxTtsLl1VJfDz8ps1xh8icrYO/72Cf+lE3WrhgDaanFkZkwgD3lSV
xexk+D70eTAugo2bDYfKNjfVKD9CG6MZJ5UunO/rHrYH/3rrVZTtaKSXAXWOs7LC5tdNodrpc1Qb
UJfpPkRKsVrgMmC5x79TkN668FPXmDblmcRgQN8dHMUbRiN+givhbDVxQmUS++jjn4lbdL21PJNl
/5c/IyrAZrENsgGa7ABBMdk5CgGxKQLHwgMMcoray+7STVN765JfpP9FNpnjzI4+0BLITCZ9FqeW
kl1naMqrMkPW1XCPCKdcpQp1iSZnRHbEMHuqfNwe7mtI0tmdoRmqwQIstKa8Cwycvw3xWsj1Gsfd
Vou17wx1nuNxnceY5DmdcVZJ98vUMDXWRuMgOUxdeqHP+YyHCN6h+ncq10c2TODXmeNS3PAubzL+
9uJcPXM4EyuyhgVxpd3/KTJ8AZwVW+ttgXvh+6BWrXyr13U5Pdos7bYO0N+YBzVP9He8m5VHDz2U
EfpaptWsRWLtMnvK7+AhXRX2CX8Yrt4AGiFBBZvQJxpRdusVxUz+zgR0CcSCwthkI6c46YmbssAQ
lCFzAOYIJQVMX317mXNuAu/Vm9IdRrNDYfs3+qIUxal4zLr8AnrvBTjQxpPlaweYsEzUQQEQ0/vI
EBV7OHi/Za1uZl498SzxUo+IARuNbWbKH/he38LmueCy4LuseNGu+bMVYotNhcAcwC1Cxz9j6myU
8o4ZWgfOvX6HiabjgghUURQXPfk9hEIfeSRo7ncIhGKXhjTecL2rDAh0t733L6e0f1wCnqyWlZWZ
zj3WUZpxPIC6I7PYza5jZ4iFca4T956+CpWA2rvl+NF1w8eY9mdequ+6Q2NwB5WrNgXFrSvCo+OP
J/QHf5OClW8Z+anyYIKApN0uKhMEfeardsE2z7X3Af7U0vf+pFODzrEtfxKbGbiXkHgeLT1gUtdO
N8yHccfJWxQYHOjBiMo0/e17OmihyRZF4AsaJ7IF2BVrKpaCb3Jh8zULMiOh8BHGulEVSwdo1rdP
XYS5GP8ngfa9u26t+g8WNZ5J4LuDSs+BU56RJ2WUg4zgOO1wLosmsB+++pO5lDOu1leCnMPGFPfD
uvcEzScQtdVbbDZ4cxl90DYe+JZ8RYaNH4SrSmlTzSBQD1FTJP6wtTjxBrzovCzdRWV4aLkqi11B
VO3JtwD9uAFg5ghAFqtnVFATK6e9FGn2kwiM+f5g/2Ii2cVsjXZP/3GMv9EN7MfcuVCUr/gKGLIQ
JcHWbcjmXakesSM2DirvYhpocEdb4XZbGvIHfdtCVMZ3VWRtTcv9M1QhBYHnEr2EN9IdHhiu3es2
l37t5Rw+K3beVEWbqEAdIBhMpTh6TD69vg/miJmu88i5cRGyNkIzVoptKOfHMKlPReNh6qZXGnc7
Lw8fLO0hDVLosU5/ThwFaHgWlI3VZTR7eHrGLnEGVDXuqrTqaI0QlcNntqyaimnSOBDOAOUXQGNk
em+G237pLn2e+px1rZVdTpcgKQreItlPK1MseRCI2CjrqP0WZflMPLx/t3Sg5+1xM1vBe05D0ImQ
vPnodBkxwNfisw/GsOpk9qPfskbvfbDu18gs7pYKXyTPqR4fOIO763sfQcoAaKhDBhdKc+XoF8y0
nMzBeM+IBvOT/Ez9CNQT3K+VCJrPUANHCbiLgMOdzuGoGkSUVI8mbbuCY81kRUd3QhHA69XS5wC6
63htfPwD8N2+IWjTXaZpqTp778+CFsEArK6zRwznFNxp5QHCZlQgg3zj9PKvj0CGt+Qjrp6N/nhu
NCOXMtB2AYZeybo69HP6a9TotnhNKpl/DQ7dMGvirtit+W4ocY2D5VS0Db0/ZKR5cJU8/XQhGPg6
trtrsEDoDodHd6MgwOBOjdaHyYk/oxGEkOdExhsj3+o2JYhWcF6skwmcbpMAFFPAqW2yc7d1gBvL
yiSBQdNWZeMTprEP3Ux0GtvQ74DONY+mYT7Elb+tW0mZgW5H6W7dmK/HItyFzvho4a3Puvkr6LKf
sB6+9LwNosZNzOMx8IcnsGqHDC93HRY7nF8TgI9mj/ZaS9MBYYQYLYJNvUBFS3idhv3JyfKTGost
Tp8U5iG+2+DQmu0b4rE9AXcYNW2Sf5zWuFVV95C13qPefEJeKzwRp8EJN0UXQCo3iTkqOCfm7vSX
E+mzX9pQ4xgksmPqZ1Kwufixee+ODbb/CrRGYYt0bSzzUXZfiwNYb3ocCcXl5lJfC/tlDNidsq8s
BuyQjMwjDRliukSuwQ5oCV1rjOCKTWiokIrn5mb5OspkTJBbOBOaRbwx+MBO0rBv+g7YXXcY1fSk
V4HU4rsGawvlvveSh4++Hx8ytpOs/qsG8UzC5QY0HEPwMNoslAsiyg6qLR/csHiTZuWvuyB8nJfh
2HXN/UwCJEeqkW7qfJnS9jANtsUpJFw7EbUrOUjzHRnQ11bV75b1E6jlkozFx0JPowIrlTMRtwOQ
59Z7s2CDEPGxqjkZRf4HrmJQ0hUlmHBc1B8Wqaw9bEw9gaZWibALi2LaYyBhNlxdgP+/DPmwn3t0
e4wDIjnfxiY4R81wQyWwEFyglvHQD6G3Bi921/aUT36J1siqr9mcX5IYCGz7bfOykO1jFAvkdIN5
qYnYiIJ0U0jrJProaW693SQiDkxqM0TebjTHB04SB24mJpH+wbGnN9nmu6GR69gu9g3me88bPwJv
2eBKfbDN6a8zmzcXE3WzUL+4TvyXKLgKOQRJjG54nUambW1Ezma4jjP/xKcZCc1G7TCz2JFGBCm9
c0QzqnN3A/afmJ0wrKYv05IVevb6QzJW7MzxTZnGn3xicxuK5Nwh32n+R9NZbLeSLGv4iWqtYpha
DLbAkmlSy7BdjJmFT3+/dJ876d2W5YLEyIgfIC88TOSzgNM/lSarDVmxu54Wx1SKk4MsAsQQdOKQ
rPAtY6/TaGUNYKxPnnKveQznat3m/nWKrRtgO2AU089U5ZcoQiExbHZtGhDV2f/g2KOzYHN0sktj
ha0j4a1jPQay2oMrvUTOdE8tuGfEi0GHqpVVv0w22nIc9sEi2SIdsRdI4pUCXLVgj7BuIvlLJ1gA
cjJN25dmf3SKgGyAiK5TlymvDlGcROaa+7zDJ0GAUGsJLJ2qvQmw1EWI67jn/Vl/PDYh5oOgQDo7
e/FTDYWyeVp6WlwsKn88eBM+cHMBflddgJX1ULmFUhpojqR0J/6q2dYTwGDfATi3T/Rh27QJzg15
uEq1DtVPYANiPPmhRClGAo9DhrMx0WWEtjxAtR+TZdVaiqMe3B1z/Myi7jZP3ZPXJi9dJ86F5Z8R
iw4eans6lkP7NCo2R4zueJxvhrhBI5F8cZmh1jjEH3BtTfIrIatL8uon47WW/r+67paxUOnjDFa1
GdlkRenVZZUBvx9xG6hlSUkvZYfJU/+jHKd1nIOQRcRaFMnBzmeykPDZ6vmUhlh3Kct33/uw0ZGy
7HpNtLapZiTGTV1TVgnlFpuOzUjJdqEX8xODC7sRwFuAg0aGW8pxqVQJY9cGXxhttbE8GNq8N3Iy
CFon1n2UWqt8CirMabsNh4+1NzorBs/wUOnWUQxmdGR1e/OMEmr7yFlNG04RosZa1B4gPy+NRt+3
YMtSTR3Iw4xwpIiejJkZpRoOSvxCzS7YAkpQ7EX41rGI4XNy8cEGXd2L59YNbn4pzpaw91Hi3TmL
RWe7SGeECeu1E7rPBoxCWOqHvou+p1Z+z4PjArTwn0sDip1pfdkjvhWu9kNt9JAiMEvzJI9zHB6K
wUGeFBEWtaRKEA5PTYhabGLADXdwZYNo3rzLed5bU9YtZykwO/PFE8owa1M3dsg31Ju5dLcGG1M3
gxrvEU/KEdypWeY76+iDm5mrJFk37fSaj+l9sDM8N6d5b4faIkQ6/FaQ9VvMkmw/gp8GWsz2JrJE
QOEDsSNUhX9GImT2OuIqQICxNX9MpfcvzVFSjm39p0Xywqm9U6DZJ8nKFmSoLobpO8jua1WASakB
nCFFABWhx7eXWhjYlvBFzOIxMJN9mltYbQ71uWgwUW40+ZIm3b4Fm6Qmauc4hyRzfmWNBn3kxEhZ
ph1kAmcvJoD+EN5hB6NAXjDI7F6d2rHjChICLgW6ijoFZrTRmfJbbesC6ylb5zC5wcYUAFNavVsY
lbUtEfExBlYdBAy2qZwJt6FmL+C87TvST2WUv3glfoa2QXkI0Jl05VH2nvLu6m51Wr3kVoVa7/Sc
Wv0lDfIjCi4SlGUWQMIz9N2E2DPUXdjUGli/PH/LPXfdCXELUwAsbvccyanYKsDHaOZHwbB86Fz3
3xDN36EszpVvbB1D3gYWAjdE51LoK4ijL343HNxAu4nCwx9tOArHwWzG+vTTDKwEpOMWAYHI2whX
YqPg3nVYnkp57IhZNB5FVGYkCPiofhl170UzPMSSi58oLrc9PE67H1csLgvB1JlQeCQT7P6ODJtG
xnsjw4sQ0ZdlUfcTGFsXFUYbDXJgXc6iahLwSGCeipjSromUEqiYSCHQS84lA8v1GOu/nRstS83B
CdpEz6PSkF5JNFQTmvrL6joHVVbjTH0XnZPcXtiDYRNJ2LfS47gR1Fi3Qecr7MRAVde6l26wyjIy
L1BkwACZqPGUl6SyKQCxQsX4xrkTUvexIc6T7tuLwLQ28Ap306TIuaHOQRKxHDxAj2XsvVJ7wF8l
hXFkyZdGutsmIjEbxhVoVP8s2sEEV+qsJ9GiHTzUlCjc534KyKmLHoHIDkXu8gh/dF5ZpGLabgSO
Y6xHQwc7Ob5OfX6bzSB46EGDCxP7ETUYjEbbaWZ6IWj8J4N8P9bph2cgwKwHUNmMU14kx74kM+ZP
JxFSuZqbS6F5K78djqPpvCPvvGvr5mK5nF46B2GD7HMItY6sv/UMmoHB4PZfZuX+Rn7wBLgUz/ks
PfhGvrRgS2/ILV/qoHzqMBxlCynPrYLR5yZJGzgVzBM0HPLkMRkhiRI9EZdPa28Aw1yLCLxy3SNH
5vvrGOowCYXvAk6Eb1lXMfTeEnXxNYPj2jbjxsvAPGBTF2XGB6oaB8R9BZKo5c4LikvmD68GuD+3
T3dWBhwOYhYCNdPeCJp17TQoqzfxNalHXisBMWdSqKlNwvh6P5jwjxSSo5I3LQMcO3FG6V2qmGnA
GdsT4glJhGMc5BenqPZpl++SpNyr91FNX4HnAdb5A0vsycii57CVdyzZSbjhi8jTgYbbxoP/A7bG
AA5QPcIP+PUItRKtPGEA/KUuQNZmb9TFfuzEDxxA7AxIdiGqRTRt5eUlC8zNVJQnBVelxH4HB3tr
8LSgKIzXLK/dyIZjPaZ51OaL2kfRpVTtb5LMESgnTLqkubmPas+m9vCvGamadW4eoDbEVjROWxso
ZpPlxx6LCUQnzlla7CGeHRLDvc0ck8zC3flBfXby7C0aSb0Zlm8sQRIgZTB2Noq3rYJM7bWZ4hgp
eOZAOIcbDDu2BVQY8L8jSbjEg1GAJl9JDq0QHzP6QCRXv5gPqw7aMz64hD1jtonT+Vg71kH9P9vm
v8ntsF2tV1kuFpDDfkCsnQJAoX3QPmWp9RvlmLhYupfcm7IXG5a1K+p101JGxmuN4uC74dcOpm9O
v4yy/m0OEsXoOOFtAhvWCwUO1IAaEW3zQ21fAFvI6N5sEI8D4RS0ePsnx8ZHJT+SpN56GRbMcG4t
rdiMNdFy2G6ymAeY9Mes57ws0NLSs4OZoNBt9o92WZxNK4c6X2248DqQM5TweOP3zVnTja2uxNbg
Ny6lB5MV4X5EUEfQ6Ul26EvK8E5kvhHU/GL4gDoESq+Ne0LeAZeCEYoB2FSyFdOXJQjiWY0+zZI8
Gb4sFlCA7KQZ/juIx1+7ZtONqOAU2rgwGanAXI/j4G+KOP6YNW1rkFYM02jvZ/njmFaHCBomNaO1
umsKbN1wnFUnALn75S6Npid/9B7TYfyS6BqgDZuu1AUKLzvXxkC1I/82Gf5Wk6AkWmAyXJoXqrKK
GEr1Vi/gBZX3sWOuhWULmgFo0kOPe8wDVPQHpw3WY5dcJuEfcvaDxO6Usi/JNL/7zQZHvJdGd9Y6
cyfJpEKFRirOBBCJRgdFj9z/NrISjua01/KGoRcj+Wa76TUb5mCtOq+AjtLhg9ZnGVt+bD5bJBaK
GO3qZtwjgpJsBrf8V6eIqiAO2xn5RU6zvnXH9GtkmpE4XjD/13Nmr7ukSx41VzgYlNWfhLCYkkkE
DVqP4pNZISCYfowRUjxeKndgR3Y65GV2myq9TqA46MFiCYt/mXoOQlRsBYDyrkHifM4R533DM36q
dt5GYPSosZAcnGu7gAOLCFdJYcGHAYi4BFITgBSHEkUxSQ7goQSkp0fB1sxRROgibR9RZgdQPxwr
q7pxAjQ2eZXiv6zeX12nhpe+oGh4JhHIPSJxC2LvOFIQx8o5aFdDg+qOqPE0b+cnFzIypuf/UPMK
N1pMTYgccbq2UVNd5AXuMqZefeejhY5z2z62CV58mbOQM2ncDKEV8nrA19rEC4H79A32EWiRhRpk
4VlVi4sAfhexPKhfVDsgTwLSrItJ7KsSu7Gc2IkNtY3XAOzQqsrIQydtTz1b79MWb8MIEf62IJxp
ZIp/9mR+hR5+DygCdc9daOPIXrmc7QkQxWuSNUr+PaVG2YL+Xvq6OWJGxNYKrE7UxQVcb74yAusN
Ki8HSW+23oWjkzMxdaTo9Kk9C7JYG9/KBvjgabDC0ontLExHFDGa5Bm3kvZQziW7mBMEaztCe8yT
HVD0PsKNjJPKptehM3a6Hh047g/HctZC4FMVuR8H+mc1kHVGVyXd9kNpHWIkBAmOKnMdxjZlq5L4
jIx0ZtvXYvCKAlPboblJ05OL0EB7OjOij0pq5qqtyLwETfbkQ0a4ukVMIrt03AwmPzCrwRnP3qh1
G31okYs3vHzNaQ7RiCkCeDEgyDhTW8LWaRK4pOvOys16xCBoXOAPfrpkQGDxTdHz1EYmk46ADugv
MDmcKhALKP3s0W3ccFEqU2lSf9YyidBlnues2yZYIy3zOEDWXYdqEMQWlVXSBRdRlvgkGgaHgHRI
r24ee2gPjtUe2bYEVYJi2M62hNBqhPZzK6laZ0XSXHHas1BaASWhzzBmZUhB35qH/iyz0l+QVqgX
k47IA9sOxW7TrNfpKMOzZ3XtOjWm4lkafXB1tOIX6Zd/oUkzFGVA+0aixo0aoEGENtG6q8wCPqJE
PMJMQqqDGFihiguFQBYDpYRe9luzSOyDWXfRdg4y9yB6Mz0OhR7AcnLTRdSVxrLAVHItxyE5Jj6k
wmoq4xcJnXfblh50AbcDaV3DN7MngtyxT7tvcr7TMbUdc0cISxRpDcjKGTbVIXtMV8gmoGHrJ8PW
A934kE9T+1iI/s0JyXuAASx3lKU4p9clTMMSHxGdvWVp6Q0AYUiyO8xy0k0zRBKxXwH/tsafRFqN
jlZHlMOYE/rB6ULzOXDm7IVTG9QNqnwIVOg9FZESWL8hoK9UFSDqAAoxupAtssJd7ACsn5EZkFSa
R03TDlUkiAPLMT1JOKYPUYXnuI5Y9UsaNtY9r/QmBSUZpCj0sZyybpR71LE4knSQYy/NgBvPwgLg
+Cb0WCw4BT0IZwZzD5iac0WD2dlYCrHtx2kPk/AUVxUYfxyfMhtBRtmsbQCReZGCVzDZSTMbpWTy
Ma+mMZ7zooGbnZI6NubNhCmsVlOa6XXnKUK9DHVM79stvI0WAfbCmTUj4OntFnPEkkAaG2Qbe+Ih
SbdsExfZBG+zzN+bHlWHuSKPID3QNyAtEA1sy+9A1r+JOwN1xAA580coEOC3SF9R42Db1XwcqRr9
3cpDXsXB3HcmASDq/hFLo41NzpjT2jXtpncPEqrLahpE7dU3qpXp5Pu+gfbv0JCdF64lGCg/hgyK
1aRfd78yiS9pmx31Ibsj0PUmQ+8NgT+YK164Qa4X2pJ9MQSWxINd4JA4rZDoOpr1dEE76m47ZLPy
bN0GzX7U3ds0yq1bRK8xiH/PbJaV0b00I7LfA5lAr9SvMcUumjnWVpWhij7IcvaOeSmFx8l9ZEss
ySQ+QD7FJ6+Bg5ekzXsyEevoIBuDTlsVTgPAAoWTf2jrAebPYfYavoGpUgZzLOpigBroOJsC1JFD
4SJstKts3Oegrl78PDg0JXxJXe8/pgYuzRB99AalSZt6+wirG7NOrERL5zBHIWXFHIhhi27Qwzg4
xOCyWZhViyi3wtsHr0nTX/1Iu4vUuE9VjyNi+mjJ9uxKBNW6mlQn+liQD/EYnQxoEtBD8ZcIKOSA
B2kH1P6wgMGmU1/586eVzTu3ndnZzOc8NtcImYDfYbspYrJcWfGIuxaWn8AMncC686LfBGz3WRXj
Yg1unF+fXVqMOpJxKykcrVBlytHWDfezBg2hVQkceMm4MeXYBfNAHFkTc0Wym4She8/J9LoeHhm6
4CBsfXH6MbeVNG5h5wjWnfRWZih8j5CRl/Y4LqeyTJfkW5DWqK1TTeU2qSbyfCSXqMrB0+3NawkF
BuWusMX+BNXckSyNhuIRVmO/7VSs/ZDjtVGYgOe4eV4l+oNokARWR3Az88klkN8ShBXNOB6VioJS
9Nh0LpjkAshqHcOijO9Vxrqj3BjZrxaNh/25WcJyqe5xUp2R9cweTM94d232IpQtYM63kbVUaud1
TbkvGxltZVOfpV/c+xhh5dyFhpNVaFeGngNdwv009BIDhgbCgA4tTMmteMANgIyuEgPsMxkOkhtP
o6dxuIQEGpq7wQsWDMA3lRiPJ/vJGWyioTE+mMAtZAIONx/nHrIXmj6aFdebzNEAuUesYKWOMRni
+qPPq1g2zNjC/JzFZ5dOw0EfbPGacaK0nGGj1M5U6pWo6mnQR3CoxXzNoyxZTPD0VjFLYeJCNJYo
niamC/NUQ81MmvmSs55BWixxV8UoOtRxTQ5v2fDu+gJGWQa+b3DlxyxQks1smMW9sgbLyJW1ontu
WMlBXHLks7laePW7iFghbCHosUaZAKiAp38YWmCDIaMwB4PuyYwnikq+U6wKcCZzOqKhCPYAJDai
fkzQaOf1PrwyNdztIXwnN0FkL88gD/cFiYtdlKF9rFrYNqaFReWi1NsD2kunppSYHGdrIafVaFhH
L+/eQaOxeAwwXsLWRQbpJ0bKRSSYRVnDVxZ3VBuLA13zKrQI+XTCIhO4ufSRTRSFqhN072Ey/WIc
F7Ob+idWy7Mz6VvMjn+bDIEbCQcXz5mfEnhx2WlINHfjTN0KnFjK8aXRgtdIi76muF7GuvmctRO+
KNqJusWzN8h9ak4d2f9kWNY2AiLkHJd2YS0CUrBVk9/seLiSrwT7V72EiqxR5U+TiA6O734h67c0
AZsB/2ve3Fw/pOi/+MVEBgmtp9l/RmPgUVAz8LJgg0jwtRMYgpOTWKq9oYe/ZuYtaQ2vaLeNJFAM
W+O9c+B7E7/viMsA58A2W3kKeBTP+lNUtwXOyHy7Tbd1XIul6iNC8xcQ1lfNmpaGMb9oFPvHDh2y
0XJOicJRO4Y4RmF5i+bmGnjxW9dbN2fsDqVXHAvSbP6csbRDq2G9KDE7hR66JTY+x45/MKW2mLMZ
ygPbYQMXiVm9CmXIy6rNWwZnNf9Y9ABksElO8RslnWsbOUq9OLiASnq1LTyXSeyiUaavZQ9aSvZn
yFv/mm6budpXw7YTOSWFVaZGiSbOJ9L+/A7fJR9VZQnaiWf87x8ZIMpUvcCRvFbzdJ1qqqZz2HaL
0k2BBHD4OzggDdR84wpVgQU1p+US5LHlfzeI5uU6xrUUoCYgRi1TqTMoJbJ7owYTP6sPk7Q+9Npl
zLFW581w4B3bL0wwPJjtmHEmzpNE3jD7pxxLuIWPWiv/IJGhfrIGeVQjbQSmLUG78dSQSNcZ9Ki+
/YqKbqlkbOwyOthl8FBMoKuvRvCZaNkqmC68eRmy4/mf/7s47eCQ1eFgQnoR5PLX/xqD6jzYAULG
7Mo1cCTQyheYeUo7G4XotZqbsXw1Ve0wI0VwaYluuGpG/p9/RlQP0/KHX9kIiIk6XeXG8Mz7zcgM
QLNoydXxNZ91nX9IKDNA1sT49QTGu9vyLbrFAjvBbE7pMD5TVy5JNBcl4oZfPDaxKKlcnjvMg0ce
s6qnd1L1KDw+zcHZyvAkMrfSr0AtblXjjgiRh/qRn3QR/PNCIFy1hjDE2bNRe+FF6AfNOrFTUV68
DNNPU1X/Py74wEUEiGctrWgZth+RLzlgI6nhQ3Z740Yucdj/npJL0ikiOGFxmhkvXo09rE+IjsTE
fx0KbaBwf/i2+vm/rqfhY2/aqH8Y59xuhJLEiCmm5mEqr7TnPCBfmt5Uv3D/FhKh8dI56ZtqF744
shpblC14U2oeK6e/00seeUFayuLl1JavCEylapWxgobKVtJPJ/XndHDUqDH3X0upuUAP/PcD41Sr
n/j/zm0OqtcNCCGt/ywdc8OnGgl6q/t0u17BpreZPDnzXd3WcdM9dxrCy4CUCN/k8rwqj6GGm5qE
6jN5597ci4blv7x9577ylQmoAz2vgfLkWwO5pM4bn/kG1a+MOmRbkVnP1u44PvNCcRRsjHRQr56g
Q1+hfs+n5ezu1MtxAbX7J+R0+WsKxerF0PDaqNuybKibtMLkqLvOcnPdy0uN4muAPQJUIDVvVbPx
y95Kli6GsHQqA99LbSSb6fgS+iMAsPy7YVVmBBXN8Ervcw/GmgTmbmuPPE3d/QjUQHxkSx6t5GgG
SrYSN+IBvx96mh5NuAyWaQvByuE4Ry97KkfqxDzAXJ0QO15mc4jIvbP5e5CoP0dQRarkQ6TJ3mAF
TYbnqEE4nPAQ6mf4PQ1ry3vxsKCjcRkENC65be6NpD4cKfx6vBeTfGUm1KBI5nbVK6lD756wzqge
pDl5C/6S8cz7kwTdq/0LXByDRe2g/FngZ1uLAeE5BAssO+r2an3hD3kB/ktrDUwTa2DLl+vSyXZ5
8NOPj1p355qqG7iKUfzXNx0lNYQ4aP32o3I/5RRse3C63ktMaUUNG9WfMefl1LhGgLMhMGHgnaDI
yOfqlbS236kC6f+eQAsXVpmBxsYTEBsoZ1pUIVoj5TPo8DFCJ9F4cUGkqCvye0BOy2BKDurrakVC
TWkkdGa7Y4yiWatGL7iXrAQLf+Wp5WDtOp2ZP5PthTzXDdbJAw9kNTP2XQhurUubAntF5OjDnMue
OFcNafW3YHcvpDAe2Kw5yyLxwRC0wBW7/g3P7AcsxhOeFdI5oHpQEEpchkIGM4Au6XIs6ytGTntI
TMr/RrHEPG8p0i3cQ1RnU/LlX1J/SisbE2iy8Ux/Okj9Y5bbLCw27tg+MGZ4VDU3uuKvtwIqQ2IU
f5P+v0mjdh16ntWNb0XTgDudv1bLnlo4ChzVfcIR5mqWUFhFHoXuVHMZ9aamRk2aPE/eYe6FxmLc
qJB73GTDUbUknaOGvW+dmCEqEAo5uPO/DFCu4Yg9IzfOg4WtH/SUevD0PHEM5yGYC2pIsWhgDKBm
DdOEn9nVcgKzHkfM2gJFZp142YD/cnqDu6leXZspQjdPiY1KJqPaFudRAbSaJ56HD4bJes2RkdQ5
C6GkvfGV16LIFk756Tj/shrCBYIArH18V+3fI0gOtmcsTpeTa6vXNu2L593F8NWi0MkN9QbIvv7N
0zFQvBmeYblmbxKUrvispDs9Dq4scX1O5QTgKFOvB2yo7uP8txYlKB2CghbyKTGuvtd98zusnB9C
C+B5IjBmXuvDTPCEfjMwksjYciTdSgg1Fh/ZukTC91m9Js8xk8OihWHA8FcFG5FWfVUN4JcMsASJ
MQyrQcY/jsYO1CMZ9Ra+CUFs0a5yM9oH2qaQxjbobv9dIzEalNb1M7p/x0ApnhJvqTEeMGLUDmHK
FzUZjSrOVuoVbQ1Lsu5ZXbru0s+gcW8Nt2RBi4dVa1ObG0rzibGmHkdDL4jlgJdl9zBCcI44Oomc
cz32ok1PPobMjoWm4dDIl0SRtlOEBjUTkwh3R0ulpVTtRveMPgtJ/M8xK0pFNoYu/h0BhGU54AvN
EjeE2VOKPuLci6e698gH4+Ebt9PhrzuZMXhjsvrwAgywbiAUgQVEtWUaVnShbX0xMAlowHqtLTNH
w+a1y1FxDU5T+ghucKXCSEfAUCzKbRdIbIbWPo5EucBpgEgr6y7oxh+4jloTuPZI5a4TBEIMPn7k
HkwuwxOI3VIfo1vzBgKF+MfvJoYI1GsezSbK4aGEvq2Dfai9C/+VyILVJ6hMWDd3XFD+1mVJAoIl
TgVwagBn4QfmWw9sTbysckQpsi+1ohk/PGXQUCPbRTlTFI4c8bo7o6bMNsF0A+6txqh01UYNE+kh
qr8Ch7XB/FTnRJHH1MSfWbH5NTQDSCagG90vlYf4X7PiFbLtW6Xti8IPIU5wUkueA1GFbNHHXKlt
gb9oc7nJiUPQe0PzhkTfH+FkhjqY7nkv00yGvUf6IsG5aUA/x7MuyUgB0GHNGEih4B7UM9/oA+6g
bo3KVnByXPwHmQUMi54JQzup6dNOCSy77qI2qdICHQ9wzKF5aP8ajT4GntrW1JJHU6tu7XmAWked
dxNpeD5gA4PsVdCjEdamiOiMj2q4TCWUUXAmDxWgtVHMZ1p3KABMdlu4qirs01HotGnbWC9Widmu
MxfN/LqVH72+5iFnfh14dwjgK+gs4DstlNIpeQNUUcsFLgu32e52lVGd5g7cqzqADNEeezB1mPov
mgMwiV2CWMQR2mDei8OJgBvzRkSYdKcFpyqSr+MIsAKEBE1lEUn4LnWLPNmoYQ0GGZuUo2qDFnQH
QSZtYPj+wyRJdfAektBJNbM1QaSWhGScoxhQXF+JA6gdMYFA0v4tgEiyGqjd+13zyChW8UdyGdij
GsTdiCk4YTSUekbfwF0gI5ksn1G0VUsWo4lm4yHsEeeBHshrnYmDxJyd0aJeWgUAiPqitkcCClQt
fzOiTKE+JoANR/HAmOS7nlYeMKyGsXxgqDHk1RHHAibMEGljc+VBMQLBlyC1wJ6so0XGn/N3dAcj
iNklqHX6SDz8ZdZY61RPGOZ7lNgrJrVKECjaDBoylK6QE7d2tDKhSuxd1dxQMZlzidCOMEYB8RpX
tb9VWd1Bu7RyvOsQQz1ORbwuH6pJmBD7qKcjTPrrMwYq7czvrehFCZKyTOICgFOGtzIgYohxV1OQ
0mslyMEWln0IrKrm7sU03y2pTmQqflStzkBRcTQnGOe/swuXVaEC0e1fL0lQgvO2BEvDk7A6M6H2
3BbX8a0zyrWRQMEh5GvGv84xOagApCI0yN1daFRQW5sDGtlfcpLLyRKHcUBsTG2iiYn0ixX732Ku
oX/7io1HFq9JJxwy0YciM5A2zV72GUJPuaR83wboiKTDVgbVQW/slyFNb7W0fv15eI0krFTVKzUe
FSqJzonvmCFc9Ldzxj5C0kzGgHwv+GK86b3uNxLWkSqzoPPYyXxDp8QKCR1dUyIw82BP5UqGMeHV
cCMbDenPgwaeWfWBM2P+YLICyXba1NBcwfE3yvQEN9oYwlKm/GGXmp7djN7c5rX9TFb5VPZU/sP+
nTLOru00ufg7QUE8reL2PtQVx8ZxjTHWGcFl0uZo6aKX/YqIK2FLu7Py9lBoPAUIoJ2aHmp06J6+
7dLw4NojeWXSxGrLrIbbREDf2c8qMOS8DQjLO3cW1SItK6AnWFiZy+KuUjFFD4yL800LpJhi7NbV
NWoYuAcYKQcOwJrXXp8VpXeFJvupdOp+EQzNGzqzlxq/v0CdmFuO3EVE8xjeWXUA4G6ym8JculW8
F4ySIRBHjZIbVHpYOZi6ulP44FnpkW37Qc/TD2mjDlsOO1EivA42hKXQxMoiLViDGNK9GDwq1MlC
BTTozV1Hz0WLxT0bqkgDp6wIo/dWWcsiZ6zoLAkHgR4AOrKS05T/4GqEW039hgYprE+vfhk097ut
YG5QUrnMwr8Fo7tRY009vlHC3//bkqfoOyH+nHSQ7ew/v4hIwL5zlyE7c9kihQNGJwCy73TRK/jr
u4pfqwZcICS+tGkFmr3uocO2Afzv0dZgNTp+inAOyjNjeU9m41YF01mq0kUQwJ9QQLMeWlDUd2fM
t6g5CBtMfYiAR+1DsBWU7+KpZ9sfIQnmKx0dG7yDsLTqreNMTvqhyXGV0Pv4EVu78UxNo9s0rvOs
jqSzslS2MorGxdwoT9k10gxIqGQcq4uTY0XnTpHoWDcd1lGZ+5saVQtOU9ENkxLOKBaT1G3mjTPG
9aImmTHEzqsXJN8eed0V4czC99tNSZLMyORXqEUFyUnzoYNNlOA8blkGa+kcLceJGUfSFVQYa4wg
dtDS8A6l5aMQqCBlk7H+O7eh61j249oz+7XavQY5HAoC68BGulev+3OFY942nHVkGst463vzdraK
DzuM6X1zAKQ2SKheFGE2ZdH5y8aixukJEgp5G6JdbL33wI8BRm3HGYGCVNr7qcXmJRo/IyOAXRxo
SGQnDb6xVn1BlP/H6eV7xRzu++wA0HZLLEUGiBWp6U4otIBhwY7ajfInM/1EZGcv2UeE65zVrujr
ghxCdFOFckMj61r3+xINv4dRD45BSHgJL1NEKDKAek6Ucyf6XA+RF7EJFytBKqpm7QulOKi1wGOd
bhEqUdmDBuRjamp3v8t+DYhULmIcWMudYlTYhoKajl/vYs9b4dSwjn39NyFdWRgBOkf5PozQrNC9
j8yarrkmPsJ0Iq2vfwFKISuHwU89YhEaHiSIIeABv2qEZJm4Wbo85aV9sUoIlPV4pI5/0gXS/iaZ
F4CVmVYcXMiBvpls4yziMOJvdM98MdlVciXy6qCqCyUaQYUze9GsN5uBqpmFpXcM9HVBsffJbst/
owNjwIBZ1SArhXPdSvs7i3b7Ufi7mvhZDVcdrgqGmYch8LYe43Osyr/9EhjsaZjTSyeoubkI4RN8
lC0c7oaR5YH7mokvZJkihiy36oJpHX2LHkuuOHpMFZA2qBX4DO0VTbUhWvH1MIWLadCpvhmvekdE
k0OLsRj+ghnmF/2xSOY1R8GdGttmah6T3Lmmvncr+ZyS1qPKQDWsZG4ds2zE32XSvI1+vYmdZE2B
aqOCRY5U2mKyyfKRfAmMGcnmln1eu46QKTyHcm+NSnRQoMQ+AiUQGzWIvRyLRdc6R0N1BGpyyAHf
P5AZB3dkeRdAjCC5OX4mPiTTqNFPqltEGiw1R187kbXpQQUMaOfNevVqIsJlW8juStLvbbjGBQCy
ESjTvFlZ4fhXrYyLeRO3Yqf6TA3ukZ09d4d7P0QLj7lY2SDB+/LgseKlIHlVFO7TO3gIrjomv+g0
Rfx6KNphN+KYFZfm/q9h7GyjAgyj8b/RNVlqafyh1hYT7HSRGStoXkvDnXdZ7BwD/CBTRoWfWXuy
8+8xSzcwFJdEjrOWMj8nWYzoY/does6hdOGAOfHjAHFs0go0kREDZhQQjfvucMPeibxzuTaBd3Xw
Q0MUe5gCO8+i+O7US48tUP1ORb7dbD1ZHMh0X7AeKyJYu8dDjTmahf/Ui+pDdEDl4XHw5LMbJcdK
4G/JGZc91FvWyXRTmcwA09E+qjZubB8ngQmvehWnJp3jpCQ7yr1bz19lGDwlUbzLp+iMg+VDH5i7
Omb3m+WLlQV44oZbNePbiTOHjvQw4BAKptSA3X0fE66MGQIgKr2MwkD0QABxwChpb0HayHQbiSN+
SKNiHVgjG6e5VM+gJw11UoygjAxlqX7TIgYBIuS9RTA+LZuNASR47KxPzBHuhcBzcI7+5b12iiYg
b8KOX3Ec2KIg8SxR5TRdv+DI1J/yPnrLALv0bXZDf37PerFNfRuaDUZjeA2Mc3mDh/1oeP/H3Jks
x42kW/pV0nJ9kRdwwB1A261axDwwGJxFaQOjKAnzPOPp+4NqMCmkJrusN22VVpapEOkBwOHD7+d8
R+5zDobm0bPwks+pGT7LVF4VxXiIMKf0TJBzrUrNGK+QXWk5VZwQwqko6CH5fArZHjlsR4PqrhDk
3rQTwV+V2CZmVpBeZa+tApzI3Efn6Un47Y0xoMpgMHcjTngZskKkmkFanNSMxS4ISar50KaT52b4
2hNoAXhzBRYf+nR5hKmF0YOTejK27BKrOLxFgDJIlaqv81lIwNJ9CIftlM7yi+Gqb/t5Qx8gg3cS
aJp1f0iYkGtPO8/DKOwBaqCVfGoq72Z+Ci3Vtqpztz6xKN8fpMmbaOFYQ8xzZ0tOQXJbHLrePaTA
HaoGVhyUv5BROiPyfh75C9tDT0MhKjGDqzrRXyMeVh7YW2FwdgztIXXMxzwIniMKh75ldyyaggNm
v50p+1eV2Xe60RG/PRwTpzqaDLUW80/IdfmpeawBAQkLmQ5j+yDFHYZ0uQ4Sbx8TMMBRmXc910KD
RuDbzw4Bw5dv1ed5dpAZqfKWwecvADYflR1s/6se+9RumTHvw8JldJ72WK2ha4zL/wqiRMQYZqb7
ciw4V/0ScP7/5x///ff/eR3+l/81v8l5SfLsj6zF9hBmTf23Pw39zz9YFs5/vP/ytz+B8Vuma+iu
UrYpmTd0yeevL3dh5s9/+78QeuHBm+LiNnDQHnfebRsXD6HsV1aQ8j6CbAgphdVAlSrv/Hbb86/+
qWmpO9JFS6gLG72741403WlFnYwZVry6qzY6IVlXwgnD0+jH0ebtpsxf2zKwSjpS111DOaZr/tyW
XoG7ET0xslZXDMsxBC6SIyEPqDmhXI7hBB11ExemqcZvhTm9YtXJKKFm2VnoHDGmQWxdNdIIr8Oa
fPog94u9PwoALGRaPWq23e/0iAps3E3axmstk9mr/cTuGic9nuhlTYTSgwbf5OxwLP4QTQbLnAKf
b2bA8qnn/UhRGj2aSdYzIaGM71y/fXGrpSGUNCxduIZhGcoyfr58inEOR0VDfRsh/EkCznvaYGWF
ZIfpxS1lSPudbnV5u//Rnm0pHrGj68bF7Xa9AisPkSCIneKjQzbFIDHRhPn1O49V/e66lJSMSwJh
sLrovTIq7FCPQ+/aasMiXZLeRJlnClz3qgqAHWV0L3zgUHPRD1vNswgDdZcNkLZZsXQrnkDIeXfQ
3QTEBG3KMHDXtaZ7O3DS7t4ViboV2gz+wSIIJsGBXNsXQXqepBT3dtVlJ8+nGFOkyTdASdMNIZli
Zxpowkw/RM9WKa948m3L+tDISSE/LHoOctpSnpgBh/u378XlrbCkIW3D4SHrhrQMcXErygTybKD7
5U1m9hzE1HdalF4bqfkEGu6d2/5LUwo5qyEsXihHCf3yxRWtKCX1NHVmXgGbXTjTJ+VP0UOdpAAK
WtZFb1+a9ZunzCtLUZMO7NjqoveOSWYgIk3ta2yj5ifoKTrk6TF6+k9bMYWwHKUYExmPzIs+qwaZ
RkXsFreqC559m0kyMNdvNzGPaD+OeNKgCSkMXXL/uHMXFwJfszVcgqVufTOyPmPFIE41JMy6iDRc
Kpk9vfol8XKGbIn/Fk2/fLv539xH1MPcQB3FtmVdvpV91NWopXkra9uJz+Pkc0BodM7u7Va+/5qf
rxKZmWDpLSx6pGHNg9EPU4qKwqRKeru6rSq5zUwLnIM07pq+up/Rk4gR9mbB+bI+a4imtZSYNEry
o6fJfqffGM5v7rehuNFKtyW95+J+GyiFVQ/E43qsOvbCzeh4RCcotwaDlKSI/ZLJ6CERDdkOPns/
YtoWPuNVGV5FbOmJZ6OoxZlZARMKIUElkxLRsJ59mlzM4W7pkQvxzs0Tv/nKwuZ/jNgWA/VFL5R2
1Zaqb4rbnrFJmluN2l98qKJqnbKRGlyiIV1iJ8j3DMFr2MPm7fZ/10MtYbq6ZTBh0lEunp2bWlWa
kfPdgPlYFpMMyScbtvoksHp1n3AhcAZI8SAL9dXbLRu/u3LLnAcWnanavmxa85VDtHBf3NZ6VZ9q
K8YLUBr+caRStNMcQBapQE4oTNHibcDuV2n2uG6rzFyVOhqad77Ob/oON8BgauEbsQSfP/+hFw9s
ngW2+eJWD4L46MUWR1UjJ+A5HWUfC53e4Qv7VMapdZ8q6a1aURu70Pbh5Fr6dCgyuPs+X/RQq1HA
P65YuAMhOTjMMOM73eZyRGbsNyFJSNdSyjSFefFlPVlKKsNpe20mSfHIfj3b1hOVe16AEi8cUbfv
NPhrP/mpQWteVv5wd3qSQTsfDcOt7zjGptcKUBVphhwn87Bd4ef3ORaK9BdXRfvvD+a/f1qy1t+X
sK/olir2es3Ff/59+zW/fkm/1v8z/9S//9bPP/P3hzzln8u/8tNP8Hv/2e7qpXn56T/WiK8bTje/
VuPdV2Inm38tque/+X/74R9fv/+Wh7H4+rc/sZLCleK3+WGe/fnPj+ZFuGKA/Peaff71//xsvsS/
/bn2x6K5/OtfX+rmb3+a6i/HFY5yeFtdV3D29Ocf/df5E2H9pVxp2Q6re8qMuuQ9zvKqCfgh4y9l
G2zi+SGp86bTl2qQbXwkjL9c1wTozlzL1C4c489/XfU/txL/eBC/31pcdBGGL8OmHGdYylaOxazz
cxeRybwIzDlIK9fJTXOcFuUK3sCHZvvD3fhnsz/uYC7eU8HGRSgGeOHa7ryNmCe9H3pi2EmHCAzs
1HUxziQyE3xo8Bjqw23hJ4+Va7GZTaP4nf7/XqsX46SusGb35F5TuHOdq7DA5Zt37W2t9k2sg3DJ
rC9aGmrvTODzb/1hZv3lWi9uqSK5tXd6Wq1KrC6RzwLF02pO20RrvtPUxVrhH03ZjuFI1kT0iYtJ
fCC9dtJ1KpPxlEHWa1IS2NPc8e7efnq/uyKbccthC6pLZV3cRzlZKZHiLIuln9qfA2F222LI0h3M
7vbl7aZ+98igiXNBru7MU9zPHcWRPTvgrOORTRWnol6EhmpAxP0ha9uewgvKe6VUciqicfz0dtO/
u5k2C3OTjS5oNnGxDpnCuIEzX8VLcuyxJQTQrfJqdA9vtzI/koveQf9n6WVIiNGWfbF0UDYSef4Y
Xcd4r8UPmnpOluJ2NB/fbuY3jww4G0OKLSWYtsu9pN/0tdl1NOMFJ8s4TuWTKO//35oQPz8q+Psm
ceIOV8L6Q3Lqb8J7tqrqnZf4vSu5uGFFW1hhO8Pvx+p6dpvNBA/33SXd5cPHa2kaJvsKqbOgMuyL
fheNVSoUlCHK0eJZje6mHOt37tfF9C/mJuaty7yncKjpXIwLQzIaGQHJ8dLHOUw4uQYTbYBUkyF7
j9z8nX52ObB/b00y87A61U39cmUk4hjwQabzzkq/vwo4xkRO7HvfeqrVV1Pai3XUJda+Q0wCRqL1
w9u3e8fv2mdZZijDtiX/d3FD06IW+tgiUtMU6bN6/mI4iIzSfnwxMPzepn5S77Cm1qu3m70cP+bL
Zj/DUGjzdrHF/rlTNnphNHXYxJBCAMaiuWg5fkyUZr0Ybu4DH40GyTF1gUXGooz/duOXXXVunAGS
s1VmUlak85f7YZazE732OvYky6SDfQBlYRGWOjB97+rtdn7Xk1xGSIZIS5qmO3fmH9ox3KlzcS8x
UtmFgWQwMov8oOWwOmrbIMzEj+Ig3Lzd5m9urDR5jpbO5pQU2Pl5/9BmE5OFFZVaunRyUUHAiOFz
rIYqaLJtZQELQAEVcC47SCsscEtAl1y//QUuB05uLiUkC4cUt5dVxMXNlbZJlI6FBMDNOHhZ1EHA
Jjxp/HRYFlj976jehdMCf2afLd9u+TdjA4VPLt7Eq8ZK6eLSI0OD65kyAhWjz3FCO87m86Le/+et
EHvDlpy6Ay/txfWpKLDsAiQ/OnUYi+FLEHx7u4Hf9E7HnSsnQjIEUVz4+Qm2uhMmegvvbQIhjzwm
x9fPacXCBvv3zh37TQd1dSoYggqN0nX7Yl2i9UZb6IOGetjvNQA+kB53fdDW0P/CIYHMK+p3lii/
b5FB1WSR4liXS5Qpzj22NrO1nBOFVWCS9J6guDyKzmRlm1btO6/Db/oEbx/bOCZYCKsswn96HWJh
V6ancYURJwZZkpvLtOJU++0n9muXpxhsKHuuz7gOj+znRgwvdqypHfFkd0CDs80E/Ua4dx5WgSaT
7zT26xVZxBGxT6HzWSzALroHyjPDkEUOo96X92y67zwitd6+nl8fEk1YUkqLl8llH/zz9UwVUMa2
BNXZOB51AjJzcUPmenasiLJ8u6lfr4YpQCjBzOdKCgMXPbAE/FzGo0+qlzXl6FIjIwe+UaJkeLud
X4ZFVgvk+swLcMk63L14a/WhK+08xO0JHj4irsMQn2OvrdfeECPF71eme7AQlb2+3erlgZCYi/a2
ZVKEMYULNPfiTsYxE/qoefDksjOOkCAzD7mBgr+zdkPnkeMH/EF9SsT0zqxuzP36x+Xr94Y5oLEl
q2RWTBddMvCLdhwyGraLj0F9TjxgLqo4ev5j6V/7Fk7V+hY1KgDs7p0naswd8LJph7MRnW0Pfejy
monXbjoS4PwlCifiOBAWrtQ378C56OI8LL5aCwdy0Gu1OBRL952x+ZcXkds9D828HpZruvbF2955
4AiY+sF8qQY5jblLc3j7HEwJSWNuvX378f7SeS+aEz+/JwWRWEE1IbKB7XgMRLRl+/XOCG2AAv/5
flKAsky2IgTxsShlUrjoun3C8YYscL0OpKwvVCkw4ZahjpQkIrDOPg8QQLA465HugoKYJn2dFAqN
kCEIhkc5ZDDRVnVjShLSDbBPq85Xnr8YlIqnO1lqn9vSOpRJW67hfvhfchMAcEjJflehyDuh57cp
L9sYlrKoXFsuLNjGUvHRROmDLM78wukBACE1vmRW8Qil6T7OdVAoeKc7RGDWF296SIFBjgjeRys7
JSMeIxjXaRESiSlucXNo2rZyP6u6hBXXLkw8qwMuQ0uAaokwwRcEWSKhoCqHjKNd25W7nUjOMB9L
MS5lCtSU0n9g5xAy6l1WaY8UEY0uwzNWHayAqByDqhcKJjIDIpSJenYgl+82qKpVC/fCQe6rFOAl
zUb/ma4UtPE2zMnhMQk9aJucwK2eI2t1nTvBzkOSnk1Xo8yvCK7BLRxeE42OE12i+rPbIUPd7q3y
zoQzFUYPMPR2CAcWsmCtgBKoVhgV4Rf7IB5GIk+zeifc8CC9h0a9hlqw6UkGhhap9nk9vLqDfIW3
sbCG8DZFPKgRXhZaYicnHxRTVV3Bet6aob2NVHQfk//Emd4eR+/SUvVSdB9NDPEZGmS7QZDjcj7Z
440jpMnrza3Su60rw5WNHUrp3oEg7cVg9Vdm8S3SNAxiBQviLNlY0NF6s1lzxrfUA0xgJMmU06MH
CaIU7bLEvOwZ48loG5xjywFefUMiCrQw4g1IaMJj4j4GEqfJXU9Ecb+U5clVh5Zcea4hGlF4ZwtI
54QUmG1MxOd1Osf+vATg/p1+HYxX4PHCcZu7C46WEyhTsFM0i1PeclURc1nloM0zeGty3fgfsvDL
kNxooOX5BtbKQC3XEsM2pvrBSoEqZSQO2NDBcJlN4Qct7j5gWF4WsN7a3EeAhQaPSri3hG6dkNHi
ocmFDk/cxWGqH6oKpJsiZxfzdnY1WegaEzKMUIHWz7l+O+Bt574a1reerAPPxUVWA7pEvImR9yqB
xWtGweNMjhrkadJuLHfXFHdeEKyEupVdDrTqxm7vkuncljBOIm2ThCTS+MFI6kMBn/VkKnkQStub
4jEavk2qXUQg7A3j81TsE28GbmwF6eXllC/T/qmQ95DK0BtKAu1dnFThY9QBWoxPlnicrMccveww
PMjgPEyEjm6UvTJtYFAPFTa2gGwRJU6pv+/Z9brVhxrHh0c6JqFIB8PvzjB+eMCq3jvwRKIo23fp
hqI5CvN9En70ENzq056YTD06OM3NLJWvvMdBPwbOZ1vc9+aLZixy/j6wMHbW1pGxmv1n7X7I2w3t
Cwfb/9mIzEVbXWEKJSqp4wAHTszVLM6CkuU7Sy5nEUuCQIg+2KYRnvsHo1zIhwSsUPDSQQd3T2lz
PYgDxSkTq3WJRYg3fJBXFomtWvdVR/4KhXFG5bjeq+G251KOX7NCARNyniIDmpieq00CYRZRDviE
DokVUcU3IyUo0oaLbEs8y4j1H1WkVYJd5IUeKtLBomZbo/ApRb1KpvhLBzxP2ry5IYrcoRuHbZmq
bW8Hu5YMbCRG5JV75D5B1XMG79bV8nOalGdy2tCU6+oWDweoVve68zCKiLBGqc0XVii5ysY+9BlW
psm6igP1qFADB5y616OATo9Czh18VHP0yFxDCFS9WAWMuEQeGFD2c2BtZHxqhSSmcEA/7e6imjw0
/Zy0+8SB/IrxnyefT4ewPVvOUhvQgD9QIPBdXCy8E8ad7Wyc9qoPdnaI0sZjL1EhId4k7mMRAoQ6
esEmTTYSudemuh2GEArQGsFt5t2KlGE6XvjNq0EOURMfi+yUxWvmiVDeOtUTVnmt2cUvebQZ00dE
rQa1UyoVI6RxNEsTZLuAuSqBYTfsrGFZQsHwr6eeLOpHJ99p9UqzjxVpiAFOFzj6tU7EmU/02ghk
Fp+m81GFyWffb+6h/F/73deGr1EYAosX5ru6vDXG/iRwOvbktJhNXuBTAEDRk95SD5JsSRsVghM+
Fyms4ES/b6wRH19IMYGseAw7TF1B99jGVwLIBPkvO4cQM0K78v7ZjJ/i+KNn3NbWSQ1fCrh+auti
uwu33TzY3XRosBgcte7c9Y+wBGVaLjMrXnvMiT32EblDveQmX1LKRQRia/GX1r21ulcP6IsePVTB
YXDXoX+MQwzBqDlHIKr9Qgs/+s6ziTEQYTXGlLiv6J7fwH2PzjcVb0l/YkbjZA1jCGA3/wO7gEUc
3OkTFmdC5u4LAVyPrDS5QQrvOXBwvrHS8lS+go9/4/ofikHfwH/AgfzUG9eWC9SRQ2Cq96s4cq6y
HEsOB8TI+7uHLBuaZYGkHaxE/Dkx2k3dZ+CxJcpXkyKYKFYt+42yNE99FK6N7skPZ5x8/VH5d5Jv
77f2yXZII9LCrVN+tCLoUT35DfGtiMadrVdzv837ElbdmfQ+qNiA6xYC7UjdgKXK79EoLHTK1Rz7
PHqF9iSkf90Pxp0yjroLt/xsWqexgSw/yJ3h4owoHkssS21GZqEaz26PP6GMHjm2uomEe4zcFK7r
bdMwjoNlxh0ZP7p2c13l9rYYjXtLt7HmGZ/6tFiFzbQeK1hbFUFak81IO2cWvRAJABYTFsw1SN/B
As1snktkdlaYrrv84NpMBGz9ZjNjO8LATb50kngofE96CdU/O9X+x0Tf4Y6RyabwNiXpmWnLqgik
Kt5GvQ83dvmpnmBnP/bmSWUvXtrhEJ6g36hNQYqcrjGORPk1iiOC7o3FSJyJTkSz5vLg8eD2xyZ9
9trPleyuWP1uk/JqcjaRdg9+hQAOtH/Zoh1gepM3MSaYEnTrnE4CRsAAx8wx9mOck42AGNMYyOBg
dZX2q7xmEJpMXM4nsiNXegfw26zPJJvuqFCBNi12UdAznuOmiGNwjvk6cuR9WwO/mdAosydGij8S
A4s2v1J9udLSEkUSKQ0poGpdrUiDXpbcsZwlAijtRuxH42A10IX6FxN8O1I5gt/lNiBYVRKT7aPf
NazyAIDm3pxY7VInq9Jknw7ZRzXNLk/U2kLKu8B6csp7bTIWBqono8cT0EJjs/27yunBQIKdD54T
+mFxnBK5GjX3qkmtzRhyiu31W1RGe5BM8M720jtpQw9qPlgNdf0pym/93v6QBMd2Ku8Tdt+Evc28
7nVdrVuCpllOLHr5bAYEQhN3Y6LUI6WhuEWLviZ4gXHlMeimTa7Vj6NvboSuv2T9VxIlEI7ioGjX
ungRJhLP8g5t7xot7LWM4Yib5SHRr63iISES22yDfTz4AKRcfN4po6gos5XnShIPk+6T4zQTpB7j
buxfuqrdt9aV7q1NZjtttAxs5CHs9XgaWNOwoZg0vpkg47LowIE1xM8+ABHH3qomb1MBxN8gDIA3
5DYsbwfgEFSluk0eVtlJxr5O8HNU4rdN3DMgmvxAHNOIoxjLTmQe9Rwo1eS6/XqKZQpIIF1JVCrA
TdOVW4l7fdJPzszbs4JwFY7WGlB3SkxOvhGV/1QQPBk5JHqn2VPMzbAD/ZzbJHZV9SqNtRtSw69N
A9pU7irnySGLZgeumBIgCOG8X2biakDjWtnamW7Ii9iIgz04p64Q2xlaFGjDTWn5y8qJrioHFyqA
m/aLC2h8NuWG8aYJn/qaeORTBHiJEKNQL1bNtE+ZHgsLVjl7JIMyDPkZYEqPFimicWF9gNH44Mwp
ZKzWKvNmaL3jJAg/Au+VS54AKtsMHk9hz3kKd0YCsKB+wYmeF5j8uyskB2s929U1tdrRhj+RLlr2
650NVzVZFTFeb1JKVdOvdDJzNOfG0ZyVRy9DWULFsEACxPbDxQ9Cf4KxYKqOKYfdYiGe/Rw3tT9g
KRcPvLIf0qTaBBHZ4b0LacfNzolusXYhIcLPP1cEJCoQPXo2ECu9bdEwkcnKXfPXlZOfW6Kx4dbB
APuUyZ6kltNodMsuxktBsVeLnVXVXjk9/h/OjQk8ybUb065WtktSknyKGEWJnFwkJJghIQSiBr2I
/UHo3udE1RfNVarUrtBbqGTqYGRXY8y0dx5ifH3VjZnCjoriMxtwUEcVZIjXqq+Obt1Cceb0swGY
lbN3Cfy9BZQrDeNtRGDv5HGgo9S91oXZkgCyjY1Bvw1jgpQn7bPhGoBSZ0wzgu/UKrc5vx0h0IbB
HJcCPYAMZ0hfN57imah0eqiy8ZsPhMx6dIkWggzs3ICYIA+pWGEMJWyOxc+XgnWsYClGj3BUcDZ8
SRiQeyAiLGeoiGHvFzZ6YPYQ4Xae5kf/Pkvuckvf8RxIdVrMTGALdQvjZM/+VS2K5Kz8Z0s8T/1O
+Tedj4STXQei/om0AS/xEcQ7G8x76wT6MOWkoDoNkrUym+Ey2dp417Js74NRIqA1wiLoiJPFFiVz
SiwA1Bdx+sn+NOThkmCEmJgWtdHLW/ZiVroLG4iKgILmSs6HRDbbMrgi5ypGAGwsZ0htfSWNvUge
iCHq8NuyQDVL3HZs+NE0ed26MXaRN2H/Hl7SKTDm9IyC3SKeJk1stfSZXUOurWRz6Kxt7aTgyYoa
iNJptL8M9KyFG+PPuu1wUwqH2/StqABy1BiEFUmHtbX2Cwn3D8vs0IH0PQTtTaSRtbHvQOsZbFsz
/jzR1cYFjmkfPY5BGOscUgPmhO3HyTPWQfAldMgb5LDi2vOeJ+2L0Z3FCJZ3a4+bPrmuUhd60ovN
AAx0NgoJTVra4bXJ1lTDiU5QNftPm6XtcIyzcO8GB6e60b3rJiLHZGQ93t017QeNRTCH8YSVpXDX
SZEjCCMTSyLTVhkVHviYWfnUK/1A2tMSxi0JbV+19L6nGJO4eMuaXdW+YLIv4I+R3GCKh0pn/MQ4
iPaq9j6NSoPzRREVfQrnP7jy5vkRkw7Dlxw3ugMtFf1b3rFjnJbh9EghZZoAw8fs7bURG6o6ZUZ1
IEOKxCOYDQ+1z7jVL+eDwOC+dTioesHXiWGArOAZOxDNOL2NZrH3ZIfksjMHt9Grle9vZH8bjTc9
70nvHAdF8NKwbmBgY9YmYT5g7S4PsPEo0LOenz3+qXmNtOaYdaxG87vcicgkJ+bA5Ay7jdmVPvau
TqvVAz6zlSfxSYUMrhYUOvOh0A8y18kkc+ZwrbVt4Z33gU86RISSJZT05SIJrwa/Wg7G1hfDOqJX
Ry2zcc1GB0sjhUMrPxN57JvFSRivsXcyy3qtQCUHM6QCUiFpiu2+GKx1nHmvhdZ8G1xjn0/gY/WM
IaSSDI4fBxtFZUxGSputOVVi5FYrCk7XGhV8nayJGFoDdRoKGEQ5EZZkuhmc132nv8SwFr0aOG96
6MoPzUzZxknv463Iy00UfrUAw1X1Dcs1LhFY3iRXxD3fV9CFJ1BOKQFi3NxiY85vi1zWTmKvhwjm
r6w0dnKe0wKQYP3vuhVOzkBBH3FUdAXTXXLReE3SsEYyn+oTgXTg4Ld+PweqDyR9f25d1l5rMaoR
rCgbtdtEjeZHWXAuQgBxOIGjMjrvwXA6exf5olz2nlN+6gWFNLDl3abvXnoC0D83VYrDPJsGiwGi
9PU76MKyX0xjTsZq3ZFkNXmT9qnKmrQClTTPS1wzWSJ+2DN7D6G2Hvk3zjHNjjhIEw1j6EQT8Hko
xeyCSquCsAKdXZONubIHrMSVQnqzsCsjASsOlYHUwir6JN1oOjqxbR/RmQ3NAgczukJ8l49aOKhs
XwdWcZ8OKr+hOgtrus/CitQF1e4IiBJ3OvK2Q9vXM+XFkUThlnUPR7Yq12UrxieiDkaqWcJ8rNNW
PPSOAewztbOvresZ7X3YM5wsPd8Yna02ZfFnxw+LQxUUJBsMieetMOomL0bWhsluClrWNaWs+o3e
koho5KmxbYjvxqmUslpddQNuOsi+plwhJONEOXGr8qOCsbGdauqOPSY5BASwrVTX6de15Jr8DLKM
ZzrOfdVBpwolpdYqjx1qAJU0KO9Jj2QnUza3uQzBtWhaXTK6heojSS1EKChB8bEBhHIt3brC3+OX
GMDHgKmL003VL7os6skygxnGWkKDKGZZ/ets2gTT0pokUadNSGW8S/r8KeyszlzrI+zNpRtV7UGH
VMSKLTFvk7Esr8sxHQg9EvknxxMDWc9QWxdN4ppfU2m6FFEbfC6nDrtStCmmnjCBOovJ+xwE0yhy
noEoXy1nZSR8A8x+G4F+GnOHgc1uGuOujA3z1OImFwvNcojyGNjyF9UYA4jLYZMoDUQaVvuzrsU2
r/4IGjrvSbrr6t5cYnZq2PaJ+pPfGPq9LvryBQgnKI0qsqnz5zlA7CzR+6d69rcFoQRs38E62k7U
sCizWgzNaa+D4rGHZN3rVfXJ7tFURX3CiNFDEr4r6uz7JBhUuBJi68sgoey6edmfzCxzZ8FIbjFk
trvIJOwYFsMUI5CBQwwTbsTFsmqrko1ESZREiDveYvFYhmjKthZexmzVNsYcDtkUU7ZvksQIVl4Y
tUD8pd956yTu5qzMKrCLfYm+ezVCk3OW3VTNbYJKjw4s5tLiY2p0eX0vOy3NDjC9Y3bOLNjFfRUH
JcwVmQp8m6gwilNNTTr+lpVRVz7kwSiBacuqrk9DMDnDM3oEfNYYjYhfVpxJOkfVJ1b+YKjUrOAa
xBm7inyM4jn0AL44AK0xGj6GpqhRMKOOLNZ2TszLskFSNGwDbBF3ZZqJ8cpuPVYSJTmps15AF83B
J4qCXbYPWm5jFYnT4GRMi+TaiCbcRIRsMGZ6gilixb5D5VuzChQ1FX0YrPQ4ofJ1zi4c0n6NKlVQ
kSPM1WWWbqropvc1PASsgCw7A/vCYQY4IBmH+S6Wge4e3cS6i/p5dWP56EMWXpr3fbmGwaUEuXzW
UO260nc7DO2DfPZlCHfSDUPbwPqL6mTVtgPcqBJNQcVMF7ANJCo7VXDc4qQ8mkXQcr5XdSPUednK
8hCShUsdq6nM8LpGPprfpKPtwRyIO8srX6Iis6FkdEhSKel1I4xZMUYktVeBR3hR6snqbGAZ8PbS
11W+5H1KEvLN1EDNa+jS5jkdULlT1pUJMCLBD3vWgkFpYv0IXos6pNYUzPvjwDaZbUDeDFSA8oxC
pklYTs9qOsMx9xQ0uVsAaJemLai+y7bg4MioiiHnQApJWoOREdDznoDQwsT7bWR+9NrHIXNaLuK+
J8NHVZj7pgm4dRJC55sUVucRSjzwoc5wwHWAUQNWQH7peKy0rAyMRdbJzl53nTke69YX91E2FiPH
OzEx53IePO4jlbX5owHrNvGpFdsaIAh3erZCklOmvY8Iprr1hd76+1wU4fDaY3goTnaUF95KYmln
0cTElL60RT+x+BTmwPmf69QIzjTeTIJEtJSbif7VrFX3FVZ/Fe7yNGWjbcSDtG+nfEiyrZAd/KAF
WG/bviomp5UvyTC69adCDGl8A0RCZUvyciqdAPa0dfdeJlv3OLAjTp8DtzXUk2qmbmATZSdsC82w
htKJZbDuTgI/pnsoS7eFBTEOdQjV3u4E6IbEG8tHWBeq2npOounpRs8Kp0s5BDOo46eBMpLNxEwc
XEWuQzWt87xK73CVpI189dqS6sPktXH70SB/0WPMzqSb8RoHFi7cgMFc+5Ah7mMzRSCXvB49It+2
faIa42DqGRb6ROvc8BpJNAFwTaM0D+QdrKYPOSKSYkNOhJ8d3dAb2SVyjAsA8EOb5X0LBsSfBqFK
DhAL3A0fnbz1ZfracNIfaKtccMpWak41sd9TYcxx7YLcVS2V9jIyfBERBy1YP5ipvjHsSv5Dcvgf
if4R8/PPpZ7/JwPA/8kX8P+h6B93zQ8n97+o/u9nRf4fx7z6+vKj9v/7T/1D/I9A4i9XsM8wDMQ1
szDpX+J/nHl/oRW0HBTHiAW/K/z/Jf53/lJ8bDp4z/D4oJn/t/jfNP+inmbqri1RndguWrT/QPz/
XVP2g6QCSYNuz0ItZMjuLAm7UHNIoDX+pGn+zWApluFVFK05tZrmQAUyn7HK+nl9EnO8fG1DDC+Q
3eqoIETCYazRNbCs5irUIJvrmJxHok8gGIXNeeydWaRLrlfehoeq0QI6P583g/9NK5r2BARkZVbD
XeoVMKZx13HMXgAE5FyiMKmvdvFB7248QM3b/03Zee3GjXRb+IkIMBTTbXezozpJsmX7hpBsmZks
5vD05yN9LsaagY0fMIQZ2bLZxUp77RWaRBv2bE3ZOTT+opD8qDybPz7RKZyYSO3wkl/ETv/gNFY4
FtgEQQQ3lWzQA0xRvLYCNEMEn2LGcC66ClwRt3raQREKIZikRc6NbRyb6qvRkt8R66dBV6/gqQpF
vpXtdK7bf+O9fGBN8ZT4usAedvnFdNE/vKSmLMJG2Gl6S+j8r6l/DZrnib2qAIWPeRl9Mgsue2kw
KnTMSVpyaVkm3fgTCxoFXH16tVzctcMqpwFV4nr7jxl/+zVZ/qnsWJh1v88hJs5My+Erv+YZ/k9i
aIjTRxnodXEbNHe8pHScPXvo3zTVIilZKYIHB57SJqn8h4LBuZJFcKJqEEfuZ6DFFabDbRmczczS
L6NeRDsi7Lu4qB8mKYNnOdB37vN3QVwYiP7w00qzYcOUphDA2pzWloPszsXJy/dMtXkTTe2cVeg6
uEYk8rHCVGIVRfTiEUCTbmHaw71qOSfgVpQ7VXT0/lys57hsmyey33IP0wgJBcT5+edR+khe4iXO
KhtHt8kKQfPjfqD0ZL5Rj1jnpLe86rAW8MNXu+7AiA2YkRzT+EfpebCOqjTbmxJUKyrs4rNLeif1
b4qdtUtiRUu4kmVzE+2jUqHa14e9YymPpJ7F+z8/rj4/zoeXioYXAp1g34JJbfz+UhH3xaiPqFSL
jA4XK2eDN9VD04bddhrHCEKSwnhzNyUAyThF2DC5/nOW+D+1FGu11sE3THFehiY9QWO6oSglAs/q
o90wj7HVuRiia/HfCIwfCE2IgVXoyRDjbHsm/v2LAxqDzJpNgWG2kb9wbycMq4ude22I98oqg+cM
/klKr+CUeLn2qLZW/NzI6tmo0vxCvPVXwnUab/kRh295ZgCejaESWbduqeNYXn0Op2x6xfFpZYz2
cyppRPejwBgW7xdMrU/Z/G5xSloFFEpnQks8f6rth8ZmxlXTOG3M2N+g/MaaWMbZcx3lHnmwD2pp
jffSrnbt4OjEGwJa1pNxcMhbXHdWUv1lnD5qOBknDZ7s7OhgoURB9vX7yzWV2IyGtnGupVQxBNEG
7dJ0sUcAuer1Y2BvNa3jFed9cchinQ62tF4KdTRPesk4/Hmmaf/a3QzHZAd2EEdC0+Sw+/1hmqEQ
ZB+35nWaV21nkh4sEropZKESxZ3Q9Z5mU7TOP5kyu8r5idVAnDMT2NMxUFQRdxVfRJQc7ABM589P
95Ejx1CxCrSZbKjDwDXUDxy5tpU478UiuiHbi3YQGAySgRvDww6FNvmokU9ic+W17ALaEA7XJQyE
SKvByewR90irP7elET5JS3vRfcc/Vta9IKB244pWwRDHHNZqtwoIqCCviM2RfwqYiCVSs2DqxBzv
iq2QCmzusMayyVtsvru0s6iIAfMZHa+HpBVprXOwo9Lc/PnD/8c8mS8mgk0A2w8gjQ/zJDV7oQyy
iW9175gn1Qmecyv1YXzpAoa1n+5Ctf3kVEF4cibdP9gOjdI0Ee4tiP9iQqItN5HfNiTQG6pKnQnL
8+gf3QXCuOnFVOvhDZJ8tAvIUTrI7BzFGES2SW7gTzbsKyNch8lkX+tcw60mk2DzY3QepFNv6Nwf
O0tjO1XxY4xi6C/NVz93sexs75Ib/a6m4d2W6mdIjjgizcFxyxdwDbnTmiz0QuAnb2iix1w48Nu6
bnrAA4zsrshO1kRZoDoeHdJoC6CqRBrPuJRolxrIrsRW4iiR6kEy6OiEYMIZqnbzgHGmMagauJ5s
z0rCXYK+sW7i5x0a35bll1vJaxrlNBYr7ZzWhXYJsa8zMN1CBVEbZHWRO5ngK6QVr23XaJdWSUpy
L0cWCS7YIaEcrjUG2y6CrDNVQK1JmFn3obc/5xYpik58DZoh+5GL9KoECe1Jv761RAsmXELvQe5s
BxCXS9xo8msMM86ULq3AqtWAjKaA4AznMeg6/AN5c56vg7ETOcqbiUnzaTsZHadS/DTViiPVxwHI
pS2R9+Zf1DD/NU858V1YwRDyVaF+mKfZvEeKgXnqyt48aQSlZ4j24WrpPxyVliboJYFQ2jge3LjU
Lssegt9YRUNF+cuGof37DHJcRHc6J5BuzYKV37ezwE0nQ/R9dMO/ndi7fLS8ljxICJ0qQKDd7ZdH
8P2hOLzrg6/u2jbG4TfRDi7tuCFV3Q2c2q2f0G+stGTa/WVNzwf37+uIbV93jFnNiXrh440/0zOA
AtOvr4HsxDro+01A+wkqQ60eopkg5ftMVTbZMda1Q69g9W4pWOZqXYs5rf39f3+c+RCi/oBczSnw
cfe3taxNgcyvpNBz53GVs083lHtjqvLxobpQreokh7Ojdj5nch5wOipZhzMl/7Vr5qH98yPp82z5
MEJc1gg34DyaC7D5Df+jKPDLgQgt6QxXvR8fZasWpKtNR3Iq0i7ckVxV7pwa4Npp8f2sOvvBJVbz
azxfNGJFwjYrKWsmd6WNZnAiTzjf1AWYCMZvXbRJpY0TVxMPq0Yht1MLaWb9+fH/YzFQGFrzgcUS
5V1/OLEQ2AWSkkG92vN9SziKp9Batckr2pu1jwFoSsyY5g9IaJGQbQ3HA0dArxB1z39+ksXL5sNA
wmPneOchHDJWPyxL/FECByRXXJOKvowpumEd4FmD0WQXXxKZ2BhKqtNG6sF0ygSpcSFcT/AlZSfx
ey8y0V9nA6Qm7i/BOHV7hcgAWrZOcgizwiNuayAbY7ooCqbpemTC/I1icUtD429D+u81zdQ0LNQO
8LV1bVnz/5gRpVq7YV/q4mo3FuzdyE29qUl+TMrAdRFPyi3RvftxLKonw3guS6u6BH52sE2sWCei
rz7lBn0nVDUmdG2fzrID5egvY/3vWxSyaJa1rSGtMYAUfp+0qpUmnDaRuPIUm8onqyFr3AbI1bzk
eF8cK/8NY6bisFxjcJmn+QspMhjTa0WTr6rEuFAox6I3oJ/2kMKwDtrB+JUPYUAtn5WOtyw2ESkz
Qyf32VX10Av6vwk4/2P5/fZJPkgtWqeEnNKHkLsy60sQkh3ixn8pxoz/HC3udhT+qFP/NTPZzOLK
CRz9qrtE0hVhYHnEsVNDx2TYJmSHbQGRMyyqyrc+xx7Qid+X77qk0K70PCawOiTqr+tbKhqlr/dq
UF0iH1+5uu+Q1mUSssawwYYON3fXnz1fzeIgbfk6L9x9F9G9EHF2EnFVbalRiXtxvxBzf9PUQnko
bX+OHMmtdaYYf1mU/7U94MUA8KQKY65JP9ShHeaNYez22vXXWdmI9EYodgRFH/e41sebsPBzBe6r
+zQqhgrXNIguabgvMUj+H41/eAGGNUvTTYq22c/pwwYBetumANY6WxUUYm1oD4NqQpmGe+1n7tke
BNaw89YfiGTaJ3oVb8LIEt5YT7gVTbW7r7CjwyU79/E/tqEG0CDRWjX924P+15xkA1tcMuhAWB/2
1Do2JrezYuOKKU/zCT0MLEwN08sqAhqeUJ2qaqNuK+w88Mol40r6NmlFPdY47kicpo0IYcor8ZdL
8Ue7vHn8UCW5XIb5hWzP/H3R0xPGGcHpxDW3nYeyl8anpiC/3op1Uqac+yhpvRiZP7urWsmtTCq0
pao95zEbO6FI+FboVI5g0OqjwY/N5wWhj2+p1ca4k1dQa6VTbRyNiAMHxibO/9S7Ee9D1XxKtars
fwEnMR2+jaiMbO/MJYBhYWhZ2IH7OXYooJvs9ufNbsZgP57Q4KlIZGeXwH/XrxOKP0JIag0a+1Bt
o1E620LtH5pS5QN0UbNq6Slb9UQjXoTO1g5CdSVGHHS1wrxECkzAFj3UKuxNvH31+ooR3rQmexKn
2Q6NDk5DJ01AIyFAl2gMH92JDrlxuYTEJeSloE8etFx+X0YsrvRThniS9On4bpmK3IrQcv5yrfyv
sxR8Fu0k7WbX5bP//qonZ9JsP+EjZ/IzfUa4Qa7a7kc7VC4+6a2wXWaWl18YsMeHb1HrfJ8UtX0A
dIXnFxoUSjYyIPtgu0V4ClJaSZVwCFSiR42JJuRwtV9V1Bf0rcvXiHDkVkrnL8to0QZ+uBDgHUJm
FTmnNPUWKOAf52gq3UkopaZfF7iNt0UEHYry0xD3mIsHEIGWokerbFwd/bg6VOrjclM2HxWR4Ehe
pc5KrbC4tiPLPuQ1EeUKXdqtZmiPXduaRCLVsdckUfzAOfIKwxCHZgRuaaw3e8SgOIh2YGVpGNur
HOT5z/NS+695iQuL5bKtYbtnfViPLhh4oAwxrCvrSyiJSFb1SOKKrq6aqXLuy1bGoQQJvO1f4El8
rmLI9W2tU+Fn7T0s/34b/KCZXLbYpcuAZRd60Y/4hTngdlLmKdu9PWHViobBSucIgEz/jqecg4u3
vYnkmP1aPGZmQ3dOv40Ty3joOrLNnQHKZPcyNg5Mwhaf4nQGIpTCMP8yO7R5dH6fHTQ0Zj+zuSni
Yun1+xS326q1jUGfrgYkfhRIRrIjBd3F5hdKAf2EcquFFr6RuZt5CY26S6Nm2mVBSzQlNVFHTNU6
IKx1p/dGt/3zu3X+fWXg6TCFsQAmgUI+egDYvSYbOxcq8hkfAkZfKgRBqPJr1wX2Km1TY8P5QDqU
i5u+XxbfG5oX64Y8FS8jRPCY1v4JJzLSjttGbgsjd73MJtjJQMbd9YOxgWhQb+kxg1QnL4ZCvb1U
3lH9EBXVcFaN4VoairIWlRmiZOx74hbRZxejyl5bO/Lr8l8BUs5VZ+gRmrCy8oKksrmcfg9Burdh
lhcnoLw90jToAUl11iySzH8Ve6F+U3pIiyRgK3Qi6Rv2FR0hkbTnEo3/tjGP4+Q/RzXxu1q3V6dW
3SpUQIEGarKsWoxRk1sUxne367WtPVMonIm42S43ngsNakknm9SrchWuo0jA3TEAwW6+j/dKCctX
ieg6d6ayGQvtVYMYsIFutBtVxdour9gJcSiMSXAnRMTdxBGChdqsgr+8Zoj0//GiecksYTw6LQOr
lt+nYZp3JdKA/v83qUkO4aVU9wvqZJbfahMJX2tLebBzGG8SUjampRk4bSK/ONjTW3EqH4fS8vw4
sC+BYX4RPufTggGoKrts6hCLZxiBszGGofa0zDa8McdUf+iFhZQA6tJ4jIQaPuHtkjFq4XWK3Hfd
sLGhVEpYA3lpEzQ3Duu+1YpDLctXXFOLk071WehnybF8axXz2lYC/NbP0I7AAToFTboPElIU46m7
KxFU9L4kA8t1ZikmIZVp3Gk7X8n6reLWFGkJobahH7fnZCzlAQ0MUZ8zLpDaCvKjyFc22VDYnlJZ
DdMhiR+GSnpJVfgbtZMj94/yLaLfsUbyL7HXJe1ipv3bgWWspzzVd33SkW5gJ9kaR+n35UTQIU19
x+U+4M9j/x5F5bjJ3Tda67dUsdZRqg+bIXG9vIIYkoMBVKYandk9tRaab1ZekDxvzMBMdkrtBNu8
zW+BWdRe4Rih9+vhs44FNij8JA7CvTLtHRF9b/IOrrDpvCuE7Y1+nn9KG/XYWPzNdTxCDpl7IGka
rwmDwFwbHAoBHCz9YOjPlq2wVPX0R+OX5k2UwYutImfEJlUj/nom3bsI51rV7W460NiqD9XnrLs0
zjB+QfP4uW8rslu69h13nIiUiolGy/g9m+LgYPXiR2u7cNbp3XkjY3toMBtYWQJ5QhAp0otrsn4n
tRqwup+gcmL7LqbqIUumFX4YGNsnsXbRagAVCoEY1vPE9wYFaI44lnaq5A01A8l3zacef97dsrV2
EzCi48IuG7PvdgF2SHrfIPKONwYwvax1NY2mXe0qa90kiqAXDrR9ixeTatx7Z0hGKSS+vnjAEueN
NyUF1KVMdf0w5MOr5WC/nwcYPEfscl0zECOS+vexGoZdl8I6VSqI5qRoF+sA1bpXwrWpentvt1BR
jSBwdiJ5CCbupbK+tzR51DQHU9HU84KRD2XnrmE3dWunJ/QIbcA6HzTzZFxp55ClqDILw8w/6vDf
WL8AOK1KxGGlZZ9LcyLGV/jFwZg6FOkuepi0h3sDEHWxVbddWQg9UxMinOaHhOE1iQBYVtRd45b9
er5RGZPvr80U5/1Vow0vxo08hJD+GRE4TRK+GVlsznEJIUEnaepltbnNWmHS2lDP4A6AXCo1T0GE
/BYva3BqTQYeYmHDRtYO7u2qtIRsE9405wiUn8Y84elyYJZqa7eMJ5jLbeLhKPiSx6ICT56ToOZZ
KAXRTr4aftd9HiXJk47gDp/MXz9TH6cmfjTC4WIAEO0mS3M3/nxDCvzO31dOU+5B38eL7NMHGrja
pXOv/FPds67B3ashWfbW9FwiIfNc7KTS2lNc5vj8scK6IcgggE09lAPd14vpu+1LAgCCbJZWkhvF
RGM1exLHI+hp1he7ikec36RB2lx69QPlvNw0BP8cKW+EO7cTSdeA0/tg0g7LVIs14e+KWiVtc2p2
Mb2mOceZ2GittA9B9q1ov7hgqYETpPvlwq6rlbolgOlAwGDzCXqXMqcRMLVtjdAMIvB+OmUJx9+K
HkoIk3UM3W/pTS0V84LzZxlqklpqA8Wy/plYtchR2s8h614RENhddKwDsX6blH0PqKD1kRAniGXZ
dfvCxfSTbvNSrWRqsJNqlB2VOoOTjy9zZX9KylKehx6yvz/YPkrtqKNPfE9UVPCpzlwZf73TZSlO
k7wQRaDsyjlPo1SFuNdt/rL8Hl2bjv23y+g0hOrGyqL3Uk+mc9xihCDVN9wf7qosoqfOZQxyhBxP
eTbT2XpDXI2YZsTypCSKG17uUHNMHQEUMFPPy2aq1hFm/2l2XP6Un+QPJTlJZ9s3CQgcW/MkdPmi
GrF5T0gCLHsfPC8u3ul8bsEoJ8Tukbru9ApT4dD0lleQqsFbZiEBlW4mLy74+ErMoOWCZVJ/Vp4T
ICq1/XPlqLOAQNvrzKRtlljvsjTzszpbWZpCeioM6V+XwzDUzkGRJLe8JeDVIeVoeV43nCT5C8h7
saP4vEzXvqhvkiRArWjKL+Zk1+eotsEWJ52DdBw/qbklvSEjt8PkIZxIWE8txv/HDokcwikVTZ36
OYtHFHmdjihSKM3OH1D1trpiHkBtkbWo5APVyO8VTSN3BI3BUKYaciYInUfBjoTNxriHI/mdfBBK
6TibtmGUvYF9svrn9oYokYTLVPjbZSoiYCCSpHrIQ3Eau+aRJuh4rIS/irokOtpBXa1HOpYraCy4
zbazdNwlW81q82o75Crsi0R5qtwsIGEBkrGe9edJ1M5dUYYT14pqzxBxeA4wcsyONLJCC1/Iz2K+
YKCW3cy4OOe2+bPOTGSPc2vO78kSUeA47/ABzq+DMrPH52Qf+87iLhCH1NXd5q9g27D1TRPckSJY
p5FglrOPqg72cJwe9ahiXLvRC4RJIjfmOqtBUWC8J6niSZO8jbZ2i838V8ekpxAypiRb2Y2J14zD
S+4bwWNSZQetdtYJeOkhy8vHNAiMfVQyLaHWZ5weoOJkDVaVexa5/RDhlr7usMBAONBuO2c+ENU6
Pug/mVMIxAPk7QW89q5KNkPjD7s6QY3RU7ntC2kepDYVG7iM8td7gSnZboPiyXDRBTXARpxoh1Ib
g0vlShxWaAZahkJybhn1tyiu+u/NaO8qQ00eMqOHHYlnBLD5eEReNiF08DeK6uxFe9bcISIFpMfl
DZYowWr5je74moQtpLBzEzLT23suq+RhKKzdUlxCMEMTNbltdhdZ9Loc82opcVMcxMVpvrMX0LCG
cXJf1jXVzyHAumOzQPbL0rNgJtyUCYMfYqYGom/9FNjk1zbEoTf/X8u3pV+qZ9MsLDDkgpu6GvVX
JQ/HVdUP70uhsSy9yQ7nhC1ZoQ1Noz0mR+2m779ZIdWOs3zBIXalSS/MSQ+eIjXaL7tlGHX2Qa/U
u1tSZBk4p2gyOSRql56dAMFkHzp0RIvx2HPl5qyGiSZKxAT03VAIJ9plLLUfqVtoG6UX4TbnZUat
hTt1XbGTGxUEbbdBf09sbidfR4XT1QmLymNaf/JziEytm2+Xg6vsRLCDoLpqJS58WRPEmzLlVkgF
CJlt1XV0jBaij9o0x0hzivWgDhrcuj4+kR2+a6O5gzQv5zSeGXK4tgw810HpgoZ+DYCdFPtlrDTR
c4R0sjzhGlruG5F9auBZoU4I5M4KhtArZJCRQNYZ5P1MLWeOljwQzucFGtYeUfDVNBBo42jZb9ie
4DCb7Vfuk9/FwGnnz000P/L3o5+Z+0a5+nX4nDh1Ry6jNtwSmZJlh1bOl1I5B1geZRWJ20nwDsFU
HmqRZd5gWvomsVgU0gmbdZLV5M+7I4lzbpsflwk1hexC6YSpaxCXhC2O+6ZHxB808gQhhlAfZChj
GnaPfaDypuA8y7JoHl1n38A2wDbkJYo1giBKiXhT9FBxhHyk65udSXWLCP4m5pV0lLdSeZm0DEcK
qD8XFL7rMlIcClBnH7YKfgNuEB6DXtxVw4o8WXeMYsAFerkggf8r25ospmmmw3AX0b0iUqjq59sT
OZsNWzbFPCL6H2auGPsAieUKkvK01acjFmH5vWueyk5VNn3Wv/vMISTfJXd3k9PdzdwfBe3UEG7D
AW+Q+lfpRpfQSuiANZCMPAGBb9MRWcGNKlm76IH33MxbRA1Azr3GNKy1yd3WKfGuNFA8mbf+jisH
ybpqVnDj7p1V35jDyXSTXdr0KNlj8M0oUZvHyW7JvxYTIbGtRLISD+Euqep0JXEXu8aO+2npC2lG
2mycOOuPC/ZArK5X15W4qWm/jo2Mnx51BExlO6zYMZ5QfH9D98IF3CTeqKith/68VBx48kRt3O+S
MIh5On0XBElw6OLxXRnD93TMXKTfGTuVhnAhcGj8Kn6x6xScZmxV/9WjcmJkch1F6QxilJsi61A3
nGrY3QdG+WsQQ2oPxEvJE11aMbzbwn6O6B0em1mPiuEIHhGkcseGqp7QrL2UQ+bs6DjAgTSEZKAL
wyuN8SadaPTiNiQzpkgahIfvqpAtLBGpojIvPmvml8rdIv229kRF4jBl6I+2H3TbxJ8k4iqk8Lvc
yaKX0KjzTe/n6VNDe21yzfJxuTXWtM5WvXAftPk6ECRZjkmGkuFrQb1nzhSRBKFxWRbJr4o9NOKb
2eTioob3yO3ik0K3xpMiMVdA2iMC/9bcNGn4hjd4vMsTCJRV79LNDTTsN8JSbkvZo5sVWn9Y5o7t
ExKPvxXKwUoXWwQkYDF+SdCvanz3lbQjeD7DODNI7hM+hoeoYCU0uf6Fe2vLNYLG9uDYP8wx9Cy0
w48TvS5baMUtYn5UopuoyWdSn5m8RkNPepSSJIcFfLD7tiFWLGHJF8wEFGMR+XF4HBmhk14YtHWo
OmiAhuRONyXEcv/Ghh7ADFbIux0NCjrUsBD+uDWESbrBlxScKyRss0dHs2kiwgr1TL7pZuVeC9P/
kQgTbHCufEkieSpiiDioJYMLpTkiZKcFY5XHZiBrmrCSmnhOx975cfQkleAVx7kRsSJammSsiZrO
ATyXF4iTwDeNi+s9eOyJptgqSgNHDczgsrzCoDbXzZgjx+ludPt9qF22ucWz4StKutoDEWvWvRCg
7i1GAro9A3GYhqUCsgxlZrFvpgIOUk43sByqa5RcIPD/SGMnedLb/Cs2nv5ajE29ozl5LsdIu6iR
+wp5etU6WvEtNNHUWcEr8Hny7PQIbLTSM62ooRZA2cMAXpTG+lVthEi94hZBVFjhGhJXA3SF1D02
ea0DlGifC1G/FckU3EmOucHT9S9dluEwY/bsRWkN4JFo0Wsi/GNNptd6SDp5r2ENWchs3nqBojHQ
OTn8piPIPOZ9df10d2AejQ2qHtcMozPidPtQpintvKAcD3zsp0BvSk/p/ebJRVK43vbh4F/LFK1R
QmSdNdVImT271q0fpp2+WpwXQiTpN1X9Uk/4kBeG9aOZrNcKa8B7AaHHQZBBzpMSbTMWlTfJsAP4
Sr8AfbqHAjIyO0r6BYJ7smevb7dtxySL9G0hhoR5k2bbJm4Q7SuZ4SWaSLcuNvInYxS/llNdYx0x
YCU3cxm34RhNG6ib2ZH0BheXgLtED/Wj0AbUyv621sLk0EA2ucaQt9GiErismiVVDfXNs6rmP6bY
3E/siA+NmxEIyoiKsLURk+L+NDlRBdLRvI9RwOfyRxV0qnktZziqceoDTUlyMiPYp2XfwOwIXfuY
oFbpuyG9TLrx0x8HuZ8tcgnQctNNmAZXu481L2rb9IGUz3iVjhYKWCwdf6hS4cpkWyu9q9x93+s7
n4t8CtuBTkCmM0t+Tqm8IaL6NFMNRZgniIFxHZtgxJZkuCoWXjKlrrwxMJwSQBoY7HNbHt/szOB3
SeYOiv1oOAbSFP+o+D4GMdDsNiDEq7oXjw38hisC822Y9l/aIsXzTLfQXpbN17whgdW3s9lqA7BV
H7dmEWk4GGiI9pMGpJKMGg5hIvj8ulw5McVzNsx+DtWjqIPB60rMoEtMGytT/xyjVo2ET2Bu1l+n
QNfZjKNPpZ59qjIB/tAm48bwbwTGEwZrUK2Qnkx/8EIuCLcIazaiqexoa1TOsXZE68G/hzXRb3rw
5HWc03CaDLluwxToMHHnaG/xMpopwiItDTcVLVoTCtZaAQrejCl1k1DCdZyiPU4HPHRY2kTLdAxs
dFZC46db0PZCdT0gShW+u+068gEli2+HePM5H9ybXSjvVV3iG6IRmlOSm5hVmr/uOMA2ykR3v4Lo
echUGtjMNLcznwbQYoRuWHmBvDN3AzjHoK0R9jTHTndfUt3dkdhgrOA9qKtoLl3HmpTtWNXmxEYV
epN6cUk6HQzrXfTYl42+thmM0F/5KX16xx22VsiZJXUNrg6XspiMlbkxnFJ00RKvKGwSYy1DYhkb
CBQVfROFrcdtK7kGO8k3qt0ffMV0DzD+f5YhsdO4u3QbpbHxYR5tLO3FU0JW10raORoxm06WqmRn
vwCRgkOd7TC9OIRDdg2cQxWGkMJJLW2SCiMcBwZ9MHl57wok5WvX8J2NQzx15rg/QQmBrOovFl6v
6zTBrIIyD0c7nV5ib+BwlsWnovQhoGklN13Hf+H1FNupG5/NKHmd7AFnBZd33OKxNdsxUq1uc6YO
CegIhUt3SNYqmY2cl091LX4mdvUaBtpT0NXrsLHKTahGX+IRQCF2bzp/coW2V/ciQ3vuEBDg9Jib
m4xwRxePHqsxK5JjdJxhZOXsnZD8nVDB+gGFab55DOwQe0o7v5V+hOWlSfZaoqa7Rlf8zfiFm0S3
lRju7eohn9nET8FExPUYjl9awU1Q5tzKjMlWPB1bq/AScTHFpc7vN5GJzd9A9l4y4j3ZV/V7GteH
hgDxlVo3PxFm5/vB7s6K6xtIhIojwvNPaoYb1JTxoeymXfe6gzvNqN3Rzl6RYsvDMBQonXEPSLjP
DzpaHEckGAgqhK1O5ehxeu18wQNqAMTHgqhs0hm7I1PhVbTl2cTmHTP0nU2jaNf2+c50O3VdYG6F
ac42AQXH16vesP5JfFSidrdGRKNuYnc46BSwXqBbzaaxZuG+ZVZrfGbtU8ynkvLSJLo4+JyOezql
KzC2raWQEC5VCcwyCGeVmeHXgaW18YV1UnIE6hmphPvYfcJ4idKnTjHjwDQdpQV3hfqg6NG1UynY
GUx0vX300IUmjiiza1o+nqysJU/pMNnxWxnq391UozEHVbSure+BFr7ndGssVOhDFrjPZVrAcDXJ
A3ctjFlicr3uaekcsbL5mhh6cukLBJZoSjQiZ7FPtHGA0AQaytYsiFgtntxWr3aR1fg3PWr6m0LP
pQDZq/E92jd1O1wmxT/HShLu0rRgw5LMYsai33YZdko+4U9eIQxceYOUjKHQ+BHiQHwo3ZAbgowf
qLPqY60reOE16nOhs3sWia6fpy44Wkbp7BU0p8TrpM6Dn/dvg1IQiKd+JUTle4Nc+lyPWJWn2B5p
Xbr1M1luXPCsfcoonySVf2L7T1OhpoexFSEkbjPc96JCVFb0K8eguWB3RQEHpI82MTrIG9a6UFkG
BOtW9VVDeBqvWc7pLFBT0Xg4zn35gkA32LQETG7RuuKAN/+Glot39NImdml8q/LzZhN104gTnTQf
li82NftDQzL62nF8e9u7ZLenwv0W1wUBhY6JiwKgyMYa6OzleAgAGDUKVVyJzMEmqLcbxxjIOwAX
ItdqK4iH6O0CVdIMFUSTD8BNnUxno3sLRds9021z++QxSAvltPBjE6wFvUEhzLQZn2BXHmZpFr6D
lrPKaQf2SvYzsGoApIA9zR1v5tToeBoOr1UFJ00Gkq4kBdlo9P0ZsbtGhsEOsjO2WzPyv+hbarXB
komSRQGYJXKRpAMjeqm4VBv4bJeGs88jXJHLBIaNUzdvWlR6WlWQul3JHDanPZwFpzkYswZ8SgIw
Hc/MzbvPzoiKRkxe0Y/VvY2LX/8CUOOTK6F4EooM69Ayp5VZM43rZNwWMU65hYPKpuFmq/f1Va/q
t9asumOHo0va6MhuTOPS5v2B8IuGq2zxvNCYpO/urVSnyzx/iqFX3m3n/7g7kx25kTRbv0qj96zL
2YyL3rjTZ4/wGKQIKTaEUgNnGufp6fsj4zZQkhIpNHBXd1Porkop3Z2k8R/O+Y628CWh8aUBp0cU
yA+r4gepk3Wn6zECYGYUF8/Ekli7X3Kt15jqT+dANx9Q9E+XdihmAAe0QkQ8qjuJ5vNdUsUqpY2c
8nnC9LPhb4rf531hzDZ4Sse3go2V7zH6ORcZKdTcK9UGDCZTl0z2V9fjr00Z6wImUamfTvN4dAgk
2EiwiUk6qxP/R3aoDEvb03CxlmdB1pHS53Qsqxj6gdmsW0VgqbZEVNtQ2AZvYJOv5pPOzs5ahrZu
We6qon71qpx5gIHxWnTz1oWDvHFly32zfC28z+SpYrm+EjtyP3iI3+KirulNFXW626U+IhG83L3u
bIErxqhzsctoyn6kqs7267amlOmnBiXbxnIs51lTGu/w5mLLgLqztfVzUVDBu6V0DqQs6GxLsTjm
EIsgQd4YGp3dNpSXrI/B7C6VDDmi68wzHGXvBxnM1zCX6X1ddYA2YzfYD125tYyuP2FTYx/jDs+5
7Km4mh781rQMKpeVRUgLbzaXAH7RRVh3clZ7yxDV2VDm4NMGR3uUHOouEtUHySPiAq97NsZirw3C
vgpruvGLejzBXr41otncEs3xHRxVvW9DZb4bekJhgizucucwRnb4+P7rRam8FXlDJCmtWBkn1kdn
XIISmOLic7gHNsPugReNU13jQpSf2b1HF62yTwMcgcuYMs1o7WE45HZjH4MWAYBtzXtR5CN8HJf+
OXuf6JYVeh49+Fhlw8ugdR67PPrh5d4pahCW5fh96vXxalbo0pPgbT1t5rmQl3iqEFpCe6+CRDFY
EHihOwN/X7BAGokmJ632ym4+v9NBJXlt2D46ZYgcto1uEv7HanZIR7+YvI1HNPubVNPHJOWyFVo4
nssJhek6KjCpxx9bI9hR+y4HXjhnJrMzL72fbBpaHj2G4LEakm2X2eMODQ6CQ108BovFtXcZrDTk
tuvXiXHOfl2FTUJZFyPJXsfFVMox4FwafqJNnTXlVuqkhqyi3JjsomjQAW0t8kcjqZzL7ICUCxCr
VI25H2QsTxE9eCBQ3Y1Izp6jFnV6MaTEt0PcsiLBhXVcFAQ59HOM/WrXtELyMAOeXO9ORgn5kYnX
Zl1KVZX+ysqi2a8ytIHaAKwKnMn1GWPYAwqPwQsgHaKpm3lMDqSkfU009QIw5JNr1PGual36J1Ge
Tca8owFvd322hFIsH4IKKHcXG7sw48vTZC+oxR01xPzFyspsmyK78dzKPZhQIw7rt07yBmHn8ohn
xAQdRRi8aRqS2uUG6YBVbtLZK680jvmOlUH5GX6C5oezd+goWZ6nhSQ+dU8W3SbwQqDwY1QLsOzx
Xy2/4qU0gdgw/26WQPq+/2DQm60iMhEbkNL1+qaKINqtOxDuUxdxF2xSBiBb5LyLREgtpa77IPr6
2zrQsud82oaBGjehDQzULHXA2hIWlbNoMSrMDyfdyi26rQfBHAsw0RztzTZkL7B8x4kIaMaoH4qm
dnyzxny4kRXXfq7q/Wphi6wp3zt5Hu75KVlqc3ssLuEGEew4XhQxOBCrQYsHDNZ822DZazCLZlo4
wgbuBzapQXRxiJnE0DiwSciZFjm6z5EqKfgMj0Guz/cJJHosLxzMD1peXgOnP60fnUxiEHl9NB0w
napdn8foBGp8paYTYxWrPvL+Mp6dkI155IQnMLceJdRU7HqoWOWi0Aln7Na9CaTOXHBuEFPWfbMx
fnXrkWOUweq61IkN801jvOAXLlBhHrvsFBvwS6qpoMyL5fvr3pPJK4nJFMiMjdFpFf0Zb+/VRKmw
xXqBexFh2J6h9rQpWIufCgaNuHQWmO1zGsqMTa1lMO+o2o9Bk94apkZQDmUCS1Y9QCkdHzLbfpBq
A8dXvXbl/MOwGuYbZMJ+7Yvxa9s56ZUV0WZ9hGeAW0eZVl9HN7UPHmuIhwTN6ZXgkhPdNZ1qsOfg
Sk+eS4JOhe5DKwv83YPNniPNze37hqtMOL/CO7ReG6usIZfZSbCtRDedq0G6t7gh4GC9WXrT1h8b
Hg8s9NWHusMKyeYiKy6MyZobarZ4X2N8azmJA6EWHPu8DTyIIDMOxUPtdO6+S9t4g9tCHl2tabad
2XP5eSseOnSvX7lGdGZyDo5ZqN/j3ntz0waPYNMcMIwfCQuIL7KpWS3O4t4MRLtVUdcfAI3uReBm
B5UNco9ict6jmCYvb2DzWcF7E7nZ+Py94NbY+23jtBHHPGIcJ6cfSejlD3rN/NUxXdZYMVi70vxr
kCDlzAZhSVEF+tVNsVS+S1lUnj0hVIMbphIojNpgzcfZG/R7Y/kPC4DJJnoKdUbxMo0uQ8ILI4T1
Q9wBYvExqMrP08z6wKxn+WGmszVkl7yyxLB23Yg4xOCR3SFHqp6jeqxB5dP2NTy9SfTJHLLOb9yc
fnk5n8cKNOEUxJkvNH6gFoxoMVbTAeBEeVSVc7DKDnA3Je4JvfwORaw6IRs5ji3/rhzdzqqLSJqv
+dCpY9WxJclYWZxEdq7QjB2dMHH8UTbGTljoZELVYiNUZe6HvFj8PABuJyPbOZig8DVH0aeWAvLZ
SC2KEvAizf7ZgAB1sczE2uqlZPQ5YxTWbFBXffOyvorMoAcLF2Ywf6BJw46TdymMJ29kX6K/wHFn
zRE0p6HEMBkuNa3ROncKfMtG9X2yjRT4vk6ZXwqX8hb/qDp39XQ/zj3Av8x+P+MQhrHktMA6xr18
BPUzb7JIa+7dQH5xBiJjQkeyxI1fp8gaH1ChXibLviQqeOCLpiiiAvhbjXHPcJEMY0o+Nu2soWh2
dwlteCnYFbd8f/iJBqWS454KDZ1DmrcmjyAXveEevPeq0rnUFWR1GTIQCcEJdMpg2OoojH1FemLd
h2xKEx+5WdMDC0koZKpcKjlKSHxqbInzZvT1iIRLt7KeCZLST2Zn+colzwGM28FtGZD0qVEdENx8
nasA5bo6Vzl0r1hVL+sONgKgA9rLTvZejjc/KRrtRHImkaeINs8u5S7sz46+cpVXQF65gPTPqzF6
tiPHw8t/KBrl0cPOZwKNXy291y/rC6wvdGprVZ/cSb7/q9Zi2lPJFdFQdSDHhSCJRaW8XFl29ihr
AM8bsHClZp6KwLUvGD5R+ETdvXhbGzgFAjzL7QNru2RpXjjACi1Zyv5tqM0BHuaatplT3u7Nl17B
gcDwQDMWxHifxUQqCHDrjSjU0pw8Votv3g21N6j+PZKoov/ogI3bVJ0dHKvBoNsodXfb5TwsUPOI
cFy6gVwl45UG6F0bHEhXP4wCCGKGeusInR6eNqm2eODUtlJatneB8PqALIgmaOlIM6fptq6hvBtX
z5/wCF7WpXkitfjkIkJfVFLaPtT712bpvtYiuRKzfrScOwvPBWKt1kTIYfVgJewEyyITOYouMv/i
XeaA40/C8qSsyqI86Z/qyixOSTegZ+nZNyomZsNLa4TusZHRtBMcf4Nq2+vQ0cllFWDpMgpIlaiy
8I5byG6Zx9q8Q4IxOLEhG67ziFSplxxOHNBNWCT0Jg58TxFtMw1AXOmZ+FWpKm1jJA8kQCg9QHWi
J7GTx1i3thyA7YHLe4Awc3biKrxESfItTZpx09jteEOiEqashJQbfQ1LmfmKtvkcQbESqaWfk6ph
yFvWd+FoXrWehAroGkD9DSYj44RTpy++uNH4bTZBVhGcc84mwSMWMKN3mvtAAKhv9Ko5QKT87Io5
vTZu6oeeyI/5zJ3duepo86i90ypCZNb0Z8yrK6SDlTagnQolSg+EpHp5AG1r3TPYRBVhPxRkyz6t
tabXYJRx2eHaziKxicoXSKzisjrPXTmwZDOeArgYJFsMDsq3CCKsixfVpIA4xib7FdQp11UBEYxa
vltftgZisqNHuo4fEpfBp0rgq6coPC1lsJCzmOWkRJe4XffMOweJMlwSBhOZfcySUxIvbvrgrbA6
7PLQrPdmGSqk8vN2rndDqHhu5rHdu2aW7GuzvNG7ekw7DKzhKjqM6NUwQb8FVRT4/+wd+BvzDs4L
kpYcaZDR+5ukvGqpbCbVGrdVcZjCcb7pBhkl9rnPEJu2PY0bqXZHt4InUZhheFxVB0adioPMGDwP
QW6giYaT2jgXLujGFmH5SmD5a9dH2lOrxwY2qIJBDBuzhCI9tf7gzvi774AlWheWQ9y6JX71tkDe
Z9JTpvNNN2eBuF0UezdW5V1Y0f0QE8W8mbiqCLVsUPbqrkmSbgdlUdGsjPbRCkJzP7XW+Lmxhs3p
KEH30cwGPzqR3AKwR180zSXcQhuj16kHfGsmyR+k/cZikfrZXwLqCgCXSXakgdN8ccb/m/sorr2h
7wJNvruPCitQcGUDelNDICIrPI8OWaf7y6IZjQDEm6Bu7U1ql390mP/uwSe4G1iuR7C3R0biLw7z
vmn6pMyJkly7Q62w65eCxdBkFb1fFUWFhGMqtmBcS0JRqAJyY2SiQrt6kWJkazEiODWWVyiMznsA
m1nMdCwFy9/SjGz7xU8E4kVuKmEfHd1pnv/5frb+9vM7NvGHhmGYlrn4oP7tl6RXZ87TztqttEqi
t9rwFpSkREiTOIu14GC240fIh5lCcHh6kabt1i7fwMu4YRB+1hznW1jqgOcb+xVI8rkjs9EryiXl
OdkX4tWr+3o/DWCgQVLEO6AnUIBLTqkigeeeG0axG1DunkCawh9lq+7XSUvXUsg/MMJ+JyERKMmw
BSMEOQewb38xzAaZU7iDqOwbGyB6PlTG90Myn+elEV5rvfUiBkDMGBwYp7SSzc6Ly3GPWmhV2hXs
j3fdMJ8sFSWXAjq0kaIcHYrou+t8W/sRvZXqD4l16+f6+XaXfGpdGBBsuOXtX3wsTDLNrIXLeKuh
BOwqEk6EwjaPzvTZYncDZhY1tWN50KOrbp/kSbMbNDZmWYx0bHLB2CL8mPhHT4XJntKxUzDKGK1O
4WFt5moHhU+zaEucQN++e0bWtrIxcq7aEkPhGcGVggcW19K/OqIm/stgovbPt+PfXqEF16B7GCQ9
71eGhLJZvUc5C5SGQ37rxIippnL+ZibEb0nyjemMcDgmQ7CTXn3WNXvYQ87N4HWrfANLMTro48CY
hUMPXayotmsRtIpZmfLavpci2srYU3bsQP75s1u/H0pcJQc8AoYWl2/wy90F+q10Cw1rMPbjK1ET
DBnrONsSFU1ITbaMarohv6awv3dt3KpdmIitZzc06hTZYag6P9FBhSKdca5Jk20X3Os2YO+GMjGj
d8mspzm3P5dl9QNplcOuDp90gZ14j8kfLO0yL6hs/GIK500zeOe1CP3nL/k7+4xHyDHxeDs6RBQ4
Az+fFwvhA3xsbCL/bpm2zBXczCwNdzioWpa+dnCxe98MzwB2JCxnDPeR2CrWdwc1l8gru7Q+163j
+IMefwyTKfWLHIVz0cnxD/fS37wkJNdhOdR4eCyh//LUaHpvsAnB/RVnPMJpx0+GGa5HWwG9mFO7
PGs2bzvQoh3nHctwzykyPxx0tf3Dj/a7HZJPIiFPQSiA/Cd/cfwOZmXOWp/hQzMQz4EK/9F6jXVn
7cvG0n0nM8gLEnNzgmKN9kA6l5QXcpWf1uPfbaQGZL5Wf7C4mr8f/VLHnMndauoeabu//D44snB4
FJwqvWDgmy8yY4TKxhjPR6T37mZ91Aw48Gj2bSrPoQLpYfN0Oex8p6j+pjosjvj7Ul9pHeiFShwA
Z453hKXA19LlD9zX2EWoQ/5QwfyNv1SClXK4qhYth6v/8taiyFOOPjTubdH7I9s99/qC+C/xua1P
k+zpDCrMw+ydve+KbbBRxvb7aDVrume12L4zpf/v6xI+lxA4sJbCxPr1BYMtWbPzMXVu68NoihI7
izB+jDP5IlaLb8NesCYlVN135s064zMKmv9/vuP+7hzlfe7oFKq6B/jsl2ur1YbuLauXWzYn08HS
eOMm1imhKGPlDg6DDm3al6yvR9KWT2uJqqjmPDbn0HB1sZM5KV4C5/NdBMv2kASkc+pTebdOKpxq
4CWixJ3dEGz6h4/+Nw8Ln5zW3DVw7hvuL9fWgr5KLeK6N9euzIuohtesUJ7cBHqNCYgaAx4eq6go
/1qMenQJJOacZjCZIcC409A0PBZDZODC4P+dJ9sGOJoNB0ST9jHtPuWmsjFlBcOuqYxnmGHaXks6
Ui3wtv3hiyzn/S9v7eWwtLk/Tc7KX0ur0rZyLbSEvMHU1gDMaf2HrnGf1uqpiPLXQUa3aABFY0/m
gfWD2Kf6Ah67A+FuXNZO+p2TBBC/IEyiw2bqpuP9cBGYW4YxDZ7++RP/zlC1EMKYSC/dhYzzW1nd
O41VDLUDX4JxAC3JliwN83Od46Ppyqp+MeZgF43oO3OIkEdrXiIAuAFKO4a5wNx8W0rrr6hFUxyp
0gBnH51ED0X5Dx9zJST8/Mt6CzvBBI8DycOSvzA8JqKDezWE2UPkalf2nOqqLf8hjOmh0V0EGPyM
laP4sHatESdJKT4x8zDtXm1rYozucJ5gyDKmnZ617RaoNP/88vpctdJr5aOBYtg4PV50HYmRMzX4
oLPOfBXzYN9ZeEaI47wPU0/3YWq7u5DMiY07LfD7In7JvVxeRFN/8wrru8GNdtCtOt2VD27/bLEb
3ZXBHN5lrvlhtKjHBghVvq01qAh78PiigTY20V0TEBETfhPXtjxZSPy2Bvq/EwS5LO7Kk9u1L6uV
orSxUGlVyLa4Z5tF2JyhmI6nWP7Q49XlXe2og7C84QRny9iqJOtpSls8AmUZXJgIfceGHB3qZFR7
ljCM+SK3vouq4R7rJz/C2JJ4YqJ0Mj0iVawSQ1yFNtchO/luaGi4NECtD7CrJSjsqdzPMP/8xV0z
Zu2xKB9q3R3PEuGln1TFdVDo07IEB83sgXjvhmm+t/P0UrctARZRn5AiWLabZBTG6zrVKPvUviud
B1KStH0smuZkONNb1iD7GRcbcl427YbQceYbMa4fY4wsAm68x4kM3ylhDjJl1eM6fRsH67Nudkzm
s/DDNL/OegAsJ/UubdDjhuKMHlkGnWizDqv7TbEt9itm34Ophl3ozBO+R5uIMRbHjAGDs4xD95sZ
I9CY/0QKNn+vJulwDSCzEo7W0qf/XGiFg7JZpmQEYkQaoxkrtS+6OVG42NeRwdu5jSrSbyf7wnTM
vKmw0pFPeCiJbTfcw9tnT1Gn5qEgiDbKtWdvJpFRBxwRszfzwcBsxMC4+w9P5u9nNxgXnUrHhKyD
ofeXEthts2rOtKR6YMTQMvkprxW0oMtkTMhrDJjLDlqQbVXELMiQ09klKPgFe4hICrRS/dF0Wuvj
FEcf//lzWb+hM5j5ASiSQEk9E/TkLwdGhEgpy1lUPMLdQjchCdwIvHrvNtqZ5QoiA6970FK1WZ+n
Pq0ZwZs4d5bCfCV9iKw8unb5mnGO7PXF+k/dZDAPDpvL+k8hLsiPEGoiNlYL0yIQwa5L2YcQdFE2
JNWz6YtZIJg4uuP6ySVXZFu67MWDrNq34CPYkk6rltK4d2cHAOkSm2TAUPrDW8kQS4X+74enzTyX
lHDqJoNukvbg5xtLsHgqnW7qbmsnt76Nysk5UmASOjz0O1lN3l5r1aeuZYm5pQ+T17Bk8Lq6N4uc
VWAj4kdiwCrjseXU9WL3JYqy985wpqc/R154W3su3f6k7LY9rodrFLA4MCrOgSBpbH8oiKUKhTOe
W8AuPqLw/E59GQLtshoMeydiWixqxH+SBNqxiEacYagSHdQA5zbIibGEsssM9xk2KOacBCTaREjI
Bj2/uGVUBXbRHpFXuff94IZ+MYdfB3ManydTvKwYgEl/G/r2ijjF2+ZOx9IlU59Ny/5qOZhPwEIp
n1zCnanCbr86ERLRUplb5EroPfDPvHMKOnHle4J3R2TJD3WIhsZCz0JW6sTyTFqHphi2Xnk2NLK0
BqV/XO+P3KuKPbXgx4S9U9qT1RTHdoUgg5tknVy5tnYymRDerWXMNNashEk5JqR7l5YT8+9IPDK1
zo58gXhfdTHTw+pOF0gZm3oi9CcjnUt8CC3r3LDZBPxh4dlc1heqyRl227uihR3oFiIlAjGN9gKL
BkuoBsych87UGoeNGREkGg7WrWlCeDOkcnVpn+7lAhxY/5bKLFv2GnV1W7/UFIAhDYtBQyKrgAtw
9/etWT3HAMGW3YWBUALA6Vyiwh2/ILYvd2HLetdcAsyAQW/Rgcandc9nkzrEKj+TOp+34l3DPgfR
GNvVccquNjjrox5Hz6OIjBN0a8gL5oNpdPZB1O1T15FPsgAmI8f9YEIW/9DH31kh6nuZu/YJzxLy
7oLnOeyumq3gEY3FrQDzjOM+uxaYLy6F+aeOZSm4f37qAGMa0MLhCRnGbyMcxyN/OTFq/RZ0xCA3
Ag7fTCLMsXGilOcOk5sVNQSqwn/iFTUcid+03wcU/68jHe5iEMyN+tH+/xL8sMy3/8//JCv8lvuA
3Swu4q9fiv94+l52f2Xx13+Pf1j+7Hv6g+bKf8EcsXmpLa8QXiX/k/6gCfNf8Dlt6dJ4WDrbAY7U
/xv/YHj/8vhTTIZJj8Di4PGnCEpoo//6T0P8a1lFeR5vJt70uuP8r+Iffq4XYN8YwIwowRbezQKI
+mUww4FSDWHckPeDioAxs/R2wP++zyNCbwsmX16LDyQyMW4eB4BFTolyZyiHjR0vYXxGphFTCAcj
dGgzUIp1JU4aYQ17d3axv8cjAUzEryeBdaJnw6uMyXLjVhmck+w0NN6bqohHHfQFjtqFH/Wo0P5U
XPCg/PQQLd/RdCH3LZw8nTwn75fvqFmNE/e8QHbC6KqTDnWLXJVzZLf91XAZ9sXmEnidE2rUuDZ7
10WnVRB8ek4dpe/sdNw5UdZtieCyn2b0Qsp8aEhS0L26QYlA0JKpA8jINfVIKtO+6eNkP+YW1tkl
KKejPpya9AcDfTRoxgzcJOjKK9sxhKy8l1w22gfVU8V2mfPYjSDrNLcbzkyhwhMw8E2Z62jbALbd
sTi5SlYCu6BH146Vp9q4Hiu3YXInjJklsdmKz1W28FO7mb877pHJhgbLr44N09ZhHHo0wugvDGU9
EmwAeGtRogUay/5RHmfq141r9uzsOow7rY5dtKvlZ1FCmtE9+eqOWsf2wcL3rSYPF75O2ClI1iwG
kZdM+NnCsiDTdSl1qr6XbFbCfOsya9ajwd3X05Dtprz82Bj2X5HWjw9WhOK09WI/7G9Ow8WPGvFA
6riGp/uY6ulHDX7BG/qiRWX+hsgZnExcYvThIs7oqA+YU26hN59N3E28KXn/jEBy7AxogwRraky1
hhAbqooJTFM0GhycQb8rXVa3rW6+DnQdhFCxQ1z6ZOGiMUxNonKKVlOAzMFb2VqY7CM1NftqRkA+
z/d17FknL87Z2FVI8JXRHqzMhuXuzuEhUMkJlLaxjbyEcZdAdNR1T07V1US2hQSmigcBzQGhWiq2
wkPF5r0O5PH5U9c/rxsFs+iSI5ED5ymXxgd9l6vqQ1nYJqgYY7ngHXkKdX0ku4lfi8Q6TERIAHjH
ejuvRaa99qEIoP6yaAbuGi2+KgtDizkE49lgm5zWoFfchBd14VineXnsW2+UmybDJDbUPMxoT+Ld
iB5r1cJpacl3n17yCJHBYroNHFTFjTt9qjPioFpCg1fEABmFEl/e0B5q0gz1MbzG6AW3aQ/Eho5s
hy4u4H2JYx6aE0CmgbaoaT1irVKNJ0SxTZ5ANYK+ln6a4hviGUI0ZNpwzonaxG8BzHFZuYzGgGrO
mZEC2SU/MV9cmukPM5XdEV3ExvMsKCoY1bqKwBGbMLbCsygAuaYb2+Wf7qZtDPCVPFcq5ql7ed9Z
mOWl85zgtv6SXWwkm6I1NEz5uPIiUchtkvCLa/u5adjx6Nq3wjWhRbCOP2AU2g1VC5Gdshen+Whj
VEXk32HX3iE5fRpNsr9p8X+kaFdPoytu1Vx+12gLNth31CVCi0LwDVVcBxdhfXxCzip8aOqryjCk
TOzCxpb7rgmDr7qkmS69ExERka/0hWkI2ubaz8nOYq+4dWbAnet5DfvqIOKxOiz/m6HbYtNFYqCd
MiE1zRU6Uw89RTCYztYi6X03hijCkqB7FIHE9RmRhUxBhpIKewQphVpzDCIXKxmeCgfEz0aGari+
rDU7e6FnPQQHtv6aY4lklwi33g8BaGz7WjzHuFTw3hgf8qiBcgYeYqfSYhuaxg5FYA3Ox8+nVuLe
5hK5suTw0NMnjZxuxCKN35Ios1lfUoWeSH9cblSIVL0Yp8UXyX8TtMa2rYnzQ5CC6KDU3s+DImoq
KlaGC+vjQd7nqZ3kN43QF8S1zRvyXrw1SdlQCiJMSzVU37OYn+oCEG1ajBKqwfSQ6elNS8gjrQKn
2yMg+LzeDmVdYFoMiafrCzy6pBxqLtHX6cBVXJ4s4Xo/5rn+vn5clFLgWWlnY8cbnxA1CkxOxN+Z
A1fHddHW1XXC+8Zi5MqEYQyd3XrDT/3ybGfJAwudGOE6xyTHfrSDGNSCAss9eBE/EJfhtkDzeMnj
mwdfrI94uIoCxklds+pab2ujLaji3enJ0zrrtF63Kob0VbQYiBKD8PLpoHnReMwVE8c5jk7RIuxe
/v2sLuGjtMMSFZttqWquc8anJB71Zf0lQNLtBlxT8eAgnZeB7c/ufFo/BJKNdhMu0JS0FcauRRdK
IWCiIhxjixdXt1/PDm2Y+Pl6dcKcGfrCK49NhrQowuKxGQaAUIJuUeUwX9KRuNumUxG8eiAo+Tid
0ckABUL34peW6ne11++5K6BCQJq7Va72Jek6b7feW0u0r4EbfdM2BtmDWojwmucOEAV3NkepORGe
DhUCjdHyxMucZAhXcR6EyK/8SdpcnizD6UjEd2w3O9exCew1Orr2cfnjoNlaia4q0qfaT+aQ5I7c
TvwOO0pt23vd6Wni1FwdgRcSaMQfwQdCtSX5uIAc6mMemsRsN8z01qKBYwL9WyIP1qBVfmejPKo0
Qb2EvkJFDoaxitYN7CTYi77JeFK8tyzrsQwV4+hbNbMenIEkJhEqMDv2XYH/9tTCvkdQF2Lfyqvq
gCUMYTJPUYs/ZgMbovC0/OAiRQCVZNjHUEy+mTbVzWvQbSRFcCmW1wFb+Dd4B6/mzB+t5+jHEDTD
hkSSIzfIwPop57TDQJf0+r7Vmc9xBC1jJKoPh4MwTIDa2P0SVr4gITne4Cp8m6sq8ZeW2zcNTPvk
6wUHsmJVrj9CL+yO+CtnqGw2hGwAatg/5y3prl/HRcE0C7ZNNjmsSstZbgNDwS5NxqZnPcxOnviq
Cj+FPJ27UOFhw4klDp0Tl5fEDPeWBw4jHHCFKlm8yMr+HhvAsNfSNiwFN5rzygIouhvsftisYIsJ
11i5XAIXogHqzAEKcxLAVRJOfWgXY7W5vOL65T2QEgDidbydpuihFvBupMuDUuKprwM7eM4H9M+Z
wDHECfLkcvIGWvGYY9I9kjMhTrm8FgTlfExM9jCoIb82Vu9ST8wvKZO8x8L1ngtEuGkaURYsot7A
yq5rgd7N6HLQayTv9brVhMe8qk/dmFeX9R/wljs8iS0/61R+IuzY2+oErlu8gF9sN3FP83KiYsDi
XAt6JJSQa9AmPhW92A6C2VUNt88YEZh2iPGt1qI7CLWtWioUG+xQLfrvpAvzO5S8w8eQ5ycEsoBd
UvrmaN3GhnMDDjrQDHvwOKcJmZY2JxUSEMLJLSA/S0EpW0q0aqnc9Oi7xuqOWwaYFdhj6Te93hyg
Rv0VKt5qTjlFW1mqs5bLj3JGuNHET43ZeGgdq3wD2OrzOlijGgHnwZjxmMX91/W/UtoeRDHMRkJv
8EPFhx485DWuI1BsCPLrmj+B6VQewnrym+W46L0EyP/4FiGNu+ACOoWW/ZbE4aU2tf5IJuWjF/Dz
rS/1bJ+xbWTJiWieCEbCsDtg3EXZifdrA4hu3Jtm+sldpM444/muNmAGEV3nAO9pqIEc7IS781JW
cszF4aiZMZYfhwZEWBX1zWBftKk5Q5yF9mHrLZwTmb+DuxuLGU5hpMhEqWny6qpCor5rVMj98m8L
tU9uXvb7wnwYefNvLK3tdjhdXPTmglw+Iw1e0CiPT0lrvEgPVg1WDcS7pFzuw8AON4QWS2wYUJbq
VIOkPZffHDAIxwlK6FaAiwjCiEk74yIEACI/l2a/b1E7EjSyTKDXueFatlRuD2Qxa+NlkGZvIQll
yPyfIByGcQIwrF+ecNSR0udRjC+Um0N9b+kJdgBn+DCQIrRl76QuS95wqLef07b+xNAWeU7rPk+B
SPZG2B+0jnZIt4dqE6cEAsdSAo0oh12QjeOW5R+dsBdRyEK8E4Akd1lESQmf+EmzeAPLcIp3dDfu
NhqWer6GWQT2gqaLmbpfZkuJTkXjSN1fbxqZ1I/YN3H553Pud8uHz3GMQZGsj2JppkINBAfosiMZ
ItcMG+je7spnDPzuDnl1sa1LjqeOmPSB0v+ilxBsjHbGr89tzYSsGo3ulGYUSZaDq57ZIvSdDsKJ
x4M3uajyIHDtaB/U5R3e9mAJDG/uMH4rvYTCFk/2xmg5I0cHTXRgT2/cjdpmalPvbJVJCxPNkddu
thr6ltTaD4TzbfIWqpKoSntTZIQcRDR19/m0YFhDpmlu7F1Tp6gfU6Z385g7W+LI2zt3mBufo2Tb
Cc7Ltho/Fap7cEQ+7yySmvygwMWX9jxy3HLiqmfdF9Xoai8LKERMqZ9bdq97pZhaWCp/Da2RB0+q
Vm7HmAEy7woUNXzp0SD0wtW2jM1whi/vZsuZWNyWUBRCcEiw/Fy/HpoPoeSxHRrYvqM7HqTpdtAH
0QSLNv+Rghx5F+IxASQVwojig1mOp3lB45Q5xUBvto8Ty2bWniLd2VP413rUDDCbyV9uz+vQs81x
4cyjg/sM0sRh7nGE9sGXCscG3ZgY8H4whiTVZodFAwn+ctEsHPvr/Lbo3ROyHm9HyspdT/HOK6G/
ZlXT+33aar49z7QnZu/4talHqP4jIGBLXE+t/zd757EcOZZt2X/pOZ4BuLgQg564ggvSqclgTGAk
IwitNb7+LTCrrIIebLq97mlblaVZVUamuwNXnLPPFpSwav88RigRadk6XID6BOwT9Bl6Ih1eh61e
imvXgR4gWhpT9C79cNrHigLyHaI+EaG1ZgCKzN3SHlWBTBkD0vg2cLTrbiQWKLT5tya4gm1bhRIi
ETQ8FrbRon3vyO2gxiiNjQOwW7FOPxZrEeGGjHktByWmw0Mr7OVHo/mxt9rExhYyhE8gOf23PROy
j/UuU7+5tXdqxDbT5yp2VJXLXLFwMwvG1yCcC0VH7mUCMybSBtu1xmxT2gGQ03x3kOEN9ME5UlFz
lc74ewKwJhC6WaCeSi6bxo4WHBvlAoGus7ZGbcMlEKHqT96zlr5smox0Yxek6HjBDRNs54IJbLjS
u12mKT88corc0bRBsua9SQDZBsAm3wwVN3IkMAsfYDJF5Z2nhO8iS6qt0Uw/mgleRFATvIODQ+n0
t1GkD9gC+sJNGcyuyHNZe4Nv7FDuLXO7uo7hzC8/bqkKb0IwceO9SPojgkUMWD1bcadCfyBshHde
EXk/Avq4xYREdy5jI/TfXUEG91wur/F+muaqvgusHMylgukKUSOe6M66dsSgJIMQW07ctxZC7B5f
nyEz7msDECWSoGUI51j9Sq0sPfsK3Xq9FkSkf6QccRt/nG6tGJdwnC1GQbQf1hATn8QdICX1i5y4
EW0rly9mnc5eJ7X1zykZIlXW7WQ8ZIr8NdHRZEStXBqt2GqhyjU/3+EeNBiZIBvpKad5XsyYMdP2
VhifJLsIzwEcmD5OVK3Trzp+AMM4cEqHZPcLTNhXrSPw+J3/L6s+Kqh80X7BZY41pGkz+MDQl5az
QKk94yJgEaSbxUJbJk66E71BjVm8thNVZVvPlnINnEH4qw2lTv/y8Uhy1HZYSN2RIkNOXe4YK+NH
MFJjqatAM81VUBh3Pjzl1bwcTMd86zmS+MeJux85iZ0kcIVNS/hxUlRW+4LZzchFev2Bs3ANcDaA
KNoFPyHosqe+YD5vmc0aYyfQHmMcroc6QokYMDSV5kto6jU5X02Cc4p4/dhrtGTGiv3Ptnp3esXb
IUp3tUK8OU75Po31A4t0Y5Q+SMmgvrWZ5a8jvG39QqJv1Qkp6KruxdDzcZGoxWrw4+cBOCDkdmrT
/L0N1NlhOV4PtbKw0rqGDYDERg/J2EGcnObTCplbvCKS21nKEne0DGUE77rahV7/I2YQ7UWwQpKM
gWb2EPTbph7uGyd7JOglXVpN8a4T3M2Im47JwIqi3yuDdjOk3QBxCmwkBe3MBm6Rdki28KQJmk+a
4oj+6YGWiljwVjmi+umXaiNJN5hhTJgBwEM9QkYG1AkoLv4uTM8JBK88vMW1iWzvEgO5hH2En04F
/048N22KFteJuPCzX1LDpGMsccmdUXSMxHdqWHuLXOAbZON0iZhhCwdBbJk2/dK1kF0w3NfByILQ
nFsQP+De6MGalJmatmXytjHMBENUhxN68i7svn2pxvTOVP1tFG6Njh8vQjzgCWxpVyATqcZOGGXI
XDGvl4le9hhnO3fRCAu0CE3G5VmzbAy82PTEnhuYEBnffRM04oDY761PgmRBsDALdhU1uNuiErXI
hymQLz6o4qEUzT4Q1Y1U0VJ5k47CuAbptX9HaeAsOdOfjTJ8t5Lqh6fD5Y7hA+J8iLEC0H7Q3ERQ
Onrcfgdteoq7iYpb6aCA+CAGlHkV0zp91N6qRlxUaFnXoRr9tOvQRPFW4rLmaKtAhltfS/aCwJPM
53cZGSn3fsQOM/d6EKrAWn236EvrlUZ2HTic/XK8t3pzi872FnuRdkE9vIPjdzQoHjAXM6laWpwx
AXUwRsj7cN9a3bMfNCiBzRt256NWFg9loPa7tu4fj3QsazNofsNjukkDG2luCVECKRymZpK8LRQx
UfcAox2aRMvfwbxxDyEffkr/G7EoMF5Vgm6g05q8p6pEck51HZEoDVM/Ds13ELKDHogfWmh3uyiy
tgP2lSDw+ZVj5/rCUYsbyswbP+wfTN96K1T4gEq6pxq+1HhmfbGFFF/K6FaUOM47HOumAgbRJ80R
5ijYVZCvNKHjLWZRdDMQWukIb3ULBW1d/2p93Q3z5L4Q4Uul9ldeLrFJcVgNWdcuRYpH25hEh3SU
1+F83gKQMQwa8bbzWIpdgZUAxSF+FjjYD0lrrYSoI2AH48qUjbUj0flIRl6ztDJ/Nfmls2taaOMg
Y4sq7XUXhfyjp5Wvoq+jTaMnLoEDFC40F3VHLHIW9he4hbf5lZ5l4w7xwRv3G+5FXnEv1apekwA7
IFn3dCtyY2K3eBbxKsWuqxbRsGoCf9olXTVd9GGwiWqSYiwcBBeyKnYKJRecKWNYVB58rEr+mNjq
C81uIO3gFYgnjKjwChrsZV9QsuA9u8FO5cWoyFUqh/JmxKmcZl9ykghKRLu4IEmzXOB9qLk9wtPl
0DnZqs0gDIt+CX68KEz/J3aw8qISOn2zyLZ+ojbr7KgnbbqqDD5vICJjlRXdEd35NYSvYZWaM1lM
aBTI8gnQccOpGWEVYLmFbsuFJ7BlV2ePTm/E5u8umRJAq6BAICYC41GDXGa33l1RGf666KJ4WUZB
uCqL4IXogPhi8hWXucCNz9t6KGgwrx1cr9DWWpvATgNoRNnPMPJpVxMnOzQDL6hWTGJZlB+Fp+MN
XfeALWF8V7F2W7u6/fgf2oBeRa2Sfu2M7Z0W481tKXyBIEyUp6pLqK19k8Aeu8B02yu8J1t5abld
H3OthSrIkDEtqdI9xbzOu2iFGaHh1k4zTxLD5Cqqw2fUqA8WVOSV7zlPxuxi4kf+gvAqY9H8jgVG
8yVhl/xroE0OqcFxI7Yc0jZmXNbA7YMWsRVvAf0vCwAGwUVd2j88YUNQJA8N2l8IpJdqa+y8B05W
WOkmjYFNdYnERRuKayW1sCnRHUR0WBgtJ615SbRAbvPunQuSTCaDOQH6OqLjmQos6oGewbSnGsEU
Q6FRkH84gxpUphg8Z3ITz8C8grW6q5PihKUFMa6jfMwDRD39B/pYRe91EKy1ZHSjQE7rj6nNxwSL
DeKsDSw6izhjZtLGrjYPxka68ybERuCjANciajTfNteEWDpbf54hjQ7ehHNCC6LNhexBrrX5s/uU
dkzseq2VF8V4rDrWqF1JbqwxypapOgixBEzXSL5BQkqw6BKTB21TBOrOo91y5urV04jUzuz2B2FI
VjLeTwTVTiZ9BEbb0WXmZK5SevEmtX+SiYORySwUyWcYNPQTaP7oIzM99dZ/DOuv/2FQ/BlZf8JZ
nWfCUtdtfAEsuHeWKU8oZ/Vom/TDolx/9IVl1e4aQj1WlSbA6/vf7TxtMJQZYahvbL2ivvacGffE
iblkpBlhuZR28o5YMAyZAbqhYZ4ZXMuZsfwf7sf8FVH8gXo6moZQzD6NxU47JjSjiQHEx/AgwKjX
zSuMYqAd65kwyIRgLkzXuvQwytl0pkWPVjGziFrhPH5UyjlbC9Ta3/t+aC+spOGg11K6lFB9z5nu
HO17Ii3sLSFt17H3i0YWfEjBf0A193I0d1QEjBD0Ej/02ZEAjQzsGsSVOGWl8dKS44sxGNYh7SE8
4o+KMBEjp0DKndNZOZk1bx8zptFhBdqlba9Ce1JXB9lzABqIzpm7R0v6JB3cgY6Ox7w0gjj6h0Pz
//kr92Px+3//r7e8zZpqvP3th3n2JwdFZz39n/kri98EtPw+/fP/4qzY1n8ZKBNteg/ddlRT/w9p
xXb+S2cAbnJt/5vO8m/Ois0/xD/mzNtqFjWK/3BW5H/ZtsVSnmUOjqYi//k3seZfe7U++d9/7l0+
/NO+4F/usDN0Hdo5ek7rhJXZ6qGvMeet3UYJdl5PUnfR7gnoPcMX/0z+lFA++RhoqbOkTM66Xb7G
HxLHcSodh7lGDVlQObQJAWSzYbyW7kumG1615N4eGW/88RK+OJc+NvWfm/7jUymhJR+J6PVUohrz
0zRStGvXkg6pdV0Etkd8ST0c5DiisQv3KKaAr4Jyz/nsF8Lllj76XXDNG4BhP+cCRu2D3ilXeqq/
hB0evE74s20xdh/V265407QYyoV/j3h+p9BmWVa9b2rl8fsfcnp4zb/DQWGjmpZhWjCYPj89tbUL
M/YKPIvpgTPT29mB8vz9R5yEQP7rDdmGzRSIxaBZJ5IPDS9OfcB+yu1JZ9WtdgVrirAZfaDhcDuM
aRcCjRm8a/6Sj5JKSdxoMX194ISz3zIXPBOx1rz3req2HO9KvLELC0s54zDlAuYHuFF4aAlbqQZ5
o1NWJ5v5SeMwF5LnF60qM3exb08BCuTqzI+bl9fpQnC0D50Vx60tTxTCWIzkU2wi4ccu+djkczl+
0NpqQ4l2XyTixs6xE7Cto+A1fgQJRf1l11huZxI4axTMi+DbWEBuDJAoKjeog2HjpBdG1l5ORbHr
7T1YxLEjDJA8o/IZYw/XjgfIRPIICH8Ff+VZ7bMzWtoPod9fP0vM+5YDxlJPacSKpK9NLN6ZDlNp
xCVhAe0HMquJpL3RINnLYg2XDg+5Fvw1EZc6TKpG7CMvOApDZcIv8Mbv9e5MQTAfGn9+L6mqGupH
dh0OvcT7na5XRhCY0Ua1i6YjVe1DO9ZbvbinFkRBOSKx0c4wqk+iW/mk+RNRTguVnW4D93zeIWaD
SBanYPzJez5Svyf25dnCEbZKo9s+wMxnxONeu2lpHxBWLKfoRiTOQUxiDo56MMPwDnX6Nq+JWfDT
W7vD1ilMrlEFLlH5rgjPvHVSbuL8IqZkhoC07wlEc3znoCnjY9ww7TZkzHSo/eGF5duZ1fuZt/rP
jyOD1ZmphUinxcnq7UFAKviMMK3t5r6COJ8j51juZBsLJvtydjfyNpIX2YFQDxMmDpazY8rmJiXd
YVplI4SUaA+T6nKAjt2J9AoSImU55sYZHohaZjPs9QHA1A6rWsdb1zHBMQyf9mpUCdAcLTjzwrST
AMh/fhTkd5VrTjUN/vP5jck0sxIU5xUzQfQ1dWoX8Pmnn/jmPGXaaO361rsIPcr41MY6DsP/HTiL
vQlwvVg1VX7Rp5jBHvJQFdeBQR+pATXrXsA4bip3owqZB83KT28Kwwuy9oiLiaqEqAx882fOe6Bm
YplprbdoqgIFr1b9avwgWGgcAJkNnQGPn1uy0Z9NSACLrPLsdVVlx8nSLoKkYgM59yDk+D8KLGBp
h4+D1WA/QvbcHCw0afbPbrR/40axJbAopQsuN3DTHwqJrWwX3ubZZC28DL/btH6JJiHXJrqQJfk0
i1HFUwergEcZlKtCi1eGmV5A98ua8L2tllXABKX1ImhAqclQyazRF+HVp46DO0XdSwyzbCma2x6k
cJVYHbiJwMDZHyCFkvP3U1Xo52MkhPqKKD8Cttrh2u6Zm9eh9SYhGarehAdc7sGctCFaTGuN3bDQ
/GFFSNm0AGKv8d0Nf0Vt9KMJL9QOdk4CCGNgqw1x43GIlJ955FzWZr7PCKleVPMhmgzFAykK+I//
GoaFWXh3ZiVwjXOWpUgeWtlKdAbpVXxtolpbQ0qcyDKEEQrtE7pjLIuFWNZNlLqacmeUGB8b6sBi
iPvLcogoeTtfgIi2h7Rt5MLougU9VbQQdXADCf3RVJiD5akNebJe+M0VQpFZ7EXXNeBas5jghEZR
gQTJcZjBI0EryhKU2rQ3XfGQKU8OocQbnQVmVi02rthjR062HTum9Kkav/r+UOMYpLDQmEFLouut
TZrnLwAVbzHB2zlAmUPKKZDiZtC1qwBuI4D9GptXAT1hyjFo1kIyP+blNVbkOKJWvtUU7fL7g8Q5
5e7OpyRjahjw8N9h0pycy0Qr2UTp1RUHAw6BeZ/9jntzL2bPxjxhiySMx4tbzHx3aknKrjWGtxhp
zLbKABwWgXRl4G9hxdYQoIwlsYI/NPAHUjKmbKFAfIqyy5SsvWWGT8yArXZrq3fT0F7P8S2Iouxn
DLqdBVybC3/mFuYzQVYkzwMDSLBzbTWpXQ55lfeihpBisNLtab/w+Ale9KDHWL/mHlM7r1gMxGf2
Iie4OHrOFFxolPJNV4CBs5zEND/+TV4KluGFvWwU1JM9zxTLyzsNHDWMw3eM7q7GHnvFAhbRbWua
2yLD0827YsDOd0Wu6hxjs7useu9ZwqDFxHuDlYEPwAZKX1Q+GsMkeZvC6DYO2XihDwONedNYtA/R
wlJIjTXmTE7qgqlmnFgg5ccfqH34/oVq88l/etFKSwoNErtKk3AiMR59dZBTnVQu5M2ntB9vY0Ye
pX3QalhBUawA4/bTVmntfc2z1p3LHoFVauPGZ/Vy7xPosShtuS3b5PeZb3baV8xLzYSqT9ttoxA/
FT+rIq+0AqoU1m5YwAWFus0je1i2PW71CISw48TiDZaiRwWDdU2OYXoe/1ScH6WH211r876C7kzA
+xdPy9BRCTgIrxCGn34nb6plk6heQTCndS3bMphz3xge1a4xGdehV/w68xC+uLhxJxLAIjrqAkYd
n+84zSGNu3Emhisq1FNDhMCn1l6tlZtWN/ckMj94hXZpxIRNisz9/sO/+LF8No4LFgLGuXD4/NlK
XoP2hv0szyIfyuweFN6BY0YXRk+AmI7e5tyV/sUrhzzFG7dwBUBrcVKDyV6xnTIueeVW8bsOBrzr
IWdFkBxhiqwd2S4RlB65XMlJGqbjhE8+cB2X3+9G4x9I4zN105dPgGxpGj9Ltwj0/fwEzBI6ZeWw
BLt6r2ZHZU5IyiwkdM6RweaZBlebMa6TrTiLRG2VJh/zPuPk1zttguU7bDUXHv9z7LTrqM8vBLtu
spVf0OVuLS156vv0Cfj3lZBW+Ec4wn3/zk+chD6KKlO3JC2iKW2AuNMFp5XVNDDuduOqx/ZtgM7U
td2vONgasxhcmLhGxIm+K03jLrIShq7RoxVlL5nSxStbLy08OaIJbIpOdlTJ4CucVdlpd7GdPBlM
wXWJXRuEvdkqRV1U46U5VR0TvOaa4ZnlDj621CFjizKBUSVwKVnYvPbvf+SJ8cS/fiT6HxWgESOe
05VttkphZ37ArmL0i/oMdm+m3ZXChLiGKR2DSoZPI8LW4M1Q22vu0XtzZMl7/ppJ3DHXyuzMV5rv
zb/evWPOwiQVzb45r40/0A3LExGUJaek+4huG6d3pVOTEaHvSKl57huUk1CsBjNsznzuvKZOP1dg
hEbTwxEL7/Lz546m4nPhy9JNJmevl/lTGXVnPuJEA/3P0zY5MFV0u1Lw38+f0Q9h2KvFWLp4QC5b
8vQoornh+ssKsGDR2qPbpt4BtzEMJpclnA8LMF61uSFHArmX8xtoYkraZsqIKq02sZ4e5q9Z1PXD
9wvjq6fx5zc92YF5Ew564KulO9ok4fi4FsHj//4jvmhsTYRPVE6AdmisTgooEOA28aa+dNVYOdq5
5q/QPWXLEs/qVW1muzbkcEtSsfv+Yz/Mpf560f/5XOvknvedIBto40rXz+IXH/MNLB3zJ7vzGvQJ
Fw05nataVYNFaGpXYdS+VaY81qHGWE6GNPm62Jg5PN0+CK86QVxqbnR0kXOetCQ2JC2I00xbBYX+
WC/mBME6ndO5jYRpnv+ztqK3kDyshWE0+MYi6pDpo95QNGL8nY83scZ4RxvqyzLllvdyuHZB8vz9
E/jqbsFAiKIV/RlY5VzZ/rHDsH7IVAanHGwKJ1YyXPaiPMoouPn+Y77ayH9+zMlGjts2MM22K11Q
pNs0i8oFab7D9Nh2THsGQtlGNP0IXc+1w1+tqz8/92ST5UnlhBTKHCBdd52BkQ3euhu9jVVEOy8b
mBlWZx7ol6foRzVkSZA8DF0+P9Ee+6rASOrSzXPIRLLe501wj/iNoYSrkSfe0idnV3XVXfpm/mPo
BVK+YgtVSrCo/Nvvn/tfSC3lIlsXGabB9Sk1dX4xf7zfzGyJfiyswu0MiV8FeVeNSncdl8ekyW5g
cd+Sar+1Iu8gevE7kLQAI0kwhFYsCvuyjBjClmSOIrBYeNBoHURDwijvZDXdjTVLtwqMIwFHT2mJ
xm6k02XplGp0qIzr73/JX5jcxy+xOHZVhv9U5ie4BuJoOn7Y4G5aaAgykyepFJtCzzaBr12kCBVa
hSFc7a0RFi1jXDRGpyKfQgCClJZ6IdB14tt15tz6B749OUEACB043AzrsA47ed15yBEfF1nhGgUP
q0/NKwwFsZHHPGSp1BYmTuMFHDIdX9PpWhEFqx53VVujcbPt/j2qQnVdkZcpYevrBplSpGx0qyCA
/ZWWm7hTaRc7CDqBQeusMXLEcwoT09qMlirU6pnihLFd/lNp67sswn+7r/h/fUPdhbq6QhSDUKJB
2uiQfNPExgu+uS+2ZrxFOtkNurftdSCAZl9W2k+J9oA+jz9cwPFcZGzJyIAu4CdrOPM7K05J7sUC
tISemldYouVqvwwIaDG7CcAlKmArAQ8Ra5km0yUxofomVexD1KjrjoNvVSt5vIFYt7K07JCFqU4M
pZO7TtNtlDZ99trGLdrsnog0iGmylwviAyKce6MeKYB6TfbEpWqCZHXJbuj6rd6Vd4XhcG2SXxEa
wSoZGjjkyUbKZhF6+oUgYaSyeKTwJOijhQ4DtH73pVxLVExBVf6q54j56Ki38THKzFdLKzaQ3nlX
7TZRgtsPryWHY2kRYq40mWQWBvzAED/ZRTsKooq7hAxYq91xv8Nd4wcnEfBI19soq3pi6ycPIw1I
JGbI3xNtB7p92yf5uzeJK47BVVnpr5ZUfBhZ3cZLCvlgk6ad1bgRoXtNrfLZD4ma8s30sfPio6Ja
xLcwxLWMADHfoBPgZh3QShgLo8QHH+i/9pRXvzNfhz7BO5GJ+uizKHK7fUYh+R5X2btf+0fIccuw
jo8C6QI4ILTcH0lp5aAG5MKncfdcyo7sORP3KUj1VvBLM6JyiTrjqGHEsziztb8oMHA6YvswlXPA
209uhwEfeq8uReFi2Lkocn0NwZByL104cAS0OrpW0+5StI/gwne2jK5fmjhljHLW1eqrXmM2o7Q1
S9dUyr+TSseLMmKwcQJzc5zflqllHWgDca64KSp58NpgT1YVpKzliHd3QRSKMvw48yjm4+LkOGH3
GbB4qXnnfvrzeW1hnKpEQVm4ei9vAjv6SajasWiMe61Dqph5mzi0b0kh+9U32ZlOy/iir7N1WxdE
2lD+S/Pks40qSMYYeBE3w1Jfoa3XkM2XJCR06rXaDs++KN7zAuqRXr+HqJG10jkkJoBR/TKqMbZO
0EOfkRLFrtkR2JMEsmPI08MoMfzbsTPfIxWuxCCr21ymqLpFvvFq7QEO4IU24souk/bdVoo7dUrE
gViYW0/tKpSEZrXKcFjWTf+iKoEhNUXuWEhuqBLip3vrpitGt4ywriLOfSMjhqAzgnjmzXz1dHBb
pFaC78Bhf7JIRzuNR8chzLou0ouxiH5V8Jw7QcwTQUg/zbL6kcryTpcM6sbpx+Sb2K7hQxCka6c4
hMQjLEPCcBMe2plO4qsvJlWKN4SDXI4fWNYfVzzSEGE1rZW7KWFdMqErKtpjBAliUK96X4xnHsQX
FSO2WfMF7PA0GD1/XqGiLgriCIbcVXx7N2nJuoJoZjni3AxuLs1OdwJXKr2/bYB4nfZ+TeCUbVR1
OfZiODe04SHX4geoZHdxrOwJ736Ypu6yJcie1BfjMq12VqUfjPjsDf/VjjTn+kmVEs3hXxVUHCWO
IL3Ahb+MDjFE/D1U16Gxl3V6PQbZ9ZiPOEhj851F3Rlg+aNY/OshSAarc0tumqcOzLFdQUZptNyN
6pms7A8H3cyPs0NZp2HTbZDZ6UD+V9I7w+vPfPgXNbsNd0EwGodh8dd0rB2Zsgy2U7gJITBoWWLI
3+mM3h/gkh4Uw7oTpXkXBerPMzvtqycOY8JEwqJZdMcnK4wU34C8La1wLT9CPUfWROKtib5emKFw
IcViZV9qawmfcVHF8dP3n/4xjz955EzOSAbDcAFIXz2BemJKlVpmQeES5vMICGYuwmK8Av687iqw
daOWr9A6Hsz6zkGlqbfbGjWanATsN6ZeA/p4Zj83YzFYJCa+1SaBmmVS66tOJI+9VybroZyuHbNH
zL4tAkff1IIw5EiTu7LQdRyI6mfLoCAzUBZl0noNQKcXAEzoEch+wbBkGRa4x5GE6fS/imp6HIiI
I4NjI+LuRaurOyuWr07cPBcqWpmGGJU73VI4nK5EDJ807GGAFimpdavJoZLIYcsSpZuRshrb+659
8C0Dnv2qGNxmwuq8JOhiyXRYMgnjC5HiuhJt+9Q13i+pinU4msOqC8u779/CianZBzoyo33wZkBf
dMs4OW3R3ZqFM5DrmVo+9gxJ81iXhrIJavjSnU2+LB7b6OFTEs+xIe0rHTGb3OFW3i01pX5uAOyw
vLVRoDUEtVTKTjYFU0hVvlZT5k5YgF3qTD39hvtExVSJbC3nKpSIcLEro196GYq5lC30ZmMzDgmN
V3/MEWUinUshIiYwM0nVuEbcZiEQq6wzZ/pX3Q5G3rpt43djCLg9n0/ZxpdhEFcFuaZh+tqG+h6/
tW5RVg9MaeIV5JojrOujiv6NpDoVDMy8JV7qIqiYg4qjXpnjkgiwczY1H3OPz5tDU/HAm+sTvO3o
xj5/rSQhvQTlCefRrNz0ayILSSlfepTnYw0Q6mvGK1Y96CclRlo6qxFfMHIgGaZAIvXep1hcyjR/
7IgTW4z3AX98GogHNLSNaZNNlbc8SjW2Xb3unyc4pfuua541k+Z4eMTLuFgaSeusvl9sX7Tsc7Un
ULBB7IDMeHLgQLDxS6s1MtDdxsUsDbltjkN3OllolPDJifvoyUzyckH+5VFL6KKDjtUEE+SpScRj
aBD1DFh3bg38fQ5q2PVBIuNpQ7I5vXny1iwbxybjsQVZSnTP1UIKCg3jl4aYCkILcZVnqD5CHe7O
ASd/l8ICVYSKM9nM7+L2nZGVP6oKuFxQJLswd+190hYMWMZxTepDjwmbFtB3NOauLuVFKsVDMwMD
dn9mqPQXdHPyBU6QixKYLUjVJHeruN2T90UYCoYuc45JSrpmIHfku/9PS5vPH3k69bM7nWyQMqYA
drrLCKoRxhoHPa/PFNonPuMcbvPn4B1hcctwvJ26APskDLci4tk2XrmzcUvUBsjgmtrupTKsU8Nc
2d7wZPfyPmqwtAmjF8TEmBVYq6h0HeLTpiR/kEm4zJTbzkjPIVhfPnm8ZzUIUNCP9ZM+QJ/s1rS1
iMorUfa2Yl7UZLVD53DxbiVbR1mrobLuHOd6QlipRVuOglUl5kEw+TExPqv1RZrVG6d+/Z/u0/m5
UYORRIE7tvNBVvpjTRZJ18BM8HO3LJR91oqborE2UwjReyh3OKsyQN6PGfrdOrwvm3Ln1NFzXt8Q
wfZQgQGe+TZ/da0n3+bkMUWKEgYB8xqXJLyNdCiEzeESyHiNeWqOXgqD3weQgmtoiwRIEtUYkuQV
Fm55xn7vrzpt/h6GZkEJYzQFl+nzTvUznCb6GIZ6Z78GePW0tdg22jr3j4mG+xPejBbkgO9//Pzb
Pt0DJ585F+9/vIlGy1Kr76zMxUF22dmok7p21Ut9USvt/+NHnfbkqleCXdmZWyMkyske9nHxIk1J
PzsAOzGN/9e+NKQGJ9TUjL+cVAVS9tKEMOKiAqd9sptVVA04+kNvLV9EqF1hiHLpcQdhDxUFF0pa
vmE0f4iVYNF6JqhX+qx2/q/BkhsxPVNcL63IvycY6VA3KDi+fwX6X33f/A7mSoljRHc+jPn+fAd4
3sUSBms2pwtuB71wh8naKXG9KWr1MB8ifSmRSqiHQHGtztoRJoU0ivY51ZdFk31s2yTwrhFOPflI
p9hTo4R1hcntPiHblZSbaKN43lq0AG1te+bW/fKU+ePrnyxbq4/RiKcsIVMyOwRurpdmrB3mSHYs
lXDPnP5v9gknroFfOefX6Rg9Ghk8JfieuPmo7Gc+cmEbx8qr94UQF9B3Vylztzz+H+b5/GtVMTZm
YKiC7Jz689bwmuA/8UPJqKsXJiErwbTS8OfEi36J6xnaGcpt+QOAexm2we77ZfLFTp2XCBxxDRcH
2Kyfd+owyXgoMk4pBdlr0nhrjzfqVxla7fbMjf3lRxG0I+Eo4LN+2jnhB6SZUxRwPBOhqnqSflFs
gzpe41Z1Dnf/C4WYWw4wKm1mRRDxcHIAGYAvaoNi0h1xvwsMwrCrBj8tXa7gXO5Eyd2KWLNVpiU6
PKy50osyQM3jJ+M6a6w7NHZn8IpzX+jkmGqNwujVgVO4DLGhTEyua5Jz7f72+9c5AyB/n70MdGzq
cFoDjT/w+Y0ij7dI2qM1GuoUPyQdbmSWXw0Kg45GtlRqsEjgfWquSIl60/hLZ+nbmhupKOXWN8p7
Rdx5HWks/dg9aYVETF6D9ReaOMDpN2a+PtJnTDAWWrnrTf2qKe0rffLwOUGixh/BNjFhnpWOjGlx
6Oqs4EFJ/FU3yEsid3IsEeUmd5x6OTOomvEui621KpJskwt9r8nqCurOQxAMFBgox0R0LFpCAhrj
EArvJk/vARs5fQptjz1uuMZE+9L2UEFmsbEHgwGzrzhsq/DeSCExBkVwTA31JdX1xyEgIU1HdLcg
nGCHo+NrER0wWy/cES/iWrR4MxT1MW/1R9SHYteO9t0Ie3CNSPWi75Ep95YQro8nRpSNl3EdXE59
U5BCj0i7TYI9T/xX1RPQ6Ad3qcBHSMH/Ypu0pnqZTMNv0yUU5KdQZHDTlTeJjKvlWP5G9O5s2Nn5
cgwrl5z4N9x+50KeoCIDDm6V9TV8LQQTHdbFXvpixf2a9DoyKoacDLhKXBeBgcQtqV4xUNFXZSBK
YvDsvayanaw15Qpbz6fQG1jtOuhnzfzcHLSMeoj4Ok9uxvip7I1XpBB3QvOTbSmi52Ho8TED461p
MUhwqN8nWpqaMAYNbwpnXHQEWGOcQE4ybFhnQd3XREa5HlrnN1m372V7aylkD8YzTjE03cJshxyL
IWPd5QQNlnkoV403bFty4DvDfMWOxyv53k2cuN5Aw9ISzh56jILDqRuXRU/6bQKTizXwiq00ep93
TxkG/ETVVyc1HyKK0Gw09q2S//5v0s5ru20s3davskffowfyAs7Y+4YECSblZPkGQ5ItxIWcn/58
cPVpl1lq63TvG1fZCiDBhRX+f85vlmlwCcXmJQuqVwViRn9dAxgBDP9VxPFzNNxH9ERgKXK5MHbp
oAnYBKk4iEDbdyJlrHBZs+GPZGzuE9u6jwv+ohIdpeQtUOeAKEFpemXZP2slTYkuBqQ0dUgwp9Qi
mklFh4rWwoBmSu4z4wHs0sowaiYXM0W4QfjhBNLEwxJPz8xkYzSTaOSFZnQ7VUTJB6cWhzx4Hm3w
WgjZ40A8qCTF9UAmYoQKfWUV7XVap28cE5Kt1BgvsGF9S+01Zpf4ObC002K+zKq6IfgpQ6zZ0Bls
eVqwCWsRMkXVid7IYiAkLrPWhLFf2ZLW82JSHmqPvxsri9bbirP1HVkAKfjDjeGip6FnjuxAyZ9s
JYFckJJRmXfX8Kc26pTe57Fqb8Scr+ElzcCUyCewZDbsqxiMZevcDaCHckO7m0z72b3sevIboR0m
lgtTqMBDMQjraijzN2LicdaL4NVV2xWk7Lc8Lw5kXKX0n1Ws13nzUNiG31pvHZh5g1I/dHWan92w
pE3GKyOgExnmHIg78LHAeN6iOu84CiN71NrhCxpIVJGVhB9X3/ThlxJV7iqsRqJznQPFx4e4uTXb
FNW5cNZRDnyBHHIERTK9U9zeBxfOUNSUSzZ2NE8zyLp1Gl3hjT0IIXZlr+ZEgOZHjaXU0yd1hOfR
XXf1ZW1LPLl6TgC8UD1m8V0pJ4YlShJHGs4WlCm3OnFWvMvpolKobLhqQFGPrrvqiG2jwekb6ms9
MYnIuwdL3FUGGQLNMSSwTZB5K7MXAEoh8b+4qNPZn+tQRdQtlxAPeROCJMXYsAQBaKtC30fE5BYD
D7Hm9tdqoturoVAuB4shVH0fe+2Cpy9fjRULAGay/o/JQw/Tl4IJNACfpc7lE/99Upg+V4peE6Q9
Gq/0SXZazFxs1M89/lftlQbklT0pG6IE3L0eaI9GO6YX8KlEpd4XTpNtS05pApBI7Tq3ktM9Wz6D
GWbig8G8ImKE9antcoYBzoxYxNMbR3rlgrFrmv66jBt3m07xbiz1edNCuiuB4TNbueBC0+dUQCsr
rbrf9g1e5c5mN+u4pz6N6d4us8w4moBpC4AHjEVUAnQagSS1wnloSHMHNATwS++FR0WQpD6ykDGe
Q4VZ4gnLApptN+3KYbyMNbnWjQmAlZG+4Vq1vKSpN/TzB3+Qiy3ZNTtPgX+IjFrW8PWXHJCGQ0PR
agRKNS5xPLE5rDBjMYglO5cGeNXFJFNlA1nPZd4InavOrQLQZDzgAa3iVZBGpF3YQbUluIbUtSQe
N5Ux6FSYkwuNVeXgBKS5VtP7rNWD30ia5xAQSCAHcrFqDfGtVjKWH8GTRcGRKnb/mATmV4h5T0WK
YtWwJtAcAz02vdm0DD/CxA5RmL/JsHsobb4jYy7SJQ+fUX4XrueMi2dCHa+KwV4b7nhR5pq9IrXg
oQxURI450dfOFBNgby6Pm9eN9gX0lOtGmy4Scof1FDWklt+41iQhmDFd1bpYqcV0QSybs7HBvDqY
31a6LbwQ8Tiy6hgpFclxXfMCrCba5HQgqP/fKqn5WFId3SVGtEn78rvqsiJBwCJiotuUWtetW13f
ZyxOfaDfxB2DPGStZNcICERBaxAZJTNMEbDQSZqVbfqCmj8CfGJoW81ILuzeJD/NSbMd3p/VUCrJ
bnC1r6MxOse4bRjThCqICHuCq2yahjC8DgClj5DgtRdjvx6yuvfKGbr4EM9HpPrTiSBmFkeVEqej
bmntISet65skardGgmszk7wYJxWngR9KRfowTcQKa7XzPZLx3jAitj3DCl/essLCZJu8HOu9o1zb
QwNIuppWINp6INE2TxR149pQn2UezIjnldETdnplVzwSXVbeAL5NvclQSZ8dmqe6rR9bU+Jqz099
IB+VmFmkKeRRGwCQNWyu0hHAxkR48mDtpIx5muaebHkwJGvYRfeiK94HHpa1ak31qadt5EsVbGc8
x5t8ZmJFzXGCNHgSllQPc3fU8mg61I65z2n6rK3c/W5nYBH5IHA/kHzaok6op/4+CqWLisvHacdC
bUp7q2bkfbEVXrRyJvSLEmWsoYxrERXvrhwhS8A+kxOsYIgbl2ZJhklA5nHEKQUqFcCOudT8GKPe
phbladaWZcSewk0ACVdyTFsPBpyl8V2UbXuJ6wcNTpCmOxOa61pU2QGDxxzxWXfxXplYxIQ220h+
iJSes+e6fMsakNFBXBgrXR+PWtajkaGiXPTZtelgi2XO/aJDPWGXAWMX8srRcioyOSO21pHes8uw
b+xYGl46Z9/cqidNPYjeLSvvt516bFnbvDKcrq0EZgpZQcBssADTf4YGboN0CazkfWzMYR2o71Zp
R5dZLi9aVawlyh1VJgNwuJj+Dv3iJCs18FY25A/H9frkR+vH9Gh0403tW7Zd3SUdlg4sHhnFYl6B
q9W80X0QPHPoR/oDQdzlZUwKzWpuai65cK2LgIQSNrztnLpMXvkxRgS0ctP8wo4CegPi3XABffQR
8r/k25J4R3o2FcYwGifERwe3Tg+D7A+6BYEQqu0DHf4EnwqaNsTXOM2vFzDiddm/K+ImAPmSwj33
QD+hk9YBdxbXVXmfB08Tc6rxzeCxDNx2ZRSPk3slh7vQfp3TBvDTtErKN32sVwLAdEd3pRxDT8On
FSY03oavQXzCfmUbJPDOOFtJFQaoeOF0+X7K230son1oCz9T9+BpLnCTeQY9qrxxjqzyl+OABYiT
TOGKY6OTkk0cx6g/gBokxaU92IGyj+IUXlO3x757FWZMdS2SAVr5482YkgDaAoIxEyrD+oVmRBda
pu3AZp0UDRAKg42OOA0Tfa8p1x1cPo7DPnQjn/KKF6viAMwM+NtqTtRDqbnHppgOhalg4XtnOV0x
ZWzNWngKK6rTDuwKx41JhnaZF54CsqOGgWUG4VEayY4NHUIO+w5cv5/lLZCTcJ3HLdiikcOLuQXs
y7S31TXidqboFITNfeveia4C+hzgfjSuQiu8a/v5QitcTn4B8aX90Zmzg1lFd6lILoVKxjro/ikY
1hNdtlRaF+403VIRPrU6s5dCMv2s6A+G0R+7Wv/mtu1z7vZ3bG0usBWWfXNhRMFeRhlKonTh8Nya
dgUEuNxGpn4ZW8W6DPctD5mVhjckwu0cgxOx7dymRnWR6NaXvJV74ZSH0Aye51p+yXhYNRk+KI7x
pOKR1B9kc5Ea1L2xXxTTeAgiZZexZga6+ogR5QDG7x4thmDiMTduss9m8e4G6r62DL9K55ugUMCE
dcyaZLhOUO0KUskdqm8Uh4NYh5YEyTsxNp3uXE4uIOc4vJjAPkO5Bt9osZQF6JKuxoLj9qDCm1e2
Bmy6ZHb8NDLWgVlueolXwiAikrlwtFFsZ+JYSSr2bbtyBDGWBphOPFW66Dcq0IvaYs6sQNyY3y39
UFgVlDZ7T0+XBliyy2bF12q+i92n2QJJNJUHtYPUW8JmXzQ4i6mIydoxNoNG5JNeHdOStdfN8rvI
Ma/7UlzOclOh0egITBiIbZ8Ssc2y+QC9wRun6d50qdqPfuCWG9mpK10gOcKdFohp5divYZX76jgC
NBC+7HRwMOk+wvTXIiFKCxNFBi5cAYSIChv9Pc9SeJEDLOHeZholEINFIyvCQy3ENnDAqrMg1FRj
zQhoVeS5MYTmWlxqWnKwcdvrRr5PCv1Yp3ucwQc3IoFWqXe0PfxA5LeGIWDD5BhPXVicCgHhXJHd
WBuGrHYI+c0E0A20zDzb5fF0ZS8oJhZbmu3WKtPUTaOjMWcWC1gjYQZREmj3dkomQA1LTst3VmNs
J3yYJeDWUIu8rj907q7r2rWD5yWgBwZ7SJ2/d5ISAIcK1MzrGnoZ6slNQqyfKyQqXULBm8obFsBw
rZNsUm3VNNmoJydajrGKByHQo5Xiw13111Y0H+qag41ZHqiM45RUPKx2q75/i9gcpFyXG72JwQeo
9OBbhXNt+dwMwqMTv5nbcGPFQFFt55rfstUNsusCHdhO4ilkAifmc8PDThL7NlZ1ttjhTghjTRjC
Kg2gWPOKZEzk5UUEN5UT+0oPnxdYjxQ70dh+XQJKZfscGAFsZWUttWxd6LcZocPsq5W9A/lz0uUj
gYB+B/imb2kp99NBZhON/ZYPhHkjyldmaq11B4KsM66yBKMlG9S5MrbkYK8SYhYaprMQyBt26Si5
t4pwO68N8rN73GyKTTB1twmwCLS5n4Db1oj57smGzUudQyzUZalvlIDK0aS/ILVfSEKbWlbcM+Gj
YXqWEibOlkTgTaheMtFQ82m9Ws5oKaxNl+t7fjHghNTD2cZ2ByYE6LeBjnMXIYEJpY9e3SA1SgGJ
B94HU4LmYcOCEpkfHTT0wLE3JYueUtmraUzXkB7ZGsKGL7RdXAKlhTwK7i6YKw87y6qe9TVMUgPE
b/A2Ge0yHljuqOthSg2mWy1/cUYNfofXh7jgAwUX+LE3XF6qC+V9oQHcYkElTwSta+yl32QXbWOC
1uqcDVFB1cVIPTWW22gsPTBna1VwAOWtITAksm9A82t6FS7pLAXXHcy+WuaL22kj0PXOJul6RrzV
Sf1zRvNQNsqmUDsyLevbrMnZKvcmAnUwlRKfMRrEtIpPaTjfxJXu66BEOrP3rTS+1+S8I7gaZhKn
hnJ8nh37iujwPfnUq3IAhJ80WwXlcmOytY0RPKp+palbVS1p5+HO71jw6P0ELdgr+JvD5NAYBgw/
sUfi/dnFfIJeRpqHtoLmBalt081yDbrIy8yUjRXubjdYLxMou8yTBu3R1JgtXVLJINVSC/IytLQB
UDPYRTko5VEYQEG2/TQc1OD76HS3jE52Fs52CjTPHMsNW0WAzDyaXez1wtqABt9sSifeKL19YynP
eFAOGgTHEhZ7A0auSZekBVqUHfO9uRjKp3VH+EauxF6+tYH3lXO11aMKBTBBw3VxN4ycutJURfef
rQHmv2eCgnEyXlJEPlaFCqiFk6Iy7gwzRrX8tYycy7QbvAjlfRgE+0TNd1nubIMYkeZgbjL9Bkqj
QwUaVMjGHbKLimDbctaPnHEg+ml7x5G7vn2X6C/KXl4pKQFDAaEJlKP7Pt6UKU9Fl+8C0jWychuw
x0hFdczSCWK/emm/JYR5qty2kLVwgIyNUW8biOiKQ7bqjmyWpm10BZWC3IFNEl4gdnttquF+bsd1
i3cnbwa/MzNCSaqN6cx+nZmISQHbs1JpSYj851YhRHvgRN91jd8b8UZvi23bltsEr5xRwLadOLcn
Q3fb1CUE46EuDz//qFO1PDhqetdrBTC8qWoOsRvRdVr+7+dfo0iOFPL/1Zd/fOHsR378mimf//EL
J10dENX88+8/vvzz5z758o9vFDixIbPaewpk/dElg+D44/9+/nH2b2UASHz148t1S9FBS+rZ+/k9
5gw0dvXz7//y95x9C7EbewfvzO7s3/90ubNf9ceVfvzjj5+Jswp4JCqtn//04//++D7q4G0RtugI
MlY7OzpVpvWoDVbnW5nSnvSuvmkMDLdVmY6rMmi/L/nG+kCF/pNuzge9HBqESFxxXuE31M+URxnE
BTumn+P3aZOsiGuiBGIl7NzTy1gwUyEvWDl4I8iB/jLLS70i6YIH7ZNX8Rd8gQH3ApslKClBR9k8
U3VpQrGhMSI2C/vgVMfAZJyJs8Fzzf5hrNpDCuBnAnkTmsMud5NPLv9R52yBlQid6hKL4/L1P2kJ
TDWqwMwgNxksAOJESoQp8B/F+vf7zTRCVcgYaPsNAut+vUyUxGreFMyFfdMdIF+wE2MigajPAXga
my1g3M8+3Y/emQVXBinNomEWZxIms7CHpBVcciBk04XVFwTgrYFHK2HlL/lCJbFsvS6vHTYoQz/c
xoVzEiS51f3rbEyf3OePJF1LC/r/vZxzm34hwRTHJGH5yBePZYX8tMKOlOaXbVDuO52MH5KnfRwP
Xk/PxEEBWza73w+1D5r+v7yEsw+hUUYFjCot4mGorozgKkqeYUijf6q3lY4RZ2wPv7/gR2+anHjy
vlUbLR3P2a8fuwpdQi+ztvCDWm5Q4K9stYcplT0l1rAV+fwYd3Sq5xo9XyQwNzQO65stPjPxfyDS
4eoYK0BfurycZSL40yDPOQLkRG9we/XYXVDi4Hwr9wXm6Cnp8rvOylbQtL9kalR8Mgr/ajTm6cax
gDBIx9uiumejcCrJ+htrOuLZmG06q/V1UqXY28G6dmwtZK300gKbmZFZuyZdFN6DSqaBQ/twKQ71
U3k3zy0HCipZRARddzlxf1mOilamCWkS0Sc6jaVTfqYt+tPr1dSzObFUch5gkmd90Tj7RXIeOP9I
C30b/0/4vbj+45f9Gc73gVJh0YEwKlwXssD5oAhnwh1hjBS+NbXH3KYMcGkopmfRcPr98PtAo4Pt
Elsgqaj6Ek3868cubbeOgoEZwElrWlDwllLzpqBtWjXhkePNJ2KPDy8HDNBGOwyNwzl7vGYON3VK
0K8PXGs9ZhdTkXvu9MABMkTN+Pu39sE9dAn/1KGQmCZi/bNpu46zedIjHuViZtc6B5Q3IHN332vL
vPn9lT4YEK6OWhI9IrgrdB+/3sQxy2e15MHwxxgwgqTrpbfO/f/uGmeiilAfoVcRjIew2eKUgq0+
lZ/Mv8vLPBvXvA1kOBbOGVahsykAwxe7017J/dZVH8ll+NaX5i5SJ/WTB/7DDwaFyOJSAlqxpLL+
earp6QuOqs11cjE/9jJ5ZVW5XOB7gET+o7f081Jnd02YYV9ZJaKXMnMUMn97b3Cc+0qG//6UwC37
eZ1l3P9p9iRzzRhFxVtSTetGFcYNMOzPJI0fjjILXpoBw8a19LPb1k12bbvBIpRa4s0DfYc38z/5
ZHD1EYtLoQ2r469vg4Q+B4UKb6MaZmqp04LI3mrTGwfaT9bZD5YbRNv4haBOWrylszlUheSdMUGg
dZuz92jqibmDnBQdoXRKYd9VjTzN7memjQ8HnkDObLCf1f4ia9bqILMZD6CS5/KOWA5y3DhKGhm4
+f4Tb9JHl8KSZYAc5n6KhSL75wExZToQntRm4M3upatQKAk1FI7Q+5LC/kTZ9cGexV32TEAXBeAf
cf7cDm1muYWawxN+lJ12JE/yVszhdRp+Imr7aIIw2V4JJKh4Yf+yP9Pqwg7J3UOgKIlRU95IfztJ
EX/ir/roMribgN/icuWzOhsbtIqkE9KX8g0BXbEY1xVpMzYs99/PqB+p3OEfYOFSLTZfmGp//YwI
HWCyy7lO0ywWHMqrXMsO7grSYHCGgNPKjqEabwNKyHZTUQ60v1O26E3D1zu5cyoM6xq5wVbvQf74
5FH84V84n41dU3AeQA4K9PdsSpmbdiYHiMHaUVkHRG+H5YY0RTIGra1C6RLFJjhEC3mVTb8H5Fjz
nKKRUBILcQIqKuJrWmdlQuCfdddPi5Is7vrQEYU8GuEhp9ahiHRXo5lYKr6OWW4/ub3Lx/S7N3C2
sW2ixnKaBW8V9lhV2NjSuNV9U/82GhiFDCqtZr0x9fqTZX+5L3+5rIX/Eyooo+j8tKbosrOLiifP
iJyVQ26PArZGoeM+Fu8Cdfbv3+VHY5X90z+vdrbAyAm4U5lwNbPTebSx0xJCx/3//VU+fk8GtW02
yRigz0ZqHqVt44zcytGaVgs9alQjPzRPcB3WhS0+GXofzV0AOf55tbP5pEcSlZRQ5H3Lep/odQtj
8i3lMdI/eVcf3zscPPpiHQWs8uvzF/Q0dWRJVc1Rpg0pjeqSSQoS4/f37uN38/MqZ89R1s9qI8gY
Rnb5jANyZU6k1IzWRjP/l2/nbLyX2P37yeBCPZJpR75l+rNV6Z+Mtw9HAgY3g+qSirfz7KzEou30
zPHLhqbxleHdsOG4KDRItREJnfvJhP/hvft5tXP6EOaRmMQWrhYS0DqGLqo3OKUOCbmd88nH9PEb
Yz+Aq4dS0/lgsCu1NFR7YroznrsIxsZT9Lg8S9L5zLr44bBbdh7/uNLZgIAk6ag9bW5/EroXDwen
6Dz0qp+8nw9vHbBN9tMsygBYfh3cTW7EQd4xGtriZllfYKFsjOoxauR/dCETi4XGH39xQYfmJHJb
sPpn4eCVhUM1k+50xG5KfnIE+etHBNtZo0aw2D7RaSw39k+b3CbhQAfdIfcDcnMXYHYD+LvFKkmI
jcj/7Q0iF4O3pTLd/QAg/3qxXi8jrdOZWJeLIRh67LPSj7ToUkkjXxonQhdz4L6/nyv+OjS4KKU+
W1UtHZTF2YyUzm6GIQr/bZHOG1U8Qba9lM3wyTP8QcmHy1isTrbKHpij1q/vzdWQwArJRyZWo0Ui
ZIHCDAB1/FU9IXgJ3D3ZJn5Kk01kzSflpg/fIWUCQBGqytjUf710BUXLCises1ZZ8M9453HrSSIt
/4MbaXMRzJkOTpazuXAwCyUMUaD4YYC8jL7fTCtMgUT8+8t8eCctUCSuQeEIQvbZnUxTPXCDPmOx
11ukTPQ6FSzu821Rk8/sq33kzdTNxLv6VFT//lsk6h1ePjfSxZ17dulEL7I0SibJZhi0eKGc+KSB
AOefTME/Kuy/7mewUKALMAGB4yk8P/aps6k0cepIn8AUcp6g7mZ9Sed6LK4UFSEG5qcLkivLHYXL
HiwRFTEzbiJEPajj9URH8IyPvI3nt9jAo586V4bbPmUN96UxP7Mw/XXW48Wy83TRGENpPK9hh3mf
xa1rSr9L9FvzxrRKj67FtR7En5x5lrt7flfwl+jIGczFs3Q2vdLezoxMGBJ8Mx4Gx+INx4r1yYr+
10OqZmkobCiOg1pgO/nrw0KaJV6Wdpa+7k48pU9TZSFe+SpVZLtTtdHRsuRm/vr7Mb380rN39stF
z94Z5RY0lSiNOIMDzId9YFgDMlmUKxxD3Cr26qJ5/v0lP5jY8RTyrDKeoemfE1MQNqp6b/dcsqzX
xIX4gTX7UU6HmbybZG4+m/+W7er5W9RN1hEbPgtVk7Pt7OQ20VCrUvoDcYCNJraIbFYqaGxrrjaY
VsnEuYynaddNAijzZ+e+j97tn69+NgV2dpnO1B0hipMiVsaYEfpxE6NbCfGUpNL+Y574t4Jz/O/F
5Yv83vz38lNvBWbamFihH2EtP/92Eb/x0RXv7W+/6x57USHPv+WX30sKzD9enffSvvzyF+wdcTvd
UOScbr83XfbHa6AmvXzn/+8X/+v7j9/ySXDOD0rBv07OOWEJj1/+nJzz4wf+iM7Rnb8v9VTmD5t+
xA+f6/C9af/nb7r6d5fNDEWVpXC0rC9/+69/BOdYzt+XvYIK8ld3F9Yzo6ohHCH6n79Z1t/5HTRZ
mEVNNi986Swo53fBOYve/JcBTHTBwr4S0HY0mpK8lLN9AlKldgI/ZHu9uTwoXXlEvg5mSs/GjYJP
6qii3zsqKvhwWR5m92YyMi9yZvqWaNVI8G73RGXR0byFHLwKaoBveUrvvUH/Y8Owd4pGh9qErmmR
k6QuYu+QhJWN1mGW7rKqwyyh2Ac1upelvM6yTHuU2OBMgkZnLf0yN7numb0RbhE+EKXdnbA9RFZm
k3GlNsepM56INVLXWRgBhwHsiie6miwX2WR+HXFsnjKjhdVqXIhUudNG+ynTZxotNV1XPbW0C+Yo
jAtN7hEZcYTA7nVqdIGHEzlcRZhbgcCtNr4IW6FrOenm2laRw9XOujFyTxbuK0WXl1m+zInxLTTb
rdkUa6Mmth5RTav0DzZpguYwkRgXGdZ6UNKtGmY3sWlc2nbulUH2XWrPI768denOnOYiaz0Ra4c9
K3gJo/Jol6+Lv6hDVT3oGe0MZWVE875t0CWVT0JEW11t6HGiSBbOFqORn9cjBovJJ6eQxAwikc1i
Q9gXTU+2mo02EuQQWpu8ICS6CHeaDHzXflAqQvkqItBQ+ZOphxYssWyEc/1rE24zGlWDXW/VGDlT
1be+q8rHKm8fk5OTqN9jUVwvNxk8pWe70ytuC8IVp0MXlKQjjcc+1zfpxNy0RMYb9muvRrsKbnMy
HEVvXpix4g0ibFfRKJ4yxd1ToPDB4BLxQZScqe9ratB9Iih8zIbnmMG6kMJXGHU4LgMHJScJhIY9
64eMb3K6Nt04S6yp1p8ISzNXYrZuyTfKHypyKOaO6yTXGdqL0JHHEN9cr/OLMlvZx2m+d7E9gan1
C/NLmJD+pw0zwKmJUifdayXOXzJBXG1kjR4W53s7A4NVGspWsgP3YthopJpgqzbNB9Q0B+ROaXkp
0wUT0L5RhPTwxq2m+iVV1X069t/qh7AIjy1JtqWaeEXlJIeJQE6lzNF6GWqzxeJ7he8cc16xMVNE
lJBpsWkUaCAbkqrrLF5KQzdBS0vTpL4HIRKxXB657TpT0y/RuMjTNPNrQxEU2ZKL8WpWT/1YRf4C
418TmlCuOZaW27bIjw0CO/L2eioxY55TYzuoQGAGDBXId1dd/2JYX0lS7oPXGB1PAV53T1o0ZBxL
niQmpf3gwouSXT/d5JVb79W8LTdNV2VekHESgGOwVUf9QkVPxg2PXK8hvuhSZPEDHgPznjxv864r
LlvRtUc36m9aNsBqXa97UP/ob0vtFtDdmHpRxc+nX2ftBEAPx316HDu8EVF633UGuJjorS9uI/Wi
BaOYT3Da3PSYmriEwd04YJ3yeZVq40O42OkWD5yIybR/rwQhHYC/7GSkJjBtoM1btKctUOKDlp0a
BKf1oF8SD+zR1ECWvw71L4NG8jI+W4EodYKfpN5RcvKwSq4s6yVQ622X6Wv9h+Fu7yCExXy7Ugnw
C8zAQ4u1UlQmR5T6sx1co6i2kVTVZK84VUeFtl+BQQd2c6dVs0+GrN+LmjiUBDXFzZh/sQeCH7Kv
EJP0FtslcsOgv8fJj2FznTFgEGwFISjP/Ka5aQJwz3hqraWOqj0o1Hlxp4X1JTvGbU/cY4DEXUSq
LzXluNjjCuPKNaK1gvzaaJ4jBIpzMN3wMa3jNvUqXl8cGq2fGzvSG6F23USqc12oJSbodYS0xprR
+uMjQUgW5U95Nd4Xtrq2xLiFdbitW8NjN7QtNWwoi8FQmRKPzfYj6a5bNXcOIwhqkJ0LjAw/3KPU
dj1o3Nl+b8z+oLC5mZuGtNJyP7Yk7JLG0uRfijrdTPVTbF9Ap18lfGHcYt7e1lgrpji7dJDujQ5R
hVP4GA7xdToSx9NsOuMQp2+Vg80NgW1iASWy1nJSVvmsrWAzECrj4tds1qyL69ipVqJBnzvqGCKz
dVvsMzQ7Aa7mghh5+TQ48V07UeLWkbyirpXdiySdJZL6HpsLKHkNL1ZfeoZ5CsmJoAXWx/1WSkzb
2tcweq8mgRLwnZiYt4qO/zTa/hDfxJq4rwn7acdo1bv6Td1ruCeLVa+T7cRyZpGIwXzSDByKhLnq
mE1M+T7DtTVma6ERgLOtOzoBzUWUdDglk33VFDfJoHhj5IXY1TPhW+1ULAX298TKnn/8mzuv1SqY
tl1SXdu9tgXhQBTRKlGVdqVOCIXBwxPFYTqQY40KiU+RrfVh5E5Fj/1sHGq33k11xhyUOruWXGA1
TO+sLPAVmV4OCOhG+2ugPQfa1Sgh8uavbVt5MWvwPBOwYRRrp3tt4se8JUMVDL/FyaGzhmXuwHSC
ijVTOKaitB9w+iR3fd7hziVAV7+VNrLp7NFOvvAEbeymIZR9vkBrGo97Db0j+NhVpxWvKeg5K2+3
0u08tm+Euz0GrTwViMwHTuDjQGXNCU699SzkSLoptzYm9RK/pLPJe5wydX4VY2yZMVgGIx0LabPO
ZeluEvJQj8ah1FF/hCyk6Y4kZL9DyIgl6EqdTI+o841jHxvlm8vsGlUsWdb3nCkPM/fWQZk+1oQg
1dMX2SKB15EG58Xa5ZnWhq1DZF0o8Y+EtVeo1W6pZHWL2Ggsd1ljb8Fhs2WzcGsR+6b3F1rAx6bW
6Suy6b7qn63WxWAjqnUxNruwd2+LUTtVNmvQosye+3XF6pkUUIGl+05ZbhcEdySTeeSie7bUby8Q
m8frEodKE7gv0TTc23nyOnQM8EirtmKc1pFBUovEjTQIBVZpfpc5DFRZhCNTJ1mhUqpf2cewkQyS
EOlb0zIN9N21EcX9psDunA5mRzKwJdcFeaWigp6bf5uT8VvmmiEIZ+uhCs3rwK28kRHgqNNOzrGx
UgLrkPXjqctJOs1h14TxjBXUj7AmmRgHMlHHm6x0vihlsmCh7R3YRy/EhhQPmBS0+A7MCy3OaPqW
9Q3H1G7ZzRGm7LoPONlhM1S7MJ9uhRqdzMy9G3Ga9tj7a3eAF5sc0ZVXc39Z4Roz9PfQcL61eb8R
VN66GvPdoHyrQ2bJMl2XVcP8UTEddMeiHJ1V7HwxB9yx7GucA5nkVmkTLl7AnQZA0STwvg2PXvNW
TIRFOdWTnX7remMHGXKNNXGtNwoFbYvdMr+gG5EfITDNjuaE0LFr1j1qp04j5V1ejdOrQnVuim6y
qfSJ8Doiyj2V/bglluKKTh71FMlSHhgrDQQgsiGaANZz4L4XpMeVWb0b0njTqpcWoVByarwkYmyg
aQvz+qgg84r048A/zTZTVlnumKR5CjDdI/h3MaOSNQH7flhL3oCTrheeTpU4XlXcEQGzK5TxUbA/
DESwjXNvUgmqLTQo38lFZBAq/FhFAAHdbzHam2TAsDyhY6/UQ6h+rRJ7Y7ogm5V73Ul3Y5URNjxt
i3baZXyM0gEn2PesxNm9zbwxMeZi66XIzbuo2M8ms6sWkMCRBURaZ3gBx6OEX0JCk3M/kxs+Yb5x
iW6OEMVbeI76AQNBXNzHeMb4wW1W4CJcoBmBWW8HAWihM9el2nokG30ZLMULwjce04OCkbJBitcN
6o6Y4KfIaG/cjv1DgDUTSMi+kiUUzC5ZlOLEWxkesUO30rBW4cBiEsuSdAp2MdY0ev+XuTNZbpxJ
s+wTIQ3zsOkFQYCzREnUFBuYIqQA4I55cgBPX4d/lrVVtVkt2nrTG1lOkb8CJNy/4d5zLaGljCMx
4ODNl09jvkxx7kqccCvHpXBs++gW2gf6l0/fA5DLBX9tF+tFuA2RgCyR7usW9OevPqLYBFLg+mcg
XrpcH1M0Rs1E6eWasT1gOSVKMxu8bZ68WSOlKLV1nX270H9rujiKnGAGWz3q4f3ZcXSGi/Xk2DWs
boaK2nclXwcPmlRDRFgrYElmBx3NGV9eye3F+Dzb6OnXMGDPTOCiLCgky73ZPsv5OExWBJYrTBov
kvZycWyEfAYXxilAbuO211aX+EIXiq4mzNf6WUGCQFrC2pjSRUJ8CDZSHy982yNM6bixnLB3oa0L
E8kWFsr1ZA5EQ1hTNM7JaztP8RqorRQeu/QlNHESkA726GEBzCcdCtpwwZQ4PHJZcrFwDyX5XnfT
06y/D+69+N2rdfiSS7Hpk/GQL/NzCkLCaf6yjESXis/Fj+A3hAOHxVT9Lb5W3k3g9kQ63uYk3VtO
tssEfHViG7vKf+ib5MLGSmq0nOa0Lwyi7H1eJ/KV+7QODVfDHRhgITt6yjoV5lvu5nvpvRs0S0Xy
u8QZMchpb9TOq67zVVXr1qz/ikLGOVuBrEoj3FaG/9VjufZbjHvWn67yNmbwVRmnJfF35QYHz5TE
ayytG0kuV1Eam1EcdOyUVXcdp7eGGsxxzhJpQd4NUeJ8TGkWrcyRRxjR68BTTUoMQux0fLCebuhr
M7D820TZrAsC7Tgqeu3FWciiVvTBjYlYB3iDxtPFPKkX72sruZSBLRBPms6fmoZ7Znpc+HyEh4FI
93Z2EsQDNq+6V3RLadxl065h+tj5F+acv6eV0qXwtqj2I1ntBeWVuVwaiSLCuDlLH9rWZax+uxKH
nfFtOW6sVTK0+n1O+BWsEyyoKl49tF1BeulMFfqDhVnrOVcjaG449+NxdQIgQaTLrMOOFwN38pdH
CW8SwdnP5Q4T4saryn2Wz1SSTTjAGi/7/uyiEfU5dkgvqJ6dXNtLCH9uA3k1wOblbVvTejAcimqt
eAiy4HO8JxMkkisZVw9lx4Lw353NBxPyneQzHOsRw/EYQ8E17b8dAQHkEm8siVcxs7a5XVNs5edp
VEmoxnqIhloczKB7FHVWxV2bbK1J++2I/KnQIJ3hydlg5dkmjj0wiNCSCPPxy2KKrQntbG6ndw+p
F1OXPkTvsmnE2oao7546jy0egYNEDwza4zJOuH3aP6X3mlcexkw/iGqjfJJpcvK1lvpQf02KZes6
zs6ge5nH8phYfzsF5mFY4t4bn0QwXDsKzkAgdxJyp3XLXs3FGvYgmdzzULlcnEPccPjZfg8qkP5O
BVwt2r51x/vY4Gnh9umUvSOd4Zwu1dOdz7D86YfDytzForvqMdsKROM2p3NtAA8auaWKo7VQHFYN
EFDU48H8qThbzdTf1vQIgXMyELWs6x+r8KPVKY92QoKH9TXz3dB5bk11Gmjr02TeNiAxOst60LXy
nTOB9KmDmfk/cO53ym63TsD0Skyx0ZTbdRrJFyrhIXW8KGOoNTIaTDEChToiZXhIlg93qglAWOFw
VR/6QGznAJYRYtRkizi9O5as5baW/iEDlmPjZPOdW+GPOzYzG6U+A/tnKb4XXeySRe57x3nqRwnI
XMTO2G8rEzDHxAVUh55qrx7TIHJ7tkbtX3Jt/IItwtLgzlJYhkg9F7r3OBYbE6Nu4MNX+VJ0r53x
zHq8PWoDNuWGrIZBL2OlsME29bSGaRUlrP2r2ku3kNSJa9Bx0DrGeFzYkJ0uMCjE3wnKjqYfbm77
KrxvsMgkPlJ2diZPRXOTqKhpXDNzLQ9ZYOxd8AybGgNY5rc/lv1jCWNj2fLs0WqTzAETa4nyFEM8
FJONC64nkN7VXdBHUaNj0/+V19qbI3xuhpSTHRAut0OnW3T8u1GRqtwf55ZpVtvErjo0E2DgItLx
3bnlstNGIAsaM0p3+nuHWOmdjdL/SM4tFjtqMIahqrzmrf3SWpKH97JW9d5wv4V0dp2zZze40/xk
y2Am8qdP1243mhTcuk9Fnz+7vAezzSXfzNs0tafNApt8rPCV0UY5rn5LzCYuCEPcFIH/a2nTbZAc
9QnroVcfB7F+066zTay2ugpuXRK2vR6iGXDHs9a+N1z7ifbXrYCJJh+mlsW02P/clHorgNEILN40
nHqxB/PEDUwF4fw28xFbHywZ9ZPPgorxHwRPTdTFGo/233m6uJrXMEEztrkFIG0aH+buPpClRfPW
j4TueaLMN8xyi1fkQDu0qftns1jsjRlNeg2VaroOjWSmls1fgWxfU22aObj4Z/ma99rJ7o145q9O
qp+2AzbQ0Zmtd/fhicS60Cl/YbRX+AHTcktsWlgiC9MNG7D5vuVdSXpGGVpJrl95VM5yqvDUmxQe
jGHDxuneqya42AtpAml50oV8U7SMurknXnzvBudFDGeP+PV1uMyls4NrRkGbEzFSk12cP9nJS+nk
J4caOBveZUSsKOV06zmYVwsCOd9ARdj9Nzyph6m7lQl3Jz1taVMuk6ArZ/sF+guqGfAGycnMoajI
qm1C15zCJXG6MGiyvUnw+N6H09/j10xL55p15cmUfOJFSYQoXPIlOGlFgM21vk1z8d0w8dHM+qWC
zGDnaUTWlfgzqnRnMD0LMi82asZITACqQ9YTIzN5u6DsQx7EdjSXE4oNijzIbhj0DJMC1rXoZZtQ
iCdbvvV6vQHkguP1rc68fVK1t7lWvBt/SudXb9YPTfHJ4zgN7m6p3hz7ldQg3jKbwcNXyUJ7AQc2
CneDPRKonh6ZGZlNSFpVMB/okhM1vijJOVHDZlOYpiTm28IMYoEm1cdV4QS/hPtUrnhpuj+E2uzE
SvoXKTee0f44JY7O4kioERE8sACAG/Wdf3aMPDT4iMwAM+FILrp6taadhmdUh7A3UJxI8O2pGxUe
nVXebBfxK5VvKz1H5vy6M4Um33hKtCnsxQ9saKqLNUbmGI8pGxE/ewka/TtX+cEdxu4wBt0cVYbT
gYnxYS7ITdd7OzLBmFnLt6yYj0tjXqjRr73ZyU2Reir0El57q3GPfcXdq8xVw8yvdVwuPCqjL4y4
kr55XEw2GoZ1Eb720Kb+LVvZQtCI8/aV9mNXUKtp1aXGjMUwz/fOI2kZB+EG74YY6odccDLkFWLl
/G0YV8X5Ul1tUn6XHM6Ot3yRuLZZu+rIpbk89TMHvC/yd28w7Gj1oBYYgXUo2WBzm82oF6iayW82
ooF/gN/+U062jIWwkNfGVas5kf8xMB8UxsyiI727y3dVPt7/dKR3dVS53DVziq8YQ3fqL0f7jnjQ
02PJxEmrDGJyLBpQ751pK75bd1MOKp4h+KXM9DzxsZjawR5MaHFVwbiiW98b4OxzpmWnf34wTU3w
I+tnArCfckunWjDPTtfJfWpN28DNdxrFaOoVsZGsFzMZ93LK4tb6o7jxWdNkUNaaHWZxyLO6+Ri4
zc3lVOmOjdcCNa38325nb0Dk4CrHJG8t6V8x8ebLU1NWH12u/ZHDEjUptQ8TXJORaKqxwiizkttb
zK/z7L/72ViH5kQJuJB8nzbNFvbG1h/6/eg7MWQDnPJzdSDEnYqUi9XKtj303JFrrhOnzOUIauaw
T9SZB39eJO74/KNi4xYIB4VHG1qZGeVjFbUMn02+La0+7iTn0ESGZjfGc5Hp0B0cmp8CJXEObnrL
iOfSkVV80HyyDcx2azc0yzB90v0yZyfHrdKd6UxPeM+/Ew1BUzNyf2lZkpy9pI5afQjOia0Xp9FT
j4PWrfvEuPu25aVcDOO23N/i2a32jPsdGK2Xwva7mwSylFmSqbAxsXiTAUVwuh7wdjCjngNGXC6I
YlUod6+V1rNI+zo2S3dfLwwMV49fIM90/Mrn2YHe5MAi2pE1X4rFfV4xCrbS+wNfFSgbG6YHCa8k
seF7VedlxqSYLee52JZtmzzWa/I5910ftx23eUsQgers0z8/9JrXXWtp+vRieNZzPTi5a/lqy9e0
8YoX3Tu09doAy3GerMwWOwOil2tcLDVN+8yf/g6m62+giR7ALVjbfvSci99i+1Kj2g8an09LEs7G
dQouyoCQnrUnyGLIWVUsLDamFnIPYIqo9yug8WtyRB89EXRdDmE6WMtRDiPsCMVpb2bprkq4BTye
RWjbPEJk1jsyzl4dWOyHYGrP0kqTs2mZvL2evdPm1gELOL6NAzQQHT12AyAGAJ5xDjQit/hC81oX
dLX49x2fAly5qx+lSF+33bIyO4DFR1bRhHJ7kuJEePeh8OYiDqy/fj2b0Vj3+SZpICWmc/3lsd0U
ZdVsp1WhlLPUo1MO/jEptPwwJOIPXg8s9T0Pop5m/n/52p/8xv4oA7s6B/chVEHBNyib8gp6DUNM
cv+olSTVZj2N63WttfqQMTwHpONFntLfitoKtp1BfNvssZqubL7XU2buay/jk0NtHjRs9TxVNAeC
StmdRsq1x2MjKhAjllczcQ6C3TDmFw2XjKjW9XS11iR7EOW6E/d1V57mv905sGKInN+T+cVHEbxJ
f74vpU2olFV1ttPvItWCF3hKaiBVaSy7GPLEx2SZF8/hBpDNmz9p9i7Aw5lPxhj2o9tvTZtfSIpp
4HHyi7a5dc07zllb2HIvfTaX41zlO3nJaD1LhhiB8N7yctI22nCaPPZc4BSmXdAXb2PNn0t0TUEo
zfKol91pFvW6t2EhyCr7rvvyhUo/CDmX503qJVfiPL80g5VkQHoHBRmDuZZvYWsnC4109lhULM6C
zLwG5apCZ0YcMNfZ62SNU+iOzoVNS3IdAvR0HXmkewu26SZbWbilablSTFZXqEZNHATtV+7546++
wyPpNGypvbTZD6b2QRKTxkSaktI15Zn89ffKk7FJvOsGmCxv3eqS+etci6wRoarWeE7N8SAAwG68
lOV7V4LGakhbjJzRYw6G1Y+9z/I3MdbY5pt/KJqVIBZOlmy0/tqsyKlE1TW1tBrsd8PZWQ+0M4wj
/vlhZZ7OA2+Z4dpXZcz2abjPOse8+qOl/d95ozKLHEdWUznQ+q4DKWYe6B2yvZXNtO7JESllz3Ri
MBFODIC/vLncYgR9UhqzqqRgfItB/EKu3TgKP0LG10BSgevg+32YC68+I5orjcQDgqdoY8clLLUh
RcqfarDKO2CDthclbkWogOoiMug2chb5ySq1Yz23yV5z659+nT2GclX77I8a88dWO656ynctS7RY
R2+0QcD/ZnVJy8xIHjsdcEU7tieNXav0PZoyp1ZbqGezasbtuujjtrId7tu8THe+AGAwjUUYVPmW
v5VA772+1s70CBEw4D5pyeHT9NPUnQpNVjFnGzGPMyxtYyjJy2n3hC5+Jrqjtomf/mazRM2x8mUo
yyhdbC9GJ/JVNm0CfKi9JplRRvqYsVDDchymTk25RCMNdahA0wA/zWVHhXfA285g02LukGGX3AXO
ZeOHAu/Fdmz8Oup6RUZi4ZRbK80/tKHZwo/sDvB33mdGTRtp+vV+5CYrkzF5NFCpmIwhthL0dar6
59QuGc016pCC2Vo9q6J/kEgylOvGQW3pbELMLi46Qbc4yyzsWKXvPTPmOecPvhwOera0pzzvncjt
/Pu7axk310qiLlHm4e4KjO/5UJpW/YAYHp9rz1lYLmGpRFxg8ly8IC59rXox88R4dmhgwnZgPYCU
1d23tbkLKsfBoh4ceILabklKtDPB9JD5/asm/GFfdSUIzsqx9gWotP3MaYtcp3SO3urCYKyyIiSS
PHgSUxq1DjN0Rg7GrUMVRR8oH1uc0pHWrwC/nFjUyfxpBj08QwulztTUf4AJpZ+rKH9p9bc31dkF
NOpyK1r4d3LkE5S58zZMnXezFs7sZMoQ1tz/bbME0IUWUEyanb/A7uOEKQWlUd4T8Wo4GiMx1nNN
n33wNnW7bmn8WOhudcvbBPKIwQrN6JujKyV/dankxtDb9krUYE2kaeDEqWW0Vyrkbe5xz9amnV+y
ORdk6iS4CbVMhWj8W2YvDDQCLTOO//zw7v+K1EpoSdmD49TeUYc/VKHMYyyYZFZslPrv0qwza6Mq
di49K4DFHx/slbxyYlaOXCr51RMmMQNGekxLTgLgRXmUt4ZzElk6nVDoSOoPr7qsRFRfSC5uL2W/
gEgWer5PBLftKBbtwe3z4aayBCBbsNyUjbzGcb8sMg9viW2z2EaPHuWNVRMp3zlbMt8Yz7u1cUSR
gFttceadInz2VNUt4Uua9+CwNpkHsjNN89h0jAWWjtYxXwv5RE7Nrh2qby1ou4uU4tiAqH/xTLkd
XE2cQSFkSGaKfTdO04NNd7ezWvm5Ml5LIEpdS6NHrqWT8LY289+yyZptWpjc0yRyvq1pjZsmVUCq
WBMc0gzgU0nE57Qy6fNSOzKbubtVrf2pLFhtQ+VUBxhh5ZvjgpV1xWAc3IyNtV7Wzx1+s1MwMB3y
3erZl1P1zFI2LFQgws7Wu71wZu/mcy/F4KKmCNIZw8dEFYc6d7dNZ5KHRWbknaQ+xkXewQxmChvX
TdNHiESNY2sVf1dbZCcx7nPdJn3YbNdtCYovRxoak27bHinXnkqlzHjuuX0avWHVVk8ZYdz8cCfr
1zqbRJuwluo7LXlcm1Z7NO4/5Fw7oTTsV9S8aThTQl37TJ8BGLvMntgkAURQ13/+c99baF4nZwWD
M2pR08O97ByPmZcubbjWMvBp8Z3ygmrtxGcxP7nuND85fqpOpma/rXgkIkvnEpFNMFzsah4vjWGi
iYJEuhNuH6aBtuxhxjINaergrMuxZwUwlpGJhhlC7miB46bQjgmxsh4Cd7GYESdm7FY6e/thMd86
KwmYj4HKboR3tRbtx2Nhyq1VmI/OTBrc1AnGeVP9a2EE3Y4gv12xnLM5GM5GW9EPMPVkyVbWex1w
Z+Tq/fhg5PwXU5G+s2HoY2Uu2ieccAYF/UNjU8oq1aNi63o29+gD2iQFXOtp5XHuyQ8ZOwcR0eKw
3luLiy6rAJg42afFAilGw2Ao/R7+I4BZAHZNgvjO+hjmsX+sfeZcaSldKqRKnStIoZvGSstsiwDS
C/nKrA+tNe5H/P2bvBfqsW+I9UT3lj9aY7KVjddvs7VcvyCxRhzcyfua6uhxJJpD3t/fiHAp01T9
KMmGfgMKDsWu8wHxBkDMS8e7LsHgXYOEQXUqNAZ8wmFvjVLvllqz8wLJuJYGWE4DoTyyd/9WCXsv
cQ3JSr84/UBVhkAMc+hE7zsWFBN307SvzylNt9/6aNEmGWeCTDxhDu11mVR70JIJTVNmsBxiAHS0
VNd8dPemLGDdPSOkXMt8uYLYp3YparWb/cW6ALLFptqnx1zvjF1ndb+yxLIuGhu6SHodA+5AlK9J
7nVPlOS3NNeaE4RxHTRdK0Oj6ordjIZsk4Dk2y9J8pgrSlKYyZC1qzxyLVHuVTW/YKh4Sv1O7JzR
Z89rS/uDJNUdbJCZ/MDO2JBrx6jHTDoWotM3Dj7vIw3UpU/cR9+dYRVP7DjSOZf7YV7IW5NOHhet
oHGMXHNdLv5kb+WsT3E2+D+grJ5LZxBxuxYuesRpW3Klb+rZuapgfS8bWlc39ZpITQnxAlrZbbuZ
vc2AgmIDKIZTWi0fOgzTV/7gpqv1xybP7Ufb8N7NpP6qEv0zH5c3HlAeijTRGcdbZwxs3SatWY3d
nb6V3gTEIA3bLFA22c3G/crh0pwrpuVpOQZPru5Fq4XJbqwbDSp/w9/faEh4Xc/UI+DQ/JzV9jR9
mvUIqDABxNUVzi3zpj6ECArg3XAvgt9RE2uzkVnl4LpJWbwaZ19KCqlWR0vWK5e+iOFFyWmgj8lE
T0b70VT2Gg6djq7N1MuT4xTFrrorv2QGRz8YbUU+Y12e7SkgnZp61maFlqQa+xUn29K7d2Ej4ejN
slE7U3cPS6keen9C+i59eZDJexAMJPmmX0hp33pvSfbN6J8XvZ5eghHyUMbNCcAddQts4lmdOiH6
o5BodEjWy66z+VKndbm3FcIDb/AuSJAUpPZ6ODR+iUJ3zK1otkKJswWCCwNPRi9dx6g8DZgSyuHs
l5wVfvLu0Z6GuifBS5pmeurZx0eFzoS7nCbrbnV1GB1Wigqts0IzYebrtO3JqgUsSlIB9CqBtUjv
iGj4OWt7g2kmzfpYFSoSmVdFKeY5pCBWx8HCysDPbl2X1JcZuQD7o9KJwJOhKMtG6OMpGs7Gs+TG
wci/XYz8kcQE8Tj6D0PLB2AzGob07yQU5E2wqYO1OuTsK52CcY1jLw/N6vsRcUcn9hSxwy98zo2v
BU/tg2y0r1F3+3hYPBjuyiPUAIpdXGT577kY9GM5LIcimDF4MgAeqrOnSN9MU8JOFp1wX3z+5SFI
p6M1PU1zubDgJkmJHJR6br5WFxWoP/8ipZAZRmv84P9x0B0xwxQCDeSQDyb/w0ddFs1JS9gi+FYB
Lp6d2Nlrg/uED56gVsxwRefuDKXhsaz1n0HXmihZWOQPDCznJXggecNEB8rFiDyOcLWcFVPG7MNl
kLMZbOIqy8x/FT7nYEI6cg11YScHaPj+MFuRn8PEr41Fe2H0tBHB4hGFYRdoBOq75kD2J+ZnAzpg
prlKM1a+e5TfTEZsWFVo98jaK6tR7PuKepSe/aHv15Ztj7tNiEYmwaASe2223Lh1+9duXogCGedz
kNnzWbv/CEwtbho32bfpSitCeR83ArB2Zlsghwx3T4BFuy1d64aV90y53O3shX5GlQ3X59iaD6th
rpdeftgBzCY7EfGsy2d2BjNSmWV57NTAnED09q7uA7CnFjzRmiGdqMxLajSnJE36/WxDWW2B8xMh
sPwFfO49rU7rP2k1tFRDzeh1tPlh7PP0oDzQmuy47MgAtrhjkHEopTIOXoMjjOHm0bql+qqfCaiO
anv8NCcGT5VvAI7+4SCv4tbvUfI485cgajQUjfXtuK9ZQIoNu831cfUPYvjI1OiyrSDTIO8pSLrc
iIplQJYJSBR5ZCCo7iDzStrjWUdW4VUBE3Gu8LbpHzjOiRao5sPCDl261Cdr8scv6vrQGMaGmCQZ
rqWhh7rZ9oz16bebJHuz7HfdQTRhTmzSRjc2B+wGQNyG3EU+PrYPpYsCYpUzPWuHIEpjzNE5gBMr
pYmDsIyFqIq7Cp+YLKQcTjzX6A1zwRGoteVJ2UBmW9uQkV2JhPkmDY5RtAx2+yKPWrO2kQqIB84u
tc1L1t2Jdg781gBR6b6Y1ezvhmbgsy18iL0Z3gyLaO227F9Yf5JVZgtt46S0f8CRz4Of3BpXhwBQ
8Rfx0WCRGxZrWaaHRk4m/PBntGPm6ealQO7C0BbmpDfvNG2dD61bv/mMlHbKRKFpkadhI/7madwv
aQr3akVJWSeAuUB9zOfKLF+nwX42RT5AkZxO1pxeOPt/mf36O9fX/JBQ182FOPd3d4LRM8yV9x23
rDWDFwbCehKL1M9ju/rmmNWiNsVtUUxus6epP9cMFY4TBQuyZ5ZuprUyTtriGeiQb08IElFEo8UR
J8Ta5Z4k4ajvDNQHOnydJXcJdqm+O+R9a9BtrRIpi03eFM2c8jbDuBsbdzo4RfpcqI7LyyiZ//d9
HgVUigmtzsYgyPZEGOEuXc/zmgG4nz6r0aAzFuVwCdKftE4YL3YLlR5BA8FqylgVmBByBiAh/HYq
soUOJFDo+j1WCEvgtNvef8rKIqeSzl67MaG3bXhd73+MI1Lv6/4cTJL9mJX85GbpbF0Vc7sbKHNE
3Cg3iPQVwjrM2m+VAqFtTKPceLamh8h7NRItDjlRAv6Qo1Qy1m5r5JrYVkNtRMpj15ixdwoXe10o
+tpLR011Eg76h8EG39ozWBa3Nm+JTPbSYIMNVG57lw9/XoDZLxpoYtVPN6PlF0y9Jds5a/OrG3A8
oEQBehzMzz47s61qOnDIRBxsxZr+4MXcFQxEjrZuRKZrI0YImu7Sdy/K5wvPUDuLy9F5hA4G90tH
G+TSD4aZi/7CH16TBFUqxRdBPVD3ZFsxZ1JcG/73ZHk9x1GWc9r9aaTWR6JFeMGmg947Dwj+WVO1
mY38Lip9b0tSre6HgF8BeXeZW3Yjw+JMwIXN6lg/kv5CsNy6kHG0BsxSGSkjvlAbQpA2pUQX3zdD
2HIUQy5h2Fe2S2QZ63syuXzGTAno3z41MjJ2Q/rTu2l31jQD4TPZZltbnw5mPpHt5Db3LY++X57N
2ly3MEJUmA2Me/2C7aJDA56ye/LUVB9HNbEs7SEU8/L+0s1yiPza6sMkeYI3R3yNmY4MIvi4gykh
3UGM5UPiD2eVSYDtTvulmz22okYLQnNcefOX+mZrnBWMDXhAU288eIj1bOcPOoS3PCi6z9rKLzYx
pT8evP3AeglE3V/nPvFuDO5+Kw6qc4prYFbFk6el9r5Iy6MpiY+YcyVfslZdR1wAW2/MXFLXZm/P
VAwAO+rwQpq3ES7Z0+BQA1WvfieXm5uwdQjY3YadcJ69vKvPFfmJjFPq33ZVkQp5nYWx7p2UT7+/
b9CB7yN9pBUMV+BAoH7XjI+EsV1QYoawXE1ncuQae7Mr3mTS+CfD1ZwdVJssJI8Z5aXBI/nHtfqf
1sXrvw2j/zbm/W+T5P/xb//X/4tn8r9ZMf8nh+b/h8ZKG0fw/+yrDPGZdnVd/Vdn5f1P/NtYabj/
MkiRNO5QKgud9p0V9W9npf8v+loXJobJ5ow3/s5Y/U9npWH9S/cQKBLx7Nogme4Bkf/prDT+5TqM
j2h9AU/phPEG/zfOSqCD/92c61mGccfokZzrknEKOQB/539lTOiZW8ztYsZT6l+0po3L1iminsiH
LbcQ7Svx7jhU/LUc0TWOt4QAigprSVEjMEKKHCaZ/dtI/d9GW59cRIUJ4D80WSR3k6/ShpksDnRb
LK/xvcAHLAER2T8I7G9jnWth3WbY2gI6toEdi83amSQXVDwoel9qL1iPA1FKqbLww2Tth25LL1zc
oAz79KU0fXKPLOSoaGYeLKsg68AY20jIuBnSz3ZKqzD3kjPk/33W2IdGNc+Q+DJwxuW8kdoPsXG3
YBIIsGtvq+sd/ocVl09alMc1J0Vdtp+pQt9KbBv2+kbf2mMPj9xfNyVE7NC3Ua+uJbOZag84Um1F
Q14Uolk2VDnnPEFW6BmqPYg3NuZKFvugRCM+uMeiDOLJxhooybpyqKg4+UbK8/Wcex8jXuk7SsCM
IcVH8wTbcKWWr9b6WPj4aAxHhjZDAOAzx8RcvpBQpK3i9JwkvW/HkqvxKYDZXxlExh8yVce5OT6m
LoohHL6sc1TJpze8rF55tXuKixEZWdi58uR1PseGwUm0/igENXutSOLulejMG1dRVpPGVq6/g8bH
bFmLW5F7f3LFyBbVd9oNb5q95Cwi1yHEKLkb8OJa9+7VN+qPWdmUqUJnD8JBDmQL/X/K4pbw6iwz
370CkDlu5WQzoOmJm3ndeeZ0K8wqP4PViIUx/bEXC7SBdBhfMRmZSKS7smeMrDx/Km2zf0oDsaUb
BrZlT98pMlyeBu24pn2VQUpdPuXWmSeFNgcgDHIP080/h/yfT0T7PTJ1phxFot7h51l6PAPVr8Va
+k1FCqLWkG1UI9tkRGrNjQpnCwJFLptksxJpVZvHea7es+p++yOpDsV9ppmhsVPVcCxtyr9xbJj4
ZdE0JxzUTmbGdTszdPMY2M41ehehF9F/cHQey43jWhh+IlaBmdxKVLYtOau9YbXbYzCABHN6+vvx
LmaqJvW4JRI454+WlZ1iy6FAMcBaKydSpydqG7Pmje7hAKWl/7jM+U/GbhYkxcjPhIEU7YgRFi9B
JfdDUf6tqvI0SuPi+buyCXZAJycHCiDUzfsiF2fntWAbXvNNgdGl6PWps9Wxsu0XBzPURp/T9Xkf
SFqNEoW2cLb3XF6vKGq8rYsAh9AU4e7iZu9JxPc2/WQVhWubvJ78CFrLdbPTFBvXOl3dH1MWeXaJ
DpD+ugPKJT6T1jqms9mdtJE9zx7Cfacpj62fNPuso3ay8gdIGgw/UAnGt3ayd+rmTp7ZdahX46e6
lPbWjjknYudmLfKlnSt4egwOIRvr7GLrs2GCN75PlkH3OvkxzadGfu7ckv8kc5knNgvfO0LLrDoM
KC/6wRCHPqeTLE7Qw3b8VdKixaUYLNPDWxl0XP6r2Hn1ARest501uhhBcp6/vI14g6yThVHQIM9t
0s0YlfmbniS4MyZKo07O2IsueKYyuCBau8KQA8n6jyYWrHogvYDFJEBXYcgByu/RgR1lIByOxSqq
0XBs8dwd8UN/B+OfoNU3cwTsyXrx0lrUTdojfsB4uFmVi+CeRNvz4ClnhwdiPNNqQgLMZ29yTlXd
iPwAx4sj/UfEaKus9WpYc/9LS2bk8Rafw4p/4voWoXFEUDSg7U1q7RxoUaTYrt6RFpxFYyFzUq+w
H2rBduivpXxKNtarafeA9obR/e2c8axMC0gsgWhg155yRmjfvXeQk1tb5hxBlJ5CCvuXFsAewMF5
FtCUT5ht6z0eCl03F0krA7x+PO5c00/PXti+CDvBH6NNRkGzyfd2VetTMeTH1FC0SHSQ7pMwjZNf
OiGaK6d/1EVb7qn2HZ7L9nVKwjQKNW9wENJB4Io83VJWLtYozKsZ8xalFdJME6XGF/UNH/kAp1PE
yK0cWzwZ8z9EHbTY53/spkaDkpnROArKG7GyxV7Lm72g1Gyq+ttRcExx3ntXhakUYEXmN5WFH/XB
TNyCGoDEO5pj8E7g5gcIz5fHXQYd0FzspQrQGKq12KkrbgSC8+ENcXIsg4UCEji+K9V4P4bRf8yt
F0Tse93BnpE0+Mtz5rBoMB7uunp9clq8KmzFd6rItr25LFzGUJtFi3Xi6gWq3k7kMdHgxhlTjhMW
gb7mAcDB4DstOxqZBH34JmntMFoHWwtVFk7jo5BqvM86eSyad9VzgvZB+zHAuHfS/88nxSliwbVV
mm4NWrVk66C1WC+5rN214EKRb41H1/LoanCBhLOUO6yQL+Wo9m5m/qgcZX5g/DoV1G+4JAfdeb8k
ar1kkOc7r5jeyyE5hXP62wUBe05aKSzsgMG8cnGLbaQoTwbSPjbD1bOXDq+B4kys4Xdaas2J17o6
Zb431wDNpMeRpIp30WQ/XfiV2Ml7uoRJNHkTXTjeL12LkSePovnJJ/LujZVL33TxKS7ql9YQR8+l
9TSeZmxaoTjV2zrU52EiNxpcqo94ix50nzKl+8aLZeCFhD8RG2MwvvOqM/fAKc6mkBrOQG78WdGK
W/JhAGdeu8aLdEnJGMPRC7W3L0qqf4kzRBo2yokbhH6uj45XPnn+jUYqj6wabIppZp6wH8mK4qnx
uyupCpSr+7jwvv0EuYAxvrqFxantTXdBiUWaDbfSH3C5luFj2+aRbpdz6/R3VIDoW9t/XjBwsyK+
a0bsWl0OvlLzoaP6YqkeYSFL3P0ZJzPgsPy1u7Qkt5PDlNMCKxPac0A3vh5oiw00H6tSP2/axL32
saZ41b4Oc3nNSbEiIYLIC3o8AEn+YvqxI3oXaJ+bx50RmEXkxtW/Wiz0bNBiHJmiO1udsjZUCYPO
M0daXdbyxbCyVg4llDN/Rb8eFaKgEFAVC93SQ7Aq9fPvbB8X5b/cnl+dIv22M968rnoPNGu7KSXj
qvlS5t4/AdtwqJ9HmD8C8RH5wEvx1FoZTlZEoNOqC4JOtmUGddR+hBSWotvDIZgm53yJ/wuc0d1l
c3svkBNSFTsfZYC+fLXBuqvZu/NRjtAYspsX92tw5T98shjw2Y5pzbZjyamxUThNtmGDoQ2tCzH4
Co1wm6PCned7F9Rn3XIqEFRIX8s4PZV9i+ckixIARgYs/bmI9N7U3O0ADxuXtR9DZYFeeENcN4xg
4P3FfXMSnm53xcDTI1xj3PTy05scwFb0fKPpfc0lvydLNweYkNtEtuJqkdPTnVdzZxUoHpC4nt2x
pvimc4cD4xImRVinQhbXvOTiSrLga/SezOEu7fihoooIhTSuCj8r33Mj/KZPZ6tTfz5Ppj7iKxZY
BjmV+TLM7642/jk5FJbHed0UNH+KCuYBvGxDq1Q5/hUjqPbSE8o9BW+mqz6NzPvbZzBygLPfbaJv
uWisDb0y2A7A4zy6hwwBoQyf1BR4ZWU5veQe/m4Kh11CrIxbk8X+QzpozRi8/Okpvcpnd0TlPt8a
rlm6iwhasdWlGch7bSvxuiBYb0wbQaFfXz2D3rFR8lBTMFVWVNVVDgYzbCfjxbThtMyAkdFBHdv4
dLXVRXAbMJITkn2yE+jPsAHVN9OMpcb5R30rmNRo/ze54jzltnFagvVQr74rMysOgPnPY2/e+4ov
b5hS7nDzATvFEtAxbbt3xRUYacns3dRHkzCZB/qRTmogLdeYqvKQWnl2ECVDPBXdCxlnzG7vfS+e
dbek5ywuvzITVcWc0iHWjqwNU3FSZrLqcPAJkqGyMRIGqVGU084bx8OiGTQC1e+pw6M0Hl1fpBpR
HQzNHEyr0kS/D++PEfr/5ZlwLnaHyNpO/WPj0Knn5sBRnS/+DX7cXY3lgTyOCWQxeFPYuU621+91
DnOc+ao/N219U9K+Ugw3RuFCPZVRmbt6Ij+qK3QJ2zhiiB796/pH6trjLu2A9GGp8ouS8jL7Cb2b
KWdzARS6slh8aikWw+46E4yKrQJWpDR4tUx+yIW5fK2x/m9pjYckhzggvSPbZLFoD9YUKCpo7zGD
ZRQ6mh7TfkahVPGfzHI7l2F6WfJtl849mgEIF6epnqa3oUEtPsIuYCOnP6vEtbNbhgF9hqu22eSy
lCZDlGOV2+mc1rTWoLFLgDHjAeeqxspuXLtuMj6TIXuswv6ZzP9XnIUfi8UX5EvKtYyr8iieRBJy
qXOqzrzYe6hd7uDM8l/cqmsYU4Dl8u4eq/bLnQInmluCA/L+hp1B7EtQgKgCQJ910B9lIfcdrrN6
YsOwpIkIxRrzg8t+s03C5ThRN3vOPLRU5EGUCPJppKtZDDpdlTd+jdhLvjCvaPoUc6SidXOzO5QB
DV8WSGcC9KrvCB6XLl3FUhXqtLzeGthVowkXf1mVKz22ydC6Nmh9ItlV56L2gc1FC5FRoXoo3UHu
fWE/i+CyoNC7xAVb/6xX0sws+z3zwysyMR6ysvRABhSihTgwdksV96/x0IfnMFUPzkxRuRqLdz9Z
VlzB4LuG219x08FktSZSEk9Wm2/zhBCppUFhkKfiAQ0qpXH0pjVGy+M3soqZyC5Cc3zrbPjb2E1f
wY3CSPZorzTWfwOgescM9uU6SAw9jB2CTxxahGurKJIbx3XSEfK0uM28Hw3YWrK6osrvklNludE4
vKRp/VIvSffYqPFlbucPc4LqtVfFIgUcz1NA5NGQ0DbnGlzStq4jFOxrvozdgaurz8Go1Na1w3ZX
jfNW98ThzAsm+5rwtyZRdCK3V0Qk8lJ1OQkp9CBpcpjo3LRYT/UttOv3quNyKgIMnQvdWWUOhzwg
O+9phDSH+ENRtckIDB2SmDcts+QokKqVAWV9sau+Kktfkw43tRUcaL586oDAju0CY026TuQGa6ni
NMxXxy+TbVliYWlfgVLiYymhndEnrCEg3iZlFsCHlgN4ktGIo4cmRgxAnrqOVc7LzXPjeTwJCHSZ
0NvNVHSrx86+tvNC/+B8BzZ9jBvk5oGrI4LHLmYci4scu+OUdftgopYPaefsENpZgPZGazqep9Qt
bFGn+kqFp37+v6adpov1pambf8hejacslz+hDSo+R6sae/KR+cUTTmohrfMg+4vt8OHToFHup/sY
Gs1ONy7KETeHcPd/80yig3f7kJ+YW3PKmltemDektMiSzgH6NFwEUkXr9ApPS2QFTia+jyprnqW3
/rBOpi9NsW/WQbm1hss8jw/JgPNC+USbDHkdCYyhTn0dEUZyGaUby4afhtPyRlJLjKaNwLCGvR80
DDSw7vCw92Zu//pK0orT6y8FUMI6FRIthKXFzaf+gC6bYJBsorsZC28snO+h6s8t5bh5nf1URvbS
0SFMz59A6J9ja8LKp11cDosu/9JZ7lIA17r5rZ8G1D6cwzGriBnk1p43lX9OuhuGhL2w0//8iZgM
fFTNyDPf53nHrtzcmzh4WDJGUblU761Rk2SGwMeEfxWjuHUUQO9Un5jU0kZD151N7VOEO47pdba1
t7Mrez3I5R5hjcTvxZU4E1idoc3aujD8mwT7koUHrQmm6WR5ajnqsLJpmt8mszxqmfvvlPrBuPke
+Atd1kPaFY8ocaznobTN58V5X/B1sxpTP5nWX8phuOmaZle4tn4qEMUiKr7BplHn2jb0P/b/bMfL
dtLiuIurXFzagAbikj7eRYtnKSfvHNd0LYqZMPLB7ZhNat86Zi11zKvnfFnCS9ykw7uCJDsGheJQ
Ce01rcVYdstI5jd0Q7qVpv5bFRoHskgQaCgGYgDjk9KoiZzWO1q0lUNe98/cnShpLRE/eXkdP2FO
uiq/w42AC5Nz9NRYhXnCefK37k0coaYrj5RMcoNaLGTuUgqiGg7J6KjbjApaFK5+4vbKD7WB6Ikh
jnFFloT6u/RNzmNkwltlNUZSVYJtFiPeBHe5Tz5LtMyHS9XTxT356W/QhI9Ucu5FTSKdqtM7Mn6i
fQ2jOlpF/FQ4NMQuIWQ6LZhk4SiXzNr4v2ogbM50sdUxP+/wtYkd1h9nk61F5q2C40sLtpLCQhlo
Vyf01N2OI+gl8SVruYSWRtD0/X8xKGpY3wAmhB8VmEPs44TzSzKvZwWNMX5Wk5S1XAr0WHjDpngr
qvpLezdVtfvMImcZWQKmHbxqY9cWWxtMg75c/0wsyUAu1UJ5M7KPuiegIGlnOqR1wfk3IM4jMQwT
ghu8sh2icBjTbV7wURp5DOU7pk9erK6xSWEsnuM5zIiOHqsruoTQYq8pwzhy7eqnoZnRBD3K6gX/
eBWRKXfXoz7VKcEJDv63uC653H2WGlIWBwL84p024pPXWKcOv++Kp+BIrMzPEMtzXKsfxSyLUCZB
tCz59glVKla5Qdb5xzGNadKMzVeXOQqP2sgbXadnvy/ADkhOoRSp2xv0rfOjtM/zQiCj70zOM8lc
zC/0C9tlfy0MFkIVM7fzf1seutFIgLCMQzg/iIQW4xYpWJLUz3MFlgfZ+SjSAls8jjkPjxZPWsU7
gMGj1XH8p8SjGvQYc4yi3gdxnxwJqiaVZki/MqPR+8weH52mpZF2osMbcOAogqnaTtODTorXkSbN
qBXZe1BKY1faYf3cjXRHQZAzIA5HahCvOaIRWr26N4GCbDvSnkhnqPcxu+gyYkTMQAAz1WLJa9u1
34hSf+26a0+ZfPDN8s6X1LdkY0jWjoNGlBLa43HwsIrwH2W1xohtr0taD6moGU4YTU9kPWIOVG9p
bFA7KRjGLEIAg7Z+dhPWNZm/GFA521qgVvOaq5eQvcVJu9QOSRMQmBTGnzIaqkhHETy32czmjd1L
q+qhcylRFSgrtu7Fa8ofoCl2BOwMiPjJj9FhipInJ0WGHT9xiHeMQ6QFqii/0pofXBA0ozteKUQw
3Y6oWicaDP9rCts48si9ByyYMHt31rSrbJOvvEAgHiZ4IuVQ7PlknxywObwOwyN52n/6maRcI6y+
SztjMO78r8oFkkAX1e8g/Xd1Ys1bMoJWlVp8HpGsbHsw3soymn8hluvBqF90ksmDLgmLWTtBNtOU
XRqXoKuqdumxIN8AQxoRcfh3k+GWkWB5MIbcfvUTuUUtg3CJ1aRrdP/WO23kS/WTjUW25zMD6bOG
Mxq9bGCQd0m/34yt9F69Qj07nXr0EqVObmGQlBVT9+AIC2t1TT/5hMIFD13hbZwA8k0Ynz4eHQb8
GvGC/JHDN59/c+kRk1lsclHbzMgXnQIXqh03H8WgnoyqFRdl8xQOE5CBZ4OIuKh2S8Ihtkk7kL1T
lqdgNp8D3CUsgQwRgex2VUMZr6HbTx4dMPSGzB3ELpindYYq0879nay4VmMgRvrNK1dG48KS00Ac
Ma6ztHb59B8miRkPq3gnxaAlGmOuCIuEAUqBgjt7O4fjk+m/zxyNuT8+B2VLx9yETsOqCy6oHDC3
patz50wrerFYe1nWRIRC6tFcM5ybQbyNVk6+XYNMPA6L17gncjXhZ2NUsPdeUvK26cp/mAkQEasi
c5LJUzc3T07qpA+uG3+wTqZbGK1064qRqx4PbJ4S/UkSCPA0gQkJ9d19ifHNUkCOsRoonONCDXnb
N+28XmkdWOlAE/GsxU+DuGk/VMNBTwRAYa/tt3NmPDCn/hTOKhuxwv+ygMhWvs06xnfPpQjYI5HW
tY6cd1PaPKqu7Xd+bxG6OcO8Dj5F2by4I9mUPdZZwkl4wTEWwpym5gGFOxJdugM5oPt4TwivBL8i
DJXDjCio93jmdJiMgZDRrB2OaIZblm3iR/IPlJX4C3j/qBp3Pr0AfoTSetLaLVsdfq1RWDtloK/A
+YMp/WjlPnC4ict18W52Qw4naNG2QVlIeoDzlfZgCFhFx00acpDhJkRfZVYb4fMHspELKat/fA3D
1TrJOeA0m7QjPmuOANQxtuhQlwKfHxvjH0GPZN8leXJUfVfujNkz+a2bHoBRvl+MPsRFAU5VWrYf
OSVLu3BTQlaX6jEj2wVvHKZXggwXKne6kqswoJZ1dvn3oHv/2JQOMZjVal8bA78ZUEr0+MOzb4E2
lhWoK64puUGUwpiQ6c8prnSkx3o3mIFGOHebjIDC9Dm9oIB9SlLk6WbuF3vFOLLN9VhGpcFCY+mV
lwuw6NXI96LENx6ky4FV9mEVTXvEIP2rTzzrUKafdkzvotPwibjEi5Agt+tahnNlFnR3Z91h0DEo
BCaewA9r0MWu2PmCAFrHAdUIrOmz7Fx9MscGP7V2ntMgRI0eYGnyFRgvTFIisajifSWysSPgG5+d
PTW/Oh2+kizn0xh9rNq1mT5Kv3ajFBuXj7IEmx5nakNOvRNMPzTO3roOtZZR2cB1sX+RE1ekQoVT
u8brXJA9Nayse8OTTHJ4fVCOuW/xTWA7Aup2RwTirL4CFwpJM1PIMBAY+rwsU/DgPoFRPBNTS6bg
sCb5FwS+EN6IqPVotaI5UR8u1/X7JMPhgUmpPbLtkdkYExLmOE8yg6hcLAxHs5Fi7ltAJh1/dQ+M
rE4TCTFj4b2Vo/maLOxRBsM7n/G2nJL8GJT6HTCXWMwY/KjGGxQMp1QgU54s8qGWvPjglvH5f/Vy
TQrjnZnKHx3QDprEyLEU3yK/h2RboSI8xTj+czfke3X2AYrJnQmetZRSbCDU6uNa57sBW+jAiGi1
Dprh4HV/stHcF1Y8PBrFyR/79FClHsKohJ0j7y65YSNdapNkR267R4xCfhvahZiKqocIMJNTPZpH
MkLZzYqiOcTm/IGlao35cJZIa6x/fgttBH2Oz8c1dgHS/mjsh6Nn3lt/ksfBWifu/jK4SJiadsKg
EPb34f+5VPo0pL4gw5NBCp/JoUnCj6FR/3lFaexNp/K3SLvPAjRzFJ3g5NaXvOGqBju8Z/1roRf3
SCs1LKykwJ3bZSPr6pRUBfwudL8SN9cH77LzjpRqwyWHugA+VLgI0Ih4wUGAzPHNJvFuwFDAUVH+
GSuzOAKX4hczkIzgbjXcka8uaVgrvmJshbOTHB03PaXDVeMVFmWK3LiPzLk59611BkmPjOCsfDi5
kl9+dYUQnoS8rrp5qf/lNCy04d4rznBrvh6J3QQmSAlnqEaYT2Af+mqMex6jfva85W6RnqBtTeRH
9QLvjEo2Hd+txbmj5Os2kkm6l94jAd/cKf2/Yly+NfMaSJbz1lOttsNx8zsVCuOh9bCirLjpn5zq
p47JfhXFeA7JkdkA9XyCbhLhPcDfexzalnqK/SqAqFwucC+870waargPgpSyQT2vXwzNrhHY/1+m
mmd0I5g1u+NKW6bFwmtdzNh3Q6weYhvOpOtmhAh5yn9o6vlmF1jw42w+80Z8mOZLg4rB+0CZQdCp
T9GrnSQEIz+6yfDiSf2OMv2hTMcXm3S8OSXuilgchr1dkvTtVoTVC9fWbzp2xlZ11mvcfWsZbhPx
n8Q1STTkVuAgIrTWecrrCz5Gcm9DrI0IQKjVAVIq4UBZBJI38BnMsBKjwhJT9z4ATyhiPhH1oYLG
8ZnEMCuF6L9ZhIaHTiEbHbtbWVmndsq+3QKBeZ+6JZzFq567g6kAlv0J0zAS5Ocgf51rzjHDjXtQ
d2aeBCDBaBAs95MXrjzkV2Cn4NL+ualhUOyEDTTwTjR67IjDA+uMWwJ18BX47r9xdl8aZdS7jlRy
2Fgv2DeaoAiXA98micvjMcu8AgsZ4YI5iR6yC+9JQRKlaxwTa/pKhXluW0D2GlAoMnEAg74orhs8
DXWKLNlq6p1oxIl5lm+zJ1Y5tr/07NzRXjBZd0+4zW9iBuNuHfU0l+Q5Wem3mVxmu78O9jBHlk8a
ltkfHDn+gq298fJBvBEAOYTjqR/iu1EYWPP4KpKZExm0Mf5tE0S3LXZnoteviZe+WA4fC35bpkHe
iCQnyGFJGL2C/Dd1xKlRLwj72QH74qtDOkLizh+q/a6NtLcDUm3TSLCEiBGx9pJw0TFPuyYXTUcb
LtfYtgSbhBDh76Jn6PCEiKpxtzqD+ZKV+4Bxj1HMGcUmp88uLJn6+UQc/z5Z6m+LXj2ci2XXeJa/
kYP12A9IEbrQRjTDOynMAoq6eFac8LBygpvA+vGYOQp+PUnbb1ybPfIz5vBekTSSso8xY+0skLyt
ICp4Z4RcJOZgyE3bz++tSt5MDQReWj7kKkbpoOFuXbphE4J6ECx3M2017Lq5f+h08Zl5zWFxQSSK
xbgxjkdoA11OGJdgIQLuCMz7k7TLOwEnK+/acFRVv43dnTjrLmniskgI/EVxfMtdbD2ZyzSiJNeh
X/LLG//qR+1rgqsL0nYrpKBwfPnGqrsRgUZ51SSYEHXePgRO9WW55LCRg/ETU3svhLG1FVL4xW9o
vF6xu8VFJKB/wya8Sic/mXV/7enAQZVtfszl4ICNUOxmpzBq3EVRZxPkE+fxU7j2aRDSdVXWfKLS
vPuzmIymQXPjK4H6KFCGAx6C3c/gzt7wmLRYHWE7L17dfGX8OsduhknpyvCDS9cDQHmVPdLsUtvT
rn8qvdR6YJeHFQnZ/Qfof+IAHmNuERnH99KnDCEYxd9wnJ+ylPqWOFcMMToVx2oyjkyDKNinvkM/
JS9NSyCSrwK1M9GQQ1xiQo+9A1gCZQ0xvmxyIY/tY1GTxmEGSDhUgOAYbH2qf0BXh6gdSUusm/Tb
miSUtsrodmpvip93axaA7pPZ3V2bHKIecZSyEtRIf5eFxBZh4O6RaUDZX36WiiUYmyhRF6AqelLb
WTBAd/N3GKeE+lrinwzpNwi8eW3n9t6KNdIg6U1kYeHXnFj1lsm53bzhBfT3TXmqneVUgtgEbv5a
LmlC8kv1iFpH720rAfINaI1gCwxL8gBwOu3b0r36hbuw6a33hNf9tclp3SQ0g27WXwvtWlMj08Te
8Khl3R7AdGEmgBB7w6EdEzhzStNgZ7aaXW9+dAGKt5jCrVOMjg1gJw44KYy8eJYjmrA2GSHIDetf
legfLIdlFvCDiIHXCeuwk1p/a3M1sdT5Wyr0CzYBwhXy5s0lPq7o868mLdc3KPxLoy7nR2/vh9b9
VYp8DK/+FFq8ezI+TyVSyhQhwgN6AiY0Q74j8351Svot7PX9d5xshr20v0cpb9xx7zarDJctNmwD
4UUQ862ntt8jeseSR1o9oiMJU2Ff+o6ponFvzrblbeSotIyWkFYDgRfW6zRDBZprlsXOSA6Dm8AL
O+TSrugSjnyaQeLnUfvbnKtFxn2zNzvwr4IvuC8Ir6wKlPqY83hyI8MWxqZeSIyTqTgtQnzDIH6n
i8O2aAp5cdPko/SUeWpwYOxdCIVNF9bmY2u2RyG7b3Nul8MSjN3W7ZYjyTvZhw/GDV2+VWjqpiAO
EdD275nQeCzMITVOvBpzw78jmvpPNeM5MHttn7XgNmdFqhTGUM8VL6pMEi5666csfWs10VnnilQB
bFDJT2ZkB4c4mUPQy/+qYiTzruh/Reo92Uvq753QQiFYQvNKC1EpQhq0Q9mlIK1EmSO9LSJ4hAku
IiUcTdadOHi2oY4FwBHIchMZaXCTVsCotf5JYzMmbwcHb+C9deBDGgRlr5yZG3Cui1PWYzqCYN6m
NTUNovbOSSFPvpF9LmaA9DCnGqBhA8atblFOYN29oDWPUEKyCyThBZiBsVKLvYuzBU2FeS2aF7+G
kiJNJiSVeKQ8AXHPHFHX9w9m5d2UDGFBFaWJETyWRRU+zs0SPmLdeW6xCW9Mm7Rs7lRylSaD3Elx
6ivGezXgOZvbGuJY0STQopRyVPtL8Dd1XhcJYOU31XsNZr0tCF8pm/chyJ/9tlVHx5m/tEnZWOOT
4VXb1KFM47dFsBLPDlZNshDIu/RJA7Secunf3TS8xUTsA8+fbZvUwbZ7TEs7KpCFolXC9lGwf+b/
lsS78yk81ML7Rkx4ttm7WQ6/Mbcx11kddmuRROFo/GJ7qqMM+eA4ITGU4xLuWlMNW6uD06xkZHm0
tDr8KTHc31CYPwbdnVzgOuZhq/7kWc4KEXjfVQjWMlawIzp+D/r4aIfGSXoQHIH2A975HNu86E75
XBFNSv0ChfP46BE8tYdgUpcEvUOUaFLPdLzzfOMj7j378Xmws+cWpbrsTX6EINmjl2OkqJyfWq1S
CITa+8FryZxcns0MFy5kGPeswVSihrdaDj+LoblFYknCtAUC51rbWmWvvY9UyANm7rOTATi6yfjt
pdiz3UA3pOj6z0kYnmXtP5nBwTF3TThdHJ9h3jQIr5JrSHCD8jVOyAgmQrkhfbOn0m2nHPxfWcXu
buO6lz1XwFvOeLbJzHiFFO6o6ZE4nhaPcBlqbC41sesb6m6W94RSB9gC6NPKDF8w7BM3Vp17O31C
qHntl6DlAcFz3ll3sa6p1TKY2yzOt2kMA6vi+RKHzacMjEcCDAi7BVNjIbWAoeJny+vfybXAHxcn
G6/DYQNlfx6N73hsD4gl6UJAAXZsQ+/SqeYrJavdgV+dUVDLlMMvY8jswpHXhwXCqGmumOJX12vv
caqOPgNEoeO7iq1dUxlRERYPcc5GnuFR2FaIKdKKQiflb+YY3sbxWex7BHq71O0ia0ZYZyNG9k3e
dF+Z95pOH0asvsnu6SrPpn9Z9s9WOJK2J+D4a2jBojqRp3pNA43SxXrGWvgOLuWdpyJ9yke5tTuS
Gxa66nYuce05jtKWC4J6wH/BCNHpGzzQDoO8coxyi3k3JmMm/HUyDPNV+IPwP3sUQ4NNbrWWQqVU
JWe8N/8kCkO8SAhtbpqzfe5T7FNGy2GiqgLmTDkb0Y/vXk4mFeDilzCgxu2zbcX3tOx+JYoaJAMX
7Q0B+L59bDH4bWNC19okqAhqIbBUSONP2pISYRFfFax69H67PvcgR+CuYuaQYX9j7Cjc4rvjriIo
yT7h2/BwI6OpC0Rzc3LLhNolvW1Wj1jkkgMa4KdO2wTzcaP1fD0LM5zVynTnJKwmsokPg6MuIqZi
Iy98nsMyIaFA6HhDr1d4cB0PfAwf2YYaoR25JPpceqzOSG+PfQEvFJcnJwg/GzP7zeOvWVhzVHqk
syeu+HWTX0u5cEnk2osM7V3st18iQTcTV025flfYassozVR70z8ZBNTD0JA02dfU6833UGQ1g5/z
LSzAce1p7BvOiztU2Iirz7LInMtYkOUJ28JLAWtFYcIc7se09pFg+Dy4BdFIbeGEkW2B+sX0DvCq
Eulas/4OGhiAS2bczZlVRkHqWpuAvh5GPoRpeb/s40oN3Oj+LbXdo1K1f2p7gJBRY/KXPGbS7LKD
H3+KAsmAjeMY3ci0LyiP2jSxQsAcEgG+wjKi40fv47MV9GylLdUEPtl2W6dYTr0uSaTrDeOSNIne
/o+r82qOFAmz6C8igoQEktfyTlXy7oWQWi28Nwn8+j30xMZG7MNUaExrpCpIPnPvuV3RXSKBUTTM
A2djN9GzXSFQsuvEX/koyPY9rB8mlyYda+BhtK6mDXflpwqdvesEDEppW8Mc4X9sJcVdIdI3YAQV
UUf6Vw0iWPXCXdGFlyuJTY97nzyMGcRUWqN9HP3wdc5NhYGhvtc5KIy5Q4EWFeUG80YHYaup97mM
TwVj/4H2Yh23vuZAAdiuBu9RowP02fFL1Swj1gjnL7SZMSSKjfFYlPTlDZo4u8hMb7rc6FGa1dj0
HrA/5PvZ634wy9WbriewRupvglI8Zh4dEhYgIx1DF9vovlHT37oqvLiZ/ZX2zrgdkQCtTVR+Y2y6
EIYUaITkPRyaH8zp7wqSXjEJie6xQWzugBfxN/RD/boAkGpZBc6p+W1Iq3xXIb3oG/VexIzyk4i+
WqcAZR10gVXzUjh9BEqCTosJ38luiqe8IVDTqWG+99EH76+zMlVp0iTxHyYuStIQnohabELNXKId
XKrOkJXWhlHWIRce6S7TfDLV/EiPbg09u1mKtEuvLLVRprgiRYbSz0pBN351gmROZgQMrdCdPpN0
QN5nqhMSzVVWK7kFs4VSrFDnxGrHvfOCSJokpebDS5kYV2O904AV0/aSetAzxqoRa23Rw4mI8DBE
DNuolVAQgSe5mSZJgMuiNsDuzJH/NhYBfEyCD7rAvfN01+0b0KHQll9k34UHJ8K2jvNtg7Y2vFiu
QR1t0OPGMKrYefr0kCgPY9hWBPkan6Ii79RmNr/u7focjMljGjfxpQyjvwhHvsrSfu99lxkf/lYr
vOuC7HlMSdJh7A1fsqgvo19wZnOBAA/YWTyImrD39gP5YVmpNrkxfOsChaNXTW+40DCAODBCK5MB
gCDeg3ObtVWMKyvLom2pUHeZg0NXLYGbIZustnU33M9B9tiImVl9hkGsJqBiTdwYoIValivsJtXW
RtnmFnN4KYuBH5b5AygAvG2hiaGZfjCspwuqyrU24vnQ8A6KEKh8B+2f44PR2AKiXBOn9NhXjLA+
3HIAT5Kzw68NfnXpWF/Smt5FzFBbdWJTWBOdpsdaidkfqyl/UYJxECBRYgqWZOSWkW/ReyEMIEn8
zuiQAhGmLQclyYVpos/2lGUrr0+3iO7+JkByrMZLj27xEeFeuzpigX4nV6vRDnBm+k2KAHEUv2Ep
7lC0c/2aWjzUodcwb6v4i4BAp+XBbpPNc9AiQnwO7I4OJMXMW3gMAFFglNWDIooRp033OJflXe8u
UeImTmntd8eCnf7iVU/2zWC82q39Gs+kFRmh2hrRgPN5Lrauq8MN5Ot2T18AwTlq7nGlBRtjUOci
N8ZthBIwe0S1DWMRooCxOKFBigsGMw1WqhgVops8D3HLs3FaZ8X4UkobvGLuvE1nx8t/vBa0O5vy
YuObLgSZQC5pd/HG7fMIBR19ZejGyHsCmNEOdNwgkI+ue9eU1aUqMD9ydNMf9FwszkiQiigbbIN8
t9xWONvYsyPaIq9vkFxkLhaCyKwnBoXwC0qGkhWHI+IIBtzcsWjxb03gTUfIb4+J1295mH6avVgN
w8AuL2blhiv/bi71fT4N37bjkkTVfzpM6Vma9/cDKQENhaNkvjp6GC/FWN28XmzDEIt8ZUDqz4vo
25P1AXGkt7ZNF3HzoN7tdKSoLJ6ErEc8F+qpLjJcmhqHfQ2qWhTRZ+WX4S6HRaSj7GQM5U+h1VPj
lwGSrZNhwDDrM27dCQlaEjJzhwSqtR43vrFEdTJg8wvOaVyqfCzJ9xA6i2rQXDoowrNC6l+D5qLT
7XEKeYIk+OBPg+6rTZ0HZ8MdIa2x1V9FUt4nuDt5MHnPqYdAqEHvVmo+8YLZv+mzRSpKcgsSjCQM
ZhB8FaNEWfblUpZiCkjzDXCaDcCeeuM1xt9aOO7e8lyuKm/YSRv5cRYbV6sKmCaicgLmAM8sEqT4
hOppSCBFe1n3444M0hxSXlSO7BqrC+luU/7c2tE+rOsX1prDdmC6WHRi3mBOIsfMwyDEcZfvZOV+
GHqO2YL/Cl39epacd5p0KMcDkjgDbO7UQQxogQcRuWuvTG7dvOfZzfYqgUml533gj2DhJXkBE0Ov
SEfbiSoi7ZC6ZJ51QQ4PRBbBo66bLzdXX1UUoI8OkheLeyPnWmY+S+Hd5YBtbPdq2sCQVWWhquDw
CYiC2tI0pjGpCxaC3ib4K7HvewncNWBKTHKNm0Z24NvJPgUMBloGMYuB5nhb+CnReMx2iy5lg8RO
35+UR06SA7wx6A6GUz26nlduu8plTFDKJ2/AMGnM8ltyp++mKr/2DZolMZufoNtLiL1bdl7lmb73
s2DbP0wlsXTQ1bfDKE9xL74Uk6i7EpWktsORVSFpSCT0mehf/D6Glz2ZI8mO2R3CuBi2RgZ4bjLp
5hflcqLIv7BGgDnseFRgvYuqe1GCqJOQ9Tehlm8Ynq4VXD0mzRHq7JYHwFx1HYiXYF7LRN1yAd2s
6NpqLyZ0GxYDObXcAG0BhMpGrT1LBk7M1TGFrLpOYWwUOM3sSbhrrUBTU3ohoWZ77SCOl35BcKY9
WvfQqP8EqQLcXJCxmMbTVrb6Wy7hI23OyCFqy0Oy8BNCDeEo0qYmUcV+jsGc9mz+R11H1zSGej/U
wl87ofUoHkBQkJWY9t9F0G/7brhEHuJy1BiIbqLLoOhCCh1SsMO3X0cR99A0j1+yVO9aBGqrjQfa
XRIZSq3YdnYF/H65bTPWfNmEs9sLk7Nmc7NNBr/GfsQwvk2LK/PA90kPJk1sd1fB0uHuHZGIwqON
0+Y0oYjEiFXToiTmUxpf5sBjAyQWZAaU+BU7PEQsKvzrpuVlJDdpJSlJdjQbrGcfqiK7J5QFc4dr
E4HSXlu0u4gB6LO8hOwO0tlqbZ5nR8MqKS0YrGMAG8OZDGyq0TFIuOH82E9plAjgATV8Iw6hTA5B
6BnrOh6ddWXN/RWt/Z1Tm9XRTBqW/FFj78re+gtR1IVWwSYlIKd5M9fegW36Fv+eua/zkEUk1m5c
Ke925aizQuOzFiZE2iT3KUjCcaOZeaH9sSkNsHZ2eDKw7RUH6u54DxobdXHyNphJS7QUeVjs3/Ig
fnd1Wq5nnjNMzR47TNb5yPA6LsIBcRBWfJtNH326UkfhdB+Dx2MpCdpT7ntfXeu90ov7zKWL3xqT
BJ5ruc4luWK1Ie+CviOtoyZtTsPOd81jibmEyauUe9E0m3bkKgFpeleDXNtM6XA/GLOzbYGJHPIB
E4no+1vhBrB5lv6Yp4mxwTYboIwR5B6QjWKIetvwDqCTvSZkQEJB5M5JrZnQrFYdwUryFEDCv2EY
iO9n4rOcwffFnR64U0CPZwgFioHMl7gWnA5ux3QjPMlJXhJ2daBrUa4zdNtGGWyjfy+OHglrc6Kj
lzh/h4gAqBlxVWYgCdbRHJ1pbnme5Ka3ErP9WqYJe2zAQKs5bLmDZ/fSJnCBMcg/BbL4dRklI6bM
nyv7Q2qqr7E27V0IvWeV1+1wqgWV4QTUDa5Hvoa8/hNO9a4Ri6eiIx9CzCioZijqW1lLYhpCEiWz
BbVvBtzZwDOBn2KlWbF5aTcptHgz1K+9jPjprCwlKYZQWSdvUQJ0zr274F2GxP9j4ArfGgJhxBQl
DmrY7LtqcLQZXsmgKRC7iEDA86SRyUklzX2LiiNwrX4bEmK0wXc+PEVRdfrNh4JnOP+VB0lphUTr
u5bVVtXPltcTliVpIOntP1M9/SJ7ZwCX4bMy6HGv7kLBMlXFhRdn2VoK5yPss585wnxfFOKzLpON
SpORATFP3Rh2eodWh0ynO6HFzZSPBSLPTdmlZCaW1m4KY2frnBhwiX1tUoUFMvpSdv2dGgp0c4Mq
fXah0Ni3McSXgsDL2aIZD1eWs7i5bPezyLwDF/kZAnVxgjd3EEZMkBRwpm2qZ5cG1G63vULw0jmv
PiyMrVvWxlYjhEiWEChEBSTEQIH0Y+M0RoG79eb+XSXsYFIDCXOF+uON0F4kho6Bbx8+mGi9i9+h
iBYwd89unP+4YfvINBg9Ssrnppl+hGaFxOqShoAQUs86V0b6jOr1fYhDBGRNiI+/ZEBY0q2sDU7J
PjarTWvARsQyzLtN4w3BwrXrYR/ZLGgcz76OsJgg4lfv5sCjfcyq3fJGdRw2NN8vzjicixCwB3+I
cCJTwK12RL2uIsJFMRA8N70F7aOl2MYxvVZENIPDiokjCFYUeJg1e/zWpYJ8j8XDXXOf9/ux8/+U
fv3jCTR5tZ0HHDrDpnCCxyJwfVr84BnCbX7R83nuAK7aYf9Yi+wVZQHzUuEcC2vsTgmKEi8lGdiz
4qdCEqLIk6sXOcHQWp3hDhDiS59VTymTFVngKnPvlsDnnqY1nMINIXXnGkoxQyhk9JC9P83Q/2kT
FK95B21J9WippnB+mkeJbTbIFUQDcnvD4jQvUQg6/QwrhJYZT8G0SV58mZ+9GiHOBPtoNSvWsWgq
KLzGDvOgCYmDpmQzN/mdSeszogYTTXUuiEZjA4I83kfd0uTMjFVLwlWt96AP92WCZ9h2SQsdm/xW
e/WPVWBqGLE2cZKl+8lzzAPQPnKHIwhticH1Gk9zccoim/J8hinIRCs7z2zfO7SLcJbmXajvBpVp
dp/VQYrROdBewWIdDkFfLCsvJhM6/HVdLL2txQcKdPy1MAf69rFByRHAyGZomG4RZ+NSjsSu14mx
C7jCpTHdu5hwUoOR/ei+UrhiK3NePb+StLPMHwd2/RFqFTaqyoM7WMtrX+O/B8R7CONmzbDb2uXF
nOxDIqlXBabCVR8wd/WFswS2HFXlviZR9uAQ5c6VU1gm6aknThDMvRVxm5xGYQfcqkoxY8Cmv3ki
5bzKL7xnxMihEjDjhDngsKU/RmwPQG4llk1dOA2fxTAfzABSYrgIjqz0ZQkSQWW214PGHxzPbMwz
m2MqN29953qopP0X7tz4SUKURgEx4z/DjBROsKIDXzznbOfWgR99twIlT/4SphhNTOVvdIgLdMi8
u8EnFCliAgJKzRvvc5l9o45aZaL+DfMIZYc7PonKP+kW/g2aScpwKA8lHvj1mHLY5jADIVJjSYpj
1NGowXQHfEFBRs+xMKJU1wcr9hh0okZHXM9eLMECYFnuWrrTaxfEv7AhX+HQXOyEHLW8nqtVTG7o
bFMZQnI/G2RrTxE24qn7YpyhgQTP4lBQ0Jv8AvcRRScUgB5tdAhms7Q3neebB1s9uBb5qSo1f0eA
Wc1szGsjaDgXEv1et351MLvmgXmBQgAZ37mTmR1ici9q1dGVmdOlC8pjGZjhmiweBbZsNuhJxR6/
Ii0Azw1yhDL/yuPS3xikVa3LXN68hJOwZOC/HstzZUafYTtASxyboxHNmyQS8a7JbXsjxXxTDYpO
6JqLCRtjMFKMGhULyAweBD1hkO00cnJyznWYrNaSqfUhrBlOWm1knUvnu5DoXyA/7DxUCae2ltuI
GKwTIVbgUixij9PbMkLNnRY250QwC7ItPekqYSbRumfWMB5P7JXUqBvCKgyfsBgjGzJF+hExJapM
cecnCcNDhJVSks8e6uq+8tVrJgYK+ug4zvqJIR6Zm7o9pcarZ9gvdUY2i/UbWwTtLI1/kdXHfLFu
l+4tgPs+IoY3Wuuej/prSjvm8Qv+c4BeU/sZIv/aB/Uh+33hJ99TSEIZiH2sf5QjuAgxKAqtdkY1
IqOuPTJ9cD0T68sSUkTDl8/QrjO4BWK+AdRAY+O2foQwPQO7MmrQIWNOFgdDdzSVhH1bCh9l11HR
G+hCyXGClfhZd9XTiKf/ETSQzTgeUkRuuFywzJ6DegKeTZLK3jHNd6fJ7rOGVrCget+ZBjTgOcjj
jXRpRMvIMra4uuKtwGwy54i0WeCvc5/RkmeNAUo55CjN+JxEbNyJ5lpuvm6MN3ChTwEWIYQEh9kP
91Mnd+kwnULqfe7jCVAbtlc2VAIQkG7n+3Si02w1YxMc0mRY5i0Hv0H6Zh++zDlVhW9OOM0JqV0V
amClYC5rK5P0pu2Ttkdkw9wYHXEbiM5bY21CoV17FRWlKdvPinAHm5FLkYpdZx6W06GYo8de8slk
uYQtTEUIs+YH2yfoiAQXTuLYDSwSd2SHhGPTQCAdtgxYKbr5pA5lkLLCFVNwdvJ+l1OamFQ91P7R
Y25PyOS5/IXWT5SxxarOMUf260a4iB7rqGAJDBgrmv60Qbz3FPjY2Vps8XP6HPZRhfK1eVfC22B8
vVrwb8YsfYnphaMB/Agu15m3FTEtIBM81vsuks/eyP9mwEk/ym7XBxhqqnzPg9jYTLmLG6UvDpFm
/e/Ymgsz/vGG8iWR7m8zGn+TZVpO1KZ3Lk2T4xDW66Wcc9i4w4JQLRXqXBNRbTrd+T19LCcamh+g
DXVh3JAJtFvtvGKgODYhErbe5GNQ9o8H+rppXRz5TKtDjyGK6OFXRc5r+FF40y6uq/fZL/dc28uO
wzY2amir+0R0hE9mPgItP96VjWgf7Grei8pKth5x7lwTwSU02ttMghNIYjawPc3+CvktI8x561j1
FrESE2MdQo6n83Po2VeOe5byy/Kqj7EiLzI1GN6kw772o7c8Qdpkm1C2E+d1GABkmtSJJKFRuZ9Z
pXwmodgWkf1Kpu7LGEsaPMaRa1o/7vD6NWFxyBACB39OfadD2nLdO3ggRPSMbXcr+kFSSg/13rPR
yo0ToiOzInmnJpLTPPWGGewGWK5r24i6m4/kMwoEJx6yIc1M8Og6LAb6jBvI8JBhmHDXC+yng9dL
yiqaR9H2ai9sBouxq5NTmjXceAzqO47XzC64c9KWobtHMAA4qfheNTESASqQgWnIGgMXCSYomzeq
Vuq+bImHmtA3OR5du1fV9IxOUwKnMtel9L5srG1/kS/u+IhrdK9c+1M6filo2nsrhuZm2/VeDoS4
8l7DamH/s9d1Kk9Wrh9HYWCzKttpVfZYa4NhumRJw3wDjxAdogvrKEY/7mHn/7am+FFONePpHtTd
kvjGwbqrW9aKCTteP70tdTWi1r9jhADE5TEqEixmdW5QiRYNJjtk+UgVu5c4lJ+OEUM3yE65Tg/R
FOOL6zyWLeDwOx6yoOw+TNbh7OdZVsjsOOkA8YDAdNLTv1AmoOWvWVQxAA6eKouqPDdC/1jxubTS
ZOZkYugKiuGUEuVFnzSjA1q+yLTcLBsBQAXjy9ioBCsj/Sru3wdzWQjxIR68mXlUlUX9qYrHreVn
vA8VZZIbh/WppejzyPEi4KRaXUlifS2MuDyDGSvWJ5KpMKgA1t6aiX3rinhesZ/F3Sy/a8/44wY1
3690XuF6IVNPUJVhlsqFq65iYjvVh7c2mlJUv/UzIBLONJdf01fk97hJQH7PND3UCBPINLRjLvEO
X2QZNagfz42FLLkpAcI5JTsXw/F+K0n7pyr89XPx5g7WsYkjRhyqG/bxkNyHASs1neOGlARG0MjC
4kELhqQUoTKK8/dKER7e+UbO7n6EStwgveEZjxwqWWLoqWHLX8ujVJ1sxds/qDsCQbn6scnDVwBl
X433vfxjRjR2npZ7Nq7sjoLulJWUZAPo+rwugZqwK2eM6QzJzagYCMr5IgPyBDq2KmOeXDopsy1Z
htWMabz2OVVNx3w1lBkT6IFGbdQvfjhsRyO6juQSzzaRkKyC0KIlT2qKEFjiYdm6NfKGuASJ3/Y8
zJipp2t6iCRGqGY0DOaKlMj5F1OgJMFbYq4rZX+RAsEflwnOMp/0gVGjhIM+wKMob3zOZogqFciE
Am/ZNljg4hNwe6KRLFJaqnTDMAZlB0u2OdB7k7CBlQhZEspxSla2E+AbKuTBwa2yny3vOmjaAq8U
8RE7qz41tnwgqTk/9oF95yOhfXIa6WwYqY6bKm5Q6umh2rXdstr3oIv7bsCMN2VnT0DPrXNb51wj
k4wtRDqSvJNneO3tw0z8DITfBCtVN1F1QsBkxMKMzSu+YaFLeEuVuiQcFw9RqcFRjMZ924zvg8KE
JwxwbT0nJQoC6xyoXFymOUKeHyDWiGbG2qBdmLgZwBtdPTDtGQgjcOK22HtTg/QWue5H4AGoLZuy
RdgUEvZFtDE7phlfRFsfBeiifIHR/uqQaMQCRMSqkMCqpkpcqjixX6YhA6CGQZ6hln2cu2m4THHh
rIMYHkhG6ohdjuqhriD566l/FSYZtm4t32zbPbmhm98Zif9lJDg+qOVgUzbKXAk3QASnk25Nbiz+
XpH/xqY+GCXG2H7q2f1hqlnNcqTBbskk2mfMDkfPy8jpMq0XZxKvus7EuC5cSOMwCpynBOLAkTEz
k8ru4NvDuA0NRtukJ0Z3CTRs2yev3fGM6iMK+MRmGwx3x9Ugh+G+0X3KF9GHASkEcSwyZ6MJLkXt
E3PVtvV3SdlNcSu6wLxJqBAPo+tC59AtUe6U4ywbZDoQoUmbheCAj0SU1EqewQiaI4M9PFOQlWAk
twKwU9wX2uJAz4viPMz22ZpS95B0gVqLVN5XqlSPpgxacktJ/ikswWI1ZsZuF+2pipAKa6w0J+IZ
vjrkVg8FWggcnvUNAewfkVEkUx/ShyurvsU8f9ZIqIYN4DVsUva8ZYYaHjHi+ZsOAcHRGbzv3vDC
+wig4MasC3PXoki8AAMiSDoSDIh4WZS9E7mbHiaoNX28f03//VrZEgDX4sElcaCz7tzBVls/Bx2e
j1gFR+YBT2lLgkowLqJiUGNyenIt/QdRNjrTOn4Nmt64VnEJRnIGROME6qp9jHCulZdXy+QpOpWP
yoVj1A2UGnF8wHSBs6gktUs28movYCAZV2+m3RHrFfTyalgFGtiuehON89SVlE220T7OYQRtz2K+
qWKR7TO0T29Waz+MU0dAdNIcxszI7+eGTG5VXK1otFmQ8klVGsPBnChv7yosOU7wl8nD325KjZdR
mrBQUMpuRxfPfRbU8yPavUfqtelFAk4C3xSRcGUrAtQJ7uV0MJFJdKyITw5sXKZCDHBkq5pb7s0s
cJ04/g6b5hYV4Yb0JuctCXGppFMyvzoxt08QtclTHAANYmLi34redHaDbK7KzfXZU6DUkeA3n6bf
HQZ/7v9OTrP3HI/LssiuHckcz8hknbVrGPog6TracPRvgdbeg88Axpjqh39/Q6wRaGzl3ko/f47a
dHjiwB+eWhtzGrytowYbo8p0Qlb5vy8ioS5JslOaDhrkV5TeQhQ5B1xpI5skQEXWEN45/NTHyOS+
+3fzOTLe2YWUZ1TB9tXwYQf/d6+0JHUS6QSVQbhwfKbE8+60ySptidqxwnK8VNG8lxg5icJi4YDr
PkMHva2w1wG4W3wEhVNdDAB12QjLh4dl7sNg+39fMkM+J2Xr8vNWjBZIKB3Zvvim+pgNetLEHnkY
JtTJnpv1j31DMmD5NAwGTEt3PmZJjki0L26hQlCbI5QlWMbaGIm+T1qwfPniaffmPz51qYW0UtBQ
rDzHrdFnsh/OUcgbMxM/qY7BzMJAFgQB2fM1Y9YN6XdDwveDgcQa5ggPMZPBF8VHLvZmTN02aP4Z
KKNlENNu+c06gjnr7lDNywAqhY4aSvILDe9bo4TkyoS6YofYqDoQgRG5qmMB6oF9AWdtdpgL+BGO
RLWOjibasWemN8CJmyXuM0tTDpA0XnRdX5HzaNGJn+PBeOkVZvZXbBy7gSbPNLo3L6ToB2rrV1fi
J3BGFoGkO/rVZBG8FQWDzdLecmnkh6CNkEN3y3yxCeIXOS56W3S7lme1Zx6qYOvC/MA8lfsErIjq
yUot+2n/70+oEDfnYrIjrnn5DqSbzPvSWbKNFxutLQlctoUONgzFnBPOB1RTHqCbiJH6nJaIUIj7
iJ0U9GLbkeiUqeV7uDw3HDFu/u9f/Pvqv5d/+vYs+HQhQxznHLqaLMv+CD/TZP7gtBMlKvGyp39f
kZTC0VENXJu4bE99zRjHQCVBjOzyJYcR08NPLP/xtclDIJNseLQTqz0xFXsq5+o4DP3vRjmSljBS
dnGikihOFsuTfVJbez16/WGGeFc57E7ipv4cDez9KZXVRKeF4OTQ2/1T5lIljowIeTPSdZBW55J8
JFTv9b4xtLHJUkwSrHaJs2QFhm2/7rHwwL8Mduih9vYCUEiPYTg8pRJAz/LnmE7v8wW6mFTzh7A0
+Fs2TGOL1Cc06Z+i7BXSFxsGBM5eJgkyGSYgaRNE+jxHc2ATKlSV1cFrfWa0ZcJULP8p+vBpEOqv
RNmQBoip5pINVpiUMeSu9I4Fkji2ifvZuP1D1jZMBrmQCxpdxl8AWbBxGj2+LTrVr4KEcbzc2OCf
Ah6IyHm7szQJt+3m7jcf5zvdrGs22bBPBKl9s42nt5pWXGtoRoLuPlXsGwzSCMtwfp0sqrxoljur
p2Qt00drkhQkrkQf9E5UPWaqkRVu7VJ80d55hMD/8+y4kB6LmHNZ7dOoooWco5tgmrjXqQUmub+i
VO3Hnox0qyPnOp53jfXG+FevgEjfqVKguzNfI7v7i/H+prN2hz0CgWAkPsHKcjSx3XW84R7K5pNw
FyNnWJ6SzPsDI/PoRbgDhL1BNoZrl73rakZzbwMdLJ2L/d7AtRjaaYucpV+h9JUwtYeP2hgfWW++
O1GDszcpmF5ju6BCD+8KDwC0UHHJlJHvGuURLGfkRyo5Wv29I6BjKWTkqxzlC0YNOsGTUtkje/MH
2memVanzKV18OOGOqKadt7BxHLOBQzW/8a7feTlELfiMsb82H0seuChr+qp99yT5EB5A8oBYzXUB
btcA1Ur4wp5Ypl0ZZvcpPG2BcDqfaCGCpDq/zykDbp3g79NQDJRNaD1GpwsGOOxfyQiI0f2L7ODe
IG5nivPj4jZfo+5yxFJOlO9+iAho2oNoG1ZyQt9ie9uW1U6R8TJ0bMFgOnPAmWiXNGpe7eh7WQ/P
4FWhFwTV9+ja3T5zGVQWybmdAEfHfmNvnNi4ERBuZmGwwdSRY4cfepasyCRNg83eQCeDaIrngVn7
v7qqmNwkL7Vm5h43QJtL9mGwvH+IVCV8AzpsS+lYlsg4rdC84FYcFdt0KB6eGvaBiefGmP0TT2yW
JFbLcv9nYHt7o6v/Juhr2CP9L0F94ajn1KHDtBgbVPW1cFDhusWAw87QAAm75hGLOjT9aexpqGx8
P0nPLCquaLmEolhx7DvH8K89fgM2xUzr67o8gRLUxLWRzhP2Pd0EChtF9mczqIZz+Ak4HwyYumSJ
3GTHQD0MnnhNYgzUEVOAlWL6SwZViHJbjodm6IeNLtHtR/O9GrLDNDX4gINoh2rT2KQJUBn2CTfi
RF+gV+Hu+plnlF5RxQMQ1tdrWP6pM/XmDONIEjuDS5kpuWuXB5YRZheoiNr070w3fakyfr4AtN4q
GiEMujBlMk/9DYQPR6Hb1b1RkQKM2sZxYOrj14k1edQhJHXPj5k3LwUVKCymBuRxcMfznb4zpb7I
nbmxzH9wdf/THEGrUEmnt26q0SvqA9q7loWU80WRxnEe1Ecnnd4lB6qal2jhmB8HNJ2ZTh/dtItq
c95CIPTxnnCVuzbbCWEAnKjNj6rhO7ptY+9r51xZEZfn6PypWnU3LBgmBy9M4TaQdUNC81ImB50+
jTaKlCb/rGu1maYFATG5h0GL12DIb8sRaMx4SEvrcWQ76SUmlt5/svXqPberEy7qe1cjWm0pffRs
fBnp2XfcZ9NXb6KtkNophj5UYWL6jMj44qHRP/U5suIURwIT6RkGs0csj92pOzumCXK7v2nn3nVY
7eEWzWgDmqS7FyXL76IYLqE73Lk9Lobc+dPhY2sbcS3QoZJ5OvA08UkFc/denQJ8t8NH/C/7uY9f
lrQCs7dB8BxzGDM6vvCe3zt5deCuuNRt+64X1kxiXsYiZL0p/xCHNi6aNDJWqRwXs05lIpzH+mHG
Je2qB01kmtonWxl/bU3B3luvwfxhhsUx6ApQ+eY27TQE2A6iQeZiKGFPQ/IK5IFn7QwW9y5XDNIX
fB7Iwcuh2reV98dy/Oc55gJMFZi8Fn9A698I1Tyxf/9x7TlczyEcAGPoHvzIZHOxcBWLWfwkkv2O
YhvCcWIL4oPy9DghTYgJizeTtDw2iWoogjxcn8oO0bi5+bVNjHFfMpfaWjpjSGNb9WlE+vTfS7j8
bTQNj+wxnjDwL8P+otuMBlWj2WPoqxVan66AjPuvQBqXQgoZEGf1vy8dPGcje+1dijLDi8ZhEyYd
4EXYMOyT/Lg6yeUlDjCbDzbOp9BGWkg+oGZJxH2NLUEKfqzC7GkfEKye/r1kFnKUjs+KtR6lYRoH
FC0tALlJkeNEgCIoKjRTgDjXfFGf/r2YFjqxtPVJxXGdW14ZV42jhFsp2TZp+d60g71arBR1bRM+
X558y/1TzaN16MwGPmDjyE0zMAKHubwxSxutogVYpjMeumXPFQbRcy8k3XZOKxjV78pEM0hxBwTZ
sf/MGGWpMt/tvHvybaoC0iaMRzYz6SpOGa0R0xdto8G3yc1IFj0cniILx9a7QX533YaIe+HoW94O
JsEbVnhmi5xG3pjdWkZXzCCjU9KRm0X58FiB4KKYBQdbXZSePUTk7AKV/WL9D3Vn0hs7kl7R/+K1
2SAZHAHbi5xnSalMTRtC0+M8TxH89T6sBmz3woB76Vo8FLpLT1ImM+Ib7j23j8sn3cMaXXC3J3jx
fW1ixk0C7sR0MJFjtHTdeO9k/jsCdM1MolNQpLh0OMDIYdQ3qGUQ48LboLqbLHLCuHn4Gsjnupnv
HV+Q/MW42qJn5qg9ytE7261/C2YXVgv8Qo0J1YPXH5NA+21Dk7CAHwNlMXj+fWQN2POXEZa9wofT
XNrxNuqsszOqb0MYLwx0f2yqI7cfkabU1hbDMjlsuybuMQU3/fNUCFo3keykGSkmTECHoeIuLZ51
fGfA3hhyRrLxN5rs3hTNFW81JyGX0NrKMEM2Mt5jBfPXjYkrhN+lx5eTd2G9i6Li7kfsC/NWsv5r
tnCV2U9JHspAYzTHyboaAn4bJfRTVToXqP6IRHrMsIWZ/WmN4tUt6bi4UuB8+23IA8bhQuaLlJTi
Tj+mZ3BNN0ddbZd3RKca6D3gxEZbs6B7saa6xYBBqBsRDfxVFPRuoUla/vHbyRAbSStBP+22p8qz
vdUwlHuSr+MDFoeCWTqloDbs7J4gQrS6SJEhSEEvZp+96mXzPHanxI/zeyPltjbEC8RWbO1sBePz
aBfscvkGVhp+9Yp2EJhVD5ARWaoR56sBQwxXO4KxsVjb4fThMnZC0o54yECXU1Ye+0Bsa8yhlqJG
FdM1w6KKM4FaYXguM4sSk+3NFDbOJR008H1U6zZQf4L6UGy5HiMlNrSoz/S11rB+O+IJn0UVaGcM
Rl+1hg+jjgFTl3p4qhLrYrc/RtxfJ6Ejac+6z76hf9BqPumD7q8NYRNSL+52wrdjipe6NR7jzjr5
tvvc4SbZdgWmwa77YQd9c5BSrUyTHykkfnFIxJeyQkYTziWYKH4QXodeygLGYuFmQWCuP2tGRwtc
4R8ypy8LsiegvVtnKlapzX9Y9QBZRjt7mUAjYtkni7PhSbSp1CKFwNcywvEyKAuaNVacTNZM58py
Wxg0RtjuDxPB9yu3ymnWR30vWmsTBL66KS0zNp4WnEs1PuMMvyY5KMG6+ek0g6T3gYJgGviZe5iL
4I2wW/RvwDMQM/jmbz9EjBE19piGyTvGdqvdGkV6KUQ4HrSxvAVx9CpHUkgTe3hkbNDsbDBrrV3j
/tQEMANJ0AvjmYsVPTQdUYKjWXNdVsUHyuoP5bGFETY/QlWDAeznYn0eZRH1Y6w8stBQtqkWCwnz
zZYXeuorMinyGGRcyusjDIFzkjK3YZmHIkLbljk5HaYtR5Tx2iX2mpUz4W5BcWUdLeVpmyEmlkCL
uKTdegeGggls1QGRsO2Bl9kr1nrKOtjqmWogQ9BJG5ZQiyZa9cYY8c+K7MzBS0BBnFOxjoE4AFUv
JE1jRAEiakxRiaA7tWzr3dPaPShP5McDy25PJ7+adr9fJTo5SQzYHrT8ZRxan3kdrWqKINzu5BNo
YjIHzBicUMzKbazd31LBskCi9ds1/ZGKvV7+86FrtxmZkf/bP0Sj/ce//UOc2v8tl+3/UeiaYZGH
9r+nrsGMiPrPIv78n7Frf33N33PXTOdvnrDpl3y2I7arC/62v+eumfrffMtzHc8hLwNVk+38V+6a
7fzNssAN+BZhU45p/1fqmi3+5vmu5em6Qe3rCNP7Z1LXBP+Qqvb3fL39z7//iztnmAn8dzaPGkNY
35hT2b4/r6iq23//F+NfPbYIOOPBv5hEn4DmS6IWb8WctxZZz6arn4JSAs6iVCvTTxV4W5mCLDKl
SVYUbtMS2h/JUjvOlpuFiSAW1caEn69RQku+ydp1fjErzlcqAsUKRKt8LEV+GDv3xbMUIW05Yarp
RjYurDJvX5buxe8ZK46XPDY2Q1+fLekus8TFOQ/1AxenMRL3U2OYnR774tj78jqZzakQxQ05xq5k
L8jQpjoMlTqFsBprNjgEXlCliXdVEITtGBibMPUAgrybyZOmEdUbB5/12F4aDq4kCw5qFiyioCwV
yjk3hi7oPQxGu6kZs6eAQDv/x32gEtqEiX1kHIMy7zGJrkPpXztw07nS9ylgYHde+tfhxacQ72gI
vKF8mTZVMbDFdpfO1J5yQjtryvOwScB4F6txALk/4AOzPOaacvaJ0ROlcxTcY2362yI8IB99woby
AOr80BbOJonHL3axjNbthe2n+/rFyDEdJNQDfzEyu4DsgkqcvKFee6p6Uj6Tp7jKyZpQm3SWBJpZ
d4GVPuv6EZcxPE5RXkRMRjDaVWaw4fF9N6OOoSnOEWhXRKnuq4FTtWIVlTIbAimCixLFTPae8tSA
qiFUw+fGZYXQ2T3iH45oiDEb3fJ46SmnCJKx/ewJ9RIXXNPS1dQM9BFwzWWJGN2f0nYhIcX3OfRi
0omVt8Fcas998ooS4OQwMsLg9dyC0IzZmEO7vHVwlSONQrJvv8rIkiBjiNyeBVC+htRm8leBl5Hm
xKQ2qh9nxLxokjVGI+bqrzEEEruFAoBl2PAfXJT2ptc8DaG1toNu3Vb2QU+ipRpHYAAM+sVnY+fb
msI87T+rNv1IZEGmw5AfGkPbaUJQksMgQL22MMNmG5f2IULayZCRvPIlZOcjM5ALKuMTNQcSOuLE
kbRMg70GgFEhamMD6yfduevYRI5oxsyA1AaUyA16Z9TmJdOGKUUWgizMrhXssFMUjAiiGDVUpHIW
aOk6FBN4q49O+dVL5HbttApQyy00jRJW3P3WY60EZM1FGFQM+TUy+3traI9jfKwhHua1XAB53vsx
CNy+vMRpduxrj71Mw+ie0HG3fWRCuGnVt545P3bsLlFPkcSrEZDWBm+5gyx3jo+8Ja62wbK1jyDG
cmfhwlS2iU0+bNBvQOVgP773cQV66l4iiBDucBJtFyxa3lkkHytLtQejcx9am3svLdYpyV8m/IoF
gPK3EsCUN4Z7lo47hHhw2+IPs3pp0YU0cMvBTr7UDnyYilz1pCJ0WX9xJu3Y+Q8pPmxalxi7XJTT
vQtxLk191ScGrAuH4d/Oy6Krb6DS13Ox0ZgU6/303hnhMnLC3wjqxGIcSvjfEBybeDjbgXPvnJpL
nD7bYsc5FPhDmhTXpOp/4ooM2SbckbX+XThEl7QhyH0LxahlhjdfNJ8xRLiZD36xSgKHkn3lOkdd
o7szDDxxrKHVzMUaevt96tstPDC0SCyyBmGjygZKYeYRl/cqT8rs6I+43TIvfO4C2Iv1jwhSAuLa
s24xdtIPwGNeCfN58uv26o6RT/09XK2hoWssN2xQ1lM2LJJS30xp9Zwm1V312VUV7HuTbDuM/qps
omtKsKQ75jsThoXe+RRKawDAn5YGsNo1MKeJJQL4J9G7K4BvS11XL27AzKqcM7qY6YhkKWfWZTzo
q/ilw3y+Qh+prYxGIPfkY5BOtU6qtGIjRJYESG7savKzQD/fkXXV118Fg0yUpGEJ3osPgoKzeevS
eBuwrteA4vTltDGFeawNQJF2jv4HPqkZPY2zrTyv/WmR6Md0Ck28oA1qW3RJpq0OWfOme/aySD4G
TjbUAcsIsZQSlHdRTwhxj2YUHy6t9Ti1B4lEk0XLqZP6u0noEpNJ+82Fulp3NO9tc5Cd+YyOrt+i
VUFX4n9VjvqTItlpmaAtJtLaWcGZEBcStbJ4lN3IodHEI1nJTepBe1Ntf4Yifyii8jXH42coE49P
ufJNhfJ2hS9yWStjG5Vod0aT7ta6iggoO+yQkCSndPI2IkC57crmXXjlH6I3fkM3f0vG4jdgCDGm
CKu6tH7WYTShtsk+0P8fGuIzBnEFiFKDFYGF3CgXwXm26aLuEyf4l296BrTpYQciBuMSr3Hlxftp
RC+aF+9CEnFYFke9i1bwWTCi8QP70Z0x3ZYY5XmicUW7cQ6q9k+PP9rT86c2uKUxLsIoyoEHBaSL
65X8o2vJOVbUBnX03RO1iHVzm0fqKx/fq46Fq43DNSSZjCztEY9kTZgMZ0dySx0fw0nxMiYrk3Dr
AaQmx9AB4+nkqiWIZFKnWu3TcheA9HZRNu2nINiORfocEli0mNrvwkZdGtr1pvS004BTGFjh2qSF
duMoXJVVc7DdcGK+uMPG1i6RfHzm5GfSplxrVa0zxsixY366nXEyreF1MtOLNjBBTbXyhYbrqHvJ
UdnWbJFftQbourLYcJjaG1cIF1nZl3CwJpVMYTXAtbZt56uuRkHX0twtC8Q3jiUPoQijVeWgWVI0
imNtP8dxhGEUook958pivtYFpNX8IXCJqYOGcgrzaTU0pb+Y8DNbgfcKz8Fae08rx51+2YgeiuEJ
GbQ00Sko85zVzdGB75rE0A7ovCUMGVT1qZ7d5oPcHZ9NzNlMvM1VxYzESKJfL2z3RUQs9ejurfGK
4eglluZKDwYiGzKQlDzGiQXIaCrNMwgiRpr+KTHzd62v7jWGT5H2H5GfWizEYOvOx2SkxXcH/qPi
keapp56ljhjQEFoQ7ONl4d9Hy8V62aLtJc/G3/v5L5Fn29hDadf9GjVBkta5UJ8uA31FIkircLuk
gdrm+oTcxXgAiHEyo2Dna4rfpkheoCJvIg/OfTXttXCd+Xc8O3fSipgLmseGkHRISDzlYP95mPKa
2RkvxpTease89Hlyt9AZTbZ51MzuqeIiaSEhB5kPiys9xAcVPmvdtq9j9BP+tbbME24FiK0qZDdj
L+PyEf3au5VhvfSDcONQSrlN/qCL6L1lV2d50Q/6tnbvJ8xse9dnTKWtSUJB8adz0JRflemzEEv+
CvNcOlzDds6sN2jRP7nrktaaj4bbpHdX2F+MpYDhEpzOwmepWdMN1BhRCk5trvy8/+vH4hbN9LXe
awcvlnfo9Henc+R1mLpDlOJcYCsA/MfCAtZCnjSoXdE1Q8EPIfGRQAytZYPOllVqVe90Hev2HPxS
sfDNnAt41H5vygqtA5m70zz10tmxRCLWdq0IXq3Zl2z0K1UaWCO88JZhRmw89wTi59pnBg9BCTMz
i84FcMZsGtZ9ES87KAsaJW4LYnvtWP2iMVuoBxlVt0y+gyL4wmBxSA12fHGrHcZsmI6g75eJN/wk
KHkjrIeBWz/3gLnXSFaI62Qn0xrQz21zLw0UAlVM3I8GAgUv4dowFR4LLt9llQaPBuI47172Ggip
DhxO2v/WEI1xA9RSkXFNdbKywN74xzEInxTEDA91UyL+1Fw3kHbYgwIvm6CDV0B6AOyFCPnNb1uN
PQxISEMlymwAcFsjatFHtW8s2Y/dm9sXV2yLpDvb15ia1wS343rJyXYgKU8JPtHvIUWpGNy1nizn
UQsYtGv7FGzMfKEJwt6xFEq4hRbywbeOtfWESKJS4pCzV4Fy4eDoR93cOYiBhrdAwK2jzdKgcYgD
FR3+pfgISp0Ihoqi1LC5BBgY5wWI7qE7aFXHemHqPq3EoihXhwIORoh5dYYeuRKfY4DWGZ76vMBH
RoOG5M3omMr438DSTqlcT7XDfeR1LymwZk3iXome4b2up7RBpsJlFqXaqs3De4QucSpqFiRXXaES
qfspgx02lRu6t1MeDG+kwD4XODMNL31Pn8KoVBjq0qdqgGmRGMnN8ics16xKl7yEN7dxj2jmHFSZ
PMuAFrsexS3gVz0I7INtfE2FvYs6w91Kae8T9WJO5R4dEsBc37mC6qPMjzBiuxdT1H8sXVuA8Yw4
j+zOPQDhcqcYtNIdOyd0smhvpc+dN0P+hX2b6bENtswRQhMo2gcPmc6QV1vk3usMvTSPK/6NDXFo
OMGA06ZO+JRBYmoNlHTS2euoW/kMuu6au6xz+JZUw5NrXKzmpQWt6CPw4gOAruYPys8DpsojE6cF
AGzEPvmysU41QMO2W5ichGYAV7uNMGi8NvjkXcrZHkIdlimsHe7nXHUwslooBm62KpbjcKvdpet8
Za5+cLFQR+g01GAuNcwRVq92FaZnPyPrCS4+8j+FgqSKoufS1smBbAiLUpdQdNfAa54DfgNs3HSp
BN+aR2BheGhKhmIvNNGLrGrWafwjbH8LofpUS/spwt3t2ChmQtxJqyC0jxQG2YoVzYU7l+N4WDW0
n4XWb/l/05/YhVRNehY0ja8xfRYFOx3WM09sKYyFOe0rAiKp9clEKVCDjMWPa3dcDeMxr50HKcQH
nMWHUeYHtytuOZFazUSigl3W7wZGWtJP2L0Zx0GWOplPROMit+MaVKCbE7jyRdzwJk7DyWYzNQzB
FrvcIzNOaxHZ4gHzxQM7s2DlTj9Vpk5O7c47UsCsevwRt8m+jcczpPt1a8prLyGgYTj5Cj20GEQI
SgwMoHSczDvwu6x0Yt3QnG0cpPgL/rjjtN72nfWdmExZIyKtrebWYHWx7Emn4s/Xuapfh0p/d5g7
1h30qTmPIkmPnoa8oI1pYOtN5qORdMilyqxnx5D77hFAP5vdoMPYIo5GRlErJQLM7i1n2mFLntex
4psKe2U24r0Vxc6cBvJo9XiVV/UVpw+lRHPOIg6hWHZPZTGZM3sHPGB8tNGCt/htAXY8dh15R8Oo
PboUBAuNYnBhh+nbGJm3kIji1cCycmslNFSRdrYLQyw8FhzMB6yV1wZ3FOLbSo67MNKRdztU/d1h
kg6HLtufY5OXMCw9/XHwHBcAoBOy20HFonAa9OmDGDa5xLqQIE1rohpUS3bQffCZjnVsy+TLHN1n
Ra1BSjdoCX83GTT+cYZis7e1hYs1z/byR30rQhAt8SQu2LIhdkcahc1vaqQba8IATYzPdnTFPSx/
yIC7CN9feG3Fbingy6sPo1VIy+0XkbRbuCPrFkQi5SMhUOon1HXIJN621E9N96m1bCkd7eo3HdJh
fKvgl12baVhk9cveslhNC+MrSbV93M5JpSrCUumsmojZHVqAVnYNVl+Y+mbe3/y2oRU1973ghMBN
f0517dOgZ6IY6Zpd0TyZEXsKsZ5XcW0fr4zopWrAlCYcRtZb11bsyOhzcIIQEol0idzlkX1StKH8
J76PXzJ7q4KPSn8tUxx95KQ8SyLZmpF8DFiFGL0xoCLhXBi6oUDLjCimggNcioYI0oSpZG6YUMrv
zVCka3tor6FNA1jbxF3Y9dnIzJPd1k8DsWG7xHQORqzFCLXlUkdGNgbpm2B73gSvGhUOzbh2T6PR
38RVe8qC4I/c10wstD7ghANyTmTmdIVt/O3p/a9XsZmqEzY+TsIuJ+bcmv0GGgKI00wRVRUIlima
/qSAWvSWdWH1yLm869RjTs6aVmPh8jSmrLTTM6IFbko6QlFw68c+xmdqqk/mtyCj+UDwRFLNuvdE
oRbBdj2vPvL4kHqsKMAMu9pDB6WNXQ1xcN4Ne9UlT+dsFv0niWl+Qc0ap0zJBdYBA43OcMSiyHgO
0x7zX9SgNDZNGR3iml4JLgN1rXpomlfe4rPG9CGDQU3+B94l7K38veW4rhOxjSNzE5Tekqy6dVfg
LCNewrbPITA/rqPHaTp7f0nda4y81Jbxd8r5n0TNA3xJjrUxXdBh1qusT0BRGs9Ma+ZNFB0Byohh
rC65Lzd1dZWQoLogZM7HVZiC+ckYapQxdsuhKk55MjDDIbNLHszM+jULefAlta+Tps4iT9NzwEzZ
VPIAW4n8ypBzvc7RGXrTppTiF4bynAUnvTcvDbZTAjROM/cu3zKN8vUImIzOg9Xffmy7lY+4O8DA
14bdLr3EZHal68g51/RhXVo9zrAzDfHvlCd7nGE7nVqRvCN2riutOg39fRjZe8f5ugeNSITUUJIE
Rxx2s/fdDTIPbODUYMsSOJLXV+uC6Hk0dHKOJEBxj5yL7RFgErQQPXhegzGaVnPioGabcMHA89qh
LFsWJg5DS9sAMUSjBrKFTE9Ice1ciTC4EtWzUfYQNNf1GLGT2g56sW7Gl5qJBDfaVsQOTRaplhIL
ua6t9QhpzJYHcmcH2jHUHYwpSCERljT5uFX6o9Sfer5tHrylOCLYfOPVRzxr67x3JBv6X0FiLhMs
ZuHoPVSkp3qPGWJFFbeUGF8dArvMwUfNzvNcI+iUrXmHr7toi/pMdT6BawZmtNVxrCS+4t+DtS7k
im0ZEjqTZ4+PkS/xDQYPhvjTFu1ai29t4u3Cwl3TYqwKr12GEeYh9xmFcwVW3eqb6yjajeMSucph
kkf+Lkvf6p4kzYqWr9so5tjxKSm/rOmidfe6T8+MumCmPsYQVuqJ6BJnus0sdQQ8ixFYhO7Nzsmt
kxJnSPaTnr0XXnkw5UfeKGdrhOmR+sclHZB0gsY6lwUznam4ycZGOyMeRy29BKk4BciRgwZIHFpc
fwm5xTyA3ceOINiW1+274cQXC7rISvYcR5VKv9nYeoewKrUZW3wOivBGyuyyZtTVUIwJFV7GtA2g
0obVAa0hjloWQBXuRjcKZq7OJyiglZMrfxE0Do6/ZtZmzM1ekH+PmOp4hSm+8acvid3aDTnWzdpX
zok2HetfAG68w90otw1rj4mt0aQMmMIzVHK6FiVrT/B0a/lN8ixc1GE9JR+EIm/zAHolx0eIEbuY
2o0c3rXu7I3NpvLwWSsqPVYlwt2J7rXEZThVBz/foWgbnJzUBiYF5IxphDZWHORnp7t6H7H9Rhmx
h0xMfSpn/WFFwljCTIEFlxZuSW5amUyWkuwJkfwWfsrK8V+NBrgWFKuw6lY2W7LBcDf6qPaxg/mQ
c2UmFMF6O7EYHtlP2Q7JK2DkCxx/q4mQCGRegNdzEQMJ0upzDGMKh5YWHWxNvHhOex3GkSajMW7I
Thcts8PDZKfhkZJ9BLrE/spICVpreMQNo2WY16DVtn0wHjzZNj4VJBKiyV5c6RiMEjQdqARLgAbu
6IL6CuJKrZM4WoMH9bsRrZWDiNoJK8xGiTHtvOQRdRrhmLL8KvseZGxTznQgRn8ao66gcEgGT9Wt
vPe2WwAoi9VTnpq30Sy+BkmhrFooCl4fOdtB8dbH9fio4rl0TjmwyGI/eFrIjkyOJMMIlDWlddL4
WKs2cG9BgpssEM/k7RJE59q/lYjP+D9gfI7ZS2TZ30RDR0NrXJJKhLxiCdYWVd5EPyWPwJlnzQEv
iW/Xn7iJWsKZupOfwHULBgLEZML5Bh6cyS1cWKjZTz6IQL6EGKQ40j/ytuxWA1Stpcco/xDJFtR/
c/Yzu1nFHel9g1OOS1FSEMMzbRJ91xu040Bhvmx9QOTEvCQM8Qx2TticQMyHLEC3xBq/o96jhY8m
FGsosolupNZvEX8BFuoqwj9h1KHrodQTDU2uh6ys7rAN1+14s/QmWKZ7vyWaN05YvkTmziUD2i8S
/VAjtG/y3oOGIl+VER+MKUQUFPvGCfplek5rADF1CmVsGr4t08fx31oQT7ufwCuOpESiPiyKbYiB
ZxF01OtwO2KH5A8gpNZS6lT0hsNdbY7iAeBatCFLhk9x8wz4oTkLh4m1rRtroJhzSnu4HVz/Rxdz
UFmVp6s0beKV7gzXHOsqY8pCQ1ZWfUQuCXRmzWUr2+E2aURDKDXf2A5+G8v1KY3cEG97XPMYJjet
o/ZCzrqeI5IGxzKOjV6eeX0Ux0lowAhFRVx2pbE2Yy1ZjQRm0InHwQFR8bZDjD3F2tazmBXWSGbx
LTBN6gNEPROXQj06/hra2QbPHfGC44apow3WMvgNBn5AciPak7DPIJYXbVXCqugDfE8FrxJ7T06x
p4lnjUQG2mMcICtXFWrDVspfJplGbiKWdVrXmRcI29lrlM5YnmVHEP4OSd6dCbo2N97wju1S/omI
dooxeasyP+aORNWEsilMVLzujL/YGc24cRBZIUUb9hCLwb2i9GVaRtVNF6PQzmGzW05AFuK5WILt
sGp5jtcTZbOmN2RVdcmxsDs4Tl2Lk3VmqHL00gl+hrkO+NXsKHdmdaOe+ieJSXPn8EIC6HcD6oNv
baJBJt1iAzJPV65BikcJvyYikFUnFpihj8cUheJWNfGeufiXX+d4K6AJ+N0xb0X7gMfk2vTzzHSY
w0qh6CZJDBDF6daw4rCTsCSmjjeXpULNn/oZovwxf2lEI/cpjtutbxLxbo9PhieMsyk39oeNVu8R
CfjErJfcKR/QdkGWT+3o/IZecJvQJZycUNtOFmcFvtVg3eTtsysqMOEjFwI4Fw8XbIdfTHrbio21
TGKD2dYpZsK4tHIe+EFGl3iWUipDwytWpTUILSYoVun6BKqOKfafArd+EOXHuoLAOqK0M1FTNQ3a
gTFx5ToV9CLlqNGU2wyywgJvI8MxHC3cnv2EPkBM4GkJ8Fya0kK/3T27/B7CHLQ/CEbYCr9K2Mov
g+9yYNXtXs8NckkNDDjzIeBnZbnXg+/M4X2e+n7j+IXcxx05Wn19GaSOMsio9p10sKcmGDddEx84
XiqGLDEmixlsJqD7rusmW/exyFe+qMBgaa+Fvq94aR8MH1Ek5P20Ej+k5mjoV/XPOkFXmAUx+S3W
b+ozqOmVWFdW/46vbc28TT9ZN9V79sEjiNiky957gYUws/W2eKgsaIsEFvWto+2mdLzYHN7LZKhs
cjc09ylUk/vUBcMf5efNqvMbgDe1ScNhVMcxKcxzVexS4SI9aMm9cpPW2rYjloxpUOohqPm4Kj29
JlaQoC/I4Tu/6YY5nXtATheZY7JmdgqYSPXNdhTlCa8NkQrEIqaVvevmFFE2QeHaS0a5ccYBoTX9
2c7GxdT0PUbB+Q/yVuWJBKs/ldPeAwmKedC1eAe+xdhAdYHCXdTXNFIXr8AlHhh5sit0CTMcFtay
6cjbhFItiUwHsQ+lJCfSF/Nd2h4RhJOnWYB4Sn3FYiJsFxX2r2c/NmiA2T6uWx07QYXbdqs5WH68
EIVZ5N17alUmCLrPJ9PlBaHM6D3ONFJvoZnEPcsV3OnKYH8ZkDstLRt1wyB/Pek+gOk/JbJkkdXg
c9UaOwBlk5cnT6L6dz2ST1oyCeDRP/RxZ+7TBBFfKFn+iMS0WQwZv6UZK8QRHwMykmOp5Z8oYL0O
Eh0jMPaZw1MQDodKL/L9pIfVNgoZPXqjP8dLnOrMJHSczXzRqb3KOp0yO6aeVt4mlG6z7pULhkR3
2k1WaZ8TgulLYnw6ZSNOKUlkPCxHvza9tWOpi5N1bJCIcCUvo9iXMTk71N/ByoKNyqwzSAHzXnoG
Qw/KDh8cogVWNYlHTIgQ6pHcA+OsI2C6Zhq0NmLqXwyxJb79WxrhmwwKNtWRZ9F/oytZD0U2rtNJ
a5CftMZWROLqs986G0Wwr7EwJL7PXSXK+RCclqPKmXx75O2kWIoWuZ2hcU4YcXkJh0tsdeERPKO5
0buBIa581Sts13pyGtGMrYdK0NHUCcGmgBOSiXMe339FEkRmoyqMu7Dbo/jCRkDi0tmqoAl0+B2V
+Yx6OnpMU6oTzsfm0BVHpQ20FjlYpXnCIT2W2oOHu084p9SredKr7sWQH1ET20/6+Io1IN17bQOe
u+kveWbvDT8at1msclrnvuHjHa20kHhbqswZBXyyB7/b8ntz0vYWo/8eETY7xmRFxE+67YwGeKWP
yR1ewLS0B4kmSoNO3XfZOgIsutDakYVuDVminQIUxO0pQuC1QJZiAfWhLWcJe1eedU4mPkXZgHSo
CMybVjAAyfGBHYywe29ySJ3hQO2So+tgTl7tQX0zSyRQfcgcd6Wks0Y54z9Bf0VNKxp3HZdEkxqg
aD5qdF+N6Xn3se4vHPQptxvWFWDMJ9GgLxmqmhl9Mr64vXo3gvJTGO5rGcfWQ9Goh56JQ+ol8b2L
xzc7j4KN7FlDi4rXOnGYR8mB1CLwJbTuVeovpD+9VtJ+LBrmG67Xr2qboE2zLZKNFpnXTLc5ZLth
441ihXCNrZEDSTG6GrEbrdJZtMfDDWgROSsW7LBPET2E/JEx0u0St2K9XGOMjLtlTdO0Kq24OQyJ
8TYwst/bgcHXBN+ycCpea+R//WsWGX9GcGaqdwGRZNVKOfl1wrPLNIWhEoBo+gWufDbqoFscnHsu
Kc8ZuWpc7memBWHqYv4rEAoNOSpCAR99NACB2bhInCaScDCnVT2ROUk/w7jNuJJshgwg5qeuUIlB
X+FOjTSSQhVbaTRIhXOk2I+Oqf7sRFV1caxWnSO4n3OapheCzSINznyKcBc9cSzQ86WfftHWx1r3
zLsjkotvBJzCJLshdDKDh9FglItvNf9MHWbKRaRlkHNIa/PrNNjxM7qEcYOxEraAAqAqgm5ctP1B
b0LjD1kc+ZkbnUJK4L//23//bzRIOBYQoPCCnVxW2ryR7U6o2tA5FGnHEIurozS4K3TbXjKM48EP
zXEziFGtnRgguIESR4OkUeqDfgbMTJxL3MChncDhSmvdW0aD0lx9Fs0UrMuYMDcUMjpbhHOnJ8lV
ZxHdFsWbNg0phbBUFNK2xJ8YL9OwRH+Gz3KmvAlK2bsvBW8F9XXenqyhH/dmhMVwQiuN6Q2P7YAB
FkjZfUpUzeTa/Zh7/K0VI4Ek1kxswzbkB5uI0w6Hcz4bg2Q/qHNNkN8CnOOhqqVxgExytqJOHnSj
PvmR99QIidFvLOoZg1mu/nLvGI5c+2bSP1XOcGrjgr2nzlZ7jLAyd6bkQQomeRKm/hCyatI84zyk
QvtPys5rKXJkbde3smKfa4W8Odj/AZQ3UBQNTXOioM3Ie6+r308mDNWw5p9ZO6IjQ2kkqrqkVOb3
vebYtxioWCwtyIitazQcUHIG8Z6RHZ8LJLNLzbXXwe2sE9NwZwBxpukGqzLrt3PdLmwdn8eS0OtV
CXLlKmggw9uFGa8rNyPZYVjTNTKV/S426x3OZsiiW3zZwEETxZiJqisR6tGKDqGW7UC7UhIk8w3L
MTeoMUI4T58ThRU1sHx7o0847g6HGeXXPZo4HnkW51C2QicJWaBU2YJvZy3eqC969xPBIoW4LRKk
ylyx1A79uwTO7YqlPc49Qxisc7TCSIuXj4qqBgAlgeQWLpRuvDxxgOkrtBeITbDcfPRHZ9jWYf04
Gg6n9CgC2c2IWo7VPbuoi7I5usnVZqNWSChnqZofO5WnGKGBqykPonM+3lV5YK2Qv1ewP/ZAd8KD
iCfrbHowPovuJZtM7mTCXhkRNYLZabIKJkgDGSK4lq5gZgtyskvtO0ubuyvMFZSVgsgUmjqolQ3R
LztGIBcnMrhcJE9jg31lbfwwHObaaoi+aoYJ6Vj5rjT2IwRmSIZ+ckQw44enGKfZKxGfsoKShbl1
b7LeUd1habXdSHaLbBpRmWuvGjTSmcofVdvuyGK5mEM20IvbVZr43OStTtKoAtyqTzFESNtYKky5
1woMvbTbkemsrh0zQ2o45O0abLxijFYeToZXYRC8BGa1Mj1DW5g1lIoocZIF65UvHjLtKqJ5VzFw
5KuuYMJsFFbCZQugGCBKNA/99fRUZqiBALnqG2PLqjsOjHqBCri5NAneNzmIIMRIMBrOmxe4fgu/
QxA8g8pBToigb+yjrl7UIr3DbiXH1gd6cHqqTWde8t+4VyoTeg8iA0aO8rRpOHdxOJ5BaUNzBNRd
Am2Y6tsRTK4hfhh7vnYaeBzokFYu794KQ5JY5w5K1duaOHcTdyfsjYnpzgVWanr2xB75R2OMvIbG
4WvQoANQzsXPMB4cMpdsPcL8Fh6NemvfjyjvxDaogtgAnm3nrr+ujQa4EZzTEDKqWQMWg2pO6HJY
sZAb1zoaKKGtqRv8IncJRNWVb7KP7nWcEIu+c1ehbT9iHN8hM5Et3BABv6mfzWtzYFYksnSo9Qqg
6VzfDhmWDl477ZIGiw5Fg60Ra7dO6hG4ylRE/Un79Wx/7DwxD0EwnswANSldi3eOnWxRwf3Gz4TI
BmJliAvb0L0tl8dn2FRpfp8bSNY40LGWwMDB1tQjmoT1oBC4BFGBGfz1kPc2M4WIkhGsQtkzvw4r
LFtwHm0Bum1qJGcXyKyiz9zqaEIJWQO9xPHAYhoOsSm3OgC6VU1eQwlCUGBjvEo7yGkdm++FEZ3Q
BxiIiGqPDXegjuzLVYNvJXCYfCKmOV91SfqrxlLhym+see3Coyb+Pu7q+Ls6YSIZhMlzz+cnOREv
QSdgO4mwWwDGslC+IAfrYuENai3FfDbV1q6uY8RUJd89zPI2pV8Q93PLY8GDCUYdCV4EkBfhDvoX
v2OFanmV8YH81r6VIkVwZqYrBEwQaOV+WYTYu6zLITh75s0ENPXsGJ2GwEIKr9dFbKurw6VT9sUx
mYLHZCBiy2IYCQE4k4RduBEmv7oBGgWgLj70seqchpm0TqNX1hIdWvK7aHhoZTlucW9gl+jgMZ+0
/VKfE/ueh+JqhACNBCTaiSF8JUXx1AOBlShRvLXCrO3MNWZ5nQHYky9z2whN8elrMsblGmVuax/Z
WbjCLagnxI+IYaRWW8PUpxMKfGadJgdcPNYoe2s/LUJNjdvY1zPKUCQU29y5xXSMqb16aItzHc/L
3P5WKiynSa/52Hca/Te7vtdilkfMpYqFoj0JNackHp0sg+ml9l80PvWsr5DfRdSkWyneH34KsArh
I68/xS7+gf4uQY0CmhDph4EU4B9+fYZsez0Uv0ZM0ZMMMVT/V0FWL+Q/w/WK7YgocN40uyaIV2Fm
7m38VNw+2WVaB/U+uq7CZnvXFbz/U2fV8MV77LrCAqToCniBDTI7nb60Bb5o9jFzjKUHwn/Q9VsT
3Ef0TTexg2B3Ccpo6Qf6s6OH1/D8r9WETZJZPjQBmI5YuXEt9YSl1mMAKRBgAipKufVDm4gmtsl3
xah3gds/2aAIUNAgehD+zONu5/qnvsU+ryMTNaKsApg3S4p72yO+atW/+nqT1Y9J+kMtDhGZEM98
rPt9XzqkKozH0kGzZSC7nubBSUuMlYdNHRtDPwd9UqWo1wB7BpGM8nDjfi26YJN0/goMBFpvyUFF
yXtKAqEcfc2HVIxF2CkQuhBtCJ4QKMEvArzMgMW9oaw89xfC16cg7dh0Regcahu8i3fEAXZwbo7C
TsBR1tmA+wdwZZNcRjRiwhXwntA9qA2gjmwFkagATwgkieK7HAkR5/usQr/uwCTXBPznCIeTkJAh
ymj3SU0AuEXrznWDLdHIU5PCgTb7VXif4iKDVLNIWltEDHtkI1os3bAnnzWLmB9SKa3b7pl79N2Q
KTd5CD/EF7KCnZIJ8BfmasLjcXZJlmp3PmaA4DYUoBO2+9NI8b9JTVw5+xWLB5VEdEsqc/ZXs2Hc
trr23a6YMibPWLNkWdhGvy9RYCnj7MUH+K20TxZLqJKVmx4e0ec/jqUGdUXkTHBVBXeR8UzX9srq
qNrmMy674MaaHiOV9noinbzo1PwpUNKXIcdVflCvB7EsYausN+l3pYt37pQeYpSlsC0reWXdJZF9
17NCFaZWaCmP114EACkyN4PiuCRKmXHIBe6BD3Us1me0aZUO2geQgIUP2Rlx2Lu2QnoonUFht8Zw
XVvDtkE7qcDMYQS0307FLVFaPGHRPsmmU+OHz6o3PbhOtyDgAaEAhYCxrjGnQjrDZbmnEwcTLqw1
2Wl9DLYlvL7SVL4qXvOHlgEYRUzbSIh+ApYU6Ja62njoPdsgsPSo2cddvLQtBdwqOY7E3MAWFxiA
9toDwFrUyjbv80Xrs7+FmqAUD5m9I367b2GjZl2wzeFPV0Dxedm0p4gVcNY7j0bOOtfDEri2rENb
m0/J9CPGqAwHoq2lk15ER9DXvvj1sFdxncon5VsyZgQFHSR/gzN70CfDgvAY+SEKVGF8AO54naXF
IpqECqSyR+xlZbsIuE8+aen8OontnWmwiuzb/ga1z/LazTGJQbFuJGvQlkiqTJBh3SZ6+o3Jd3ql
wf0r77ITeoOt4LuZ/8GOM0FPaZ5tuYYBfUT0/8aOK9JYh4VqzguyUuMmjR+CEMZN5QPWKpRzkkTf
WpMfn9CvhztiFnZHo8Tlpfa441XkiuTHEWzK4Ffx9nmaj3zKT9X/gcHBv79lYP5v3Mr/jqb5gdvJ
X3/7dIuX9uVDZYnhWzvddb/q6fwLtdxWfm6+hxj533b+65e8ypep/PV//8+PostbcbUgKvLf2ZS6
yf/7/87AfEBq/9fPf923L+2v5j/Oe2VhKrb9bw/yped4JpFY14FS+crC1Bz936ZHksl2LN0Dhum9
szAd7d+GZTqGoFlqv5EwNfffmDNyW3hI/Gmeozv/XyTMT3cZPE+urno2GuoOkgAunM4Pd1mqxTWL
kcT6VRkFuDTVeBiJjC7QpfPWWm/rANtBYWdz7a1lr+oq2muvXufGa2+aJm+9f3WuvJQc/Ffnat5L
hAztAtxLtZeFiy0o4pLvdQ+N5b0jik9tcTCTQn9tVJqDnbfjJjDn+nAp0tL7vYqmgrIvEmYpz/ga
lGl2MGwMRRVRrSag7sMQOmvdRvJTxzsTk8QBS9wZzB7GhkyRq2QeJszhWKe0mve1D8gJQZUD6KI6
s4lt8Ozvcdv2EQLkyC6h6xHLQa7mUsd6ydgJ3W8cs4Kl6fiY89Qoki9QutD2Y6o51UozXW0v66Hd
3Sqo/X8vkyjeTLGZH+IZSdxUFCH7ayE+bV5/6pBVWUA0QT+3JCUL/4jDcuMRVjzIPsT2FFbgmCEE
mDysRmN2b+KmZvYAA30TiqN5HHnLIWBPMGMNYqh59NRKObUp3g+JQuRvZIF8gzlvceMrCQURJuLd
OS+gdiC2fWVmdrYoSXOsjba9IUA63wSlYoLwAV2j9xALahAm92FQDnhqNg9VlvkLNVStngkuht8E
pxK+2rlT0/bM9+g3eYTfo2yThXhWrrwohrkkxuFoF5z/7iR5odTqNwZKWdthNAre2FE37QcXBchL
IdtKnYjapzY0XB7efnO0HqcYBpI2QHMxovDe90FENCbozdq0w/uxYZvQs3NApn9o1wj6AEHVdISh
nYFIplZFN2yo7GXuzsVZH/GpspQk/Jqk2FIMo8eKJGcpUuhwI9jKx4/yKH0/Ys8bvbZdjhxD1zdx
yk5RS+GnatizItXhd+G1rLMftNZB5gWbniArRnCIzBL2Du8dDEE3CIZVm2BU3XPZ9PVVr2Txz3Ac
IMyE2XPrk7wNTSU6Wq1OktVIwM+3kw8z1yStUPooqhgqMEhu+mJViuRKiAXAjerUxc0kisoh/TV6
dbmSHbU7gWmW3SilgwGsyh9ONxLAS5/1OEPKpfQqZSeqiCb14TUO98rO6IpnHk++0HtVht6aeasZ
c4YpWWvglpsQV4xzHCwWuDrjmjkQRZeNr/1xw/qvzMINYnesP1FGIRyKc93aUn4obTYeE8c3blB+
vXZjJ50f+xRwulpFAbp6boARh2aVKLygcXXyZmt8LXAS4Izo95ZgdIHA1rgL4pR5GiEvjWzR1ri6
RXeFX2BrMdXZj2gINoBFxq9WU98AhVjjg+fvZcGshyOBmEdkNZOTyaXOD3jrzznsulpD67rXsmNI
CIbYhjU/Bb56sBvd/hlG8705W9HXzPUGMG1+jB8Aeq2Ilb0N7XPU68ys+Prbq/CvljDaR4a/aXuq
pxOLs00PEWFeNJ/WMKhiRUBzQvdXYkfp9jfZJAWzwl2b6MgoycPP9c9Df6v/x+Hnc5uJZKrSErA2
jVl96KrgDNxsvM2iKH4gAOVnqIT67N+XqfiZZQFq3GQOyxLswEHUy59fL0KwnOLQFWeM6Cgv5bjL
ae9nXNotfQ7Y/P93f6PK62OVD/n95NYJmzZUsyO9rg++HcYLy27LlyDpd8FoBI8ZoZGt6YJLC2q3
fOn3bRQkL02GFnYbFe7GTpPmUVGyrYBnDHN7PwZzfsIQxjqLtWEwOR1SLVa4mW2bLKPTdk9o5GGN
WTfhbWYRTa8Dh4hFDWrFq6fwufebCb0elYxz7k73WVKdHNHekJ9dqlhybyuMCb/OHcAA0d55AlrT
xvraz5LwWWtvh2l0nny2zpu+q82lbA56c9vGZfQQeGzuWhMYiz8E0bNBTvQf7j5X/7CC5u4DmciM
ZxquwQqHW/Hj2maODcIeqh1hg54YCQEE5RSz3X82Vbhfw6SzZih949zNLq/yAl/Y1LPxym2bw9xM
xjkMlK8TD+xKG3Baw0KOoArGEoesrN+OZBtKiKcE3+LNp3Y5lgwcuC457tId29UJlAn/439xOdmm
NjHgkO7OsUyEULtuOKhtBq8Gy4FlVszBU2vHt454uFGCP1W2qX6VQ/XQfBvazzhsvA8tnBRdA4LW
cZlpX21/wsii1EIw9W1gArk0FXCsJ+RpYWLFqyE2Y+JaHKmQb1EPEpgbefSx9/M4hej0iOHZ67mX
3gJ8906vO5O9E1EuZZp/L7xS28aGjRfRx/bL2MQvVQCOnGpbBVznzN9EycQm/DLkcq5ss4r8Fj24
cSNPlZ2y/fNpmaeelUQHX10kWHURP+LlGRPl0+onzLPQk2vd4TvYy+OMerhgybRXUaSgoZMhGd+C
5CcbSiBdsfIH/CriW11our/XcMoxHqKoekCdIQbTQk30yZrOm+oy8r86bxZ/4f0ql78X8Bdk7b3v
8vdE36X2/sksvPy2SRl1EM2i8OiWAQA8SydT7ZjBUbbJo0uRyI4AE2NbG9/G/dXgcEQP/++fZEcI
wVyEYhD0QzvGRCEG4ovpiU3Pxwd5DCNFD4lf/Yxi9b4lMHrnOnF8bBI4uPKJZknwo0M+7Y6lT3Qk
k/rW7tLevLf3czSAUsYBWowfCZ3/Nl62G4HzI/Vfoto7e21KZoKHW0ND7s+79vVItKlzUy3jCIc0
D0smBoqbV3bLQt5t8kgO5O1oonNpckXZ+HpxV/MB4M8Ei5SCRXGVJiVJYi/fV2JRnBUGAD4VhLis
QtVP71oN5IjoLERh+CSfojEr9pH1PMPNc/3J2qdV29xCxS+v2yjJfpDUv459G6A3y2QMef8cYVs/
oQ02MIq2ML4RsdZsFlmXemn8w2pASAp9/hXFZlfXLRXlbePzr1gCnXWYg9yfSJZqEI8sjWyU3BgW
2jrtdOWLrCTJZrBK5UsZ2cV9NL30mbP3GzybbLtmVfheLX3colgZ+6+9XuTgm4bgqsr7xpor/WCY
abBpShWGjTgibfp2JNsuvUXpKyhX/jlOHg3RcNZgf6PsCYzVMUH/tVXd3CLY8FbIjgKECJvCP9vk
kJmXLDBROkorJXpai/M00SgvI0fLgV4CqP3vnxT7P58UBJrYH+qeaZEPccRv8FvQKLB63IrH0Php
5ajNNVGECvN7YTcRd6qst63JbFoGS6ONmt2lqcr5YdKoN5ZzZOFAECXmTdKkEIPD5mhOmBLoopDt
UYy3ijdBf/7UIXtFcLatIQEALVbabTFHTnqjFn28iEjfVWOkbS3S57cNsclbQxyJ9sK0p83rWFRx
k1uzS/a92esPs154J8Qd9/VQGg9GMrkn0SdhFu99jQBdmObwpSjSaVnoSrVthjLey6N4mN6O0vej
S+/lKEAsbp/oTb3++98Gbav/eABcx7VNAnoqph+eqX78cUIYDWk8qfXPpIVTYJJeAn8aTsoxdatT
qYw9yXJqr02O5s9XdQ7uOMB2ASdoWX/vj7Gv3g1OvZ1yF+/ULLT69eQVv11GdshroQNhou8Aecsv
IRzExax8QzzhjIgEFAwCJFML1q0OjNOo59Xz4IPYTBFFvVdDrCzyAmm+qlRRyo7yauvaoXFMeGku
tSGu740sh8LQhMGzuCK+11ALazx4goRsT1ivTaWEwjpU2Q9TGDiPw/QU9RgOzIoz7DSYNSc5Ase6
4SaNhVyWvF3F7TmanXpw5D07IGkBiS8AufPecxlY6LAhjaDHTAfazJ03FldpNYb3Jn5g9/rQ6YvI
c8Hxibb3Ee2IZII2+udKQDdgHuUr3fejRSOqsi1Cv3dVYde6cOSOM3iv5+zU7uRA2aZgSLiYtbi5
kx2Xa2Vy45qTTNUapd2ZFQohLaYcXTCyHxZHAGOLm9LKrb1WBctP7XKE7BRnyqGXkyxxZi3OfL+s
HCHb5TCd3I28rGz6dPrHyzZe8Q/vbPc/bnZLt03Xslwbbj+CKp/e2a0dqTGS5v6PBG0xTXNwf+1m
DKRnlW26rbkZwCqqFUAwZCTjeVHM7AmvZPengbEbojnyOlwOGsU15MjLcHlJWZWXdEvrNtXRd4zi
drqJTKPUIeml3U25ly3zYEw3iWx2ytjH2pSEDhZAFfZL4gzZT9S2u8KqJyElFU03r91vV0FLrL+q
64xsb7Asa7eDEq909UGLMS2D7suhLBpcVvZgMGRFHcz68Nvgy7BJ9ISq6+2VFKW6ksvJptdDv4t4
ATkGCh544xwBWU2rkjU7chZkqGWbLJCEiYBWiDHuAMhHneqtDXrkre0yMASU8HoF2eaVlrf7++nO
IXb94XWvaVjWmKppaQ7hatgZH2e7boAxr1bz+B2hLTY1Vzmqy1hdj9aR99NdYWXojzqt+YfRh95+
jtX+nnBVs0mcDFqBqMqiL7/Y+VydZUWPKjAXEARWshpqOWzO2LqTtQ7Dtvs+8v9I0qrbg2Qvb4gp
ma/7+2lSlij7K3u5d3/do6cuLN+wRz/+Ms6Qu3ev8wHjwopMd/Llg+6ask4QIFnI903xseoBGEd8
pVwR7reOuBndy6CmLMokOwV9Xd7Imj+BzUf/xIbOJaKgcW1fxhfaBECWF/POjMHGySOYGe6XaqoP
uB9Oz7LdnLDf81rf/dK65ed2Eo28BuDUkm5Ev/mf3mDmp3iOo1qeCv5HhHR46RjupzdY4M2x5QEk
+p40ybIlHGWgXOxWAPVAPcnX/mV54PbeeOM+y4YoLxkqlwngkasF5Im38bJNnjlH83jT/+DlIK4q
Fh6v1/p4/dc/GsXOHw5PKbm95i4TRe+cQ9WsTq/LQLEWJKpyaQncLDmV8QHbruuRR+0uaVPr3lMw
N2nMwlwHvmfd57ONx3il46AieqXpkzgBSH/zegJBdE4Y5qu0wZdMLlcVL+kWTIPFRlZxBe8Weop3
iSryI9jDvPXKZMqlVyZTZK8qBn86V0vU/KFAnGE7I0LlT3p2kh5OslCC/icOcdpW1mRn56b9Ntbr
PzKtyU+pCmcMcVyDb5IVebeKUZCGeJH9iHvhXKdP1m01qd3eaYDjW40fPDeOgilaaDzNwNYD9NlB
rMPYZr0Q3vcYAN9rSJ94QYsDhGgao7Fgb4Lo9mDFLFu6QV+iR5KvEErqry2t8G4rspu4THNUWigD
EiAjQ/veMSaeeayweJXDLu3yIl2bo60kzpcdhH/R4FUV1o9AGOd9X1cErBIW6ORhT6pi/2h5rp6m
HgUrR7OmtV2W05PfIYLduQN8iPAf3m2aJbJiLBmDIhfKpSZEF9sxbUO1PWD3JvHNj3ObCy+knRrU
DZsJ1mWOe8u2zbqbeJwSPFvzcDwGRT0e5VGR5M3Wrpsb9nONtZODRTUbEF1D4h+gNYbXHqyBTYlI
GV5AQ3Z04tleOnk23vNmEey0KHtxsnGPsDq2hXUKZbNP9J/OBM8jV60bnZjgkSB+ToTLncgrsSKB
Boxvip1OuLShKeY587rDeQXMkZ5EENEjHDInqBazePVcCjuMmgPiFETB3jt6lCVUbUQ+Sfe0pcfy
rj0Xvb3NfZAtwoCMDHmxmErT2lqpYnxFEPPg616JOtKEnnPr73leEpAutzDXkwMfJTnII1m4c410
XdzD4UAKayPbSGOTIUKeff26bSbx9CUtG3992WjLvfmlKjfWct/9PlY2yRE2ikc+qkDbpgym/aWY
+3Law4fcINaobwwjKAHCvg95rTuwtMCyzFsrHszbGVxQl2fV0RA12dQyRSEzNB5ljRvyrb0vsJmc
YshulzY5hBzOs9ZNCOoQ462/xwYUd6hENmhJm+0XoIJvmYG4DLHLaS/YadCAhb4M7aiZFdspjOMl
kbnwm1E0xKJsdENNsOp3mtk+2KLdIkACl2f017ni5CSRphDICA6i2oT8ywACzcBrpEWLSASsTMRo
REXGj8zQDd8rqRgW4Hr2PiyIVlXshcu/Xy0YKknwT48UawRHtx0XZV/LtsUj99vOdTSGvPTy2fie
hTwvjqm6B1koLrJRFQSdq0sbkO6pF+qmb2PyNFUPPHnW+1ly7KeqHG+pQKbTjK/kVO19qMzTLhZc
O1lMlorbKq+tSxPAUfVqAn+5qeAOvw4LDTtZ2SrsMdmGTqy2sCqvWiGHM16XY5NttbHyvlTQoZe2
UZLRFdVyNutN0roh2w6qMVrde0xBcGwXVWhr2m2vmkdZS8K5+AL0WVZkgabpxke15BR40Y9YzXJo
mwSdO3PEO17sWSaxAfnUpoq25OO4S5tikbl+zbV9Oq8z3Al5G9DJsxJ865B+ecQ3XUFjLGRphQP6
0Z7VHmZNon5T5wCBp87++XEobINub4qhViXkOcZxWLt16JB56cMbVxSVSjhXxYAhxDD+xrYqpONk
r6wP7njDZs/cKrWe4qsqxniYY9zUGJ9dG+GUL387r1IQDEwRND9UYZjeGnP7PDue+hjbvNPNjOCY
rNYlXrJOEuZLWW30FNFXVNJRoxKDUx9eO9SevawGSvXkWGF3C8Fae4Thje2I9avzobyZlmHdw2+J
jqWtPcnVnGwiN4epXBZh5eOhdZiYZ3MqyHPKDZmWzUDMNGJJl53aZVsme3U8alef9muKrwKO1CJ3
50FMghDdTfGuiiA2jpgwxjq+yOXU7A1RBFnZkDDkaC5wTGlKrD3fm+SRHCZHyKos1NZp9r6vNWuy
7jDIAmH15wOhxOElerILKCvRPM3HBFuTR2+6DZ0+elJ9y9/PmDNfy6ruZeYC4Hy2ldUCylefa/4Z
uvM3v7FfELpzFgFKGjvMSbKHNkz3ddpPz7I9Eu06ji9/1e4w9+yA3uGNJtKho0ChyqrMicpsqOy4
pE0vbd0svATVrdKoxhFPqWLFyw+nNVG9FNjFv1V9IdVqVRhByd6A2AfYZ9FdV3p8nKOtX1YGIgFx
BRfRzLEsN9zjyDYc+ZCh+kbgAG5wCIytJzL5UHa+YHZV30xsndexnrarZlbLbwhHHnGP7e5dM/Re
T5/FsE+nZ52ykO1sGcwllLtDVLnKb/AHoyjxI8ocA7w48AdWAtptM6OMKmpT7mDzNLNbQpsZc6nu
IRp9IfwjlgnIruOFFin1Es2d7CTbQAqTwXAevE7qA70Py60nANBoAIVoHtyZ03kmuFcg2wbLJdGN
aGUZXXivelgq0FkJ7IPf27f/8IYQAYPLmgtJTU+Fb0FKD0yOqVL/+IIYJv4narQpNhNeebF1jST7
SAJ8XToFUHlgV2cA2CmKIqTUMcE99UiIPV5G+OhKkkrTxytuYtz+dCQxmZT4HmE4f0+7IjhMRhHe
W2pW7YANs/8WVVkE7fB9ssfggNBTeH85Px/QLL7Gf/C7Ouz//uvqYgn58euaquHyQnRN3XH4fT9+
XRZqUIUDO9i8xk8FcnoCBoGAJFZeOghqGUOWwWUZUpbtPS+3XEadmfSnXQAjaleoTntlBLqxngg3
hEsjUD7UL/2Yzje3bn39999Esz7+ckT8ib2AbbP5/SzbYu/48as4mZJXPYJ1z6WPRw7u32hL9xGK
OwbCvZjHyWPbB9TeO4K4HYKstmTX6wDZ9VrUKADFAzI8ZK2rdZ+hNK2LfVYpqi6TylJurPzCLtcF
QmNLue2y++KtF2Jgcecxx0rgiQSiyKOu6R5qp4u2l/YLhmX4s1OOl2CWyzBPHR7iuTkXKFjOeRI9
4DG0dCC6PulaymQIYY3YZD09ecM8Qj6FLpN4w+swZXb6YzYqMCZEiollobryLfTjLumjyxL2Uyrq
MvjTOvhT9XJlFhjQIcQfulxUH/sD/gjurTe2NzKhnEUIHijJ8NWsrWqJVBeaJpCSDgo6bEv027On
xqhvUNybXjoZ2c+DNjj7LIKutLKtbk2LTcugqzuWWxPqZVa2afDmW8qqHKaDQTuUGhLthT+hm0AG
63SZhIIpe8AyXt29zkKGjSSZkbGTlUNk0YoZK7TRhBkKFUopNVlcxsprvs52ilW8Xi8uJuTvZ0yQ
2YomZ1II2mJsLG9ZelZ8loWeRc9zZk57WfMHzT1BmJAVeU7o+PrWwG0alBPn/NV1xjxR/2FtbAm4
529zgXiADN0j9gI6TLglf54LkjFpMh/7lucW6tOOgGp4TE0vOI7NlKEO5HkLq7GQBJWNf9UtO9rS
+tZgT7GXkTJU6Ds76M+ykuA+sdB9N1zLqjJ22lH1x/NrlC5J1F84HQaHvnatzaRZ0bWPxuiwiL0O
q64KIuWAitSmiruvEXtWqKFIVKNp4GEfOGgOgV/jq5ub8U622SIKEKOziX5utZa1eUIfF5AkoLSh
L3l1Fbh6XeW+Z9654byUHyrTiS+oiR2i0UR00C+68A6MAazJYLiXI2ozJfOWpwW298QCK+xPdoMI
58iqZqTmVZVEkMjNOT+U5ghL3oW8X06Ee6uWALEWqgNKVEoL3b7L7YXsahT12StdcwPTFAZmEISb
YspxgsOG+Rw62JfgpKmdg2TqF6M4ikVb4bv6UZH7LSfRPBY3yHzoaXiyQp18lyiaisSgbGe3fpK1
OcK6M4y9vWsnzmlW+m9y6mgwMVz1pZKttXoI9l0b29sw9+/adGyOEmvY6jmO1F7tX9niXSwLJYO7
mTjNUdYuIyRWUZ71fg05IgoQTjN44q8u86Kc7HStCY+t//NTs6w6PQQJAlKycpky5fwo+/zu52Wy
lEeVeewbF8csscooIVQdDJKsOzb8oJhiazgifQjKyU1HonohWgGqFT922KsJlYTiBU3Ok5ea/h92
+73PJ1TSFa1cFkA/fzat9pyjRfINGjpERTJVu1InEqIrhnOUGgWx0zrHyGoKVgzJnZvkxrwIRZvs
yF1Y3izeUdUQkZMxwDmp1wMo1fpbAG7M01Xh9WgIhnduEJo/3g/SIH5tif88EF3I8d4qYZ/sbYRf
jkrYdPPVUBNARHmzZg9Jo6cBvV1UrV+u8sGJ7qLYshCtGCOUalusDhsTwz4FkZyVXNUx+9R38XSb
Ku4aFwEL7tmf85/D/8aKhXp2/Tr1ITbZhshyOxr42AETjS+Mf9J8s/uO9Et21SP7drZMr9k5amks
EROunh3Ef+QI1IIQha/r5Jh1HW7kPkr/SeXoW8WFuawLJ/hS0ONrUcjqpagrFY2TNNxemjo7Gdas
zaL5Uaubbk2mYkn2ILzBR8o8jaz6Tq4So4E0zs66d0wF7Xk3hieEts617DbFwGiEswHvmAw0zmdu
lKJv0Bsezjk1AgxZnh/SpNVWnVZz85imed1YvvO1cizkm638V5kYVw4MerSFEYtTqnr8niiAYPQO
PhMsQIB7fVHfFwosZFyT8Gl2q/sCu1iUx5ME8SQ6jQg/EF/xVrJTNgWaoIcRdtzKqqKmw94KIB9m
g9AcZFn6kMYYc81VmS9KCyD1qmrUbBll5LHClDSYatokv+ShbJRFIrpfj1TdKq7KnKzZZYysMt3a
6E2NkLb9EPrsaNYRFMj4aSxGD1mazLvtxVGFXBVct3Jayo4hKXCSrQPlim2nc53gbL7v3HF60nVS
nqPztUSsYB+MJSIXxOaqzIznxzlXVW5cPT7LIsA73a98fIij5Nxa+bjXpvr50m/UprscSqT3ZZuu
Ni9uMcZCVnOYRsQN4MgOQfnSWhAFPQjxh2hQ0RLUJmTPxCr+L0aUgaqtkOx9MthXnwMSOIaITMla
jGL+pSb6WGmAFRAjC01BBvvPmuibENP5lZGF2qcFok4dYMfX561KCe2PpHJe91kSMZ436ELCseUh
zW6mVlMeLVQb63ruv2Ds3J9V7DHTtFAekR4bsXNJtatBjIrLwcHrPMSPQfSmOFwtwqYEFl6C/fh/
lJ3XcttM1q6vCFXI4VSMYhJJZZ+gLFtCzmikq/8ftDyWx9/smdonKHQiJZLosNYb5EujA5CetVb8
carrINtvatRPP+ugZmebNkiQkk9cA4dK/SoyZ0r5ZqIUlThy9FrvNld5IdF9GsrCWrV+c2dJxFGN
dg/hE7RavXnz91mZjlax6XRy4H4Qs4TZCodqPcnPpdHlYJiVHs/WW1nzVf3VNdSs7Cwb0kwb5q6q
A3G1KyG1bKNC1Vck+ZobYMHpO+LMeLn7704G5VCz2/bRSpGJ7jUxHaDVaXtHQbthwSZRWX6isNJo
59lT96gGDpIhgftHPdac8bGYije0/Ywri89CTQ3vQYbIkCGANdeXV1mKfedF63z/M6CmE71edAJj
Z9nYBa23JIOabmQxMtCWjyMHl4j51dAUG3eOjtyr5frNutOKmFi0R5Lfr62DapI/qR18HXu/Dd94
9i6dlgSPpsECVur49aCEUB3HOY9FGGTT1Er000kxomcKFvf+hD4YJGoESCLU6tIJnWTZJcZ8EHCh
+g1ZfL6RLgR1qGfd/0jimf9hM+mojoNomcmCYWh/ncYMALmB5pXptwgpLrurxFkzlOaaoEWww06q
ugFg1l5lXek0GpN+KjayKBsmAxXvfx+FotR2LLxWubcQ1MmnhTt46K+g5vz7BlBMdjHUQF8RRgTL
4RhYCMkLcpF4nFjq90lRmn0eOEN5ozs6mlTzRXaRRROdpl8tX4P/GCNfZxjr1/9xepWonOKPXI/u
sA5B2wLADqT4H59XU6tN2GdG/6p3ebbOAg3tsnk/oc0XeVeGKct6pLbXGjeaW1kXzZuKvrJoIIHT
bBwFJresFEnkHjPdcA5J53AEgnCoOrZ299cdmlb6Z93w++7/v1+v1+sWY9ONzEZaILlvQpOIqDwW
y2KAKDk2DZyhZTExh/iPomz96vw1ti069+avzl/FoKl5oxR3B3XQnINbFMWdOyZbjL3Ce3kh0YIm
r2cYGyLnkIEnL7+zEVczdbV6Q/FTwZA5by8QbPRtmXCIRAAr4VyAkFg8dPZPnDcbvu2faEGhLAsV
eYfeCkacZYO7E/rAL+iAKCslHNANmIv54DwohZNfsCerSBUbCJgb2UuEWvU2VAQcEVmMp+nG7v3x
2MfdCNv0Pc6m/KVP83xvmMj+ydeCIoL6iKs2O9k6mgqU1rwG6asOHCf4C+SLqfiNoKTEX/BZNL2H
wu1yPFVRaWs664RUjIUgdRzdChCRy3pwLHJRpX+O4hncnFTRGw/HKyJoxr2hxsatHWnhurHi+pvr
vCmtE779NdAX2vN///2jlvvX4dNwbFt3APFYOgagrkS1/ZGYmQxmTcWzsyd7YC/yZGqz83wYY6kX
pNB5hb9XbMPfh111QZXERB+OkqwnJerUN19laFCkTMDvbVEszG5HG92pHG1x1N50tBccf2pujc4a
rlVll+fCFougTserrMqLoUNQBPNuWZQNpu7d27UA6TkPcmBVHZpwepQleRl8BIdSn6hKB1Z7FesQ
zpypQWJJ+AQDYzCubDKRKVXb9GABOXgekO8mgDI+AoEMbrGvwdC566x2xrEhE4Kj71I+xJ+PvHyU
o7bYmGa9DwTu6nj/ZpvYm5o7k2zl56VM8EcyUyv9owGrjAa5AEY48wjZOS/tN83wkaLySoiNGLGS
VfSSat/+vqtliyyDVHGRjnWdH0OJsKLsqAzqqVXt819xAFn8qovQRQN+eJA1BcsREhf/iii0elCR
Hp0tH9w83EHdUZ6C2P9mMvffyZJo71KzcB8z3c8uqhPekS9UnnQRDnt1plzXllCeYJdFG5sYedMD
K77CnMqvzNXxpeELCRPVuldiLlXYF+gcxtVe1mFesUE6Y9z4MTrciq+IvVKM3d5LdSTMvsry7quP
O/eWRY59J/RPYRZqw/bzEBcSvNiFfokdS5ifJTxC3pmhqDBy8KAIjCWHvYAcwFc/q4C61ygIQWuD
ZqIkg2CWXbODMuaivKhtYN3lZnmZodi7scaEEKuOxD/WaKD/1S2uWvRQJK1RnVBhQgMovJOXfKiT
kzueZYFoIPkCUgJPhcDsI5/6zLyRLU40Zw1nurcsohGc7t02Rs5Zja8Dyqxp0aP9PZdKO8lIPEXz
bBRf5SVLyU1OEOPYXvyrzizRiBUl2gkJqvxIi/xs/M54TOzSlaUyio3HWJn+KJEs/Sw1ma4/Jgjj
fPXsYLMtCb1my6C0p50VIhcs79p+mD7vZB0EWuNG7fEXikRa7RzLLXdGofnkSR2RE72X95oJwRQh
bNxdACvcutU43mI0nh5014dIqYw+Gl7ZtML2GU5/VqJVlIftY27hFev3JJyGLnqPOU/+QAOUn/PQ
Qt1Alt7sIg4dTY1kZRIg+Teig5FVivtmh82Hb7fuS+4hhGmWWvZYQO9DbgIW2X+fUI2/Kdew+V2V
wyOTKpMpzX+BqBLbD/MeyavHsPXVG7n09qWo0HHFt0OGrwcFinGpqulOLr2yNYuaX62qlv5q/Ror
W3XE1oRelJf/NF6+nBwQ6kDDrbrWx31eDQDzEEvCA+PfeB+2gCvBYbjT0fCfQQNu7PUHE1mHBefl
/rGs/XoReHb/aHJoF6CUFQWlFSSjnicss3eDU8ypdIpECtWVGxgjkyRFO3DgQFRtdZxarXi2LGR6
xirdCKv1VkEb2ltIW9XG6nT7UUzWVR4ExxZjABek+n3cWyiJBWqFinTsPKIpeY3guG0DKzS3xoCY
cFPkr9bsn40DsHbENUNH9lG3Vl5hd08ZQl4yyv27a9bkv7o6na99dkWv/7no8VGH6oqspQuffKml
kN7iQuDeGbKnE2PgHnVy50ej7d03PZuuNg/lm2pU70442K8o/go8ifzpGbohXFbb7h4HB/YMYq2o
Xsb5uKwEQQpVQRPIrUIkHHOlW4PoDk9+XaqbQZjtwe5NZ6srg7fD2iHbGUox3Dp9r+5dpGu2I/K7
Ry8qoo0YSudUxpayst1xOuvgucnd9uKaY8i5jCO3fWhqnbO8nvdPTFyIAGeD9hI5SG43Za98c6bp
hf+k/sEG4OhMWHpbfbY2BfI8AUmbbdXz73Rmnt6NxVhd8rJ6G2JDe9UCU102gVahcAWDVUPgRNZn
A+pKNQi29RA46msYYE2VuuFDLxD9Il83eWO8LeG4Q3HDAYpsJE4BlbgJK4zKxgoJEGGL8jHy02Ct
W4qxb1GCO7qBlWE4VQXP+IA99d4k3pUkXgthmWu7iPXtyJlmUWDnds0K31gbQu32DjBkJsSgXCPp
VN43GZ50WAxnb1Y1rbWybvdJEaULJ0HJHsSG83mRRZs0KnsQlEZlg+ZoPdYtcx81i7mVnT5vvXm4
0U75PsHD9vfLyDs3atGyV4v0FhG7Zjn0an3y1UjfCTvHYgBs4gOwxpwFx8zfMdjrcWX5kbMwI8eS
qxe9QtJPibFlNpVAPyshKbqgcqq3JqgXckzuuh9CV4vHMsPPWvDT21sGlHpFyx2w1whfFuRMWRbj
bMdseB/J3cd8MeZdiqyvxXQPvvNX1Vc96eR7Wep9HTZLGjWfr/H/rJMvIt9h6NKXDJtY/C6xGIHl
FTyIrmpObeaedSXGGW6usq1214ACuFPnKterM5ivkbqRjTHOROBhSQbIoqePxOPsjemoMS62+DXA
izwZ6dTe2a3S3rdhtA/ShDCW1qXbCh2hVTdHteC8o+aue81dZRgCy8jgj25iBE+Zec9G4uAGRpgu
83rg13rl1ocBq4fPiyxmycj3Z1m46iLWd/a1IjjHEf6uPvFKWaX01jdD9dpfdShB4WOjFtVKtrLL
KP9Xolj/C2jtwvRxwXKSWuXh1DT1r8R4ZeTZVMS5/kj+k2TMmrm23PWTu7GJu12qeSGfPG8D3/ZX
aW77Ks1tsmc7L+vDv/X85zjZs5lf8/c7/B6Hdhna1jVi4xggkE7xRU96xTuoTQfo27XHk6yRlxE0
20aJMb3+q6GxU04BMlDsupm69Ooch0cLCsqccuMBL05W7W9lSV7MJrI2TBRYyVghlt1d64pF57nj
Jsw1VLocF/KmwFh7RKU/MuJLlMfenaySd0pEukYEk8KK8a8Gols1fpHBeIqRpzOzST8H8651zCpU
0BKlAi+UW/ehhocv+wf08DP9rSbO+xBp7vuE0fRjrXU9SnG+ttP8xDqZphGCC8aatJydFYlGQbtr
MVcps/I+QS0LtbTi2c57vBIFsUFZHACaMmtZ7boe8vJ5nPRooWg7uyjFSUnzbElMSoc4USAsrPVW
ccLWedIaMO+NgqVFjixXl8Fe3ozT9N3S0c8fk65dEZlGubvUrwbJ1h9ZRwplKODygOmyt6lBJv0/
9CB+WaDWpOkbGFgahictSQ09y46cgXGTLNXsibXsJwwf/13XX0UrmnMKJdzcYv2KS4tZWsR1Uuvc
p4WGzGaE2QxZyxe1VNbhYGU/MHT71YO/Xt3NbMGVY5O+akqzWYQZ6roS2EtIXSzSmrOyXoJOAjQf
KW6//8Q2+qEIDtE4HAY1QCipIYvSKg1EXjxFkFzp9Y9AM0+EmZO3GkI3ms6e/+yWeD+wKU0exi7C
rIR/5pxGXrvOAYgfLRy6t0MLBmmMunDvD1axLdzCPRJuTNdxjZYD3xhqGgYJ5THIUAxnDz4djWqE
1KIXxm2gKuNLgluCUw4eMXO/Pg4QR25kveljjm6EA93miWuoMLb+3U1FIA2HDmYwBQfsZdFav7ol
Cdz8xPtgaU+eTT5C1C/q1wCdilVqu+Ghjav6lGqJvwhgVr5pSMZgjfQjUnGGn9rEA9Lm6bumrSP+
WL16TorslNmJ/SNL0/dc6esHp6rK/7X1tf7iDzBVeWB4dDSGXRA88BT/HQnSDonmALUZH4FZedfa
fHINwcSLzskO+W54AWlSvWZRjCeg0oq7rq+My6BraKJQn0zJqsMLK4RAg/fpgMbwPGPJYtRYfxZl
q41NXxWVF1w00wPi6/06rIfymtYJxt9EO16NbLpEElDtubel5VQfjV1+N8bUfUY40ce9R8tuSf58
tG2j7hW1IXkjyhFLkfzaIPV0X8/1IZD7ZWAa47fuUMV+cderhN7liR47NnXdT3hjy/O+jAuQ4BqO
kV5aOLg4ZruxCuyIK8uIN07asbOE8U+u0s3rX8F0p9cwGPG7gxPnKOyFWNkcZNkPMKoLBkuQlcAS
/K8G2cXGl43d9twRP4NhlbnDY2vaZwkBlaBR5AnSw1ylQA24hKWTog2CsQxsWPXoOi0er+p8GFLV
Eu2WaPjZRlCO9cD6cNzqGqON+oIShIVMWq2dJ1QGmP9RL/0aHvmA/eRwPrnP4bYVmB+Y1l8nYwzu
hOn3Wyca8rsG8sBNEdj5S11H7dp10JRT6iZ/CR37Vfhmf46qKcIkq9jL6tHL3S2qF2gzzYPykdOf
qdf+wQzV9jkqtqbhZy9eUdp7ssTIYs7FQRnvIU7dxbOSU177Jye2qocAZ9N9rxndUtYHeXAHGrJ6
MNpxmXuTdqNigGi2LVtwdvIHUP9/Xr7qgFr1KxOPgBvZ5atBFoH49ivIZs4y73FLHPQsvXgVetNs
N1QWyqjbRHFWHYJqLG4TtoW7DOTC3uAB3RqxEIi7ZIh3Bx3EiHjKVmMWD9c09fxF6ebNY9Kijjxo
mnhRQ5R/s3g0vuv+nAMui/e6xNIswTPkBst41wJEDFLOR6A1wBRZLUjC+E77QwTRvdFNefyBCRjb
1TljNjTkBXyRXNS5VLjRzmd+u8g2MjqfbcasZvC7TWbh/jnOS+oQx6Nc/6Q/eSZWbn7hhVsJnYXU
bOyKEu1dyZVqA8SazT4twSjzixT3nhrcso0PPqCY3oZ+Eb0SC9GYKIbklHqpsVPRJFpnse7cuzVZ
7AhNnfcY2VMX7Qv8stWbSc+Vq6tNxaZlM7AbAnSugor9ZqWn42tRBfvIS9tjoybGxiGSd0PgM/gA
K5zlpvGBdfBrQXL52RFJuaxcMd0ZTjluJ0Mvbw1fmOtESVGKj7HqScNG2xu1Fh1xH05XgL6SZwNP
KQQcxDsol7VIzPD7mCC4UtpjeIbZxUxT5eE2qDvj4oQJ4qSjbr05/Te2zPBE0tzoj5Hkl9hD2e/n
/GQ/E01kA/G7X3emho1iaxWoUY+Wfe56PAlKb3jp3HFcO7lJrHHGZbWaucRM23sY0746wF7CtbxF
HFEUMXA1fh5bWfSm+iiaoL/Wftte+iK51+deGFml26wdUROaiwTviHwqIZ71vTiRT+CjwDBr+QWS
miJcRRADIpb/G2yFuvlSQSvsTlY5uRNt6zTckCsw9mkywJQJHG9j4ll516gpnsqaEA+JPdg3Ku5i
39qgvMT8OhBQV1ZJkqBXmcd4Dhhd8NZOGooMQWQ+qtPpc2OgJD+YqJ/81jSeyxbnMZHl4UoWPQ/b
KkXhSfts5d/qMbg//fe4j/2Ptc9GxhEsF9QLzVP/Qc3X+gluu10pD72Xa2CbDGMxVlN3pyL9umv6
2l/Dcy0efCygmcYy52cJLjBoeYi/+o4QUm/H5MS2gO5RmT+UFQZTZWHYX90zFSkx+dIpzOTdZ9/5
pa2ZBtQgOr74ZNjnk4ALkab7lojve91q6IQWybe26cxF1Mb52UxqfVtw7tgGhRafA+i+C1spgm8Z
VPqATbkc1PVOQhQUnMYEbkKfZ4LSyqIHJ4hv9Dk7H6JU9pD0JH/nGUS2/S6NyfR32zwOlIuz/O9f
AJC5f89kuDC2TMNi5QJOp6KJ8xeklvCNbwIndB4MUrvLRIxJ+Yw5yA0QM6xt4XTtXbWHVCtva0E6
sp0vny25OXoLWYkSPJlIjGIWQWaBJLWno8S5SDiMvPsLE/NXse8R96+m1ja3sD0RdRJdxwa8c+8d
TWfT6XZirymVc2gTu1s1aKLg/4VRwHwKes9KzFsL66cclCkRg5xYYInFmV8OapKAxzJ0jUcnLdnq
p3e6XoY/Rd+vXL3hKamCYmGPgGHg8H138Kl58bR2VkdXrStiwvCZkaI9trGJS1KZqFhhJeHRAi6A
DXCv7LzQfAp9AmopIJsDITpvDz4Uy5Bs6h9ySL2slf34jpNw3Jr8QMDjgffo4sc+8axV5NW/BhEI
jz4HcWytfg8aJVKgRmOtTvXoc1A8v9N8bPp8J19X+gfVxwuvAwC06UzclnKAndHT1AbfIfNph95I
4t1Uxh6bXaKMyOCWq2YYgq05xyArQy1urGr0PmOQ6ILdzOfNxzLFilQFv6komv1Sdh/NTFBoRTus
a+IpW9eKnbm6MuLiHJjJS+ZkPrp2kKybRn9Gf9I/ySp5kUUvS9cE3uPDX/Vmo+sLkfX1Kh+viTDG
fTgrV5IBgQU+331dZF0SdOU2yQ/MUG7HuU29z5MZcJz61kGbk7eODZ5Wd3P7oHe2/ihbR6Fah9q7
D+qhudWzxHhO8FMjSWffq4MTXuqwv09n9l5hIkSsZYm9VCYdDwKBkFNR1vm2J/6+lE+t5o751htx
iZFF2ZrZ5a2vjRusez6smXM5wLBYE8axqaKoxNoRAwTn6hc/jdFRDg3mUke5wQ21deSo1fFzz6u7
djsRnde7JcFptjMJsny9GiN714Sgq9mqccqcZezD8FDGYXZvTfGf9ROnviG3svu5vyUy79XUMRSG
mpG1MGkTYO+m/IuirLxl6+8ue6NTt/Zk8QVk4XSTta17bJOweFRavGLmvmMuytuM+PCiT3RxPw5h
uSldA3evOVHoJ0i8Z4npHRI+suc8PiOmPT6BPnv4BMGA9TKWk6Goa/bGzi7zhXJ0u5bjZdxWL1ab
nJGyFzjzlTsbifHXHml3gOJedFf5kX/rKU2ziQLPvKZ5qt+4YFV+tvraTJqPHJLKa15cCQbjUfj7
RlH+rvmzKQe9gOvxH33yqnVeVViZMuUA9mXOETmEW+efU96QMtIjLVjL1g5+a1WMb65zk4+c1X2+
zgUckPaURk5yEFYRIZrXOK8iq7EYb7UfWSHUG09LpkvKJgkgoO2u06j3HrO2e5A96iziwBqlj22Z
Vhvh5tGtlorqKubgm+zhoBhSWpi6lMxpy3YWiqnnS6/CglLDTFu6WjhyrrdjKh1MflPhxI/ZEJ0M
Pa3OcvHBMoPzPvlk+bud275KrRH8Ufo9zvf5If73xcdTnX+u/zPchsyPRqLunyJWhqU0SqAO48Pk
7WpF68VtlIFJ8jyzW3ZFbO8lMULeBcLnAGRCTlvGja+AJcMGTuToNcEqgm1PbGKPwQZWEKH6kDiJ
t7KZqjaj2cZre5aNl2BiCTKOZ3GitkBYqoJpGKFGtbeZWZ8c03vK3US/kyU1wA4xjx+SiKiNZuf+
jnm7XmJRbL3Cq/7pAJS7lF6jnJIJ77AMauBp9JSKGMRwCduugbUpflpIDL/WRNbALnTjc2wI7Bzr
9IyDQn8qYrjmkesWp9pz/G2s9c1tzek04wy5GkXV3Q+6Oh3SSHzTJr27H6scW+a2Q47bI6tQstb9
9OwG30DQRokWK9vKb99wWDSumZmVfB6Bsew1r/6u8bTneuk8m6Ppb+Bx5xu7KsUltMtjCpT3NcWs
QuaV1BZBqbEvQqyxq0uvhPHtMET23p8NFuSF5ROEYlGhkzcTvGZCXPfRY5eGNheELe8FTXsUUg21
3rvO2N6REmMpFdG4MqyhWteJb97VzE6L3q9cnLRAFNwgO4Hclkicq+urdwYwuO8agJmboizwbXXK
kgPPuC5U9zm08u4N64MCN5q6WcWTiDd2rWoYX1tYpNkYftVm2P0IIL3XweyXLYyHLje9D6tTLhyK
ty3Z+eXowFgYE33Rtlp702ehu0nM1tsXQzNsbVfZ+RgWrbQRGY60wa0cdPXzlAsMXMDFrQtfcALP
2zt9NipqAB2+iaQ/uyRb30k5EbNxPJy8QoxwFVxuUmAxkqZJh3/xOfNx6qAtpAccf+KLvFSVqu2V
BAjfXJUos51d5lqr0iq0Y++M8A/68gWbuHNl5+UDwNsHrfbSO9Sv1MdC0Z6KQHNOelw2x9GqzxAB
gPRnccwR7j1W8fdTo+DqQci/DZwsMmHQz86/BKC91RTa2WtvEzUuhVqvZVEZ7Tu35Hho611/Eja+
joGS56+mEkfLWhXhXvfEEZimC/4Z+TfJoAk97irEtjAKCDbZiE3bF70mIYhJuGbuIiuRifumOEW+
7PzxkcxIfleh6c7upDmNA/bobJ+0Xd833ZPqMlMDDc82BEl+su72l8ztjOMwOFsL9X4s4Gy0nLm7
yEZ19PtLNzjOrpySN3KM9OjRQbj1IgTlPssRUsY3I3TXG3/Iu1VJZPmJbYxYAb1nWZuLtmF7C9XT
xG2OsPY68rAW7dsGP3JhG/n+89YxBcckdlzuop9rk4AFytWVRdifcIfydnkznqsxtu7crN1w+lzh
UPSz6DV2eHH71ptWd57abHYxd+t1Hb1ONUDfmJPOKOLmozfve9fpH5sk9A6VP0H6rlJoFYmARBIz
paO96G/VPpqNbpnTM0WUZ4wh8LY3tXPGpL+XVbKxK5ps0/dGMFvnlGfATdlJ0eq3hJRw0TjWQ53g
o9w3dr2QRScKJiJvyfdYye0HRKH7ayaKRTqXygKqbRR0YjVgqHmY5gtosl93aWJ0my60v39VfXX7
6utBBSe1wbv/HunYzR4U70fll+5uqJr41hW+B5d3yLY4wgbHPoqaTVgbyYlU4rg2SqO6m3DyWXkZ
Ah59H5w9VuZtkeHji5B0uwt5/LcCRdiDgcTtWh/V6W6o2mLlA/64iilBM9zs1YcyvdQ1Bn2pO2UX
BMnjbWfWNT5QXns3RgJf+tkIW/fzo1rxpCcp2AItb77FtTAWIPWys0HadQuQSt12pcAYttCh2xFF
vdVsXq23lHnJwDLCdQyMMzlY6Gptv7tldq+xh1g0RAXPvaGskBApP0xIZSFz4WvQ8Rf2YVKcrTwS
23psTy6P0ibR3X4zWGBlVMcltmCH+rNqNW+6ncUfuX0EpYkyBg8z7i1sbJwQxmTVac0VURexrtJ2
Nhat915MTtAPlOYMw0jgN0MmoMK7NSzq9F0NOWZ5OXsSWJn5GnphsZ8mwzrOXrJL3CO1F7Mfj8RA
XBKVnsaUvW5Uu/oehdaE/7pa7QhTOte86d/hVjBRkrXnRNzYl6wR8d6IAiQYs27EeHQ+vljWW6yV
AbSMdtxqYSs2dsAWCa2piwCl+8MDJnej5dl4HTOzB2Feq+s678Qz4QkSJPSI5o2zWxXZRe+bAhxA
s1WdIL11Js++1aa4OPBdJptRxQXJMytvGfWzztgQe7h0RuMhL4HjD5HnP1im2ZydetglUIp7o78x
KtK9wdCmxwjlxA0Z5HYlwV0Bn+XS7qPqVkK/BIr0IEXcFjUyoF8N7m0CMdoHVe3yq+oXhExbXDrr
Ll0YZtffCqEFq8nV8leIGO9kXYZz5UHtKIzwZzTPuRbelGWnlItIJw47eqp920XduBm6JL8Geu8R
rxTND9urUWEV2rtCyqJSI+exUqH44lH86o51uSxywztn8wVlBHxXYn6ovq3oyg2BIG051fhghn7t
nWVHz7PNjRubWDL9riuVAX6LxcQyv4rsllqDfXY/X/vzxVJb2wSgGrp+eh5xyVq5RZkflYAAIPxA
9s+dkeIK731zEsM7Rgbn67C5nwwjWuiTjtKwhzxB7e8cz9WOJQQVfP9C9CRa3Ay8tNFxSUnHu3K+
RNt8zPI1h+NoW3JSWJq20J/Rqf1u1MPwQX5uAqnMRoXTdq2kmIi3XrHqiX0zXabBtFNSJmpTsS4D
88hWHTEwTytbe7TjwMEaSslR18x5XrX0BcxMupxcbOQMtRwPkw96JMNgcB3bGJnPvOe1iy33oaiE
6NBLEvdW4WRbWfd10Rr3X10aVyeu5gD/YjeClGTTPLtN39zkjhk9dajxL7vMMs6JF3JEBQsBnnsT
GxMUAQgJ4HtQ8Oz1qr+ZovbY1wZHQCJU9xl5phvY9MOtrNMyw77pphZSseKeMaJz3slFYV+xaP3A
vQYGu+RIV7+rijLuQJ5OO1OBaTJbJd9E4xyaqJSejWDyojRR+tqrIYB14EAzcNklAB7uQKV3KNcZ
eIUObo0TDy6+Id6NaZBFB7Uc8lsMGHkeSlVZVs6kk9rz/Ovo9Fe43Ee40QEOSbFCgCURG1+riwvx
NCjJSpXfKFoL399m1wSltn60izE+DsQ1CIW0NVbYhXvyEvOB34/9MI2weeDx/4va78wyP19UsIpT
3LLqSABLZr9siKvGP7XlD1mww1BdFU6Pi7xTT+cEAawbQ2sHmAnGdP6sQ6Zlo6cu2Iu5i2zgtIC4
jYJ4DzVlHycL1crZAM9yd4PnVAch0l932MAmK/Q+LcS8+qYlD0ufz1tmIn5XqYpxFyvhsbbQClVU
qN2Z5vlHeeFn4N0KmFYGojBHq7ZZALL40lYKPlEF0yI7WOeiTQOqNnwyt1ZtORdZ17rFTk+aaVvE
ro6MFMwuHCDJwg/I+Kk5YjjVeCLrZJzVcURGwA+DS8hfvRmdMd0qHC0rPZhgo41zCOEOBOuys1ST
ZRrkplfqcHFi87WD1HcMu5/oA5BoFWOJtxaBW8zLnV3jN+zF5jstQffos1KW5aV1TmR5x3WHrTVe
WiopihImZK+kr36CIx4uELOUjdI+Md9rizb2g3uwKNHKjGv/zlb5UUTJdw5XJOBFDXhfWCwtc1Fe
ek8HVWt5RAfgtdGkD469y/ul0qf62WiukYnDGtpCaOb4fMBoWSB5rXp1euvbeEflk6ZEi3IiHmAm
VrqMJsW4yEsVQglktyXWWqD+qqtbge3XoFe3Q1qbn/16TTuR0LMPSWF56zKeceKOZu7aiEiLh/j4
gxbazbVv+hsV9eIH0+lWXqIql3mj7otGezZArB4IEOAIPhetMssW8djH60wv4xqRZKxLSnwbNmhn
peRiix+uHxdYPvT9jmcNz7nWHC4WEihYfKXTxsIiaZ/UylMYF8kVT+yFKermIRjHGscjF9JTq53K
QKkfPKO3Fji6C2ZYitjn+ButIzTjt/7JKgBVQd3yT3ls/9SmKX4Osri+jdSQjJAXJM82bJmV2TfR
VrbCiEB0NTRL0Cu04g+CPHGi3KuuqV5ZP4CxUD04HbzFsLBvbA6ae0fBRa3sLGNrGZjgIv9iw5hK
mm0GgGkJD9x+zAglYDziqrhPUrRGVduUBcu7kjgWIZYQ4VVgois5Vve6YFNqONB/jhWAzljtZ69R
OrPDa9bFBDJetiYdsT9znKrPIjAtFqxxUHGYpXPe4z1uDiY6lPP74nOar2pBYOxz7DD4S4eE9kZ2
NrpWX9Y4mH+2pnYjECbJqu3n2Kgn8daREpL/QjKFyoIMa7LBRWlrYSN41+FZsM6iqTy4Ce7uRfSg
/B9tX7bcNhIs+0WIwL68EiApbqIoyZLtF4SXGexrN5bG15/sAi3ItD1nJu65Lwh0VXUDorigq7Iy
md9r6vCsQKj4uWjHF3RReafKLMe7pkfzpmKMwxmC3jsr6T30DikJ5C+ljWtfmgmEkLOpB1nBvYli
c6jWIChOsWMG0Dzeu4M7nCm+bJMcZDVlsnXL0S+ccsAjXuIEgE/nB+h0ao/oevtWIjn1pa5jfQWU
h3UuQiu9S0Z3z/lUPHRW9qFTs+gV/cj6HoIkoCT3xui1zTjfINcuNuQFeID5qBF6e/JWZvtUsKp/
iBLXeOm+sKaI7vS4UoN6sFpQvdhtwNC3umUpipwQIwHLh1dD1mWdWs6P01yemlrR6P67gHenZqHV
m0wgfRBZjyGaMF9s/HlPngkY7+hFLwbebZcwr/Y0UqzBPKeReKRROpXgri2HbzSC3rmF9u0EUuZj
E79MLUif3BE1Olo15ZOxCYFMCVJbMc4iVK8HU9k50GM7L2Y88Nf7PITCugxa7LnZaetYoFJ846ii
FCK9IboFlmAKQT4Cex0Q0A1vlwt7bBitVtM+oB9+kwxcfHInOwwmDlCz0Er1pOpIdwE7DQlI7JFj
0cZ+IuVr6ABBrOtZblguPt4lfsMdSNqQV3s7y6vCW489GkpuHBRM3qFTondeNPtAN8ceGLISyL3O
qzLmrnI2AbjXoakYCRYxlXvwvF0PKR4V9rk80NniWOIWx03cvwhZlp8AiM9WtP4yj4ZLzHKlfxFy
s9Qy9493+cerLXewhNwszyIJzLtx31xpWWa5mZtllpD/9nr8cZl/vhJNo7vUetFsujh5XP4Esi/D
P17ijyGL4+aF+O9LLX/GzVLLC/afrnZzB/9p7j+/Ln9c6p/vFPQOLZ4OjcoHQQge7RL5MaTDP4zf
uVCKwqwyd6+z5nFnZtW8yjyeJ7yb9tsrkJGWej/rz3e0XHWJUVF3htTvzf3831wfmxlsvQczxdP5
csV57dvX4b31//Xvnq/4y2vC0QNhNZB+Xf7a5a5ubMvw9kb/OIUc7259WYI8uXyJb2zk+Be2fxHy
35cCpr4LBKSZVmYq2H03xs66BSLep2HcS8oAs2RA7sALjJblq40bBorLKn2bM6gxstbDE6V0U+Ao
ImDiAF45okm93esVH82A3FG/Ns3cOwHziw46MvWTlx8aD0+BtV5DZVwYTmCiqOSj789HmQHQS6mz
N6vwkSAfSe6hZw9crHRqjVOm+IsQn+5cJy6mRcMvDI0UXMYs/xImTNmZIHb2ywLqyqhJIR+lFtUj
UJl3ZlPye5AtlY8Ksi9Hy+MP5KOoBp/cjWe3Y4C28PKRwvQM5HIxki17CtFDFY9IJR5NsSoF5HUF
DJeZAiwoL0KOf3l13e0fHEsPkUT9zZU9AeYlPfwalQYycKU7nCYgscTKBvfHicZQCY39Mfeu7sVh
voXYpoIQCD2v22q4TqO5dKA4720Vq8niTWWieVer0dFitCmqAHRKB2QJwS67jN8FZa57AvpSbN/N
AfL0R/g7K1gxc9cfDXUAvyLEFyDPZ9/3WuLc01kO0ZG+L7vTjR0PRFCezzO8h24mjDw+9lkEtoYf
a1AEHWpsb8ECZffbxUZnce70d2iD/OvGTovUzD209WTvyUkmJx82hSqGXQO8PTCTqBNCgcvCS+T4
pd16s52cZKez5QB4nX2g4USkd3TqopgStul1Lk1jZhIGidFyiNUV4wYQgN5P0kn3VuDXYw+rRkOS
BGpUCt61gFAjbWePm9Sr+MMQqfyh1Wpn7/TuM5kWO+i3nq2Cu9hrIJQOBeDIG9uMel/ImWSbr0Er
LUa6jutEYr4OOdR6+lhULdtSmy6dgQfqcu3XvWndBQmfB+1m6uWdz6lnl7p3wecLtAMPPBCqxqjh
7lVuGDnYy5uC7ZVGsXEeKmr70znXjFb1KTzkbT8euKbbq4j1RcBS49o7nSmd5yK7gTbq5WDUDCyr
yOaT6V3Ibec1+aPURTv2u1BDCQeaTo3YoC+AnHSXQPEOOWvTQKM0y137EEtQBKQ91c8FJN9JAmWJ
iG1NA9vzUPj67gb0kxUAn2/I6EiZV/S/WkiABNUbNgicRocSotsHyu3hk/KYoIoKxtE3IigQaEEQ
kPczaV5NROAyjqMaNscBajGswXrCQB1Xs4tkKNgkvE2DGITusQ+kYAk4SJEGQ+i1l3oQ7YVsmrR1
aOqGVhRytBsak/tmnVFNz6wLo11vs+HYq1Z/9AZUiFc0TsE1f3D1+6qrxhIq7dKB5BPwAKPTfY2h
SoTCvd6DODuCOvrbCl2ZXte6scVyvVC/vzHbaqJsFX28dG/yru9+V67yr204+cghaO9+YeafHZQA
D3MMjd/NnH9khjBR/QigJx8dfiA2VlAxLfLkdUBf2LaUKoF0yN/OBOD2DDzePzzk7odsnnFjpyF2
0P0WyP+PbOjcaYXEJ7qmPDQxF2ainJZDGbLr0Iz4qgNM5EhOss9ze3Tj+NHUTutlGrLqYdDXjebP
NMUmGg7RBjWADNA0kgQgYK1ZKw77ZIiuiPa8dIZjmZbYmCas2aVT3uwyI3fVx8FC7kAd3dKnmFYG
ZtSqIDwgoztU3ZCHvCeTG+uVj4fRAfQgTFML39NtEE2PznSHnzntjGZW/UxnBQRc9SnpTotdh+be
sdAtcBch1FMBql1pY21tHdw2WvxgXA5I6+EvAeo7SBRPVgakOzE9UFW+XY1sTF5yrBSUZHC15Qbi
tmTHnpnz1d7Zy7wBOgaChsOk76Y8acDxAcEkrytAVKmE9ncdOixxVwxfXV4Ofoum/ofwLTYxnOkm
dnA+trhM3oAIO9JQAugYyNFyjyGdVEZ3Bviahtnd2AkykkA6XG0VGquqsYE0kpwxT6Z1hlgm9ZrY
XTHpacFjpgW0oj3GdxRyO0WujdbaBHT9mEHeymqCXHec0T4Ds16uXQaGaPzr7O92jD4RLWu+xHYK
Xg+L5eemzSDaDBXKjYU+l2eKJbqWn2PVfrJQpgH0QdFbZeVo+EmingEG2RY0w2QYShixaoBXjbzU
bUBexwXQgbw0t+pQh1Q9w/RaP8Q6vok6+aqVQmDI1yMD3wA/tQzJ20gJMfIWFeSAWhOAJqaBntnr
VqbkwAVRCTp45NniWGyx9ALBoW3tFN0KFEeHATTaswO9G98nVPimYUARdZlAl7hZiS4hwHYCKm8s
TMHLtXN5U0BfsVMjuXsds17bAnC8xB7TT+iDgo6P+inCC4BiYQKO6KHTPjWWBpBVLZ5ENaA/T8ly
VMIj7ZNTqg6Kn2p4ivJJhXIl3rByOq1a8rLdjcj3/rtVw1EHN4aiQJgJD487a3CtrRb26MwGPmsF
/rD+mOhJ9BrX0y5qkO3nbjo9V03lj5IYDf1z1b3eQe8rklFoWsSzsw0lGfJ6md7gT8GS5KUl0ZU3
HMmbmOq7JUtRolCMNVxefUdJIUeFwauAoHe6RxVM8bvOje0NVMrsF2VK7ul3eInIAfzc1YljbWJm
gS3bBDvVsGonq9nSc/KUJsbBdEr/5lkZTZV4Ap9U1ThY6dV7tZEnYe07jxjx87OaH9VR8LkzKvaU
Sd1NI8/BomOyPVcHZbh/G6IoGp3oMJXODs3R9clWIESIhao7prnJIx08ADzqDFg8GoHbQj81Jj8Y
vQmZl0IU47bohh5fspgw4fP/6BQ596Vw2rYCFR2kYLi6r3nnnChE6OFwb7vTdpmg21N2h29QdNXT
hFCtLJ+D936Oma87Zee6quJ5EQP0judYoPBJd+EAhn8HZnBrRbF0AGo6D4BtGjamXH5S3NofIWfx
pOSBmoLbterY8CSiVveTAYrFZBuBuD0CFfXdk3yvZGoqE1RBhXpypGkAOn2TtTaeIuWwxqbv0bA+
ko/CzRR9pF6Blh2uhuZeFOEncIcMBy+KhoMIR6DQ6ZQO+HpXFAiSvAXcRjVvHoqhYVjxqFnRGFRn
yVq3pn5ec4kpqlSE/jKb1rVacb2PeQka14XzrA5ttL0JsZmKX9TI+xBbLaSgOs/cu72SADs4qTil
wzImP0WS2wFV1jWSxvYSObsoFAUJ4WsReEYoiNags+WSEJVQDP+3V6NI7FFjsA4CmajqbDw7IBgM
0lHL1jTsvRi23hjPvTs5qwEcFJsbRzjk32PUW3a39mrcx3WhHdqyzW3o4GCR0X3SRT3cR3rEAU4q
nI2HneUFagTtKmynYUdDOmSd+6iafXqkUZOm2qWzxqCETNC5kiPPjKILGjOXKQ1YOE5dZ92Fgk2J
73UcLANe8UVD+3fig+NlwkdEB9kfTZcXHs142LCkAE6paX3Ae4ZL66jxExoBgKsMn+hgpDYHgsgK
97m0uQxA1WlSoMojh6jWd+cy0veN6V0n6D0gDBYUIsmEVrRi7Uw9aGNlPLC35bGvnL+XeLQGAt5l
Q5ZQBjR9I/yoj8UdDSdedwCj2YlPQ8XNjceyfimy/Ho1sCI1SF/azs7IeQbUTWUgaeNKwTlwiab4
y9IoAMU6pOakLaksgIiXsbkz0CgHkQUEhDKAomhIByOxU+Boqii4cSxDiO6Ym9iygRF8MTQXAkfC
iKBx46LYJIn7LQAfAz6waUMs/aGbxBc1cVepqItfvDTXhJYSxeaGGz3RfDT3386niFhS/d9c4e36
5FzWACgYXL4AoXvQaNhYMTi8shbahysbzTsnV+FrdGZEIBKwhm8tT6N9KjHWK4ru7MTxRWyMD3Tg
YE091SFb6y0XD6WNJo8iDYst3RMopqGlYbWzUkHmoozGFGtcZfRyvHnp7orfeHOkxN7N7eTcQaoc
lGpm3aFWHaHDKUfrTVa3e8AFwS0FAOzjGPt5Igv+0lKpqbe3x/Jvcs1Bbdit88ZN1sucaKjyleij
6zrkAJnx/8d1lmuP//v9dP2k+oYFhrImt4xjxfRtn+rWjocGnrfyvjeOosEyePTKjWNuG+l+RAsw
9DyNI5kG8s4xFN6gKWetcQ+9JHIKRdLaNFRGyH4ETQTCJ541Yk1Gcs9XpPARTUhrNF+1q8RNsuu3
dC2A81nVpiHuIGayVk0ov/hIapj7pCksQLfxnc8j/ORBGwRjj77fyY9cjnDXdcP53fW5JhyTHbJ8
yj0+INHZ7XJ3M1bcANfxD5sqHVC5Q2dOq8/2Esw7ULmWIdCT/9jrVr2j+WSiCRrePgHeKaBFkfPJ
MfSFe7R1oWzSYkQ/x1AfgZVojpNm1cffDclBIQKs1nY7obX2f4+llfIk+uLYYERr7adaMRSfzkyA
VuazUtrqXIHE35v3n+Mg5KsAFYxkppuvb7ixaKgDxquUCQCz8jmOTHRo4z56p5+eA1qQhwZo24ro
pDkRms9QXzbNAhjn0TQAYE6fDGkOiy7bC+ylfRpaDVrvwZGkAMA8Va+6hiQ8skAgHJXBeKKf15jw
TPOQOvFThGalVxwyfGxNPMdA4cIu6lzdVrXzyEIbMqDLELzzuz4CoclWYd7sjUBWdklt0zqCInx8
mECTYgmjO4AETTyEJg4sUcCC3SR64PQ1vrzG1M6Ok3udQLPo4Br5PJVGNH+0snTtAEoT1G6TI9fZ
iW2lJcalRqPVuquRJzMtC5qg0gadFu7Xlc3mEHIILLACM1u5r3XxVxdZ2h6pYeMCUtO9msbqSeu4
m/jVq0Cv2IVLl+i4ctLs8Y4bjpdAAb0Q+0zR/54jTTRrAZ1uVj5dc7mZPALXdwqkSw0M+4HsOfe4
30DiYzsvtdwMuekGUyefb2RZrnrVvMzZlakegTABG7tZXSVR+jtA/dG3pWBLv1qMmpiAu6X9IoUD
841IkNbPMcsSi2OxLctApildTficKtDAeEEK7RUNlcozr4S1rTqzvuNFmz+Dye+rDuDjt58DxgSC
F22EtIwk1hiFij4ZA0ReRAaoxrYR2E3xfmjKIQWTl4KXIXlv5lY24OkcGGt/6CzjVGTAA42h+xH4
Vi3cRxro0tHEA5avtlYE0jSpeUJu1zhRNBt5kLXGcKj433llmfsYFE8HdJLiX9UoUKNEZ2jVgkQM
VgjQjwekhMgrZAid0aFlaJKaPbdjO+HG3u6/QYvORl+0jKPlaIwkUodW6Gafigh07VHWF2iDxsGY
tFi5Gxsk7Cf8jvi91ZTu33luFgeggWukPpOiODAgovzMCTWfJjE399ZJ1yV4tiodxTxBZBtd64NA
B6CUtpdDsEaJsxeHHdTjvavXUvv2MkEa4IQGvFfsOquPXZFOK61KwteuAxxJ6yvxGjaJtfI4K19D
B3qRVRV5UFFgykqx0LPbGehoQtnA22uQFZ77tM00DeehRlQPoKF5N1y81Ff3b+fmeZT4zoAtOZfd
n0YHeIzRJhqeFTznZEu2E5TPgGIXqBkehqhZk20E5HIKZrecUvSVtm7lCiYautaeprdrt1XqO9Cn
uOsMbbuf9Cx9YWgxuKh9o5+HoslXZC+L3gwKFTByT4J60f6MRzPtYzg1fI8XgEGppMg+obuNrVjk
hffAAk6PtcIvZI/0otnkoWkhMYaLJIxvOhNwIg6ezdfksxGn4/dhiiBXgK+1S1/z6Q7qJ82dahbR
I7aDwNDbpf09+axz8J9QJOjNxMVOQQtzfbIG3yQ6nyDGGYDCIkcPVI6sEUk7kRGtBvlaCCc/AY3n
nMtGUXwlsvBr9nYWlUiVki15O1u881k6VqeuBDlWEtmXGE+vO7wXjXs6oIndvLfSEHKbkHxc3Tho
KNLwUteFu6PYJQI878iEWcCc9nn0CHK/8klr83QdqoD9VwyNY6lS177VO/k3Pqb+ZIrxcwRZuPXU
Zu8jmFSJ/8cI4onK08QvkhhyyJGCho8SVJtbsNsU+BQpanwO5YaDxZ4TWCo4weyYQ/06ps2JI7ch
5A8j9DcoiXXwwBnaBZ50kNfLXXxo8vYklLpFU4jc07ybJtdGDXg8sPbEpaCu3iPhazRe/SgATNwN
rqJvxqlWXpDBmiMMNP2sCgHiITtFS1SJ+rAm+dYh3/4FpWftAGZd/ggeRXEP7vM7o8Rt+2olqo0l
9CGgWDoYav4FFHbagUZNl0zoqezvwOfOHrC59PupRVkyhAofyeFyhjxcZSA7MjEuPjh6GVALNOhR
sR2GnEpAXc6u7mgr17bVExoU/TzWeuUpCYVYg3W/stEpA1pcOsS2qu4VSx6ANS/wLYJTYGtNHS0F
3dcC342oFEgPhcue9j+dlhHUO1u0w6LvtRHjJZHf1yD7slDDyS1s69G4UP41hbzcLFqsE3C3kGVs
IPIonDuy38q1UkiZGuMhF7G5msDCEVAgOZal6CzK2DZ9W+omLHPPiqcVLNmCckVPA15YAed2+WDV
OcTtzCzdtjrPA6Yn2GmqORrnOxUCsWb7dagLb6P36gQpAgc601Kcmmzc6yd/VEZ2Iccfbaqciw4/
tKYuMTQlb9ngd2LUAio8LgTRc9nyXR0zhnrRJhyGD1S1nN0zd/Sv53N50zSgJThzTndVZ2/6qvvg
JgHIL1eWPuanWXwuU9Dq6ZS/DEmBrhyQoct7vqXRWyjH4+Z50amTdlqRoshOEW/xZDelQNLP61Co
99luQMBUS9ZqOlR1aK9Z306rxUZnkj/zpFceaGwpxnLBS4h+/es87g5oCqLIIWsgpTVkzrpqsvcx
y4ocxGtbVKO+Q/nA3jeNdT+/HjQE6xXaoqPr/dJtoso2h5HdLR18n79NnYfkubEh4/sljNpmpemD
umYc32zELlAz4zsA9f05ArQYGFZtRRwELGqKo2mCJ5SiaJIT9WBfkAwFv07iLDtdSyVaokHP2yzR
7lZnAhpS0JdfZbU9nmgcQR5n0wuUEsmmyJj3gei6XuPbyplnkxs5YQ2VReTfgL02QDyU/mWi8rZT
SmE80GHivRM4A4vWi61Fex1KiGq0KkrVxLYYguyDFA6jA7LV4FttkfMuxxAMjlI4LLYz474dP1PA
O3PXaxvQ2RY+2ZY1kJMD7ok5zrwGOeySNBTxqCkv1b1dDyigfDNN5nDrwDPHN5Re+92yeOPhY1Cb
Hd58nn4HBiVQwki1XZAathdDr9Bn7ZhnVkKZF6qe7UUGkIkC6JA6700UKicCrGzNE39ea1n+57VE
xT96SartXT1eObbFHumQahV07bWwu+ra8AqkSPrkmbtOzflj3xfeQ1/EMkcFLZkhgjBuqCJ6HiNx
hVp8qV2jHbTjPFTYytxGL9ejGapcn2zCHL2HEevTqKu116SIX8cscS7jgMe9JjPiHQ2pdcebnAO6
0NiJeniK1IsuqXagAQXFYKZHL6P5nMi+H7IjOtxmPVBTrYVmML+DdF6gMXxyaAbFoAP5eqllKXkp
B0lc6KXjZjRexZewRZ+fXENF59VxwGUKT1a21LDcRJI4PgdO/yEu+vt2ysWBTHSoweq0hZq5DjJH
hCHzCC75FHGqBfBApjjNvhnN1IEENPTS72grkdFPHJ3SARyOYcA1TVvRNoVstC2hs8W2zLix0QIm
qn4r1a26dYwGUECGwBf2jjQMzaLOrlVzKDNIOjG0u14JwyrRri1LB0VmD3HBjYL+yU0rC6RTVhcb
tBlkm0ZWUxeviPRvowYEDUp6iY8+JWd9A5OnIXlrlBxn7wKTJzg9qrTxPPfGMS8lvdmEdzK0DZHd
QhcRNI1ephpMXaEGRn+316yXsNM/h2BdOpOz4/oKJHn6c1O03qPQoQwr58QFhPiMAX24o57YL2Ol
sl2p1llAXitiyjryUtTRZHAI0er5AvOSo3NzARQT310gcZm7AZUpUK9oc+FHK858DJF2oWFhAdAn
NN3Ps34PAk/32IUiCZiVJF8bNHJMOvhPIQRnbga9skFqUWUfRqW9UAAAlA7ILiLjvMyEPGD8tdGw
CfZC82M+FdYG4i54W1lgrc/HAvwwErPSS7DLciBbCeEV0NuW28XuJe2waQCURJ4L4mA3U2moEJhS
zkWfLvSi3hYWj2mCN5PVRW296qQ+BR3sqkOiik7bFBAsLg+Lm2xiiuJgGpAIIsftEvM6dYtCMbLQ
gaG39nE5DF3P9n0N6NKbPQIa6WiMINoLfpyi5bCf2LuYiifjNuPe1z4aq3twJeunVtnQANTQ0Oe2
8Tg+25tiS3ay0BmXc4aM6Sc82yzmCIKS4LRDkfWnRd+tt9h/WjSCIFZfssR1fB2dU3JPQRsQK3Tt
7Thmn+ctChVO5OFm/4FG4Y8Q/QKeVjqBL9M3SToiW/xzrCNXa+Lk87wDIu+8n+mbIQCgyT2kRtEg
pVO2TyxHA5+qTGhGKRoHPMKN8yxsdKaDsOZvSNi5HzR8fyKHp4XHKW3bg24ACAn9IuMJr/mwihWu
flf4mXS+5Byr0a9zQk0JjyxKoKmeVWKtDcIXRYVdMTLanzm+n1c9SFzOLetB56FG2H3FxfSZOeB+
AF+k8HMGLkdnEFWAikp6BvR43NmuULa6w6qLq3kNdj7owzI80C1L8jCRDA9jz/SPN5M03ipgWzWr
C2/Be+AK3dmZgycKqE7gARL9Qa2zyazSeMna8T4Xbv4tMzJ0UuLp7RH8mi16TBERK6rx0g79PeXP
fhfxtsYfI9DE5voluoADt8s+gJeieCCgQ7dWUd16sQRr0QAWPxOgoopVez+CY2uGORS1Aagn1DA2
xgj2qg58u9vaKHu/qkzIpEskRFom86I0nwe0qABakhYlDAUaO5150U4T3TqFaAmgxXhMUZ3hIVKb
8ghtA+xAIE42D9FDzy7EG6vBhNwJGFakiezS1KZqeaQl3tYhEwQ9fSdVNLzMoO+3AXpE4xVIPqLj
ZOvZmUkhvS6Oy2+d3Kdzz/ssJjUMcmy05giLq/0qBkjHA9JuY7MUDVRv+VTQAbBzVecaHJCRE5Q/
XYwWeLAhc6lAN5tmo2jTrHRwPsgf5MgOqnFCek0UxbmowSVKgvRdk44AVP3qaG0FewnpiJBRm2dk
vYd3sXREaW0edQM8xKcRqaqiYip7uuZ3BsMpNiMK1KR3F4S9UL/w7BVKocU3ZPpUP/HEdK8B33RE
Azsowq4BZZ+s21wBnk9J3a3g3cZSuXOwRWg5AdIl2aYEkSJQRloyuxNFdw4J/h7QD0GvMkfr3S7X
0cROfxlg1msD6P/XbgTTx2IHN87azLP49TfxtrTriVcB2cjARVaB3iPPWnxKZU6SxqobtSuUjS0I
2iF34dXauDLtgkMytjFeGSovLUcSEsmB+7jt6hWxbIJnBZRWCvgOaWja5j9PajQT4LxSnJCkqkB/
Kw8KeCoBL4R+Bp9+2KQjhUwZFGEGwJ5Uey3AblxrbnNMmRCXWB7K0VqzugK7uxzRAYB/M2F46JQW
r+jUc4daMY1A6Qg+DiD7IIkcHRZTOrbFYejVT2Sig9151c5VIR5PQ5a08a5srb8g0dMdwP0JGaNu
zHqIg1adDyJ0CzWmoUa+XRrJQ5F0NofT2IyKv8pcVYGXycYjtkzaupn6YUVYS21A9w2ey+GhMcXQ
GR3Akgbeguy4mEHfm3aruuuuE1oGie1mUs+Z7kDKSOGeg+9kRccr17XhWjSRG6SZIZ5ZHyOPankX
XQWWKx5rsIfamnIg5zSoKhoqIbROXhf0T3cQrQ598rr4qTnZwvmCzmLxbIEL+glyAFXbtp1ftcq5
GcAtRpGVhe7sRpTqjtbRW3x0mDWINXl11g17Df2uYMPEHQHHkT6ker2nZSkCSEgQ9inNI42SEkSU
2HI2R1oNOasOJPaNAI2WDb1RE3p4ltZjGzbF+ocQzawoeCSgiYIS6d2AN/LOAI3uCV3Z+Gpuo/q5
ATnGSh2gzFbhRQuR8IkgF8QCNUrHuy4qAbiQOVVspzU/SeIGrHgYFnoVGyugGbITfpTA11KbaLZR
TCdIear5eVj8FBg7EAEIm2Kjlg1UgGUJTpEluFCW5nLkgLx+5PdkIqfNQGCjeuawoQhy2B2InGg+
2ZZFNKsDRrfo7smuMmWAJA00s9Cvrx3brinv6ji8hJNigvqLKK2iQgeRlQaO1ClMvxX4LQe5ivTE
zMMptGCyjQ3t4BUZoYaFcDqdQ0FdWa67DmUpyFMHnvcaV1yclxSAUEy0BYSJckeJA3IkzBwhhM3a
AF+wxgM5cp2h5l1pryDIyPdOVZX44vP0rVl03n3NoWtQWAkEFcJp8tXWSV/54FYrZyrCL43b3A8D
EvKrcfpcY8OHV7Xi6CDpm78ys3ixhqz83Cn416J/WXzAfqAI4jJnl66vkBAwLe3kxuN0JyKn2zeq
N0CVV//lytVovr+yJa+sxPV9LSrkWar8M4r276/cd9lLWheqn5Zmf56ScgMSM7BxT6ayNSuhfDEG
vM+9LtOfQAfirkHx7x3R89/vUUeHqOCQqg8ZCM18hzX1R4t1rxK0jfl/g9oIlc4p+6Joivoa9U4W
6PjQP0R5qGzRv53ukyxlp5Gn09rypurZiUMQRsem9hVCGtfb0HAbShhFXzsDScCb2xCT98ttJKZb
/XQbLR5sTgaek/1uxOe5GSBfgSJE8Qwq2OpicHytyJHpqTgAy1c6orwnE562WOAxo9vSkKbHE7BK
NOTGOE9HX7fDfDkVjQHoMQcpsjOZSdAbsQWBeK24YKsFYAK3nqAnYD31kUzCQATpQLY2iiTqV3Jd
geT4CQij4mKH1+mQBEM9MbGQTTA79dhx83pg8iwD/N1WeqBL5chO+gm5ldxA4lR6QM4D1R5N3alg
qQxI18HUkF1ACWQ6gg0WmnrqNzJDXRRSMTKKdGooqpyEONaNesFzS+gndQ0+TDGY7bGXDCp00Hnf
4/kYZNAJ6B93iwPSCIhW36LF2K4rHt5BrrPzDeTPdlS8yzNwX4FhwgUZKnDW5AXntbejwl+hT5Dj
dUEva4fhegYOTEMcr8JwcLdVorVGQHrvmjRCU8HdkrA7icXTGXl1sLituPQ2HNiZbuBQXQdJ2HmK
jWedWGrlSNjqM1HYkk+OFp+MVN8if54HgeE5sjZaA41kgIWFgyXWGQeHEj0Czk+DZByTGjoh8mGR
SuV0mKNNbqDLF1Dv5eAJRaxFjaffIbbvUlMxAFJIxGcAu4I697JXkbQ1Wv1gJ27aLPHAZNHks90V
kmHMDcVnaV/iNd38C49vA77DkHsZJWM7HXimo1tk6BKk22BbvJGMKxw+AexAu8UyL+L7SMMPF+cD
Oi2EM370vDAKRqPQ91TdcaqHaRLs9SZqcFJZW9zn2MFfFPzTOsNG4cJNHDNwyxgFTinMOhhsvDQC
/1Iqa/Q69mxUXhsNxbnkpmo8gWVnreD3BpopVndUcuzXSKlGzzU8zukxmoikjg1kX0pA02N2IC/P
rb0AbcVjFMUmrUHmHtKix7jAGrSkgTwY8EhZsSriKoOCVRc/1aJpQL8DoFJjJPFTBeJ+kLW4/jSC
fdZvjB6ahmHobBrTvnozbKtpKpl+N19GkNNBg93agiYNegdah9fyT2EzgblTmc0RfwqbOctVK26P
5J1kZZy8qI4jOAa/+eKlTxMNY0d/P/d3wfRZw7dadhwOZeKMfml7yrMSiV/OxKhfbcPb2U2ckkLL
fWTtuGVlZhzi0QXpjnzTAgfxKOpRPFk9Nw51J3KoGuLN2YLu28Du5Z2d3szhj/ghBRfo1FeDra5r
20GCCCQmh4nF+kHo3A4gCW+syLY4fjdELkFvVjRvcRvlZAc8hkL2jUOT6+f4xQ24a0DiS9HiMx2K
Kn9G/6oDxOMPE52B183zwSmfryvSyyRjnTLQptguKNB+jk5igN1z++tiNkSULFconOp6BccCdkuy
xnm+HsX5mmYswbZSPEVDsVMUsGyieyldNcWYbjhUPqEl5+o7PqnNvSorvUpceAe1A8RAVnrxS8se
GXJOkFlooNsqI8hRMHOnoYdsnoT24i5gEDcT2hTeQ46Ur5Tcqz/xGuVISy/iQxH29Sv0yGZ7K6BS
BEEic91kbfOpxrOqplXVo1GGYCsqBJDG0t7L6eiAipbpDSRXnyK7e4HIRRVAey97GlSkW+iMbIO0
CWmjs/+bOKVCeqFUwTU9jrHme8YEun35jWZtp17wj6Yei4NQgVkma5YXmj8O+EapYwP6FetuAgm2
BxEeBQR5m5al2paELibHuLe0Sn3Miv9h7cua5NSVbn8REUxC8FrzXD24u91+ITwi5kGAgF9/l5J2
V29vn3Pii7gvCpRKiXK7CqTMlWsN6V0s7R9kJi8/9s1t4brjZ+1lBnzr5MDDlIb7iL1mcbQYHgLI
x7NHspVCrAYUOd47zGGPCYSaVxyo6y150AR3RLhTC8A+kk1P6D2wt85xAN+OYoD40jVYu8UL4NLN
Puwbey106IvDzlr20V7iWPRF+//NrqYM6rN1uBCD6C5pofxNavfluixE/gTKQmcHXcpgKcI2f1Ki
QdEyj/jCCNBNphBBiQr0mORsOeDz6XN1ocG0SqaHFCRkEbZOCjpbqzwq7U92p+J7xVu161PPNxGG
89pDhZdltlBWFO5dZ2sxKfsfNGCUoLs65vbQHmZ3yPZBbwYiVEBP1WBhmarh4sZl99KuvMFVL6Yh
WwhODdmCulHVaYZJAzKwehSqpBXEFVDKQt18gIJZxNQjMtPBvd95ZzLjrwuGoggg9yptsKQPFbQc
QjA7GuXW+CV0x3aTZjjf3V63iI5k4yJGhARaAB9ew/S2vb18w2Gti3o/ONCYIAUWDE6QeZnf1TTR
Rgw6BhnSyQW7O86Qltr0OsuWd0P7EE/hpu1EdCVTZ/rQOxbNDxoj023SzfbPSe0w1UerUz/I//86
Ke6AFgPbAz5aJ33ESflwDZIIUI9KKqf+NjbR0Uiw23wswrb8VKThL0vvumrexAsfm8kz6ASduev9
s0ujN2dErOT51lUpKs6sLKpXgbEPXV1ZPDj+dIdeRHXG/V97Di+Khcq8+gGQEHvJcmHf+7Y1biAr
3ZxABNcflIRYTsB9eUV82VkZAEw8TTWENMaybr75tdhLC3jbRQk4N/gJIBSaO9+gvCM+eza3lynS
bfOSvaFpH3nxtqSaAFjqFHtbEiXlpwjf3biV6rNR2j2oGXE1ogZvAZ0D9bmQuCddKW37q1/pTKCJ
DUBYuhzaXGxIGyxEWOXscVBc1CBOXlO36RoIhUORk5TCSDOsym1+freTtJiHAAZexmmCveDZLyAb
vMCFG+L9s4BUx3zxcei/+JgA/Bz6KXY2Ued0KzHxcB8HwfiZQ866U2X1LK0yOWdgiF4M0PX4TG5x
nBp7cARDZ9Pli8rug12S2uFWoFhxhcJkdx2rCv/XVTZ1K6fMoPtB/bF1O9CKuO56gKgQdEG9ae2Y
fAss04+QjdGeeOsBumqvdPVuv5nIPjFr9ieKezIxDRgZYMdbNdqTnUw0+D/tf6yP7/iHz/PP9elz
BoToeF9b2WwToKptYxmeiy/k76YHke1od9euSMH7XisfqYsi+dY4PEzXwLYj/tN0IBnRE2YfZ0og
9JJwqMIkeEr/e6mb5X25eXoCSl9vyKEQrtUQ3JLpb5GsloHlZxuykXZCB+bTi8rMhdPb4MXGq9Rx
I2uP1Kg548aUn7kLJv3uzMEy/xTXztsLOKne3GYYmXYL2rI7gzXEe0p/u03t8K/V/ulG08swwn+x
h2+/M+FgDAWma1sxaNI7Nb+PZezeA+2pUD+ML3ppnrIWzBbkKV2n3Xme44Mr0cahRPs3UwyqQ9GA
65Z8RoN5i0YCTWcjxzL76DuAfZl9uIO5mt0zFU4n0EbckTctOwR4bjlzcsiUw2HgQK24oZHvMuhg
PpsVUhIhD6MzdUH1t23yNn40oEj3mI/OatQ1rmnm2Kh6kuWCutNkOTuQMZvzaDYIAGGGotjRKC0p
ILhxpq5ecszAyUdLFqDXybqoPbMoBC2KESBYIZY2xU10I5scMHHIwZ0oltJF1QRNvDjaUNdKhTra
JjSL+loUnyLkjR7dbA6lkENTg/L5Nl3K2lwGvFtbrQOVwigJ7ocapWq2VgutVA/aCd4CaNz1YH/4
t4fy22Mz4FX/hweQUwiL65THX9bgOL+vhtiBPjz2LLm9BhIHIRXPcdFOmna/T4wNEenPtnkcpPog
2a8bsMCywrC2rHaRlbDBaoo8WH3i1EXKZO4SwoYwNUKx2XTD1LxPIrQOeb2bqEeu7xNtlCOcRIRS
6sQur12WHiE/yB8BDeaP3LafUcbVnEESyyFZXvtrxLeHNQ223AjOI0JWrR4kU1Fkl5JnNlhpMTuN
WbJGSX2zoem+KS2cRJtv82w9CVIaW8D74zsymX6PTRWIn7f0CYbe744CesALGqU1bOTgCtPu78mk
KgMVRIqnO/oIUNeuD8z2TABAfn8ikP5A9ct4IEtr5lB9mr6FSdzvKQAnQZC7nequmgN4KnbaC160
9zRIXzJkYyH6noh7+oKJtEXZxz+ny7yqVsKzQd9cpP4+xnsA2F1/3wZ1/onZSfEpxz7JGdLhGtUO
vuPMdgEcFHJHg0BITzsHRAlLmvA+Hc+rHCSuI1/7XplcHOeRQBM2XkIrQHonsO+A7z6tkVRu1BB/
Aw3uV6+Dvg+IRoJ9LqDGyLPM+oKJNE4Tx8rwVywBaKZYGWZi75mG4FtGPe6QFrc09ELeIy/MFmHV
ZBsfrAUKMkifuzR2wHaaIYORaSUpLeWi7UDW2h/s//RHzvBsB43o9ihdHgBhTYFU0JG/P2KAFY+r
pRMjoXEb+BAsbCgSyBVYNYsYz/C+L8GlocJ7qHiF956FLAu2x8G2h4ztPTgCEPP3UPql/OBEHnaY
WHdD93UaGUuWWSA8TR/+M+TKS5ZMswM3eknypTVoSVY30OzTd6h7G8HbDurdYY+iN32yw3PJg4xf
1O6p29jmSoAV9inGyQPbln+70auiZ1DQDvL2r261Xo2AzO9u+hwzr0Z2uqnRufJ2U1qt68Go3KcK
wAkIk23bKU2P0AXLjrlluNsRKISrUCVg7KXlP3YhQte1zcpXOxavsVDVzzqB3l3KB7FwBkCgG1H+
7IL6dTRE8ZrXRQJpnJQ/jjZ+zJUhsisEKt7uUlvDx7t4bpyskQdrQH/8pXbMN9YYKE2rIzBbxBHz
wQxtyJlW5m82mqQpOPzIgsRG4K8zxN4eIRJTHhhSNhDmYe4j2SL5uVVu/6AsvA4CBtnhZgIX1s0f
0leANEoTu9TGau7n5qVvJ4iWlu4dGwfv4OjNqgfsxsZKxwRp7ElekWwfgHb9p3EWjyejoz2TtXsY
pO//KFPzZILl5HbBPWu2BL8v/uFTJsH4HLf1F9oj026ZNspjD7F5GZp7sqvAvwrHB/Yhm167CLID
t/AuhYG13bUhdu560YYqD0b1XEVQqoBUhLWKkWeE5FwyXZxQmktyYMFz2tbuUhQoVm9klC3lZEab
KWbuxQDidm6swBanQLrrPg8R3qIBclGQW1oW+JFtyNaj/m9lsjiCMF0nr70CXUjL0mFTFhJ/v7o0
EICU4wGbxvEz2HM5JCqZceh017Y3dTDwlwrkNUfmQ71PaO1oK5/4spOg8J+4UYAJq/pZjY7xRV/4
afV2YYEfN5UQBGEWsouFlVnPtd+2K9FJ96osaAukTZwfkDAAo0M4BevKhipCYoXFMqtAvhNpebpC
X3U+0N4A8qBvWkj6JYNprf+zDzlSkyRgOxHa+7YYXYn8a1G0AY5bzomOnH0ppjvbmE4kQ5Ym9nin
x+iESWONjW+LPpy+j/23eeBDAcv94H5pIMuwAPGReBRO6G9GHxgbBRrDs50E8bqrpfVcGt3XvByg
Zh6DBw+7uu+ge3YWg55k2L8nAXw7nFHQk4BZ0zCfp2GYJ0FWdZ7UlAhoAW5ihH16jGtmLLNJJUvE
nNJjFA4gaaeRNkzGt0samlITARSWTwdnQAKt0GWVpYFC8NiC8Dq0wOJTEIJBw8hl82C4SbUsKym+
jLm6coZar0WvvvbSb3+iZOqX8Jn/zDMHPMz+4F5TbqbQfZLigL9sdU5Hx15L1+ePdiJf4jDaTjp/
RI0qxwDYGoG6cepnDtLFKRsOFmWgPvi8DwtfjAfqtSYU59sxmLYECSoH6JT3DSJ6M0JIw4dAyfJ3
m/TAQEGi1ORMfsP7XEId0Xrk9x/XYw326H7ansC/gfIUkxurW4Sld81PYEkH5kYHaQoXoMCSeaAq
0+ho3dCkENpO65ttSoKLZXypcew+xH5Q4ZRsGgP+htFq7g4q966jyhNU7sYBwgUgTop1QwNgsgsX
DivE9oM3dsurZsz6882ZcU3snVaPH9wg5B6vB5Y34AJ/AUFMcJZlxZxFi3jAPnDCl8q2w8socW5Z
AX6/8RzwjM0uqLmaFkkcGni6jPkKeCKIGtyeT4OdVSCzXtODqSW7O3bupcjafKW0M42EGTJwC1MC
IJjI2fmPhx+tntuOBbJFlKVrtkNP0yNGdoG6TLo0ifjwNkRGZSUuUH3AZugppIH3wU/0VilW5Mhi
C+VBTsWdve2q2Tav4IzVroFMmysWeZVDbsKy3Ls4neodi9tsXzhsvE4QgoRGXFK/DpB75EZk/PRV
vfNKm39peT4saVLuJfVOZRaYR4JuvDpYcp6Um96Znghu0e4QI/LmSSFwbXdBMq5tKPQtcl2p4OlK
BWqqoV4iaBWcHVdZwNXooz24NgTor1B6AELGNz+cmsBcIqsaeHOEfBbvk80yVlvoo0HeGOmcKzDD
wzVPVX22PSjUSzv3IL4DChQzbsZDGZj31PO0ia7AW5LtOk+XJ+iptAgNFEaUbswK8DseNsXbKkGW
tSu7QyQ1tvwwXhcuDppDaoOQ8HYr5JbwaYCg2dFqw5jswiSRFwlShbXvq3hNv6hS/6zMuHiEkpt9
ol4TBu25qDvw/mGMmqA21doD4mKdlMGbDZWr92Fp+PNvEVW1xbmanCv5008R5PFyHQlVr28LqVDe
OZAtPtM6CA6DfmPkCYJMoFSpNP+Vlca/pEr4Hesh3i1DsNaTXXqML63Gso9NVAxPdiK27ehbr5my
oGRdNOOW3FKk0DMLB/tm6u3Df1p2so1q4SnQcNGyeaiKg0OwwMbonB2qBsN1zqZ2Qyxk1E0QW//Q
FbpLlGVmU4fr22ioEJQwi18RXgtPPTSFDjLFv5K6rkC0vPR8FCLo0YRpjkhRAZeou2YC7KHUNP3U
RcogPqdVm87daFTmOaqMn/NKyHhckqj4Sr1IMnbpW/OZT9P01BayvRrQEaMxYTnirsmCC40NQC7e
NaMDzgDcEYwa9T02WLsQBCtPsTEZwBSNGxrLe9t68EAYSPM61jWPYxsvaayaoviTl/+q8M3bqgRY
9y4s+keVFyloubL+6GlyJ8CGnV1iuxW0dMAXNbugmqZ2GLunXlJkNjCAsbWhbm8Bw12kwYV6NKnA
Bn2BAEF/pC4tyf3unqfJp1HTnmR9kz4YOmpbVMLdYoPRQ+5GVPsBtfsXckFSRlygQbG/TWhzaW5R
CAAEhV6Emi6P5bxIlNf93gF0eQGGiQCp7MpbJHUANHPlusbCNpiAyJYMVm43hXdVVoZ3qJbMdjHk
jRYm+dQ2yuyKqrvQKDXkPB6KIPLuZqe0wcOlwXdgXjcNwJRksjTa3Sbd7lXo21gJKGyDtGArFFwB
QxJEpn1k+OO87wVyFQOtTf0Pb/8hHrN1xxEEr1pzm3RZv/NQLfQYCfZDJFP+vTADZA54+ZSDLu1v
DmnDn4KxrGYHvHj7XTXi0KVXyHBYeuDgkVnEHjTtCyuqzjwznBdbbqYwj1+qeqgvQxwBp63NXaHE
NgVwfINklPNym/TWxW49QSRrmsrj/GYc7AC/kViUKO+DPNKHpgsBeBP9CJVfDDT63UpXkHnnFxx4
YmcIVmQJbBv7nLQst2FWQA2PuQFkXTO5ZtJOnmSOrWDcRu2PErEqw3bdXxJprIqPyStrEdTIgM/G
SbvD8RDb74NVNSi209NDiN3M0yffbJ6Q8ujXSYbdfqOxEJ7GR8jGxeuSdxfqcRNsClObyqU1WsB3
6NHOV2+jUYRy+ZqVQEzpqe/zA38oNmYABtMYFNaIBaAQvtc1KpkDWhX8QB6Rt/fBFYWzQM9t80un
PtF4CG63le0E05EmZnpiS8Ut0/CpzuLxwHVZRd36xYXpK+pGXojfadifrAla22DhAD9jXaoTuZHH
ZETltu3ACbsH+Khb+iyvkfEcjbk2IMySchFbprqzer+6APtiAM2K1KmnqhLfz0qLk/6e4URpcA9C
QHCYZ+53Ln15pJdT18TBBTJo21bgTb9s7KjfgEmvWd22enqCp7L2SCYFmr6N6TsASSM8KhNv+BJm
1R7EO8ZPi1knCJdOrxLMAkuOev8reLOMHevMfofyUqA29STOULeYmPV+GkR5nUK3WKRjIc6ZrkpN
Y8CjFSSB5t67nUlWyFWu8kPhgEvxRjIDWCh0fYyOg13VLA40kOHrtS4zFzl+O4SSa2eO5xoMaS/d
r0pZ3UtkDxE4csGKFtSB8yLB/7VJLDVsyAmsrW9zbK92X6zvbpTtVF3E913tiEc7dwCMz0zQVzVJ
/JjJsjnhifNKg5MQ1RkU1edi8LKTM6bZCsq4EFjU3aDDG3BBl9SERoJHmB4ZhxQjHMKdWqjHW5Ox
Z98Aicvu3ZHXlwz40UXbB+Zn0QzGqqztYk/dFBkLqGOqp9TSRzDgbBcCzDCfw6QegK0w/T0XfnJE
1am3xHZo0aVSPk95JM6mMQYg0AUMAEKy7coo/ehQ6q52k9rNjGpxRrwSmmhRg2QYUFgrUNmIA3Xf
3Sy9GsBi4EYjUMHUfENlBxi2qvJr4CGmriPmidkoIK06/zIERXlCRZy3evdASgIlAIlSS097hC0o
5ckDmkTl16h+W4M8DCjOgYsIHMl4IJkPLZJp66lGDchQ1tYDSumth0wGmwZRyit55HHiAHEQDAtE
p8CzyxNvWuBpM+7J2XVQmC3HBpgrTKUZjV4T4chm7ZZqypeVZ2yGnr3a0NTap6BjWrSaGYZNYXWk
LkRqnCfWybduNIzxJkap8mqopberCgiG0Vndw796J0sVr+ggT6PUpdP6zdltVXhEUCdZUFardVtQ
BSdFv4kb3wBIOe8O0nX8ownU1pwdS0NQcg3IsNIEslPqrBmHeDsCAzSvdJvw55qIFEGVcJUKbHvs
DEA3kffpXZDijTZM/L4OC5iAITgOtv/lZuoTD5IIbq6WUZt1yZKLXK4So003c7+KJs1ZHjv7uW+F
ePnWZXGhJcrcS+/GocP5UE8G3m5eP0OJLUjqhkMWH/NIpSfsdt6ayU8A9vmzL8qqP+bNkew0ow0D
BzSqJlHNOBeuweZTH0IwmKOW0gkNe0E2pgfw318uC4Ci1jcaELpCGB1pVCDtRJw/TmxknwYJmMwY
XztpsE9kcYxpD/qI7k5qU++Y9SKpOn4kjwIZiVUjoYTWGI2HHRVKJWUNDimaKiAle0AxVrCgLkpi
rcv/uBN36u4uBsSlQRY+6DKGSumpzo+tbuLBQb8bRQ7M0JQf6YqGS7cbQE7sDOBtfJ8TkTuNk2c1
VeDz+fOSxo2mr9eQ0oq3bhalK9IN3+e6OqzC92RlN6Y6dwDgn1mWpavMtJ3j4JU/ZZh2J0t1b02U
uN2JbJ4Pfj3mZkcanLRHB7YGxNHeXWhkQAUdKJ3Bq5Yb97c01dRzcTTH+lW+V5a7SDOQidJU1Bgt
KCq1F/XIlSZOop0nzhmt32vdlv/nWmR/v+NtLfv3HWlluyicI2qx8fjEw6hOUXlLCF7/vYvjjv2U
tHis3EaxnfjYpVEkxEVmN2eXGeo82DLc49V2aO0EiB2yzZc+ACr7xLIOZKOm8CrUM+sGZQYgKX0R
LU4Q4O2SfHwyAL/3E+OlauvyW+H4Lz6+CN9ABT1fAE86X/xjyAwH/gypjIMeLvTM/7HE/3cfSICh
ygv83WvWMXaqB89dENFDLjKxaaBTO7NDOBzKLlVlskuLf/Kz7X+KJ9t5+duk0LebmR3i35OGpHJe
IseNT6pA8WWXG8MdNW3MM2hlLm+WCYG4Oy/WG/JUaNFXU7NZFpW1tWKcUT1ljR+mZt3SCOsynJfs
LXB1mIMOSug76JjeXR0Ka5uGIIIlm4sM5aJpeQFq0KJa96ip34dcZs+jMW2L2gaoVdtNJw1udhWV
b3YOxrZ9DXzdMytxhny33/z/aS9r1K9R9mpOfOnsFSgvock8zsmyGrS1py5oPt3yZ1lv19ue+cPy
lj9TSGEiChv7m1tSrHOj1yxyhyOZZrtYliEqyijnNhlhehJO9el26w4PnG1di3F5W6YJ+49L08Bo
ZfPStJAJKue7zrOXk4UKQelNCAxmgKRcssrzlkYjc9QBDOFlHsETatyjruUp1zbya+wQCopAkGxp
hXkuLfC+igK7Dwqa9KLvDban80o3023NOk63eN/wIw0CB/aQsKw79SjjXw05x45bb2TmnQdefNXo
IjWrTT54pndlNoKqS3dpu8KKCLk2FaZHsnk+CA4ACr/S4Oym1/WQCt/cbIX967asMfofl6VJgYFg
VqJkinMUtkG0bA9Gaxqkpn1fNpQ4KowVdlVDa7B91WJnR/sZPwIOgrq0n6Gu5/cKhUhITdy6NIpa
Nvxe0pMf4dTTo4J4Gw7T16DFkSjiZn8CoTj2eNTn2khX1MRhAYnYtNnS1BAs63ht6CnUv60QliD4
d/rm4Q/7vPKHm4xZEC+4X6gNQhz9fuDRo+325hcOIdYgZPH3vEv6ZTMk/gWCv+0JNB4oJxzL4KtV
n8mBQZV4WXJwytdDVZ0L6IisaMDbOtCY+gZl53rl1So+ByLKL2IC9gCprfi7Z3/qK2v66qAofQUd
20Jvm8MtUsSIPUgId+KdO37JTVcu4tSJ7orCcy80gCMAaiv0gIESu3mgMsC/HNqooxjqA7cEqBWZ
hkANUj2QTbUMKLuxHx9qRAY3TmSoa5gJ+2o15r3Um9oEqSTqqdYQGwOM+VAEhshjxLl9QFRlT0Ut
t0IX6kLdmR1Afj4Pkj/ZqRmRWjqw2Nv9adfLgh3aOJRWu/vgr+10g3QyxBEFOfPgH9NRvYv8sanm
j3ertyE3QCKL41Rl29uyNjD158RXy9qQw9nzkNAZgMm/9iFe1yg0ix9kGgD2W0KxYWiCYmm5VvXC
ZYMyPtVkX3wfKACliu9BCvKkwut+dW6xStOcQz/0AcmgBKeUTC6rwAl/IXUGGHeWfhviH6jRq5/c
rhvXAo/GU20W5dFCdnUz+S42lSAfWES533537GhpTFn+Cxzczx0b3ZfAGBDcR+T94hmmuS9dlO5z
nMnuk8Lvl6o1rS+j2++VZ2W/TD4dujGovwC0CYEusB/yTi6E6qdH0y6SbejW6aHmMr26vohWVtCr
L0DSb8cqzX6ao/jcZcn43KthxOnTKk6B1bkn/LLLNe95+cI7hAO1q9NO+5j74lg3MVtWUdKBApvJ
Y+xb02MrrUfwdLAv0GiGmlPotifoh1UPoGn7Rnb8YxCV6Wt1LkBbd99IASB17K+MAMV1IMCMLkZe
xOfaEjjsO07/rWFrL4mL7wDXQCZLO9jSG7eooRTrxE6LOxS/FHdliAIvBBwqxOtZfmdBe81fVDk+
8ZRdyYQaLgOZaRU4YjEY5S4y2mSjNOgD/9XGve1n8QJhY3Vw9HtvHghRLTCF5R31hBeW59wW59uk
rMRbfxQxSDzfFyqQMF7hx5RsDIKIYEP9tjD5cGHJRe4334nsbdJ8nFXajcc2XxRMU77NxG9zSz7U
fOhXQzQdJbCuneUfIGGzYB5YPMrMucyYhQnSGAgOJBvCOESFLc8o0HimQTJ5wjrbTv/mL4FwR5os
Ykej8dmS6Cjcsvlcxq71YCNodvqLva+Lj/bEbj+zTL751wAALYm9At+bz0GY2A9DhGqqOZJVhL18
43dFEuTEPXCDEiaBStVy8C+0TQvuidC9wx+mfOohybRrUcK9aUfH+jzhwRt1XHzDKwz0KTI1TmPH
pitUqn0QZaAgWc9ETrd8GvRMWSIwFHnVPJMcWIgiMJrpAFFx7RKIjvPfM+meJgdEkWYy4ZufJcBH
5ICdHmovonUeNe4DEOLJBv8ZwUmlMfiGIV69c6RTIS8gHKiFdyb0qB3Qqzp2+h3SRZux4lOEmkSx
BkeX9T1xUVkIxGzyzCZTrQJb2ddSRca2n/r24NXteEKeHeLjvKwfajzmUZ7XF6/YRnwKU4B7F+Jh
6howhlW80qoi7qs0zGL5t882dc6/PltUmR8+W2wYENnVtV9UuiUGmS+lI9rDXJylu0DNtwcq+5K2
8YA6ErmvVJqqBSKroJCjcJ3f8HrtxGAMmI0e0rZrfxDGAmnsAqfWlm8GiJktxRDir05GWcZ4R0fs
NKVFcTfopuhMvpERxM55NWydgRcHA5CQs/K64UxX1HRJCYay0PNWt4G6Dr/F0gwXecOHjZNEzt7n
lXjwR13SNoLqF8iTE0o8qxfyGF3HRn7TeUL1j1pCjz06DHiUOLe0/ocY/3xJThOcKAXAk5ht1CBw
7Acb3YjgLuM+alDCbF1rWLF0ZLuwWiADe8CCPnkMEGk3nT6TW2iC5pRVFSJwPc4acdy2l1a79RFq
+fT0v7kN+OVvC0ARIWPFu6cmz7co5UZeD7+8jc3EtM11V2XVMoFuyEta1OYhtT3IjhuT+Wqy4eeY
BP4dEs3DFWzaqFjX/o4VeEvZcWSu9LJ5V2zJf0z427Il4sa7KUdlO6i1wbC78YEZWyK7GO/paEvd
ykyS/Xzw1aOo2Ig/dBHLjPdJbSITXaO61CfgahSzfmFZPVsHRWCeGKFd8ZLovQ3KM+7e7gh1mmPU
Ik6TTXZ7QpEJ6CVyEFWfINAZ2puoQlF5yQe1oXFqDB5/TbzK3g6F3aGGBU1cRP25lHWJUv6MgUHG
94YFGeNSvvk4XtctKymR/dXeNNDxaAD/JZQW0grJW2itd+dOhQATQl9q2ZaQaFQp0PxI3eMSO692
A8a3duEjNDksyNjoEbrygZTZlzW/3uyVZYP6Yx7tnJVVAWg4YGfA8Bo/Svqh4Sckzm3q4jdHl8J/
rJwsgcIZ4ubUIEeVKYR0f/db8AsV4PUny4eZ1J/S2IJm+ZLWus2BkBBC8bqxc+6s3SHzsgvowdqN
CS7wS2WFztnsniwN96KGzHQ1CeUsvWQs1jF2KhxnkNA/TVG+JJeUbGNQNNDvEe76tkITm084nQjQ
9PldsTCgSnYIdENXUcraAkwKHow4zwVrsrZT4wK+q70Yd6F0Lscd+ZDJZeXv2bTkrU8+1C3LnLnL
24hn8XJleRCUbBQSRqqI35oE0cgG9fLoZ4Nfg3Ao+jnbMhohd9bwctPnxi+KQH4IUqZxDJUfAfL0
Fmj2E86OH6OZfwQ3abLPoicjNp6BgnbOtgF+QOWIEUrxY3Kux6wA91Jn3KMIzV7WrbAR48miBRgj
ix9DlK4BUiyA/YghXMNC8bNL6m9l5LWfmxF5e8MT5gM2PD64J6WJ/8cy3eOl1YMFp0E1P0/XHl6u
+D2wAn+LRI2n+dJwOuNgNdhTFWmNSiI9Qo2ngMwaQYs34DTYxjaK9kCH8Qrg5T3EOptHf6qCE4oF
myXZjQ7ki2Uj6msaOtNdwAbsX/QEAa4AZIxKdnRRX/zJLyGnq8ziKSqnZjGAke9EzaiM/GTq5maj
bqc6uWSZvSknAMJVIc/Si8qnACjYB+mHS9NuBHAtq8Yrsic2tOUTIq+AN1bdAzlGZXYBSsq/Uq9J
mh9DUY/zItCrA61qJvA71GuW+kCLB5HaUzeb2LQCFsjdUrf1K6QHEeDeUHeMQ4nTWOOvHH1TcIXG
e2Q3nCWNIhNvHOoS9BY06nt9fG5b7FBp1Bzs5oqQwT0NYusaLyo2mrvcMJwJbMtpg4KM5tBic4BQ
Up6GZ3y3wjNdGar6DL5stbOtkk0Luw57BOBHMMFbOQ6GOZSZ9RU1EVQBDmGM5tb9m99tGs0gF5p2
6/7fl7rd8o+l/vgEt3v84UcDXKpu31uPoYDIsgGVkHJBl7cGxB9sVTrVsIBQQna8DfAYlPR1mf+e
Qv3bsK9XvHXp6s8bZC0ykhYHy+F/X0bU7x+M7kKfZDbe7kpGr6ndcuG51v3UxTi76Q9xm0Ld2YUu
aUpVJS9Q3qz3hhOXdy2kIRlSQadCM3ZSU40MKBAjrJaj7bzZFF0l6caAqNF51L8AYKM7uWm6FLUS
73NpRpkALTdw+3yzTyZqt6cMTyK6621gBL2O8lR6KXyBnXknem+dVnGwnO/4vjCiVCjcBoe3ontn
XYFTcm0lq3kpmiy614wrcZ2XyjqrWovYqGeXwAguDkiItmCY6A5eZ3aH+Ypn/dvVX2zkMvguz/DD
xjxqiverm83Ty9xWpYGbrQZL6DJx8YsHvVvwUPUc3FQCTOrUDVkaPHQ2JLRVal+F9qghr7YTLeuX
NFi7fvBQIt6S18o8z5NUB6VAFPEg8gWIaNHJ4uo7zgU0KfWPamIXwzOrH27HL4LjooDFDxN54nEG
bqbADPe8GZ4IkE4w9Ehj0REJmO03E3mQPa+nK6rMF+aIA0HGkjsQ6Ln3SZzwCx5Ia+pRY0xgc86c
9kc/RikyfS0QeVVQy6XvhWAx4Hl0bDJXn+dr77V9v0oT681GV33meq9CjNnCLHP+Oo9GW9MKHtOu
S+8ZY+k9eK+9k2ynI5kgDpHetwDiX0M8y6CaN0T/j7Dvao5Uydb9KxPzfImbCQkkJ87ch/JeVSqZ
ll4Idasbk3gPv/5+LLSn1Gb27NhBVFoQXZUka31mTt2a5uJDjOlMvehQFeVGGWl7pFIXhOpSJOlz
aidQ0hhnpqquhGaFpene9lbXpEYxlyFTa+pCDVEdg3SRgsRDdTSnn8NO1KuEWtzO6tm1sVYdFKhv
83lGpG9t3gGvxSUuOEwHuRdWdaFh9CcBF5HDqTT7NDvPIcMbTpdw+xMU3ihbqH+dblWJW5w7x/YP
tyurbTeYccgkgpOKG0Z9S6twZ5pm2Z/+qlx3ASPVIVdFXejgDNAAKXnJp7+KJrUbB6Z7cVzPb6dl
VSI3Wg7c+u0vbYpG2zHZfrndOARIoftfR9vb1XWJ6dyl3gvNNf0bOl02Rl37u6k4ZGIHhY12JNO0
W1uHSYKWxt1bWFYPehSrhxCWjTubMSB0x3r42RlaWp0G7MMB/pTlqoKU0VbGmXisIXRHnZil83ll
seIYGKa20Mw0ntUw4Ls2HX9qqz45tmPJypxhBawIlJNzh18LqyvOEqJXlVT8SlUNh7SXF3vBnuq6
xss2cZCy+TTA1L1rx1duXXMocQKih311E25pcmjiqh2iInxGRRrg4MuiWby7UFUzIJQYdU2xpsnB
NokPoZF8p0a6XC3ge6Rwvbvp7JXRAm0WWEuaTNqqPTGRnag/HZwwfEuVzQ9U6rA9XLu23kBOBH/Q
oHXeBUiVBTVSVQqLzJko3G5HRTVkxsYOEKyjLnQJLZhxbLhShWbD48XJB7ahC4CsB9t5dYdXSbxT
tcEzC4zmMgi7PmdD++62jvMF1u79Eo6A/cbrUPRrbQHRLWA0Q8c5ZEUMBz4wqL9Ap1BAEjeu9lkT
ALqmX6bqBg58dZ5DLwQxmvnHGzck1DYTTu+GzVdIfeybJJt9AuoZYQkzcW7ca7jszHOfKX/tseRr
XdbpQ4Yk26YuYfGDKK3zMHag1Db2gF9F+aohyPk1NAGAVK34oYzorop6/aUOqx5+oHpysYygWctc
73ZubinEKRSDaqDoHlQPZ9wEBp3fxuHwKBU/Agy3YwSD8RV1V64R4asRMVASRh55IDUoW3AF8lnk
d0/wqICWM+pv3dqRfR45NtKICKhN3Sxw76kb2BEfs/Vjt9tsQfjNJaEDWB73kPkGvUObxf17bPtA
lzr6M2yHc4ASebwpu0o95Y042Bn3v4LPE80zwKNPta2zY8p7pNaMPvj675FtBDMKGplaHmDbhsEW
WhgiQeQl0RN9SjxLTZ/aP9T9qZ/HOMO6mUWf8myaZfR7KINtPmX1phyb2V81c7C2lF6bWm1kyZam
loNm8u8cHXWmWaK83FB9F0azZEBi95Q1Wba2ID/wrMfZpGdlRZIvlSGLLVBIMOeN0knPCntp1IcV
BLR1R3sa+0vEycBSA0zB7FPoKOtZqy9H7PzctxzoYOe++g/ldh7WMzeo3b2jYDsCqIxKT/FgIuHC
2wU1IE+YngJ4CBqLcOgWwFC5+1s3tzf9Ve9F9rwTYHO2AGrs67hpHvxWT5ZQKetWU3GAEJuwClyS
bjcPdcsHCLhGB2qkQ2tDMAykrguVaLZO8Y/ZBG8/ZvMMzVs1dVIh4iV1NSPNLNgPHVrJixOVShaV
m9CJizkV6YAgL4Q5vfIkcgeAzbFHCQGxuRitRKjuD3NMPcYBP8/xp7MYObxfswbak34vsqum+J60
GVy4k24UuFbLbvxRwKMvGGPR7V0O0+6raIc9g/nrEoujvfdLz59XchCHUqXGE4Nc+iRbVyfpDiqU
2cIDau4LdXOjXBw489ZSTxuQ6q2v9IspSxhX5IhZXCrGqn3lNXLBPBV8reNjmhvOa6MguzpUQ7Bj
cZRcx4HUXqgUHjo64EJGoKytijCPVerWu4eAj+9X7VdkS9t5Ixz/rCTnMHMdoDJqpANMlNVHXxOO
LDXsGJMFR/K0gUIvtD8EW3T0ycCrapvUEuECfJpax0+G/2ZWHVzcJWhC4wGimLW3LgHoXZuVQFK2
xkpUYRsBfX97WDtYZy65jdT6qJc2/WP4Vb8oLQRd6d8y8pvwAme50YPrbDrMfI2gtQszxfZVHzo2
r1XYwkvPazeV1WgbhkznXQtK+Bx5ueEl77oDaWg7CdQ7g7R9ZXkEO0jwL7Q2jB8SUO9B3cYnr8hg
G4ol+UEL64+6Wyt9Shgrl21SQBlIYKEERSPe0SW7VhQdrLx4m654/FOsDGJf1CP26w0cC8JHJ84O
aao5DyEEn3ZYUcZfYdu/jvURw9NC932xs2xIpfxcPyCRMUt5mW+w/HVHbPi742BaLfyhRbpWehbM
ctbBhIBabD8YZlVu+uu07eFrpsEHQTpjUGss3upsFfUbYNuKSzMeSgjrI3uBOipSw60uLe1ylbt6
MyeUG+Hd8A58sYXlbgnfdqvX7HBYM2CHZxHJtN6crRyjuCC3Vi6TGquHp3H9LlGmtgzGT57Vf3yi
uj+1AlgK+RxgJdchvj07idTBqhzs7LEokncDUcb3IC9XCMS1rzx21QL4qf5US4nIHk/LVRLZ1lxP
Bm3mypgfJCkiUKCYyiYictjneDuqooM9RpHpE9IU8HLNBhjRAry6Cu0abOWRcEcgLqqDAAD8bwzr
iEBOenLG5Tep9Rd9qNgmFCaW5Ezr1FYwDU+JXMEDvSk9ATMdHr67+FVI3TLfMscPF9w045OjmNz7
Q1ouuzqpwfUGXxxunu+ijH/0aVM9SD+o1q6bxlsvNuGUNk5GPQYDjutBab4htB8uXHtIFjaT/QYS
goRRp4OTJPnStU19ScUW5L1766ODMMy1FceAi/fVdUhcUPtVEG+R0wDBEA4PFziDfNTl9lFzw23i
W8s/eVa4Bh61Y+MwpuLtxGcLQBZb7YroGu5CG3jZgrj/CqmrDXK9Oh5hcHmCkGJx8RGMmeqoSA1A
t1cbY67ZEEBoRKM/ggbe7ISejdrUEuHDAtYQt6IFAUXcV+MYGh4Q0tJy5mpUGIdV65NVFt7VNqvo
0PTKnZOit/VXfZ0a0SE1RnsmROCX0PKNYEqYzfCz5V+ht1ED869HZ7u2emi94B8iMoPmymQBwaFx
qe39j76ND0VjQ6/9e59DvLp2kcjCu+HwKhicebq6f4ZdzEc9ATGgkTnVU/8hCd2lpw3gGFSV2og2
8FdIciCvJwesi8iVQ90GpBAVRRuu4uoL9fCrQKxDmPPNsNmK55P0fKWxbv3HMgnPI18GlowpnY1u
QRrOt0q4n9EtrYvPRWpFxL/d0v3Pg/a31l/G3jo341S51Or14A27tkfSFVbo+b5DBGCVFNy4JoCE
weY4Gd5T9y7rWve7MeQ/DFPKxzrieLP0OvcAFHgxjanjTFsmPZhK9HtjvSjWoeaniD2Ne6B63PC0
4yFyBmPO2NuNM33jVWcQk9jGOcx9BJjXrRWXMCju6w8m9q0fPBmwN2/iR8FKhu9pW0CbJjZWkQlw
caDy7AgSfLIE7Cl/Kmz+jaiNmvUNy5Z6v41hweAvNNd8qS38YxJrDQjjfHUrOmWXr2CP7K8i2/MO
Zg/qldk9E/o9TRtY0/luf5JCtge9xotMkLv8rVRTB6O7so7PkC3IgRDBTyLFDhNhYZEdyIYmHovm
WKRWowG3k1rxrqg/UuufxirLR+YiTiCgqiUnbBOwr4QBrZ53cp/XDFvNsb4tLAgG9NVLXsvU+FEr
W97Dj3YBhVsvvvjeSGCogwOUuk3xLQGHeAFZDXGnZXD96zVbPXpRWix16O0cQfmKdlamrPWQpcbZ
CDNz3piW/9LoyX0cpeIHiP3ANzr1u5//Ndz2a8A3GqVDyB/PCugjOAjFOPHBrBoX6IHuiX7+VK+L
xFrbWTG5Dzm9Hp/B7d4nCYyRboZEceZXa7P2IYY7wJDo1sAzAcMP7QwFGyhRZUDtI7gyy82g3VOx
6tOPIlEP8XT43Nr/XKTWkIEe9h/HpgMwOnkSLyBtezBLO9k64wYLaEQ4ssk89o9UpsPYxU2HZBsq
OzhwbD5JzyCs2++umfpnq+3EPRvUicQQjKQ11oCNhivq1cfDd7D0vDP2tlMvqtZ7A726CL3Gneu/
54J+xdQrKTNrVcvSWCJCCYBwV7DnwIA2HH7X7iXxS+hxY/E/giODHJTb+Ai6tMZxAFQc5oilcV+l
ZTVPedJ9CR3jrXFs9V3PKwwf81BmlONVial3y4HRaueZDIZsHn7TXgltlLZHmqThwdHl2lukuWLa
UDaKx4c09N9om0YvCBIs15k0GrWjzZoj8B0EGT5bkpoX6XrVnRsdtQKPilH5i+qrrga1Y6wXrZzf
ulI9bDojPBicfAbB3mEN0kz8bMNePOHS/xq7oEHb0GI7hZHfniQI1IAaVP7XENYAJoP2hm4H7vrn
kYoHwzmJjecEO5sjJJiSI3a9yRFvIOHG7LQnaQTB3giDlafH+TWKwuZsKRuAlhbOoB1iLvPCZWxD
rVpjVgfPk69TK+ut9xLkjz02R3hrsYQGy0tEyKgvHSBctzLbRLujUpA71uKf//i//+9/v3X/431P
z4CRemnyj6SOz2mQVOW//mmxf/4jm6q37//6p3CkIU1TQMPCdKA+YlkS7d/e7pEER2/+f/wKemNw
I9KvokzLa6UvYEAQv4eJ64Gb5uUI3TpiYzijqgKY9PeV6kHDrWv7HalzpM+Tb422mN5jvdZXezBW
1op2WK1pNhtAzczoZA1+vJakKwe7VDHz+zxYTy6DKqh+KoNHfPIBhLltM0JlhgtkY2IYhECZiA6e
cj/XUec8jhYM3/Ed7ImBnh0PZhJ3R2M8dGFVrFIselBk+qs1KuovENOPN2bDsGM3Y6sAHkk2Uxca
S51pArgpsNnf33qh/37rLUtY+GaZJnLQlvj51kMeL9Xa0rauVRv0GySBPaCm+LCMhZa/FApJk3E7
0Q7gQedSFGfqYYHzBKo2A0zsz72KxNV2sS8/zdOyUWbD6GqYFWs70yz9lygo9EVoqPZowxJzn2fQ
yeiRm3oaIPqM22u9j12hPw2M99iVuXAa8aL+QD8zXvR3tR8aOyF0rLmgNNj/5XvpGL/eHMEQ9cXd
EYCGWKZl/nxzWqlyCeh8cp026VZmgpefiidkKNILHGWbC6j6j7QcBmWirWjJo+LYC3Ct5NJn8CrW
fecNMeB6aZlxAtU0LEx+UsKswTSrL3pdHO1xj4iH4n0SsvTZ1DJYBmUtuvap2Jf22dfS4gyg/QoJ
e/Oajmr6ObRtIXeg3D3VQTJMrasM+o/USgOKoFuZoy4/omZwrS0CAd6eEc8RnAq3g51Atd9NQHns
XGhmGK0q5qULFqFfXeFdb15/6Sv4ubT0rYRzxy9be3KY02vT2Y2NZD83NB7YSS2CHtj+sgMXwfei
deKHajwgUpgVZggBMBTiwGpmDaiHu9jJkge95sVK40O6pFYa3bbRNDqFeO/dFG8Umc6WuqjUJ3H5
prLHVZlXK2rIdeb/l2+EcH76RpiMSY7/TThm26Ah28b4c/q0UmFl0XtIyXhXE48o2Mex7tRyyCsT
zzDIn7hT6m+0CRNa0x080+1Omu9gi6YVsIIM1ZFcZSeXWDKPnexh6WPhZFk2q0a3twAgQHjv5CHM
ZVS+p0HUQMX/WDdN5jHlrstSAmXTGzLa2O3A90xIvqdPolNGPkuCHmgrJIrYRshwe2v+rc9UIYp6
/V/Wnp+X/fFmQgDKEsySjg4hOsf6+WYqv2A8ipl7b3dlj1Rs7Mw4+AtnPdAcgL5jvmwiJ3lJmbmk
vS71KAofLL1WtFC4hfAs0oiZBPe4yTYl8gzjOluMq+unA0hGx6aGlxs6UDU8PhB04j7Cad6QzAvF
Ie+qs/jCHRXMKNhCDSzWPhqQnQkQJYCsuybqZB5mGbRsXCe6WMC5/P1dcezfvmKGsJlpcx2Su0wY
v9wV7KiEl1SRdc9gl3s0RsMMSJsoQNhGl1vSRPWsMFx02SWwhmjxSXo5haEBySVTHfTzQIyVkJIn
aWXX7oGD66xqURahBi3uuJwTFDA1Ic8BK2Rvb46IwdBb23VmP996lRbQaTaDdWM7hoYyN4QoRqB5
GyrWY10rwVDye+O3OuqXjaGmqfPYj+r6UmKrLbSXYpT3ntneIK5YhuEronshlLqsfEstQQ6PLbeA
DRe1furtiLKEQa5wDn6tj1+B/hVfp2wV6uWwSUwAVcZ6lnYW1ggEFaGagjd+CPZLgPFNOWtKp7vq
I4EkAxEZqVu8KY2lsa3t4aAUVQjLwSLM9xLIO7fc3cLcOzvVVQCZ+aFy9zK2v0RJXd1TVYpH1yJC
DmNFRWrgEShUjL/9/XdEN3/76Tjw23A4zAUcU+AtfGz/tA71DsPjrjfye9/nY9Q5eQ7LIviatAAd
up3Fzsj8BIDnAQAMfT3/awZFDOT33ZcMaaUVfFOhkmFbwcPPI52iYXiB6Q9OrAXguEKLxWrDAjEp
yNVSUQbD0s/q4dr4NlRFvGQVjI54WaqlR8jEAmo6FvGGUW2kParcjMW4gPhoLs1uQ0UQjT6mpCKs
kJcBoGZLaeBbToygwNXLZTBY1SfqNdji2BkVxUQcQqBq2EYCVLeJem3GEJKAExifqNdwm0vvXMP8
RL3OvK5c1m1cT6eg8/Qg5gD3rSv7Rdft+mLpjnenGvBfO5B4Xoxah1M4Y/EBCAX7gXv51vUz/gJV
kWqFNdVdU7cwhP55hlxXW0ngnRq8QVC9Jaq327SGNyACPA6nabM69RCKzw5lLQbgRmHd2OeN/wDN
dQF8DqJ1hV1u+xIZAdAK7DnUL4J3bJ+SWTzk7qNqBn3hal10lwAbuqnTRt/STGaFDOBtppbF3r2T
dSAnwyercbu5DtM4BKfBTZbjgerNouqXpWnUc24NH3XUQP06jDIYM6Y5ZLCGiVV5Jz1EUBJRx68Q
gN+RM2QVVnuzG5wXgBiteWj3PvgTsE+1q4JvugABe64bBq5Axq8yKHelmzyCzKDuGJbDS48XI3he
wODaTJsH5Lk82Nl56UMaDyVsArJmTUUrj+pt2QA4TkWYMBvnsmSrsDbSCyLsfJGyyL7X8zS6Y7m9
5n1n31NVF7jVwtXdYWWMdbrISzh3TN3dNkpOepZsKVgL0yCoG0bWlgJGPmXIxrqqs4GNbhgI4dgs
SUi3vWgJvwSFiaBeWm4Nt8h/NLp6M8JBgvNaunO8potzzo1yLaJSAx5ogFwDWJyrLKjT+z/NE6lt
F2f5GgGLZpk3sMRLguw+G9kogEHCJXkkoiRaCtPGMkrwk0IdHUwYB1Bfa8AqJYMcOfmu/yLTdDH0
af8YKhA0ZG5x5Frwxo7drQBBI8WDdBQ3NKNsAWJRt2uLqkAGrm1adSzDNJ+XnDkX6JP6a0NmARxn
0v6gdETnAUm0r5aORIGV+vIrOFXLKPbED6929k2FjAwNBxzAuQjPD9YANA2rv18JjV+fltg1CGYw
PBgszjnWlJ8XQoSh8krvtAaG8Rwh1tZFeokoA5CbOjt+zTeQCkNEhOoaeEf5VfMwVFYOwxuo5Ft2
xi9hk2A/0ObxtxTfSoDLxPOtBzD8HhLVbrCxR4kV0lmpIbKK95/GWZKoSj0a2NInWDjCGHfulWU8
7SMMoI/ntejVqfYr/UwNDBmQ89/fBv7rvnS8DSbDvmH8z7LoDfvT88DuOuC8JatPH5h22xmZpPjJ
MzgfQ8QLYQBDH6CXefvRR56xEJ2R/7oY0IgsAsiffv1+Bj07ZMrC+d9fsuC/7HNsLrmU+JeTWDzE
b2+eYJpyGA0G4Wna0A+uXUAJ3QteEROOxqA81HbUOndctv6rmp7xBQeU6vdqD7qNUzUz6uAVVhu3
3mVY2QszyBNoNC0pzBnbTvCom9BySaNl75cQDkbKY5Eo7t9rXv7xCUYIYtHWoHkkHheLfvx065fA
Iu+/vI5zA7mTn++LyXRpY19s6AgUCCl/DYYwmMOmduCX66hWYlfDdXoOwAmAUK3pfQliB0pqwC9L
uwDhTnQBiD+oB5DEXkHSD3nMIPG/OBDahWeOaZ04QtePMdJr1C1JzWTv+Xh7p2JqQt24DFsGbcAA
m66uynZIvHwFZif8EWcn7D2wsCWegcSGK19Gxdo5Akz1vXCjahWzPD9UUWPvkIts11UhhjMovt4C
K4L+PM7TVG7wYxg+5tE1CAZayEll2Yl7PtYhCBE2J+C1j9JT6U7Hl4SPUYYaQkZefRy0xwLyDSfq
RdVU7Ot82IBE+0b1VEWNdOib3F1w7B7n0xmoshynLHnXzOok8dZU9+lk0q7WdR+W+091cZPEh4rl
C7PNYVtIQ+hUJjhEaz0q4s911Eczi3S00mrw3vv7VcPRGK8WkjlrPLDzrccgpheBgAQzQA6an4yS
BUhjunkIMx1RX8VdqK3VWrOncipTb155PMAmqV9GbmnBnGtQ/Rw6vFiYrCq+2rVvHwfh3lnCR2ms
qiOXz8qKmbCcMGOkATyx10T849ajNdkPaCnbWCGEwrYDI5HPsbeVDbdemsMZJ4L+NrjvtXmkHiLK
1QYhVsQxx0aqM5RYIgLin6czxU6/ivt+WExzBNg4hUN4ZxfroFQQHBvH6aVMltzh9nKaIXXziwGb
xNukNh+CBfiC2ZpmFUPmnoLI20mTmekcrDIYG2Ruv4nYdJ7Kc8UBDiDP1J3m6ZAdnlXQY9xR0fWl
GMkfgAeOl0CH3IMsQ2TpBxrlSU/bFBn+TeiqqM7QgWpHyvRE/QMRQOPB5f6C7k3fua9GWgYHCYmx
uyJvVrovxD30AsW9MUBRCbYEzrKyTD+ZdzCyh/FHfKEuSFUbYELB1DLQ9XSph6JaOw1EaWEZH7VR
tOoGEWyFpmdP0eDiOWZHbwDSlQurSvU9zCu7e61pvvLcVW+A1+CJlFT8JD1H3WGTY82oIbG6H01u
a5fATdVhKKtoQSdAgHUvR1Rc2vQnKL5BDb3DPwWdJHIfUpCNIeLZResoa511KbTsCxyc5z0r3JUe
lWAoOsgGaNW+DXOEsGvElOZYXcItVzYDVRe3DAEsNsu6gOVzF4uYy73kQq3cCpqFhRfINRV9zQEs
Bv6d01QFvsM5XvVP0qnZFb4KwcrVEQ+iYp4U7A7MuM3Ut+pA84XifLpyS+MbzWZntraGV6s5x8sc
v+oaUhuxsae2qSYBoD4GcGq6VKlVyQ5bXzh2jFduRNimQ4sC7JMShlgI631c8xhaC5HzWdN11CkT
B0MkH9fcWvIOqNRkuubx67ACRT5d0lkjE0DowbaRkB1PMB7ouhG2bKfr+rtrpkFdqf12zZ4qoPuO
9M1dlXSrVlPmui6cbYYUD6hMdQZ8gNbgCUUf+6gugH5EaD0LbHPjUIvUUpDekgjuYFPPCtyA0JQe
zL9GeME4Rwtg7soN5LMyfPgRUx2DSqV/oI9TbdbobAbElptoauEHeAAY6hqWOWgBBcTCQFqOrqDv
Rdc8hrFh61yoA3LPxpKBkbOkYsaUfo/B1JGGwEhKLlq/TVZUV0rkHOtgDkfNfps20fxjGOYt/Qrw
jjqHfLPeRFfY3Fd3PbfWtx5x3tf4M+t0Q3PVQ+UccUfg655n2Z760dDC6+DqxbpyS3VJx9pDL8KX
IR/qrTTyaIEAYbgWVWfumErio9cV2PB1CzfJtlKlcEliSTyL/Kz/7g+rKLHLH300fMOLmP4kU8So
w8JNAC2GftpQCryf6JV36VzIkSSNHr/qXCLliEHAXWLDXOlvoWlAz70a4ns6c9en5i4MO2sLhbl1
Ji2o1OiDva9C/7vR6jmybRo0Ei1pHgM8NVYi8zhIWXBe7lXuzJmL1LlWLnMBfYcIyfo36bETlJjH
LBpe/mWHmxwi3+wHevqu1d63HAahX6yOqbloe/daQuZwATV/BvbA8HFukMGz3S/nDWpPXgCrB/vK
99sngE3Bk+VITP90Pjg9gxaWltnK6TMIYUNEe1VASmLhRnBiSRqOfVvf8Dfwu2Zuo5cvTgnGtg/x
sQ3DK/GTI6xdHo+zFg6fywF+OUbX8LskUEgJ0EiEtFw/76+uw7OdDU/iJQ2Ik/Wgh/IVDIUIPitt
uQXaWz4MjnWm9sEKERrkeXvyM0R5QZKDbfZ4ptjxoBcl7Af87Kptx3y1yvXCfXWL1TTQkM1Sr4d0
xxkCJfCK+zJdCMCXMy3BjVPYVx51pAHm6Tgh8C+7NKiTp0H6/UYHo3gVV3X9orJ+Rh00AzQvWMDF
e2j45PeOhIcRnao0wQEusWs4e0ilHywIKS6oQTPLlYNV87mWhlhLKF6ufdVpz6nAv/x4Tiil5YvB
lxEygQCOwGo3n25XCn/uGWAT3r2lwejEHb1oaUQRAjiCeMRLNVjeuhuyYgMzi/5pSGHXMd5oFYOe
Dx3F+GgNmgMkV6jPBjySHpHzeMx7GEEESEtvUk/BfWrKnyKJaoKCj7CIhQzYqCdCDdyzr1oHj8fx
aVpooXmfjQcZYW+XG6G2pMdn4DRokN98qyunB2oWB8M6hXzMnAZRrwYg0B7bySOVrK52YN7Q4jGc
pvoa21y+AxFnZgNc8RgJTbsoL9tzt/GeOzvFzQFncAppFQUHWobF3ZJardiLFhoyQFuKYQGQ+CPK
JDtRaZxRRzL+MRlnhMoZ9LkRBjNznPcvznHkw7YQ3IIDIIzyUJsNdqdN3umb1q7v9LEBlClwkT41
a122waJvbYcshBUa4D3y4Jr6Xx9734JZy9C9e/y1FR40o+smRizFMdTct/1qLvGMXOcGE2oOV7+1
3kjjVIK2cD8UzD8aMbv76JxoyBt1dbyYyjrCTiD65RUMU8bJygR2liy8RIET3SPDirix73yvrQht
ei3jpV6V+JrRiUqRfquzii8BaGZLwGYNCDpZ4XPkadYy1pwU/igo5i2UvV1fZQcqdoa+AZQJu6jU
Na/JkC3TPlHPnl8gID56Q2EjrZ4hui/XBXM/WsOoUwsI//Rbam2Y/SZSv7ijoZq3HAwG4HuUZ2e8
wz/SeeJE5Du6qHicH8zjP18UtcYIYtFFaRCKxGZB5Wu3H9iBwIITbHAsJsijzly8yUycc+oysdE/
AQw9zUWcduxkEyf9NtHUieYMxk5mHA+LvPKW/dDNgW4Jr4ATDI8GQNOqAsmUSqxNsUWDqDeVJDe2
xsDUVIqy/mB4aXumNrdy7iD7JO+opHvsmkOhcCoBnPdcdzY/UVvixV+5bwaT+DSDUTlC7KI9Tqdg
RTTDb8M9kMQ0dDqLWeL0wBWMF+fWKajvPJJ7ak3wnJ/xWCDcT62wEcdvKgJgs/bYo2U70Txmx8oq
1BYZlvRhsOxwrTTGF1T0IlYdZeF+sZkV4FsMu0uvh2gVNbIKp0qN0tklpZY+dKpJV0mISC+1tq4R
H8oeK9o0toLchoweqGucQPEa8V5s3MeT+nXbLGEcECGJi4kcEPl3AJFHRVueIgMK9ZGK+QJp2vJk
5rCLBbYDH0Mfqfoewv+rqTL3HTTB3eIcxo3Y6l7Sw1lsnIMBTxAb8Zei9bfdAKgzNPaSK3fa+JQH
/onBST4F5nDACxs34EoztppBWe3dHsAlN87TK9XBL+nVjHXgecaqwGnhPT6+CPU0Qc8BftfTEqsv
xnccCBzXh0cgFWmEnq181bB7quE+9nq9GakVtfm9as9100/dqUfbwTe5zky1oaJE9Az67839YHev
UFypDlRdaUDH4Qva7KjolbkAYQWocyrSoS30B6OKoiOdyRmA0g/w9ALzBRdKB2YuYOGwwBclOrei
Y0uD1c0SK02+SqrUXtDAJuXafft9+mvL3BkWPTjLQHdhliE09DsVhWvd75MrdTcT5Pd0Nugfly89
gXcg89lRsC2ag3YIWrc3h0EQBKJtwzgrewT4anJ3q6JPqrNXAIR1RypNVfBtQPap69bgZX4Mh1y8
AQRy38xBmN/6WWcvIwG4fA8w5bkJZTwd3FKOuv3uzqlTqJXEJVTTui756Gc4dbuqbfjDOX4WLFrl
8SPSotURgLJ4obrI/+ZuKVp5a2ei+dt2Go9Hc4yXvyhdIVliL3JkGvZ1BYo3mWzfiqTFciuCgQIV
k7Ez2G7ojO33462VxpZA9y0Kh3VbiUTIXWnwH5RZtKQPpa+isNaUWcSu7dhDz/6+wi6Uermh/di3
kL314tZZTVY8On9s6qC6OMLJL5ERPRGgIgs9ubKzzFnVeHQiszfrLbDzwFVN1ze5pkgr4oOP1xal
Aj8DmOSvLiTVpDo/X0BRpVv2bar6me0kZ8jnhVvC2Ux1hLaxuqpcTB5hsI4GziDrIKRtMYmbBj1e
fxBAfibgX0A+znikVjhVwScX9gCRar1V5yFOl2ktRBm5nrKjr5wlR5LlbIyHHiIKZy/OvvZ6oXZU
onpZ6x9DqY4OzNK6RY+XtjvTgGRuAI3jfW+XzYOp6nJZ5X65asei0Li9tUIvmFNrKkLnLi/Ejhqp
KmuahWMwfqESbFeg8trH6R5W3p9nY3wVeIV1+f+UndeO3Ua0pp+IAHO4JXeOndWtG0KyZRZzjk8/
H6t13IbHOJi5IViJO5JVtdYfMFzunpT02uvF+KitLtpjTibWCzvVl22yzo4U3JDikYDQ2l/Weem1
a3r9MiT57WugPU+qL4v/GmgUFtlVBkErGglTLL9fSQ5I8iI8lLrrZreCdQLcfY0QVuQcFKXQz0U4
2v/XGSv8neaEgIg6okdE0ohSrGB2ssxjPVgXWeonxTrjr/BDluQB5PgcJBhm7418RO95cKOngXjq
OlheJow7Zb27483Qpog3r1fshGVdxlERT7YAa5MVWAkub7r8SAnqyBtT2C5Kmnx98pA0zTkzDOUq
S/MIHXMatTdZapxxuDSlu+wzEjCXOBIYE66H9O8zK/b6fZfWH7JHptW/e8jinGWBZVYJ7nZmh5Ip
XJIF51PfQ3T5NtaZd1fXhnxtKE0wkeiKwvYuR+8OZ/X3CEiTfy2VDuvDyo7Dmuk2tMV8NBFRXPT2
KV+z3Q6P9kNbEUaRHWTduGrKKEAqPwe1pWI+Ot6ucK62NQV2qsdgbgvzJg+jN+HmhRXrbsCXhw09
DcJd8bLz2mJCg5sMQmqyn2wFo/YyYO51kAJNhWfjrGG7Z6nP5GlItfuyQZbXViWM/gA6CI1bYElT
eKP+/HUWKbPYVGudEtFqpt4/W7/6TaV1wTPlpxjH+oPg7OSP/Pw30nf6U01SS9Y3WJkTNmurgzrF
9Ydgm5RPlf029Cx4UHJky73Wfw0vMDs5NyB8Hzod4ZMFO6BvbCTQ0V7PmrVOnsk62Sr7jUMj/t3q
euPvsWUTNoE3Cn2vLAZcq06gtYOg+wkcw1ZWfdXLs9Luomvvmu3es9LlxczCq4LXw5/rCci7UZ7g
Lf5Z4zQYwn46Wof8En3Si5PSaA9ZyB4ilr+cPG29Bc8Xdx4JkPCb2utBNhiLLk7e/4xw+aS3T0aJ
g/8HUAFj2ejl1O1Ht9Ze+CmV/ZhFxUYWsxbAqkXYxpfFdkrZprFSiJpY7wND0XfjmCRAUBjqAZTz
a+68s9IZ2ou8cJPUBFbXorC5sFcQaw+J8CI3O7sP6FRtK6FPN2/lmKQTTpOqFW0GyDNkRMPONL4h
PIUyXppXgeZl5jfFLojWKkUNXao2vjVV+zFbRvYQEf98+Y9Bijarm6LU7WuBO7OiJClrpU0UAd7j
jtnE8mRcNsxY9sE2bGuXK3qxn4EKEx9n8pVFozXZWa2Tryx22HIGSy7qx3nOzJOeeUqAmtD8rqK9
Ewy9lV8IuQzfgDYVJtL7speoTAXWkje9ey7ar+gG5RdjUGQvOfi/ehkKlIJCswXRkHT4ZipXeYWq
63+/rCz+62Xp1WZjuauVUdvMup7fvg6JgaxYpV6/anKNedwH2hM0jVVdZAMmFcUNDnV/UdGHfS9y
7mXmmVfMpuxDPtfWLjVV631o2k22Ql8SBy38qOrcS4Kg6H0acM7+xMQwMmyS9DWru98jtTD/HCk7
ZH+PrPXc+BwpQTM4FT7OZXeIsTz40Rb7Cd2jvxoMDf26GuxXC7GHbTmM8bWplfTcKJO+8yy7fCbS
Qm7LGcw/+qX35ai0nD96scTfOoLxG8BJ4ibMsDppFvE7uJTpU9KGIojyrP4Zjy5iAWTO0pAZVana
9yX2aqQ/WnFHdXA4uk35waI/39STSSwK/x5kg2b3OwtOoJl9/Nfql5FCnvoocs0JwtKKH7Qu1A+u
m9qH0tBIEgHjxu11nD5Mu8QNhbkVn/cP9PFuvWZ5t7DWypcBJHpQYTVx0LyyfFFJVcEa9JagMkX1
Ms6jeu8w3eO+K19kD2tyD9EyZw+yym68NkhcVxxl/yUarH2da9lGthLE726obD3Kl5JVrpg2OLb0
j7LUCcODtoIdhrx2HDfKzsaaF4VR3owdGSVYyuq77DuVeXPLYwvicKwYeLLE+Quhq9uQFeV3IwZq
a6IMc2pcF4jmAjcA1/XvczgjCtmb/CmwhHiv1J+yu6IBcZlcFvayCL3fKbvxozT6+oBBW7uT1dhh
bjozyYHk5/qx1EW9lRcdFOtUcjO+2EUHs8swj0CR0qe0NLF/McEIt86AzVE5hEyFNXM10eSnqgOs
IuYBrlAxpoEdNf0BMSiFBOla/n8c/Hmp9dX+8wJahJlk0pWIeKzE/w6COLIIr4mGplWvVZYv6wtt
WjZVNBqf3Zpi+ke3zs3+2c1msXRUWSdf51g6S5NE/DNOO89vHQ3Z/W4xv6kYuBbICr+pqifutl0L
f1kfoqwPhr0HxH8ri3ZtWX5KoOAii6HxOkR29yaMxrxNeZSSxuRig23BSe1RyksG387n/g9I0RtV
LwhOgI85J5rnfTcNTMlw4FOf0PwYdlPaKefQq/szHGF3Z8SV8pjM6IYJqMLfraG/6XL8kqImNMbN
n1WB08HkdCNCn1jYVqFX3Jxq7o+oIc+HJGy7ez4riNPiaPFGguhXngzir0g9WLrB+6g1/dXN3AlT
E+49ZeUqJUmt7QGY96dOLJh+DoW1jZGQfFHXBwW79+mnYrdIIhMTw3ZwOKSGGh5mpYk2Xasbr0Xc
uYeqJgghizPIpEOqpMlnEa9M46B7bfpZHCPu0hwHrY1aJuZrpk5ky42iYH6l2FnJRNEuPzs7pKsP
NX58n612E3UHh4jQ51hROqzzMoFj3Tq2ssmetLOGi+D6rmCJ5LiPKcNna27BR+xdFTHDtdXzqvgQ
acr82Zp5obKPBk39bF2yJNyTYgfTv165cUiE4CxtfLZaGobBlo5utbyUiFVjr3bIccoic5u2X/oW
9vs6tpjGZa9bId4b6+tqgz7tcQGD8TO3x9atukM4F69Y2EyTD1mvvcoDP+/vs8S4O+0yXf7dQ3YT
MCd9EnnZXhbbCq/aQlh476wuhLmpu1dv6YCrVOGdyddw0Niw410doaEpK2U/eYjK5KcTA1CUJdlo
K8gY9vm4S9bxX12TjFhUlpAL+6qTZ52uvugFzphf124x+Dy7wjq1cciMJ7uFCdTNGsmVjbywlvPw
8WNIyDlk3fPXi4UlLha1Uj6kbMj/8fowAVq0copkK/t+vZijp0fLbavLV30fKfkJCeQ3+cpf144L
3Q0IjGmf13CeQ0eDcbi6dsiDEmPYITzMlueVnPQ/1VkmrM6XZR3Hhb9PLVJpyIDAXDeUfKMCsLh8
nsquXZUpvuiwdZMt/8vluize62FEamF9yXm9jh317Ipk2ZwVF6UKT99qicvaDDlVb9S8Yx3xL5dF
20od9k2ivKqWF701WIHJem1yjWPdqCxjx3l511oYRXYLahawrPmaEw2Q9WnuTcdFTHDM5MVxdyFH
AjyNGAgLWo1UgDxUXeJdmvUgi11n1Ts1hG8s68a6JklNjr/yVV01iUwlzjVxOueaZu2m94zlzCRs
EhtbG+zQGbYEvphX0oJ1tuwoW7QY97+1t1jHftXLMy/Ufg+Txc+xTWSdzBLpzp911u7nWVcuQBoy
18yv8jCbMbpH60GeybqYhNEGOG0T/KsBxWp4bOtY2TlRhv2sVuXpX/WyhxxKmjzcNSyXP1/xv15M
jtUa7ycBxDUyR+g3G8N5p64ue18+7tLvvZI+fBnshKMdqdtGFr/6jEakBqqnjHu9dRLf0qwYX+Im
OjpVnu1HEWVvcZg+SmbC0oYJf4vunz08MM3/e49QqbvNvHSojHoIUXp9R/Cqi4qLrjpb08Cy9avK
yRI49l/lrxGNnvYHo6yvsCzyi6z/7OzMqrMZcozRrL7vHpAshyBhYvwwETvxSPc1zgF3o9KvZ6t7
+KysinY/6vqqB0pduR7aJou37LHVjbzMZ4PmYEOSIsq8qKsb0GoRNCmzGmRZ2AdfdYkrHOezXEoL
oK8mTUOV05cjZeU/2mW5bZFU+Nfl/rPjtL4D2SIP8oq25v6u+ypy1zGxyz5ugR077hjwmDYeGZfJ
r6K5uk6Y+pHZKWv1XENxUA1BUbb0Yav3m6hroOjxK+9kpd3Yq7fEbCSbtEFC0xjbpzpWeZbosXN0
vZRwydikj7r7LttkDcDF5OAQeQy+6mwLO4i4gJSlpVbzJMAKPJVPsrs8ZIbHsl11nc/XkHWmUBO0
J0R70Et3PGi5CgYmz7Mrwbjs2hL7OAjEBOqw1Eb+uy5H2SL7xNPUAesdkANee8sGKHjarhwMlKfy
TD+VVjq0L2GOb6xV46jmudFzbsXTh5YDfW6svCMPXeNtlkUAJAqM1OcabjYLx+gBPUZ8/hSIfClb
Z3/MzflP+NoBXIYx8rN+BGtkeGCWTHjpWdy/KCFJvMFoUIBwUHBWszQ5Kuu6CwpMuTWmeXqpWjDJ
sY1Au+amx88r4ZdJcCVEN7Dn9svy4hYuOVqcXXU2LJ08rjNnFdmh/ynLM3lo47Y8mK2BZlAUXe2/
D4TWoFBPPNby2NX3qtt+yMav+n/1XaZarNi2/7zG11CRusMJa7etvPZXvTz7qlsqN77EqC+v7+Bf
r/RVJ99MuqDg62Jm93dXtzDjfW0X6DVFVntFXxS/cycydpObt9smWYCB54+eAx9QKTv3pSr0hwoX
n7tKIvWl7bXFX5wuOw9j7r0sYd9uiLs4fAe0mu1o7wyW/1t9LXqrJeuiAMGRV0qGRsN+RPyQjRaK
M08htwtr7kuTWhVuXhG3OhbeHMNVFZUMFFgGWZanqG2PJxCtK31g8l7zELvobBpvsgQj8Dkv1PH+
WRImgS13evgs2c4hX0r1UZa8lAiJDf28MJxvwJhhn47dcpcHHSDstggNFYgCdUVt/m5oQFTi3OG6
2061ehui+NqCNocf8YQ6fF2hhm5+TyKxL7IYT/O/rwzH2tsWBuhLDy9HWDO5uUXCyn7oAN08mKWT
HGbTgaA0VEBL1oNBVOSa42Cuh+xGWJVS1xvR3miWieUpJdk3iU3db+wY1jMuMQ893juJMl3UeB43
OZGtn4i51Jr9s0GwbaOmuX4xlMq5zQNpNdlQQ1rG/lH9GEYLKuCCWX2uuPu57cpTjuY/WnJfp4kF
BJe0brsESaSXp06zsYCalPCIMwAxZ3h5ttVUL2LISjJmRXMkuFe95Cxw9g2OyhvZmsNRuzZj/kYw
OuuCflx8t4/bp2pNqiJWsviWgxngEHloy0O0wZ2iL9RTq4XL5yEtxn8WfyqLnaMXq0RnokLQG9az
cCnFP4qy4V912dqvcgucTOUQbem2PFusQwMcaBKCjMeci60j1AZyZZw8alYDoaJu65/tYL94k2q8
pP1kHlLHDHdZNYTfFNDoE1Can/WCcmUxzN0tUXPjOpHtDOpmKu5TLNR2H0UQmgpQXsgqjOFRa1Ms
B1s9fNDXA7um+jaufKiEcP8WDCyL9HbEfIRG2Y0p+hfh6+QkryEPwo4BgUc72I3g0oS5YJGNIp5p
zN+NqkKwkUQ65kJ9so8HEOHhYIlbghzArawF0qFtaBOJoPjVINZibnZAnwy8fL4aFNuqrwrATacu
EGAtWufdiEIke0XjnG34qd/G/qe9VodYCR37NThIlqD2QTBHBw3KJEJKo4LJpq1c4KCa2zHKSfys
DbJOtloa21w0v+kDHLYOkLLzlXxx7l4HQtx1zPinOmdPbV0rLxXQrkO7mPouqwvlvbCUQHaYMWre
9HVqXuTIsACqIx08cKt4yjWV/O5vR4HOypjtUuOe2JZ+JyI57qJcwYji7zp51iSiDtZwxm725gEq
GjujYZ5c/piMlQeryfSbV77IglHygPBzQH/HqXT+dJq5T7esu7OtCRFs8zWqXsdHRjX47Rw6e9kg
30oI9gEnmAit8tVc2YHRrfSteJuxDr8PlRb5JPQJODfLvHfq1tnKbm5IisA2PebdtfX/e5Q1xPVr
j4ePYujDAxo3wwNsBBQjDOx2ySRdvur7uCBRvCwu20G6yYY0U9ULIdajHCTr+bxoB3TjGuJyjDvZ
biLso2t/Uy31XWqzJN4e+rrzS4laVOA1t3pzWsXeDB74OiMS3bHFeOgAMsu4W1X7ezTf6Dvo4b+M
qP/F5aLrp1ycFJJzVoUTYWEGFIf4Qn4pzMmGbpjuRZaqGz3TAAO37nXWEOeSwkbJoO8jNXavsiTr
1yrZy1tEuP9M/OpFCeDPtMVzNevho5I/ARIWz/Kw4OyzSeop3skicNHVjbee93WyoI/o9pdW6+a7
teToIZJ1D2DmLEfZGDvTvMPMt9jKVmxTp3NeYOciW5scYagZHJdslFUwLYDamvNdlqyQGEPYXkK2
N4W+WW2Ls9WVYQBQuskApAey+GV7/OmXIsvT2qetlS6Q1siq405QbLX52XVRf9QV/DBZ8i7Pipqv
m4npdV5LskrV9TfURrOr7N/yl93jNs6ss/ZwgRE9DsIkgM/FPMgUaDWAFNNxY9HjGy5LLAEnnj5V
9jirNqtHM76Sl1I3vKHxEXU0nYWtz3PzcWqGCnClngZzPmPbpgyIzffvUWd5D+nJ5mHz6EARzuaZ
bGuWO3uT6PrOdTx7Z5bZe5VUCiB9WwkE6ckD6dgjerLxoxfycNegun13CXSbHUK/mm4aSCWY002e
KRZwo7pCB1C3+VkTZcxxAa9W7VwvIP7ELE0olsgZU/KohpjmtqG5cUudKG66IskPzvQ4e+uKyEMh
NuL1UVKYy5OhN0vwqseQhVFhOHH/Tz4wtj9KlNqeKtWIjpGbf3hD9EMkkbcPY807pKFCbIvtMLNk
zL9oebXiOdvbK5rBbadj0lR8VmRY3Bi3W9PyZ1SJHioIbTsBez4NQZ/X2ktvaN89TXd9FUTYxuxD
op2K4zcGCSJ1BvgzRn0wjNw9RAkKrIs63J+QnlAfPE9FRZs8IU7uAgIQiYgtoGcH/mI1tRsyHdtx
7JmX1Sw5T8AWfVF2155wfETE/s/UKlAqrY1uG5Vavas6JfdHE4Cpng0B8oQAneIPze6XH13d77HB
O7aLdTeqRj17LdhWJqdh68VN4Wvx/FfY/2gKRHzZ+/5CUZnvov1ArG6feMW3IQdMolc9jM7ySQet
5o8NHuW68i0q0sBqaqaVusPFSpg/suId+aidwTdTeHivTU77S2WZsLHMN9gA9QnIMbsTPEN8MxkI
GSjKGOhLkQGwsr7rsb4A+GZN6cWlCOjwASdxWxVMsHOOZ1FdpbfYBlm9ROTtrBSp+6ns96BFfyhj
Ubz04V81Sqz7umlfFaKjrBOWWzURQMrjVbdoypg8FmejavoNPCafZKkR9yG8AERy/JUlUXPTZgNP
reylHwbt1XBOAwjKQAnFiwYvZFNCkN9MPAOIeJpHXKpv5jKdSqFi6JTmt7HDOkiDIrNdUn4MEr3D
PgZPeoqjo1d3W0fHgy8sG5xWzPGx1+KGxWdX72Mb7bph6B+AfmzMZh5BIZsnrXQVX43jHKRd/+ws
JQnLuVw2fVg0J5GMx6YHm4tiD6lZ4OtKrx7GEY5ZaRYAX8F1oX5Otj92cOKoSBN1PaZjA+L+cWjf
XAeYM+Yroq/tfdfHSDDGamCDgBQw+A/LAo/BxEnG18JCO7Etd4OxV1i6h82RGLZvYnIFikM9JZ6A
ZlzXsb6t57o99Sn623d5WsN7y/x/tC26SkVR2sO+VftjWRHoAh3JKHkVTTZ/XiDCaiYJdT+flnEP
2aOANGs2Po7hE3IMS3sSXqzvrF69q3pVnwCSL9xhsYvrBvvjTTsDMun1+RdzlQ1NZvEeW7GKkrMy
8Jn9opOtw9EvoiCsHKyMMvfPJ2yBPhKXDRye7bFf6D9123kWYe/r5PSOEZTHrZMMf1QtP4/wlofK
tNGBrZAAJgNfFqvW8uDdmyyNkaHFv9MWL0W81NusB4jc9L9yB+kLgLoO6ptVtV2U2L0PTXjMF1d5
DtGJDef4rBn9a2F15Q4BjI+uyJStE7b8eOgDIiIzXFVbDKTwSVRrbfncxsP3qDE7BPFie5/aJFSq
sd+FQ1MEvN/0nOfT3ov5QvIK6Q89t4ZrXfJlaZl4yUfy+nrN1iUU+zTJdwsB5YMt2kuelyjEpOXr
WKmBWC1GsDvEbQjrLTKa6a4rw0tTIU6QcjOq2vBQhdp7rDuEatrmrLLfCPplGLYwF62ToiuCmH1q
HjOBVkLT1X8JrSx9rI0NtfkLsZfEn8wEh+s2w3czeuwKQzsg9NpEvbVBSLd02mc1E2+1qca+Z0xs
fd38Fjt2tGuMEZnaCGxq4+VHXWORkLrpe9d4i9+n7hw47aXqMt+1Z9sXXoFveF65u5J0z60HsthE
bXcrrJ5oLqoWaHLBw+qEirRh278S0098MVjvRhnByCLkdBeqdxgzpDPc9lQq8y/PQUbJ8j6sMcdF
0hiPBZknPxaki5mcp2C2gPOVuucGhKGnAzuvjOwaoihZXp+TseMZ7E7mDg8G3e9Xw0gj097gBU9g
V5uLObveJqkGLBhSyKliTM7yMAgrOZMdPWd5Y5+AQOXAeIdnN4VgQWTJz23F77vmr8Sw3qxx/qPR
O3JgsXkBjH2uYCE6M3FE03brDXT6by2elVunyF5Qp7ZuE9O93zVZc6iiNn/IZ3B4Stw/in7xzT7P
tjmLuo0OMQttpQSjKG0ES5vbQa9h0FvrwkBXxk0PTe5GF9xNQkRjjPi8eLl1DFmpnUScaqdkNGBo
xsVyLpN0PBRo6V6Ahht7TYj5OsR5xGIWWivwmHo3jPjrkWvStlWSOg95F8XbqLnWPbQeU9gkU/ER
RIKBJXFRY5cXoyEbrCjIoEtV8uYmkHhLCOvFNjxc5xZRv7btYVBsZOuLxH3tSNoHjWP1iLbHSNX2
wICMGWcflNbVb0vNzkmrh/JdqcmJemk3HSvLtDZQXlu/43H5PlkwffB1t9+hFXeAk8E+gFPFPK4X
xjsTGAZ9ULXeJ7vvsYIVKhaNFjYMxEXeI3Q1fB7r4zvxdDZsaT28a144+DkoqXfPQlHHWtzmPSp5
RCCHV79DIZvQZkYpLFKME751+g0ZQ4+AhBNuZDERi34rFFhEU/y+dGkVwEsywXRH3a42JyZZ0zzF
NnviMDKHG07r463ls54nt9kBOGOvzAS0qbwcqmXmWFfW2kSUvAdlaZSXLuUrG81gsHmXKNWkKEJP
I1K7aIv0kbFGQRGFARoF7DfCiM2eTC2wgYzvVFVp8d9of7hDRooZiQmo4uUzOZ15NyBLsQEpZAeY
Khn+oBnZvbZGx59FamxTQsC+YQ17vUw9rK2TcbdUtyGt50PfJuFt4bMoiX0Bs/iaxaF4IJDa+0gb
MWU1inpHURthuGJ5sM2ZCbts5oBAAug6BKBJTLGTVYekDyAzdDtj9dLsiyRAFSG922NfHr0Fw04U
ArHyqJbvZV9iV1Eu+xpzt+1ceW+Agzd9MyYQX7j/wwXE71y7go9igw3Bt7ZbQGs79jZM48gPMwKt
bYOciuB0lyRQhkSIVJQ2Zg+2kt709dEdZQSu7LxvNj0SlApyXkzcAuIDAQEkPUMr6L3c8dW8JBHJ
9NAlof00Vh5BdSvftb1R+WNJUKP0IneT4iPmt2SWt21c2ZvZbYYTeg/2NREazuvpAm6hJVymmTxQ
C5bQd6dMLoVRA9I1LjMKZ9vBmpMz3I56z8Lf4p3dkd+qDxrCC0Jpw3PHrYrGUPWH6Sw9fl7COgwo
msRxQgh5drRt14XlvoxEFpjJa2tr9UM0T7pPRO07T28yzKOYT4XlD/NQ+XEbKXe7avvbZE+KX5Cu
v7ZiFAHSv3xw1TvFODgUJWGetGseiHYDbugB/pQNQoaFhQ+zo2kInCOd6KNt6qpaeoPeuOMvMd26
lmwjbnzeKQpdjDdz94oe+H6IlMwfXPVuEtDZGvY8+1qnnDqvfBXCdi5Fp/xqJn6oydKMq1nVxbad
0z9bA/xOgzY1BiwPZd8kl2wYJ19JZsefEKvvmPcdqOe+p9r5CT/ocDuHmNCIAaZ0H4Z4d6EAIRzl
lzmZ49kMgW9NVRzE/WQFreB/0ld6flLEAAXUIDA6T+XRnQcMJtyyviBddVMbtlQGUBEDZz0d5wbA
sqzIRG6fm8nDGGRi8aQ1Q7uHZLuNJwXKWi2WQ25lLdDK6qVry0dFBfCGTnO7d9r2QxOZHhiNZnKH
Zdx8nnlf+gmW3BId3QjzmzUm2g9xukVVmBV8pM0bld1H5cXiBEdJJXu1fG9bA6wcy4INNwUcCuy6
g2WaMLHpvY8sLEy/cwZiHaj9TBkSw619J1U63SZAhkjftLvMjd4cNE+2k6djiimy7TJFNpvhgS9o
GMTOjkJ1K5zsDV+ZaVMTMtui3Klusxg0YalE6HXo1aWYkFVqQ6ao3DYN30FZbKckWNJ3edIFIoz3
xOCyU4qCq63q9pk1/gXPxA417OTB0DRlX3Ej+eH8kAHgGPNEPLbsZyOLRLPhkjcR8Eq6umXHqjY6
K312dpURTfu8srVNAsDGFy6qpMk9EpPF8qYdghyE5MZy0sfYE2fbcptth9Iqeetc3Q3Q8Q6Lo3ow
ftHK4BkOlWZI812PfvjS2yWqUAmS/shy78JZ3baO2/jQlbNd6Fk8SUIRbREL+tCQb9nWfTs+azlh
oRz2Ta3rOEZ5HtaXBvpRdZhMGzwEn/mpXGIs7g/Cn9lOKBgmzMbGycDIRATlQOs7DcYYDbpoepgD
85nEW0x8Bp5roIANBNTeNcHAkmJXWwhh1yhBgA4vu6c6g8JlkAj0yPk3Ewj6bDJnX2UlbfY4TPH8
+YnMwngWSfaohPUSDKoWXkVrfNgmefhlqE5Jn4pjMfO4NhXgXCXZjMo5O+wyoZ6esXDdaJiZBXWt
IaxThlDnQnBKaXvq9AKQ15QhDRjVfohO515V2LMMtdV8HqwFFIRZ5jjs2NZj6KXLDo4mngophNR+
UdipT3kCEMCrjzgn9qdpFMNJnn0dItvsT3kCdApODTO1Q7gdfPt+LjJ3z49bnYxMrU428a5dt5S3
Gc3YE8o6yynJ2bR58JICeTW3IxnQZ9O+JsGIQtmZ6IXrE+q/Cc1rTmldvDVuTgClMMfmsMQ5W2QP
VrObzajb9vNpNHoksZ0WS1Vby3PfsgqfL8E8Dsrqq1btp3kpTswiBZugKdxafflmx6ACuiEquT6h
lha71twsAyUuY/ZSbniSB5avrEPj9GYRdt+Fitqclr5Bdmm09g2Pw1OjpmAXY5alft2UL0na/dF2
Rf/5Xckz+TXFi4WE9hwurk/gUezD1dRQ7jPkmbsWV4c3fu9NUxUTb5qDPYXjyY5eITVVPOi2Gorx
7C7IynpO8mYUUaEFrVqnx65bSLgvG21MHzXFSzBF54ORfLNQM0QJghV824ZhwENqfQP1fSjbW6rw
uECJNYjTOcz9WA3D/ZLVh7GtEVYoMNdL4uPYwUtUWKwBg52Mk3wHiHmQF3aWV9J2FbYHhrsE8rTV
4ortb2j4cQeIEqkQ6N8vZeGxtRpN4jX4Gp0AOugnAcc8qBx4bPVPd8l+Endx+WZDpMgG3XLZHVPG
Sgk3zVgc5W9V6VN5ataDLMqDiZgHf/P1p/yv5hA/83/0Hh2v3c2jILhY7LVqDPDs/WBz0getibjY
1lZMBEaK9DDUuUdShw5RhY106SZobs9+4zXgM4VTA7njMID4281/CqwJyABOmtJdwqyPj5mSowp+
73Gb2/Xx8FiE1SXlOXBCbBmjrSr/gSpZRKC8habVY1W66PcWiXHC4Yq7ddJG8QFGk06IkuUprPOC
Z/eS77QxenTIioX5M/bdr43qGvthDROolpWfpgi1wabRz7OGQ8oeIoLz3Dfcw97ggpfMyxdP0iBR
sS8iiJTDeFRKO+XWceebmNH1shylZdVEnNFDvKEeslOoCuSdO4VlFWSsM1/NES0YxfIXss6+MgHS
cg3dT73IfEZFsqiq9OSVy5/82NicAFo9mmOBRaOedJuYFJk+dt5tFIuxJ6hcwRoLErYQG6tpy7ua
Q2oc2EYFIqsSv8+i8m4lZJzRQ0L7vdhDtF82ZGE8eqEbbEwIpGKVortL+g7qvzmHRWIGOOsWm1ZZ
6kuKcIahlcpbxWN250yNe8ywt3nEgpGctLV0f0yp2DtLh4V5Zz47jij33ALFISSO/lYWIYoJifKj
D80qQOV0ADEqspuisu9pvWFbZbH4EVXxK5GkACNn82OIxCO6ms6vXBBPY17QC8W+ZyHLlyJKar9R
cf8yW/snkXmXWADPKEft+gPBkidSg3Bc+vr/8HVeS5LiWtu+IiLw5jR9ZnnXPTMnRLvBe8/Vfw+L
2UNH/Xv/JwokBJWFEdJar4FoRbTkUARNctURLj84mTlfEMOczzOpgwMoTeMwK21zZPp4KMohPqvV
Eu/wiEjlRFrbsLMfAfrjehf2rzl8EiMuoj99pbRhgpNM0N+SUi0W8kp0VA17fm0G9c+20f7Ih7ZC
5BrCJNl+8jBYfsRu7KEDNOQHpHuTlzBOMsitycQgdWynLL2rsnK4s5bo3QTUdzDq6uL1tfKBg/Ix
9AxCqjD2Dn6XHscgDj5ACn4P8St6MGtdeTdUS8GFQR2ObpeBbLSK6JTWo/tnTfy69lyw9Y0/3RH4
DA6piZxSTwb5grD7wUUQ/FvjDcbeSRztiRWAca3LqDk3cM/eIrOF9U4m/FeNCq3lxT9rfG2ZT2vG
i1ek5WJhYV48ow9fjMontKGE+Y+0/IWsQESONCp3c217b6CN/VMQORCGqxmrpjmZnwgx/Jz09jpP
Yfs2NK370iFsEeXgmfErrs8ISjMcSf475cfeJOedkEtLd1t93S09pVHqUkj37eit7b+eQnbbsy/j
vK9nyjUg8gn7Y/HGXTeLAddcqcuWfG/6SKWT1H/b3PZv3aVNik9tch5pm7Q2PxhqOe5Y26XpDkhw
yUd12VQdpjCEU//TavQmE4Jlf6oA2T1i6/VPfT10LcOJNKBiKacgCaubFOXymR3MAvExqZvN9J86
IsjMIvv4vpj04NXSVF4HNzP2gIiCV2krM5vRPTaHs7RJocJNV6PBv1+bMjt5DhjGtoNaDACvJqLw
a5vsyJu5Jr+zSOYuJ1/bYqVZnODV69bGinOPJrrxVJipdozcMjhbJYrVhVJZj2ppqo9+5kV8+sb2
W+1qXzKAyG+6qoy32Q+zo42PzUsxzSyfgmmH3n3xZwTi4hzjI3ghMQJrGXYiXm0HTff6Q1+nxFL8
/MEu+ubejNOzyzf2DkNIpkhzkl5hjp0Tlvx3OcqfZ8RdPvI6dR6hH6pHhWUXw0pgPwztGDPDVx+S
sb0hhpLdYQIb4swCkBsU1Xw0PM3GOyNDP66Yv4UO6oVcaO+NgP5D3tbqn+it5YdwsPOjOmvPpJs7
lpgdan9FMu4bRPLOZl2Q6VERZNJ0iHJMvQ9J36sflTMAGG2ThU1BJCnFZggno8D4Iy5/Gk3XsFIG
0NgF1pd5MMtDBnfuNY0QKSjH4jux/OlOmupA7x69NLtKTQqIwsGpgfp9kP7S1nb6h2f19b3U+qiY
yTCND207eeDU2vBQZMnwmod+Dg02Go5KMAyv0hYVTHYBRz1KzcPc8S6qsl/I0PzTYR5RPCYqCQZl
OYcUmf53NFjhi5zGK+foquKAt9s69B2uAaZSp1dpq3hv71vFf/QacvhTcRhh7z5rc6biBZlMJ8cN
lvAEw7a0BVb0kuVkUKXJKnpQt2nxQ8Z1aYqGedqrpaafpRpPTfE6ERVfz5DjpKwDVBLMq4BcgYM+
x2XsXOKG8RXJlv+Abtcuzcz8XPO/bu2f+xHiz4FDGvpJzrd17LXobSQbx8omG/YoOBUPSAaaV2Nc
9HOqaNxJmxR9oRYP7VIEsQKcU5/mRfMJas6/O7bOWjI7l1JXn7cm2ZpSv3jY2tw4+6V6NbOfOvJ2
bt3ED4VOyjjE83Xd2tpspQVEUHs36aGQYVq75UGVXhQdMEyrI14dlyaeGmrWfgQEgo4+c4aTVLWw
yBDV7+BdO1bzEfr+AvJZYoVL52gIs0schoCql+oQdiXGs+BMkGpi7RXaH4aXgm8rTCLMS9UkqX7R
G5D77dDZH2NeD5dQYcYme9OxSS5tXU6HwIQr37e2c/NrJiV2QnROVbQQkbTUfnf6nCWYF36RmpVp
yduSJ5Ba5Pr2u2FaqCS12Ys0FV3AbCIr53upgpgy91gB/lmh83DQx8p7t6JeQRIsUo6W57nvGlOj
i5ozqZNqgdQL+mtMcqSzwXDxDIPhTnb6IDrev+o81v1+mAzeq7J8VpeTJi3T3dbz8nvpiLstc7qp
w2AH/7udtA18eY5hgwqVx/rei8oeEg2fvFE+bPJtcnXHJ9y5pHHaHrrI3rD1+eKkzSl0+hTsZxCd
c9RC3oPhpSzr7OQp+Aunw6J7OdhvBAkskr9adyxAZX0oSU90KlW/dkHC133Ksw9LGyfm+YxyeI+k
zMUN526OoDs7S7VXRpItnv8FVWGcHEY0hL3OPEutKof63TGujI7R0cYS0QEVdHN03YO+laBonPvh
RzMSyUorUlLQaPSLlgfOPiQnsET5nH0P0uUYpWZ3Ioy1xMZcpvPZ29QZ+d7Us+Di6Qd7YaHai62I
FHp6MUzlycjrr52u4OjiVtMTPxoZjmIkXp2ydlEMaJExyeN9YJdQDXU0BFHNKr61ef/s+5X6jiGe
IG52ten5bxlxraRirq4qFddn0kAXLYVshcscwy7MhyAP0rVJG/3ohnP7a9ykP0rbNS4NbgiPoYU+
3MQU9y6rsj+Yezc/XDN87MdM+4VbwynxGovF0lMzzTsm5Dk57LYFLmElOw+N3q/Bgr8O83oXYLHw
YcbNNQLI+0PLEIZTnlPcMF51u7hD4DU/FRpx2lyJ86M7xCVJ7+grk77q3LsQGcLWC5E5T9pnsy9q
AgF29KMOv6nBbJ+9RlvQ+bl7mFRihHkcFvgvuwRtVZCx9qy/zPGQvw9dvLAL0/Am1bRCbxTQxD3M
e/vZ7ybyUN1QwdUwxueoNhd+WdycQAXHl6ZCI8RS8guuQXgBpHZ9IehXH82FVs7K3Hhl6s+fn8lB
kqA4AII6xgqJfpJa6S7W24jgjb0z9RfM616DmRHIYKg9Bb5eYBqdg/pStPJDd1rchrL8xWK19tHP
rvbSNvpJ9iF96t11WDHvRvtnx+D8YYaO95aVqLzjtPDRW8aEGTNevsu+ESE4Ys2YYy41Fb3F16on
cr/UepLFrzmGrlKb6qx8bbzkFPql9dEWFZ6teXaWfZ1nqS+OX1/WWmlWL+0w41+YqMha6JekSufH
bCladbib41YnXEOt7Jr+1LuKjZaRbj+Ouuaw5p2yHREdNAOk0Vj2xBbfmGnK7jK9th/VQWOvP7Xz
0YyiHsHapS67pCCBiVtQ/yiV9VRZ1VgkVQvCqNkQXoY+IyzZhPhuuVYdQhhCOUyqxfIHSALYHL3A
nslaACeiOrY6vWdXna9dOL2vVdmj1WV/i6zkMUv7P8wiLq4ZEa/Hvq/+KVDAdI7Yk1X7TzsG1Rsf
dH7K1rc1HM3YNaNW7QCQIy2ynCVqCQaNeoxggOkHT0bijqewh0yppWrwxJsEScDu5+l+scKRNunn
4jDzJFW3Mp9h3BFlWI7f2ueqQb6othV0GYOaqZyvHcLJD2GcUuRxmwMwhmI5pCVJ5KUtMhk9EQIK
gHPY7Xtm5R+lX4WPUvO8yV+glRhbLzuHNlbOymDHLKTz7l21c/3Bxj4CxEgL6IUeFbBUFsdvUglr
ckzIns/3UtVaoByQ8dKzVMspj6/+4IEcXo5ExjN7modo/cPSZFvTPqrT4FVqVjYQYh3QRJFqhIX4
0TaXQPRyeGhb5Q0uhr2Taqo71nMNBVdq8vvaQL+kdlY/y2/PFpzXaMUKtozL716ARZOulUeplniU
82hi1i5Vz86QQYoRglr6ytkiv39OS0K8JJZJrVlaru6VqqlvNskCAslTxVhtFs1FtckMBXhIfjhj
Me3iIHC+ASC+q9nC2oz3qbHmv4lbfJmIhP5ZdtBFSMqHb9hF86lnarjD6rF8BMGRXsrC9m+tMYd3
vq9EF/KQ+aVAxPNJz+IvKfJsP9vJeTUnbL8dt/yZZ4WNc28y3rQSb1w3Bn1D7Cf6eSUR3xDBZ2Gg
BW78mI55DBInCO5IkZ7jcX6359zYIccJfKNM7Yd27op5l1Uajzdvap9mT1Iotp0+EQ3FmNn/5qDw
uO8TGOjuUJFPC6oewBXQczh0KhqbHSwWrx3vAMvP17qpvuO+qFwtLZvera7isRufNWzFv2Df9SOf
3T0J+od+Kv1TaIe/qi5LnqI4Qrc2dZQTNH31S2nFGpPW9qS5uv0R2mdSYulXY56Hk6FE8dFV0rtA
8X4wXVdvZh39MqPiezeGJumdyrloIEbJsrn4LyE0NtZxigIT5AcvNJK/BpJE6WS5QJEqkpUOL3ZS
jd5BD0kvVQABXoviTEQ+JuWHd3abx3iIoE5MlkD7Ws2Bd7E8Mp8A39NjFSKPaTqAlQaw8E3T+/fW
Xy6s78ch114NtblBRK92ZKGCk1oQEbOQuyTwMhLvVZmb147xNI5/6RhnGC9Fa7uXKeuQPxwBKNd7
4ozKRVPIq8Fpqk5w53XkQXzj9gOoh/qYEgE7oK9kH3I7X+xI5yufRyQ27eDPKnPrt1nno02T/uSQ
uAfc7YRETCkUcwzvRy/+MeV4940D2rk49v09Q4MpW93DVC5o9lYfti8kb7WzhfHwLbByovJR6R6C
XDW+gPz8Plhx+beJCia5oF9R11WQv0OC9UWJOMTQdjsVkborBnADNjha9FyBUpGaFJXVaieI8wTH
lh5S+KUO0mX07nzIKq/IqGjA/uIL2IhjjKT/U6+Z6ttEavXo6eS6pWohpPiYxd6D1HrQhW+DARl7
tPt7aTJgH5ydyK4OjZtob15vtKA8ARAtNWnSDAvBtzZNbnLA8vW5GnyZmbtEl0LzF7XPsnubfCCt
ZlS+SA1ro+CYuj5OLMvOkZUN+er2JjVP17q3SElBCDj9tLbpWE1cey+3YdFwgBRMSk68GrhULgcE
rjIdkypRQSPQg1l1/NzpZB+WncpSjAOBPwXSwFV6EOoebn6BCtR2ysBNb4ivJutvzqKh2Efe9DbF
hDsmS9PfGh+HrbwOb2kW8qUr2vhvu7XRlWbu9OqE9ms6/CyxVn0nprmfDGvE4SI33sux/BEmCE3I
PkK06h5xSu8CYtR8tzVs8ZTeG47SNzf04FbhdrKXvYNKpgcXb+vsm89870vAMPWU3byQGQRUtOhV
CsRRimOV+MUx+bdNnyJc1isP8W5bj16nYATl5Xtof5vnNIyMN7fojLdkVhj0wbRcpRorXnfVZuAh
0kUbbOOND9jkZNHaP8dWYD+i0nqxl8OroD4Bd/cRRIfbVimd8ypFEjeMds0wXp0gdl5btNEfx1iB
Zq4DQCvMAHY0xiZn6UxEMHxBS441jd/me1C/zZELNB4BNv9zvrr7u8gU/wizH2AU7huvcOl0nNKa
bq1KW2vWh1rjeyY1vDCL81wBsFurus9Rc3b2AW48SdNozKTzuljFHaIK3qRtmv2blvNiSK1ulf7S
WnVBD/6oFL09PZWAQx7WJliQGCMN3s5w8ujZcXnNW7Sz7Ek3d+R2yRQbQ/AqhaeGZ7Uw5kepjb7b
PEa1ey70NEr2c7NEgevK2cneIuIrn1o6obMmiU9bm+ElvzxV5aPXl82LFsEq++VgUTk26qsUPEco
ePRkq7c23xw+6kgd71H0UV9xqI/va83+Y+uQsE5BeaNpzlubi+tVO64nbfoBwQpkhPbWaE/3ehQ/
t6OXPfINzB5Jod96SBA3qeG3aKs72fTS8FVrzfb6W5scZjXF97r1g4NWVhkgn9x5kcKtiRI6EAJg
qNNWqgogXXIx9XBI4Ki+1bFfvvlJSXjNi6OztGVRTqwyBmIe5kW5nypf3fHs+1fpbBpYfRaoFBsm
8J9SxVUpZZg9Bl1Uv9Vz+doSKHxA77V+KxJEbs1Q8fcqdFC8HoY7pzN7LgA7Q+BTBxKpIKU0u35T
pzp+amL3KjulCbsqjeB94121aSgfJ3O8s+uw534OxkdjDuXNG+sOVNAUZA91UB7z8qioQ3loGqc+
aFYwAzzycWxXDOehT6BoxL2fLC5WR+zAvjaGX8CH7+/9sn+w+gDF9pCcFLyE734Xn6wQwYPEYqVT
MAPwSq26jJH9c3ZzEGz1Ve0DmBNKCKZb7fVDyxxk3zD7yD1savRsN4MS3o+RApHU52su2T7wMbDr
TTDoqjLcQEx8aLUTnQM+CAS4VSDpgJT7Xr9TZ7TmWk0xSC7ATnKVczrqX1h3MdiAXjiUhvqYdekV
T2PlvupK6LH94F6zHgKcYXzEzRCz/HNZJ4P2zPrQfZszS7tNZLSJd7QEE41il+VTC2dqp44YsqJO
TPp2wg3AK/tk1858I1kMP6j9ixY23vMiwjdBYrCnyoT3GBj3ZhOrJwXH010RfZnn+Z2M0CFqtfJU
2K1712fGhC3XsrkV04ACvG1Ud4iWfQVhMWJm1van0gmxA9V1/7HPf3Ka8IbcirFD93nYO6ZB5rZQ
tPuMuWpmjeqLkXLmocrmOwvB2SAEJJIpOPclOpy8Kbk02lDf6s6vj7gQDofGcYL71K3ng9rqX4MR
/wAQU90xmKFoqHP5YgH/eKl080OJo+qSodZ4j0wiuBK+Kce0cdr7siiIkugD/K3Z3wfV1N8DJLh0
NYKMbZ3s87o8e9noXXNjqg4p8waWVma4MzBl2td9d7GqBREYdNrRHOzkBED4O1JN3xZPyotJlnzP
1er3wOG6PepsRPB4buxGAa6XtO2dRolOAnAttCRYsXcGX3vDhm2jfq8SfYJXZ9Z3A0CDq7IEPIzm
RWbU2jKtZorCY9SRB0lDhFnyBMmIaGjVDz371tvKY5rC80UcZZ/GL6CX/55do7qRf1P5EiY1mmvq
bSoq7dWE4WHy2JPuteshAX/jVHsjD6P7Lq+CWzAyw8g03t8pLPbQO0vk9obl6S0zQlZOjyaFE33g
98oEMyGGald1fQ7t6btrqu796CbtnlBgGxIKXcEOWHSRW7Kda9CHOEIEkGm0HO+rol4iJV8hAuT7
IY5+NlmJ2XJkXviW9wmIFeSt6hMX9O86xSJmJAxP9gFTjrayngmM6LsYdNnBj5s3z23gmLkNJmKq
UVzDmnEwVsz9PPTNvuyICdT5M5qm6n0fRdp9uxSOie+hAwkzzXehHvhHswOpF2o6KxTF6Rh7reYY
JIm7B5R1iorgp0LmASWGCEUhQhk/emsov7TImvPRvnQ5bmiOC6dJD8iBqCP0VI/p8UPQAOSZX1iR
tHvynlVpPuKOne1wA/hIYzXkzzvWAqE+TJCLn0aPAHutdxNZ4eAVYRU+n20FQslXO3D4Znw/grzc
4b7ErIJFYZeocHjMluD1nAYn21vUZ6v+Z+D6GQJlBvBGV08BMZg5wEP/HM44/ukQ5nedBpWp/TVA
GoyA/R4bDzhfbTtEnZ2dmbfqHqHp4qgWHQjlTsGARVMV5CPRiwkCn8RC6b5N1fQ6hnZzT6gx28/d
hCha1j7BXn4l0tzsLPTkr96kgwLVfevq2O5N8XvvpiS+e7MWnE4Vd98a17svI4ZZs1EYxtKquswo
LOHE+dcAEPVcdd1feB8YcILt4KiUyfQw4FV07xA8LhYCcZDqb6nj3oF/mJhljz5XcPhrZNVOdCMA
vhTHR93o/F1TQKLI4opARRuYZN1K61K5VbGzErs9A10vAMV5FqAbPgYnyMw3JycppRdobiEd+1Za
nUuUp9AOSRyfy6k1z31deX+k3jtcpk5t/R+zXR/gvPMt9RaIjPIjMvp9bmXBTcdXfq9XanNgpe5d
eoBnZwscKLgTUlKKz+Ktg3DvWAVBD9U8MGd88EZreE4HNIocaojJJMfWDN7zTLHvtqIaCmet2sz8
r3YNRayerUfLZ+7oDRY4RjcD6Fl53skPfG8feqivaQx9e5bMO10NeBV907ib65i0KbOPn2muH/Mg
mW7Yv186hKJetDj4ZS0OUVB17tEtloeR1Rkf4qVYxHPMfNTuVbNuX4a+nR7beBm5qXll0L7UEVPd
qk7PZeCo4T51uI1gwq5Ky/qj61NmHlb0JUl1dA7N4tkyRvs05hHr76Xw3YfZ6+ChtVp8bLqX1GmS
W8jy4Jb6TnQwCggAsLGjO8s2X/TAgL3hjTxRuAYOIK6I78XHQalfZnwOCeyxOOsWgTMtuwgGzF4y
0lCFgSWa1uJ1BQLz30LpyBf1aJsWHnYZRoikll+C1BgzryXMgl+Dg+z5kghQZv2o+7iDYrgFRwJP
SQ+OddCDxpqCYWLF6XMsoZF7BKWvPKjFXWNOz2o4j1A7fPswokqzn5YqMgXTvje5WWbqAjRzwhRe
SYf05KyBLvLM4g5ExmWYYKQAV3rszO5FafF/ys04Oeh4Mc57wcyFC4HfAn92dIYph1Mwu49jqmlM
BbvsySM1d4ub6ssM3OgDrw3QhsW3cIjSDzXHJcZrf7qFz8MtUQJnCRXUs85KJ+WBcjxXe5Bi4hMG
wMpTDr70RgM8YFIppQLY0wcpMNW5eZPTYH74HtVBfs3ikiF77JwDvs/AQ0gpAIIr5n2BYlrkFDbv
hb03GfIeBg1Kbw1QQOkAViUNfw/JEf8hJsB6SebwS4gUHOKjpynwy4PjjBDcF7wRAO1DonF30f9N
FdS36r9Z17R37ZCd67HmMwkqMHFwRlYTSEItPM66vjrhn0VeGl+RkEeRc3zVk8C6pIPyOhMEWOit
6rkyF+OB+C+1My6xN4Zk6w9ePHvXMLIeY1Jp+1RHVqlVc4T/DBDj9p1r6tO9lsbvo8oqFSt5ZBRD
KMOLSVPlo2uTNPw9oEBfVgWIIKu7k03CGyxXaa/CEen0dzc42huwXRdpbGViIWAyTmsLrj5P++ZQ
pLb3DAvAeVKn9xkE37MBGMHOg+ZUxcnXkokB8pUR0MqSZKpU51TPmPPhYx/ninJOOjdk/mSkwF+s
Qx50xr4qi/4CO6J478y6uYywRfZS1ROnAW9cW9hOKs0D02X+n7azD3oZ/JxsZToXcTrfIfzx3M+A
vU3XTp4CpFyegkaryQwjhen0Tnq0ars6l9DAjQB2hpIgMZfx8xamhjsgFeyEJBmLYOfMY3ZkFf1k
EOdgFD9kGX7vgMW+5fY7pmXtNVswM+WCqwtBWFxN5ylacKO1MalXgBHhgiSVYtKjL4pi+Mf43yZp
l+7Z8trVtzLgunotdLpdVqSUAvRsdJDTWl0FB/80YSx4scL3uAEp4L+NTZCeAui8dmvALRrGN4TK
UTfE827V1RCMkOCGMpMFgxs7KHkvghuyo/NTSJLj98ltghu4LGs+Mlnll8imvNFWBZfsIpvJTAQJ
Fhb/3lAXoH3dVkdBqFTO0wIpZC6b3YoeuHXQ4PXg7xJFW+IItAZgsY5kVf50lPyQqAFGqz/NfgDF
vFy4ZjmjbG34RFtL1PkoUEVpHOdsyi7SM3JargyyiME/x7fLSaSXFqrTznay9CC/MkFrmgQswmeL
q985aNSzKIw43h6S+3AFw/mjW+7faEbOJUeNWnLAUiRy/WUzZolMSgvjO6lmWXUOS0XHf2b5TTm4
zwDvjIv8SfkZGPiGUTUgTtJXR/zUf8px6RjAMV9u43qHpVHwUrlP1sVaSKNb21jq3RmpFTyZAH2s
2F95GqDdkqEep3Q8qnr9TfDAUgzAqLsafh3xVCRHsmqwMSOqnJQx3m2OkvRecV6hGvzVw1w8ek3I
HbWRED21SfMm995O3KeBuM9prg2GdWuI0Ntj6k56q7ilDsu/NkSzbbtpYId1INRNcJDbJXdDtkqs
UpOdbMpTYIW6T16523lFn9/wdfRAn8nmUkBE4NlQzhWW4YwtQzIDRADmjGOtOR9/25SjHRwpQCK7
Rn5bN+e0Bw1lRxf5e2PTEKNuDnGbfJ1H/SZXbr1KUEt3hZVOB7nWclWStmD932qIrywYALkncoRs
Sdv6OEhdCiPFMaTpQiCaiD4O3avc+PXRlEuzPQ2ypybyuavAsB/kUsiP1Pua69MGhb4ngs4s16q+
t4ttCHKX6/U1c6efAV4Zp4zZAE/dm1blLUzb8JTPEJ1bfXrVl6FDPttZbDvnOZhBAmPHt1Ohc6KE
26AnZCV58f/84d9+g2xiewXZXQ/1ted691CTyUGaGPpBhgD5vnfIjV9sAFnjawqXd724K5zit7fm
N1DF5ytokMYrIliTc3Mywlybj7Eb/qV0mXrcrjCD4E13XCjd2+Ci9s8ZJpYn+S29Xz2l9qye0Gjs
532ThfftoCvAPJZxaHmt5UjZ+p9tXlfOCAeEyUGehD5OT0xhWLosD4I+Iu1kwrHeHp+lg13NdDB1
/OqD6SJP8NhZw2XKLZYl1TF3BoyP3AVc+T//rl2kVz8EK+zlBnCFBZCyPXtz/ODqC4DRKOx6kbdh
eFuGZXmSpLq1FUR/lhHJ0mfn6DvVAGYlfXYChTFS+kuxva2/PaLrpuyfK2+4eI25lydhPQRbgbPy
pW1IEMhYyIK9OaPQfd3e8O1ZljapBstTqPb9qQGkdw6d6CT7THnYpcd2/OdHUOpy12RrPUbq6+an
/VL91LY+tmVl2/8MPdjKkeBPzWsAV26XAo8pUkBuvQ3Ceflw6B5E00BnoTrpJ3woyNMzL5A7Ptg6
xqDOUz63Lw5zA9aH9zoRi1ktsGpOXnJAKUPd3VkLVnUey5d8cLuTac5MJRpdPahBQeymR2BmR4L3
JLyDKV/sIs15qA9BVD45WfXbjZe/Ks/B+jptdWncHpPtWZEuxZC2lx77QXkYpaiX4Vq29AT6khnD
eZKrLycpwDNOYFZ47HofWv1e3hJY7bTK5m+tg2v8kVuIKMm6ZcI1+Aip7k9buBQhF6yLlfRKHBxq
SLzgG8ZE/4h64O7ImBzlGkshtz1epicI5bJGntLv+aTfvNjITuo83iVmiUCZ111kkNEYtVs4uyXq
uYewCNYvgNH+hJSfXeWEcudli5G+XdgwdjT8nAfvGbM4d8Us+4n95uN5dsrlidgGA1VTnSvHbb9P
b0ft0E8Q77erWGYOI2myfGYyN7MOvgVdSEgl8AL+AJdsMBP3kB+VLuTWoJwY6KKMmnVcdcxksgVe
tzpPrnOdAOaQzz1Dj0SjOLL3GY5h6+xqXUVFWlCQc9O1dRCGS/1YG4lxkvPL7/LtaLy2+tNs5O1J
NY0XuavbrZWtvOt+xMYU7caiQOkfCvk/C7Rt4FDk2y/1dWLH8rTEkYblAxj/o5bZOez8Nh8eEGQ3
L0DTqpuwdoaoq248C3+XYZat91fuxDbGbDeGD/SvFHqmOXn1wYIgjSyGY+BwUvASuIzgBxQCjyWX
TO6MPNaBSuzRAh7sF/iG/DuYS4dtRN/u5PpAL+P9dhG2vbIlXf7/p2KuNsJeepD3SWYK8mOkus7F
t7psrY1zhO0HE1qEGWSiq3T2RcVjUbrIn12nXLKJwyav2rpJXvsfWP36oZTf+dssYz22zN09sIB7
EoLYY/Chl/kryRFC1/KazAVyMPtgMv9Ca4V4ctgnl6IJQ/Uo3ddNf/mCRoBBuiBd53HypMqMbiu2
tmnOSDloKEVqwMSWSZj8O1uxoiSl/ttcdv315TzCxHkYC3TderYb4OknmyzVvEevtyAJ9d2VH2LW
N93V1atcbJnUydZ27bc2EkFoXgcQQLbO8te36nasbG23cduxne/TsVH+0SHUwRjGmCkDZwcQIL9I
Xd48rnjCMn7Zv/74udSKXaQM6m/TSLmF65M3fwsg2l/lcY1Q0gU0vdyDsOuQ3JAn5b9vytHrUAUo
p7m4ZXr4TAUJYIpsS7hPnBAheMjebce2BpQdUmz9pDr4Pwatzq/rr1+e5JXssb0z63xmfZil1dPz
jvzJv++dbK29ZPNzXQ5az/pbr89/4PNRikZio7XftRmpWRlXttmDHPvf2rYusnedZ8vmVsj92Kqy
Jcf9z7P+tpyR3tLx05/6b22fzvrpLwXLgI/RXN2FMPqWVxwPZ3IV1byuVeWFl4JQCuRMaEQs3pcw
21ZsbXOGJyj0O/pUrcHm2kmGWzn51vW3PbLpmwEIIVLw6xMtL8v2xn96qbYXaHvRpG07TI74n22f
Dvtvp19f1zlfyP1FDNpvPLg4tDGtXebC8uHainUlu9V/i1X8t+6f2tb1xHLa9S/IeT71Wf/CkHj3
mjL8rXZeuJehQdagsrV9o2UM2aqytU3Its6f2j5VpZ/fIxjQ/9BqJBGSwobIx8tJ7p3prTzC66a0
Sn0mlM2yOquyk+4Vb9vwDpgK2vhWV+aFRi51GfmZCwVElKzMctfQkR9Y7byX4YHoP5KsDcrA/9DV
1kHDVokhyOhSlDMkTMTfDnInpdiGW6nKo+DIon/rsz0GW9unR2g7zRg0KSELF6bXoM7moXP0dN7L
+jcBYEC4KBnfg3aITusbLxdlK9ZhdavL5fqfVdmxvbpSDQik/DN8S/3TGaRtzhKwE1rCa7QN9uvE
et0v92c7ssGrhMVbdrUIjBhLhOS3lePWTY6VQiYGW1W2PvWTQXRr++0flz2fDhm8SjnOxgOowOca
KgWuAdKDSLmhgeRYPlwljnjtmwxdfpZk2UWuTJn0eXaZVWfXZI51kTu83dH13f8tmPnbVGHrKlty
86OiJ6K3dlqDXLmD6IkRR8ik6GhlD7NXko5BzUWbHuUVXeOU8gSMsx43f8iL/E9Uq1aDI9bZpE4a
koN5nl0TJIJhiUNak6JuyFbutrpvBQr6Z6G1KxfdYWe2MCBjQN4iH5auBWdT9++Es22RAIhUtGvk
qsp9qTOoTHpVvJcxPBPhk+vLDZ5bRHfaNZ756fLLRf3tFq1L1/Wqy5pFNtfXPCI5OXvmdJSrLH92
K+QHbFW5sJ/a1lWd7PlM5tx6yu7tX9LDUN/bWOvtsDHEKi7I/S9dEY9nAyHAow5jlirUMwRIiys+
k+y1dHJnhoNMz7LX84B56kmCd1MdvEVadtaWc6hJnT2UQd3upNfcZeNFmUvzoPYZIL1hKHZNxKsu
hZe55t72AHhqYIru08Q9qVFo5UckgzBcZmV/JCoJanhyro0eNE9wssg1IxoL8TxzcC+K1fvUH98X
RPtrgAzsK/yb+oBq3IgqB1VpyxA8yhLSE/WICkRsV+n/MXZeS44q2xb9IiLw5hUhb0rq8vVCVDu8
93z9HWTtfdSn496I+0JAZoJUFIJkrTXH/BY7FmRBvTtPMSwEi7KFjUpuf+sY/nxNq+YHesddryvl
y5jruGql/kdeMiWv8YE/+IFMpXjWPPXObHw6ROvJ7PoBCQelhY4zDG7Q1PVrPVPTyyt5+azKqbmC
qEN5VQS2Sy4WWwCdUPKcGxX8Jln2KhDBkKFK6rgxYqwu49JDKAkzgQFHgTBRtk1hlpd5SqqLWBOL
rCgsuGd5DliYILxRxIFXVuCH/Gl410mebVt5QfllcqVhRwKJw1sCwK7t8+YWFzHUaxnBp+ZjJCpD
MPTarKAmyGkH3oebwj5QqUF6zSHY3kL9mvopug7LAqFLdPXl5AOsprQXTWWGSTfcRahcBeAzzSBb
YwXXBhr2VSYTek0lRVlN4xjwBkFHbDqUVqUm5zLHUhQPWXcahu6iJJ3zMC+LOqNsz+TaQl3NiHtH
qGbpSiktXNEGsjP6hNncOKpwYfxfUxLNl68tqjkg/1pcc/f9q8hwHqDMRKsqbF24p9raUgzdm6Ym
h/FGMX2hKfrBtCh1pqxV8VRTTVoXK3gwGDiAl05YniqkdqdmWdw3uT63SUEMdQBtZKJNK9VDPuup
tlJ0TTmIRTEF/zYWfSWtJgeVuxOmBJuBGjz1PgWjtjn278mQv2mk0qkLR+7Pb0tHz0xlItUKRQUl
pp9/ke58DfNEfZ+ahGoFgDhPwZhRdg0H62FWyCUbU2IcKzvvD2oft7s0jYsL/wIFyX8rf2tGiYsr
S/WzrPVPNdSgsx0lD4NZNUhfpfpb3JM4soA9rsWm6CAV+gx+PV/Xo9tj3OFOy/BYSTHli6nlWvYj
g02TJSG75Z7h/bGzkX9Y6awfxaHqRlculhPuEIfh1JmBRdvwwKm8+zdog+R3GM7J13FrbW4fmq5d
5zJYm5WPxXIfZI8YFc4E7YuGd2VTPyK0aL6hPe8vhI73Yguj3fYbpnWIobIRWNMyQrRZWvn3Ton9
JNvwuHANpFAb2Q8Ri2VVQkF3gp/Wn+qBsHKZQjsRHRYkiz0YzIRqNk6FqkvtFtimshKb4vRkqbw8
qixqwpbzY44jhS7VMtGLt+b4++vPSZPc35pFjeZsOX9Qp6nIyyYHf3qumXHQIaeIVbGoghmF+31b
XG1jC0Lyj0bRLXo6xB3e8EDhDBV4weBS14WlQllxU1Lrt7oOwl1vDgGM97D6KMuN6I+HsN6kKtSm
apYsAtaSjVs48cB9E0TBqVsWQwL3xNb87R8dfZ9iJ/MS+Ga8RsIQH8sxw8NwWYg10abzlo1lgwlR
LVaiBr/B/2Og2OVr9H3vbsQc8P+zS2oP1FfIyvbvw7RdAeT2Nl5KmWjg6q9vJ0aLD5mKUm1Oabvo
KEg76kaLAhYi5TlaFjmAibPYnHwfYmHkD4jX5Zjg+tJdypDL3fsgsYaD3pEHX0cemZ1jm6hKWFYO
nhiTJB2sF4NSfMhSovevXcWm+OAW6ujOAgT+tav4tD/2yFR93ZUUaPzdsXyrqYwRO97mwnxLsSel
cmm202M7VenRHiMKThTIm11GnlEmW7FOilB5lMtwONlq/T0PFflxMAv5UQ3rS8cN9kJuGqUL0EGe
fr0G/8uqW/VoUlryYmccimROeU6hGbxElfSKHjl4EJ16GZz9Ijavoo9K4XWKoO5bvowc65dkUPQn
xY+KZyXZiyE8c7JHuWmQX17COp1OfaCk53FZAPdTB1dPalbNZna5Z1ONt2yKMQhNSeT49i85GXAv
tYldolxKXzKnhqOtaO1KbGp9M+w0XFO9Ujcg4rum0fXfsLECXWSM6jpCUPnS9NgiyOj1tou+8oVS
sNIzM1/fjVhmXktzfKKEpns3ys/ZbuxXQ7LbQ1ZGoJNMtXtvZgopZMvIr0B0YOmG/e/AMtt3SrZU
b45xETcb/0mh+AyGbTtQ78laHLbrGWtY9ML/NiGL/KfzrzbVsKiKzeZTOTj1Gr+2EsKcVTxlkmEe
mrSbYG73xZOKYvob1u+u6JQoY3uiAuMVJa98Fk2m35BfsIdyKzZHaBJ7xZmSldisY1u/zmTpxJY4
YjfIZxnWm4oi+hhMM3UJhRFqxxpWDLLo2ofCZuZngu5x51GLB9YTtOy68gfrIHr61nfWujIYXHe4
ncw+dx6AMdFLL1f9Co1PdBCbViSblClE/VFsmhgR4QOp+iexOUvTp80z/yK2pj67cr/Or1pMfY8/
BrswGqRbmrXyOfKREYc+dlVDXl0p9FmDnehvpdM+J3ErHylWGG6q2vJTiaHKV4l9EgNEO1zETSnV
2UU0iYUO5SgyETDUnYrhaoF7bGYGNzE8Ro52zfVb0xQbu7MrDAvrNRjz8mhOVnGMOsRyCyy4PEoy
i6arbDCz8uTFTg903Iyah1CxsAKfjCcIYem7bFTOGm5muRObaHQoqVeLl1IfQVJqPbUEyzCln3wX
ph9VNfmIu7LcUihepe9UUWdb5PjWRiX38W4a2jG3JeNRDzPrXCYGBRbLsHaSf01US+55tClnpnUK
bkSs2ctiVlJ/RQSvoX7337b7ELFmSO2vqleV7f+2v9pSANOZ8UM9zs1llCrKpQsb9B1VXTpPol+5
7D/r42C+NNYIHyhXi1MWaiZk4yqlIm6YX/vKvomho5ae6khz3uomlz27jo1zWjoYsNQ1tBS4sM/I
kX5IwK/WcbGyKRs6ySU/KnuMPzuFAjFDs5sHR++Cg2RayTZKQ/kRqkrtisNb85tcOs2PjrwRZUR6
DIdx0nbEbEuou6Vxc0yY4/zcLcCWSu4mWV1AxoVRdSq5p57MMvR6X40PNXDyfzq+xoju8t6KjoTi
ZzD+njwHcuyJ/pC6x5M4WmzZNJoVcsLK0vdfm6JbdZRk3PDTjr5GBop6M/TE2MrmgHb7fgjD0o8m
5eUHKzSkdaoUKrZUg7UzqPfd43XTnBRNtzZmkk3XCR8Xr2/l5plfo0zpj219MHe+weaRfjfOkz0k
TEnHwtjcHs220H+gSQQWqXOf5+rjR5slFiKVYF7XVVVfYrWtd7pWDYfIbg3cff0SW4LOgo9FsSo3
PpSZagkWy+/99zgYn5NIl35JVFp+fVCWK6DiCuPnlA6foSRZb4rZZNCOlfkxNGGDM0UJHpBQ29ts
gYrLkp8e+zQ2toQD0gcbKRA1zo1B/IwbmenP4Ts34A/Eh9JPNcAHmeokZthMwpPA1n9lkJHVrn8K
sOZo2m99R80ynOLmyWl5J+z6SnmgbqOjPAeHJXRXlkdwzfd3qqrhQTVaC9JATnGLU7rsKNYsqyYF
CALh3CVgXfCv+aZYg/OUp86bMsXSWe8dh3MAvrcO0/ogNjsN8lxuxd1ejXvAVArzsn1XUupWNLbz
HCBId6shlM99VfrPUT2/q0agXsTWvFSAW6rxIIY6inWMFMO/iq2wD7ZtWqbf9EL1n/2ZXGJhNI+l
ZlnP/nb0M+s95lG5bUe53VrtEHwU6rYeavOjpCILy5yq3g3BULxhc7fqjcj+xnvkCZOH4lL7EvD8
APFG14eK+9W2dEQFGWecdRcly7gFdjTxIwK8pkXaL2F3aABTC62ge74PaLRa8yqzMzYDloKXbllw
YUxegzeyJzZFBwnb4tLMuG1hWX2k2IlPDrqK6gYMR11id8VFWxYmKN6jLWnn3Krmb0QB3roymj6m
aCn0aNFzwIECuZeqb/E8TB9jHRmrcWmPlvb/Hm+DXLqP922f41CetmoCG+Dbv8e/t/9fx//v8eJz
1WpAue3oaz034tXAC/utHKb6plq6ujWXNnAZ9U105Lz8frWJIYAim1u5tP21L09OcFaSs41Vnoli
YSxqS6dq5A1XRvZPm4x9tJPrm/sw0TnGjuPWNXqDoHyQstZAMInma1TqIVhb/Na9Ho6Nl41K8SAW
o87/q+hfVFdpqrUaJvIpqBDicZMSGxDa5VO7LMSmqUmI7r+2s8rreV2D9fhvr2i/b4o9RBtsu2Me
UdB2b/o60n075aY3j/ZDyen67LH/gEjmvCfombioynzv+GhJ1dH6Npm986kBoCNa6AwPhm1jOJrA
WylSOSL7ipoY4fG+KaWNpjrzK0SGYdtxVAE8fUGWtRefEWaU8/VVa5xxwnYufqeQ6FqOjXnFg8pZ
e6ZuxMB1QNM2atOOB7UOYXYvhjvCUefLXMcIC8S5vHyJDrHoYXWvbYqsUKL31l5P9RK4TuvfMiuR
bgCiO0/dOdiIJfMM00WDHQOE3NJdpiDoYuKx3kpV1m95+QOLr/2u9PYDxMjwGsU4wSdd2z9ETa/s
5LjN9v6Y6pcwUPHEkMr5JQ3T3xQdZr/ZOcQO/iDpOnQsrH9v+MlstbELLlXRNLdiWWgy08OwAJe4
DNDURYrUULJhtOVFSdHFg0yW14NTdBcxXgzD4GmNaeSEARpwmmTxZKdkHi/ZPrkFwDrwVWvSK9Ah
DCIMjNG0Th43+KDVFyPokm2FtOacZIgqtFGfT5ZNZTHqePNoZUO0L0AZHx09MvaEPYqDM83DIavG
cS/JUXnMtAJjH7+PTknjg3gaLPuUlBNerzVBkqhL/E3ctjIODHK9sZ1iROgKdBkAVH8lP1Gu09jq
bj60J7jB1A5yx6EaqOr7x7nD6gdz5/EpMsAjd7rbdyFBqaCQnxty0KtwlLWX0bZhecM9fcV7pner
aBrPPj5UIKjz1KumMIKEBT+OZxOCDz+dvyeNvfbxI3sje93AtYkWrf0cPVJL+jsy5fm7lGjfCfwi
LzcCAuWBrW6yloezP+jbfjmCHePfQR1YicXDyAuVOQHppMTke0Fdotrpnw61BrwCZsMRNup4rTFS
X2j8M9C1+uwYUwcKmV8Ab0blLmsUQDLA+8ZLDK2FSfm4y3UpevIlx7pYCmpaYQQf6j2SO8Mfdn06
TG+6ybuTogRPdsEvRZnyAmyAPL5FFACug3Lod2IvNU72tTYoh9xSBo9YYnFAERTzqrpUBhsOhhx+
63416RNARDFErP3RaC49ovHvnvvwMRN8Qj7gfhzRVlU2OjQSeKsMx8CLUbZYObZS99JhYHkYfTkD
X8EpyeBtE7ccUHosmxDtnPXUFvhcLpuqPiFa0o1iLzb9tFZc1Imxi8kDIjnT4qVgWah5iN9TqU/l
cXSSCgcL1sTiPkasiTacxhndqJQoDTnVWP+P/WaAUSUC9f86ttj846MtfAT2zITcP9ruu4jPH6Ny
PmTpWzOF4RP3XN8tYsvYqz7aij7XHmXH8rfaEEqrOeffbDlFfDWrYie2xE665jy2XeacDUPagS6a
L07XICls8/a1H63K1QYr+GwD6QlBkfNTV5RNbnM7gAO+CpRcjRgAlLfL4t8EMx6gg8Tfq6iOeew0
7dtid79KjK48E+c+ykDczwgFqnOuVOEGnOnsJrpcne8dopcJ1j/jdCx5itZayd0LJTI4Ny9HELuI
gffN3hwt1xpqcpb/+ZC/Di2NCXoh1X9JqVEFmLl8yP0AYjMd5B3Jr/jg2YNknboxwIAI61AcX6Q+
REKiWlcdkuM1NZe7r1JQYaCH9lcbSl8slVJ7ZxEqOFsyxiWxDOr/a3Npw6l7OEfLQrRRgqms8UUj
C7L03jvEONFW1XK20QdcAcRma2r5OgIL43XxRHi/qr9HCBecQq7flWBC/taX04tV8tJeT43/mM95
71Eq1t/ULoaGaY3Zg60BVYmBuJ0nox92BVW1EBwjavaxrdobqQMTZLmLD5YcXfJUrjYZ77pXGdYu
EQOi16lRSwTWi+yZbxeuiHnbr4kJAcWYdf0DT9E3v0nNH6XhH2QCmQEkHHRNSZ0wlX4uytYE30eQ
gYRG93ucnJOf58UPrYk/JZ0oNXdLCuipGjKMHjcsHdSCAdIzm7Ph2a+HBqY5LxCid7TC8hhmSAFF
b46F58nv58YVvXEaZnhewpQTvVNrppda0j+S5UhkPPKHtK4eRV+s28ScAC0xJ48eylaWLjFOQqwH
xhw9iDWxkLPgfVblan9vEmu4oYZejI/P1173XtnKrG1MIsoVbVYTgpu0G3SnwEFX93H3z5GH7Nzo
hXnwZ5Wxc4wrFUqkxzFxSlJEPskTJVWOjt0pRxkdFZr1SNmmM6gY0SEWow01aCUtY2pJmqrNfR/F
l36UcwnZ7j+H+WOIYcVoyMTB70frselY9dZUel/HFd1+GvMRf4ycTUlaYYele5rpIARbDi8NNRJB
FKx/7Cg6vj5SfMEwk/2No+svX22a+Ab3D5+chEvQtzp534St97/+TffR/xxX+ZkFcBu+vsNyFsTa
H192+XJf30n0fH1oV2YPMWBXpOJbo7XlY7EMEwN8vSbMI1ZFj1hM4vSLVd3uQDcM3x0yQmepGzbM
NrBTG5tzk0TVqsbAIoiQmgVN/mkUzQRDj5rGXt6boT9vLaf7RVnu5KWAFeXoR68mWEfqJn4UDnww
Z+j2Ydr+rDPf2TBnOtogTKNKjTzFnBaUrfPDlLDIjjtXqrmRA5rVweHbDjHGBncru05eeM/cIcJ7
1pvecXt+dnA9pqfarygu7p6VYORgyPwgYieXXm5OVoz+sqLqiYDOOiW6VejqZ1gMJ4ms51RgiTiB
YCiXhF8hkXRI0Pvu0BHzmuokx0hSbnWbSFc55pW3xM/oWvlHnbkI9nJL0zD2yKTS5PzVpmDi4s7F
kO3vewVE8rysBrmEb6p0FR1o0D7bGcVV1fZIOefHpnpsUn24DkyEWquGhZ7zSj7MlIwAL4v5IsGz
VGKygkMOtgdVZ0F2aEd3RGqqO9QbGumlV0YcwJbFlPq3ekDHnxVHKxgMqv5ZFESLV2jMxo1awBoT
bTkEhu2MyxoB03/bupmJBEhTdVvholfYhv+QLQtwFE5pVdfWBNeUtnBxRuYw13lZRKlW7uzJmlyx
yR1Eu8bQKBAMNV9N9/bG1F8jo9UOosmWKhUu2ThjF9oUa9EmFprqq6SJYDaKIX90QMzTpubrg0Wz
oRbkd6ci34sPFm1+OLim02peO9VkrJcvKTqjRM6PhgmAcGkyCKtfLEvyhiCMb0W5LhAEX1tFiW7k
zH+PUeXvB0U7AyJPTyNmVVexsGdY/2CtjM29LZ36HBM3yPyJLMUSkkZfw/O6OyRGYlwJ9htf+3aR
uZ4LH/ejsG1w0bJ5afNTPIZmo7S3X9s4JFWbukj1FXW+9IeloR6XyXPc2A+zw+ygnytyRVWnXx0n
kR6M6BgsG1oU/7MYjfq9I2p5mPR0eS1E74P7H4UZ93FjAuUonbn1igNZcmHiXRFdMbzrLmUxeV9X
1FxGAbXGrQsVuXko6iy46QTJbmpcPJZ+MB7FMLFgSqa62AKVO7EpxipQ1j2jonJc7CXaUFSkSBKS
M+9w48qRA+ea5ppzhcs9HzSt+wj8GkrI0q5aWY+TVOz6sY3yXwyDgLkncx+exQhmflc5UrRjNHP9
FVPU7qTAMa+IRa0rDmLVWgltvAzG2bqKDqUF7imXJGfEpugAmKJfqpQJI84bEuTYsCWVrGmrPuL+
m/TG6T42JHaKmVljbVO1ijf2RMUEOMvwVqKG8LBnSdaaBRltZbWVv9EcDXI4/JYbqOfoprcN2lAt
IX4wEg+1tRRTocXLRCyYu8y4ZeHmqc4js40ywA5PwizEX0h9PuDhf9aWTfh6r3mLlx/eGg71d4u1
io859EGsYdeckb8+tItKqFtKGMWaWAyiUHJZ8FJL4aRoBF3bbR2VjPcYA3wppqfwq/BqqfOWmXbX
b7I6E2ZpeYtdhA/3BXNkpA5iOxOqh17PXvVFeNQtSpp6+Qp4E6E8MoX+yKgAu0GDJCgAd/cgFmrV
jjMGR/XC3/jPqpo6P6JEhYHR5GAfRXffzyhExWoMdgbkfxKT5gCcT9IOyt7XGbMnLEgSOCOxbZJC
FGfxqxvYy3GJymxhn2B3gMIM+YK+liZNQmLX/Zo6/acPLSItqu2I/ZdnKI8Bvo6HouvfLE7rMcIO
bNMq+kc46c56XKpqEw5TOEfuONla/L33sy3WxH+AHFa41gPOlYRL2lHuVK9OAn3XYtR2MLWi3Ju8
JCRVXLuS3G0H3XxO+asNY0Shj6hD5j/MJaDUzMltgPSzZHhxjYh5EaXlS8W1tfyzxFoGtGFdgQXh
udsrhwayRVCZJLq0EhJfko6nP04MEmXOm+k0IBQtZSVJmU+8n4BbFRo/9CyU1ppxKoZ6PDShOXwt
ND0aD766nLls+sgUtTog+a0OTl4BHRerue30ylqsCutVsSYWieVXVDs50DCW2vlisWMptQqBDpOO
//XCKh0r30cZIIBFI7r8mWIh/uD7ZpdpkGUUfDP9RcM0LzWK4nQUQnMqVtuZgFeeWZN3/8+I6/S+
KdYcZcDeCgEvN+8CTiALbSn7uy+MTg+3nW4ck6X2XlwHYhEtmwMpjs0cNSfRVPoG5g6BzWxE2Br0
wtHAlHr+v31RfEuVpsZ9VMvRgC2qsa9Vq1OHfQLkC5E853ThQ1Q6NgZiITbjCAqxEkm/a6aUwxFj
yNadG6vHFUWKx6NlF56GTVdbjJMbZFjrhvhTe7Jd8Rajyv6W2M9PJx2flHIB6zIfwTe2wHAOKf1E
6nytZj260eScFVXowigjUTqX4cmkFuYc+N2KfHvjDlN2yRQeEblTGZ4DZfUoV+2KW0ZJCp3IYll1
e3ADy6vtLN9Q36u7ecBByLTxpLVe27rNNzpJGKrYux4vlibYRC1GlHruSn1GfoQyQY8HLjeN+EFX
FXM1KZO09qUWW5he3cD+B083P2t6us/LkvgdlkRRo79XQ4Vn4ZRuwC9FawOhX9F2pzCoZZeHI8rk
sCi8BkFG2J0Av1JPEpPSlWRSr0FMUAUt1QooW7QZqsUjutWowiVEQXJ6NZfqgL+x3XgliIrGJtbY
j78bixNj9w5WKew/984pmJJ4FWGw5eexDNcUi9JIIVzdy4BvtRg6PqaZVf879lFky1RSrcbZsLc+
rBupbHetGnIS4NBFusmZ1kO04s2gUxczvDj2ErrECJL5WPPT4tG93FsUBXaMZe7zZKtJE0JgiXr/
bpC2zCjmFfnHDybP4dqe0O+XkpnAJqJMx56Ze+poc2zwaJRv8ocHuTPtEvs2gkDakfGUTxTT4p5h
48Ag5/yjS1S6aOa7AGCwHdgyXludDnMK1VMo/W59vGXq8bxcQWpstuc0nH8ZdK7yhgdlxUu2ZPmX
Qu1+VBl0JJWf6EoZesyapoF8Y2jhmCPHukdA9FQkDQ64JjoxFNxeSjhB0xGFz4mcrsx2QYrAWnZH
tX31eV54UF5dfJnxB81I4dh8llk5EUyIuV9RlTNB9DLOXSVtsqDxbxPE9bmyv5cprnqBHHxOvbRp
bV4EB6X3lglgb2rhkVq5jeGEPyU4rG4x4k2sjPObUxGwIACpSL8sLBLhGmnRXlOI5DmxfIO4YK+0
KfX8sH+aFHuDES7lIyGlWJIuk23lDUlKfiSV0m3mauy8KUzLjWS/hFKeu0ac+es6zYnP9PnGMKXi
NIcccGiJDEaK8hCMcQuactp38idv/uHKmax+3dWPTYJVa41fF/H8temU70rbg2cBkGRrmB63/QsV
uRqwozhc4eKZucwGldUMf9V1MEx122nM3NgKd4YuyW4PssuM9RdAYpVOkSSYr5T5USV7eYz7ig0x
VFa6naIFBn3Ta+D0n35Q1UCdip/x/DarCfC1NPxBcW7mNeozForPPfWSZF2gpQ5HB2Tqkttox872
iLWNU2cRMqMI2PTV34RvQJiY7/FgXIqRpH3qnHSVYZkynDWZ2T/39Hjd4zrcls3JnzsMZPNpiz2v
ibtsHu6m7zhnE69+SvLuQ+kwlJfb6arHzPy7ecH1FgQCsUYn0adzh86BTHbUDAM2DLgmVnXRAQSL
P3tOkluXmAJLmrQvRyZZoa5Uq3bLuZe91CLgj6XAUSs3dWb4N7wN2zWpnXg1VtazOWaelnfcCCQw
tGn6hsd96ikOCe+mbiO3abJX6kUROba8Q49JhF8S1ZtmjZHw4hNLZfS4bqT0BZj/DXSa7TavvQmB
rooSdPfD3o7Un4WU/Mwi9UdTaZgF1pD5Zd6hiHBv86GbNnZGsiBSqGW3U+qIwil4U4iCjhmwv2Eq
HuW4ulRLoCqflkTsL62xsF4Y+MIhpbJNr7tw7+r1KJmL3Ll86MPYjQqTaMlSqFsF475QeChk1AiZ
wPtgvXDXNINVrOzrLHqwKMRwy7S4ZEnxO9OsfVWZn03Ei9eoX0M7zTxdTncUqhAP8lv8WgYfXb09
HFrczAJQ1V5FBfq602KIPEOfeKaEG70qtZMrGfno+Zr0w4ZsFPo9heiRttYxlVJby9xOY/2EzRtp
6EzfEgXYGjORzDB/zkd5o+PqvbFDk/phalYig8tMKt4cuYgP/SoI7YUh9q3XQmjj6cs0t6kHf+Yp
rOcfxWi+qsV0682VmpnVxgzG8wyaMzEhzzX4TyqmeS7AWNtFA2ewUMmo6c0+8X3KtM3tEEmeHeF1
/z5F5YcTpE9m2Z1Gk5pGeXgJ23TXUIOTjFwTcdtsQLKBpulPIeBACtoAo9Wp4SUlb+BS7Wk1v0+o
8ka6q5piIIg7wYyDDw00AO+KwPiY2vEDb+rMtVLpubEB2bSR+t5kyY8BnJ5Wje/oy35RtktdrLad
+2jf6dnThIx8lcrFt7IDXh7BYeoTKqo5H486JmLbgjQANX8asaNm3pKABKbW7IOuu+FphIegTXx8
aK1fjd6ApuAJi8c2Vu+5DvIXgLIr6QOWl3IOtik9qW1+S0DzuMo8GGvdcbaj6ezfswZAH7ShfTEa
Lbz9hGL5ifKIEB9N3NiPmGIUF3TDlPBZYNNVfpGlT2SHqHBr/JCz9pTIw1vHl+LV7zWiCAPSZ/ri
1NKRO98jxWWl23UWpz64KDjTF4a6beNhNxb+ptk1Q75pOC3cJHjzJ3c4uuT2Iub/Ayhgq7xERKl2
LX5qcoOx2OickgLWZ6cl5FPyzRDx6x1s/1eaYqGcUJ+Wj/Wr2bUn1WmvnZ2u8HO4lW3wYWS8NyIh
w7phSN8tNPXwSYt+RWoGlwcd68+Za4OMANj4nGlDrQzMaMa1rckUGHdbnfeMvcPbcpFdsB6tmQdE
MrEqfi7dq9kSVJ5Te3Th8Dyk8di4lQURUNYpONKy4Kkw019lO9Zu1qaDVzkdjpGIDutQ3vey883S
mEROIeTsPOiPWsMsu+z8j67ldzd36sYE5m01/Vkjegc5JfFA3JlSSja08kGJUjsFcvcVBiGFTgEh
NI3YYd1rnGSL04jlycwNXcm8TrUcBP+27fbxkHnZY5PBiOoTSd6oGsyGpo6+YQDf+rDtecAxk7w5
P+Wx604KIDLexoyd7bdPkj6B3XS6D72FND5JEXUv3UfdOJugBynaRHgUO4njpYQIahIcKYXxXi5L
/HiYhFV6vKoCIgKdLGdErJNdNvf2HpPJVysC3sMTvOvLn0rL3Hga+HkW8HXi6KRLBQ5zAwzFmMul
ir4p3H481ElUNeHfM0fVKYiK35iMhq6udKSVtGe/sTEqyb8rkOvsuUYloeAI5kc2/pz5uQuqo8lk
MWjzS++QNMRfBNTVGQHRC3PtF5ukxcoIFq8IdfwxGbwBJHY/XmyHR405eYndLQ6DPM1NDKTiBo5q
9ZqoFb+OYWXWs/xg9NnIZDxNXN1mDmam1G0E0e+eeHZ7NIqFkGWM8N7G4dkohrWiGiMTK0wzIgu2
g9ldpWEs95GUXLWACTmetLlq5FuNyFRVzQMT2rDfItLWGjPzCAg9m2HwHb4V7NSEmr1QqfgFcNFI
vwn6fUZFsvdNbcQZuCVbeclKMGYg7nU3pdp2NxtB7TUQMZ0hXsWzca47h9rU7pchHbBaPkUYs+YE
oQE+UnuXlGukjNe41/WNnFfvQBYOXT5DfC4WRPNHpWNcPToKYv0ifC51i5kQNVA2QQK3kgPmnUUE
ZpIS9NzeUrRkYA1pDavYRNxjTqhCjM+4AwHZDxOe7aa60bXpSZXNUxXzCww5w4mOqQRZyV+G5fde
2kIcztahYm4jc/yYxwOVM88pFakuviDVOlM4T1iJX1BiUDYy875uolVqpyUEb7xKkPmW2rYV9JA3
tTlKysbE8Mh1DOlRL/RND+B2uUkVLhxUpFATBdTbhS6H+0fCjU3SjqAD3/tQ+66a0rTx1R5YMhJS
iIa8nqYpeDtmhIbD1V9IaAeYmGCbGKJfYY7fRiGMpET7rZlt7poj4X4DahL3TUKIBnhBVb5FtqxC
lbO8BJdTV3K4SixD/STg8gsP5fLYJ2StVRL3E1ZFiap8A9iXeZTKIKDUFE9OCmPZYR0RI/ZUlcS+
nWx1Ay6tMo47S+lt5gFxuQI110BPad9ipQJH3R6liKutqHW3ScvnOM2RI5kHwJjeXDB/HloHV1+C
FK6ZhtsBx3GonfPFpIS91P+HrvNaclTZ1vUTEYFJ3K0Q8iqV66rqviHKNT7x9un3Bz336rXniXOj
ECiFSiVIRo7ffU2a+1nmc7KFyFZymnYPthx+2s3wiZPoYZ4mz9K1X8UYm7glD1j0Ir4IxtrEn2SQ
HjiIWoqnPrUfusZBlpHk197pAFAqFSDb/ZmYLYn2ufEctI+dULHqxkOUBDESd1Q72I6RvGamuAjN
4tINW/KcwDFq1b6VrDr6Qg7bKFbvCRz5ofekYrqd3IXR9BgFZg8X0H4AUCHAJQnwbJ7fHPfRsRRI
IvrixZe3o9e2CQU2BSb2deE20YvthIstMeebvu7AG6K9UsqrzH5gm+cCdgYHzkmvLiPDHxONlViv
MVSPpa/oluE5pybEsJOmH9wFssHdDs6JtP2hUt+ULANq6fR9MOK5NwaE4WXYoFV254V9+xlVUO9N
40h90ciMAmOwNyZVJauv4aamRyppE9fhjJSq2PW0orf4GPIQMlfxAri5sjI0z3GSr8mO3iJwymnq
ck/p8QZMXH062tNrIeLMD/R9JgCkJTpUNKihb5EDU4juLZXh0qFm5R8k/GquVXvcEMBKao1OK3l1
yj5BRDpZ6Y9x5O5tkuq9KwdKjt5qgQkb4OGIkGjXdvFQ/ioDMjLSqLxrw2hnECSyc6fxXKb6R6Yg
2I0SnN8Xv6Gq/YSR9ANAvNgpcFQ2FVe87yo2a0OXS2kYmjs57VxcgKeJdjt8rmobpCHubAWywAol
QgaqlTRo/7KAXkgcfxVBdlFtBVPzpCRZKDCBnuLmEGGwsYG0ZG/qQv8aDGynsh+aZct9WGi/bE05
2PNI/8SFzWOUX0WB1Sl+3V/4zbxTUQ+7So/uZiyHcfZNU480WFwI5lsdEeF6P3I35VJEcCjfocRA
/e5/k295F7hELMfMURpB53lvv7jaeJ5qzEjwmSNL3qhvfS3eJT8WligPcerqe2WJXI7K6ZKZKq7v
sex2ccw6TaX2L8vhhWsUGgik+mU6tPw6nPa8DxS8CzG+jY7ECv1INV3ZkoC1f0FIGmyGKoA99OWO
r5VjvNLbfrbzjmoTYqo5wzgjuhrpxDlLXZapTFGBQcHLtQnJll5vVUOv+ala+q9Kg0uVw5mgYftY
8M/byMF4ULKUlqEw3npwSy0c+i3pP4ufihteIlM8h7N10DIKdBESysfsRAWA0x5rWEfHu7XqDIjG
OAnTsLp3o/Ch/GbiDUB+BpSVY9Q/ZIKVmlWjp0kGYlGE+hbVBDVMekEe1PCMAWm2g8N1n9j9BVgB
oZ+S3YksbLcsAi/D4tw6GU/aeyidd7trXhqVEzM1X8i+eNItuRUhOYVEAOMCTpDsdGpqrhZkXTDE
D42hvnWt+aHYPX1lmG6NQXZdotKMSbj/23NsoJjoj1V3l1b4gDMBQINbzJu1n8GyeHWU8DLjVIil
9iXVrZnGXfNZVuOuspWXjEjijR0ZgzcUFN6qCZsh4Gyhiulk4SIVF+rGFNmpCNoPKZBQRN2MKSX0
p7p7sjNxNnKr8XSlo6aS0O9VDKrHRFG2Ysnn7VzNRwpOFH1SfEZ5dMC44lTH0U5Nza/IqelT1aCA
JKkSpRjv9am8Sy0CResqO5Y9kamdWvqwwt9TrYEuqpPQbcZ+kgI8Jy38t0BiHGz6/AnnLrrZsYQk
PFykouHvZGnRBtFjMBiPQYuEIgh+z1J51okSGq0ielbSX3gmSnPWPSVUYWMN+t2E99jWaLVPu2uP
uhs/FQPIOgrArzZY/tlR9mvS+tdUoqsmbQH3q4LvHA93UzpciwR6XhC+U0K8E6wabeyi35nl9Ksr
F12eyo1cyV0YgXOB97gO247afOlUjntQvGhrTLRm1VgnAF6nmxD9ck0SKdJGXvKMOKXCfMydQYCg
Kz/ncLioFRbSrrzqTOHCdvZtUThePmByJ1s/HuK3OKuF97syy0/TyD6CsoRrqRcPOW6NrZ0zuVg1
aUtmiz3eeZaDH5AfD8sJrbZWntEZPelKDzkd5S8qi8M0YEsYkQ2aJCpNvU72nI1wzmdhbFUwVTy4
QrQgcvBUr53HhKTEON3NoX1GQfluiepXNs+3Hp8vYDXryhXyaqW4tSnd1pUFHEwn3Ot14tlDB+FY
IS0qme8QL51wrZ33lWn4JvYG3H808igzz9G5uvpZ7Q9kOuCiDw18dDpM1vlSpeE+jjbNG5t+ysag
ouMsllcje+lEuiVA9b6O2reoBwJfTsF5ImIKYom6Cy1OFPQTd3MW7OmIvwV2e0fn9hZglM8qAR1a
Vmk+KUTnTORPbaT/zEdLsNCLKGvRUzkuLk+i5cYo46eVKhCqNGVoHpcHVmNPhGq/lW3yyer3GRVo
e8Q2n0zlOdiie3kzy0tdBj8pD+BjRJQoAY36iwKQU2uErXSTmfpOrh9gGdHWSyaDkqEKyYdULoVd
KnesNV/HnN7u3Nk78rLltjCtgTX96O7yGSuaWWTpQdZXWSgABBzAd1Llk3XvZkILIeLAOYyzgm4y
x7KSkKxwdMJTHw8sGnFOANtXvDIxiS2ezP3U5NpJyUCwKpQIIBE2CzUnUpFnaPtpcqsj8rh4U09k
MI2akT8qU4NpvJ02+3Xzzz5s6BOuyyYLtjYSDoz4S517VUvYuJ0XZBks6U/jmyNizLgJsLDscfIq
dzoWNpJ0RE6/LPrImoB/ahudcuD77GaNQrUTAZ0+TOxZ2rzMWd3seyr0euAe1tc0IOP2iXzh967N
FmUXd59ZGY5C6929Hfy2yez0pkx7h0fGvaaB7paoIiTnOPupdBiqFgalvTVo34F0uGiosPMg+DAS
0Xm0iJwttgHCNTBxViXfyWJacqpTPCwlW6ScIxsOX2B/Rq7+2TfQtycm4aALjjgxY5BOx6p19Vc3
xfTb3JWTcq2Wj4sXBMawoE8NON+7zgv+edgeSpIlZun1U3KZVesxL29lIvpNkg1PMgR9zhznWJeC
lqZ9S3XU5LbzVY8mJv5hdT+Z2UOyQAeuktM2HOuzUMPBa2qDK8IlBR5V2Yl8DLmtwmoEw2+3FNcD
l7VxlL0gUMdk9XYwwkhgNgGzQ7VwJNDsEk/U1LBxaAxrPzHLW530b2O+BC2OSb8PjPz3EM/NtcVp
I6S9rZqslI3Q5QY7GeADhuG7kfoWT/bVDX/rjQEmW5OH5rDgLGNHMj0mT/nwEhgx7kIOa7QoNMIN
EuvN2OLlMBaj57gJa2fbHDZgqvskVrXX1GW2xjuW1S0tljEnH0qLz6Kj+2L14o419rOl5q9N7mS+
UosYokX4hscIEnZH36NmUj2IHkyDC+nQJnaIziFNqs5b2p5+ryNW1/mN9QVtnRWCIc003RNkyrv0
swEWtlMd631GyZ8PtCqDHnAFCxUk7iDuQzuyhlPIXXJk5nipZWkomvpnLcMQUDWwfOmLEloVDSuz
/EqTCu8XORyyiT6zlpnuURfHNm+7zRQCTDUzzSfbTt87mnzcbQplIyE9NFkRHcOkXwpo/aeJxGVD
tzLE7mSs79U8B1jRzY9igZ6CXxUdFk9LFWrX9tLQs4QmW59CpIEdxchDYHFWyoJmZ6eiO+nvevR1
HhyV0neliUv6BOxhLYk1XUXHL567AbyMEwZnhHRfR7hUUN5txjrtHioy07cN8UaLIf+Zvvw1NCsv
6+jbjDhqaANtTWqp8pj0FY4f3BGiSgRe1cXqtR3UXU5NuZlslNPxTGK5UG9uKYy9ULtqh0Pkca4S
e2Ol0o90AlvmkJtDGIrmPNBvTx0I7kk6vlgSkqna/gA14/eXM9QfOrJB3CSnrKCtzroVn9rEInql
3+HFgItEJeNLa4OfVjVN+9IYFUSx+EFmbu7PrcHNeGjesOjxpbnUnwXSuLk/mikzaRYXL9KajYOt
F7CZRTGdRLNgQjV0GuI34PDZaU1dm5EnjnbDFxGnhTIIBNgNjUAuNJZZlvmSZ3Xu2ZoMPCxXJFxO
VK9l4hHZJjGAWi7JWzbyEenEJWxktekJIZY8hepiiuS1tfjfBlprHZI4hcDEZY/M56W2+MaVyUei
J6ITE1pMa0AyltO/mq4JsTjNL1h9jueweFBpoXBGyU3Ar+JHaYPdd1Oz3OOztXLaETTSgzpTZdlg
Pb7llIWXhP1BsHAnXjgnYrUTcg9YbOARs3P7axER3oJW9l21RPuY64HfJ9OrMaC67O3+RxOg9YQG
VO8lQTRM0e1tjGcGKb8FKUG0dcKP0rC6re10pxAMlcahq2OMEk60za3yC/9m/kVTct+rnUL4tIMC
pneI3ZAIE6oSPq1Oh04nbKQjYVNyJpsBdmtcSKj+y6uYWqabUepHjEqKmbLC5JwTpfY1hua7qv/u
x/kL6xnCLTAKN6v7ubFUnHEC+tDBO+ZbvFvo1k7NUFAAGeJe0yAyoe+hDP3dAMZskeKTRL3fRMpP
txaO32k1gWtxWlxB/mw/mx3S8QSYDrCXp2pUOqxzEPdSsbKu3WPsIzw8MdItt+1jYgTTyQpUsA2W
PkJCybHDYtwpeMHDQ35qlUzd1c49HhcUhur00o/aYW5UusJj/aPtQUSsofX0UDbeOLgahWI289eH
16hpf2YWEJnxW+/je4fVPotg7op9P0I1YjnQjQDQkatQsx9qdOO3kDwSpSDMmnCn7dAoX3XR/zRC
cr2y4Jp2cCtF9zU4NPTLhBY87MrnlqYAeW8uvr/Sovlh/OgDlocJ7g0+Ap13ZVGvRfZ0Hm2iC/Ik
eVBEiXu+OXHKzWWxKaCibLWeNZ+9eOI3pfxWjeGj7VUqFms4aMw9+8V0eyiyD7gbpFfifgrey8pY
t+tHvlHCWRUltF/MbB9hgQvZcJsqySFXCXSuA+O+atzkVDSc20a1Dfknb6bShR4ICK5VrulH7TDc
lY5vwJ7dOqMgbaN7n6bixh02oQo2NqJEPlcXEh5IuZuSRbDbsu4gtA2C/Fx+JYisWCokT7rqBl5U
0XqNCjPmGY2TLCy6m7RQ5iqf9NqHX0p4AH1VsXYSd30DzDaP8tO2F28WwdKobiDW9fwqmjrvQ3du
bvHyYNJ9y2HSntZdVlYRZUTnoUwtvm2zRNAE4yGH/ggnV2cuJVjdUVxc/Ot+2pYV83BQas9JFyec
B+prg73EVtN12wuNg2NZ5lbM7msYRwKVGz3toskHvw5YyOQDOohkU49FdazG5rm3y3mvJ0bs93V2
N0IZAzsGnTPqrNpz8RBs7HQpPsIjWC1IHCUccywqfWwq6A77Rt10d33pPGaSf6ics01eavVd67Yl
Gd47h5u+U+LJ0gJv4Dp2q4OJJj9txjYaP4ZOw0XcBpZPOu3FsGAWls2vssLJBUUXpVDuu7V9y0HE
tuUsGo+i1Q+QDvZArHjmLEEbw3dST9vA6lviC09p3Y07jL9hLgZ37hxeQ4u1CsuyXaqXkTcoKf0Y
bThp5A9Q5IzfTLmYR9nOvWbUD1WX0oaxwpdsAv8U3JdCHKRrZfo9kh+cBIZ2F5tGv21lHu6UjGSE
SnN+2yYczbx9Gds+2AhskD17Uj27mZifjflLjM6hNojJTn7bFifonGef1Yi2VrVbaj+FECM5hefB
KH/UKWSKlpNLb57RcZzdGoZPGER+ENe4eHT6xnbF56I4oRDHnaRxdcMLdPuiw7zOwF/8PrSOLpSf
E0LFH9oSMx6WCmh7wT/AFl9NhtgSHVFB83U3Bg6mNkn27Frg1LpNRhFeICermG69AXpgiuBndA8D
hVnFC4bZ73So+319nbo020PLOE59cCMuBOkLvYhUG6Hq2BwznKbXXJrf9TxehehuVKnYFkfnNGAE
Z6cCIajZpaLj7F6qM3CUm5VEgnK2yemcGIfKbI/aSA56Pj4p06xdO7hAOjzgXREf8poSt3WNbz01
uo20mlelaGf6XCk3A/5vOsrMCtJT7UTnFiyNntu7Ltr2ohEWm0TOtFPa1t02c+G5IuJsiR8ynBm8
kLm+qPfYKh3hTHIrT1UdfX/5K7OIEwtGg8Rp5Ts0u/dUpB9tHc2c/fp+qPhdREx4IXnrO2tufoUG
TcgkWeT0CQiaQcaTXjihJ7Aoo8MAYmvyb+7rfgfxiRn2lLTJD37/R/ujLmt3G9IvoE1L079x1Y0y
sKwyw++xGR8b3f4us/bVmZonUIjA0xMFn3yb4CwXR6kqYDkgtIW9A46qkBpsCSjZRB44my6fK5b8
KqizHRhnjNI+tGBwvErCE1vQLNkiz2ellm2J3Tn2o4X5w2kypr3NFSTDYp8zcQeW8mZ08W/MzSSd
52rcFyq0NuTvUf0t7eaVnCm60bK4VWKnBdw5mdNxV3YPuehxP5YfeurATR/9zomh1KmiJJcB3Wm5
xM8oEwS7QPuy9W8ATcePZvc6QknbSg1rBKjXcaXC6XWj02jO2iaJo2tZKKRWGvnFQq2Wyirft5Op
+tDmTKqLweuktdeGMcRtrKyIYKkedQ6MwxqXfypONYvSEEUn6Y4Rwmu3apnh91OZfEdFtZhOtUdD
KnxvUjmFRReH8pZF2JKBNg0v2hy5Zzob3tiQPe6YseaPtnyOyvre6AiCwKaaPyPeDjlcV4duOXpv
82qlLIUq4HIvnlSCq4z0gqfeA/RvTP/GEsRqBMQYCXeCObWvWqX0h/LWzqp2lnm/G6QSbquUoqxs
DoXUqFvpCccy5tcbpe9E8zXOmYCCqJK+Wran0CG4PVSJXYBxpLlK47uZgly5f8vG2q/7hhKgDe8V
jaJ/kMVXCKBXJYRRuqESb5VJf7fa6ibU9pC72eS3GvVu1qYW/SADsVCGI0sw3Leh8VGKc2gwa5IT
aAOH/XbhOBTCRObeu99kpLzT/BKV8wKCsh+JgUPTcjZYlEYhZcQY6jcEK7doUG/x0MH20I5lmOU7
jfaAlVv3o+4uVB7K0bIiSHGC61rW+mszxs8wLClH8aEy2x6hhrTu5Gw8BUbyKJhTdo7d7dN63rul
dgq4kyMW9boCgIxoSj9J6EaS2JnE9UavRmMLjZItJ6TYKeHFNDldc7TccRHtp17b2W1LVUKz0SWz
YFMq2UWM9VeQ9F9pA1aRzButesyqruOiQfIXFG96ZH3Fo/nd9QV+/frWULNyj/k9eNmEsULFqt2K
PmjJAtiXsqZ5ptyMYn6OTPslsceDqhvHKqJUVVr9gv0Ocg8BR6fjhmg2Tre5/NaE4ldqyQ0Da4je
FTuz4g6rDh+1xDYw/RCGIIctPdLUfbBsOnFZW7zOgbutp1nso1b74ZLDWlXuz6hbGPFxdFEGiBQQ
7UiByMeLmZN7Wug0uHPnh4qLWxcUNwyPephX/VPV04tpQ8SwhW1dEY4RaBeUjzlCho07TxfZudt4
NklRYgiIycXAJwWY1dmZTv1omPl73ZBVpqg2XvsQ0tT+2RW0lw0XWYHpPA2tRsFmbplyQaDxSICG
K36kBHQiN8FezDTqd6l2WwWWakVq6BjrN0uzyQzFNzCh596VwWG55YELvM4yNTcikmjTkfoElflQ
Gc2dWY+OB9bIspvQuo1SGfdZZzW+hNMzODAfx/asd6DBIXBKrXzi5EDUI73VzVDjIAkvVbf5aQfw
8izTWJfaR1rwzI2xVnJfm/ed1r3kKi0wXJEWRfpeQdjduBZFCYXigFplgQHxk4qxnVDDieYA1W/Q
/KocbdfV4tLZNn4oJcmQKXM2hhZ2QUOza69DKdqrVsTdlQbEDKw3KAfoI8OmUcrxmDeifEyEkj6y
rF6erzuKBv0jPkXcNq0AL8ggCjWvNtVm/8/LDFTG3ifWsLqtu6ADgEOY4uffgyRDmDCPO6Nvzk35
SB+meoQu9lSqmHesuwziXe8qVz38GbCMyggw3fHXRtu/B6KRjkp/0JXjOg6y9fgwVsTXL0ddH9CW
HCIElcDW/GXrvsZqWg+GnYmNy//uy2LH0zD1ua0j8O6aYLskNLTNdLiJsf/ngbXdgyPkcPrXfkFt
gJXOAKD1v+O1ysLFQlzASfW7v7szotXuQhhG60HX/VkxET0VmfesRXalXgX3CZmez1UAcaooh/a0
blpukS4ZcLMfj0n37NZhdtYreokyHDruHK3zQAaClyG/aT1pj9dBZfJd3zrVbuOFkPWO62aSucke
YYPY/jlwGAwXsgppmi0fW2e4zqXan6HrRzlu+QrqIq7rJw0xkY1z4IQ0JBg+dFV+YDmteOtmjPL0
Orj6j7xS+DtU9WZUWvO0HkfjnbQy6uqyHsiUkPoq6Qa79dU2Mb0JTi+qmqx4WB/MrKp3ac2lhVVW
FHmdVeB1MeSNt74Mo7l44APjQ00GM7P4MiaP5wjWFaDW3+OkzTSyHpB7mhT6rm2N+EaLPdoVw5jd
A8EvzIGyfMCizt4WYdw/plhqbhtcFZ6murK8APXNM7VX7YWDlb20dN+47szhNZrxs7Mz036Toyk3
mdIVv0RdfhMqi1yylq9On+SfYymRDSbGl5whsmdO8bsdqShyMBUQjsLr1ZKJY1bvg5GKZlNf6FZB
yc1xoRFWAv2AaGLKnZ7Rc7GPwEK+ASLORjtXX1ltP9gw/D/iIfnpyKh+V1kTUL017k8d7HaTJtm0
i8uQaBRXqx4Ik8dXM7OZgpbA5XVfmJZIKmeF4qevqof1BS3UbCaJoPTXzfWFOqY5lISZQrnDof6M
K8PRt6CYbdfNdjlAYeuO348Ojnr/+Qyyngvo0+Bo5lAVkTfXtrpTDA0X4mXMenwXTHA/Vmb/509d
X5BN0O1lA6a1DlmPPyoqPP8+Au8vKvhsKNIPc58SFwkEeiMtKD90lZkQCVpGVy4zxW+VMXnCxCD2
as1sf+WZcqeb5RCCET/MThD9rnLzHYK3+zpYukMEcotsdrAzuipudVZkYZxtfXB2LF57rv9cBxc3
+rch6N/MAiuXyPRRD/ADzen8IO3S+jlaeuGF4TA/ulpc7Fwrx24nb/oT7H5nT2pzcCPWtNkaVaq+
wChMMEyK7is1fZSzrt8ZZY7RgmENQBNggV0aVXecOABFYZHepSyd9gZeC9c0Fdm+q3BJySQAV54O
0zU1jXZvSFgFUgD+d0LLr1o36XucbcKr5urWngvFvqQpQoCCCZer7CQhnexLpP0Hw0yiB6oRSjrN
tj7D7ISvhPXVsg7fNG04Pa5DY3NW6Mr879Cxb/411EDm/KiS8b3vW5PZt0ufYE8lF7LP9kOAtylu
y7Qz1n00PPd9VQ6RPxAXui1rFdQvGB5yvSFZOQlmX4/n4WF9IF7W9gzsJHbrpraM03qUuKFRmvuS
qY3g7oReNq4+4VGPq/HP+6KEprKjB/UJEPxrJs0Poyo6/XD979vSxfYGnRKrQedQkKICx3JADIwu
4cHAVXgLaWf0131D4QQPVPdw9HHcBBNi3LrPHoztMGHPtG4NUZDfYVF2WLfWA6FPcw8J6XnQmTnG
+mAKMyC4mWvo7z74nDVQrqUfu/+MA//Y6ljb3dZdpetILN3qQ1EToT5mWbtV9QF2BQ2Udqckgt+O
OMjIR42IHlOZU3pZenOzuS1ABFh20ptMvT/bTVVjwEcf98/IdRPjfFpNy8PfQ6wvFGbY3iwgdTyn
HWxghuamBZN6WBv3Usn4Izgx/z87Q9NSD4pGi3994zpwfVhfQIcKHLy8eZ5L6OOpax3DZQFaRbVx
19P/uYV5Ba0F18BfdA0bQB6zuNdLjCrMGT1O0QE4Grb8lnrhPsQhwhu3op++7s9t9wm7D/XJXcrd
qkIWo0Qd42VxLkpcocyJtOlgkpW/7u8iVkRDV76C4tiYE43EqyZAl7lJ5KwWDcq5sTmbNuvTdiK5
VI49Vuamcl531UnKq+v2n6fr3r+v9y7CtSxXfv9r/7r5r32m7mjHvEr9waGHSu7VdI706Z8HVW0e
4o7vOgv44nlkm29agvhALdPyF6DdlylK612x5Uurae1RWIbYO1oS+W5u4PqBB/yLKDTgMxQeUneY
T0MNX6Y6i19JvCTUmAkTVobiN8Z0dnDZCqbE2MIKZ/6T491UVfn3VGLq2TX6W2g2KgzSwmHFPiin
4fWgaz22oirQ/UYdjPAQ5JKldYu0y9Hz99LVfpJPrjximF2cpY7NYGzPEBLGblflZfbaq4Bok5Jp
OwUJ1y8r8DhA7nevfR2WJ62qs52KQOxYdGH+4kzTkWakfNcGo0D1FATnPOqTx0CEv9ePm3WHX7Aa
i5td5P1dEIIyjMsblr8DBiWYVgI3UFqh2GMn+ZFgSXpdHww5dtdKdNBrTQeLA4VVegVB8mrosRg3
6xi0nMtTaNpo4MT5n83/HGIdnpfla55nxeHvoTMDWrBQ+tbvKqQB4zgf8W1x79YtmSJAs3ts79fN
pIbFAj31ODjNnQ0g2B4bOiCww9TYKyqlfp16cNVEiuqnPYNbx2PWvBdZ/grNY/gkovnaUY9+N72F
JEuGJNgX86ZwkAlsFBbySzvaDdG35CMMGScUi9w+RyfeolNezOUKu8JhTtfKTUy09H7d/PtCmik5
OcjwLHva3bf4RemJETcwpL44VlS5u6aE4juMVnOMjO60bq0P6xBzGbduVou6SAwh/bLWfohHVTlK
B11XjkqdVXqPiYKO+GobLy+vY2olUL0soydamyZjuK1+sqRXTn/eomuZV+uhefszmN/pTiNZwqxN
+wHBEAf5z2f8ef8Q5DVnFp/RQCk4j2U77LwWHvZjmObyMViWHLFaw9X5zz6n6dptSgsM6g6WcChX
9PtadZxLpSf1BS3LK2ti81lFVoXfmHVfNjaWsgl8cpsT8bK+aOJqv4UHUh7UEp5g2xvlXtrwXbPW
CH/EQWH7ZY85gp6M6KiQdxKe0yN1G3Prec5g2bhFqHzvwNeCb9lTkhp1az7nHMuHIJteRtOItmWS
ISCCKfBEN9MfOda9YRrm01wHNE5tnRUmIjvW5pi6G6JNNuurtgHSObV2cAGex2A0jrO7srHqOxvG
GhB6HX9Udn6qZWK+1EZpo6kIsQOZ8/i1VGggLAPs//tOsNSGproTfcAX+fNOixnLK6dGvwdbouNu
V9nzkKFQwsAzfkiCAN8orS2ASDJ7P0yWfk64R0CHyTsQ7aS4ML+1+ylX7TvB/8e309R4KDLi72JV
sZ/HxbIIP95NVQln33TBPG3yJYOhsyftCtSZ0bjEdWvZJWHwX8vl4c+4thYF2RbKP+9YX2mniYTk
QQREECJuB+P2YSR2j5bRRU+lhWdFjNGbv26uDwwQttU9UtkvKiCMh/4OWPcxQBO0A+mADMfA7QTJ
tH14tmRWX4doyP00z9oXPU4+159aM37H5hB9JZyrNNMngi6W9zhYFZ3F8p7MpqdQJ6J5mY0FPhiC
byH/vEe6mbbRnfyf91QWvJQ0k2ckVe5Zayf3DOQJvjXoABJVIsNdyr2hJg2bl+T60r+fUgQbW6WL
d9lY5R0hBQIdH6m6m4Zvj8szOepTiAnDxlQdHuWy4+9Dm8UEAMN6fZ4R0vrdSOJ6E4/GpZB66sdm
orwikr8NnIVfZtzfi2YwXtEtSGDx5v8ZGuTdbS1dRTTel278z9B/HVXMKhnrRZXSRnzXa2n8UIO6
fA77/9qI+3ett/Q/r2juf73y7/eUbjnsmzqAhDJXPcnijTpyj0XxDyCqCn99mmoYAsTLQ+kmOEw6
NxXfrnOdLuu19anEg1YhU/X/7l23cYavT7NBy9qdlJM0wzOSEbHPgIpPoPLKad2P8J3m6bpTy0cH
X+RlNKCfKzfrqM7SOvOwDmjWvevT9aFyTLAyu0s2Jc4Z/4xfX5m08Ffn1tF5Yp6/D7k0DtlIY07L
K3kfSE3er8+oQl9awNTT3/1jEGoHxwC4X9/6f8fCNv1nbIt37waPgw7bYSe8rg8mRp+cR7nw7SrH
u6Tt0H6vT/+OaSbgjn+PWV+2VBOzlp5gmRiaYfisYP5+lrJV6U8vT3UFxtf6bH1oQu5d0JOizd99
ve5M1fXvdmrN6S7J8TFb34zEEaemfx2HdiUgTdNYTFcOGNl/HYPCyfbkNKrwa0q0Wtj19W58j5GB
vA/VSN5X2WSjEQ+MrTvp+X+/cGh7DPz+7i0Nw96CtBrb9Y3rA9bK8r451MvIdUczwA+zKDn26DRy
kmZeZ+DGK2EI1WbdRMpU7BsDp6V1UxdIRhW0mpd1M7biLTdI/bl0df0+zcXzunuI8W5tBRlyySSn
10YD6mUJYR/XVxVTvZGkOT8QlC2eGjn/ObSbie48JN3/cHZey3Ej25p+lY6+HuyTQMKeOL0jphyr
WIZelHSDoCgK3ns8/XyAtFtSsYOcGYWigjAFV4nMlWv9JkdPiS9R8RjW6AoxH50uS41RE8wMRZ46
fJUeNRdnktdXq09XSxjmb6gk9Y8/r3Y+ZMTVJhUCzQUs/YtZCT1huNjUmQcuehJL/66OPump/1ws
Kh8mmgOEZt46bxj7mJ59Xo5F+ilW43Q7Lw1JsaerhOITq2snJNaFFhgE12i79auKfPa6r6wBKJOf
LF2ECk4ZoRDWSa5B+aFEPmve+/sXLemDnS7sydcjuDaUKrgGb+YxtehuIvwvDgjI7xultx+FxukH
p4d15DjXRRs9VNPq1IFnU0aU0+smsh/7WoZLEvHBYd5amyGeGEP0wVNBT9c6Fjt9p9iPJaSxTVqG
/Wb+lqZ1pCObMDw5Sux8GMPDfEpbacUBpVcqgNOp3DCkkFumysW8OETDpxHfWTSsqvy+8tz1fEqn
pjamjjhfN22sfdBhjUWBfaxjScVDCMjFGFkdccq2jl1hUHsJVdMFF6rfDUOsIzf09+ZeAcPw8yvj
OA50okjsGwyt0oB14rd3nt+0dxgtkTqMAYe6HotI3mAg0w1PP/dQG/ehC2V8nPfH9aS6kC1Ey3mx
nA44VXGnY83f6crEWKIp4lw40riom6G86lP49gQAQO1LhbdVIJLZSNP76t80fpt9xcMpASfoTV4D
OmzbsbYh+nfhg2FWXxyppF8jVwP+YhYfpWYU6xplwgPZSPOYj2qBB5JjfQ6VYjXvWtjU+bRO2Ldj
jDfcIAJGEqPsbsfcaRfz+UxIinFrFk9uDlRRKXqCMSUy9hWkynUWmPYjwIHjvGsdap9aW8BB1EyV
iyKjM99D5nbF0mIe9Z97iJhDfb+HLCGmmu+hhDX0EKTFF+C77cYtIn0Ti2jcAg5IVhrCHg/zYltG
6Urzhfag19WPraPjyV8WRaQVW4pGyQa2M3USqYQfBD7pKzGI8gQYvtsValRtkU1GR1QJ4pWFbt7H
YWgfgUDr3+xqX8XK+FIXdBOIkIcQyvn26LjlqSKfmTUILnQyfeqSwr9ALytB/i7u8gOZOSyjpr/O
FhtEnrEZ1usl8wD2LopugB2BDbRbJ+YpVuXa7ZXgQNnIXsbkXdfz+sLWwAJBdE4P0sjWWd1hGeE1
fEM6AcYvTm9/P0C3k5aOq5Y62etZljjoOljQaakIPVA8WTl839iWvrouyxZFgmnDvMu81Wm1bE8B
ARX9kAIVSmCbuPSMo05+82hOH/OiH3fmfsRccl6a1897qAn1I4o+FsrUaQj1ffpul+Fx5BvJxsf1
ZjkLsMN0fcgR+r8LPACTlQrOYhZCt8bqwXTs6I5yuv99fR5by0bVqs+obcA2b7+iNs4YBvzlxst1
d+shHXRh+3F6F3UUOWpFtF9lJ5YIQDdPAtWmFTKO6gnpVBzQmjjY9IVSfSiF+uCVUYekDkZZQ+o8
GiEeKqFqRYcmLzo8QOSAav/gXTPHgIydejfQyruD1Grzxpg+dA3copHdDGFgTopizREI5h7+H1jL
Uo/KnTYSVvzcv6mqYCNqpmzzuvlrrQ8Kfwia5GJenDeIoHxBtt64/LmbBZLKqrLkCvKmeRMXbnVl
t8ry5w4oyxCahcPzz8NU0iou6hFS3/yleUPTBP0qin0XygUHmtepddpjdh0ku3mxzVxzkwY5aAiB
N47jGY82U7p95wACmBerYfDXKNWI7bxoRdlDTbnrGjKVewdDfVPVjfGYDx4ENudW7UP9SOkCCX5P
fAOGJS7CMmdKM6+bP4IgrQ5wrqAts68YM7lxxzLf1W36CSww1HPH1VaqsMPbbkiNa1370pBbgDiD
XcUOGTMor9PGrMyiW6EHYiWoDq3ndd83uPknOWjqfl5CStG4dtIv8+7zmsBQxY6g9dfjhHEmQEXU
yrq02hYiaV198uBQfT8Gkwvg2sX4CfKLvSwdKtMhpX916oAC9F7vfi657velua/qUbn4ua39benv
782d3N97zt+j5tTdaR216qkD/HvP7+ebtk2CO//wPaf3QD963c7rhugIszE6GpF72yRDu0WOJTr+
XD//9X1d0VMw60A2sPvP1WlJT7+Yl6uxfY49gPn4MxzdxMiO81/zR1UMaKpocYOB2H82uKoI+l+W
dSvYZsJLLsMOH8rvh/l5hLZShrUaTtp90/Hnj/lYBAXt4s8//uvf//Pc/7f3kl1n8eBl6R+wFa8z
9LSqv/401T//yL+v3n39608LdKNjOrqtSSEgkRqqyfbnp9sg9dhb/V+pqH037HPnWYSaYX7u3R6+
wjT1aldlUYsHA1z3wwABjb/nyRp5Mae/0swIpjjQi0/uFDL7UxidTAE1NLN7h9TfZTTH2qnWtgww
wGvnXeYPOynsZVqC9y0WStA5BCqYBMQbL4z0Uzka8vtHMqonna71ktowzxq1JP0EKj+/UFSvWfzc
b95AzQ0DzSxAMjkPSIoa6bZI7e5opEl/nP+Sf/817YFySkoYB+7UZ2pydDV1VwdNdpMHQGldffhl
yUnFzvCdYfP2kzec8ydv6dI0ddsxpG1p0rZ/f/KBMYDj8wLra4mN69HUkuzUNSI+4W4x/Q17u6K+
Ma0p1saAMxmwjR7pkOnjx+qwdJANLCr3qFDcXCW6MBC86asbJ7BKJBRY17umAZxUtD6svv8s5035
XMRlg/uM/6EArn8VUA3/ILQPcVQ3DxLS1G0Elnteazd1eFRdKIbzYqxSVOmlgnj+9B0D7sHai6sS
8n5jfABrES9HK43389Y0i345fp//cnxFil3XlBAtXRXXU9etEeuo2iPZ57cftCNfPWhTFbRzS7dV
KF+6/vuDbuzUJmD10hcyIh16MTy/+Ql7icNDNZCygNiHWt78jH9u7jJkUas0vfy+n181MIXREb30
9bE8kNaBDxvR4BJzaDDNnFa29oQfnv90XX3609J+7JUb5ktbEHcVXu7s0KyS69aux6e6XgwV+fAR
g5iNSLRm1yS6fW+46vW8PWGWQ8Zcy2FyuuapRN54WbX2+ORW0X1PjvmePuDsgDHwg1vhSICGyz5G
t3Q0+uvWsvxD0+XHeQmRwOH6x/r2Gp9nFPjaPHUXrUT5EZiLXLn6z134aq2n37+qKXq5GolPtlkI
ysNHOgQJ+6C/FW5xP/SqisFbSy7Jrqd78ZSPlrUeGkN8Eqj/bwELmd8XzSE4pXBY76SNSVCQGQmG
qXz7n446fb2UaCHMTeO/fuv+qrk7fM7yoQw8vz5b/PfFS3Z6Sl6q/5m+9fdev3/n3/dZwv83dzkG
z2VWgSQ43+u343L2H1e3eqqffltYp3VQDzfNSzncvlRNXP+nG5/2/L/d+MfLfJT7IX/568/nrKEs
ytHQaUn//LFp6vY1YfzyDk3H/7FxehJ//Xn31HwN/vjf5dOX4OnV116eqvqvPw3jXyb/HBtIoK3C
arP+/KN7mbZI/V86dBeLNI9kemOp9Hsp+mc+m7R/qYYUpnBUKWy20+VVUHXYpJr/whphHoJsW8V0
y/rzP7f/YxT7/rv986gmuZ1fRzXNkmTITdWxVFPXqXWd9a1j3FCnB3231ByDEpZhIE4BTwn5vHGn
jrq5tSqEBTtjtE6tDzTV0FGM9yqtPtmlNu7CUfnqdYqyDWstXINl3g8jRSGERq8HTw+uaQgb3gD9
CZ1Z3gCBHW4f1P5BONh/Q9QEZANasMFj6xjGjTgi7PolMnp9E/UqcFrOBrPDv7ILo7v+5Yf6h/Fc
OxvP5zs3TJ0xXRVCWva0/ZfxPCvHGEfBPEV0LFegseLd2o5Kfj2g+A0H1vM2OKyouzSIDnhygpYN
MfCFLFXictNT5PGewH5ANh+y8ALdyXJZdW1JPwjkrvCc4TowkSM2hnL/9nVPP8gvYch02ZblqDRM
VTdN7byPjiOvGKMA34JCH46yBvyZEpH3zTisZOSC8tbR70ERKngn/qGZnp1Xt1TLpgppmrZlauL3
x1WHyFbEepAtx0Hqm86NViqg5w1O0M0RUS0gUuu3b3SKp36/Ud2ShhA2gz9vwvkJsWHKWsv3udE8
zHatAqXqxlebZsFcLn3noaqv787QVUcliNdMx7TE2Wtg9AgTVCGKUYHb+5ciGbJjWg03rmoBg4+Y
s2gp6Q2EbsSDDiwVqcyFrFvzQLHtI/4V4grjvm1F4sBDeR68IyLk77TX1787EShQRACXlmFq2tkV
SvTawcYjTVPnebgD42vuzQQzGshSy0SW0SbzihPSJuHV2z/D1Aud/Q5wYzUqPzY6hear6KvNReM4
Be+JLRcUJx+dLk3va9kk95YOf0iiUa7an0i66HeO6jy6lq3jt9GUS+Z68W0xaN0qMaD6zItNK+Jb
aan3XrV85zpf/4S2JUw6TccxTSnNs+AFGzvHbxDCQ1gtQvGySLIDb8YLXJt2JZwcZTAy8TcN5ihm
gpWjTG/IyuBBiC/zXk078EuZq97WLxTP7quQHNnb16e9eo66JnUVmz9LncSn5dn8AcJdrxnqiFyK
bPZap7QXgIZJZVk+mg16GgEqD7ILJBJjCJLiJQta754i70OqDOHG7NTqpE8fmQ4fFXsViJskNOE1
NcBhO4lYbg6BpS4NeWko/rrtkk2hDsOzVWC65GHDttEjssZUEYp9RdHy7btTz0JHzaKJOI5m0UgM
YTGa/N49ZKbIHZMyx7KtjHujv+sUryKviNgm9ESk2HceQhwvkEqwNIs+B0byAVKxch8O1eHtK5H/
cCWGKXQaqu5ISzvvN7Q8yJNAtSn294wbjnM51sJh/iju6Tb9pWxkSvZdOZiKUR8oOn3Wq/gK6VHz
MIbKxvV17CcjGV2HjnUxaI78iDLraiBePeljuNHNsdtpA6VqHxT1Zd6F7TVVvmJTeUqyRvJEJLLY
Wvi1rx00zJcaKgMg+yJvh3rROw99vpXfukhdQ7aLnJt0NAfk4lmTRxYh1KRCOGhYKGsNNLCd7hRb
1/TGvV65yp1SdS+1U+hbYj5YRgqYbOS2dnPcbfdQbQRqv7tSS65IDJP3cE869ggD2ZVbAzTeO9dr
auddCdw6hlqpqVPAYbyayMHeHxk0Esrc400GwfVSjdpbtYJeEAW5eyJ9AgskscLt0Nf3Th65+zbA
KFZLx/FCjB/7wTU/IdnubDTL7KG0qk+Q0Pw71TUgayPrFAS+ta0GkAnYzijLREW7Gle3/FhlUDti
HVKx5ZVXuRVae+JKa18xo98ldeQ/ZhKYStzyC/YW2rl1ZI97vKWRI0g9Y1NCOt/APenuPR2+l6fb
+cEcYFL2EsB27fvhLgxQkE5bF25H4pcYpZkfWqSyDk3VPicW7DbXxxO2duyvuVCCO9/GPyGNsH/n
1u9s0ruZ6O7Q+TF3QgbvPHn1VZhniCmQhH1AJ87wcTZ6VwAGjEmod4mDCHkeZEN08TkgaAFr1H5p
Y6AHqtEleyQVINemqDR3g7wSUE7VJHihOG7cIjAgd2+/q+e9BuUEEmb02qoGfZNWfNZrDJXZiF5X
fXwJCwftBU7eSDFuY4lPgx125YWmUuTJBmNLjeUo6kUJ1/OlDaA/BE375e3LORtip6shniLk0FSH
B3V+NVS80WVpsmAJ29PeDCkcrIntEJabcBS7AcGTpjXzy7dPqk6P/peXmNBfw2wVOQnNcQQi0mcD
u2FjK5w7CoIHiLbcoNsAaNnDX0+bUoRSaZ+yTgu3fpmg1JTiVDjt8M4lnIXC3y9hugC6E7qm89jC
TDxaqpsHy+BJ9T28JnNxj96JXKi10x7AiK9V0zdWreXdW1q79fHHei+8PGugXILUIcUKVTd0YvLz
8aMyEGam6Owtcfv8CscJ6cCs+TrZC74TJ5wNw9OJDMRGdTpOg4BKP3sT/AHuCmpBHrg05BGj6EMj
XGreJiLQdbMshENYUz3L1j29/ZD/4QbR3aCmLzm7oztT3/jLdKMTHbUyTVUwSsxDZMq4w1iJIG9P
f71zqn+4R9uxCdMN2NFT0PH7uWIyWWElYeHk2OeCvUv6a6Mzwl3gPYqk/aj3hXYsqlDfemi0QfFz
bSTbW32hTFa1jUaaXPrxF1/Lk8kqp7+BIWU7+FUH5VGven+lu54FGKZrMIFEDl/RkwunRN0vVwN5
g8RWBN8UPjti6AjL47pLCDhgQwNDd1unhb32yk5eBoVnYwkZrXNJ/r82BDrUgbPoKPejrC6jz2Uv
lnmGXkxU5zCqo77ZR0lzDfYWH3OcTaA40RVrFE8o4aBLhzo5doMmOEdqSOBd7ejZJpJCaM1EDyqP
x3d+0bOAk5akT1xxg3cWcV7TPGtJad3aeYjm6zIYHW2B49mNVZoL2dofErsJ1w4lpcU7P+yrrgJ5
Dd4OPMeYBbxqQ7jD+H3qE8RAr3uwmu4BRuiD4O+3T/O6+eikFaZoTlVN1T6/MTQMdEx20GJHQZR5
jooOnlkMC8wVx0WNbiEONkqVnVBlzN65wVc9MI/UthzDEpKXk1fl94YbNMKy2wieb67Y69JRECpB
m+NkGzqEakcTl5OU2FDb73WAZzHj9FOamiEdxkdHY8p6dt5xQCi31FTueND0JS4F0FQwwd5GSp7s
zbqHSGw5cD8iemLsh7AsLZ12U/d5fEG4CUHWr67f/g3Uf3gUjIkTssOmgVnnsVKbRoobygp2bZUm
l8UkvVza5aVAwRXBaPuWGpzY4YEYH30/DUH3AQ4ePSTq8gyb1sBFjcMb3T2k1ZuBnNMlzu3ATLSg
3b59odoUZP4+fukWL4JN7kiSmDpvLdg8ILiB+NCyRRdz3yTYH3h217/A6CwHKU5q0OkrjNK8JU7P
KBUbSb+l+yuWY+g+A0VxHcpilO1SaqIWvinLAVmbA4h7ZmmKqW1Hz1sQ0DfsajrHWDTeO1HI6/eY
xywMUt/SIfV9nlEB8pw3jgVduigH5AXaXVCha1VPuHsHy4dQf6ffeD0SmAbDvWrozB6oJJ01NjUE
P9ZS4V5EYz+/xbi8/H+9xdRMNHPOFSDQe/671DnatqaBGnVmo+o9eM0jgiFIgOVlegQJ1KCUBzbL
jvbCQhDt7UbxD7dI0kDnqXJ/rwP9roarL5EmXjDKXE4dFSTRy/c7qte/HG1OR5tJJRNmMQP6vbuI
DSNAVVVXEGrxJH4CW8UhI5G514nU033o11//X2/LYubOdItWTjRtn/X4hq8gpVwjGFONkxByLrql
biAa+v6dTYHv7y8VHbBtmyrTahDX52dCZXEIstB2F+Qp0ru0xEFnCgcVa7jy/U7fvH1f/3A2e8om
mo6g0wXf+vtzTODDDm7VT0XjobtuknVWkWLz+wJMh1217zQO7XVvSw5IVTVJvEvPpk+t55dQiCli
EOh4jmGI0C/ivqNjncy5zDxEwyXVy5vSzNSNmwLz7ATooT6Iv8SmOJmVWx4qLSNrYKXQ6hF0Qenl
ue3kAS77Fh9v/yjzFF4IJglaWpm3sA+rxdvP6vXgyBWTy3dIgjqqoZ1dvIvDiWsNBs+qjou1UNqM
3mlEBbyDHCH8IFkJj8pwJOVtjObg+u2zv54xmQToVEIJ1gEHveo8ZDEOqu/SWbVhg9LkIJ7noA1a
CArmTneRK567EaV2JyIx7nQfJGWHsEfe1BJMcmu/81u+ajnkhFWVeqEuIey/SrpFSegMnemgA49h
Ow8D6Cp5rrVj7YHA/ShC/VaD+rUE/2pIZHKim5ZD9pM2auhnzRSuWNnqnG1Rl+N14MLhbY0POao1
MrrDUxOO2QBt++0Hfl4mkCRWbB62TdGFkIjY4PfG2uQh4nQlSsRDNfHEu7xacdfhwclAsyWiw113
JANjoxj/jH7Iogo9Rjrb+VjUZX4o2qzaBynCYdRCtBHqZoIqhxts8t43j0mPZxeMsvdqBOqrCR0X
bQlCZv7RVM8nOX0jERv0ChdAHrhtW+9u+gmNKWWGlV5d+Cuzz61NHjZozgxIW0hY1WX4TiZuehN+
68O4CEezpU2oqjMdOestcaiwmSNIQnoXcHTo9jc2cv0o89vhOzHIeRVr+pE4GVYANEJBtfZsIHCZ
02dhgccRxqfUUr/1CG0i3X8xYpyCFJ+hrHo6nds66l5av4KJTQLnEs1lf+9U9bGqsZ630wjlmbGG
75QU9XbGX+Sqtvf4oa7pWiyEm2ANhIg0YbI5fFaVvAFFPWSrNM2vEE0QJx9QOuIr5ieEGMQCQ5QU
dBrJKuZp6uUYQvl4u22qr0IvmiUVC5sZAeULQ0x91S8d6VADfkKkZ2qbNco0JgqSXYJIMS3iyvTU
HborKvqqyPK5KglJJrj+dWrLU1rF0Y02BNd57RzfviZtjpV//9kRJGba4FC9oYs/f2Eqr0PMxaeD
bMoM5mFuL13b/Gw3+nhR2kg/kcw7kf7G4xIo6IKUrHrIN8SwzbXWGDdYf14ZXiO2QYNbphX42S39
7UeAX9Epxh4cSXwMkspk1cPiu5NCxYk0lOkVmTQEQEznSzRAnCab4mvEjfAy2i2YTjDzotvmuOh+
DDpP+0Kr7ZBcam0C0zsdV5TbXlGeapT/VwiK65Q6ULDICfZzT8GjzCjw0CNeOsFRwfanpcLB4Jyv
gtbJrwCnfE0LFQ1yxV3m7eBcKqOrrw0XnRg7yeRF0DL9RTbuwVKgvCC6UsJTWHXUt8jZV59c2cYn
EQXaNrTcY+7XR4iSynUfiojEpwPlDzzrWuMV0txiQQrFPsi8DS+xgb4ylbz8uuogDI+OOWIkGTv7
JPcv8AADMWSID22nfGxUNbiB/B7cjL33zYoPbZiNlyimN5sIKOfCtM3oKqugnI+hDe46RtfakKG9
gyL92CWNfol/IIL2eou4TRvCVnOrYWXKsgS/2jyA8BT3SA0bWwUy0wqFsOHBryzoFI12U6f1y0zn
yrWhu9RyXHZ0CZe20XTgIYZiXIYO4h+IkCnrkGzFtSYRGxkR7Em8OtshV1QuBQmoE9p4B1lUexT1
ELI2DVjlRhYd6ITztYw1rA5i5T5JP8IYSLAGsOTRzpNrO7WMTdSG1saVrntwcvM0qlI5knLYYPBo
Lyu1EIgrefYxtKP7sMyGLWD1F4A85k5HdQcustj0VPjw5gm7Q+iZa22UBibI+PZ4VlN89nBjaeth
34ryWvFj6GZBJyF7G+a28pkLibb1d5rsWySVMSxRE1fCcZfPShH493gV0lL7INvnBe6ZA+TiKxn0
KBsFzdKqnXHfjhIIWGOrVziBf5J4EWwstwz3ZYyZryK8PUJ2xYe0fPALxp2wCBDILgd/A/Kr3EK+
Z86nuhiGjnF0FcXVZwPBqysnMr+ZIIxv6gqXnrS+qqZyXp6Kb1YSOEeQuY+6ubea1j2ALa+Ovtrf
WbheXOB5Y8ErF9tWWPgt28guxY27ZJrmHt0BRZnYLz8rvhNfJjmCPF5xlMEevE97rbZee52UaCYX
8aT9Z4OKkYYaXaPsEq6qTnkvz/cqMnFsqgxklimZMkM4HwIrAle0SFBKc1W5gxoWw9VGgTsQQLS5
jPeGoNeBGeeb5gUWsy5BcX66nl/6YqTk4I9qBLUVKv6YKgiyXC0RijTLrRMJaw0ooFimDP6nHgMP
v4hoj0bwASYkOilK+vR2P/xqasTlEKMCEAEmROnz7HJs5NAAEDD4RgaSqkMcZ3tRxbteKzHBQbd2
Z0Xi49unPA/P6GxJOEIkRjyb5NF5gTNDrqDEswKf7By5LN3VnUWotRKOGfZsrrZucq1fj0H/8PZp
z39oTktUSNmeqiOwiHMES2grwWjAbWeczxj+bDr8KR63yZrfpu3t2yd7la3nbI7QHArMRBuUO89i
UDcOtKbyBfCvtMmwYKFXCdQxXAiQsqvUFsVi7Gv1IrOJghHU5d1QUTB8+yLOf9vpGqRJtn4CY5Aw
m8KCX5qaDtTZHSR+vvOwH0WGv5ZNtNR9VVmpOpFAG5Xvpa9fhZTzSWncpkm0QorurEEFYVZj6UtI
2SokV90wOTRZ2K3trO2wbNEmNaKN8CSuob6XfAEXfplWWXz39p2f17HkdBWUdmm6JJxez4v7IfPQ
zkLjZjDHcHJzRNmMmQmIGzSDxzK6SBylPHVZmxxiaNmbEDe3o+8iysiIf9fhl7gZG9VYoV5hvjMx
/Mdr4+cwp3yESkL4LN6FdezaQ6b/mLOXud1cm120LsrmPrPto3CiYq+rydcqUbOHIFrBMt2N1JP8
XFEesZbFX0NRupu3n9j5dHV6YBMiAuCyo1FbOWuvioIBgFKUaHjatn90G3AGoyGGh6iQ4Tay4JYG
fb8ixLzqHCx33j75eXw6nZyYnOyMPmXXzvMKUZg3QQb5ZYFVLSFTwuzMyxz9nQevmzNW69eYk59Y
AJjjVpluAI46eyOq0kaGMhs5UQo7QMfANINRYCJirmE8JvC8jAp/HadDeHRk+uLHiALHnvaJ/Nhz
7adPDnqvzC3NjTUg1eO7H6XRjttKiB0KT95RS7B2wr75VCqXyLV980CTTjn4YuMUFslW5p6rOEBM
PPcReUbq2NphnQtODmu1nWWIB0fRXphCE766voONlppt0x5ZYFjozajn6yDRYfm5CmUOXnoUmouT
yvTtyM+KlbT3NbY0HAuTl1ATyVoGbrmkhPmsRnV4oY7qqtZde+Gn6dGtu29KmreXhaV/xC672epN
vhfm8KkWo3co8WxzAY14Nsg7GGLIQmkFUlO2dzCTcZ/F1WULDmoP0v0TysrTKAU/GtX5UwND0MaB
QuiAMvOPhpE5O5jbwCnw6LqgUHuit1zHVZGvc9vEVjm+NTsSSkIi1iMCdzuqSGQXY7xpEaBbIGiI
oDjIuW3e2+uaNnTSEf4SUI5rZN83YLGwzTKLu17o90FgiuXW6TSgeop6E+TDPdp7G/RwDmpvwXKK
0GsfbPuLWXi3GBB8NUc7WxROddKq/KEPnbUeDM5WS04GrqTYFCzlCM+1FCFCn+gELaueFOIoekiR
raUu6xC9MXNEt7tB4WW01QsXCGSSULuLO7kzjn73wTdiPBqYyYL6M31QjMTGZi5Wlg7swGkwz0kk
zoBjgJ2l7iMrXJTbXpDP85FqxfIaHYu6cu9iVJvBBZTBRRsAPJD6sDLyxATj6l6gSZwsEy0u12OO
CodAdhy+X/JUJ+HHKRO/SVPvIg68ZI2A6kOCrggc+V5xDoXvfWNikSK1kX1q2yHAjxCRRukVn5zM
fdT1NEFlReANF2GiWJo+bhHbuug+aa5eHSofh2d1gEpf8RPB/bHsp3QY2y2BBOp7yP+r+Gqqwv1W
yQnUhfzrWNAgCzz2Vi12WgvTYFJReaQs0wKDPwttI5E1C6NtMYPEvnYbpGmyMjARzLvMWObpVRQG
1YUFSGJVB+qjCCnwZFZ71For3vhpfAniDIVX+KrJgLZ45qcrQ/bRcjRwUHdkf6kZDcLMenE3mOJi
ShQsHLisPUIrFROzJa/hfcxEETLcJsjEnRK1NzCArsyOID7jtQ1qaaEWqLgIbB8xpltzMwEPeeWK
1Nk5Q32JNiWQEAM0N5mguskvzCh/yD3QIqUao2nhP4DOoS4X9Mryi95pyFqmbrrUMBPc4iF0ikKB
wCaOgZoVPShlOF7rvMlIhfq3Q9pfW3mFIYjZ3cWe/rmjH4uZuX70UkD4dfdV0Qbnwgg1Ln4s10GI
2Bs6IxRKii7HVLiYBETj6KLLiLobUAK+XKl5/RLiSAZUyYfI5SKt3vif2qLSFmaG1R4lVARVGvQA
TOXCHLFGiQ0/gSgMY8tXnJeJS7RWpFveWEPzEaLOs9/4KOS4SKyXLapd+KcnkcAX04gEXH29uLfa
aIsMC9CZtEDvwRL1EnANBLyoEZdqc2VSP1wOTWnsug6h0ZAnqo+TYnuHBZidSG/XtnjVmJnyscxj
c9nn0t1F/jg5FhC9hv6HEBH1lVYhmd+alE/a7A7+NH2+mVBLSuVSbeESkZrVFgbiDkCdEmh07j6j
W9mU2KStM3x70Da4r6rmwtPCbklWZNmTbWAcnnSLBTbUYG+qvjEOqDYZhzquOzoKp70cEn3rWFX9
pfNyaNPxVjNs8wvDOebQtvvBoNtaJaH9aCQKOkJ0fC5C9j5ErFU2mBYcn+IeV6V0gSdoi72ZbBaC
lPanaAwwEe10UEtxAWfQSxZ5pTr7dhIFxZuy3Xkk7JdDjWBTY9UKZpNTWG137UWB4sbSqIbiUk4f
hZ4Xl1bsQFsUSNcXupXflpOogQy8+/nDKw1mAp5l7PvIgR/hRgHhkvYtxkDmytUcUg6+t5+XEjAB
VyOJLUCTZbSb5e7oZTuM3z2Syqji6YZY2jgMjAoULmtvS2lvgwAfd4YA7zGJ6TF1gdGsbYU+OlW4
hTS2CI5YxniPGaR7aJL53Ug9484DhKkl7deqSvOtRN4Y5Xo+5r86s+oODhoECLaaPRKxKTonP7d4
vtcf5n3mdd93jMdwvKDG8OGXdT/3mY+tzEes6xLbrrrfnh1m3vlsHYRj3IuRYEkNZ4VrQ7YjyKj3
8we2F/VebfG1W4zz589N81+plV43Y4hTCEoMzPW6JCSdVJfquko1pE1bzclXQ6bph/nj+3Zbtt+S
pnY38zpMpn9sVeOOyriHTUOEp2ok8vTZF3RjUWDUN1nURpeMFulGVSGqqoG5Q+0pfVZCr8eFEtBd
AtbnsmOE3iAFrD3KYrhMpmO4ftWSVnf1G8tJ7V3nYnNomnH3iNzqfj6G3ao4tw+VezNgkLKT1Wfb
RqXivlM74zIueGHdUVqXVh+nH62Kd9sMvQ/FwOii12qzmNf7gdTWA3y+7byIM82NTD39xix78waj
8Zt5NeiQYDsGCZP1ZEw/omsO8to9JkXR34ajXRwrv7jtJj0qQbXjLuoDCoChE+z8ovTvgLQMxzS1
rkuBIfkSCc5gOSArimoRO4dGbhyjtgHaxtJ8EDCiOC3F/4ex81pyVNnW9RMRgTe3EvK+bFfdENWz
e+J9Yp9+f6BerV69T+w4N4QgDQmSIHOM3yDQ3pbtLdMa6Hv/otmc//QtE1VbtDKfkUjMNoFk+Xtl
QosWeH2i4VUVn2Obbm3Fx/cv9V8J8KTvZp9lAF6FfcRWxD+2qaKvEqn334ww+D53G0waGr4xfBm4
WKClbcVX5HHzXR+pNqpVevwUTl6P6IRlP0x1P3cfQYhaWOloPBstbsel2oo9YoBI9/spEWgEIT50
p97P/fOIvdWgZN7R3fF4l7fVqXLk4cCsL1gHYS5eAevcr9CxsQsu8+L76CCUVA2JgtCnbG+x7sm2
MerSN+56sASnXL80WX2SPATZI2xVD16VZa9YNUAadkwQpZGcvXpYV7qQK+XNXCr1crSOwhATlaly
Cm9go+Mm4s6lFlY7O1A8Ajsx2vZKrR/6iq/awSsH4Xje9l44fMyFAvrM1VfS/dySQEv7zCthMe/N
m8p+HYbee55rj02zbS0nus096Zr6lppSe57LSkS/0LuA0zG3w5E7X5o4CtwvILSU2q2jIdjeB1E2
+irotWo9V05CuHs+S7lfF4D28q5JcDSZK6OGSoiFQOZ9WFoc9qciqn7kONyDz0ViyEoipr6B8LMj
5prpfUMGJT2CwSzxhKnglzzqGHFg4Tk3Vb8flfJbVBX1YW7y6GGuwZQTT51I5QT3YmSy1l0cf/3R
4f3j3PCPXpGyw3edPI07l+i9w1n/V3fTKFHPX41Rre/m0sd1zLt/NA41v9pmGd/f1OpR+hjoXDBv
HteSoUy9tIiaT9Nn3qrTdd8H86j9KOmU8YzYeb6tRXAOI7Xc+Zmvnayi1BDvMK1h0doAUISIQpxw
rcDbI5hcKKI61Q5+JtDdMbOVushf1BbSCu6jteyFxbKuU5zCHiVzcaNqG6eslP29i9LSzB1qc0dr
qGHdO9Op53pyzd+ghlOB4XszzfZ/j2yuI40+tjwVrwOsH6tNmyTNEQkE/MumXclrtNVYIjTbyuUZ
cF9/TI26QjaAvDgT6gsAbibpQykQqiXC4I1ldkxAJ9/mapGv3TIkWY8tiTAMikvzyc4TrNHn3drz
X/ADVg9zg7nLKKpeMx3C5r1LD2arFRBnn3ubN34WfBO9nP7qQ+vaj7EbgnuN+7Bi89NXTHt/P4sT
Vd/9ptD29y6r1P/hoSfxa7fEYpr5l/hVmTQlVtpxydz192U6eCRjNEmO49egkpY0KTHm3WNUuKDh
tEz0d3ev00NbXUCkk3fzkOaKRAXyhYQi6O4+MEXCPd630upXG+JZuCFgc/ZHv5JB8r5kQXI/Nt8o
E8Nz/Dph8z76ThLklXFS0rf3vlutZdKbtfKWNC8Zxkax8RwFTQQcffqu0JrXWfd1sITm/Ugjo5gN
Unrv8/4NipJkqd2Gv/pkBS0taoDxm8d1a6xFl2YXmZv7eUyjQs5v7BQMV/iFzBUbS00x8RL95j62
LmHGn8a12KAjz1gg/FXL0IAg/ui39+MGB7c62dzHF6tEJJAdDTas+371S2KU99UQOyzip1+XKdlY
N4sC6+f7zyvAmcjssRO4j612WGY7KFmv7302cgpUUyDx+hirL3u+m4KkXP8am61F+ElnSLFM51UV
yCRCvjbCrpcpL+eN0FeZUmJ5LoJdWFTNbawMcYZqvZr32kFUOBqAbEfcxzupVbcxzaoLlg5m0yf9
v3dZ829mAniMw+BtMMiGys6wIY0LCXzenWrc23f/Kb3vxq1hn4xU3sxN06n9fMjnm3h0OR/CvXEj
22O/KpxEwde3rW7QqSV86vKNFEI/n+tnqRWetcxaz315+6ozCEVoqr5mtYFKkaHe+51Z61HZ2og0
KPezz+3nQ16o/3H23w0fTPfWt6zTVOtxKJ26/93wfrzTUbInDevGOHcoCm8eO6yKW2209lkRkfs4
5MCYP/cRgkYhWYauu5HT6W4oPY7nXhKrHCG2A5Irr/NlKzlBmMKfdIATfm2djRNIJQv65c5PV2jw
cMMOOs128zXZg22ehOz9cU2oRZunvHT+862U+b3Gry9p2pU96Y9bhW+sQeZU+vWtovBtzrvz9+b5
1b8e2lOndpJS7+rok6S1uh6Syt4oZWDeGjn/Aump4aT4gQR6uIuCcVxFqW19RFV6SkdVO+PeexE8
R4+2LsnLsTe1rWejXolhbYIvl3zrEYk99M6IUL8KOdCIhfTRqyM+5b4sHWGxJM+DnT8FqE2yoBvV
U9IEHrpLcbQvVDN8DzRnqYnC/1Tjzlz3oFA3865kbAwclAmKfUv1Pt3JdUyS3+5wOOr0I5CF/KWz
kamJQl1b5qrjXyKLBCyc84TZxlhdAytvL1bPxH4eU+OTgwxF758yO46fCUw8aUFjrMOoJ0DUB2jF
hZ3xZitJ4sqqPl5bP802vYgj6OsYsg1y0eMBrMUNuC0+zvusKX990tTkXZhi2DwOzZ9CPJtZt08t
5mZabcC6CRxlce+LbHV//KPNfII4icsjALHH8Xs38/6jxbxblnq30HuZBcV8qkeb+Xz3s+i4lm6i
RP18NP679qNvFfuapG5R5JxG/TheOhEX/7iU1Mp4QvrQ8f+4LX+dfq4tNVa9i3F3fbT9dfHT7XsM
aS4uK+u5GCV788cAH1Xu7dBHile63lv3OzSf81597uKPMYyDfUAQ8Y8jv7+7vwdd9DreJ5NR41z7
cc5Hn/dzZIUC7GXof/yvy/n9Xc49ZGFl7lC+qFp0y6wh/1AqlVmgXIprGiEv1g7IJptl0p9H9I0x
atKttyKTvqN71v7LBeZmrf8MQlQMZZbIr2HeIWgKLe6UhXW5L9Br2fS2LkBdKbC0VJztxhoJuzLs
/jWDaBOlnv6lddPfztHFk24D1oFiEB0cvdCPiJLqqwbDg5esZ17tN5r4IUj1tdPJgyB4s4M2+OYQ
xnYjaWguqeLb2wy8Kor//K/mgrkKi57XXyOeWJ56/cPIsEXSDG94GcMBIePQ14/zidHJcNZG3zVP
87DmAQozmITe2n+jITqUwmw/JRKeS10IcZsvkeRIuZ8vG/lHBEfjVntNSUosLJBHPxUPGbOw/Xe6
b/Z0AweEatywx1EQ/sm4Q58j2ea6Iq7zza+dOP/Ie/96v0t65JplHP6DFqW6SFWrfa40gZM95hiH
2jedg0WiYt1aWffcVJClq3IM/1Hs0J1HPH2v5AzIOvBehNqRlPsK6tx9M2CjnCw8oe0IZEY7ecDu
2syyc6aEPmJNYElGDT1GQFv9my3Xhdu09dYOFOWSVijaxRXP2CxGclHyPNitViVwREdDPmWNJJQ8
3sd40hvOc6841VeSIxFYV8ZLMDI5inXHPyldWIIg5S2KIfGwFUNXr63WkvYmD+w9L6xPgPPAdxD7
O7cKYmtINW3LEqdxvozsY7TKjzBi6S8qbWl1crIBtJjs4kRLSfqq9cmw4+4p1Iu9bIIfGiMfWyZL
70+GmmMhXGEU5NWyBnne007lmOunsC+RUU9C13cieZs2sfKGS82+V7TXoKUf/gfxM/imxMX2DHex
bHzKSlIaEXS50z6PvRe1R2e51sKOICzL0Sap3mQDQUXdyuqFM5hbGwtkAEwi5IUSv+J/7r9WYuIH
DwWu1uIfqU0N15McDBoCueZFqxWrxs+ROBryZ4HY6AWiEP4zmtRsdAcJ5SkWpf8k+vqBvVz2nvWl
4sIg6tCRwwvYUFGWYGDSpq2Fee3jVF7WTet/2mjAoHxYvuSZVq+Vzmr32rQhmKS4lW0cMFvQT/g1
+qfBPBKP1XDL4Ag4sB+ZlZrMbDkkd9lPFBMl7HHTAIl2I9863NdTxcxnrUltfEvaq3DwJm5qZpLY
oAZLy8MVnKRUGFkfpt9X/4xl+TqUVvuq9vjSFXhMtWB9MOfro1M5CHWnhNCPEtyxwICFMXKXTAM6
jzCuWhzTppKO6Dt1p9wseuYDL3ZGNE5HQ+I9hg++KuK63EhMh54KjIzhZixHkqbvZSpLLpQ7Y5KG
cd6rOLwVnSTfApzinhDoORhejpaUFkW7vhxPpIlBNKCsvChFhySaSSD0lAB4F5kU7VV56P4hdGzj
UaZE74EKbCiPre81Til4Qak4o4wqWHxL1bdmPYTkJVPlwlNCcvFXVlw03IMr8CnTaUd/KUOcunUN
0t+qtxWW6X0vIwvR8hJGGPbDS9sU2tXue31bGIMgeKpmtzaMttgj/yiHLD5nTmS6OEKlgG30eONn
SGbMt6gofLKJqp+v0+lmCYmJR4Wr7yFpycvnBU9f4vnrJBPjE1zIJX6HzgcscZzSUG56RvgnXUHB
5TtsgJUUcXpDcKj4GFscsoI4rIig6QgfViUOG3q+xycnGrTqSNx71YPpWEeg+neBFBl7Px7PVV6k
y8CrxBXSnr1TcflaGMJca5O2P/MpDGYHfc+y1nqyhuA9ZtH76UWVjYe0j9nXfx0nEvoN9zFvJxea
LbtZ2179ocr2mZxDmSvz2pWFlK47mxlhjdaCK1uJ2MeRke09a0KL+9XVbMyj5Gv9UcUo62gMiXZo
hleVv+/FKQmoFplj7cssDy/w2FeVipi1360UI00/yt5yNmNeZGtsx9IPUYy3diREOWZDvlW0ut7G
SJ5uR9v3bhJh6nyU36V+qF7mTTK8mCNTQntIrcNd1ovFnYhjomxlyj3p131b5m4pW+1WkEt1Iazm
p3Hs3YaZ4d7qCu1IssnGBz63kUDx8B/pvHd+OrgO+tobhBdeOFmaHgE4EG8rrGZZpQVynY2vYyoI
BFcxs1Wo5f1BrdTuUPRSd6iD+MPPzW8FGaDGxLIbhdr4SZ30+yLilvycr3j9mLuxKIJ9aabmIsZ9
44m8DbMBE6Zsi5HPU6YWz6o3jpeuJfQzSB8xiQEoFZrtF+TgJPGUY+40mlGx1qGtr5m0j5va8cd1
jMDruUVt/dxp43cNgCHu16N1wRxDcqusJFWdZd+MuqhvPPfJb76XkyRaMQFDZaXgVqWqet+VEE1r
SRj7k/RVVjg8+4zqWgU2mEaSLlctli9ACItMrMQQBC9kpYtbqo2u4SveE2+OZzEasYu9lfwkeS+y
FYlLkKj9GYd54sTlhbHqO4nH1kGpRLg2MMaYZBPJaTkGzt+Jvyc0e0Yn1PoIC37wBUZXhYf1JUKs
EalakI9Gi+B/+NI25UTcrD4G432IDP0TDqCygmgj9oZX1ECo0fcuCzvdA+3UVvhVTd5c+NPiKYJd
nylZKBCzQasUMlj4FgbqEpfk6jLimHYbSlW9oknJlC7d1HauAW4FowV08QWV0+5DU3Ar7wg77OZd
Jh96OjQusibSddSwjDNE9m3IWaJp6HLtyg3XiCVF4tkrQtMGvqk5EQY/U0+wa5STmWO+g5QqScZU
KQ6KQKnTJtH5lZDxbsrWWlm2hy5cD3JMKgtj36Pz7BpOHa5wKTCPhCkIRCmEGTOvqvhWPdMVYJD2
hiO0RZjIOzHmw7pG5OFUa0X0ZPT40Fuaql7skIe10nRLPxyKz6wAWxMjXg09rn3hZsKFDdJ0Bys/
3iAdqR890mtQziVs/SJN2Rl1nax5IZNo8cMvAN3ei2Ui6AdQ8kCAPTjb5E/J+NrFYjbwiYrIIw8/
hO4QI7TUdz05IKvKz7l2xjtUP8zwVb9pDvitce329HizguyVYPvZdxrl4BUJmGc1Biqf4c+uYCoh
azEeTbaafpo5ZDUHc9QUpf0x6KKDnncgQXGN7L6XvR5g1qFXZ9kqgq+ePzWzOn9bd8F4DDN5W1s9
ogYxQk9qbcjnIjlIohZbzM2uqZV6YHtl3DStEqGQSIGMravZGhBBuY+DPN5GhniSUNF9yUsFX5RE
yV9CYqXErqz+kpo6bu65JO95j6IHn8fxNrQDxDDUvj1I+FgthpxErkTGviz0c+yVa1mMgPl9B1GQ
CGWQOjKcTVfyquQ1WPDAsgUZMslzm7wHvoCJBjRinp3rsvoEsDm+xU0xrolgql96an1Pwvjix95A
aumrU/vsyfKYKdhBVa8U3c+fIovEvTnr54F+37Z6RvhOSvY1MiR4MA4Ho1OiFeKD3SEiFLzOnfDL
ntQs0yh2ECp0Foo2Zm4nYRhSYOJGINTDbgQbGINk1GAuG9Ambies+lJjtOvWTWC5QdOLFcTMiHCA
1m6Q6kuXJmZivG4d+YfdEuE2M/OKy3K40CfpExnBq1UiJOc6OPhhjP1znAEQU0aww10xaEu/rhq3
gohxCdrwK681fYemKlgrp+0WOT4gy7aqtE0OWCkfAuPoAbxb+JXenMq8rbC+68dD5Xkaj+ZB33aB
Jq5eLBnLOPDzBbbSTK6mp1MSSdpSlJpnLpmEOu4QkLMaFbN6xtDxLHWZT1glmdCrpM4UmeWB5KmX
gUngs5cYq05O7RcTU2NiDQgLdySwB2YqOzTEYoRCR+djcLJbpsJVtyRzOIHZKBd6ZQRofdv+Fcbm
pWgVFaM2xFojXqpQDsafZkYMx7KGYyt7fB31mKzE2s+r/tR78L203Bs3aXGFu7rP1GTbAjH+JlRy
1iMoznUl6fGBL1p1BwY+yP33yMnFVch5d0Kl6Mw3z2wccbVPEkA30KzDV6A3oLyLUyz7EVrwkn5r
1MZajqEN1qtK1INUfWg8ej/UZe6YzTL3gBbjajmsCkuNP4nFMfiqPEPY9laq8+Z1TvHdCEOYilaD
G6Q5dEzjYhV0Mu/puPVqF1J1uxRJS4KqURCx0kNtr0rAUwyCeicgj59t45RvzEbgR4cOzroiYJWh
jGJl9KAWUA5ND+UeyLX2itR0RcyCBIcCT8OK9SdgcMJ2Y9Zui6rRdhj4JNoKQRLk9R0d/Jze7KHF
Nvu+C1gDTJ8y5K6YkiD9uijRvcK+uWz341SMY3y7f+zGJHo2vPnXDiLNe485yh+bx7EqB4qVmI3l
xpHo9pMhKbo8ptKRhzABrmDbY/YeXg9dKm810zP36H1IbpT10nXofJwtsVK8REqr8JK76oEn7ZCT
2kod/OrRFGcctlw/V1D9BUTlykV+tWEEEqDo5VUTjY2r1B0ONm0DHiVMBtyBB6qhOnd0ZEwVVWwy
9GBfwXFD6rHwd6Xcsl6uryAH2xNamdwLfGQ2UVN7KNpMhN5IMt+QioONpKnLOBujk16AXotEjtBD
CSAqRWnv4JeWucRIjPClAc4+8c6BNXifSrbDkjw8qsJCbjcZh1Wi93jH9dG2tO3mCB0OkeP547yJ
wrJdG+TGpuRpciym9HTRHOG5MdMoEr85zvsJ4JKk0MxtCaOTAs3T14HW/qzCit1cT3lPd8SQFMeo
4cZF4lhPm3l33oCwL1xJRvdc6Z2N6sgN0Jy0Bo3Dxq87PgU1hrKpHzWrUS7Gu4ZohmDd0oqB3MQP
jVEvLaGLYkefQkk8hU487LQY9KNWIOG2iLreOFlpt0bp37vmoJUKgzW2KGXtgKCDdpg/icTL1nkU
/TvvOVaq/zo+Vfu77u9jKlMg7Jem/diRD57dFFt8RaDv/NWEl+r/0U0VMPhI6YrFvfH/7+nn4c9d
OzgD+CEWR3+dd97969jcIDOmKchcopemg2/4oCz+uB3TJf1xdf+vfh7dxhWCrKqG9sD/eZl/nNPG
42zVddDviyG7hBgmfdelqFsoelLejNxnPYaI7ApJ1uRT8SSShJX2XRTAz1E9jM4gtTrW7JW0nJuq
wQ+w6tJnnGX5KgANeWB5KV+7mDjVXCEQzgHvKeet0S00S9RA30q2E794TvE5V2Ce6i/4UybP+SDX
3MVuXPeilN4JtW/nGgpxgaXOG+8y+pbE3Bdw+YjF1neMjE3s7r+rIYzRzFS0Yxzl3rkA7XkfnR+k
AH3H4IM4UbS2lS7Ye0GXPWWWRqRguvQyFbgN5fErDjPxVjF9bWOkhf2qhM11rmDXSLUEYdXfhOP1
e31AK7eyTetjZOI53xu16celBAv4HOd1eQokZohz0yh+4eFTfPlGFq8EfkCHBvOqay3hpHW/sNjZ
+zIhe9ZXLOMIjW5H0tnPeLJ/nytocvkzDQfxrBCJ2umWo61HZvvv2Frt5nOnlQ8OzrKkyyQ8dMg6
LBFi1phfHmuj6YvzBxCaiVRNtl3YKKLnJu63BkEEtwf5+lEGvMDGWsn2Fn+pG1AT5rtT08YJnqUi
q19h6vnbIJetjTDE+NpX3m3um4AmoeqwMG5qlNd7qceeLO7H4QObLneu0Vlg+0Tc9mcfx4YTGmCp
y5vetdRw+NY66jJD0u2bB5BmjY+4sg14fb0OIj6DFXS+rEnGjHOo5wSLBKAqJbaQSeDgZqjutdBs
3zIb+Ftt5sWm6+PoG/h+1J+pUGIm6ur8Wo6hyb0J8lQDNzbYX7GRvTGvil6MhjiFY+MjE3Sj8mmK
y1wOTBvbTFlEh7qOoqfUw/7s3jD04gUESPumBfzI5S5lLTD1qBavido0n1aoY/Ztt90u6asSMeTg
dS53gJnCXhfmJQtH6SgUImWoUTlfTYuKme9Z77lp1psqVQNAu5Ly5jlYy00VbLPvUXHDTBEeinWW
wxI47nRf+GIuiTc2r0TkjK0VaBrz5jr9SJlzzi0dXzRu07fh0Sh7+2jb0nOR2uesqNLnFJfO53LM
UCJyUNyad6HAYqyiFj/mvfvGZFkWlWN7uLeKg3DvOyg8ympr5Mso826Zx+yqmPoMpbraxmEklk2l
/TqFLQGhkgome1MNYvQA/1VNuHPv8zEd6fu8Cp/mNjquLasm1sfVXMGCAXNrwn8eQ0YhPUkABldK
2R94XIj3vOL50GfJM9bM/ROUIOLzqXgvxBAeoozo/bybRmjHKKUJXnEq9XJmo0nOTcXkpX5vsic7
FumbZAXmpTalj7nntgEpSzZ5dOc2gFsKt8ayZTe3iYXymkplc60NpIFYTk9PL/EOubk4ZVXWgeDj
RBA2cCAqdX/NI0O84yaSLItcZoY+nbfEJsOP8vy59Ib2qSECPTcyYRAc/FRveNzRyBJ4346KrPDz
oJHfMtcuJ/emubTSL0xEirdOV7RL6Y2fc6W+IYKOxKjszrsB2rmuyIPhPnbPzF4FXPWrUYnqFe3K
xVxLNfOMFzUrjfAr7NSRvPd/NvBZ5dPY1OPJCK1icg1NlnPpXPCoN38aMv7vTYct1aMgUXpgHPN+
MwBdTqI42Pxx8P6xlIjHFQkq77/PPOkwEP4KzzGaT0d/Oh4PTkN4cxpS3ebhIW1wkEoV2DWPZkFa
p1uliD8eI7/3RCzUWMGbYzr3VxOj0REUjgZU5KezwJZUFnZMQC1T0Er0SSWk0xI1w5LRU/L6g9Aw
il5j4eoqvs6mMwQnQjgmk2/dO1e8kfgJZEtWv/Inaks+jSpvq/TN8K7nkUvc1HrtVX+v5UW+qAtM
seUGo5Zq8tadN15XiUunZ8GmakDl/1UQxyp2qLUh/V2AmXO5jhjTcm5B4F1c5q70OpcAPOWEBKdz
zMfmTwryrCsv05mm/3dBQOZlheIQukH/XeBEWMeizZDC2P6vrsoBeFtge4376H6uklVyA/nUIrU4
XdZ8bN6MgZe4BrCW1V8FUVs4y7wQ1d8FUlUqS6gHuOVMJ39siNrx7EFXb/04Nn+SewgepWeXfxco
AtyPUpWsHX93NQ8Dwi0KnorCvZ8KHjfRS+DpiMIU94K5dG4xyBYrumqCC/13VwDQCJfU4I8eledP
9UTAxj56/Lugq7oflhkGu78aYEjP2tBo7sfDDJqUbwQA4ngA3MDyJitH6pNbhxfJKjFFdJttDPgZ
BzcnGvOVwwLumuVqsfJq4Vw7IZEFYylzJapX4T2dGlen9QV+Zo12zdIYr0a7VK5dELYrR8/Ga8K6
YNUpRnf1iYlytqC9diX/vgT/nisOkSP17PLqZ5rM2briChJ28kfT02un+NoKJlh87UayvZ2PgZbT
xgalOVoJamFirGR5F8knWOjosXOB7W6vOqGbF9IcznQ245IRLuLafA1euCRRT5IvfpsEqOdMztA1
ZAkn8joodn20TiDaXTp8f9b8i8TFafWEUny8MJtM116CmkTX1fm6i7LskviiWGMymnA2GboZZvGX
rLawZy6H4ALbtV47+iCdk7Js1p2ZO/ik4fVM2Ng6d8nYrRNfMc5dZPVrxwer4qfRSGmgnn2Blbnn
hIS39VFZJ57Rw5u01XXnJB2fyMNrnRMSmyFmQzz9DZkEYEBBT8Y3y9/UMpPP3mh9zWUWIOljYvPI
HqaqyNIE+0Sy+8ldOXtTGifaEt7T3bkpwmb1umusdD2X9rbjuBKxsQ18dmUfJNW4RAVZn6Kn7UHu
HfOVtTIEqDpFN37aJVFULuJOHu+7LFUnSpuTnJymtF6zMvnXkEfjNNeNy/CLVWmN8QJlkSXeRBEF
l7lMk4qnMSjkrZKH8UYkVrYuChD5YKBMnuRBjUqi6RjDwkP/bJE3Jt6hCkmvPytoWYWxrtYeQOX8
p3ooBXxEcWtnS/Z57mfe+MNYIZzgkeLsy1ZdzvXuJ7tvIR38Q1bA3szV8/ncvHZhU0llytdRNKcQ
IYtl2oXpV2fYTwVCnC95GGDXmcjRKp6Ol2Pg2rEZfasnIBQXBa/OSa0PpXkKAjn5UhXdWnXI2uwk
hNBfTR9ZxamdqWHCKGV1Bg3BM28yKsKw1WgwFKkO61erLgmMhPOIYEzctonb6bJzMKyuuepMO6CG
qcV3PxpvhW3mr7kVt1tDAB/DVHh4dwLmwnOFVqmWxTAO5xyu5Qk2jYFpR1Z8zwZU4rKWfE+n9WhV
O0TH0d1/6eT829wyr/wKannT3fwsQVUgLnme2In3VYf3cxeoZbhd4nRkfnjhFRUWt2MgihN5r/I0
f4oJ6x81QFr/ffi++/tYULKmM7MY5t10zJdU+pg+hb8/1fUIXid3CEdwPFGqtF/8Vc/gWohCS5vH
8ft5fo+mLtVmrQ3EQ8JOooN78TyMeTNV9Cq80Qz4T38U/u5gPqag5uJKGi5f8+7fY8lHvNFNBFHu
lZ/qTL4MVp7f5GmTKCPpdTM9Zln8kyRtuC4NncRWKYgTJfWu1sAL+HaC6BGrEhdRyBVxLQKCsvCf
8N0TSPUOrPKkwH+ajxVIpLkR8o7k5+RXpFL6jmWYB0VM8U+9o/0wWENcSS6q22aMjYVhjd6zapQ7
CdHLTQqeAoBR2EoLL+7cAhKli44U7AAvXvdh9o+TOvZeHoP+nIWqtsu78VaBCJAT5QiuhHBQYYLv
M8K8gyGbpYT5E9kVrFY+W6ZEcYUu56jl3bYJy0MnodsfxO1w80Xt+qPaX+F7IdxsmE9+qKhkvQIb
TQ4JYFtJdjFp0l0YlmKVxqXC4xRJgwijjo0nNdFG88p8ZapJvGrCIlnbstQ/d600YPWcnaSGgLoY
hu5J0W5hkn70jR5cJMcp3hrRgwjOwqd5Lww20r/BUOnXWhn622gPyVUpf0aoE56qJHjpBkPaJVLt
XzKhxm7sO8qH3/b7tJ9gZ/im7lQJjKle+rVr+WDMZS5vRRBgEch2j/kUG0GE4wyr9Rz0Rv5h5cYb
IAL8dMdPNaqNS81sEqStZe8lWe5WZMCG7egV+jfFHNcIaL6VPQhHouChxyzSi1VIp2G+i8vOXPGu
3QdkEQ9QSvIc0k5rrwroKItOKrxFriAKS0xS38Y2r4aAuQCL9mpEKgI+WVLCmRPaR4BqkKsbBFCL
ckphA5eA70aWp7ARjzKghP4DRv6kKWH0ajUvjm7G5yiwxL7PiA7laXzm3bqxYyk4F44RPclS8Zpr
UXIsw0vZPwdWG36DRYzQar3vDYgB+K/+i2wK8t5TdlbpRuSeO708yvY686PiW6pG8i5qL6QL/VMS
cF2404RvMaupgz3i64OqJNxSW4ZiWWnSxujT0s3iur6lxD+3VeMV8P/hrTXNYC31BgRtzTvZ60L5
WNda5wIZ7N998n0oRSwd3fd/6mnyU3FGBVFyyVw6kYtAYHJMB8tzA5Lku7b0jGUJTGwFB8JazeJT
KfEGiDpP1ZSETonep3ru30ohVlizt0/TkaThrycbzUdEUP4kEbpahEMjrY3Y+OwKRT4mRaHD5VpI
AfCSIi2Q2/SZsVsFrsthINk8BZV8ocBqvGgkl+VwyL/bfmcuWlQG9oVdvzlSnJ9rAYiozj0YyFhd
up1K6Aab0XbVt/6TYlnp3gqseqObfnAkr2XvvEw0G9Q9F/WU/a46m6eHWUV7qRvtgwd4aekJ1LiZ
ZTTbKlDTrR+WPbI/hD0GyLhfclK+jXbfwmJ3NARmsu6sBs5a4QGnSuMWu0frwwqlM3bSbbiQR28b
tcreIs/5wu8/X2aIGZGo9ZNtqDXdMZOzZOtPnyAvJeR+u2T3P4yd127kyLqlX2XQ99yH3gBnn4tM
ps+UL5m6ISSVmt5FMOiefj6qe2a6tBtdAzQSUleVlEkGw/z/Wt8iEuxIlCEuKbTLw1kbmmtHz7tD
VKsBwJnl7UfBYb6QhK/qaTbcEBUu8B2oat3baXZNdwY0BpIIRFD8Rntmn6jnw3ysI1LlOfSDcKU9
FWET2HUI4NghmDn1n3xaS8gD3xKOhraSzcla3H4pdP/zaFJI8vzCP9owS1ZtX8p9NvrvdV+dO/bJ
F0sX7bpbuEVV9zIk7cGoW4B53fcqRyc5OUF//cc+WV0rFuObuO2MsCS6JAzEbG3yLpCHWG+6bSHT
Fyzaw13fnJvazV4QAhp702GH66CL+I7Ta/ETupwVPZ8ym2neEUPjrhFEdDt22E8G3YG7NvGeS4ml
nr1Kx7m/1DdT7k3g5mvnISpQnBtSfzL0STsNNg56syRuwRq0R1cwSPvcFmu0lk/a1DiPXmq+OB7i
T52wWVFqVuig69n1VuLct4t4Pwqyi+dh0KKVeqU0+2ocyiWzWNukUy/pAU/mZUL37SbmdyBY+bZU
kTpEw9CtuQzlXh9yKL9Nlew9IglxKPTWWRQOL2V2B3cluQgAi/elJDhX9g+GqA8w7q01nR+MybN9
/fkSlO3Z78zgNLpptsXCDdV+TtsbjQNE6OGPO3ge50+//l2rsx+qT4lGiMw3UHHRrXuV0Sm3tc65
/3xJu/KJvIuzSZYHPkhUYJ2Q8/fWKB86XaWbMTW9A4jgbmMlabz7THy0Sv+24quDNbXV0df77M42
kIAnlm+9pL3+zlHAfxNDfjX6VoRs3/o9TojBBUlqh0tQzt2olT90F626XNQsxVD9kCKZduUgHqjZ
6qitkouOJfvAxrg4jktNkoXZOIBnxEUXyG+2SJyt0/BsEHgf7yzdMR8j17rAvdDeNA9SXxerFCUR
6s5V3OQGEhgjvQFJ0WmZtS1dOYetL038nEQ4mJMo3yVKEABnwXOTjc5mcbn6go7jqJn0AQZnfEvH
H0IZ3YGg+PaAJ3pvJUH+ZJsNdg1AFxuEn9tuUWL0SZBt0ApBg1Dm0cxFcTmSiiw3Ji1ShFgspXoe
X4kqz85MGwcjN3wkuJG3+nyUhtj+JqcBK99i46CKCMuN00EjtetSJf7RzTMVxlPU3udOti9EZN76
2ShDIm6zB7bKNykuyOMkXUmLD30QQtb80uvjWnHewPJypcFIf64tq1/XRZXf9WkKdK6LNx7ltr3C
hRUGzrAec/++mJ36KjCDzSeH1KcG/GBUA9K2PLpJlnRsJdKNKopjSn06n6z4xTG2Kb2l51y03jG2
oHDNNVXSqNf7EztvZ1VUjnXX1mOxi9tRHv0uHvYgv7tVRc1xZaZp+Wj0XXQ0dHJsh6zBDlUN7zCB
OPQHvyujp7BYtDvJ29w4aogPcB1o2vnSf2rElZXm9SUxrQ29uwEdXlutxjiYt4Nn3kMfik/487Od
HwMNyFODKqM9iZuRTJBw6hEg+ynxuBSV3X2RmcaGAk8RWpoW7AnFgdaNPA6hlheihyZyvvSPXaqo
css+2WumBkhEZsVhWE54ia4/kDpJnxzM4n2vjo4XHG3fim87VzWPlolfyqeQwWREKLH7UtreXYKn
L0++e6gL1wIuxXacmkXSa+IBJhMrawSSMr9C0COHIcTKnF+C6lUkVfsts3qxq3W4bJ8viS2NH462
z61ixeVxCG+OtWr7mU/NQkeEvY0E5vNZ/vy2r4W9ATN3Qq1cvEhXhLSXnPuk8Y5zAF+o0xqC6peE
6paQ3VBTY/nUU63tB+F8SC8NC5xIodbLhg20Dgxy8nCHD3/9Aq0PUqNxRy6BxFfFSzFoGfybWWFY
8+dlVXYOn19V8EOdmPJD5iX31qJ5pXOrhSgoUdC0xoM7DCcOL8F1bqd3DDOCR6NA3FZQIGdT4aPN
Io8oSAQaSiuzkBqu3Aeqbg8k+PxACJ3eeTYNONs0HW5Ll95x+vWvZAnUrStDL1jYIil5qJ2h6fjF
KF54Jffa6pDFNfTdU4RokS/bfaKV59c+26SL8kKTXNdO5AYZ6/iCG6Efs1So9+kkJpK+IwX/cO4t
45QDxtjFIrq3F4HvACH5hHp/3ZuqPk/RvKpq17lPJ228tp3p0ExkosUSQUTdx+YFGJQggkjzDjRV
ujSIXrPYjDcWqy6wP2HcODR1V16shjcZZdcF4YG7hhG8LkBYXXftg4vBf9vEjdwq3UYQPzhVOKX6
Q/KZvsFpxQ9BqS6URjc64eTRwiH29Bf6YRS0gvrRUm2xG3Lt0plzvqnwJb0QVbzh5Dq9x+1gruZ4
am/NKIFAMzrZLqiBBIyJlz9GSo1HT7BNKVl4TRNqZsckWw6e82wOFPQU8/mZ5pp5GccelQ8K7Bl5
yGPfTSAAG0xKJUk8oVFa6pC7SN+AjXvcY3hDSd99U3J4ZVM9XAN280LqAP6OhtbG7LT8DlRMcJ9H
CdWMuCrfqQFaV58v8GPVGag5QjUWA+BIzU5ir0EsVGj7We+QhsU2Lm9UKhvAhQM6a/6fYw3fFbto
inoRRLDCe9R6W9tmqsv3NDjJx0ZTu7xEmgcatycWNglGda8IzxAT1Q4Knssmy7h4Q/bU2YIyxmR0
G6+xCfdLIrKJats6sR1xVp7lt6egyOKD5vmcZkbH4KHuHfrXQdulz1kt2KW1Y7eWljltMzPoQHek
ZP/48eXzZdCqZ0lCz8ZMhYD/2ExPsbZMFXZzsYMxvyaS2dqaXexd/I7FjM3PfLabrt4o6EAoAf0x
HKoo+cap8rnuzGoTlZWzHkTbPErCDkPip3kyOvNlllF6Hdlzeu2qeNwPk3hNF610lSXy3FhNQHwz
qpu4zpbhh4ynlNqwn6oZb9pYX5HtmO21DJFJ3MOzbBPDDduBp3eSt5ZzrybsLWbQOres9EU4qtTe
Y6Yh64QiqN1XN7SApltXkoPiu8jKcte7AUsTFqrT7irD2GiyqC8ZU7ihJwd2l0jlWHQ2tj+aJ0eD
7YL/ZP0pVdabQjvYKRfVd9gzZq453i5JPZND1qsQyEETI0pOnW5BM7JKVntvzs9KVAeyx6twRsC5
zRekVRSPW+ImMbtZE4r34dXSG+9elH25Kq0BTzBL2AuWhgQd1QuarPc4x4lo2Lg9Krxjlwqqaqg5
PG+1gRDAaUaxqQPrGxd0XJVtTdRS/4qKJYLylnrXi7XqiJrnWztaM2+UQMfSc2hZE050FUyY3zAL
BFfzWEvW7wW/2jWkTeWwm+gTTzcIEA71Ev2lzBIV+KKKpkG2lgm2mcaOjTfOVaxgtXrBHPIj7lBL
t7lgS2tzhigzcdfqenSgtHc1VsMADQZQrYYnYmWzbTiVGP5SQ6IaiMcLOSbRHZTv7RSM2o/hpJLp
xmEKewRuDRctyzdWH7cPWjJEN1Y939O+yDY9teGrbNqNdaLAj6bDbamXzos2Tw3JlWh+c70S26oX
6gzi2A3HjEZ58ECURXCtO3GxKiKaBqw+68gwYkhp1WpSzDqD2behiargKNldMfcU053V02PVtRLU
c2QibfRm56Ft2JTEc8Akr03WasycMURNZu2UruobLzLfx2KYnjMzPfh50aM0y6bnlAhFKJUJGEmX
E8enOnO2UYaD04TcQ1Ozb9OPNOny51zLoi2uUB3oYVCva0dIWHE9Bj4KRrigKueORSO+wTe0sysO
HKOhXpKIuN++f0Fozgmp1t5sIAVhEEX11jEXd4vznZBK72D4urNShq3fC4o1gGfGBTInBBDDtvqu
1bifiB3pdpBUfwhbpE/WQI1aqadaLdSzDDF/JhP15Bujv6tq4Dt1qeVrFM7uvtN8MkJwbewUv/Ou
Sm6ZBmg7B3KnG/V8LVv7QbJRqbnN3ynDnIbaC72obk+aQx3JSKkKDqP+9An1FgkshdmS79Ho1ict
rd2wMLT4NM6mvrK1ONtKuv/XQ96Bk+3bZVr13xdEv9c0wYf0vdVcvBftmCwQ5uS+7JmaAzFh5Ij1
k6nuPa8Gajv1kLmXaZaDNQWlVr0Mjd7dxFb6+2y6YTk+Jh71wdJLutvCweKvZty3XQeayCjUriUz
dePTCds0UU79zy/9u3Iqm1D0KJxqlVdbwBL0arQWx8TcXztBZuzdKR85egffXNXSS1DOLtdH89jM
8xPeWWzaAGROsdU+aqwK69JHSVH7k3adSd8+St+Y1/Cjwzx3qe1ovbOupf2YpyXijaxuOaY8+mB0
3rTOvPTCv4mb9nM/mh5H29grb4xPny+WJ5AvBc25coR9ZZnpxzi0AuT4uIhsRno0jX2qE7e5+Xwx
qNZaptZceRGSJS/2t1DzoovQ9HYXJZgU3MbWbiKUPjsaPwrEX2h2iXrpumIdkHLeaY+ePrn3QTrn
D1V6tHJyt+PEYu22qEW36U3ZJvUGW4m8yb3hOVZWuu00pdaIm+Zr9lqnVggvLHE+zYiDbqbEGm+G
6G10lMLGwjJECtwx5iQMkrjmKg9ts/2st6SVoNu39P20jKkT50y6NmLgBsLNykuiIgm7KptPqete
lyA1sJ2UdJQLdfjcHTM8LnlndafK6uAw4pfiEFVTypbpuzu67r5eoHwTxiJLNW8lFeRQdK3BrKQ1
6xy6jZjTnYYXgi2cs2tJZsaoMzjnyqIc6XpltfUydzjbw7Zx2GUI3QSSM2WbQhTRmlqtdxckOboJ
2klI2alf6RMBygURhwRelRyJKv2kZdV+cPFWOdYFhJABmM7LTjDTOM+N/ouu8Ynz0d3OiPK3HK7z
s0khfDB5CDEsRJuYT3yraIGu0+1sCZ9nvnMeBuE+jWYAXqBgJSlnbPoxGZ8QGV5il3dScAg4uB3I
LXbUW9yU0b53xBU+8eq+mED1mT3ekaqe3tic48wI2kuetgxYQiXp8ch7WSf2Ky0IMDEIFKC/pB+4
LyKsMnoCB2zRDKkoeIAGhkuMbUirm+Vb2olrGK3N7wkyY1NE8S0a7Cws82ZjCq17rSgnrzmKZTcy
8ojzav0bs72fgxGTiPTsu9Zr3iAh7lrNifa1Ubz6JR4xDUndXXyvFqy3jBJ1bmFLHhDw2lss+Uje
tJrNo7LBryB0I4ricajwb029WjR4erUKchDgUuQ/isR6S63UOicpKHpPsm57Imr3vpvMoR/IfBsY
NDvY/YMGsqj22NW3fhEQeb40Dmy54NtH5rEapvad5N0fFgyml8prvRX203pdRJHYZUKml2jO8eZh
iejtxNuU0FBgXqnV0lBe27ob0DYdgrOTSKQjyO9loK31RJiYEMW4Bbplkh5qjcgXgdkRPeLcJL0m
dilVnRUngM528BP4fo+ouxUEFHepoKAC6NpUGveLc4CvYnkUVI1WqoVRtIpOsk6DYy27+PT54sAL
2dGzSy5NX9H37KbgNKVNcDKWr6Sa0cQJo9oynZurZnyawQQcezR6LJpW/FDUaJb1kmhNdPTjHeRr
fB62YD+TK3/v1/l0gldsh6ZRsm/W0MPYmV2cO398jyXumSiwcc3SkJ87BkiB8p7mT9DJDRloM/4g
F75Pal+jmEkwbOQbLBwnFYxo90vjRo5BdnAnFOuI0ZKr3NEKqjseGtVgos3o1qFvjd6WZPV6I9gI
rDXBpGmayjra7F5bjae+krALYs+26FDK76YqT5m04nsnQ8CmvELbTF1Cyz8ypi0icAeiNj5TdrCg
PQlqpKJjpJusUmvHZwfILNPd5ZylDkkffUP+zchsKg8vof5jHjwixWirOjoMkFkXoKPKlmZFVo87
PtKHJbxzM3QstbHxITsggVlRjXtdrulAMW5S0wC7g+NK917yuNJOMK8OfYyhYmx5rGkc9Zu+jJdn
cTmOJtw8BVDQF/bWlcmHrXdQzOoJNQIuoV8EP/wnhpvsTIteu226jgft8mco9aRPcCWcCjLzMhcN
sqRwndhAsAPQC1P3B1n4v37KgvkjyP6dbFpBDET35dv/eahL/vvv5d/837/zP//903eX9F3Usv69
+8e/tfuor17LD/n1L/30k/ntf7678LV7/ekbcKxpN92qDzHdfUhVdJ/vIv6ol7/5//uH/+vj86c8
TM3Hv397r1XVLT8tTuvqtz//6PDj378FXNb/+uuP//PPlvf/7992H6IExvr1H3y8yu7fvxnOvwg4
A82+BEsBSeYGDgyif//m/MtfUsKo5lq6bhuOzu+oatEl/BH/htRK/r5BjcXxHfDSkpWSP7K9fxFE
DkHAciDJ8++d3/7P+7r5A838x/3iMvz5/V+jfcwvw0c3SCgjg8rmfZGx5Vhfhs/sRXTLujll1e62
AXqmZNu7HkLQRvWhJC7AX1uZ5IQ40Yvn2AuqA6DSZ3kvNvSDVaIzzUzJ0C7ci9VG6d42suRsaAYn
8aAxmU341kMpu1MImfI5llgS7SbsBrfbaPOvom2/xqAsH8jTib/RHceh8G9/iaTxBpln4JOIV2i8
Vw1SIsmtvDhNwPKinn2TXfk8eflpMjUZBl3Un6O4Hs6sF/qq97KeRnu6T7vg/GnQ1Ot6uo5aeQZX
XUDaiexdYzhgFhaUsVknPuxQ4Z9d4Pzn9r1s9tBraiJhYpidKRvOyCx3SY9a6i/j62/um7d8jL+Q
t/mYlknwk26a5AxwDvoCPYfu3dm9wNYeNINzaptWE5uxLn8IjB27NO36dWGzh4uldkrZFaI65QD4
uWNTkSeuOwKSraocL+BlEEYG01Vq60AcVXnOnPnab0x2w6U23mRgu0K3cQsQymNV4ugi3NCJCA+E
yHBQfqSFeqonb42zq+wDrLD4ui+XwmodOadgogfd1vpH08fGS5dRc7BY6/bDGIfOgpyQVDBp3vRD
QD+30DLmfdbc3uz6kyyqUzMg59WTygltZbunEdnUyini+Fn2rkt3LDOw3PLtWE04FzCiXSVp5Z+Q
iGMgnNXatBrtkFvuk0p1WAKkRFgHHscr1PhsgrpCW0eTnaOC7/984ey9++cb9Znh+/VGLWGlRIV7
7hK89vP83HHul42b1SRWd3/uLkm45NenOMN9ba+rpZpaZuZFuF6BWY69tr6UWtBOWywt42vJEQo+
eV1ftZMC6thP+p0etdall+5FyzTQg8sYSKnCI4Wv00Nl0paaCIFa+ak0Tl5uzVsPyU74i4/2Je1q
GYOMa9uk1+/YWOq+PGrN0Axzr8lsXeiW2NsWh6kVmpYrNgLRLmkN5+SNwtuNNmbTFYo8P4xL5DZG
YrlHTXbNukH9gLk7bQNKNjXWAx4W1zefyymJrvSBrt8IGe0coAP+57f+NVVheeueScSqqXNrFnj9
z3el12uUe5OWrZugDLUWn2xvZ8XjUNMtrgb/hGA8WAWOkeLOb+KTMxKNWmJq/ue38Rla92VweEzw
BGdB67eIXv35bUj8wp3SoWJQKgxQwvX+yp4KqLaD/S1bSIyfDMZPJuNEhtcOVO9TkjZoS32Pbs0t
dXR2lL4dHD+/+tRVfH7FCQTrW0/QU68p1BUibYE3c3+oAWOaZBH81Uf5m8HgEWXIlXXIPbA+o8L+
Eo4hK9ebzMbA960106Yb8/7UWXeySI3j5zdqeag/v5pr8ojZPkz7dBkj/+8F0IRzmrJArto09bef
a0XBYUAbxKmyQVoTRvWLefTvBgJPPOuewbsnzuvLQGhUZ/lTTjHR65F2azGybkhqIZz8fBP3ho4T
K/tRCiM4lJFm71z7dx1b1z8Pg6/hJstoZHdgLhM5Y8D+OpmPs67cwkJqCMvd2c5t/I43yQjNyqUc
1dk6TDGzhUhIhWypBXgJppdfvIXlc/48Em1dd/AR+7TbdKI+fh6J0OpLNdKHXedF4ZwSLPvhZzE4
zYqVUWAF8Wv55mbA9aeAAgyYpxUm1lu7rSjypc09+cjjxXUoGLUx6tGB48eqDFT+i93u31wqW/cs
MvY8okcd11uG4V+GGdQa0zebsVgnVD9CQ7O8i+C8cjTlMkZUe269PgjtTtnnpLwXtZH8Ijf+80r8
fKUYJ/xqx+GYaPhfJ3SADnkFTgGgjNjjNE/vx6RZJ7b+uKDRXtysMteyHVp0q/IbGGYTMJZmHhyH
syc4rDNH3mqbI2DCXIgFtaMtSzSXmWz0aESUzSxLUIgj6Uq6d7oUFN8JVT+YjuzA3W9dTpbPXu+q
VQTGafO5oJc9YGP0P08mVhl83rN9ZQpPI2AEUtfnNDy6nTz9YsB8CThhzHokf1hkcRpcBd35MnV1
kTHWaUX5fEixjstXUkP9bdykHt0xLNi1K/SzqJBk2RPNcQUBIgZNfQLesPJF0q4tLBkLKWoOR2kR
SUX7Qp76gnCzf36j5rLA/ny/PHZJPvV7HjMfle3PIyan+lx30VSv/eyYtN5MZHgwEBooPf3K8roL
To3+4KjiiBBCbkgyQFRSWd8MYzrNVJmOXo/2yizjfstqFV/0zjrCGIZC0hX6mnZb8Isdw99cWN2i
GsfSBHDI/vp+50m3k5F1/I+dHa7OdOcOJiEiVqv4DMHz0KFNW/Reheh//+eL9SXhaLmpOlMhm1UW
JJue6M/XyoXLlmW2Wm6qCuhEDxrGY0uL6Zyp8oG3zFOPeuoXk4/5n2uHZ/BI25wmWI1tZ0m0/MtD
3eH4I9ObX5t4pv6GRnoVJ2KFStelb5+U29pJ7j65kZnWwa+0OJgLrd+pHn/OSheEWZilQyU5nd8a
qGmXUYnyWuW0R0kV7O51XFt0WItfvO2/uVgeZ2/TYwEhEOrrVNRCLnCriBAEq9QL7L7Act20INWy
dULqPsl+hhn/qz3Xcil+Gs2uviS1s+diujb58udLpTz8tjOXcIUWlsnaeFGtgmhE9y1I4jD1PY9+
Vm2sKNit/SLOQzsF372E4lg+dObKLyAgZPeTjN8CyLQsL+SIlATv4MfFf6ztCEldi4yEkqUZvNLw
pP3zEHMZS//xGUxDJ0nLIReJh9L7Msoybk9HFKO/ymz2jZNv34oxb3Z+qm3h9bPe+0lELAiOMCov
l15DeoIb+a7f2iP62nhuTepvG92CFW07cxG6GvEocxTEm75J/JBM5XOSOC4dyHLeplVx03RWtnZc
v0Uu2gNoiakCzRxjHchXVm0EF/bVh96oiq20tQ+nCXtYeBvN1ez1XOd4ybs7IGf+nSQWiCnGX0FK
Ix/yUGfaMTdSWMjURFdI27oNTfsOFcOjIDuyrebuRLenWLm6RGFs4IHXCFOJUnky1HMPp2nT1+T3
kGfph0MzW2vSoVaI8GYa9s1KBsO3SiBJsprkQzbWlrBIY0WnhDNXjBeLBsDvME3snZfhWMGpB2hp
EwTI+BrtTCvJj6S8v+Uo12zIz602TMzdGhigG4LGDPVxLg+WSeXR52QeFsFrrI/E47Dqhb3uOkc9
yveJjYOrrrR8Rd7Os5lSlSPy1FlllFSNrDoU/FpBs/Jkz8bNqNnNfbUuLgMU+VsvAl8WW5YMwcE8
WXofw+9z5QYczzYZy62q05s687BjoBddYdInasamayeN5tjX5bjO1K10B7VuDBuNk4jUDuWGSV1e
V5sqo0IfN41iCSw5NYIv0oLxKSuntzFBGzEgK8RUkQ3cWiYv71VMWLTBDG2QgaLn6Oejn1QpKdiO
tZV/aHhMU7saC8rmKLtXuCUpqWGP2kyV9p4P4znq6vE6NgroJTXeuHZ6I0aCYreBiqooUMlCRV3k
C2DM5hU60EVbR4+jq167iI3bRDopwnq1GZF+HOSYXitfd7EUsjNnT0ixhW3NSgrpHxvgC0K3t3m7
pIYlySlN82ztieecrs5WasEP5bbl9dh05QrNTw6eKFdh5lcNXemjiI2jinKCqQLrIyiWnltAWzev
Turkd6gr0bbe1qI3LnHAD+iq8dbsnBpFQfuWNDgDFhzHrH+4zlSFqZkX6yJP8i15vGpVFvZTGy/2
QxUla9rva5OxdxgcgDJLNGzRhXrlyK0zl4L2vbMcVuWezv0ajYiL/JGjfFk173HGtQf21a5MgN7r
ynddQsmDfGtwtY+pA4tGxWJjK35Minx6PUEmW8dj9V5O7T6IMxgXRgm3WClQvTzlSAb1LRAPstyK
fiZsa7bRt8p03Yrc3nRdiYRO3Q4ixcPNfBJASNmojSMTc98ufO7ZmHeNl9+rctY3SVJaYXEoTcpU
Go2LHWqug8jHhW7k9/uUniukkQEPfWKldIcC4mVUX68l2PPZGH6UHl5RklOIRtsYHP5pf3nQQRlp
o5k8Etzprzy3FiH7vPLIZA/YTSdpCleyDR5DIqzttQ2MlHgF6uTeqqA0+ZlmrGfDrMMyKYydVg4P
if0edRiyhPuDWiElbV9/aJmRsK34CXbWHOok3mgtBe0E7L4LgcHf50wwuyz3dKzML7pB08vKqjeX
j2aiXtg4gT2GZQdBX0TT2kftvGGziToA7jz8ltBNDZ0xauSbCKhHnUTnTMMdRymHEC1r2g5kXQJG
zkhWs9t2VeqY/iOj+xFQgSCcMg4l4YArt7oRQX5UafFA/EaaxC8lApVV1Xs1w0xb+ZWOUxlk3YqA
liS1izDjyLshZr0lwgdpQmcXjxFE5yxprGdh8YXGwC2D/kydPN3XdffeLTNFzeM5x90hH0W60sYh
D9mFOCiRG8xVhMGkzaDOdud+d6QqF9P/9yT5Pcnydp3nKQJp6WK5KmGpTlIjRHUgRFVHAANtmOST
UXvxAxpXdWPfuI1q1/QMii3olOmMVv6AoY2sYKWPq86BmWIW6Z1E6h9VfrBxhfPcZZN3zf1lHgTo
NyaUJT0nfwataeCDeFn4V7dNUaOuBPuz1Wp7JcbUIs0HxuvQ60+zOXkr0yDY1SbfK3K0flUUd5qb
RHCeqbfMWn6vd6JfY2H4XqbVhFK8f2iT6+SBTd5HST/tdpTOmYSjvXRSAwRra9K9Au9fi5nhVHTI
Lcsajigd4pVBDYgTRRBjlPfM0J1jYmZHmwB2ZG6htIun3rm1ghE8mF6GdmGj8gStLAgg6xUiTTug
85vm0OSFk98DoAU3jN9oleFk2ZQqfk8sMay0HtZO7X13kIr6ieypEoL6RNiRmKY4ytqhGZuhU6mu
sZ+YVAWLHzapBVABdIqKmgu8O31FbQBCR9HKwzC5wj7lvCQx9gS6+IfAUNCrMwGwMb5iqTwQvYMw
y47XzhA/J4Sxh0Vtfdpvrh27uoDQc84km71yCnBCpXIRkkV9LIR0zxKmGtNUeSdJAm9N3hfe3rVh
inNTak/Ynh8WmSABwyl/zdtagRV2eYALZzQAI+C2FPYCwhgQblqju2pS9rx1b++rpkkPVAwvRuGU
W9erqjDX3DPNvHpnCGqoc+3trFh/rwTmhID92giVH56EZ62SGrXc1Gpr4fP/mStejVq/Ng1aQ0kv
d4lD2LSoXmGl9gegLDhXwD6sQASLpgO61GzwzwybyFBiS/Cev0GpRvSX7m0Nb5TX8RKbnBWTubNb
rd+QDvs+0cBfDSPYDmwy3t6kVMyDbH5zkHnvbR6lM9LlYOUtY1SfTOQA9aup/V50PUBPYHurYuqt
DWA2VJWikNR+/Ts2qJfZQEqYdOCWR1LEg+VdFsopbzWs4ZZ1bhC7v7DiFRv0X2wj2h6sXsaz4HLO
ZCu42ByWVEr+LZW+TWMNx7jA5svpwzs9DFlZvYm+vq84cK50H0lsoei6M2fRej7WTfFcWcZ9nusw
1updHBMOgKjJ2qNcOaDe+Uhtc+8U2mssv42opmAt7admYnqbIIWB1tqURewvjUltZTo3BJSGXQIN
tc8x6ACGCjZJzDSv5ycXhvR6UbAJgpid2IvuDF2HY4srZXK7fTsygqcqSG7MFmFIxvhvDQw9lTPs
OukHK1h51wggaozu5rQ3ESWx643fO8s1QivDsBO311WhkzfoR2f2ad+zAVaNK5uLFQ8vqMAMakvF
IRatCvuavSkm8/XYc0/lAiJMXfad6L3b+Yng7f3QuPrKGLvfCZV/C3B/sUVFcjcQGzK8RmWe78ac
5NXR7mhEKnejLBTOGpRFrUk2YwPDs9XJThuSe0HSvN8UazcjKql0Gg0OZIBfxdMfTCLmcGZZJ3hW
MRZAdzdA/veKlzJI2F1VUHoIkLlYo7krwapdPBm9OMsjUaDgYzKtdnmqYUh0YgT3ZnfTqzKGQO3e
VUHs36Ep/2an5NZU7DtMEyoR0VahcvxQCL86QbZin7RqBRvtoUn3TLLE1+XWdGeYVADQAZMpX9/g
/wbXB2IpnG0nOnpow4M62WWGFZaT1d1rY7WWEFD2ceGYtNZIybAyGKj5qF8v6hsFjzn+31ydyXKj
yhZFv4gI+oQpqJdl2XJbnhDlpuh7SEi+/i18Z29wFZbrRpUtIPPkOXuvLZfizu3cKMhZTEq6kGGm
l/+gPodzUfJ0JIe6vc/6QuJbwN7AEZrgvb7a11jTuweaviaOOC3eoovdTfw36x3ibG15nmz7cza0
q4U3wDU6jBM4bKyW1PUJe4HDMm/0w7+4DV09++lZrfX+vsodjjXUg+YIEo2w6trU73JjOnAqecDi
GTTts5PFSeDC9MeXtK/IYnYzdZ5K44Oe2Fqh/fUNG6buqyUFWlBqH1kdUTHr4TgQiFdY2k2lycVy
mWboXbFRbrOENYFCjWP6ex94b2DDMCKP8ZFKJ31sqasQNZD7Ew1vHEpy4MooUfQ+gHtGwTFFJ2mt
Ue2lcYJ9zHkNzR4Ffb3HYPDRZa3FfaTELrfqkFb485qX5sC/swoXeGCfaejtpnPUO9xVK58DabkF
zAFMb73ER59nWprJZhpzEvccsBQqqt/SLtq5yrwlpoFmF481/HzbNMBmNWE96N9JbT3W8J83WC1J
hjaW+ICuFv4ctMDIwWbW2GE+ImKRRFdOoKzdtAnsmAjPsRV1qGGsyp1PXZ87nKMRds/MmsMa51Dk
VxdOPjBGEAqts28iZ9K7TAfGsNiEf/bVGyScF56MAhqr/icV3qc9Ohvc8e82n2xJJZaUWh/mUYb3
PLqftCHd6ulDT+lP/7s+4D0ks0WFcfzG2VJ17ccItiltmsdhAAk4AmL1Bhs4qBcPGw5G6TEnbnwB
zFn49hs2/EvbCDOozC5lIXXirW0hZm+Ni4oE6dy2cTT0FQJHYnYJ3yqojL5nt7ymKQBo1MQJzc0U
VWObAyusSBgtzTGgUNBPmkm0pGYA1Rm1155JDNEYSxcfR6k/Ayo51cbkh25cJoFuJv+qlKgzrV5e
EUSgLy0xs5j+rbHKPXKVEkIo9HBOdyf2XNDDvXlvVjkndC12NxVFn1svoS59n/Zb8bfttT+wODNU
jcDWNWtbWtw7rHNRbb/lfvIlND5X9ut7JVoK37FgShpz9IjWBKQcg+FcN/zUGo1Fn9RH68kUa6Jw
4T5Z/6V3gGVOdIJELS6NiFPIDZhBw2pVnZU91Gy8GLje/qbywtbtygkLYxTFx6aesQ0btIGyrA2T
2j9VANHxxm4WLfnQtBLvhekiB7agtSEDHRn8dMfadm9tSZ5AQanfHHwb1yCnTj68fDqI+EwaIUO5
ONnVagB7KQwjLLBIezkNpdgUT4qZ8sFNmT4ogaix7VNQ8ywypcoxM+Rz8mZjO9uX0Nt2aytmCzK1
Y2K7XLzRRn+MQHzDqgmLnr4Nf39gjam3VyRObJI258GL5GPumtPBzHMRThVIHaDq7EXeguPU4Uxb
VITgNtHaM9fkgy0PiZPom5nk+XN0TIXdnywJ7q+XW1wBPkdgz0TtJo+9tE8aXVvmxelHaw4/UUe1
ZEf6dZxsbtPkrQNhxm8E6IwJCWZ4OyLtthA/dd5utdtCs3TfRCYqO7oao+foBOCC+3c94hv9Zgi8
SdTBXIyPeS1PSe0ifx3q4wREOXdUTalkFGe9LbGmNNxGWhW7ATa7CDN+/Q90wHxKXHcTexwXVI9e
bU7sP8i1Bs6TfM5F9NrS2Ya/zk6DQTILkuJiG9wo4GirDTXcYdBdOwA2Pu68asBWochUKCf/iJv2
ko/91zxZIbBil1OEQbjiaCLxS/sHO1r5CcLYRVycAM7CWwrgY681mbUZJ01t3W+P7JagJZlo1+cW
yH/AkUecn7iyRHLHSPFdmzt/o9tY5Dwnvnmt7aECrzYRInnEA58Kf1BAKkIWRllKaHKPHUIKNrd5
5jjTmWmQawQS0kMCFHWBzkw/wxvJO6bLMnUeB1R5V+DixD+yQhQ2BEG0p2Ky6Uusx06/+ybUERyv
iD4sKyHXzew577rf4BmiYKr4tcYMQzapmMXspaFur4vZzEYFLVDfkjn7ga+dhcg4KlftEQOyDESv
yTJcxrrYe1KcmWV9UtPEYdrkr02F26ssuDojl9BKEHszmUyc9m76YKDM8dep6n2i1duGlGGkakZP
kd2Y4cwiJfy62vTCO2Ze80nP4BgPFX0UgTEKnQmbqIYBoe20fNu1QDUthw8kQn+ZOjTei9Gj3mNR
VGaWBVFNmxzNAwe9ZiypTpHTFPlLD+3HyjkJO8ABMZ9yduhokZpps4MyJ8B0LafZJb5omQD15Utv
7lrOHD4gv8pgwUrmRtsmdkPhGy1eYHRoiun+FQ7EIh2nStBQkcpIZy4Qc+/nTod4G326bmlbQnee
yGWMT6kJVj5GSQmHhoJvlssr0Ot/g2u/0R/ZD4754Zt4O2zfJY5F8vhIQwsZjvrsJ+V3EUt0kTTu
xAQwd2oTsjWAcfZmgn7L/mFNbWklctFQ65hXnRNrodANW47Jkad9Haf6saqY13J7gNvKCLYabQpH
52am/CZJ3x8Jlcc8Y9/SKvrR1FQHXYHP3TFhRWmjR37wcMJoR6FDTFqg07coLFwOwEbQlXQi3ibY
4HjY6QfYI3NS4W7nebxNRFftfaN9Jpy9OnHUg4Wvim3XOGs3fYhCZY9nmVY4PjGZh0ZBcniaalcX
SqopaCIVZbnNonRLCkTDAFBbto6igJmU8LnVuDGHqcd9QnsSnR+IOdo8mn+bK5y6qr5pnmiOc/qn
q5LkLq76rTu0e3MGSkjEccJKQuZsrr3hyHXb51GhdioW+1HgRd3Q6V8w5GM1m98Q+OD7J3fkWLcA
92frmFoF34m7d86UWejKBBRD2720HSz2KaFaT4bLEmmfVo9bpAN+vQzAcvQp67BDRHhfYsBJ6EQP
hbCAmyUHeuIt5/HhpeU01jhTfxK1xJAh5Q44AAueSZyg2ZoYw95829dPXUa3MK43DQT+IBtBFA4+
h0o/2he627DxomfwouzCOCaH8M4zVQjzfmiGN3zS36ZjytC1NIe7g+xIxKQbGA7pnaVARRvJvVb2
T6B3IF+jb8qWF8upL75ZcPkja7lfatACcQ0VcpqMndfb970woCCUOBGzCXgCxtWeeWfzVSmVHLwg
hyFNuj2aKSdQgSHbfOOQrBQU+G/uxplST6evWxkS4QxEwqWS8I30pd8bcrxzzT+z3RISD+E5qLhA
u6JarkO1diR97WugVmhLBHlLWXtBORaEucu1YCIXCC9JwV7cynf9EhURG2/MGKXM6QroPrdKM48h
tQwQ6/w6LEUcJhMLEYdyBvxwDKzM1gOOpTctp9XjtAW2jYKjN+xFhkiMHPMVBkWlAJ2omOHOyxd6
WRhgOkftdd0QgVxK8or4p9pqeNRsxm/QxThJlAXh9Lmth9izFxplJkEqFvevNwGfcrEZbHHj+mH6
qcrlu+YKhO1KIWw9OrWpnSJkdeajuUx7sDOAI8glwc14tCO8f4XkrjBjsgwXXB8daLxgGKIMp+9f
M6oWeoJGxOOU4YJxqZEqNuCGVDBNVUwj8HBgGpe3uFE7fTLqg8xnb6tqv6EDCy4pSohiJHd4nxd0
EwWksn3mkuOoMXFHgNNfaFvUe6FPnzDT432aLCfL5J5Swm7Duba1LSkm3xysWK2xSXRA1veZP38z
/S2fVOzgg2Wv6uFirSKonEEKHn1kykqa4QQSJ4RvP2/p5npHZTS3sQWi3GEl73z3yRnEF5sInQSZ
qLMw429/6l4kAIFjamonlIEBvTQgIM0PiSm0Jes326MuTqLXvsu+e037sAheAuOOCcrtUTQLstn5
NfggUT3Zg7PsEg85DPscthmPozdyapN0QovgdINGF1StcGl2mWTIOOLL3tU61kxpl2djSeAPk1qL
AORv1XJKMGEQudxx05iGUVrbz8CLeH5VeT8ayIC8JmRDv7mcRcKGO1XC383kLkmwirKqYZBL/sVT
civadTQNVHvnRabBxKP/6TTjQrxqu5s06yVth1O76ORHcIEKs4W2jgwqSpbvQt2Lrmy500e2vtLA
PavjDnGbNx4k6oHiJ14PbLPZUhfEbHwJssON4a2anF3hNEMoBSOLzlfuxujsl2EeqTIJ8mjYqlf6
Jil2P0u/+vhH91vRjYiabG2GWnAy84fG6pqdlWj7CjMIhzqajh0B18FQO3fNPO/0LvbvMGj6G6Pl
R6/mNzmA2SI0NA7NEX1YyaMSktiy0+HhdWr4LrTmtYwazLRZDHkfcORVN4+z/y3aht8jeqa184Qm
o95Fk3HDmvE+RqzMDZ8B3caT4r51uF4E9ehBVulmiJP/Xp8/cH5ZoWusvEM/2khQf4XDTz7/rRgU
G50eWr6Gm3bEyGSoL1uRlO7Su288+3UwnXsiX9wTg4xjxNMQZjVCxzw7zCKL79KuxEq0lqodjvbS
HVgwyv6aJ9M/z2KRqjVCoKNpuDmQATUE7cS1vw0YNDcuwpgJQE2CpSJQvIaVAdZ+UWDtpxV2J7I+
TIlIxpKW5xvWFuxlPVmrNSjkjd/r29ml1eklV9/FYMNVxQBrTDvo1lqgO/Dx2sx7ajD1J44/bRPR
jWG2hi2mEcGwMhE6Fm/rphNKdTexnzXg2aiIK33rlP1btCft4qM3tGlvY4oPzVyCIkiTFSBTPq02
041NuyucStoQcx6FrtO8WrkoQ98t2QJqbfVDiCnIP83OpyhqWGw0hUQGy++eoyLYmbZsj23GMB/l
E/enO+4cfza2Eb0rCpoOYGJfbQdLj3BtlW90XO29KWKao4Scbw0O4GFUfxf0jA89TeNgWvHaZtPs
loEhizYClaAlntXceoMmr8LVxEYJmpdkQxQcG4C0y8r8C/1iJBgGurjpU66wuLU0Q+S7M7HmS6E5
G13Lvt2F6YHTTET3NuWZXhClIulNheBwvMRMSxnL4Ysyz03JnKoYsFWYE7HLq3nKRp3CuBHfIBb7
BESvLkMLXx8X/Uv1xREld43zlaPQmG0SUtQCxyIIoYgyspVoFg8T0ouiemAa3YZe6TB96u1/EyCD
bVHACR3dg1n7x3Geum2X0LUi87bnOAuWTAbmqZymKlQSvA/oIYYYUeDYmgiaumeA06tdm2unOOro
XUAAUUVGRjzNLGHlV5aDTe47ItTrpeSz467skQYInH+0Ag6ZTR84JrfN0d7sfvjC+gNIKvIXRpza
e8yxpPS811GLrl4FDmfASlfir9gig6SiMn3CD+bYBTM1Mi/CJBXUYrhL2G5TrakPnCvPBJPd00xU
q+V3CflMiS6D7KDGr5lpckUPa1LfxsAq0pkcHObZYeDG0bazrHWWfTGLGJ6SXkBGXdr3ehlfo8w6
ewTWZ775JpSiF2fWr67fTse2zo1Qw9Y+zTjU28V5miJ8R6R9c2pLySyrk6MuNT9gGkmNIo4Ity/z
6pgyXf3EQ5eGg8x4XOqi38VZ/0YL+tHqzOtMb5xEydfIjudNxGIc4oGmEJipE8rI39IG9fdePzEl
rL9cJzshCOBRF4IoUB68Ll1jc4YnSeFZFezii8z9LY2PP38xN4WKUx+AMjKH9Eai5dez57SOHpXb
/k27irqSbLnAxceB+mhErWebj4zu3ACRP+emap75Krc3SbK8O6rkqFR7X7LiMO7EkmgN/7uVw8Yx
+reujyBSpTacHKPYmkD3NlEbgWM2wYokYEAfC4JuN5KDeAY6OCzkgbo4Tou3qAfhAZWo4+wfLu2z
Xi5IBzPigmSLoM9z7nTDfTZ87R312amRmHw6h4W56mmwkxNP+Vniw697Aph1l/QxWnWymC8lt4xs
n2VBdcKMF+18jlmBjzOsaafn9iNNLvcUxSVWzbgnRkd2m8hUGAvVEuTe+AP2BClD5t/MjK6ZVZRH
Y5Q5MothD1E9BTRXPmVm9+PFsb5hQrDthL1PKpoOfQ8/tcy53WravcjIDj74lH08Oy4NyYwtGvKn
vyyPgvTogDvV3ZrTXyc3y62u1WejIJnYJ80hqFUGB2B4lFFdb3qu1U6L7APo1CLs1e/RJl4jYRTL
jk0WVGevozhEA6p7MvQbDskPpyK4r69e+jLfcOqwWI6js0IvjQeXz89LqT3IK6HuZyYVjIbwAaLI
V8FMgFZRObNRTiyHHAfmNWso8+QRzA0gUGCEegmCr60eo56Rk2G0f92GRmJdIVBzHHL4UgtvbW2o
AJj0F/ZxyajjkDPmjEuCXcbmKXPltsmQeZQcBCJOAJpx6yJxyOj1Umm4lH0z40JPv5Mc8xzFrjFq
6XdemTKgq8C2kKc0BwEXLv1jM3MCcsXFqcoHdHCoekyOqp0KOAPsk1Hs/UQH1zG4h0VnVgLZ57mK
IGU0hCaa9K2wBtJ/E6LaFtaRyLUPqELQnY3lr4MDO+q+PJ9OVbNGUve5ukMeM284dcYhKD06/Zp6
iTul73IGh63078ZoaNip0bzaWnmfz+JsxfVT1jPP92k6BAP4JYd2ycF2U/h5KceFxip2YLGCzAIu
WeDptPjRaimBeOQoe/j3GqLmbBnvc5v+mtO3rxKr/jbR2M70MF/YIHD5BjKWIAua79RWm5oKi9mF
80pVmMA/0omDUc5xHgsaDA3JQzkikjw3kgBGTBkYrDQEtUmUHH23z5Hx7+qoe3RJNA7oSO80ZPh8
yNceQmrgEv+07eu/asDDHhesY0UGD8QlPYo9ON90mGMMGmmSznfXl9ZFQZOkXF5em8JD1+89m+lX
nxs3Y6oHlpaBW86k/VnP1p7p8U+SRFmoudM74Xf8LeztPefJnVtlf2+wdyjVhHVrlBa6EXCkourf
pT6+LFOGDOIV2WZd+hwiJH4bbacvRbqt+6rajg3H4TG6MyN6ZhbTo86zD4WvqHEs7MVtL4LEUy78
Hp0T5/hRwhBAzUKB0g7DZ7wSY5GFcbt+C0lLqBuEDeISFFmf3bnJdKIQ19m/BuguBejGTP8b+znR
hprxM+UYOZ3JnCE2xf/gJy14XxDE2X7FIsZ2mikV7cRcvysj+9GxuncCOHHcVmgUi+4fvR5XFrdW
z075TP0HaZrnWHd3tYdIgdA0GixMPwN9rP6Monq0DblzZQaMq2V8kBc8jg6BytJ4WTyPrF1rPLsN
WbISRYVBMhvOLSR4Iyd1QB8FDgrzR4/U8J4vZAhs+8iGmqbZYIhYf9I63khnfB2z4r3NKR+YGzw3
+aKhQUJ4PGODox9Dx5byInFFvHeyP5ZQ4Erd/EPMSEpSOnr0GF51r2How+K9MQXLZkmkSk+ASlg5
RsffQVsByslMsVXkYWMWh85Kv5zq4adGvQl0rd0MDlK40crepFWoB5jdnZzP0WDMgZ+IbAPB+a1b
HPLRowp6rVuiJ0RIYJKFQdVubQhDtdZH5B+ci3cjxzS1ZONDLOnSi3zZ5618wvIKR9mSEoAmT0Cl
9VzH/lGfm50CAk/AV15svHr8iXxwZS6CnmPvWXs97VkhkZJtTKX+EDNx1gtx5/HDXOa0NDdxJv6M
ltnsx0addM/ZG/O3V9sOlAWSUBd73Fd+3W70ZYVpW/iCpfACraeul115g09H9ae+fOw+9NS5cJKm
JHA9ams57OBe6uGctHY4NVG3gfA8hPOorUFX86eRROvEQ/2ddNcNF+SVIW21HfumCjMgAOD06Nhn
vXxQ8rHWV9BfBJcEF8aXMbSvevGZunMfWq4cWfEUEgZghspgLlXWaOwyJAO1gXRqBPu5TvBoxKVn
A1LEHkcOSvnW2iuHi5o5NanuRM1vfas5xr75qRlDfuohhz1UbqU/QFl8rA2DUGYvuVMwAZ9mZ3ke
S6dgBKbbqDanU9l3GmQGvAnJlF1/s50cpEh8vIx5yrI/tR0d2zmyrmMyPeU6BN1q0f7oyfBYF8l+
ccD1WkvOpAu3U+Qk7f2Sd3dgliZGlv4fL3JJJkgbZHkcanadQaXXtQmdcZCBoHqOJv0n+rooix1B
j9RziBTrZLuP9aqiBV6619m2RJAaj4ZGb9SO1Rp01/av8JLvsR0SNJWpe/TK+WNfxzsG1medsfI5
If4zTPWM+nV501paZnqiYi45Eq0ItzcsreVHUJbPmfZEfOGdHBLqdUgnjgeCVYcGxYovLtUyaWGd
IsHATn4r5oxUAcTOaqSbLxUg30X0DaK5hbBqxyOZ1pE0quz5Ogv1UYzGZTYxLJIs9tZPPpBJRvnh
FGfHITU/O7FsGmCDB9fTznVLhxX+rRViYfrr6NjkBMI24uLi20hTuNOmLTc+csDqjhTqNGQBTaBr
f0nJAt+K4irw6bAGZ3pAKTaAzWAlfUD5GW1pEB4XKweVdZ0piU/kfhMT2kgJMs+7ouBfe66ptckc
epwOvyHMHAE81tAydOCtN9AHAfu5FOOlmocLSm/0LnYZVMLfEwtSI7iH+TvbGPPlRSfE5Dou7cGZ
xOMwNlR9K0NJ77qdMSzXTuv0c6rKMRB05Kkro1PZzGITpczVm3ZLljQ9YwO6HWpH/ymLPmaVD6fy
UHbdUU/j53bwbxZbUlAPPv1Vxh4dKaGgwFELKOehsspzYw5HA/2VytTVs+UuinoF7zduj75G32zI
nbeS5n+QA7M6DVqRH1p/HTuw95WgDyGrWi+G2aJSEVXyLwcs5I7vtC0JHsGScJ5mSjU5lf8mHwCs
nmGcNNGdBHZJ3ls1tA/d3IIdAdJdEaq3TQmt3ChKK1IiOfEl9GgbzYmZlyFM9p3oa16W06jKBDbM
DB4HR/BhVHvBJ/vjdcYNLECQRksPlFrrb6MFuhNzv3X6fQt4GLBkiVScJGrtbMbkVet1zKXOcYc2
sD8ebOH2l0ZP9lPfGA/j+vLf9y3x0IgRnJ7l4XaxpcPQmbC4rM4O8QLKqlyBP84K/PEHDc+pa6b7
VgjnQAWVwMQzy/q+qTn6GInyISPxFlZqvNMk3T8WIM3kUYOzCRvpwrpt3f++DIJmkWfHtL0ZBN01
40s1RZS9cdJf5zSd0QpazQ0NemMT3WTNXnzWCPt9xYr2t4aSc//7rkC8JyMgHdOghxAYyuccZhkb
uH2f0it59iYIlIxV3f3vH6Z2XB0z52JWtk9R2zlPg7vUTxBImOM6T3HD1ly2+X2epZsKX+nNsgj4
Blp2tmOAnbqRFMeor6Fhk/S+r9BnIFZ15ofuqeyYhk6pCpJBUFmrpPpDG/xZTq3YjE3k70aNuSXT
1iQ0Wf6P7Pu0t39d7sjVst3iEPRdtc187teZ5u9LPimmm2CgiPgk/HF1ZOqT3d2p9eX37e9LOdoX
XSyMvPSR3mAGYaR0/JM/4GUOfs1jbasxhhbRVwM57tH847pO/ggEpnt0SHPYZxO2L/OPMvXrMtBK
Rc//Pjc2MexZO54msrrfU53K0RskOo0+eVBUjlt+737nOlNxdkhoRm/afE6Vnd+3ODteeqP7HNd3
gIr9zUxUOQzliVOzSF5L5gpnWXsAbEk/e0Svvf7J70vb9/aZWNU31LnfOio2Us9o0hiea722RVpt
BkZ/D0Uz9Xu311+ieClCCT2VUr+rdzZNgbVp8Vp7MRozTHQhwMNWBZCKlsW/VjQUrnQP7Kt9FUbt
k3nE9JNDUEUvg6Q8TFPW2U06C/7v+O0lFi1kh8aFMNvnVCX1vbFG9PZjFlb+6J/LDlxRjDoTCvZO
MBy9/b70ObmiM6S2US+G20wAZGd6KTmog4M1SrP/FNUeJ6D6wCSo7Sq8rP99O6e+EyjGHE1/7IzC
fEgVzSh/XkBSo4jeLD7PFPqsIbRamxsGIwZRcaJ78Wq4ilruDK9NniBeIFCbrRgSvojvWvBD7350
8jBoHfW6LV6zpgJ0jXHmBkzljEkQ9GKpMVARc3Ms3GnXrhh2TURil4zWzIgQMlvNkJQ9ASkNmtCJ
FNj+zXAq/x992m7CwDTpJVuAIeR5LQsCzEPgNnN3uuat+0OzApag3ffBZICu/33SqLecJ5onhW2M
TyIrm2vdzLvfZGMishjz/X75+2LlNmZ0VWB6IGJ3P0dvWuKZT5zykxeTSDIay9G1riHeEEktyZjA
vTxNnXW0q2uSTN92a8ZnT87jVkA6PzX18AVLL9vnPdUhmAHLvFPjc0kw6+pRoZQX8GrNrlYne3Ky
O3Me9qWwH3p21AdwT+ATzbg/2OM0PqEMBL5u7grbhzW/vpCanPz3VVVP37WO7cDtjSwQBJt84s1C
V8raeiutzDjJYSZCubLih4IOItPxvxP6mW/dhzdk0NZ5cpEl7l1Dl3scsdnhdx02hVeeYlxjQacX
9q7C/L3V0vg+7qRzw+0ZP6Dg/4GtLO+nZPC3sZ8Q8DSVZwFcBgujdDlPiD2VarnXFOe3dJYoXms9
2v8uDtO6KiwTF5HR+85AkePoNNhxZ3SPAA/zUM5+fwIXgL40617NykHE5FPQ13WavoOYIpIiaae9
5gLuF6n3BxJVuXN6k+Nbo3oSyZr+bK1fJW26i/AEPMQc95lVN38ERLg9cnt75wu0h72CIpJ7zBHH
YQI+zvjr9vtiCftNQx17/n2Hj4jHOU42GUvff/8DLoZl72lffWQxSWXXvidQ+jdz2Y6K/uqmmncg
wfungbKtlfVX2SQjY+s0fRmSeWUgyFunxXNA3Gp/JuXG2nhdNlMd0BiCZWd96jYTBVHAAgYWh0ol
R8Te2jPJKs1yLxWTGd2vP4hV6jZ+Mcttm9n/CtMvNolkoBg6M+qOaCiodEXnhnjBIFY1ER12hna7
nv2dXq513+hSv1Tri5nTq4KRy5f2VCU7LHrWf2/9cqx2zDUJvFgZKXJpEkbaVXGSzmq6Es0NUxpc
PwqsvWZxuq064nd+qR0zTownEyE0nEKf8dtqSpbKTM+//4uEpUTkISoVbofafaN3+kbeUP9Ze/Vz
bZwzhgAX1xohCdutcbCEBpNOROQrIDTaLg5dnd9VDs0Eeopu5zfomJvkZg7Q+qHiu4e081dcg5UT
WkQ+VKHONMoJi43X3Nj/vpwIR8qN2cITmaA/G3PjtRTKOBC4M2+MmprciAxtW5VoipvCMV5JMWKl
Zd3MLUqsSs/3fi9uDCYyXGDMDquSdmnvC2ZFBaPj1CHLW5ruk6JNc4/67+JHXbNnvbZDUqbGB2fO
TpPOjiCH6VAQV7jNay3ZWvofPevG+4eBB+PeZc/ZeE33mQ2mtteWfg5/U3iTCc+cQ7gRA6LxKPz5
1fLb6pAXGKwNs3hBEKJN2kOmKTuoKnKvWKRQ+3Hg3FoVNm2fx+9hHI1XrXfo7w5MsJUYkcj0SXsq
GelPBiVxPZk/Np7gbeJa+hk1vH4uGHf0hl3eS20ug4y8qCnPCBuZ0du5mmvsaxjud78v0LXPhFnP
RBXD5zTRyO2UzN6NomOXQwtH95a+P/WjQXojjXWdWaWW2EShgkxkafrpcNbslym9Zk7OBuKQrGq1
TJ9N7dxI3Qv6ooi2nY463YRI8qi8am/p04V6FWa1O20ztMmXXNhcOtY5C3XuNBrZS5cPYG49408R
g0zXdIEOjzGvmNEiTukQbXFWk+RT+/qxnhvn4C1Nf9/KqWGso/LnZFpbaYXh3FcjOltNm98qWiOf
hNX/98X6Ha2mCZrGWDUw9hm7BQ3gAXWX/1wARhuxnyFWRys5LFMBHAVnnpBeHPyS9X2X36HNoydE
8jvFoaBp3hsob+ee03ToNo16n239KLGLJqiQFkyd3nTpMvE2xrQGOAXMF+rbeb+AsiYcMwcUYawP
8VA4T7MxO0+2cbKdXrvlvXi1sY1xghRPlpuWNGyYRZRG2zxg0/vTZ/Q+Uxk/D645XJsBHxx34dPv
C26VR5DS9hlek4e+MEaQ/X/F428F+fs9JJMCwcFPK43mETcnbsQ0L78I7D64eZrvhm4adhbJ9JPr
pK/Jqiz2DT5lNpHoLh0MYe0SE+iEux4AJMvFfa4Pn6ZRc1lXZMHvS6SYswOmJUHdmq6z6lxSBjkE
+ap1HjQIPFu/Ns+GIRLo3kIeYjfrwoq+HvOlcjiQQJs8GVo1Xlj/HAwMp0Qf7qZRcg5hjnafxIlB
5mJ6F8GN+ciW/pB0XJYtM5f+UPSV2qQI0AlhMI5ukfsvZZ8tx2pMPyunvkCwnwJdSuNqehrD64QG
Rjaoezyw/l7NC+OvytQJjhtVGHkpO6Bo4+NvZdloyXzNYAnwsE38wyM9QBd9/AOQh+Hem8AIx8Ya
BY7s6AjcuGM8rwYOQph8VNdQgq0wJJLdD9JI7EOpoZzta72+DF1bX5y23el2q06/74x8PPl6kV9U
+0SLRjz8xk9oQnuaEW+bqS+YASwMEp3MeOhK+OJ+PsJ7Xt/+fs+XbBmTXE3JauVtFU1rnMds4EuO
K38bU1V7m4HW3e9L7br1aeInSBKvJZ/7qpG3tQoz7bMaBwPVk2OgZfXmM7D/eAuiz94Q3Wgd0Qxx
7zfR3AfNqKo3Ph7m4bX6SCH18ZQW1TGSE8PQ/xF2Xr1xK2G2/UUEqpj52t3s3MrJeiEk22Imi6kY
fv0senAxgxlg7otxHI4ht8iqL+y9tssyeXRXd5hbO4hge+9lZXfWTPQ+aXxM9BSa2UqBVAjwV3xL
RZ4BM+yT5OZBICu7Mf1VtbgrhKwQa4ry0MvRP7am2z0rYfLG5oO5cxQCIaP2y2uqbNKHSPFrRv/a
L27ukTFjJfu0mzDTVGN5v3SXCOfkm9Vg7S70/NlZmLti5c6nxJnsR1cFrym2VcgDS4CZeXDv3ssg
QDQhHRaPi+OON2bGd3OfYlcf3BGOYOT9RZFY7cmDNS8Y2j4QIiHZKHS2R8RGu6pThl/dIjazHTWn
bsAq3voFTlZpmRDaHSLx4uWvXThsv6c4veNT6VmPN+KIBfah8uz4Jhviz5dIVmGNLmOfuIV3IQYw
YVQTLEz/+fCtnm19MFvDfc5G6t5bI0bGYfiqVXQn51x9OlJzkfu+/TTZBciRYp6vhAks0AAc8xDP
CFhIOxOHGG7Jvh4JR/z3X9B59H0SLC/Y0MZz3TDu9FwCktr13OsWc7yW7UeU5vZdwwjw6Lj6J874
2b9ZwL9f16NwDkni4nmeq4adHHImUbOX5hkCoIHKp+ow6v2/3zJGHYQCZArOds882wjx/pFRjPWE
+fdf4EL1ARLDW6fi+fJfPyxa/fefdrlDEzlA7/nPPwJKM1RB023+60v795W665okSRDb/PuNIaUY
lHLOLmMTkaC16E8Jw3+bY7Bi2ZOnh9hdkkvU9vN1cFtW/Lh5UEDNjwus7MdyaXZ1MyT3Ua9Vul2+
6qZvHmOT358Ia7onAmH77w86yeisgXlwXDwzP/tA6LZW8tCwqL/W6w9p5SGK+6+flygAA7e4NzDD
f0mfKF4fqPNjHzDdnHSnUOaiwFqSJQTH90dI+yVJsd9qrtF9ao4n37Z/oZPBrG+jTfGF8LaZjTWe
3AweZ07pwMk3DXkie4YHhBJaz9n06MTx42Am+qUzps+UFUVPdu0pa/YxF9rNc4IP1u3GIZnCXnn2
LXCz+ADUyN/a5m5gXb1Vdm4cy2KSL7Op8b2xQG5KG2XcVLj7UdVX+pu1FMtoy/IKVu/IJ09M1+dY
TXCj6DuOcd8jKHdbSTJJ/11HxfhUZURe4G05CbPww21JiPQW5U6Kj8cYLqKmWgx8xNAiXQgahCt2
DaaWdrvMIf/xM4RURwy3b5GH1AR+CITdlMJ1HNU5b+MH1WEVVzIxdiZzv6QZlovCWFeKdE+ag9qI
CQpD6yXAUZV/37gLEJna2ATe8u47rAMdi/1g1p4Zs/1YgoW2XfTTxunjN1UWkjN/2hGYhYbS6/Od
FU8Ni/92oqVw9709BRhwiMIFobTtmcdtMb6a2wItTrunukGKnuAtN1hoZ8W5SNKaERhmLiLHHwZZ
XpKOKWVpll2ozOZYxfm3N3QPJS5pA6Z7bDXvKQ7hR9GVtz7QN99pvK12mVlxheGHMOoTAVEtIAG0
SgNZ2jOOfWTpGtWWGF+HdYVid8iATOqoXVeM6potzpnt6UL4Z9ytzfpWkPT7QuP4EEPWW6dnTNTF
+GzX7FFaSTDfxghEf5yoPuLp6mSomLCg+pd04cZyCEk026IPF1KQkQgWEKXT97Yu35rFZy4hUKc1
BER0qbhWbhw/NQ2LXSLL13HShTn0PRFSSGKkP559AjC4/GrojrMdcnSvT6e1iZJe7yKXfCm6GBE2
tfzbOAfXQUo2wXu91mV1WpqKlTa8q9AT6qErkUQbcX+LuvZ33aVfBvbG7RCP1dFJHJsGPPYRLE+g
/1v3m+w9zAoakraexxb/WWbu8nSPArihsSl/A8S/DIrkPlyLdKNxhK0hQRZQ5jyNi+kfff/H1fNf
LnhGBqbzV301pf8xMSXDC8XsvSXzoBBjuoOyXKxJT9xG9oJZq8loiV2+SvErjqFn4BR4GFiYoJ0v
P0F/zig8x3CSC0V+3E5bBEXRCcFKaDTDn2YQ6pHlKX/hPF9Qfmwpk3zMAA17ombpzusTVBkEwjWt
dxoK1JuVdi4trz9q29gBtzDOJZR7P8G7PbAukQ0kzVzOaMYRhaxO5Vd/NB8nUgcOc9r8AnScbS0J
dMTuiYVGo1vvomFfmb5/BzuR3ePg4ukyg72pxO+gZ6TBapj+aiygahJtivW+3C8xcY+tvEv4RoZG
mWRbH6gIbgt4CoPTfeUNOEJk7GhelvfWrA9duXof33TlFEd0hgEiI2WHwVA9O6PTnYi/vMt1A1FF
q2nXEVQivJxVIPPUnSpszkX9LM0IivHo7upo+rD74RLo8jC29UmD3GVLUEo0ILol8QBjaoSGIAtQ
fwl/nOERGMZjfLL7pDykRsahq6cFWFryE2GXOiOZqnZDh2EYNHioE2GdcoG8g6YtZEBn7eORmNeh
x9ZbWC/JtBjsR929WbcoaBJzCN1JY34VNPmps1d2cNPaOLhTyaauH1MGQ9FDo2S0un4cZG9sTOhW
72b/xYioip8hbeBYDzqcf8HbPEIujiu8Xv7obt1g+AwE7VkXXGzX7o9xhwG4ZgfOm80lnho9OlF3
q4p4Ocs4ORUj0gIp4U5MHuUHCbMCYABRLtWMwtsJnIsfjV+IZnLUu/ajstQ2HmOQ2naPC8FkZ4er
JCJmyL8vWiMNC4LrEIvtvQH51TyZyKSshkgvk8R5luHZqvJCAIhvGca7zzHGiUF16aYga0seCI+e
hJdkxj8wx/2l753bDMT1Zg56n80yjM3hTQcW80ACH11bgYlo6jsyUO2d9Jxpb1YmZP8yxfG4jvR1
zW6ogFK960Y2uW7R0yGzuNtyXODxoJ5AW4lXbkCh5Mb5OdGqubK8++hnfZmryNgbvfry2cU0FWfd
eicSJsoXjNuUPXYbI/EbaZ5/lXn2mCf40Aayx6kJvgm+ZoGj/JoIh+E7GlFel3N1YWt+mMfu2fLT
M7kP5U47drOf+zNOUxSlM5NnGCHBhZCBl7z0Puo5ASWqX1TXJEhdHJREhceaqFeP/rKY4WKwjdKl
+imiIswy4rVzqU0Oul1jzLgNW4wWjISOZQVxgGUxNd28Lkdoc+rUu+9HT+OebIglzFcdReYCdTAl
oUvIYzeEhhPKNbI0zaa955i4GOw1/0jig+VYprk3uJVwesYxzUDVhGYTFReZ/pktlDgGjg5dGT5J
liYbeGwf9SL4mftQcvLu0lFalwCKMRIRTP34MvezMyOEo2CuAnqcFlFr2bNStVHUI89vrVC58XuR
oKGN/deUCObdxOyM1ySaTlXMN4VyrJvYltaJ8dkWlJNZgDPYzq2/qcPc6U4lU3TLLpS6LvD4BPE3
1Fuuv6euaeloSRXF8B8CD0MEBqtVMJBhEYDePPWbBkFwMoSpbE55Pca8i5LBeAHCxxjfa6dp3zuz
eikG+zkZDNbZ0OfDyiARoozvk1Iu3GTzZahQMDsZO3R/7m+VXaob9aiDj5EISQM7lYFtEa3uuiz9
JmqOkgPCDuCOIaLkr7+VWNRjIzHo9SRzboM4ZQVQMcgsCEPSa39skSz4ULt+2Ev08Y45fQepfMr7
/k47APlja/psYR0PeWAdvUR+us8mWLQHbwpQPbiwjOhJuXnk44LcfOc1zqNBdO1ULg5rWRAV6dVU
S34mNe2IdCEl0gaXCqHoq6Mee2UyiAfYLEf11butcc9ljPvSgQWQLBs2erQFqnUPqM5Rvj2AdDV3
yJY5KaI31Y+XufHsM5zoZlvK7jev0h+df+R+34aFAeA4HgEowLy+KxBxYpXbZpEeeBk6HMAmw17y
Kdla5+ESeMVOom3e2f4geAsnB9ca0UDE7ZmV8V52eP9bu5u3kx2t2CfWQdphRIvXMdgN5oCdpuuu
6ZCSueQOGrOc/tGcBpcCLZOyNAABwfZ9jNGzG92auGOdiZE6LJV4Hh2OKTeK/BUG5IUppnj8/NRr
lt/ivZFbK0dWhjLbOhgI8wJ3QpEMYQxFWrWv88q+KDv7kgbXJ9ieZaZFscVHb4K5yOz7KEvecEST
kbnCeYRNRmKXHzn6EZK5LIVszGqGg9Fr3ttlAE6y9kH3MiiQNE1kxLX7dHZTlFDJmewklHwYI7Y0
v7/V4iO9aNkwp775hVxQbnQ13Is58TBggRB0IYAXY+hn7CINgTZ40k9jwZvplrPcUB35sAvS4DVw
ttxUiuIYUWDypQsHKXOm38aIhNiSUN6i1p9+129baL4xK50t7VXDF4LmPCrtE9IfkqQm4HjIxH+p
4RekyNU4yb+ZCGwmItq8VB18otZUCNMQd4JNWziHCWYqNdmTOl2e0b8gukuDj8w3fvqK7Kos9cHP
QL0mS888qsz/Nbs5LVf55K7JbnNMLs2cF6fWKu510P0w3H1NOD0xI0bRvrm0qjaujQt6olC/gGUf
tbMcAx3A73AGuS0VlYeYnrRa+n1X1uciBew/zOkBlrTcYwEose8hFMnRA3mJ+5WiMtwR9cHgQ7+S
pMf2N7ZaNAnMNoY4ca4LItZYtVhg2gLG8Vx/FRYGzhG7/wgDRSUQtF8XZPnVjDBxNs5+dTIaXx5s
ryZrmgDY2ZOPDZ4Rjbby0i/5B+w9SefBIjOYl3ZjNg7fSlnjkcM7x5R+2ZmfC+Q+7kJEyX7O9yjx
b52u7hvDxcriqldqmH1k9GzePJ/Xlu9cWE2vkLPGldf3hU7AfLJT/R0bOHiFh4wytTjAOSFPhXZb
gAlRtxNrTWw6ynr0Kv+X35UoE7v7tOwZ35d9dKgNjx1GIT7d6Y9grpxJ9z2T2F+twP9ua7UDu/uP
bfUyNsOqlY1ffDn2J9yGLA9GLGELoSk2jsqOVO/eKK2TL+ZnAAobYLcPEXftNltVh2NvbVM3fnZw
ECPnAiRIVg1+MT7aHoniHBG2OFqjs68pmgsP6okdo3NtdXsYCl7AZcbvgPQUT2GGk6THuKTjBOl2
7/3IxT/PQ/E8KBMrS+fckR93kUwVsUDHYOKAfAPeca/uhc9rP7Bt2mRcciAw6A4Nhxo/QOlr1gPW
+drea0kTM+R1E8aOCvGSPxs+DjvsZWzfUfS1zGap3AR8AomEybSgltQpEixmh26mx51fIvnH8FsG
UEcMAlihAF2wruz47v9KA/gz05B9GQMBSDF0QULv+UTyV5aCoVfS0OkUBbVavulw+00ULfz/bXF2
GfQS3co3ZOuj0zdw3zrp19jjO8nTc9K1n31Dv+IZHaLUIv8N4YdcY4hzqknugv7Ky33whvqXOeDc
Yov6kPrFV0Ae6kb2qGUH0nhaRO7sKr7LqTnH+XDt7KHfTJ2+QcGgRl7TcAw7tA2i7GOp32PcKJs5
i37SZTrmCWeTb/Kw4DOGLr7xPPU+BvYtIvxpk0ibg3K6DtqO9/bYrWfzby9JQ62ui/EsWkZFJuGA
eYKofMqfFAE0hRWdFw2s0xnql87x3soOsc8yUbquX3VT9K8uQISScVL6m/H4GsVrQn0y6jc10dY0
9qsx9HgOa8YlphjJHybPl3SCA+gQVkZxXyOA2fQT+w/frJ6SeR6JFUvPkMPDxj4F1Ekx392dQMRw
nPvlTZZttRfck3j3rPJxZl/Hmx+qhkS+eT1AIMNklAr2xmpFBbsPDYPCWQ/TDgabINMNneqrkeD8
ZIS2CXoTnjcn9nUAa2lVcA09QZU2N0wmieVBQ42182Ybfb+htG23fawYPHuK0Fm0qE0zfKnEeGcq
0OyjehLsXK0/rveCYh/gwMB3CeOFDNfTooI9Bjo8brcD3rnVRlWh0k3s7sg49R490Z9VbxNDlNhX
lrMGAiJx9DS5nRGUnqXEyEhKzdsyDC/oOwCmedWLJ8trkUT3ccN95IlvK/nxYgIUh5bheVISfcMa
GAjJB9vrcVtmd6M5XOFYvFqCcM5xDb3xeJ0wHK3zmeC30WLizFr8bgRYWXBrTRaUPvQ5dnKedHns
Zfpo4QFitjAe/Fl8227/MuF2WOhNMmbGhl0/JTHslDxJUO1WEDZEW377Rhccx8oxOQnlt5GymslZ
M++cmX9pMNp/GMOoTWThIoqydjOUNI4eexoepYCPoR65b6hAK+MpqbgE0ejUoUU7sJFyAeWdYkbU
27I3UjTC0YcpcCgQrqU3ynPCCLn1PXXjuaj0TTf20ShJvSiCk+8xO1fjr7IV9yYyyR1yyTtwFg/W
MJMQpF5sYou2KRwR2uUqVI7G6uga1IYSDqDpE56kQYdsO5clpVsh1eotc//HhMUYEpyNDL1AuTzM
TnOgzDQX5CeebO9SF6QYEa/HuaB6p4ac8TKrYCvnzxUxY7nMpt0JJSPF48sSV38wqjAczTTms0JS
4LDf7wF02bC+KMaKv87ifMmif6Gpg8VAZDPc0mtEDDhHK04el+YPr24LIYSn3mBMuylLXjOSF8F5
RM5dQVNEZiP4/lBJi0/fI22q8Q648wK8HQ+FMH6W6imHYHkYbcTF/pgyT+3p8pSRPWZICGa/Z0jg
agIxZ3K2KuvBU9VvlgVq5+jkmYyynxgwOYdQGvZLQvajH1unDs5K1nnv7ZB/KvR7MwvNXemZNzmz
bB5Q2Yy3FMvuOAISgq8UhG0N+sZHpiQm9MApdmwQcxAhZxVR8SQvXeDYW1HxItaa0K3FfTJNJwnb
AUpD4qdvaVTll7521D5I4YOK0WOa2NwTxKs3VlzOYb7wQBbEeYwRjo4ZAElFqicbUMVffzQIf6qC
Prk1Tsm3JOI+TqNxB02Pjc1cEOAXhdPCO0fBcCKumX2S4bMzzId3UdbxFTUVCCuqF0iDBFgiVplM
e9OwKm8948FFeXBGZr2iKTtO8SENtlbwljKRCsGZVJt65fU0wa+kRXZL48Aoe3L+ouJfNh636463
fY/CaCsWofaGUt3WXRh2LgHGcs02CeCE5I+2wZctUEek9QPs9QazOIpp4LYQLbHvhZzx8HIQnRZR
mcJB467Hh3U0pT42uJC2uRdhshbXxTefyM61NrEbHBI0FXzZ3oimyNJrHAFx20gR8QgmW8Q+HH2u
b9+cbnwvLQr5oUTzjhkEU3bOLGBOGW01fvAH0RNYmKa90I1W57KeXxj8KWai5hX07i9Vzay325OS
s36oW+M8ylvDu1N0vrPtFwHbbn1dO3KzzmKwQkcO3DdD8haLM7l4r+PE098Wzfr03pGd/eYkYNL6
zmuRIwvYlXnq3/D46I3EmRRSfL3V/Sjg0M57x10+YttksuBGez04T56M0faRg6FLUKC+0OfFEBfD
b+8qsh0JbWV/nJE4Nwim1OmIJWOmxJ6xNhPQkzyUrviOND01x9WZVwAtqD3c5FA/mcKsr6WOj/Tm
5YYRwL1ssi/HatiMGf2KxXnEnqDWr7Zn0HnOkSqEfRALHlaik1nI3cE/JqI8M75bkj5520LESAEX
brqZWgkYC5apM7+Ont+f8CNEqNS2GTSYXWdS5A1FzEHtZvbOGZybi7sAuGbNHNl9aV/JK1z9PP4E
vLq8igElkDFoHrV4CtvAYbs7gTyPPcAnZV4cs6Inj7Hft11+lzW+ecsx6ZPAnqM9RqaCud18RBzm
I3SfPolJcNg/7kGAhVViT5SSvNumw6JyYmjJyITzNHdIc+tbRi4G5K6mozkh55Pe7YCe9sFZjJ8q
q8PaBOnJZZPhv/PWJUJyKf1ffWWkp7YD+QXKZ2MaMXRQD4W9lQQ31PAJi2W+04xE96aLT0K4FZbP
UvDJ+aJ6XGydbIXvL1Sw+LlVwjDCixua7gE9O4YKa6/JV4qW/m7GJ+VUQoEW695r2PJhlK7SIuPc
9wTRTVMYt/wjhcCCkEljOTedhb7UPPheHz/6Pu1ik1JiZdz1X8gY76d4oMnVj+Co21Ni+RdjrXoB
oy97jcV8Y/TjQzClRbh09hEv0nCX8mhlDZN13UPyjslMlrb8mRfkNdLR28kQPbequsaiZ0jkQhMO
mDSY/Tav4z9u50Yw8ECm2Lzvu7pvv5GDMJzLWGAtF9v2nfOAldqPqwcZWO8rUJqAJ1ty61i2N237
u4SIqa3DD4ell0fd5W+dH4sPKkDC24PooXXN4Y42frxWAZV50eZvLHXFLfcn/xysACF7fLYc9VWO
2D+n9g+kGgdpQLfGorPtEGAvSYiLr/bwYRbSuNpJcwMY7R6yLmGroBSHt5mHIucIDmZcGN6CZSxP
kc4Qhvswf9Sa5U3SEc+UoezdScWWnWjPW/Uk+j4/Vbne9ex06GzBDqGaXQ7TbNahIKiLc2WbxATv
dBNQBiiel7po/1qVrrCVjMnKUsIxCdEv9EXwksI66ZqSO8g22qPwcU6gKgmDkcpO2/azSu1DanvB
vpnSQ8DYUc21c19A6njm3QIc2320BkrmgoEpIY4oJYP678SxbwpGF46UbAJH+oPBGBBGVhPna8Qa
uYkdNqGgBkDufudD86Z0cLP0t6fEXYfZmaj38sMF3UY7NtK/2rVmz90sX1bMZMFO9yCV5q3ZEwiL
5vVswhC+5M5b0rvZ2Ylrd9uAXdn2+MtIUoZKUWcFDlFAHjOMqBlrDGG72lcyTLs2nGaOETHH3k4m
yaOTZc9gyN1D6yL0nDBEFD0DTS/GW9207bs7dsmOj5O6M1cXo1m1rYqU3MR+HmO4CKuzxiYOnpCz
H4NazqWpC83l2rEdOtSmd1+3wd0YMxCWerYuqbaXE0AT5sOgbaAuxKDK+vZl6m3qzz7PDuN9sFjV
Sdf1r7EQoZSjeYeF2dyJf6hLh9pOg2fBqLTjuAIFi6fpoDqcJXHZPOTBUL9BqfyMd9ICnEkbhACW
IXOsCA7F65h4ATZDnij67G83hjvVr811wlGZSNJ0XDO5SQDn294bt+aZPCyaixlEmIuJo2fHjwov
vU8dCgenlfGWy/svAemfUZM95LKu9jPLCDiqzYtk8obIodjCPTjFgh0bNQBtj2WCdwlCg4qducx0
ZkHiti9etEIFZmwKEACgy3RI8ued0882rnXAFoaZ7ye7fXGLv34z2vfM1QZklulScA8iALyNwn9A
OHt1rLQhivSPEgEprMMqpeEoKSnzMPJxmjl1zTalUMyBo4ds7D+nWL5WDlnLA61vkXtXAz9aDNC0
6diXTjGjauohEJHsKDgbd073iWQFhzhq/N046j8DMJ/QLIs3hLYT2B9eL1PnrwspUFDytlGBy3NS
xbGpR42XlYo5notjPxT3meuLsFWr1ApZCYjnIedAsTo+oRTdCtWx2osqO43gpUqni3DHuC9qHHbs
9z9pRH7HAyXs0rn9Xpjzoe0a0DcTvAmLvYXXO3dTl4KTmN7tVd/YNcHvyK3/2qvYwrOh17bMQEQr
NKMd2BTUPz/10j7rpcKYznhFFfCn4eGkEAJ/0OljFRz8ZSO5HT1h7Gs2jq5tPxCZVosmPTg2Jbqv
Pku0VVtIToqXhiDrL3Tyv5Gs7tsZFKngHyta6W9Mwmm5+PyXyZa/iNb+Ixv7nAZOf9PToVLxk+eR
Lbpk9wZdx66KMhhoZjqF6HRvCv47T41jwI1gcRFL4wXkTLBdjGnvt5hURk2WmxJ7LDpXNCgYnVlw
oXEvGYVBZNYoEay++iG0l7FPj1TAt34ibf3R4rWFN6dZfuzdFrR30gX2rhoxe7eG/BPkCGiFjza/
sZZpTYMdTxligOBvVj7hS/jMraJjvHOpR5a0fjFnxwajIFMkUGATzYFNjTcJ9wb4ViN2bdrlDMlC
sOYhh6PKPyJyctGwQzkHkPMzGUh4rXLMt0jaX7xUfNisXhA82PdukXF5syXPElCm2FIS8iPm6QAS
ZkMUMvqZ+8RaM9V/au8IFzvdyzb/TV4jK+VmQEqxeG0Y9E7DApAG24eiz3A82c6dBRQ9pwceAIUY
ro2+oppfRS4uGg3zwmD+kARY0kygLDHybkR16R+WXhfsoVjkDWFsR8P/3ZBPBUATn1nc8yuUmmBf
ngkAx4YEfagd1pGu7e2zcqQ+Td5b138iHmK/zH5yMnt1X6Ew0fy5rRexJY0BFrh1wxuYJZ/c+xMP
4YI8hB4dGuDIYZABRvODNyDC3TVKOMFlK6M1vfdBNhQZZqsvZkAIg5829wtWkX06IoQLsNa7htoJ
nXD8kkhjFd6XcB5RtZ5Lb3qfU+R8NdaLTcpqhb1504LIRvtxSLxmF8cZ0EEXKgVyamCUOaS/dRE2
eKs3jrRE088uWI77KvvhONWsg0On5xnIhtE6JDZW0yoFrtUVNPYW7ueBdGdnhFwd0QhB4191cPq7
A1xb4ZDhGo+IW8dj4aERNkkYOut4R/sfhH3Pl+hqrDCR9VOImCyAZn4zBj7EBuk4gKHXQE74W+u2
YgdU8xf687Ef8wevoGzUKE6mcUaSGLO0RdG9i7GlXOepOHrDUckgZzdgbTqVg1fKB0HEOmQH8n5/
oSHFQpj2/S4vCLVKiOK51JH94KIUSkdcQb1l/YkUEy78vDdLRsZxXPCfWV5JbvNcjY+Msfq2vvho
CN3M/JOzxx3i+MjUZtp4TCBPswW5kP3OOYils7W8xKEvqPk3yecoK+4GhWJW8bVX5JzDsbc+Lbt5
nIfRDCs8pQ8LsX8wM05JZS3nYnFEaJO97OK+7qV4UVE8UK4n436emq8m7spjirzQbXjOKau/rYic
ArFq9bvqnpVtc17S+isAZIw7vTr4SfAX2/zHAu40y6zfs7DmozfDUpI8B6POfVYAy06682NratBh
jAjqxskvnVOeortOFP6jOS6XsXXim4O1K8ToWuxaVQwXpZwn+NDdk71Cfmav5TpcNGPy0V1bZsQF
FJ3X2glg/Ujb3vuyMkMhRXVpa7LWDIyDVcVJgvegPNSO7RwmyhRFIPoSo2EhJzveq2T1ylM8HaYG
x3fgj8tu7LSzU6YR0E93F8esvIPGxRwaPO4by1grJvu8Iu3IdTAvgHyBTWB23PYpmvxeqANQ/WCD
8Li6Gzt8gN2Zzy3YGobJ7zML21LUIbG39LEsnWdOfTbw7DgcuxWnCvXyxncl9DxwXnnEnqqu0nNj
0YIJBF8bGwbokJifLV9kqAVDXEOm8iINdFbmkjt3Ci1zlCq9W6gb+Z7cJXkXXdw0f8u66ZyVOQOn
EiQsYAeiNdKXwmdxOGXlNySz/aT1IZ/LpxTJup8Yx6BgFjE4U33vN9CVgmQ7urzaMKZwUgfjvAey
BhZ4YoZd2fBd3OmnK+xb1sLZ1sgG26hKD1FUPI41CDvBe7CTqf9Xxuo62okFk7o4OVb9VYMH3/pM
qnHnsfz2UD+YvfztReYIMitnHNLvU6k8pOHaDKfBA9+o4h8/r56LhS1Zuy7VLUodZwregiT9jhyi
cCyJui6YeCsqkZHvM6QoXThviG8AWJbx3YS4zk6cozE3JAZKehUDfQ1GwiOBBcCmdOZwUIhbZ3G0
UWyDdGkFQ2mXUCccmNcxnp9HO8UllHwFMZrdJS9haiZhQmDSwaOAJ8jO3UWobntXIsafffc85rjG
OzndRN1cICWizkGfOrAy/r8jtOz/FRFHRKPn+a61BhESAraGOv+3vDSmMtr4tyivqKZeAp7j2Q6W
rxml9QZb/KUm6ehOZG5wYVfVhnJxvygT9HHm5X+kDXnulaw/egOlUm76LKVXmRXJNxcbvgy3CWYU
o2d8byjBW54+O60hnsDSupzJbX2zhA2QiigRzP4VMtKSsfGc2w9VzLy2qiEGQW95czKrZpODNFsh
YNwk1XRv2EO1rYVsjmy0unvlhf+ZDZv2mKJik3DsjT3nj2OEIq4JZu8W4Y0M/+8Pz/pfsW2eoOb1
QHxbpu1a/zMg2uLBRo1joJ2zG3cN1vHCqB6Cc+ezrAf1A+5fQMxZ2t2sOiQPygr2FVJaCsz53OYg
SiwWemjh4n1uJHRiZOVtzSY9tm1OYEYM0Uik9ilThHNkE0NTq0Ooth1qpXYNwKRHZ2gwTMvpEJS2
fbHqghBgEuqR3cTBiz8bOzS9/mMzTM3eB5D9/8lfk8H/ivz2GKAIYZnmGmTp2v/j6UGzCKLFQqpL
mheOmtqVDzWZ9VlvJO8Oa2/mhTF7vZKdvMIy89EWyd+xmxAHpbTrokgbRlcVbZIBGDlETT1zNlXz
XQ66BRdQjKtqcNCmMjv8FyG9wBdDqXpOiJw5YpTvHhOXH8wO/JtdgxjJSbe5Ull8WW313bXjB1Dm
FQzYmbupHRu8u2xyBjN7HQOJpq8nx63s3V0guuGwzLV86Q3p7ld5YhijYd/YFperpcz6ucjiZ7p2
mj+GPFcrEQClOPo2qafiM2yrgh4GGL8BUfHOHTdeQ0iHXP/HYYRlprJCnBD9rwk2mHhU3sG8A09T
9kCO5qgX98yTl9OkHYqRuhq3DX3yGs2s2T5ADlyGmBm1ovgrffMb7m9w7yBzDchEuEXJfC4Jfzg2
kuxmx5oClMDxZ20nP6bW/n7yoWV1BSK7eCW8Vyb55f8CWYvcziEua1AvhiGx3Ul51wpqsRZCE3yV
1a90/Bff2FgAUmePCIJoGFKA//7DFAHzAXlQ3yUOCxxgrt8zkWDz3l0Z9Ml/UHdeS44jW5b9lWv1
jmzAHQ7R1nUfqMlgkKEY6gUWKqG1xtfPQlR1181r023dDzM2Y1ZFy0yGoIL78XP2XhsGDn4D4/h9
M2SWcUxd/W5M7OCFBweivGVVlf3Fqwtr1SewgL4D1su8867y5o1InpNAAbUj9CvcMsZx34CtUpKP
yFWLCjnCVG9EwcW59m2hv7egS5ZmaV9LYlpPTIHQw4v6zITcWfWBOiCnU1dGMaHItursJugEGp/W
fLfz3qawZxYzzgM92uqfchyMbdPpw6qDTnY7VR8QU498PlNCC7LpWgi/WLslYgFwgqDe8jK4TTv9
KczDGLYLeKNgFi1Uc+nMfA+6JaTMa8dC96YPDDBrWT3EUzlDJ4uaPiT0cbAh5YvOEhJHw6kcKnU/
jUihY40QRVouCxHo4mLVMOdHNNerKYC5qORU7yGaZTd1BzS6wFG8quxI55DbKZT7GAY9s2e04vcx
foAy3nwvfv/yMfyr/5Xf/BEUWf/93/j7R16MFXVS809//ftDnvLfv83f8x9f8+t3/P06/KjAC/5s
/suv2n7lp7f0q/7nL/rlJ/Pb/3x0q7fm7Ze/zCkVzXjbflXj3VfdJs33o+B5zF/5373zb1/fP+Vh
LL5+/+0jb7Nm/ml+mGe//XnX/vP331gEDRKN/+Uff8Ofd89P4fffTjln3r9dv318fVJ2vf1vvvfr
rW5+/03IH7p0DLKaTMw6hm2wNfdf3/foP1DAznhA0nANW9n8PjasJvj9N1P8kLYQjH5cU0rlzpHC
dd5+36X/cOiWcIAjfppMTFv99u+P8Zd38693929Zm96QrNvUPC1k0b9mawrDcU3D0i1dmq7k8f3T
4o7jUnYCc/SyIvKps3z21R47ou3MvfG5CXvTEmXi9tGNbjp4I6rLCDMgnqkfLd3DQXeZjykubI5Q
CyhO55Y8CSVOWhddVDM9dzZyiF7TDjYZIg0fbhrj1QiOLazMkq6X9exM5TFZjs23UZRras6OUymk
7hRLahwk1/3k7lzosos8xknTxRu4SxPdjxGWqTucPD1v9p0WvFVhTVLT3F72EBUJhSELWw1C0Cl9
bAY4yUpvyA3CjoaOvrl4lvsmR3gfFpRGhktyV0iFtLZghDgN7gN2Y3BvxodeFte6Ej8L174tgmg4
pMMxzDnqVt6dJ+1mYU6EnjFmgYIskfigmOCnMLBh0pZx9De9eGm/cAIcEeeixqsIslyo+3bgQO0O
3kvYo1wZ877ETDDdigq8EVP2PmDpnD44aZDzNgPfQypuKAIlmYlLnRbMSit3fSMeOac3S6Ni/9M4
LjXRbUbQ8sKvnBsa9T6YU+fKbjhYNNN1FnZ4jvMJTGgBxjXEJm4ixAXni3hctq+W3b3pPaJi5MLB
Mm8xD6MfNobk6JnlQwRvtenic6K9Go37qGYgeMJNGD5VWKDRURx1EG6Dk91hYwxWiNPvlQB8M10b
EdvFUPlnWn5HGiNHASAmjZKfZqGuSIM6dYbNaM2JISDRm1clnMrJ+lBe9xja7KLKTBmnDFc6DHSa
JByBUv+aYQldZxPrSmKQO2o+all2Cwb7tumJz2ToTXutf7MthgGihsLsMNx1SZima8SpH8HqBRL6
vWUne1Mxg21qDNj9TRjwFnmFfmx1MkRo0WC1ZJzGHAszI+zjJoB0RQHr9c49aT67fhliMsT9CYa+
bojY7Rkfg8WPrlJdQqrVu/ssx9sdGq+ZxCNQ1DNrm9N7FISr0b03Zukd0txhEaYcW1DcrbSuf5K9
8VQKcxZvk45qbQF9buO0fWhDY02k4BEe3c7uXqCQRJwZ/TctwHeZY7KIhPOeZcYlJXVAiwZmZVT8
yucwOdLJURzrKoJrEtYhtGhMov3J4NScneuAaEirND+QV/ESdRlwY3Np9VIhtyhucmSVEF8v3/cq
LBYLZFBrUbvJUvaMWj0pt+2QHrQ+CZaIyT7bMWa8710Rx0ijrQbtBy+xEMl7b9cvutP9dMzxPeTy
J7IXEm7soo61caqDULHmiIs4hSIHOWR0hrNaePZ4iJA5YP2h0IbPpsAidhZPggj3APIAV5sOTm1U
ydNIqG3aeUeCutZC9bemXV8rXJ6GHlwFvX4ozPRNdQheQYih8wsE7rjRvKYVcN1BTjeZ6AzIx+EL
PJK/QPbJUCxTM6OmAmuEmgrPvuOH2iont2fEX+r18gnAAZMUfjlgJp4+bvJpvrqLRl97jEQTk0ix
KqHnPvj1mVHjMnFdd0E88cqJiAodAWx6JtGLEWeAljEVKBb6RKq/FCpAmz6RoeFpw83UVXcR6k0Q
ICAXExAAqNGpNsmSxwax03h2Q+NpW3cCVsNYbIoS2oaxTaOuuDguiSph8hPQur4YaHIt6npYA3Vi
uojWJIjJvyqybGdP5iGyop9mSQ8/NspjW5Bs0aDUWk4IuRiNkBZoIxGrx698orkUyepuXBqiPKUd
ebYTRCPmtdE5E8x6RJc5qzEb1lRk2bbDPxpP9M4s6T9hGEXuiYVCuDXS/l5t0SQSTuh72rJ4aVOd
h1m+ZPhnB7C9i4qUtBm8WXfE6KG9NamxAKKfdXM6EVNN197Jrzqf2t8boq9GIRZ36d6G7AHI2rnA
jFB/jCLjCt9ChnbKm3XB7u1YUnkPFcTnYe7qDgK/BjrXMdffR/PVi/yeQRwmJNxxVwhgtL3DCaTu
Gp2dhEwjydiorUny7kHYZdpw0gsue3o+X54ZX8gLvLen7nN0wr0YazyBPXYedrx82fBccCYA7RD1
I7IYY0ND9EhmwiWZgxPqARCkFoIcncI7t6jJbdCZBrgV//cH0wq6BWHUaLXyNTJRxCQt03Pesgei
x4wVy8KLUd7q7ADLAiftsrafI0JTFzn94NJDiyciD1mkLO4dswDxbugHVNpnNj+SCjgML135TgmW
rUDl2ehxvUsCmIMwH+9ElXkEGIY6yVJrhHpHDJ9Hp9HfNL/8aIODqYdfdnmm3fk8xfZNO8Xr3knF
wjTLV0M1vCsqfbLb/kEJun/WC8kBj1WRvhDMPEeaYHobagchLoMmraAtmXwK11OMMms0jqJCMziE
m4nUzIjTZIncTquQg/gNG2jfFfuiyC42KlzWel4RrN2PUdDOs252NLv+tIaSFKQcnZtEq9qxZi65
AhRd94WvAxp0rOzUWT0qAYMN23bjGU9rrVXhvAX1dIlMhCMibx6sGStnoNsYTPNU+DURAxKyZ0fT
C5Qbli2LQUSEzLzHsZhMTAJJsLD2OPk+0TgsMOnkIQAtMosg0XESrKWYrR7ZQk9wUSj4iosqt2Na
VPiplTjbdTRjPHnMrhpeG0vH50Llgu0awvLS1QLypiXZ52esg7d+jozDUHzC2m54dFPxlVXgYF0n
vWNScc1ytx38x6HGQQ7dltPUg2WZ4DeolQBAszsVdvCQzn28KjC2rlbfeqZ5iZ5AdzHMKtAF97DD
F00Sb5luHJwBrz2dIE5uTpsBxGvOUtAkHzI+YiG15ajQ6AQAJfmkXqMWfjJjhDN2nC1TMef94Gzo
65bcPnNfAtdCErV1jHzvi+fvogzValcH60hMUFYznXFbukki+8h8/5Pu6d2gk+YLYG3jZcNH7ST3
pV48D2X8ibxMhYigWqYONa6OjqxvNAUVcSYj8xooMOCwryWeMYLrgdVYyc8o4h33HdxCqeksh5Jc
K8/DYdbScke7UB5tUd6VLanfqUGkaUJy2BSVBeki8XPVZ+e8xQPVZnM2bYX8uWGSZPr3Yevf9Lq6
TooEz0PWkg7arVoIMTQVzRfNhLzZ+D/Z+WapZ7ScRPHuucZDPxbnuUxMQ2vfK+sBsRleGPrc+H6J
OQjRmLJIv0c5GzlnBbKHYUjy/NZjMlz0wPfxINN7qsKJWRk9uCmwPpswfWL0fjAbNuY8mEAMEkSO
LRt5j/Mq5KZPtt5AOlBFiVuk6Hc9IIiLvFV3NJL3GrOApZPA4sUR8WSzsRvZAU9GshVuC/9xnDk4
JUoIzHgBaeybxgJvlJj+MeecvqRfZix1al8kBRB5cbYix5DeixahGCUskYUs0O2dWednIT8NG6VE
RIA51Bl3axsGnwF8xgnwtpZqzvanYFVr0l4XitEIvKMZvQzluEDYOunLqVFXcQKytjTJ8NIbd9Zl
iz0T3aVdx3N3bVQrLaFlyPH5wR8GwBgw17sGexBuCIr6obgbBeNhGs0VndrxUxviORRkAP2jb7PI
mXa554BDGVBN2xX4Zy/dWVQia6uJLn7gfaHKQmfqF0tZ4Mp2GfBOfNJiSNbZ0LKRUqEsyeTYDYXP
1DY1762CQTXnSeiFDbKKqIBn0Q1716UIPNqxhpdN3OrEPzPum85db6Y7p6WyMAzKEJ+1HFkX11rE
LymwF5pdGiI3yJFAA0RtFVRu0E2UMea4mTKkEPiZtpXOcMuIDyLUCAyXrMMKQ0cnI/i5uX7FzHFY
tPS88B5f0xKiAELoY04MD7SBicxWl8w3TKExzOi8CwDijkXkJuqmRc5UjQHqdqgcQS6r8Vm3mVxM
ZJwg4SExKh2PIz3mmAt7xD5kOxPDMMgH27ZWL3Q/WJEqrtkmIDnF/HZKBvo6msRFTOwEWstwEjYY
/dG4gUiTx+QNm635PMHpz+zklqxwBI+VYNIFSTnBDRCWKU7NnqKDDKc+vycWDEEYOFWz5H0RTbnS
UhZUNstqflrIYnPGL1rb4jZPYHzrdP19i8frKCp+Z4bitTEikXJW9wTaOKxDWD2LCiH9DhDjsiNT
shxDmxOqdZStfSpbJhx5qHc7h1UzNszrPskecaRsBru9UnDyuGwwnAlXx7GA2Q84JghIpD0gti8y
BFMQV7yV5sJy+VAHibXWZfxMBB4c4I5hu6C3saXrBF3R/JrKLtmNKpyWQeNRW3Z9uNcZjqb9up08
+xroL4kxCgKgh77fDUkeK0FK7nVG6xtpdIS2d+45cRRhexEunsDdminutTA2GjLbMVXwQQOKyMBk
wsGNKK3FyRNeMuu5GOmPT2N6JigUTHco/XPFoSnTgHCUDqCZjiwiC8Ye+jD8LkQyEZ1urApHx2LO
4bfG2k2ewE1kG90Rq2UVX2Cdz+qNis9u0EZbkgvxHht1dPq+mSJRLmxUljv0x2vIJ2BVQDSyJ7c4
xtP+GfmBv08Q2hL481T6sGSw9nAO0vol+UlsbalL/k3LeHiRpKiFkth6BcncCa6owj41XrLvRk7Z
WXcUskke0cC889YiEMeAsskIjEbZSBewQfLp+m200T1r43dq18+BI2zMEzq4cbz1cVAfOBZn2FTZ
gKLy0ytvicArLqInwTcc3aPdqK+gRdGhCZSv2iX2CZ/Q2aAriUihK4yN1LSvsqwfIjreiz4uaQK0
Zb9qQy66XnKc0iH2mzGhMLg9SKu2lq3AXF34T4jS0SozjwB+2d4NyGHDTl2ixHiWVn7X6Aio3JCA
ltK/rcv0U2bhp9nbd6ljHxsJfTuqZ4Rod5ua7UbIoSWgIr9XvrjkLL20wnaxzplW5rPAAi0MA9St
zywya7Rm9kevfYcZcONAj7dxu3JFrWqJVZDiLVkGXXHjB9aLAygQp742rEfTvsvKkCDBJtIxcFu7
bPZDV22l6IMkm8jL8dmzjYcMKgAoYyyhA/s8BKzfeL+Rl0zRmxP38pDdogshgF6XPzWVgzY0VMQx
1g6ow9ep4nhZ+kmCZTGes3G6TWdXJ6mP17ZQ55CDYAlzl08eDEYWQpW/mDYyaS0Zq03v+O9xs09Q
sSwlpo0mhqVgtyc0Wx+jVr4YHZGIZtb+9LV94xWXmDMzgU5vQU/CEzO1mjkg1l+kDD3VRzGvhi6T
xXrsv3ojqXccTqIsPAPGudWxSVqpBqIiyh/csjjKKfvsOOK4LkxxtwL7Nujhiz91a4NhQBcByEIR
Oq1BJrxTDaClop+dIaojYyKn8pfFnBpszQ7ojdaeVda9chykGKW1vaGDpmvamiQhFQT2rgYDiUEu
osnDhE6DgOYbzf2Q6PcRQNtFiXtwWaF7AE024d2dky1gpnqNm9FmH+mDR2m58zz7omp62KCBKiy2
ATKkU6LJVVDQhhlzCNspgwys+EG3LINQbNLamkf8s/DFNveest6QOyhAeOZR0FpfW7z+jJ5G3Lra
dKWn2dppu+oQMx4LJ/1pQFSCaYKo7QizUUp8i29VPydh35iO3Bge3Co3Zs2uiSQlWsOj5eVFJE5B
CVk19ogNjZPUmB44SycOPhRNQRAob5vA/shzljLOeyAsGDpEtJyQetxVVH+9Mm7btJZrgkcerNZ+
RaaDKjUHvOlJdG+dbu7j6j6uy+IujlC2Vg5m94aorRjyK7rqSm3tEEOmtD7tCYZi5lWPnYlxQk7J
JnasrdnnSFhDpF9qSG+Z3quN3YkPbyxr8P/1QxgMr53q043RQFqsBw/Bpz08J0h1/hiR/l+bEvy/
OABQNOr/8/b/NU7uj4/8l7b//B1/NP01/YeL5cV0adKbpqEEk+N/b/trhv0DHapLao5ju4bSJd/2
Z99fqh/M8qSJ6ZBJM939v/r+Qv9h2wY/0ZLSxv1sif9J319a5i9tf8xtgsegW0zehWU7/MRfFQEU
vmZfC/8tQk2KlKQaDajGSe8fFcfe9m3Kp7p8IxzTz1Zpz6MlQk8FvjvlN56F797ZD6MR2+8tCZ/M
vNs+KuJdnvmZ+AQWzVge56RIKb2yZm5Gxz4ivr3Q0OzNyxPmP7S0oyxn5ounRaZFChftjbK/CocQ
uT0Oiy5qq+FFl3gu9C1sitTtKJIEl8KqS2yWnu2Y5qqj1+p3XYWMqm7LeKSt49TGaSoL6b5Rqtnj
3hpdTxxaFBDNIcYDW19apF3DY9K3Nj5JCiXBnEN0tEt6GSXEnjEcFRuM2yI5sOpl7RKvNJmbCyxH
7cw2bPt4O7pR2+0sM0o2SKXyYVNXBdCmIekbhJe6C/eZIAfCqnU99MyVL+AQbjQr6eN07anefS/z
Jtd3ExPHiHTUOCUTFtfdICPEiHnsuOkmCwXU8kVSpIZ+TriqQxPIFQhN5ugRuRmlW8vHQkMVuSEW
pEXQ5zrxc49M14IjWMwpdmbD2jQIQOexjRWQyG4hb/ti4rBkpRYiIiimHYMFWQGq9DoMT5FqsRrH
cdYcOw4qD8JOo7e4L5J3GHaQXlSKD3orIlWhvC50Es98IOfHoNDyi2M0BlRVdIeQ+vKGxCxOav6W
QQ0xd6Qnd2Jw74FrQUKVg5Elp1xVNIfiMQlp/vdQx5yFIQYv2kQ+Z/Md8jC+fxl3SpATrEE8njke
CHSoc9G/8ughStD7m6BmgmaDJLPnA2LKlT3UpQ0YDgDeVeOMkBlyFw7Qp5P0pfMRNY2FvpFIh6Fz
2RtN0tQMPQrBhqYDxqZKwnQkaiHyrJMNO904qz63cYnUrZ0/dyPZ4Sspq7bEjt9aiCUtJOswKQWj
gQFSMOYELPkV8gWEEOPC87PKvLN7vas4QoStdpOb0seP6mA7WaPnisLrqfZd0llNFWHa1E0z9u4y
6NrWkxb3HUDmjgJyNbau0m/sLNpwQaIxAOoVHcyuQRXlOEkmOG7IeLzBZT6JXZnFfIilZPp/5DOJ
mX4hlY7e1ut96zjaHtM2zeinJ8U21x2w0nCdVr1fPmkRJgqeDjRkaLURnw33aSK7XC3CoPabLS2I
GbvcTiisp6oqJNlSBZeQynD3zn1F3xqeJFHF4AP8GgElHOeOwFkfZw8AilKZ2CMofKYPxIZWQiqP
lUr1kPt6Kz46NlLjtpyQGbI+HhR9/3kGUDdTsfaNHkXMXKK3GyuOWmCFRlLEV2bf6eOKNnMcc+yv
jBILZIbraxrHMFwLxlceIgJESkvPomqkUxoKG5484Z9Lm9kg8kQnE9Ws6fY47CDFn4A+A11GQ23S
Xe+q3iRHyElTMDNA6VPIBy4IZaYoHcck1IcwC7CEE15FmwpdIBr8q8gZhmrbiDS+KG3onijjY9Cg
AnouGjwf1NNbbSjNcTCjDFN/zhhx4YsVKKVvrEIYKWsqNT/gUaLYdnrdlUzMZJ3bgAWIlKmwMWf2
GDOpHQoiNvZxPJbU0RCE5UZVfWBtA80Koh0Q1HA6A6fSyRiPQIBNtCgMR/v0s6yEz+oGCZ0NP/OB
vUIjVshT5aCZP9sCDz0CCBk0D9IkIXrRIRNnFCdN38quHIzG4RlznIzupFWQgxaWRWVBWcv4kdcw
IUtMTZHvTy3mmAz4rr80u3rQr8kRC1j9DRJ1EQy2isOfsXUYJQ8PSVGAqdIdy87XUcBED+QyEX0P
vul7EttxUlgEAUJUq2mwWxJ0CHytLkiYnmZVYezjunCMCWx5q5OaPttFulNeJFOAw8DwzRWRzDK6
LUcDHVHlqLbf2LVlioMpYgkgVrlem746eRO/EcSevyeRTp61CUOqh+ijZTrKEUkiCkpzv0apvNS6
kOhoMp2rkemThWJwHyJtgWyi+yYvfRRPhGP57cSRheW9vKpJVW9JcvVdw1hW6ZRUUFudnH5KlaOb
JVZ2cuL2E9x5B6/ZtgLlH7pOjt2d1XfjS1J6qNCYsKnyC12r2905qcPMM9RmkxFVIC+Ct4z7psCI
4hW19rP0inE21fl9r61CiWhJn9weUlAFJJHBoTCjC64jgHdGP2trnEDDMB6WGaOg2u3xauCFCmNx
348eQpck0CA9A4SzEUJ2SIAe7CI3ijesIla0DHVbFOspwzh97UIgM/A/qp7kRyiPQn/oe7p+e1qV
fnAziVbmR4bprDCg2CftsbdHUKOMMqdwS6xty8nELBmRYO1xmOSSxNJElf8+Oigcnl2Qlp8gyZhA
/h+Ru/z/JGShUPyv6ti3tgqbt39WsMzf9Gcpa/5whG3Zuu7aUhm6Pcsf/xCwzJWsblkKkqgjUUhK
iXbkz0pW2D+IY9GRnQJbpAQ2jf9QsBjmD9tQyiQ1koiR77v+BwqWb/XlH7KlWaeDww+pDkQRpSOk
cS24R78Wsr7Zp5kdACjC2ozEKlG3lYQTIdJjLezg1MRtdyZqw1yY0I7eAsP/9JEc7iB1CmgAfVRf
aZryTqkbuEc0EuwIxK2xP96LzhIXRdsnABR844yw2GyfMtis9nhaHkMSpdF+I9lkA73q/X66jlTC
gE+J4kB4Sh6ExkvRa2ALegpAabnOgWrWPTjh+Ga5ODc9dc66NFvWfVyv/uFN/FPn84+6HrRFv+p6
eF0sUzcMw0EvgcpIzm/AL5JfhkyjDW6CrtINAPFPIcdNbJlqr7T2At0I9pS02OdLdDHSoiHYFtFW
Od25lX2IDJx/9gyB0JCz4wRHkHF39ewX9XVkxyHz1u5ilS78Rs34yB1rHxfOcGgESheH4A0mExQC
CBikDmnRGxiEkYygspy85/rW8jTzBrMv8vE4hKyWTsG1lQGNwFIOPZtIBvyT+B9lpHIYGgNTjKFo
sDYwyrG182RED3Yt2UqG/ooyEsdxwCzXtsxNqmW7hpTh64lUiyCaEpgBOY3flH05Msgy9UEfbKai
fW2l/WRX0GzyAY14b9lrh6kxyqRl1sMaDLr4bQiSx6GEZuLdtBHcztQvrker4eBgmMxKQFmMXrSi
HlvrPobuembs28PnZDmPaVjcCeZwnYPcJDYrZ921hANB1F9yd7K3AmPD0kw/IRiYn9j8FIpxJhUr
ERXN1hd0VxrZ7+BZ4VsFvUDicX9SQ0KNQrW7z7p622MnoJttbEpJXdwiYlq0jo+yOKO672HPktdF
25ds+J8IXaedMwavuufAnFcex5WW16VwPFQlo+suYxTZ1EbnMUqGc8OccGOOHnyYuFoh0LxGW/pk
YNFYR10vdq2or6eognish8mmENYyNBnQVtBmSTd0qWgAEef99B5H/i6bwgPFLQ5Qg9Z+jtsU7oHa
0ZFt+xxfwMSgbUigm2Kh42pAamOSKcKH4K6W6dY/O7HlXbNr9kgWTvTU6q0DRxqLFs83IaFml1hI
dej8GbpL1yWc3mky31FE7EDWFsvSSlARSI6iLsqXMoIFOrDRNibTMjHSXORcG2Lz1kEfLeMM/3Zt
MFzoyAEP9YHiXsnXlibyjggNNixYllZ+1Q71tCmbinaj6p0DcK1km5veyel8rMRg2FOkpgCjHlNy
4fa6RRwwriqAZl7JBmnjrDXxImyTAVqKFRG1g0MKx0JIP5+6mcDvPNZWxgTXR6BKXmLpOYZj4V8Q
E0OtHdM1lhBt23nBx0y8l/EJWJj+DMPbXmPB/mlgRFnXRb2JKDl3rq2yYzu19gKV+mubJvB7Ajp3
KckAq5I4GlTMzZdbwJIz0sg+s0htLSGBKuGzvnaYS6MUS1t6evUG+taC/kWGct99q2TZvcW6ZXJu
1cxTRORTmdeHyQ2u+mRsyWvr4bCG/sEvDW3f9sZe15rqUDcW6LTqFpPMTiSVDmQpSrZQmeWqtcl+
9kmLuGYICxcl0ji+mSmUVVQOXa7dzS6i1oVilnfZwTVS90q1zYMQqbb2WvrGzsgIFAXDqLVLmRBP
2Rboo8rSfhz14tCPOaEiAG1X4Ls01gKtw+DH75GQKiIMuQREzR/qQGxdZd3moXpG428+GBU7C7XG
yNF0PYac1/n15K1pGFOnxiFTyeuvktR9xGDWX8GMPZYBhoBxjCccD/6lCPQz5y2IeIAhUMEwkMb9
N6Z0P5q4vysRitFLja84s2FLAa9ZQAcByVS7BMZNpONFe8wJi1pHfc9xlklqNRJMKcNNykG1NWsb
QGz5iicYeE/ws6UFALYAAYHv0hnXrHON5xB583moLQgvzYaaAHLxPOYbXQiilKZLY4KMS5UMwNKs
ntMAd29eaxuXqg/PtL2dO+nrMGDAavavJWX5VjeIfMZiu/Jxk5dI6InulM0qoW2yYbnEiww1t/rA
1ngu7THaQwKoCLlnz3WMDcKoYeuXzhPHAW3HBn+r2SSRaNWbDXlqNacNA+PGptfHz8z9gsOU6M62
JJQHXre18D2amY2HkgISviy6Q0+zZBUXa5D95SGUr7nrESsdWDHaAjo3SdqFCOutkxtJms5+p+1k
R8JFmp2JGvo5sotCeDIhWZA4XzhMLSOTzlQY35ddO2L6MtjHXMC6MU19pTRxKm18GtFYo0JPOL94
CPRrxcoHCBm3fn2IsNqWUVnt20lvD2I4h8FE3plNPBeRytNy0AFiDE6lgeSU6zIl9XcUNLh1cGek
ws0520azoWd7o3Vpv4/DdqtHxbAbRI/PZCTp3IMUt+ohLqwJoMF0xTEImhPwYApy/MfZFvYVHXt2
xpx1iw4GGpmALrZImUJJHUnLlD1M5cO388Cx+59iGudxM3NyplJ9CCzE0QLjMAHJOhhqmJji60m0
a0vwyKW09jJ8HbkkkJ+lw8I0/FeADmDvCRW/qvXB2miD9yA0NRc74SZPE3HwO6/fpgk9KToS78KL
DOoBbjzbNE6mGteThk4mGZhWQFcRpzx0nWNN4Dgd67HWT6GGggqU6CafWB5gDTKDcKE1K9Mn07tD
TiSq4ovJrfPWUaBkXhY8B353LDVCeGiF//S7cpdUCvIarks0+sB9eql9okwB0Ek0Seir65R5ELwd
e21zooV0IlI8ClV2ysvYxLDhYhocTCjxITg7ZrRsZ+RLtz5XlhOhyedqyQ6NzUF/Ce86P4xZ+1gj
7d4IzYYJKXT7pTJ93hRNPpCjoFDiHmoCGg5y/lPaxE+0JJ319z/lgy/2YXU15mHLNh/AOJIbFxA3
j10M02GiV8lLPkTOuK6aklPx/Bu/b7q6yQ8lKEWCv1pkbQk0me87wJfn1KC7tjDN/fdf9Dh9QJ/x
1UtCe2h3rcoZzizdfDqAHXHmVQEZMSLHok3w08/P7/unf/9Jb43nrPaIGJVkwd66dCIB60NJGVz5
zGlyDg/31oRVOCstxoQX0wk9IMnLD388EJRTm9weHjNHPcUCFUWt97cy1JJ8RwQLh+hJXbe7Pu7y
FasOeeWVynagXvZ6Lx6HOGg2jUaW1/cNcIJLEoX4kWYhl2lNR0vzhi17QHf4vqkLefETiwAQYUz7
MnuceyCH7xvPHbuDJ9HAB479TseiOHzTPstu5ELAahuuUfsB3UFoWjRtuLfB52UAMuZ/yaH/VWqj
ZWiJ5peHQWw2Lftxyg7oPOUaG93zX2/NX6/g978J+psrGjr0vBE+8LsWpNXlB4agcH9716YcKOkQ
dGbO3/36VLVIhEv6H4vGxkYL7ADGjL77fjmblGGeSBUw1sShAfz9agswWAuO9zbkaF73pBZstxLi
fRNTcHw/e2LMnp0EAcDYB3++IAaT3TVy6a9gJj9XifOVWsPj6IMT0IwBzVdL2FWmGSgp0x5X9Pc7
kBbVtMpbONq9qSPjor6o44NvuCQdzDdJmdZ//EmYzZFD4sV1q1uhG2Rv211xEJ1ZHHz56uEwR4fi
MM7PUHziMD+ACyoPUT6luxyy0vc/RYIEhVRixFnk37eJTvtHS8MjlE8Q/mDh6o5sK7tlhEB9dyzy
1DtUJlpSrlkNDZA+HL5viP5yCeXAMMBnWN9q6dgBi9AC1nFZoIjBsrYgWqY6tKWqDt9/GuZ7a0MT
q5SU7wUJW81VaNUvUTPbjKK+PVipMvGWtZwx6GTsvleD73f8jwuHdcHTFfy+2Lou5i0D4OSFkK+S
Fy2/+v7l2UeX4+3XyJQS/XgxtcQ+JSpKt5XD5JlkA9RPbM4Q5h15Gn3HxfYmVXOaPHq1PeAgj95X
Ot/5fSPbUZ7QvW5Lw4mWSYqAqQEGSA9nxrWK0/dNHEx//qmgA9wZ2R//7CH+Xg2SWDs2MnEK6Gmu
LZ8u5Pdf3ck94ZqOD2Yq+xPmq/6UJPGrpreKEQcuWkZM3OFGwrxWyfGvr/r+UmMKhtOMutoKjXLs
r3sdwNpInZG6/y/KzrM3bqXdsr+IAHP4qs5BOdpfCNuyyWKOxWL9+lmkz31152DuYMaACZLdklot
NqvqefZeu7d6IjldxdwVk/NHNeSfhZs3D5BH6icdFo/r6dYtyoM3uObfZ5mN/xbJon1007p87Crz
fX1Wl+Jfqye/PtQUkD+cNNs2+9aoq2s3dNiR4dcjv4ib/3a4ngOn/M+jzJg+8Yo6+/UL1ueuz/jX
16/nzDn6pNlhIVmPT3FI6HDa+sOGOeG2iYaTwyTo6E9ecfAH9wdhwC7+CCQ41IpxE35G2jjZY3bN
HOJIghDCy/pNGa8EaDdd7nOnIUiCpIKhnQiOdki8MNoECFV4HzMRLoYxO3d42tEqb0WZ/BCD+9AG
DcMqervSnp/mfkVnx+15UARdZ4vEqAbiwioVS0O8a4VxzkR3W8beLjEKssmHsYaOmFs3JsbpPWA2
OBs0LJwijoEbZ+UVXUXx3zYt5b3Mb80DViMcAF50rGy1I+XiiXgsuuEzNNqycZPxRoX08W0UR9ul
2yCGT88nvlEn9b3MUaCzTtmX5UOrKlYRY7J1FGP2IIdb2xRE404PQJcd5M1DLnaBDfrRdX4PZbmn
r/J9hECya7qzP4eIbyXoE5leAV3lZ2YtW7slegFtCHglCHTXQenoFNcl4bGs+1M8oYmrOoLBsbES
O2B58HvFGB3JufpRzDrdEXUMM7oEceVItMTqk4JDDtM5gmxXk8LMpXN0qvbSZM547ZYNb30KxVvt
ej9CKhH1yL6C+NgAYDuhKiQRomteFCXvnZezHoYuW11JIi+vmZyra2LA3Y6T+dwyu2SlMKKWchGa
NXQ0RR2d6Cl9lDbe+KE1s2Mv9V2Qug7ichCkivXpVFC+rjrxmAaGOmow+hteMMrfLO2v66YZakFe
FhcEZxynPhIy6e7QAT45k6cJZM1abOI9arGZC0PXVKo7ODDTZCNI1hjE0rG79obfXnWps32MPPYG
PiOvUlxsRg46wS8Eu0H7qBos/JGNjjOITn8/MgjqUHH8qizjFyJWOnJNtTMFpWd4p6ewQKqdV7w2
1gRnDFwzKwGaVz6twkl5zlksPzqDk3Vtlxcf2hnlDTfYMH97kMp4Xv7n/ZxgdFB3E3jFI60AKFn+
kv/RRC9yArexHHTL+6qr7rerbmchYUD28bA3IJZddU3Ku/a7ctOp4TYoEBcZLNMC5vdXf0Agn3HD
JAdr+S6o2GyLWWiQFiBHK+yjBdOTIOBPjq+hgvH2fQ7LBEsnOtzJK7Nd1bj2jbapbBAW6V9NXKgj
oMmzt9yVEMX3AGgN2pWiYvYul6BGUjYt4oIFPkeMItkfGVL1h0eDd1fCFkW4Sk7ToQfIvG8Q/LWu
zC5OmpsgCmz77MPsaMUj+WEuv69KdmFOAY+5JEUXcHY36Ij6zvGRoPA+m9P8kxbNXo9A5f24fk86
h9XgKP8sHbY+9i8+sskzNmXA2fI1LIfP5XKEOIPgf/JvMpPpPcZVqAyZ+aIdii8jvbQoH7EZMgNk
1WHuwAltpBP1V7VszD7ND9oWb7nvPfpFwd0jCY+Za1uHfLnzmILMjcSJtv0gnkmvMI9obZnjG+/w
neBitPmznfj3zHd2Vpl+9hPepMTQP+M3ezC3sqN1quqcKQJo7yyToGMMrMq+OpJOo44QsL/Bq77v
XTfeQKyEnFTJ10Y1/qEMITKzloqu45CTI7XsJaFOtsbckt2zHHo1q+ukKn6gaPuFb05evzZmUi3h
Fvqfc2Q17oDdGaevZ1DeuNgEsCCLp/KViPDd7cpoy2yg30zfXTUMOxQDVGgbwOrO8F4Sh4zlj89V
3sU72aI0cghih40kcL6PC9IueyOYiKWliTsg9joqUHNGAdL5WbqSwm/R3g1k1NkybY82Sk1tBXDk
G1LR8jJ+Mowkvzad6+0ih1YhzvpzGhrOAVv+Vo4JCWkyaYn04g7g+eIhtvPsyqwTolpMMICNElH6
Y3GpZEeRN4FFstEWwqx5eSMsPU3XwIRarPnWSoPbzaTx7EfEKJTEAuJJIgoqLMdzTthEqOpLl8b+
NuGeNHVEyjsNSDtuCx7+QhV1NTpx53svxgbQ5bhFOwdFc+q9TZ5r6pOxxhJnxTkSRlea9NFNvtPs
b3pUBptmSoGxNsmzG7xnkLov68hehv1wpv+8tbFKbX0TZUgPICAlP3hXufoNvuYOboo6w2hM9h2e
SbQB00DZsPpj5Z2zh+A4XB2coICCzZ7iDqBtkrLUbr07BzQcaTeKT8ziKF5QYMSF2V/p/zooRxjw
Z+7sSOfvXXfAuUmaBSB7EKaZF2ynhjxKLpSTu4AOisZiBIqOFjZKKzFdpq1Qaud2ChCEpt5Waksw
/6NiMEBGxNHVXbvW7DaOG/xOGM6tfHiGOsofi1rsriX69SZK8JxQLgeli+91KmAamKc0dbDCdi6C
USNhdz3OS2YpVsS1ABYIwCfqe7HwTuch2qyDl8VcjhapeSNm83sRoPTjhXHbio16V1niRzXiKukY
eCeLqDp7+XtUY/Fcwn2CC0id3KVbus0s8jakh2ApEOnV9qxwB58DT5ukLtNmQBZQpPfUqHxR4KGa
edOdiE97NTri1uhJ/TIy/iQUmUasb8rf+RpOcV37pyFEEdCLjIjhZVKF4e88+gu3TPJJ9quRSAlp
7AltbrcZVb3NSCP6uv7+ijjnLR1R5N+h+D7TBmN1mN6pkXlKExjlziahgZUbjGCGn96b7pB6/kkd
1DGmjyCzDfV8lQ53M4lXEGVTgOaX0gShqAeS5zqgFsGB/jvCI+HfGtEi5x35U05G+wxUAtXgokEZ
gmjD9WCcZ2qatMSGbBvrssNm4cLs8B/y0UA5KyQgdBYbBbXVmwG82I5lEvr2KX4PNZMXSfXUjfIn
4mT1MW5VvQmHF8Dq+6oxPWTd3jV3VXRMCqpXbvwpHd7gScfnomsIXuvbraDxjl8AJiBrpKg14w2x
rdhqM/MjDUhoQUv6mI7CJHm2mAh6yG5BUiUn6hibpOzcs1QJTPCy/bUMjZ7/3eaTQbUE/4sebnMX
ygeXBiVre9rBNo5f7QaCaxvLC4HR7k2DAWS3xw/HLQcMb8x7RGCV6cRcD92mi/JvQc0CeUKXceO0
gd5S8tkCgum3GaW0LY26bWO15GUFE4J2kewQr/nneqCo4FGRggbZ7PBQ3s8jMo8lXGCwgMM39FK3
fnhxUAPd+Mvb2DUmA5DzE/3Gj8hZun5IWTAFiCdzzu2jlXXZ7aBZSnB1/ara7MNMZlx1yH3oiFP+
TNOzL4NvLaUZPtn6auf1RvM30jHBoQCwNjawK+IIYn1Bh8Cgl9i/JzoMN14dMioE9cVGAAUYBKxu
ovUv1+mXJB+ATbPf/Fmv2nkyY6LNEgys/PDrMHckOYzwTiLNXSVd5psTFqDruGzWwwBwzx6LGIKF
5Zy0GIgzOyUSyYmvDTOqvcYtSnypEV7ASEeXImDNGUSX9RZP49TapQ2Ti7+3/WVM/Dv/X8e9v7vr
Qyot0ZI302n9uipDS3Hzd2xchgqA0vRPomJhSmtuC+to2usqhYASSdpmGMbjjI9BOQfHTGIauukG
FR3iKKqAsv9vlbJ1Sf6vc19r9bXc9fXovwo4/+Pz1ge+lv1f3+Bf576+/dfL+P8/9//609bnfRXw
vl7Vv87931/B+mX/4xuh/Bn0pF0BpJTdgbYQJhFudTujM9/Gjppi5SsC1Ut6mnl253RGeyYguDt3
S42ltOxvagIuZtKVmeWn1zhPJEjOtwa1NSIi8wc8aPpbgnN5N1BjOQ7ajl+JutrhZjLqRn1TIewq
2LDlPm0984IWFr99HBPYIaunqc9vUQoxTQ0AcGaWH3zzC6yJ0iMPLMMw+0od8ZT680SfBGNtulgF
U7fhBtmQFT6TP5AuX0ThbCMAEL1nNQ640TZcAkxi/5thhm8ohzCOzTIGfYW3cD1fzmj+4ZXpo+NG
z1FUsuTokCky44Jq1A3fEtH3JPr2rLmNp0ql7wB4uqfIorhEt/ItdxvGuU6OWI388IPsZLizuJmI
MMmtt7gnYhJGBN7h9oOk4WjXAxEXMGUoqgzGB1K2jVUn5Zttq57R3oBxvpyf+WU3wAky8pDr+S2k
nk2yhvERToACMcUiaOcThc26mL+Rofyqsrx6itpiupuWHNOoUni/2+RJZ5BfZ3BtN6OLDyE08uhb
SERb5wf2u4IEfOqhru0WwDXedveFoThaLo7umpsFM3OreIJhvv5mZpU05xRI999DDbi4y+fHGeZ6
qGPz0EeYKMgwu4Mi/uyNakeS6swAIpjKO3AEHBJfyWbFpyuLDK2oL7bpOGGh8funxOvE04hd8sFG
CZo7nv0BA9nYdWUYHwxZUbOe2jM9M+cZQ5B/h2YBLEdNCDL2b/Di8vc48IY1vptCaJ2rI1K8bG8g
wzNM+mzl0B2hUGBjGS6ewiYrMc1sMkP4DH5SfKsKolhw38w7hKoP9KyOWHvFRwZyAo8EHRSmGAde
4ncVospzZFZ+OG7xIw385qGD7/scRt6pHRuNALKjEI0+YDPndHtFMHnHWI/2Cb80WBRBbgQzYOgm
rO6cqt50lXCuSTMj0HDr6IOgSnsTpOV0qXvXfA+Cx/Wtt2mFngrd48HLhvBDtgx+uADnO0mK1rPk
t5o9orjSAca0Mn3mPpT6dwj64BpRd0dURqBqJr85M11h5Rrp3Yx09bSMTFCU/d80yHFA2eZ5aozg
o0RnM7kfJAh6Z9OlDLeexSof3KDsBizSk5Zomtp5yyK8gHH5YaVlfzGdJa17OdQ+wRvKU+rgiI40
R6p5YWRsm7YLX0K/FPeeJ3IUJJyfwmbcc8Hkh8GIGNFHPpuqlD9VSwhtl0b+s9clRybW2YeuSvuk
Bjrgi27iFBGns/Uqb9j41K52yczHodOV/96CcYNLXb86Ra3usdB8ZmYj31lRjeUE5LVu6LFRXns3
A36jLK+t63qYTy8zgs4322VdXbCOwivGUMp0yrwxUSReO+HVRx+k9I6Pd/Y+8I+5tJsTDe7IB0r8
gEcW3sWUonRPPPE+yN8ujGDyw0R2jUZCTYzM+bP+sKbBTCKW5n6vuSmYwnDfqUFwd5aufYWK4L7n
2Zubxv3boKbyIjJ1Gj0mn4Rn2e99SkYJ8uVkj8CfBlBFkJ3vd851Xg6T+keIELkTsnwJhSruOzf8
M5baIkBYeAd8EeZuPUSsmG1m1/kh4NLvIeWY7yTeUzoh13iYhoSY8da5D2rzFyFR4TtKGn0wg4Gw
ZkkVzxTBexLS2BAE3kFGtfx3U+4gBJXvuiaaE68DoT1pwqoqT8NLllDe9XKS09c3AE8gYQrGUN11
ncmCX57mGp9vELjG1tGjBpnNJy22DACCNcs7oiPPQBqyvW7ttzpVzhkGk3M2SBI4y1RgFI9Eghe1
M0sEFZFJpxduUt0h0g2YF5a6ohmiFn0CnLSYpMFqnyGGYyZYBNTA/u6vj6/PX/f+T4fz8t3+9RRU
/XyLry/5+rr12f/tYUwR7sG3qkPcLg1xk0bJujdQkeNWxkb+Zw9GcGqCt+Bk0pKpRbyAR23clA/G
8mvEVlmdk6TlJ7NevY0krV1W+fV5WDZ5yMtc99ZzURtGGwifmFOXdmZHPeeMuiLYGhZdmnTpAcV4
N84dxYSjYwbYyyxm8WsW9rqh+INxa2nsCIWh3tEkGC5HPsbKM46r9hwoFvK1RcUOaF17DqMCewWT
VAJLOCzoUZ5TxwZS+p9DHCrleUJW7cu9HQJxqgL7bApFC3hs3fswLQO8aPD1wLosyYgs5/1Ez2en
bjmnohE4S3xF6wgXJ8EggPS8PbugQnZ5n/xcf+LXj/06XF8eq/GKJvlpff0dqI0zg2SLJX/Z7VrM
mixxyi2xii1wHrpfX5v1XC8LtR+0ekCpUxKKUJ5CGbonr1d0A9cXMtkh6ZSjOH79wuPc78NaGAd7
baotm8Csyk2uxpGIhE6bO2fpcEbEHR+6nHFi6Tj6S7rhukfWSM0dGeEEAypdoLURJlMclhGSkEXj
sG7m0qezSEaHZJlrtltXgEy1Sd4mvSo0y6M31M5x7OFOlJCBZg9o9Lr3tTGwy58Ze98qAeNvvdLS
jFNBwgxvYzUNJBNW+zdlO9QbzJ6I93uxtJ/ZDP/Zq6PAODn9TczIASF2+WHpOELZn8eUG9mg4+36
rf31s/n1U0aLFqeT5D/Wi3jdVDrCqfl1HCIVb4y5ODXLlbxe05gw7Ju6kelWBaP656I2pvgXkXQP
DXYKOocz1zk1/382RloDTYdglSZLW7CpRsy/8fB3LzBcuoQ++OI0ME8hmZMOZhLTZ3kpjE/flxWM
aUISz2XVKsvYFoOdnXrKvLSnh7/fJ2SO+HdvPUfdHwXgevJfzwmXH60aarsWw/U2cgp5XjfzOP6z
tx6GPQ5XpViJ1xkNcqunKVzb7vjP3nouzMyD6RJEHuS9tft7myF44xRlf5yiAD/Sl4F/puvsIx6h
o4Pb7Ah+ou0UmSk1BTfTHs5NIY56EXXhzGDmOHfvBCGSDBCJZqEPwLeJyofZVxpIwH9t2giCjmlo
WoHRiGstpmMS9fXOgkJ6UXAbL47uH2sE/ygF++ZqlhayFkK8t+WHtAd5WTdNY8cghMr6Q011iDvc
8C89IpmL9hX+1WVv3aBsM3fh8uqcuqPuAgTIWp4hiiC4JMtm3VsfdERx2+LtO/RmgJhuEDsqZQBT
CYwrk6W0+lg7v625bg/AKZxH5tQPYkg+p2Ei5ht41HaKsulo0DXd6pI0gwwrwtUTZnwUoqcLB9sI
UVk081I+lXSAbeosPAlyjw65TIwHl9o5n5SN2zOHVU1m7NzuMaqM5GdiwR6e5m66sBTriNbFKO9Z
E01J5K/HrEeFW0uR305tmOwdwCf7FgPORCp6gO5nq4AOPLtl+VmZlrhSiCNHBSPjlhAMeS8W21YS
qHC/Hq6b2Rvv9JAbqN3QqgCl647YYOX9urFqQ98hIUVFzRAKewHtZGFubb+sUeo21QYicbZVEblT
aPQohvkWhHksAa/jnE7HkGg+h5L+0cdVjfO9gU3hz6rZpUSfXI3mvzatWxZXy+h/IcKmgLqcNzHv
nO0m3X49lXIMsY1wiJFStf3VWCqu617fJ+Oho6ReLU0kt1fPSJKng8cSD9Ehm9CtgoujmMfAI/c3
s879HeY4eq6d6fc34QDkBWoYpOm5JxJwPUl4oHexja291CyLpXpJzdfBskHqmuGJvTHS5xT4pndl
cJ9EUXJqI8xpXf8tKlC8UWc520tRJejt8OKmJnUuQR10xGht6rQ7zRheBHVAUUg+ZrFRgI6xrPTa
wU66igH6xmCFW1TDx2LpXEiTYl1qQQf0LcRNWQ1PNm+/ed3oXP9uCkGTg24Him1wUaIkEnuYFQib
pe6zjLrXZBCPirk4WRCMmDkhX+uGLGHPCrIzzmfcckjvgV4xvEgd7imCknNv49ovR8KXLHeyCakN
z43Ixr8b2NyJtSmUiZFbBXAbjeEbOjreXwroZ7rHzNOWvZAIMhNP9GGdWLidi9SXqtR2nWIYJjfh
rxnHem6ym3BTOQOknGVSYbT9P5ONddqxHmYknu6i3PtVrZKSdcrxdzfoqu5AShYKEsbuaHShxKzD
Op1Y1ETpQ7OcX8fvJGc4X8fvdW/dpJDhPBLfj4zEKFjxVHzrPG6xURW+rN/GXaY4yhoegpEg+TRf
UH/rV2LYJ/OJTwrFWsuGMLDME9ahXeolTEeXJweJ7ZaCJnKJJl3wlR6t6ALNq9Vg2UdjSXs77y6F
1alz6Vt4gvz6u6pQ0iRB/3uOBED45bF1rxom2jdCH5BBM6Cay8D9d7fHAXH0cNtqR+EZWIfverJK
FN7L0Gsk+zCJvdPXEBstM8h1SF/PTdV4RC02HQpSKrjkl0fXeSPNme9pMWqkvkwqEZyxIIq9MUEw
lylSU/Hkbs0MGyACAgbidV5pI/Jf+EoUPrQLxTlpfWRTy2YdP+xldIdA+sPGF4UCk421vCPrg3kL
bT1O60VqUSi4c+lpWKQ9ctmIapH/rLMeZjD+SfjHdb5jLvMgjG39ed1bz62HVtFtG6OZjnbsp92x
ksNTn0IprLphoMlv2ybNdnadwFqy2PI9bQ5k7zhGz81ynkzXf/bWc21pQe1j/sylygPrpgcadW6X
zXpoxCEF6hn9VjvQ5du5qhiQ9EFqI7gMEkl7/6+JeYbcPRf5tbDspyoyFZyDtHmwSJ2a6aZQBbCh
BbO6W3ijsI2cjylS1sWWITcn1Dy9ET6NNN2B6/QBIBEjYoZfBeY2tqNqUxjzSwMzDwhk/M2yKRpn
3HmwbDNTCRWtsmQIaUqlxe26AfR2DVxS/6jngctJWuehaToKfyw50kU0Vy4iunXPjPhxVgAbTVu9
eze1aLfCHh0IzpmMxsN01I77EQQOn1lHgNRpy/QWZTUQyKA49qOur5kJvIv15XuIWgMA626Kp2uc
tTV00y485whLbxxXqo0U7US/fD4aiLaZx3rBXaLIXQ07ps6hNZHfLkB0TUcpqD6jp04fbLCf4L2A
wQN0AtxqER8XGh8li/djmLXlwTItWNDjIAA1DflTDRIwL7jFIgizd7KYyYEh1GUg7KgFgjKG187I
/9nYTvnd9etdQtvtRgkCk1JTU2sf58ecUaZHWP0OoYIbWEVbK6rsl670uo+OYLSb2o+6jXKBZ5m9
QfkSOvl8EGqSz6qPfswYQa/rUT6N8WGAp0doXALdWwcfdh+JbWEF7tlpi+Bjw8U4Pdp4AbemQbh9
Jrj1NZZ5tKeHsA+QBxfzewGx8a1qRkVXPQ6u6yFmBGziUfDEhZa9ZCVhnc5kvLk9xCnDwDweuvah
tYfqIMZZPQ4RjSA5NORZwuSsuXduMGaHt2WFHzhPjZ/kfH5PzHJ4LiCnU00J5KvnpSUpekZwCyko
OtXmE9PN5v6vtas0adTXfqNu+T6P5EMS8cnvWUlYGhtVeGgVZosoxDi7FPD6rnM13A2peAJxz6q2
QPAduabaq8pU90FBo3ZqxPwddjD99Vm/kR/KAmdS7VsRFdcytcpHLGLtW0KcpE7t8QXGwUl23ngL
YyvZ1yn3qprc8gfLFfaDPQ7ZdZ7N29p46SyXijUpRjvPUtZZ5DnOkMbTMNxeGBKdV4kWi9mRb24K
l8pf41f2pdVReMH/P+7zEQuwX721ai72Wo7RG6/VszvrYZ7Ck0cIw+26ifUSXajom8Xk8s6lnd9P
HkCisA1jhKwj7oywQHvOXfiJDPEnVNjxVoPt2uC5ce9c378JKR6dWilnYA2R+kiqgP5mUw7buMFI
72Fwf6SZyCLIvhX01spePuVS89tor77DTTOdVOFa9sqNP+LXC25DljS380td1C8gWQjSbi3id8K+
vHhGW9IdRZFeNvW+trLiZ2SfRabLXyzBkVmXhKr0U+hfVUxq12AP0wsO6+cwRMQWuBSlI5W8Jpb3
IiNzvluPGEJRLoGWu6yHA5FD235Eve0M5TMF9wYd2xBfbYssQGcmYd1hLi1n6yClh3fFuctsu376
e3lp3EvkRRpqa7bAsaZBD8zuH6UPELnBhQFj8SGnVHhbuFHydxPp5Lefk8FDcCgGCYOsIUuc4qZL
n7uiyE5QLQ5VusTbYlD+afXJ++RXEKYH89Wd/edQZN1z6PfGxaUOtqU9ihEDKX03T9XWMYFGOkix
FEhsRhScxqCJ5PxWkXz5KOcQ2f2k7gLgFXB+kvBjCoS11V1FqqbBrNbnr+6MprE18+Zg5kb0vCTK
DumgXu2eloiHsYOZ8iuID/Uq5S4MxvLFzO4bUljgiRnZtZowro3VLO5tf4brGMMIK0Ljcd1kmgUO
BTmClx+82ZpeMaRvwaZOT6QjqVcL6iztkfFxfazMrWs/TuOF3M8LYaziPpljskOUT2ckqGkPL4eJ
p/95oDRSl+KFebuepxKM32PEcEbIYHm7broAkB5CruXTQhIfnifcSkzmYzI3mH/55ZPqXtFzDM/u
shk0400aaCxWUwAlblAe0gb5sR5RxrN3MyG9m9QdtbeJ/DE+g4oA3Wgi/CLBGle7S0h71s+4bnJ1
G8D2rokqpvntupO+Kl/zN4yOQZJPF4P0NFYQyy5o1umy7pmBLy/WZP9xwHbu0jgoGio/DaI4XOKn
vnb/HtHHaC7r+dRTgqhhYLFZNiKCmMN+vrWZlt6qznkrsnQ4sp6ab5NafQ6DU59mlBsPvhgqIIMt
t5rlUJdiJjOhxhAfi/f1VGH5FcxYdzz6WWlcKb1yuH6ZkhBD1ufYPlmUVm0n+8IksWGYRYpbaBie
bTNK7khKv49tjtZT7uKHDBBLXtZzFh/BE1dQAqiLp6znUIsyl4rlg57T4RlSL4r8ioTN9UFJGesB
1/pufVCK5C1JmcIIN0UjxhK99MJb042C5z4rlhhZw9jrxHFP0Zgxb0DqfXFaSlbrU+rODp8HOug6
lNPjeqqJPJsBL66PUdqGz3aBZrUHl1HFIVzYjKBOKtZoDCrkkkaGAjDP5i2ZktMJ+6CkAU9PWZIO
Zkoxw/PKm70qjPJB4WDap6LDUqcwplV2EJxo6NuvpkGUiBXoPVCXFmefH94F2RTeseZnSV2XcmeX
2A6ToFqSxJKzCpz0Lm62aYdFSbGAkYPeRR4GD3wTDuuvSpVkoznzZxCTKCSZaTQ3Z/FHZjAIHcax
j8KyqHVmbbElU+ItC5xHT80fg1WFIMGQwA9Yaogvz5ikbzytn6IigMzsAXlAwg2Ug7kgIJQgP+vJ
e4vgXW0A6zDx6ZAuzryX8ERffLu4kzHK1bhES+QYCKYCEyxg4vrWJXkqM/0LiSJYcaslsvwc5sHb
1LYkqaME1ASY3DTup1fa+6ZE+26Oo3jOGxLdNT6KiotTV8EvT6f62IVqIbWqX2C0oyOqFIIQi/oQ
Tp68h5HFiL1EPMGleIrRECIVuxBVMlIK9Ovt0KjPkEnnorKM942LJdRgbnMTTMWIDRGYr4D5QVIR
WDTW69x1x4sV+4totu62YYgbr2zuiFWmn+aX6mBOxDg34adVBbADXafZRFI/5jZ+ZthuO+U46U3m
A041x3enojhStiRCttPe89OT0YOqziXxiYmebumt/ZpbRoHIIAnd8A8eQNt89qKD6Lz7RqQUsTW4
UDjJaey+Tk6Diry1d0Y9/Uoz+1ka0t42SUFbiQjJbUE8t0GgCAs+pOXCwzbSIuyN3z3pZXj3nEtD
eKeDU8fpTH2UJOpAkGlOKJsgzGLKHnmzD2Nu/JouaQJwnRXGofTUyQUksfcdQxz7zPEWEiaaC6wX
w/ynbpPT0nmzprK9R832QwUuvV/L+qWDVlxhrD7Y0CRvkGk4d+7g3dcxdj2q8gsv1w1vOiOQ5K7V
e0XK29jgy07m/o+QNcGXCfDJuILrWoKJUzrj9ki3YaKu4Pu4IoFQEE1u2zB7erDBla7wyryIImoO
09j+UCKgzOb5MFcRoeRxHdzBzb6rSDuFJus+qZCVskrT+7Ia3qZgFLd4Ht2LggKHbaxFcixBBDTZ
I4oW9Jb3kl/1UBfNzyYJD5LsyMW1eFjNIJJkubmChmhWQDsK51D1+S2unPGm6wmd6JvwZaLVfQPg
JTmOXv/Y+OZLVpMWPNjpLoRB2kyUsDPzbnKKAzzXE39FEtFsIspblo+ZadXbrJ6esqm99Tt/iTwI
5dnoA1LGMApXNZ+TwMWpDY3S5+9vgwacUISS82jfkQf4UYIOODmKKcHokvxVqJTSEKgeo28PtZdj
wA92qeeUO6EzPnYVv4Gy96mRIiAP83dcv/0+ipPLaC5Ap/S+Mh1jF0GCwoi+iVWRPJMb/ZppKJ5+
wfTbvjd7erWjBycmGCgCqWzC79RX5haz+QFP8XHyCJoFpou7z0DCzA3yrrH/yKZxHhPXJtiuKarD
AMQ2toa3ELDUxsf9eKOzJUWTCW7QGQl9g/kMGgelQfJNVGQDJQNFZTyt3Q1OcQQOQ4hQivLUJk8/
JquBZPsS5rvQ49Jn8kEAifWbEKbvSR3+MhC2UXvJXrsJ62GPRSMo0CPo4Y9QfOTxpH1U5ZAcO4Ej
x5REqUkfr7ONkls3HoAk09l6XRFtnfqpcKL5WeXWpUe/aN9ZBihkycyVWuHw2kZ3dWn0zE7M+qGQ
4gezdBlqRs9YXFz+UpRRJ7qIklsSWM0dP/B+ho+JepMJVKDym09maBDSpYLg7huar25zKDPE5BUd
EjCAHFunj57adPhWYnS/wgL4UffevT04f7RhA4Qwqscm7H7FzCdJEqgBjKF0GED3w7xC8q/fA5/X
xfIrBUC5tY2yuMuwbUfCEId2DMnsEOYp085DaXm7cXTynV37OKcAL5eFviX388aT5saIRfypB+5f
obGVRkcjX6t9NWW3zlzvk9Y9tB7UJwQ1IgzrrefnT40KXuGrkzfvn0qL+WXXu9yaTHWakHTRGSab
VPm3dp3/SISZbkWe/QySEDyu9x6WsOoj2/3eddWLGeP0nQv3ntCWZRWUHJBbIPe09Q+3AvjNBBtd
ir0DzvReMamaZX1tY33vUcfWLTR9t7cRT/fFfaH3MHrxDvkgLtsxMIDXAJOVMbmMUTlYN4URnGKb
ZXvBVS5Nk8RT4qwSUfLpTjoUIRlVX1sUj112LU2Lqzx0Nn5MhSIivBfVppWNfObty4RaGkoIF3RU
0jrUFPKomKNbzIJLlU9olUgptJp3r1bcmmf3vXNoBSAM/BPhCcCbhVC1F9QJ+FsUWta7NPHfgG9O
kGuLwmIwmemsubjLex999DB0dH8Kk3oHuPljOsbfyjqzNkkXTBsnPYLoe3ECG/cMEvH/Rd2Z7ciN
ZNn2V+4HXBY4GI3ka/gcPsckRbwQCg2cR+P89b3oSlSnQtVK9MsFbhaSCFchMz3cSbNj5+y9tq91
Tx5oXqzNwC8dwzmZOiBdfCmE59LKj9tN7jkg2cJqpLsPXSsaJ+/wUhkUnEhzObQU6VI3M4D7+uji
4YZMoiqWdIXocElbiGQK/Nb0gdbeGOwBOnP2SVzYrl6GzX0IviYdXkhkGWxi1gN9tp74mjlyR4R7
Wg6PiC7R/KWVjRh7eg88+ykIoCWpfBf1QfcU1I+R6c5REdEhKdiLPHiaVCLaBMXQSJC2txVdx6T/
FtvvourOjoH3nz6TuBsnLByKGFkX1VHb2zZm86m4i/hwFpou9kWFtNbtrR8MGmdGlSSsXsDMjovy
By3Z9QRidRcVaPvhF0zBN8MbT/ZkYsgRaCkSrV7S260vg4U2QSMPhMAzj1QDKiRwAGsLLQ3FiFjT
mgVF0nbyTtk8LkHTfR2bmvAbyNAZB07SUeaQUWq23FugqtgOWrUpW3fPEXxawdDY1yR+0/NhbFrN
G1Kshk1vym9amm1TQ8i10lnKSG793kTk6fW+3c2ckoWr6vduEMZhyBhN58U8DHWTfYzefaU52F7y
JKgZUkOc9hJw5FmNG4Y0XtqaAK9F9KaHLFsuHTWfjuUiRfRa4w9bulMJNTdBb0e4B9I04qPDi5iG
50xaL6KUC7J7bMJ2vB+WGb5NCe85cIngEC13XkOaHkiDHgl6afGF5C9kZORLFWbHHN8DFmmS7aCm
kzws7gvbPAel0+46/EqrVHe+sd1fVOV/i2B0EZONv1dXxDaHBU0BsN8Mw1HHzLw4d2H7X8yQk53C
Q7NI3G5azQAHyzONNcjha2UZG80bLUR6ybVKbBiQiJcrQ4KsZvSF+xzVRZ1YL5aM32upXqaR9iOz
4ChAEZjFUXMlqCi/GzoxmzDYEYmvAtNjDWuTf4zGb7KCmQfKnfhH0HZE4BXV97rK93bcf0XJZDAn
jJdh4lVrL6KsLbRqZCtvNm4T9SiBmi36QpDwvkb1pkG1qJAKb7IsYvKokXs+hl8ige9jYnLa8ojR
WZ+OQcN/Oijzc09fcGMbxSfEREtfr9ZZAS23FlssYIysCARfJfm5rToHTKJ1X5VtsMhTA/ug0WDB
UAjCBjJ8chG+Mt4gHBfRsRnrhzFKhnNlj8th9F/JqCH2g3F1j1rIiH/Ug6RpGKPciaEUq0dNQtqv
tFznsGIMV+1Jo9ha2V2Pg6iiWFLgwu/ygH0nM/AjdHIAY+6vh9h8dm2DXwS1GiejYF/z6NyLhIOo
GrBialKRq5eTP5o8ZACbPlsB3cPO2qAK8xdMKgmgkrC1iw5DbEGJfWfC6AszqroS1HHHJLUlMwd8
PdY9J30ezDC/j5zvVY0JwokLtK8w9ZDpGWLJvIYUB0gxDFHd+KihXibLIl8ZGpmeUQ9koM1/wDPG
itZ/8Z3+KZ2CTzqhk9QO1lfNGxo4OPl0QTkgN1JoOBolOp22ypoVdwT5qV0SgaTMnyJ/Z3QOMj3l
28s0CT5Njjx4vd7Dc2jejIAjXoxdI6mxFbjVOZD0VerhOIQ/fEwEj2Rpo4X00mJtzJXPAJfBnvTs
ZNjVK+PzeJFNtX/HIXAQkXzhE11MYWPsghwF2jQStzXFIa6FyD+1g37scgHLnEyDyX6J6f+EmALu
BgZdRRkxivSIHmD1NKJoPJZqPOfeuHb7Vi0o8AglUP6u4u6xRnpScpil6f5Gz2BaRsCl2xKeMqd6
YM7Cthn4yL2nW28hko1y7qgnlE+dLOJ9VKu3zncXOtKnSrP2uDVVhzhQtx4sSdO1JI1I0zOiQnWa
pHYaox0HmlMgoyAGtUXqGWGPZ/TUDti0Mp/GdTkXknjT8lRuGDawdBEpFyW+z9AEp4ZZTM0q1MtF
GvDvqWyXkiq9r4RbLOKF3szKxCj5mraeS2Z4EG08MmdWAC4hv7rI/DsiHtcDmZ8rlT7FbFEoDEhd
jVV4NbOIYIQAdpWnHgzl8eUjemBo5njLhNC3u95DBzG6OyumtmJx2mmcyTN/+CEK9HtUUGund9/1
QThbKCrxpkjOgUawnbT1b02fkpDnsHTXavxsdIBOa/QKtz+Ohq+0Qia6uuQD9WlPOFOuLWICukB/
iXHnmTwxSrJhj8BNk/Ke3b3HZZG/o1AqOTISAQzjb50P5JByYP7a+kvYRM0mMRuTFEy+B4rH6I5k
c7xdrr2hHCs2uu5tYtd/dQxCZJwsfewneRz7ualau+C7iDpqmEwFEbrNlEHfNhC6jyaM7VBLq2Dl
DWyGnpazSRX+aYp8a+2ywO2QNmNtIO2XIpvjgsfS2vUdDi3dwf8OZfXoirdQH9JlCAIpUcpjyC9X
YrRpW+mSO+zYAmu5DFGAmsHAImaX8T04zA5fLb5fh+ME2o53LLfNwwgmq+Qddb4oH1MvBL2oMShR
VV6vjdp9L8NhxLTLmuXBTO0tZ62g5C5Z5Niu+x7OLalRU+1q5zKhn2jBBg2j2NyarXoc7bEGaBwt
ugCt6JAFl04XZPNY1tHJQdgNfcxz7B4DaKAIeikA/XnebhIXQGmV54tRVuk2NpuV1lWvJLvzBcIN
pjb71BnyCQJWD53WO6p8WmcJyFd0eO2+j1vSlaAbdZ75fmPa/T+DjP8SX/r/EcHRnJGH/zOJ/Jkh
/fdv/2cf5cG3Ivs7kPz2D/6kOBr/cjxhz+nfrrCk6XjWvyGO7r9ARluejmXBtKTFqeDfEEep/8sF
Uu7o4BvJHLVnKqT6K4bU+5dnwIX0LMORpvRs63+DIzd+jdi2WYVNHNi2a/DemPvJDxBHHc+bBPkG
waAtftihRWt1aK5iPkAa6AAa52A+lv4UHG8X2Enltqxt+jaMfRas66QLloX9osXRu4UK/h8SsE17
DkH9G2SS9ydd1+Jjg8FuWtZMc/87TDFJ2A1yH8NFWHbNTnYdAw6LxoxjWZexROvuY6va3F7eLgXp
V2jgtM8VHUdIBrV2qYHuLqoyspcATzFn17n1PEPgsTRCNYbRjfVYT6a3zEuuZWpvMvqqB7637Kke
c3ay1Mt3TYcqyB6+Br3SdwVnNXL6dGyYsDXmGdaMTNSSaF3ZxOfYUfSugCst3FwVa5GKdzz6zRk7
Qt+Z2skklgSHztAvG5GHu0Bo8UZNTfZietpF1ooUvEYZcuOMyKuGVhJCVTOO25VZsif0jxS8hIUC
PHpyRkrIWK0z3pJYRu9x6aq7vHKsvdPzvr3AfjFEED1mrOOaITogKUBd02JKXjLANaQe9xzzGp1A
k4pGX0E0z0H1Xkb2VWQv7NbSjb9+txokpQM63UVy2r5ZlWCCIT/DeA7uRVuPHGmkd/WYXVIye2sP
cMW7ho+e6Wf7ndbzD100LYzy0l9NfbMLHfhp8IIvgcNAOEhQLMJOzp4yPUieRgjj7ObhyOJsW1q4
pFwAIIbffx30wQNVVc+XEDyEJMNvjdAMt7KRTylngGslcgpdI0iJpihzrHa5i2OlWXWI/DctO8el
oWtzGTTJYlwV58yyrfnwaTxZWp3epybj+9tLUj2z853WeGdzJpHKuPLPstZ+vmJUNx5CHaXsGNzH
Y4l0DncwSjYypTZES2E95ZuNynCfmDkgjwRX4kR6nZrqjUCVtiz6vZe40wmsgzrfLvmEI7TXouOg
gj6c5/PWPRSIcpu1znCULf4OOvzj53RiW9ZKakrbBo3Ekf9JDD2KSzEOFyqNEZEAw4xpcI/ECqvz
qAhRYqu3d1pQfkd/NgHCTAk/d5K5q0Tv+5tRZjvS0d3PMSB8Spp0qdBvPBqmeEzwPZxLuJLgHMZZ
ocfXM5EyaqGTpHVaYRLnhz53+AE3udYRTIZGIuMrM23wgb711NK52tbOXW6u+0pecxGPNNjlVYv7
6VUb2yVC5wC2Q6M/1IKlJBJ2t1KAk++CiAb/OnZ0tQbuiXAc5o1MqmskGucqSRM5lnZ+DDCZXkDt
JEcxFiGUR8l0JTAfQKap/e27I3Ljm4yeKZZ99Gp8mTl/EHMmZjClTswhEBLm8qgg1wAS4IKtSsMr
NnNjjUzbk/3OADVX47JwaG83bZ1+iSlvaQxVTzpRs7FLURxquv48NHP7T4vjL9QclyDNwp/bMLvj
f46Mlh/AssJ2dN0ybdZpQQq1d1srv355YP+ZA6b/b+yCnM8E8ns7nXuRdeSStTMgAjTsV9cw3mgd
9tvesvIHRcrMQ1xymiiG5lJ3cYEAxqTCzyK1hSJJRlqOfU3pzDgcB/kQEtQHngS5lGMHbMTTte0I
3huHNZ8JyTjJJjb8dxrDxqF1UKynYsSx58WPQ+UT6Qp0zMitBzwb6kBk3Ua5VgaRRBn3oYn3C0H2
kwIUJ6N8a9JPepUuvkC/VfU56xpWV1E+DKaubyIGT4vaTfntUPIug0S3Hxsr9+kXViXFdEM4UjPJ
r9B2ksPtgokdmIciqhF6qLZVk23PGoPyNRryz1rc9pscOsyebc5YjKmrH6Zk6H9Gtf+PX8ycJP7r
JsUX41q665jStnTd/rBJRUOYhEIy0cYaA1Z+cgU5Q8FuGPuvXT3nChiyfnZD66vTD2+9HkZrzp9Y
WZzO+oQwl7YsyNjSJpPMabvHMa6sre1ItTGjZv+3CuU/4IntGT78y37qIA2XBoWDJ8nUNj6Ejvuy
msocz9/CCOsLVg4OufN+SBYxIr35pSAKk4ENAiac+sZBON43W4lmrXcgKW6XJmSkpufOM/npjCQR
te+npDI2ktbxeaoCwLe2ViwKVceXvuOIPQhUeE6uHWMROJtpSn7cXrkakjKUBs1ahCbZvL3yTo6V
Gtc+MHb9VND7QVqoh/2Ztoo4Y9NvIcwQJ5j0dX2sB0YQidF3i3r+GMuCYWGa5gbrDS97KZ4jW+pH
nQ7/TtPMn7jy//ErN3+rS3CkG4ItEKQe//M+fOU5MdtZX+EkpYfBktc32r7O01kPzC7NigrRNu2Y
GRXJLk0mbZVM/fjGBwP84QqFnymCFfps7JN2zxyIwD3yjFx9tps5LQyoeakK7TUyzMe/Hnb7VCN7
/aQm8frnW+I//SrouWzLNBySc8yPv4qpAA7goSUr9KYRSicRLBVUEZ6l8NgWZrbVUJsvOiT12EvI
ZSQO2kSXicxMy9VTQRsLk6PbHx2v2qpMaDukNgFM7r24rVMThxKLdBDGZb6zi28PsRY44pLDfeMQ
OFrb/+1vZAMkp7a2DCDZDiLPX4tGP+lGicGRmabhdzjm+uIQgAWgS+0cxXBOnChGGmHaz0E3h21q
L5Vbfioj7AEkR02Td65YgM8Bc1Z8CqSExTRWUaVO6dfRYbTWFPazm/rVRjjJzp9jGKuiR21CSOGf
fxHx29NqU/hapIMIg1/E/VidtxUULkuRO9iUahP6NvTJUXMPU92BN40mpva9qA+iTN1lXbg7Xech
EK7qto7yw0WcM2hjX04+h5b9ytLFSuTXr7BfxKcYzldMJs+zgCx1lnT9PSDdBqZVxyTlFtqWt5Se
yiFDi0e7S+pNX0rIonQP40S2761RMLIZm2xHJXrF+zEdAsvMl/hoX/1Snu3ODbd5GUT3f/5IzBtW
/tcVzDBIb4LyZtostR+/XJsaOGDYGMOqcFsmEwLuU9JxeZnpKJ9QxkOJrrZak4WbbPC+aGkkTnmX
Y8PwwV91PtzD3okfAxBTURe711RL00upFKQUZef7yIvkumui5qEkPZH5hT0SfWvkFz81kNuw0C90
I1bX0RnvS+Ir8EVurQqafIgGmWkx7MWuAXrLe1ILdILZk9U2/WUQ5lrPXqzZkgAqt94Mk34264rR
WWwS7Wd2wZbhlX/Q4kkdIY8DnRmdO0Qicu8bEYeRtlui6zgBpBsOOaOXVR5PsC7zcDjmmNH7yLBO
WS6Taxv4605p9lMzXzxiU6so5ohWv4/zG1cSLEsAi2/jFm64zKA5rUdOIQ92KDAXu2a6TMfoJEDh
PdBHhYhjz7zufD/FOjLW+WKndNAzMgsXU+9M25C1+xzPl9ykSxcO4uhCrbtTVU0VmlmgSzS/gJsc
dmeqyk39rQukdnAKZM2cV5wriK+tX2jJUfkJMpo+L56yvsCh13KUcGm2xT0T2An9BPok794P878u
ZZpppKdkB6o4tCWVqBE092qD6oEkGJ+AwxEAzXkaLYScfukB1Zi2omLKE8XBC32q9gCyz+6zhcqT
GJB3YULAg2ISJtDLe7r4VRDmrzpzuq3Jw7+2vTZ/rYgVitzpDGglWmrCA11du9+5l7LLnAfMVKhc
C6OutlM7+tgvwP/H6myTr/c4zbUJHA750uIrWejlWJz69e1g0uSj3OAO4T9uGuZ28KvyNayEvXUF
qoekBe49Fcuhq0juoGjbGjK1P4FhftE5ItwNlVOtbuWaawuiD3wA/yS3BCkjc9s6EYsi6boyE/UQ
oRm4+PS5GqJtscwr3PaWph5uF/KE+rg794ErHujfdqemZN4bRcTXxU16aFTa7mNpoBxl4qXFLqFZ
YVttCZOhQ0z78q2YcKeD4rJ2QQIWYaiDZke6zXvSqeJczO4qDnH50iW4e3u7QdqcGQNEpMrAuhIJ
PXzUgqi/WkRE9l5/zQtVJqtGFO/oYlOGN2P8pLUE0XRSe+tg8z6SaFIdg0Q9wAWnDlSuY60iN8qX
N2GsjoP2nvLgx+0VVnWSdPTBxsiaGnub7Oz95EHTc8NA3KM11x7T0NtGnjd+LuAX/Hn1MsRvNbwN
KICsDIu6Af+B8aFumCKZtL0+1oup9rIN8dj3DBnHLeUpPFDa3wzgi+lQk456IYRBrmFEq0XV6cFx
koV3CuApLELZkXBcuhF+4dhchcq/JNYYHOvMAurYINkzPEbCfYO0NW48d1t3LNYqQYLVR5Tpt58M
ONt57KEF1TyE6Cb1Bs2oZZYEeNOgOmiuP77leMJqGI+PCvKBsazdt7lJCYC3vt4uuiY9hH2+dxdC
tTwKRNBXgje+YrMxP2OmXwCwes3nPA6jVGC7y1Lb2YWMPw/Rl7qNHCiJcQ9iEv2IxzP90pLhvbCM
hkcgBbE00UGglT21L30J0SmLsuqgO+n77Ulzcj3bKfKDIWC/1I65b6nOP6U9MnfdHd0jjAD4axrU
IloIC9C83ZKFdhH2TUHAsw9FwvWdbRcMc4PFxZhk+VAkU4GgGLC2po5+sp7i2N9OSBXvXBBNZ9dl
7SpNsWOUYh6aLB3Zf9rsOhHcAd2oA2XiZHIhkATf2y4DHd3JHTyk6WgTq4cMC9B8axJcW7eLGPvp
Mi9aJK1GYK3yKMou/fyTRnuDbleAo1F0oIMgc25JnVPnqhfEYxgDRYnUkkuI5P7eyV1nHdR5edIV
+sIgL2Aqedsugz/fQS88w+Kny5CedS2pX+BT7UYZaQ8WAJZFL5wMXG0moGhYxlNshezofsAR0q2M
pzL1PRTKNNfx/+0xF4gLC8sc7902S9yP//BkmPON/2Fb16UQukHAtk4+4oeaLawnz4+I+12gT3sF
NzsT5Tt3H0h/gAUCwNJLguBrkSMJ781llcgayD4uVK10sFQmVJb9sDfbyH7JA8SwSH+dM4VIi1im
HO6IbjpYNNepsY34H85Uczbkr2+dFq3lUWdyNPdcqrVfy82BIZY1VASNw1/bYsEPX/O+Wo9lz2lz
8q0NIC+o44zurrGRMD5IrT2CCyb/1STXo5HHB72t4Hvr9taJTHfXMwvcJxBVd8iRvatGcuGdtPv8
K72bTRUW5YL2S3VIU8LX4kJsh8GujwxvO4IElVxz/rSXQO/0g5nTSAJduQ88DQ57gD67MJBZJaVm
YemX7uHPyxunyN8/CousTBvIK74Ew/3wUXSdZ/cyhnpCC0ezmn0VT90TziBCVCunW5M7Yp/aunh1
k8ZdNITNnjlY4/b0RuY2aOtvh9G8c7zt7aVr4oaNLLT+XmCQpktfc1eS34hqPDjiUiVkAPrXi/QB
39WFVhxvL/2S7VeYL3K0xaEvItxcE5Rp36d/AusV0P4QZS4WlTpcV+niv9vbHDa/QNejBHb8tVOJ
NlzITDwECSEb0J2tZ0GvMsNeRrO/fPWN8XtryC5cCGescKw6BNex9w1tEGIxSUxk6bDCXG1z68Y1
tfaNGfa4va2c1Qhcbei9YgmP43tVVhomUwLodwBw/P3tkmvDtAaZKpHztERb5r1ck45WfErclemH
j6TiiR80QlBmKeNbWcprodpVDKzrdRDwPYp2NA5TCNdzcPNk13aVu+iYY+4hhCG1s7zsIROMk93e
e5iwv8CqeChdF7RT3znLYa4I0bSna7y+BBgYYbTvqjnLGgveUnWCsflIDU0JgUKi70PxgpsnXKYO
bmuiTkzM5g5BN1OSriPHusQKyc/oqO6p1Zi2jZk668inA/TiBMkY1sppdHJifKI0IvalsxkBUPJ0
QlJuL0kGXyWlbpz1YtQ2TS3XhtVXB0+OO8fRguvQ/Ci0WF/ZJrJz5nwGR6Xbe3QIV6Wl2pWXwgXM
jYhEfx1DBAMBUsE9FnXwbkX/7XZk5YTnH34ui8AjHBEcb5e4LL/6ITg7DY7hzgVec0KS48z+k4YM
Id+hBMq9S9f6n4mBfNHtuH7RA5SsAF9f7UQ7dXaHOrc811VTPCGDyffo1YEIKfVVs+3+M0a8KzN+
+djm6s0InXyFv8pfNreb6/a6U+6Z4yFAqtvv54I4WhnzTWiU4iErG1g7deFcHZKeE3/y99F8uf3E
ntXN+gAkZsia167rVDsvwdo3tv0KtUXxyR4SSqI6GI92V+AlGJDxlHVEWjjF0VZDwPuqEfrQBPiQ
qyqpP9mUzLoWfI8n596s/Ks3lvpZ05zkXBdMjVqSKZhls7e03Me7McF4hFcMxCPivZXG6fPUhuhg
JCk8d/hSwMYhywQRGAAqEU2TbKOk0DZ6Ue4qVEJZQlJQ4RX65ec3AyC3xjboI3cKBMl4ZY3AtQm8
hWb0hK6YVXkJTY2A1yh6GZ3qAXU2jjZX719yNWv4uLkAI3CK3Nd+ztEj4XHKRx9r1fxSVq68dklb
LYjeycAHaxEWi5g+VzKbY2LLW8ncIF8+GllubUwmRoO6V2rPxqvfTQ5qfpznd/Hizyvr750AyZZo
oIwVDP1s/WOTBltux98h6OXOGB40Vk+SL93T5NEmrSmJYhqTO2kU3tmHu7o0mcGsAHFlKyIN0AMR
RvJQV6J4EPjBhZk532zKwzujzk7FkFVHxb/ZoYGH6Ql84O3oAQljh5msveKR394aUhH+iy1R8gjG
IvmW2lG4U4lOdouT9givFFzkeznXhnisUO/HAKpsUThH5Y3OEZ1x8k8fym9NOD4UgxqbxpV0HOcW
tfy3hrhKqsY3a6o7VU7IcRtCaqb5Ek2euB/9y+1UO/hhtzM8oIf0J5KF8kITmrUdXlM1YAhrxGON
ebtN0+gqZHdvo6V+vv3/fIbbPmvuqY7cza3FMLIbO7a69EkVHKMMiRoYZJRQG4KAkGko2hKndpk0
KOKUb4WXWtdJ0OL4WuFPIrsyzr5GvrzY8dwIwGq2jC3rBEiv3MvByPbwEaaN0t1k9+ebZ861/lig
ONQmtjApUkxaJ78WKIYe6qY1f07hrGEfQ7wRYzuRWuYM2C71Ti1kQI3tDeKUjUbJ3tsycurT4VKC
M5u1GndEPhVwq3XzOZJEUfU2uLLKhMc1H/G7zvgxoJvfpiw0qF+Ut2YjDtYiL/F4aq2kmcAJpBU8
qgi/wi12gt7K1PPkBdazVs6iznCVZngsOeB0j2kCJ6po+2GnIzH/84dhMnD/7cNwmbbrgruGGfqc
z/23m4aQqDhB1FcsEKVZayxmxcFv6LbI1IB1wsUSUFbbSvvUueU35EfMsix3xMHvOdefswkXWSt8
PtsNJPhObEe151vLTNrNMbCiY9iX/q4nrPvQaUPzD4WyYf82sid/d44vxxhloQRwPn6bqYnKCzD7
AqzWtIqHONrfLlWv/vrpv//MxlWyoL9ri23ocQppbBIB25Zmcg6hRIFqWdfkKi+yWMtQsLBUSDMj
K5Bv9b6L88tAwPOjZX2T4GMebi86lwwl4ftqe3spR1nfW3WInb83ENTeuuF0ZfdBVA9bn4imM9nP
xbI2S/c8UTLCZMYN6argkDURLixYGSHiolcU9zMPhSIhDxuIgFOE0IcB8MOQsCTfJzEKI/SiL6kG
YfduQBwa0gPIUvmsrMT53M7xvJYZjVdLK7x1j6t5VdYVQV2lR4cU70EfmHDERgPJe8/e5A7mttPa
msiBc9UG4z5nu0M2Kr7cKp/Az3FQ7m5FkVU58cKwtHZl9K56EH32PlbxjGkxV1mNiqpzE/yS8yWg
9qzufHO4VoOuH8hnadcF6/Pq1gjEoH/qB9rmxIt72zYpbL6beuZmg2lmozXuwrgZT7GmpZg0GQBp
GpKg2yjUDQUNRsbH+qQnxLKHbPn5JBiSMxR+zvo62iFJ9Ra3IWc3TNEO14y3uK3bJBCrjYReYyp8
I2B1tGvB3bDwo0p9ruT4ZjH7R7qU8rGAKx/vM+C4x9ulh8W4Jp2BvktVKDh3IW6XwmcxNXA77qdU
fLXIG8wWnJS7RR7Lds24cuGAdrNQY4aSuyjbUXkOu4wwnHApnHI4ZHa1pK+sI39mZ4gsYm4C/D3L
Om6TrZeqOQbMcpeZW1V3fzWlmpXfD+0ZQ4H8hwXBsn9bEOSsprFt4TieQXrnrwvCxF3ZOjqb/W14
WJbMNkSrLe3KCx/tMuXiXevBJWmIaQ7AuTLfgyEvTpTsKLsHhl63lV3MywlTbG1ZiwqlfFXqy6px
c1Saxn5qjWd3mNyHrpIvSeeNb2Who/4aVHFIGXyWRI48FDpx2bCLfs5hDNHfYRo01xFpknujs8d/
OLea80Lxy5FbAmC02BTQH9nEuH6cBWrIslU/08luMxkFG4MF/TZ9Db57fZ4/eeXYn4up3evFMCxz
3ecR8DmbZrL4NCIk3AdT8da5MZC0XDcf2sBeGjB/77zILMkGY+8PwYsdW2n++PMqLn5fBD2D986X
Jlybvz68917rQ62kW7zoh+nLKBr8O4AgVp2+bmhKgbAAlT1EIbYGFKDXPKfD1IR9vhVRypQnUqQU
AYfcJp3erJ0mBF2hqqfbDRD7rs1NjA0nDchfu/1k5mLchF4KTu4mixjGbjx7Mn2AHBNdrTp50Xon
X9YqlJ/cgODRsr6EyitfRhgTf028ohFaCmr0u64fbRqM2Q8Tg+I5Hz6PKLBWbN1q74D234N/RL3Q
JP80pp5DgT9839zehkUFYDA6kR9ryE70kRzNBCtlVgUJs1SfsDEYpIkWqK0uY7ks6sy/3n4iwNBe
x5npr410XCF+tl8sCvGTEzhIR7r+B63S17wZyO+l0j+NZWNiQKPyTJvUfkw1fS2Ukk/SquMlpTLh
Hdmo7gwLeeXUxt8qRcBsaYV4KEL4BiyTTKNlVh/LIl/3Vtx6RLxayT/1J37f+z1mtbqQjOo9aX+c
fvc4DgIbkThn/9yAOWAu4k5TIfojA29I65KhbYFBaG3raA6xOBqel26IUJ1j52MPhXz8+dZQ60Ls
fU1BIRT2SQuxJznZfh3vnX9fEi2K99rov/z5vrfnxeiXZ5amMe/dsBy6K54QHxar3DOpxgw9XaAi
I75Dy3syBWR0ICn9e0Dk55YOi8m0k5+CICqXddWqZS/pNWrN5L02dbqm6LMuWpSSIDNN2Wby63F5
e9pbm156oRt7EbW7+ShyCMYuOHZ8BkwKWfDm1Qx6b7U0zBiqCOm47HAT+anaGGLHR27bWfWr1RZq
aQJpXNJ8lhhux2aJ3yzYsaw+dkFjfwZ7ifTbVjvHc4sXYeA0hfAhaiPZ2PLys4YooQOtsyZljNPR
gLz9lM4/aWHwDyWV+duYlQ/Vs21WFAb5hvOxPqZ/h+JELxBFTFSny9vBGruavfdJlblrpXivHN07
hLNKLa+1T5YN11xp/ojJqIZTaqc0K4kRLXQJ/5g/OYqW9vOIhe1yKxsJuyOurgzM859vh9uw89fb
wfE8TM8oJJmF6rdH/m/FbKmh17PKMUVuYLZEEugFBvANiaGcsWeVXQs0swzJUoydI4jheT0evb/W
+Fw13VZ59qvvKGtHYiOWeg9LzU5PtTWtMKo/aFV/fsPG74LTm8jAQNsqdZek7A83cN1YGjgphBNF
5xBCZ9LH5TxqXm8/mQFdliyaTk1V658if3aT8HKvJaU6Kcdne4qTaE+aoDpV82W0Ghr8Dbavh1i3
uxe6rNkDysztWCenuKJtbLhwUce6Gi/wpmhkmMTc4c8iGKYA91Hb+7bBhhubSX6xhywHEMWfTY3R
UfG57lKMnUukWzMuoAg98RbqA6l8ptzcegwlo/+h9783sjqFZeleXZ+40mCYHiK/vNdE2IBDItC4
8MAqlW3XneCcdicOY5wjMyZk86vbn+MOiTepg92wTGOqWyNx728PpdP1dFuq2gA3iDenLqLqU4d5
qI89tWrLKmTkTLu4tCEdYCVC6hnYOHzSwiMDpoxJ1ZlFU1HwYNHWg+rnExyGhgBDY9of1CDPQ0Ab
hzMesTuOVr6mftffeVl8oc9gP6qJVmADrmxzE1WZp2oWeiQaLtMuIOOk+bku8GH3964+x4/cniBb
Mom6nSQC4t3Jp0VPtB5NpW/1Dnt1PIthnDz93KKr4leK6RBlVcaYMci7/yLsvHbjVtat+0QEGKoY
bjsHdbeybN8Qki0xZxbT059BauHf5/cGzrpwo1uSDUtqFr8w55g3aVcbkjLCR504tMc0Hv9FQmD9
fbnbiOEsTn8dHZ0jWGL+/wVfzoB6yPqBuidVN63rq59MVrDA4EW4OuZraQQDPPzGOaA+5jAM5L1Z
dmIHaQTjKUqWFyfwX8e4cY+22SVbfCPiqtemfRb+qRfNbim6wzRIHudXKeFlYZeXP6eq3gmp8eNL
tHwjpKq3xL8TjNQ60b9MRhiC/HWf4Hu0zLm2Q9MtbMeddxb/62BgSzb6XDnpeihKe4OQCdeEpGGS
LcEOSZd9cHVCCl3WeprKtz35tPj58vti0mEsFCoM2PyF2T6V9bCKHehkYK+7kP0PmTTfVK+qYj6t
P5a+g9XUcJ1HwdhOy+PdUjpn1UDpPDtSwlTUe88kt3nRFIdpFeGf7PyzPwn/PAnZg/823mDCpGuF
4eyuNkr92cPA34kRlxlo0a2o+p7SSZIdECBNREa8TGyHzEPUIgwQbNGQ3ePbDXcWrSJICK4i/Hnq
kimTGmxGf0nB8tItCwzOXfHOfDlnCMyXAfhNrnbrfKRDH13Rw9dX2cR/2kbdxiLrHxMk4luqRXmy
q2K6tQplgEgfXG16ygSGp77C4kU57+6x2UWbCYXDgHgOQj77Oyu02oPh5s+Oiqpb6NEpE1qSPfgC
9HxqFqG1sqKpwp1cRiu/AoARhTL+AbrqGBfE6cLDMncYe9q1txmMwv8kjZu2t85/uWP1AoZiKUhQ
JdCRhXzLs3IsUk7I6ESQRmPT3Mv5us5U9Vh7/KLdlC3IGA7hv0ji3L/Ly/ktZ7MHQ50Dw/u/VtvA
v11VOCxUei99VrL4Wfn+cGwGxRaSdnrtIsLkJxiQASvEF6ajk25l7dmroCmYUyLXKm+bW9EFYIYD
oKZOkzTPMgsuveUdJwObdVF79rqtE+NBmzvZNARCVSFs2HSO824PmXvGx5jvAX0xe0t6YxM20nnG
gyRJLqrkDuhZdCiEkR0qoyYvma7/e+5f9shpMbqdFAd9khnZc0hF+kR4JEnRSr4OBtKM2jS+Uryf
qzQttNeJucuRBXWL9o8VlBiGC0QTjs4p7EkbjMPHvvbClYvL+z3Tya9ljfdSw5dZTS7p1fy2RrxA
bmVduLk5R5pEUhMK13+ItcR/UDWjGN0wrnWDryzCYPBSxLxBvHqoLstRzENzYmTHg1HYqzbruuc0
1sL74V6ffHmuUY2s05DE2nF+GfsYwv7ve/l/9Y/8wpkp2iZLT6LC/ktL6tV9EEihJ+tYq9tLZUbk
pDV6vE2GVjwo1fxp7S6Fd514iwipcTJg0WLirToVANp1q9dZxKvsGFj8D+3E/JVNabIPAHzfTVr+
npWVc081TESt7+f/Yi2Bs/t342+7whZzP+BJpoHef5V9BpoVTQn2d2RsRY4JtQT+7UMzP7jCG4+9
jrE6NrP4wWq8+KHGxHbHHvK2fMXyobIbmGuyUVgRbowQ2YrzdT5gvXdnxRhiE+vo9c7v5dVo+LDu
smzvKZ9szam2rpV4UtMxaEfr3qp/gEP2H7hGtYfRK9yTvMn6Vk45t1t6iaW1+KvJQEAcrWtuczuh
u/VzRPs9O8wCU9tHmurOjhrpTJOQhExgtQj3BiJQhgR1UKs5ryzu/sSQCL7A37SRr63S2IN+OThy
16SJ/RqLCN0cTRFf0xxMO7f2RBuRcabu654hemlN78h3rXuED4AnGkg4GUO8IynsLWL7tuKdR0O4
aOwCFArCJIjQM5S/QrM5X9Ew4Ur8I6QjORUNSec+ECENQMKhykbcc+aTLDf9AIE0yNdjnUZHfDPW
W5JURF3GX5GK7gNGr7/hu9yTXXb4nmMEIwmtzZJOWFh7oOFbaLzhbllk+XZN+EauzqEB3sDtXXQ1
eGW3mmd7eyExPEPGGT/KWMHSt+UPSiu5ySFnKFI/nk0ssCtBs7LNEimObPqTLccs1nNFGCS7+p/S
Tfr7fmxvWq+AlbT1nWZg88CJgmvZOKeJbp+ncTKeQt351DvxwDgBf7UbPSa2ne4jD1TtwLDoEI5O
eWxLSf4ggCBUQP7OU1GznezJe+udeXDaoTuDj8cKso2zWxxyxMJYofxt8F/DGwPkndrFhfQUucqh
AryYZWOtmpQE4tYOHxjtDMe+IVOl5xp+IewvuDMzF+vl/NKlqDUNeQR8HLPeGvz+1NrGPw+WrvRj
WVARzBVDwxAF1TU5d8vLcf6Yb8YFpbtpbSoNwDMFK5ZWbPkOUH0gwezlu7Knv4we9IgWy2MafQ28
tr66Y9R8P8uhCKNST7rt8lln/pLazvNdO99WK92+JL4QP+ICCFqnW8k1GC3jgO8/OnetLHaNnomH
SLPttW+GyVudoSanbZWvk+HduxqehZyOCsiE8i9+Bw0iaV6dWN15lio/bIcUlCry1K1TsX2Hvj/b
QOssPnCKYMdFbQLmqdh4MpzODHPRCdDhAuLk+B7qP76ebZWdBM+BFiaPjeC+1Pf1OQuYUY+lF12x
cT1Su+/tOnV3vm8RFlg405at8F3b1c5zXfnxs1264aORyPox5Wd9GGp2FstL30PrZsSAYKnOq4NK
sRIE06NyE+NpeYjr9BUTEYbY+UMe5qidQY7hJqqqJ+VP6UkPsgFgk1FtRVv2JEBr6Ernh7HCjjCV
pgI1KpxDGDXTHoFo9dwNhFkwjc7LLMg3vVWqu++nyqQnd6gsHRqgY1Fpx9ias8eM7kWvpQ61sja5
EHrkd8WwIUJVP0MB0s9tNunncsjHCtOM5NGPPWQrk4NEayIorWy0a2jp+q6oMlSpSeRelgfkQAMU
NRhk6buXkXOu4uqLgdG9ngMd8jMNARmaCD8aDhoqlU1W9mS1sNe5qmmYrsSv9Dr+29Ykh3iu2wTe
47vahOaACcZp6AkQ/5bjk5gNgHZPe1oqUZ6L1IvuvBABYp0isq6F3e5p6McXQIENB4ya2Qbt+EKu
idzGQu92Vul8VZPzDsiBN4qCBALdGWDSEKAQ45I0Q67QRAtfRlpTy9DujUmjfQrAISfxT4mBjyRb
Is6TmwKHdRoSN13rqbeF4b5RkYelAgzzCgs5w5aSUEWjGAQkZqz7ejlnizP8sWjpVxG/Oc/1H2sI
iUHzyu0MVrGyTnFg91tiZRxOuvrQpfpTGanfuhcfCCBqDp4Fs8YCCbBroFZgus8U2sv3KUi2VT2n
9gl7ZRpFv/WmYzbm79YU9TSgAb40S6APAbZQXvLUmvb4Jt/laJisc3KoV9LCWEqI3j6XtbWOzGlc
z2C3VHFOV0i1hq74RGpK01JiMEeL9kZ4Oc6KJryJYnjXU5YRGoEDHeUizANqMqydPNEQBaUvVuCk
sAKch5x/6xyN2j2SF97+VfGnHQb9pNMErPLEarajQs7bkqDhicrDSoaPyLPoTGANTnq6cRMr2uKp
S1aFpoxNacActx7xSHKLbHyqbbYZW1/rjXVZWOU15YzHeq3rK1sXL7pH/8vEZtr1bLA3ZrNNDDwT
QVEh5mlTljrDeRDde1ahSrQd+WaPFeQaQzwAjPzkGvyQ3UGJW28hRrDGHXKeZO45AG5rtQEHxlxz
u0BwxgLQE3lKjKtItgNQxHWp5e3Gcv1T2E53KqjiS5FjFhxH5xWI7ErmiJtrboibRnYXRToCCH+7
u2PMluLJ6ixZ7tq82Rphei5r9k1NqaHK6KW21gYpZxl4a/tPTjS5x27i/jh+2s1wTupu50s32rdh
/WUECHqRuN/5SUwACPGbK1u4JJezlZ88nLChZa261nrt2wy4uFAP/OC5tRmtvkpQ/ZKtesbaufKq
GSZjDmrtQc/YOPxGNxVGiGhoFSgxi+aqZxgIv+9X2wTbyismlK9+udZCVBDghcf8hWjW8ZTaZntW
kjjqQkx8b7ZJwimoJcX0bB343i+v/XKhCa6LVH/M3Zgwt9h+b5VbsX4KzTXHvTUPN6ODbQPCQ3kY
4axwW7x3VvFJakC51SYEqkBDjDXqO44fF+TEQh5nvEwFoWufQ1w+F0H+ng/kz6vkq/as6TD59/QX
B66w/LBkv7DLPLKvA3vSweKwTfKUuIOJBh9pQSPZ2hbiGUL5Km9FMB7E/5Ywx67DmsfkaeJaVFKN
e1xw+7hChwKOKNgFLIB3LV4c4p5Rg9WOxtKpsbpjkf9wXWCDicOJmcuxf0rAAoWZ0g6Bb274lQKY
AT+HvoLhTOburA7wnp989R7Mta5uGa8N0dEm/WrdUDoALEYqNmJ/LFLzQAXEu0zB1jFNODH8l8GZ
WRfXCdMNQOBTTzIaRBTQVrVl3btMuGZXAffbrQ37eds67o+QKfw6Np1TlQU3k8ZgVfdltxsgyGbY
I3aZ7fnrqfEhOibVcaCHWvc+CSdV+WuKcf6RU2iYFce9+ZR4KMAVPNV0Kn+U+lzpYVmk5tXPAVIj
Ds2aZk/FaPW9Yes1xJpmALO5VW0ii41k2p8AmJLeVDLyGdsYoQ+0PZ+gQ+yqrNj22BRXSeJQW6vi
Cjp8jQs7hJpIvevoXzHQKSHgHPPTLCZhHyxCt4cBG2VajG9ubCXryut3oiiDg1mZ9dZPfjSCxUMy
cV77DehhqD+FU8pt0k8BibqNfegspCx1fW3Kxl6TADqucSTU5340T6GOkL12WnTmrKCGGHNPkWAk
qoKqg4gLpbApqy/fqby9okVa56P7Z6j67mJU9pH09t0YG0+BT5w1ftKvJAAzTMsWwZrR83o4qhLq
X+/D9nBf+waYvwjxQJO9oG3BHrfrFuOa40/2xkDuvc3M6r2QICySqK/WYsCISuO7yRqWrmUqfM4i
vVorj6LNbF4jgy2a7LTN0I8zfzIJ9umQzqvp4kFV+EBMdx9kNmwiJ/qcBvLCh9og3TwLwGlr/c0L
y6+2iG9x0/Q4SFDYxsku9czXXLkTlKoc4XtBTaGhUUx6nzMls2C7aIrpqkrWXu+dqN2GPaEcH9GY
AkJPH0IfqLQr7qkhnp12Vmn38kVyBqrWAtTSBCdSbwcOlABDp/duTCl4Y+uHEcTQhIJD5/pvZcP3
2EfOi1agY7a48SAqhl5WdNPKkPZvmbv2IXbCP1HVbmWVqOOcsttWTXp0Pf+U2/IpDFgiksvBmCww
OWY5BqPsxK/00S6sJ7RqOrDV+C7C/p0ghy8QmBs1iE4ONNKlHpTT7uP+qyHixxZqvHDey0e7RXuQ
zcg5E3+YXUl1LCx4ak70plvVfgzAX4LwzLowXzlNfKkj/9yj5TfaPaWaacezWTDr11U64kgPkZJk
xq8QlsHKJ2FA17s1wRLw3KwMTFHftNBdKm8dVUj/9OiT+lJuUWzcSI4kbIv/diu+HIfqlPlBdc/6
ydyMjLfrrObNJscPeDYrlajhYIuQDYtWwdqqOwvI7/386bECxW6m44EDa0+ay1uFGXcNmdNDKS13
hQ8vbmLmdkDEDIguc/bcrqm4uPOYrMU25aayzde6SX86g0eQwjADdXQYD3HzM5s5QFK15cZglJmD
DAwsWNlxTwICjNxVkofcqLN6Y/nWoRy8YR3EozkX/D8d0SFSJGTDcUdmA5mBK83w8cCgQi6bAIZY
xD0h87fm2BDpVWBqKIrgqyO4QCe/byJ6pMN0tOWMtlCSs/bWQV/BOLavVKPES4rgjtZzU+Xse6LI
hjbkMYfraTxgJO5ULnHq+9y+LGky+0JWMUQzAgx9yvJzCRXnLIk6zRnd0ddEGg2XLKgjWcOZr8s5
VJwRWjzLZixnj5zD2YmDH5HKXZuc+ElOGHdunY3o05LnJnJI63ZrglooWQN/svaMztlVYLhjDhie
eqt6k4gu4PLyl0Ozy/HNeuiwR8YoLvccvfgdsj9cObRhK6d7ilgZrdACnE29+6w7tXFNkmxHnESd
H2+DyhZrUckf3kRZ4+jD2+RrFvRgJzqWCUOwOtOfJPaVzjVwL/oQDEHcAwvM4TlXZkDl3FlQABtS
DOnRg75UYJBIrXJitA38FcBy5lZt9X4inBxMs1BdvZuyydnFiAwDpna73gHtNNrlMW8A5A1a8dtH
Kh00vEeNdLZLxwTf25lxmBpp09VS94RJ+6U0qH72pO0hkxgr4T63ZR7cOILJKrV/zfgGC2fKdtQx
qFUJKaStXhNVhqNltbws5o8REc4v/lhA33zIpG0+DzZhsG5v/8uy0fmvvYnn6KbpIBZzhYGw9K+9
iVazCfbZ/3NFz+rvjkSfxMIvhr0xPy1ay7SrE6Igtvi/w23ZELWQxPl4QFTOd4c8rI7s6LR4hTXH
3miecTUZ0u04A4untIHcqchZ3PoDWZVuKJtTbfGNm7NIcHlZgej/XkUQoeSn8FwjbXguC827hhNK
8cIjAP5bAa5sla3y3jG4NkA9VRMwF3OTWm7wJAeYtK1eJqdwNpsxtX4ophqnbKrHR61s7fuEm49L
mOc+RDO7SoesebhCJNEJEgPDMdbiZ70sThCGl/uaHBxCS2O5F0ltHkqp/cTJNlyVmu17UjKh7n84
ZVdcUMP98+CAho5ay/4X47Px90TTYRHEdhrHsO2aAIL+kgaOQVszjZjDqVAilj7wP3JA+F5lt+pb
6e6BZsBIsOoraG1ozGyEZp0DKqapghnXaSklmH1AzP4vwgvjb+EFZARoAFyvpucg1vmbkJCgDfBS
Kl1ar0gdFGb3nEnZm3Rq7JL6SHrQ4KOdtjN1Eiwbvz3v8YxC73R62ETY5b8s/Y2/1U/8l1xUoHRh
aL9gC/31biaXxnZCtM0MeDEfsmgS1y5v623u49Fxpv5Z75vfuuEQSQIJlN3HxdIjCw41WOP/e5Au
TP1vC5Ej0HnCAbaZAtqOMP9a13W+HwbjUHETQYeZ6PVw7fg99KrYtS0EDlVP3akOgmvQ6c2Z3bY4
B0Zq77w0FA9uCvVF5zBLsbFvMlLrtpHymkuVI1KYty9mZjdHUxi/JNi4DTbWcCsL2dy+VzPAFBtE
D7A8dWAxKDcbv7NenIlaaXlJLAu85z6bZX/BjlMBD8Y0i3v90t11lv32jxgOCYi0EQdZM3qm6kgR
1/ICiycCqpWbBAxUXQweehry1iQ/bts4YAHmr6WP6CnGcnfb9F25rTVc5wLGeMAW68NTHUwaxMJ7
APXZrpDwMWOpZuZHNm7LSoSbamQc9g1hQpLqXsZEeTd9fshUYgFcwOIgqweZaQ8m0T3huvX5uX4v
qgOSCAi3WGxHmDNi5p7boi5hYC4GhsiEAQdQwziPkFABTUaglCfmuPg45GS1mLUNg8Bj9ShQr1wB
txvPlD5QIcbsjIHS3SAC8zeh7uo76bMXJDORLV8vxzmPu1j5tAL0pOB7JoO46wq231OEVhconCBN
Z5WroH4xCswsNFPeXZzEBrj9GiSn1bJRlNrFbUCm10xxd9+H8uRa4a4HgHwfet7GtSPYiqGw9h1V
Su60n2kdC9jIhnsPriyaozJ5z3GzXSfeCB6InC9tJay+uUwBtKc2yO8asivvrHr651l412rhHTkd
9EyTn+ExxmB759sliRdk3XFbJfy5VsS20Bc8isDIH3fLI1iJ4tFLoBH1MWq9Nidx0QmHbF967a8R
oflNdKO2UaEUJ5gK8lTlRLmZlXUUAe+sabhg/ZWHLpREdrPSoamLTILQWL5rRLnsXOLcjtboYvZo
RLrXxh68dySDbWy6GIvm1Ie6nQIG9qRDwYtZ0qCg5j1itZwe2ezWbC4w5UVQT74vuvmZJsaHsQLG
vHzI0Fp0VE7/OnikVZeF2JUemSw0QMWlravi4rVYDFC+IQiK2IfISgfnlxHVRdpEXK+jcEJyPsr2
vpof+sw9fcO+QI0zs++T/jK4WfuQpvI1qp5kMgaUnhVzUXI5TST51nidRmfY2KQIrZPSO2PIMaBi
8TBqwtoUdpVg5xQ6FhEelMCAnfXj/fJKl1R//qyzCIFJzbI91kD+dXnGncM+Fr7+5DY2qBXfe07Y
NxLxrcLDJO2f5iL9r5/Ghvofl6uz1XVySfSkss49EP8zDh//olmNWJtOYXygKh6TTTcSTFFYyX2G
a/SxsQi9EYOYbm6jiDdPES37F7YNzRnnkVeu2hZQaJelOT/CLDoytt9Xs0LYdG1MudnICK6g392I
qmWDGsdBt5sMIqi9SQ730uxIqJ+436HvDm5+98sJpvEUSTgNDBSo+JbXaFghco7qz6L1z7wS9Y+V
yEtdgJ5ORSev3F9x26V0gLZT29tG6PeI2UeQxQHTD233LZqQle9gsU1hSUr6vDp9yC3x8v05jO+/
ggWHQE7Cxq7NcZNSajPLiuSuJ2Zh+Xv1ILKHYbxfcoocusxdZEtGmjM8ZQkwQg+XbupkJC6BTK0L
WefvonGM5w4C6FOVf44y42Ca1xzt8Kf2ozGkt2l2qmk0SPI0wWPn3UogLFfk+tXOHyBYEd8FSiKC
bmmV4tNwFSNvLnnNPyB4YW5DVOlDQerNTXN5546P//mo5pohQFiK9w/GB3MIHR68uDGO+aKwTwiE
90VY7ku01AerGLw1PI6fHr/5H2hJV86gy1/s1EMM8E+JzEjnjMvhUR+HaBsZrdr5+hhv62QquZl1
sIYIRt6aeUYyk4ArDvLcWk1qcPH1dL2/s31PfV93/oCt1SoHZo/zFVh0OBgZtMKSX6RHLV3BieXM
XUaC0bWqXMBUfkE2xSxkEv1IieFqjMrzbLjgox6KvSH5QQ6j+pXPAeUemX1QwXhw/t8zT1gwqZsO
3BsE6kucesGeVStUXvp6rCRtDTJhiBLzbiyffN8MAH/H9xnX910xPyQmgmnTLXdx3TJ/5k7+XHoa
kDkMz/D5WMFgT7Vj9orsB75wDKyHznXvR83+8ghUuPPBWN+xEAacbZmkt80vl080fvvsAsI6pA7z
6lUXGsmdixu3Dkftgv6zXocZJY5caGm0h+Feg06RjnA/pjJUL43vEjxgWM3t+/6H7Fk//O9vqkoq
QPs5oEcbUQBRW5yPq+WpqV5pqLbpFFt3eiqD16jw/rhdYB2/K/YWifCcjvASqNL4mJ/ohCWTsSCL
TQ7jtw5s9dLWCn2NLPdKGxkLoFfsGUhMK4sp6FrrSY5M82DCr59BE9PL4gNpPBpMXWf2Fsd1eSu+
avEn7JF0tVFHyFzNxUPuHP04Ff4WWx30Y296hlAvmCHFZbITFfkIeKPMrd6awbZRFdYxvWZsMRde
oYqHzRA3DM6c5BApP30zfbYDpMK450woF83T+OKb1UZpVX6yucoRjP7n6egxEat058e3TT2YHet9
JuQpQNHASd006oCGhNOs0b2QUabrbQNN1vsR2cVq0TQtsINGs8abKN+rODNe2ddMx7Hljj6cm0Br
7qWBLxVGT7xNpaDRJRMKZK7UxbTJW5jiesfeOr3Og0Y73DWC0bwx10eLszaBubYDVB1tU3tULaGj
A8TzEOqNNgekYQOOV4iYvDt7KcUp5Il+xrNjl55/RtK3csugP6Wz4TTsB9jYekU1iZXg2zz7Hxtt
6/z03beRCAE0dS7zTp2jfHmZ2i2TikTgiJtSWMkJiuu97bM+QVDlbOJU5qfASD4Xiw3i5PHbbFOY
znDWoxRDhWncGQ69p/AwZ89As2a0kkebV4033Mj7Cy6O3eHKaZR/LBtWSMvLqHaGB8+YukMJp8xI
0+xHZegEjIAA+n57MLeiO5cpAZ11yoLUcK/4355Ykzj+uUqKYTVRqBsEBJ3qkoFY52oXP9Ji5JHF
+KtNNW648Oy1sHd3iwuzSBvYglmYfL/sRV8fIlMwuJiC8mksug9CHdw3A35TRh13Wh6S+dkYdW+q
Dq0L/KX4nviXzyq0xh/gled3sTL3sizHH06EgUiPTAQFfBXu2I/CvIRxEV1I+Nt+m3A6WDe/6BoY
t/jcuGibCepC4r/TUcu+BGP7Ek6MjiGUoSGwg+oWV/2xAG7HxilLXhHyrIUJ6qPF0HeYzG7al0UY
PfvgnjgM7Lu6zcQ1MLwQKkv4UKVpeazHeotYzrgQa2JcUvwJl+VlnPO76NPqHTFjfssjlUM1LamW
LcbWy8vlE1rzUC0eeYJ2DmNv+2srGLPfk1o3RmZ+TMPwWWOlWVAjSGRfXVqnxzgbqisFmrViQRpD
k5xFjKAuCBJrbAs3WlEfQMgWq3a0dcAKjcX/fCRMIOkthA/AsbRrkdv5jiqOvWQNCDN3iGGayMLi
Qv3un6gKmq0uRmPta0lxRV0m9r5jUuU3RXcM+gLRbRD0l0KR0lcEen+hrmr3oTY4u8QYfk9cZRfK
4mmdtGb9XnjhzeCKeukikP2DNBmPAn9H0B0/h6WWbTJQtRCLZhhBZmcblRMdtfgyl8/KtpkOdp1p
O4UOewuZsZsre9Ca0jdetcj+k7NUvxp+bb6yKtuIrB6e6mJQhxqi1Gr22p7ducNBcwfes0lOy6vl
486QWBXOa75E/uepi34j2Cxf1ervge3pJ3skdBah/7jyUic4Lw/O/KyI4VOtl6eRLv/+95d/g+Sb
T63v4VzMZoPFdlAmmr8ZCpFzF8RMViWY2cCvfatHR8abje3at8xJ3HsDqMKyuG8ntgJaG2zdyKkf
/PlBZkNOPgkYmayoHuMwZgjfhB9+IUtSC63tiGltp8/24SAr/3lYXlI69uu2MAfGAr51rc30oc10
7QiFpV7HbamdcYYGZIhW3Z67s/UCRCqggy22DjFmF8qy4hoLgq8wj2fbfKpibH5Kbpl8BdtAWOOv
xLGPXDvji8zKAxhBEiO4CTPuJ5slTHz7j9si3HHa9k1i6w6ysToMwtXXtLvySerZS6JX3pnZ9gOL
xfBu8XZyFezZ0vHeN4zxWsfBdM2LeryKrGVrUXn38x9Y+fd2Yg2nYs6RVUbzKiJPu7lYFi91kL37
iKdYb9t/hCACIknClwTVwK6tbONkdTvPcYYXp7sXIirfcvgi17CLnvnRbnWUrJ8lLPTFpTkRQGXL
RN/5JTYQR1ZqjYmxAW/Se89Spf02SxMUE7NS0DK8lEydQQeeMzBGpyMOq5KGKWDmmpQZQKB5sdmb
5Q8BtnjOhcie06YBIJGE7nbRzE/4/IicY6nBQg7+WjaQj5uPADcy1vfRILPfLfkQMRbsl1aTv8uw
fgvThKYInByNZE82UZpVTwFAvUduCOh5q17f48OIfoFjWvx7y4fdycK752F292X3YiXBj37otRuj
ZfHy7ds0mDMdWW+Jo1tEjzlWeGJu9ou7Atn7xkj95t5BG3Zi5ggAKsD9zIzUf7RDr3hFjtxxrxX0
VFEe/uSy8EnHcQrOc4Kd7IKtRt0PREuj+GCamjTv4dgf3L7SX/WWUYFJ+bEOyvIrkJp+gwfCLnh+
BtAk2E3Q0W4023ys1OnC52AQPPqcrJjD3huNTEKu1D8sZtC8eRVJ8VXSHkg2uBhWEd6seEAf43Q0
AiOhjJ6iwIQNdkoU/5ibBRp75io4yFnwHrfwLWpO5DSwwr0wcZsqacT7hPTVlZzhn62xUZ2I79o0
TfcsQd95r0JuNMKOUUO6i4f2NENWXxOA96uWcLozx3P4ajpMuiMLkM3y2bLVP/pCktvIPsedy3WW
cfpdMBglewF2e4lHf+SFAxEH/NNMFQh6X/SG2vjIii96GnErbWK7yI4o32ebZo6RYx9aZUe6YcIP
mRCT7VgS0kAkHInq+DNfBqZ1Bi3fB6hF7Bv5mN10fbwMyDF3aP2mY1H09ikoKdoK1yQDC7m8OYny
UjqD2A7cCp98L3RXTI5/xElYXt35/ZDO7wdtfj/gTQC7R6rsQK6I5wo6wZmCbCaOdt+CAhyjNqaH
awbI2/wd28sO/6nulhIvN8tzt6CZmwSBXxUPeFoIucjXJpEJmDhMEjm6TjyavoaiukieHZdArSLy
6j0gb6rTlPxH/OayOFRD+143Xv3seSo9CM60PV3+IWQ7dlNeRj1k5OVnyK8sVp9kanerOZ5jL8om
Jz8jZAuixemfjKwhkoviSGTvDborEhOJJp8wa18TYC1r6SXZ2z83bN29IH3UbvZInhUEEvr9KLGf
8snynwLPeM64XV9UoHWXohAkBLl3+DmHNy2vszvbBmxR+bX+Cu1t0xrqdSFpN37Wb0hz3hBUazwR
d/qoGuk+O3F3F2VO+uo3BidAYzyGlXqQsxE4zYZ27VvjtoIM+dw5au16XXHu6G9Rz9aoZItWg7uS
m+k5EKiVCbWUF8MO23WU6O1jOVOLdM07FHW/79npVIyKmHNB2mplNMJyzMksnV9aC3Nrzkn6WEK0
PZNwHG5QNmrJogCHVri8V8kqw+hZXYaqVWQMJlTEs66f30m/J14EMmjOJEzCod8tdrYuSX47gEBl
DK8oHi2uzMCCUIRo2YVS+A0Mz1LrT+Z2HcOzSb8rjbY7TlH9PKhrXKKzwz10ZYjbHINBr068CJeP
TuoaJKX9wkAgxvnqEA3qifACIbt8nTh+tZRzwy5VtCVijHXt2Mg3w8NnKSq32xAjimo8nu6qLtM3
ykyMTSoSb5ejepBsD8lGTaf/IevMutsEuiz6i1gLKMZXzaMtz3FeWEmcMI8FFPDre4PSna+7X7Qk
2XEsGVXVvfecfUzxgVUAeGfharvEaRiN97xaQyGXTcz4C/kT4sb0GqJdfV5u+BToG1bOchd0Y/88
R/x1Af4QZ7tsCb1TFU+yIb2os7RNbLGTjwMGfhAD/HRVy1/NCEZANk57MA13wAHQHyWMgh96jJWy
F5CzORkyZeOstNwwQ0w5SHbOdnkIsvM0SLgBnVDAMxdy5mCGtzwzdx2M3xfD/mvMkDpT9cVDVOpJ
88CIISuEuk4NasuxjvzNQviMndw+tQvC3VakHOE9r1caJ/Rj7RMSG6oiO91/LfQrFh/xEv+918QE
8aCmr7gsN15TQfFdeHdUbCmtzfmTnc8R7BLKna5QZxHNV3I0VYzZuvR6v2tpKfGZBn7kQLHc1jHj
8zDOyYOdlb4std2mGivPOj4Z9PWitZga+ilmo23bmbWKz5ModgGAaqbvLzd+YhDJxy+//vdcC6Dg
mlXRrtFpodJcZwjQA1Da2PFgbcx8bHY2++qGBb3lYJPU53wwmw2d8p9VK6LLEnXQW7I6MXUg+WEe
7RVGp6CRRoRqekhv5mpJJALFREzGkRBRcWl8n5JgrvQH0cCmsKI/zEECThUB5MDJCF4tqZndOh3J
hFhe72R66D2jsNwsD1tjSg9A/wlnjoJmJzrVQ+fsjNe0qZoTShHW9bEn3VElwalMyHp0m7D/SVW9
nVLT+YZ5Su7aeQxWRDab4VzcKi7E/7iRZk+sI1P+Seq/stYKfuvJLxUPz5Id6tQ16aZiUT7HBicY
cEirCc8bOznWqN00jOzPQxkfdB3ijYxJr5n92R7y9ZdW4gDLEKyCqkXWk2o64g4H/Q7N1OUGvtiT
LmdsfDa+pZJf+d7eJNkuvi2HzM7+Zmdudmvtpn1UjILZ/cKzN5/1XYcUpPvjv3criGgpTLZr6JVX
OY36Q1ca3SodpX+KO53RAVZMDGshyCV8OHQX8aU/FrXcGzitT1JS9S0lbj0S46SUll4Ydr1Ezejz
wb7gOpaPQLnJ4ph66w/jB5RxRRddho7k27QJfnpFQ0XayXHbuIa1Sg+kH5i/a997cTV9emutal/q
3e/lzyc5Hj17aCWdueM6X9dPfsUqG20EgbDRqtKcs+vL9qcBJHklwyT7gCBEGt1IRLMiFWKTuIxe
5qlDSqzBDYvruZcmxQE6OCKKR7zmXtujKfRwYOfUVdIrz0vvlyQGBjEarzZDd3+RBRN3Ow2jzwnz
2DqvhXUOIIa9tD71pRPKJ70Kokvehx8Gr+Od4zpDXfxpyyN9Wg+Eur5ngd7BZIF65GW/Is9PvoIM
QOCYah+xSEi6QjSA0tWuH2BTOo6MXxd0n6qtn7E7jDAm0TmlZYU3toZS5Blt8EA4d78lf6l/LrLK
hh059e+JTkezLQqmGZnItqj06rPrgjWfz4HLftbYb3VLEL2h67+03J9PDTHFbH/FPktSx/jFLH1g
aa/NFxTddOJrVeylVeybFgu+lbXMwVx/jrJA+rXuJ4VSeH5y+XJo2N6lpPWxsqYW//P/JNcs90oU
Oq7Xga6pbS37QtKZa5V2UiYbNhXFfIsJjJ7L/KyjIm83ye49NYP6Wlg6xquBTcVpJGKX+eHyhVE3
iYyWTl1fZW37p9LLtstX/31LqhjmNoP2puDm3EZwU0etQCRaoIK6Lc95Yuiu/Bn3wPQJgdHh+SZ6
WO3dauouahbbL/fy9pPpT0vohM+goPS87iIz7IHaSEqkhUgE6RaazJBh/FsGV/IoI9rw1aB9MV9B
vRdXLqS3lKBJ24nOmm/ml383mCAbJO3u19JwDHN9xsPBq6zVeSwFWaiuQ6Li6HTphxmJ7lFxbNi0
HqTEZTWxS0kkQ4nmXR+6Yy9jSdIaF0kUJV+LYa6QiTjGKZBHSwf5NOJ/3S/7UNfZ6UVlJjrb7oo1
Kts6ootID42OBejLy4KYisaWrG9hKgSRrAo+IiH50UaDd+jNU2vlJmGPSf05aNatHIqJF/HBmnIK
XdT/I/XKS+yzUKuR3jqxyz/C0m4PaRmYR7frj8o23XVD5XCSKZSfyGdEoY8tEamybT69MAOzrDub
yanIwdCm6snroInP7gEco/iqFAxDd0iuyvCbH2hf+CzURnhN2HtvtsZ7nikRHAVxQNtF/DJR/ayE
wwTjb++XGn7bCeZ8aLdcOkcDuadBLc+Jjw2wI1T1DOtylVRCPRoj0nnfheW07J1LA9xUHm4bUf7S
es0/V4537oA8reig2uTVjj8zWY9MTHhUEQiEWcSqH434RxA3w21MfX+Na++kz23TZgyqLSYvxoYd
QwEDhstPreQl1qr8TXf7Twfs+Y21MdnVNkZH2v/dVbO2dVisYhM1+p2fOzk0eVEDcPqZ99GxjZgH
R7+q8XHwm+OdrCn1EsQKuBuRqQc1dzKWrUkhyOqEdD9Dm6y1HvfHpdEoPozRGtZ2Gb8Ng+r292F3
R1rzuRSnLm+c93aEWoGQxyfhyTwDwLCPKEqZgdMdO7Oy0V3PQf1JE0ro/L8FJRv0mNPATuctcXku
sX+xTw6wKfLoQaJLWauxhzBVRjNhtt42/NhdmNj269xtPiL9AXU9P4zHIL0SYw/NWe7GFtEDLtgK
4e2sW6TjaT0rE/j5/FXPzcKzkJxRmL0bLyUkb7/1428+BrpjMqBuYwRhnmLMsxubZJfUcdM3X6l8
b9V5dWQ46TyR5DOtigAbuhNaB7IbjHXWK29LAh/prcLrH1Wv2VvViQ9t9lj7881yr/dEgujZTC8M
8d6RbkxP0nXSW22LEFt0EH5qBSGyRWZfAhpH18IIgNkBTPv0cSyvla6Z57b34zcd9D+2TOO0yBzu
nmvdNccD25rg6JaMtz7Sbkx7tHezGT+HPA3emiBhHBGSN+rgsvMdPjxZVfwt9GIfN+O/A/XScyTn
cdjjh3mT3jgH/EhNHQtneIJP7zV6vGLcq+C1hBwo5uHfcq936u+dx+BqaddNrhE+OPp5cLSHhWvI
ZGWVTBGxiXVsX6p0OOLtaDbdHNsVAXuIiBl+ag3dOLbz7Jn+MPDCqXjrHFwvyAS+q5o4rCYwpv2C
1UjcFoaVMYEQL4hyNAcd56OVDHNsc1zOQO1bZzQTHwLWy1CrS0SU4VRf4kI/e3WAptKGiXVoEp91
uWrSS9FyUVeteXD6PDhJCvEaRxN2K76WI1m6VLV8qIJGdNRDBGQbo45CClHLyZMgXluvi/aZhpKR
jfPVMwIApwt6K/bEtHbvszIXbEbp5uFW8/pvSWSwIno/tTF7xmsER1LYRyKicJJKwLZEdf8WYEN2
yCOGlV2N44Net8gRkrRKUPmG1lHURIKNiPx6LY9OfpGeDFC/46rRDPOY6tHf6tT1JrW/Xyp3OCtc
25jeAuXOmA1yJyYRbtqkctcWsyHGpCaf0I7BOX6V3SIDDLGvPs+PBLTa2/11dfQvnpxQf5IDfFg7
gnK31Ek04Yf9gt5VTki4lUk6eTRP5QV9vUsgGndjwfVfBwHnEwb58QXTNwEt89wkqF61ciw+Ul9K
RA5xzvZQiW00hdox6JLXTHFZ21LtwtYQ52Wo7oW0YUKYC8eqSl+LrPk+wtB/NLKEFkhFtLzGuJDS
UcoDxoT87FQOovZGPGmFGX2TjkZpT7UwZQwVZx/BIsMKGj9eV22L6SWqf1Ym7VOLSvCV+dFLZkSk
ZnKm2os8QBVFc3S/0OD0jDi6BYLQHqp5oF9NZE3we2xw3nXfVKye71+eCKzINA8bWOVqZOa68kj6
xD3qr3W1d+T6wT5C8GxBhXEkwdQYrFDqHEM/yPYEKrP6zTZBOJI1sHYCUzW39d/VAPOZUC2vNRHM
G/JW6hdrFvCIcllIicO5M/iQJfj3etxRdrQnTpjYUZy2myTVwwNp3+9ZFGsPtHvstVZOwVaz0COr
njGTSub5AVL+3kSG5SF2eqCP8a5nMr9VnnbzCjWeaOogFlFV/WkCoFwtN1HZudt2IetixBxpi91F
D2iyyEDh7LOKZn3oWNvGcSGiKp8JUcBskjiTgP5F45XG1dL27ADlg3TMo00D8LgkLzD7beyw3GsB
Cdc68LBl+mDrffPEeDUN4QEsY40+7wesz2Q+pwgztnFb15sGMwj2DxRBIo62KgwAeTNQv7diaiRE
x6hxH1rEP98Cd8yg+vSb+4eI4JAksSL8h5X4iEo6spXmgYq2zfEF8ufeaiZo3xkOomUUoWMoiMsQ
YJOieanl9ofS8uQrylCi9MTBuRVzwoVwGiA33bVc86i+4ZLh2pZnaVfkadecImzptJflJtL17yYj
EY7kmPhZXNP2GAukd3GAlLtUVxdwEwsgGfTbRT6pJ85obBIyi4G0TOt6xhbZY7Vj+pbxacutR9/X
oQ81ztPy0Qqkxc5YqEcZbFybWBK3C+bKbL4gf3tdor7CAqKbbWiKKBFvwkYB8Op+jYW6NmewYxFg
9xTrbm5JhGaeHWSG4rtmuV61CJHPk6jEISbifQtRDlUvNdnR1l35pEWoV5aHRoWBbgGrR2FkXOIW
ige0vJVslPOONuBIM54ucD1uFkKDpA7ZaowHn+hfmXiueW+qhteU5t2et0Y2/qNr5AzRF1Vi5vTP
Xe37//GQP4B2B++ovMxoEnHWJQ+YrMbeSc5TU/9ZrtAS6RVTDUVrrEggBDehgvPsQZYon+rGY6av
RBsck1HfZrNWZwEs0PPqDnn8zAZAPh7rMBNrQaPPw4HqmZCU/SHybzD2ftGU2asQXYvrRy4Z891P
0wmgb8ynJhWyf2UZ7DvS8spL0mfhM8PVnVaLr9bGw5JY4r+Fa2lqXbqYgWbRmIyaM5Jt+K2hl8a1
wEuVxNAzrDwnY5DA8VXfZ69VQUOWDCT7ODhFv8sDo/voh5wo9TR9jWSRvQBWAH2F+iGizXeXTiVp
F57vnwwAEtNrp+AuCA/oeDTv1H8PqCX9hjrTxFEoMjSNmefYGGSThNWQ0Ksn1Thoo58kXqP/7sVs
WvL6UyxsjNGT+e42HM4K3ydN0hUDgWccd//dLHKG5WGhrDdtDvowwhrf84x4ITcpfO3ABu7jmmTx
wuqcXWSyzboJCIKFpzCZ5UpK8iYWsAIWNH/beKwYgPCJmSAJ+WFsMFUrNIgtHYZD0pXxrjdJG5iX
JD/K7XURJ9E2In8JH0RTAeQE64Dus6o3xFRMlAbzUJm14lylQbmXxOh8pvVrE5TlriyHjGFL/GK4
pfZbgDiQVNoro7AQViC0opc/N6m0QCQaE8gEEYGF00LrydUeQ8GnZpYhRBA0vcpg26jw54dkux3i
oi32ZmZpb33vPyWtZaCdKEoK/IjQ7VKG5Mi5hbWnjHgEVo/su7fISANUPsFD78u9Tyz6ax18VrLX
fxMg9DXwR3/QkA5zcpX1ugD89bbcI462oZuB4Ppom7VahfMIpXNYgxprfMpyp39xW5YIO0tvXKoa
gkiGtOHgfGsq3zwsVKvIzJ8QOYzHu46sRmXBJz48A+6wibAxx+9TisRUHzQfx0bnPnROYdMFXJsE
0LAfRDoB3K62ScvkM+o7ok4Dr/7muY13cTE5Nc6IP9epyDbiPLJbmk6WO7kHpQMjdEI+kBbhTzsE
7NUNMjN6a+oGFzf9OqqMDE4ZKq0QinzYJ+120WxpRNrslnuhcLOdYni6Duvpe+90w7X2sngfRClM
hSRiJNo3L0GF3myUIIvohrgn2PvmfswEUMOCQQWJTcZTmSfGU2oCEWGxE0Fr7iUm17VktzjGPgG1
ywIUD+6PrnGaLdMQ5zn3ras7lb90okUeE4DsCH5TPi4Fou/UcoND21kv7ZRo5yzqcxze/EA988tv
+Cd+lRbjbki86yh1o+cYm9SeAf3ZRFV4gF1eU+HFNzOze+Jgs69mjjbqHesHSDn7MFDGIgIklUXj
XAzTJM1/pb13wHeTfguCDsnN0JSnitjflbTtkOkPjYHWnn50ehCjuQOAlw4DIYh1ZK3MFJPOHbXj
gUsvkuYG/+jaW735lmlpspFCc48Mz3MwuLm1HgBNkLLTVYzCEYBsJuHbB6drxhc60Ls0RVVlgr25
KDtrb3GFsUwHUL1FmSLetJjs4Dz6htmHNFlVPSy1PQs8RZR60YrfalYT5cb8q7k5fdrOpaUstD1Y
xZcwk+lrlul8MGcLzX3pczrzbWmJ11kCKz5AUbG0xEnMXePa3xt63R27uPXenXTcohAfvzshEkvE
bdpR6wTBBIXHBFi3bk7oNRuToLkzh6jo1eKNIP7mpodm+pFn8XuVJ8Pn1DYJlIZkerG8TG77Md4F
fXdye9si9lN8t1Gm0IRuowdWzOihC4yWAtYp94VeEgKGmQ8Vd96/RikCB7A234YO0ZfOZrfR/emB
feK5HmpaCXiZn/LQQx3suv2+E3b8kkEOoHK4muCf16MPSDgstM9FVn/vE4xVpWM57JEGd3m+88bh
gYZivgMKRnZt52EnSCRQ7Gmo14PfujeHAJp1NkKvqXNMljnq/6vQGuspa6av5W9R/s/zilEdlriY
CUBIAPPCAkaPeI4TBanPUBfhBD+sFiJjFnjiQTfxFekG/uPcRsRYOD0dPq6ODadOdK3wjXvau+hV
CHsUzApjNLrfEqKW10mOSwq0abAdyKjbWpH5oUUGI5y4caILRA1vGL/ZBCn0fakOfdsm+8o0AbSi
O3vo6AQlVf5QD3G7VRZBeOO8WYicVim6bIjZsWkeh978EWWEd5o1H0+UgcU34uwmglw/DLu1SGwj
6knZbfEe+hMGXtpXOHeK8tlAvrxKM3M49SWoMlEV8pIE+VMSyOY2yrq+uF0uNxpC3I1WZ9429Qf7
JCi810MckNlD83zfuJa7rXyJvsFxPozaay40S+RlMKtsx3Se3GL/9+JcEbN9JQeytuLyCc4YVwNM
fnvyU7JtaYvxVifiHQ1s9aRnpEWYpv/LBqF5CEJ0h0sf5F9bpDe1XaVrl8mu6E8OYp8ZtUE/koaR
1oMjxK48zzEylOpuWH34uBgTGl1w+sUbVSuUQM+iWoPXs87LfDosLfkwQXSbwKMMKQfi+bSYlY11
HINBrb3SGXbl1LOM1sDzAeB2a9Mrce3E2U2L3OgTIJGlUsDimvx7Jy22upGG74nWdo8RLkA8gR3V
H6I3gpRXBg2kp2RsP31vbm/5SDbDIPEu91M5atcZgeyWq7i2BMAoW+0cxhi7ISqzF8kp1RfhQzXn
uBNxVF2aaeKkOj80oOMfJqbbG/cI5qguoLXOgVJDYCKIJBuz20+sqa/M8Rl+5lb5W2jPI5v9+u7H
ua9FVsw6l4hAv/RZnm8qcgRfRVC+uimjBqQl310v4lCX0qWpa0QTfVq9LG8NErgtgrwja6d86unJ
webP3pneibdJzFbtvuOC0+JZR9N2exYrNM9Qn18lf52tqznejhhg/L2EyV5iAtgtPypui2WCkiQ4
pBN24FTEaIuTokdwVNgvWmsfM9kPj6TJ2C8QtF3mzzoiaQlUpcW8cCsLC40N3WGdef5xzOPxxrHe
3bS97WNVamHOsN/tXddj0u/g529UNz7dR2cBvtxNWDbDtc1ofqF6aPacPZwd5+5xu5gswMX8fdi1
U/c23Zb4DCNDOZdMzB+imaidhEU6O8vxCuXoIPCw0dcgb/7iOVYOhxJbVViF1JF8YZ0vul6kTfXa
i2MOo3OnF7GVWMUY7c6JwBBPSOo9pVDSDnxQi/tJNxWvOyAlKTBd1DgZAzAZumTbWsl34UVXux/F
F5vuFar2xnJLcVm8kkFN0lMzeQ+iwXNYFCPQBJh7o8vwnjAx71nTKd8qm9WxC4/5vaoOUR55wrH5
D8uTpaLkScd/g8Be77dFbiF8Yvj0fr+XIF9alnfDbNJVFZaIJ7PGeU458G+Wcnv5PTKChDf0uCZC
j1C9GMo+M1trjm1Yv5alvlVoVYkQcKYNq138VU09LuO6VyeXxFianj4LRl9+M6G3bvOWwe7SpeYE
ubm/P51ngeifdx4jCZENsZucBiPYNUYt3yeEoEevGSTHcNtcxwooWmLWW8cOg99NbT5XuvsaVmP9
avnZFxD/9AeWqC811EAJDPWpOfmJ3c36SEaywRg1MpMfomQduckG8kL21IuIJvboY9JpB31flI4N
/Yl4D38gmyodssceNSBuW/gUBnvWjvTuP2rOhPOjxjr40ofdk+Q3c5gQ8lNh37tmelh0XOyxBbUi
6D9CqnHkkc93w6vX3SrhZavImbJ3ymneuaJoHjtwigczmRkr4Nw0Dt4vtR80p5DM3FU9S/iW58L+
t1tCkJe2+67XmbVj0vceYjnDkVeLD98kQV43teRiLFEEdZojA41hl8TI9jb2PBSCWjoe7msL4X7J
dclp9ai/97j3z2HpDat5s/6l1GfQhRzsxomwuDUVygT6oEL7kps9nVojNV8Gl+59mimXxBaa8DGA
MOI98Rjoc0oqlU1Ie5n3EtTYo4dW5dxXMtrqpTK/94m76rqs3FMNo7SfI1hdB37MEIj+IJZtAjuZ
KEPxPOalvhZBnx7D5gUfvXgLQnhFKTPqDRYkd9+ECVV9PKYXy+O1GoXbPVmNYoZkVdcpK7RNUCnc
S4aXjaf73YBh8ZZ2HTRT4IVN3HyhRgNfVBf7FtgqnnNmtfOaqZtjh23kwe0q/aFmlL9XRGRf7m+g
chH1uwnCyxKd8N0ZZNfy0jjC2lbzTTPneSr4Nbo4+HRijv9HgJ+aerG96xynaHzItRTZvE9Y7L9Z
UsvEg+gFJjmzVSrvBrLbOKQi9mdw18nnXCRUTpXXrTI46+f7bwb6dRXMEqTFdyOjCVxupPcbb2le
ZzrkHtJRDirK3FUIbvtiWVl4SJll3u8thRBuF8mJuJJPkRcZZ5PDJfRvML/L2uYXSLSiaJzbltVp
SbYNdPBUYQhFKzFy1BZ1TyvXgdY1RUEIjHrKV1RM9s8AIZ/PbvrWV+obOD346kXobv+tO31gyk09
uD8nG6tIb3f2syizbO2lJXudJR7iRNfXusMEqRSYFgxkQhIXBojXqXoWuQCMZ8xoimDUwnXhiy8d
ttgpD9N2k+Qy3meikfQPU3nJiGCjzgaGGptGsOaHaw8SazBna6p8mgtnrXTy3/OdgnDj32PantmT
iuWZ//0lDULd8j3LN9P+YuxL+mNpOLwhU+Hcwiijo8lUfIuMU7I8YHkXpTZc8LYgzaIJ9cklhe0X
CNuj7yXuIz2xipmGq32SPcJh7J8Bfrnnzqb4xN165aOnkZuR0GZ8tGdYLUp9eRFQc99QA0aEM/XR
Fa9UcG6L8ntAvXxebpLYJJABPRDhUtaxjyrMW3VgHXHC0ItsObk3SBbeUheEVOuw1mtkOFyXhyCP
vgUDPM1t43B8I8Ks+LSSAH0W8slR14JjNstGcGh2qzEB7GYpJS6VidgjaSy1zzpQOP6s+Jd5/551
uf/cqLjZ5Lr0Dm7ffSRTNZxSw0tol+j6M6Q+0jxompvD1mnIyKIDm524IFOYbQ2Rtzb6Cxq1264l
qHfpJrsu4a4dnnGuR6CIULEFWQuCC7haE6nAMN7srZx+dPB9FD35JGiWxbqmubHvm+qPj0Pu+6gp
LNvkvt1tpp1jhAx7aaihVnM3wJvqT3RXf4KM30Vl6llvYDBHCpMHNkwY7djH6jh/G+YHWs/TyzeE
yk7u9/59q151w6OQxbDBblV/YCbeLJhvvzWdbdYMGcygrKF9pzahQR8Xp4CCwEIKEVkH9MAduB95
0bNC/7/HnVVtX2Rumm9d+qh1frdxRStujTvCLIimX+Wos15Umn5z01KeNIhMO+BOEP0YDB8GXWWr
Ts4BOU1nrDFqxEFXXTM9mua0snBbdhxygZEmH3rt1itT9uM1rvPkI4pJphOMgjyzrdHGlqfaD9OP
imgggGcAZJbvCuriZxd4xb5SkJosn8AlY95Alps2CF8rrpxzmPZ/n6pE+0wUSXDO/IkqM7LCJ5wY
6WX5/tTF9XD3hrURlyNpK90LSWtAaFoCrM0JcX+qHhzH7hHqwJPPPaaSnHvSjTU/x4Hwu2oyUCbN
AHAQay/zcdp2KU0fRpzoDlXdqHXv4DqChNS/lBINj2lLPipDs1ukH8tNmxBm7Qkcg0mejrui+3Gf
OKqoj1Zj1XpfkKgsOsm/6wSdF2+Veq3R4K6UbsYHbUBf4s83mhKkadkh7RicU2nBkaEajcc4F+7R
pCdJyApaDtX17vd0kgcBGuW9MYeBhm5vbHPc2Ce9hvuPdG3WyLmJi+7Pcc7E9tE1apW/Xh5i3ZMN
W78JRslvdmWSTechoymI+rhkiOHIT63qJv4MyYYz8FPpJermJwVT7phODAgqchpZiRqzwJRZh3dT
vrTMaJtE5K1brakuy71oeeiwNZh9/kT33H42CKK2wmzf+s+y1gVFDDe9qKazU588hj3rWpTUNks2
Fo7ppxS/676JQoX0qzQ+x/5mTo73PbEnJi/OUwvQ6Ooy3cdAg/FnpZo02i1PalET7UcNUW9a1WRM
Ijqvm2Ra6X5W7EyRDSvVyvKUWyOW5Myn2reucdUbG/T7THUsMYOFZqeYGhgVyZWJCOwz1Tz3UJIo
uo4rJyXwvrOmbY+Vv7ZYMts8d55Lohp3UVOLkwyC8eqYDW7BREzv0MV+mJam/ZYWfyOXxi/k9F8m
XdCxLLAW47j/8EuAEyr3H4fOmbOW52F26MP+GNxji113ZczM8sE1xmM1oxCS1mbayiRlbCqqZcb8
DxpR8/R44fObLqlWQiXyNLpANmkVjWunb7NTLF3I6irbpjQqXoQli31YgQunWvtpxCl+hI4GW5uP
4jRVlrzdO0OV6az6aQIVAUkH+5tq1u38kHghf+Nmpdi3IdmXptnXZ9zNvHugZQ9YSPUDgFJ9J0uD
yNOYXnXgWMUNFGsM9waak5X2zY+4sI+2wu/XMcHal6Rp70cVDke0Wc5NH2W87g2n/iKJ224KlGV+
5l9gP8E1HOLyiHfP2+vFaJ+N9nk2yP9oRj3YTGgGzoOOmGo0p6N0kWbpKeO5JrnFXYXZwh3aFzMM
H0Uhhk92qbHx0DXPRTPCwuaElxAvvRf6j7UweeHzvda1fuU9+PrJucxGwHe49OeoizyirU37jRZV
WOJYwknW0JMLzHWmCAoqur7YhYYTX1PDHI8mXA54pOO4N7q+XC2jaPRR4qIQ0tzB9CG1pBrC8nEg
8D2OnpeoNeZknL6DfqPZcY3poA9flxsdwSzOy5flgYsTDg+PYe3Cep4u5vDj3LI3dmFqjitrMTTT
+makgIp0+59uW5N6raOoJjpEfDpNLD6ayigPGnNtdmIeCprw69T29XNSBxdY/y7KWqSz7I2wgepj
qI20Zayfy6YM/1e/1PpYrEZt7O4Cw66fLYXYlVfO7IldrLDjWAfngiVAn6M/wLq+p7VvPQ79VB96
tyUHNXSD9TK911LXPrsJipTlLTMdEk4sGW18ayBbYQpnl3p9acbHJYwO/464lkN9Xh5RGAFoXXBM
93OtKxrrXM7/aiTJEUNfWu4W47rTI8pVjvWZa+b3ZSoZzdrRTMN8AbUVo2QlrH1XdHRj5105w1bo
ZPlLA7lMTnr1GYNh3gW5/9CNln8Z+yQ5jJ4nj4Wh1Zva7BlV00Wq6yr86B1ChGILTKFbaN4zAWfb
xfEUi3DX9W11lVl806bBPSSaDqoqkO3GWoJtI8NhE3DKP/eHMF7mgTuREEXpPwB6RN7aCWSZUWfv
70ea0uhflkY3nERvTShKf290E+vGC5liuux0dZQg6ZRJ0B6o+VOFT4a6mBdJm5CgruKSoPC6aFDB
6N/Odz36v5dgvmGy7u1FJt97P2By4SY4h30rhLJWV5/SUNSdRfrYmpJaI2vCM202/Fhi0jbQGdaZ
Z2nHYS4z8swyIX/kgm4SPW0P2vJjYyf1YWy1bi/dEhJuWtzi1ipWlTtaB4xDb443D6a1NiLDALau
gRC5wYxWxIxnxy6rrJVoIUqgDpgn1N0UbCAZVQ1Tr1x6H3cx2BhH2TaqB2cVqvC4zACMFlUhzi0E
RMZUGtt7QL2yrnMJoJV69Sv2tOfQaYMfRvBOIXNF1pN82Wb7A39w8pa5cbhnsBRv7luaPwER7yXH
LEmh+osP1S3CpfnOzz21kyrXfe02b9mo4DTojfPbwjHp4qebmG9uCvZCPFzt2JyXmx7a/P2eG5gv
tBinfUmdYF89YNQXv7RpnPvxnJoyO0Aq1b93XCCHpdy108oiIhu8K2/LHzwHxs0quwTvl+eeR0d8
JGZoXywT5IA1mSSuT+ovcJ/ghD+FyxH0/ragcqCdb5Cmu9wg9An2mAXVKh+Cv88tXxjdDNMswox1
F6nvrDzo1926OKfFED4sxW7pomA1bEy2Kt4ss6PBTO2nOMNwPIvD60y9y8iw0FH7tBV9R5yXe3pn
v45wWJot6RXeOS1jd42v1vgws+h3C0LyN9XrGkfJprCnAfci1qTERtGIcl8BdJ2tzkFsp+vl/xQd
yEiZgQHif992PeOToohdtAVQi++tnW4kmSTK8u/l7IqlFsBeU0jzXOcDbIsoBzQy5Wf8RQS3LXdZ
yZh86Sd4tuLaw4qhFyMvizys9oqRusgatvlM2/Pd1AGhGI0zM9fF3CWH/+LsTJcjVZZs/Spt+3dz
OoAAgmt92uxqnrI0lLJKqj9pOtIWUwKZQBLA09/P0T7dpawy6dzeJsvSmBuCCB+WL19+PJDKaDTh
LKrO8tJ66WVLL/8lBcaU8UpdV53QBgQ+uPMdntSaeXi0PI5ldGIRlfwSpbvuAh1qcPVt/2WUb6Ui
YJ5gNY+6yWe6ZYOQiNNcbbN+vGrlpd+t5SVgjDWTuo6HYGzwdhQYKh08adepD2qFt00y9BsV43Iu
63bC6TgcqnniYaYg/JLW3Xil7i8pwVHrFUAnK3arQ9XAzSqAM76imXOQiRWhISy5gibxlDCo5GT+
6n++77gDMw/c6ACKDt1wGyPp1ugjpLspDHxfig4OuPnzwHDFYtNEzz2fpDnfoaM8wJWVKB3edF5Z
3jlRcjsTg5pV354ydrk7gZtQMr6keVBQj4CNnweESg4NKPkXVU2I2nDa/V7X3gEUv83xECfQcOSp
dfkYHzCChBHfdRlcozJN0VRKoh4sycO2Z5LorJrn5EVAEe0QeV+m4VSWjHLrp1/TyB9hbLjfazhC
B5twQ5Mv/V/ojG8RgHahFyQ7Eo5wAo3ZUq+7tDFpYOxWR0Pp14t5vmruUthk/58D24rgtEv5X4ac
1jG2bpVtYJntMHgovjhfqqhfUEZYfRvIfU9UuRqg7GcnM0fcjM1dsgZkmQmGoa3OK2TjN/HwgAbj
6ghl2pfEONuLQgR3EF0H0hsrxKuMQa/ddcpF6DhXGwoUX7dR+rR1XfP2lasgZBha0wHJ+GGRZsMC
ate3+av5pYciF0xWX89fRaWLYHCFCHaQoau1Xg+3m2H76gJd5zkDLoBBmBIG0KiQs6/6KF6kDoSw
LRH/D+Lhw42MhygdywtjZaAjOO7BdgUX/ZAZmLsjrwK31MWKwi8DMrQ77S6yKNideKidedMpUdma
fR3oy230aH2aYY5y0c3vAhuCS4r+Wk79AYNFZa+sYHSp4HaajDrXOv5Oa+ma9jimABB62kVnygd4
6+aC/qvyRMbtHgxDn5yGMomTIc7NzdQNzc2uV59Nuot+kTbUxmPssY60Vsw/3B9olQ2uB5DBZvG2
I1Oq0s15i07ZooG3ebOOlpnUVCaqAJdevz7Mq+IhQ3f80owmXFTlyj8o3fjMyoCV2ehvkPs+o1nP
P5i/t3PWyNQ3X+oVkyqTAMR0/qzWA/UVeLBvHVmDX2/fOrQgEU1I9UHv3Q1RSRMVDYraOvmp5/Q3
bzj6emWPNpqh4Ftv84++LqlMjwP13qregeFDRMrlZZTBfJEpogsEsn7iE69CUJwgb6lWBpycyOQ5
vhv60w7NB+DaDRGi9KV1CWUsUDf/puwQrmojeP25vkGzuzgmkdBv8kXFsAoP0IuvjjdwwFrUIx69
cLtBe3g13sOOOOps6R+36UaddijFzOqG//E8/J/kzxol7zGpq/a//pOvn+vN2FDN7Pa+/K/7uuTj
P+Vv/vt33v/Ffy2y56Zu69fuw986/bP+8lT+2e7/0rt35v/+19UdPXVP7744hjzdjbd0Ho93f7a7
dTdfBfchv/mv/vDf/pzf5X7c/Pn3P57rHaqQvBvdt9Uff/3o/OXvf4jg5H/8/PZ//Uyu/+9//N8d
rSNP6+xp/0/+fGo7/jg0fwPCjnH4Hvvdlzmf9k/5SRz+DdHKOI6CwASxL+eEXvgu/fsfTvw31ycN
4k84KgFTmfijtoZpxM+0/zeq5xCgmJWLeGvseX/889rePcL/eaT/Vu3KmxpSVvv3P2ZxzLcnLbfG
7DyPS3N9H6VKMi869v94N14u2mbbEFQ0+27d8KoOM5r/6tM6H24H6331TUM/WXym9OAcgNGc6DKf
f6HIovO6zK7bOl7ogGJESj+0199WCN12gz2j9+KsyBjGEA2MHPAvtBN/A2BftHONYvXYGv9y6qan
aRcvKi/JDvUuuPKhllFvXeahXf70RP6665/v0lXvZUv/uk2GQ7kq8Lnn/QlRU5qapllV2fcCq9xG
/UNdQQgsXHjfFH+YLHzYDtkZos7hgUkDFB+59my4hSVxpterM40WYluuFgk6NWYcWQxrH/Rkj1od
3tlyoDdFX6Ie+dCStBXbFT0jFU1OwXnd6gs2x5nR0nO5e6Beem7WHMa+eraTD901AUXVF0kRA1YD
iekUejFBCJCIGe+TIrySdTSOBvQ0Z1an17YmLORX2jg9Syz0ZBOctyhJJo45q2NN8Wl8bQeGd9Up
N8RlTbkQ0A5Ukp6ZUkg56KNl2Zk/FffOtrg3ICqR4n7D7jDfFMfTrr4pdtUN/dGXPn7bTME5jK9v
8/d89JAaezulw7ICKZ2YI9gWAd2U2ATE55Q9cpR6ber6psnrG7T/6NZV8Vlbbm5aRfQQ9bfMEgcb
Sa/zKX7py/isHNzzYrP6ZKaZ674fLM0jNy7+JfQUEpK+CT3xQz8NTvSDeoxs3rhL3QJwMvNPMTMO
sPGB1tBDNxPZtT9BEN1Di1Sc3ibfi3ZcIprIcBX+RcilzaNzRVeFRRKKvGHBzI8rsp7zROVUItLL
GilUkCn6ZHi2zExJigCJWX7P0E2RoPxgs5qTYZHh48k1q8eiDM5NSZUuBn5joyiQWQa/HejB3rYu
G0exSsRYdtQXptOXsdsgB4EsexjcmZHfL2Iko3iaseyAzY38zxId4AfYkFxYYcDREo5vk13LzlWj
pXxvb3XG+0+onqZmQWsLkyHze3nipuJrrgfR8eqgtzwWeJ1JP6IXGwVXBt4gg679S9lMdYz0+5Rn
Z41frOlJyK6hPl76srMD3ojjIo/V2dojS9upDv2LooNn79E/kVgILemZ9S0z4tg6A9Ut/raYzCIP
OjCc/qJV1U3js+0SbrIOznHK04HdpdcmI03v0/U9VY77vqJMWzB4Js+4XO08fmwk9qaJhkHoqzg0
vu8RmCit3T3pXocSa8Z0Fb2sVxxOu76XNWRUNho4HMaM9fVZQ6SM53/lgFqeZcUSpOlZnXHrPLfZ
ErZ8ziltW55Vk9/LrcrFN+thORX1TeXLMtdAgpubnr/xV+k1sfX9x/eDI/i3zc+mPfRdCrK4FuVC
UYh9nMjPB6D3M7tTZeiCFmZn1lCumdZMScKqgda32/ilXmNduCfZWzpwHlFNv4D1ciyWRg3DkyF0
n+r+oXGDO8LK7NAJ0+sazR8fk//xxcbvdZNl8XF5rkbx2vOgWc2C2D+dVmcTdsrLV+7SZhOEDrVT
D3JmGXfxMBUNlJa0pKwmFtQoxowzq4muClBhHaY/bNhsjxKmQh+0OimO2jzQJyrNUCnMNwldfsAr
6977vnWGCrQk3cgQUaj0myw+UFsGHPkxIbPfswCWX61bPEMy5jSDR9NTMTIL1045LOTOe1WlRX8/
Zy3tDjyfPiAfQjlDI1fOo2qoGtXriN46CPE/dFEgjIEc2FnbcHwV6BzWG6EJ6P20+PLXYtTJa1NU
NsigTYx+Wh2vn9tyeGoNMI9JxyedMjrJH5MfxsMijwFTTX26tplZWR5AdXoWg4r65tIJufosUezD
4h4OGWKUT2/v3ay+VdvqmcL8Yr21IlbAASZgWagB49ysMAGcXmM38EoCLhkgiipTRtVAT2HMVIPd
6sgiSXBat6tv1BCZGRbk99YDuEeT5EdeskZB94DeW4MrYIDlxxvjFzMuGyNSIWMao9D3fSW7/KeN
0W/CVTXGjkJuEkuXr17I+c7bVXiuJolpwyuxlLZGdwm3W8e72zoHiShwRBSRo76+4RjcNli/j69r
b2C3bFjfDf0gCl1PE7ztb9iq9LKEietv16X8/oHhM6dc44XuPWSasPxthv0alm0eL2afPYAIpY5h
B5jZATs1wYXW0Ntw1PyiH6SfCP3/ZvFQ2fLQ+ImVG5so3pNGj2Bwh9mUqaXxMVulpZ423Oo0v9ZJ
eS9xh86cb9QNFgSqxGAavgf7getzdlh4P7hrdE8LiP5kcPNvFi9gviwPk4MeouG155t7ygWGboDd
fF3whs8KhYAUw0nvCuZOoGmBtiZRQ7Ib2Io4PWuXOuTRuggq1G1whcYPPTH21ocBBU2hg/YXXtFk
8Mn6+fthIw84UD6pqk/Hqx+qvfXLpapXdFOz1F54ZQHEuRJ6u4gYcb0Wbn0x2QeJIJkqx+wnAHti
AnG5Cl57nXALrF+dsHE9gjTmxyQ+rp/gt8JFVykuwFY3CGte5G28aBi2hZbvhYLFLN93OjauDe7y
MPgkOPJ89YtvgAyh6BFlDiUpht4P+xOqiDkiWkvLSJIDsYxH22DTXtR1/dw49mUDffuqT7cjIm/M
oyp2nLfN6kWNa0hWDqbY0np5nMd0wyF0WBwVG4semEFArO6S7zUadA3m4yCPzaLOk+9NuNUUnYal
HYfqonFH4MzJeZwtz4qGGJpThoPYhk8MZLtBiPE6bTrosAy7ahtkX92cKenqFX+7FEUm4ipi94xC
eu251AmprWNMMWDJjhNV0TGiepwB02+Y7NLgt5J2aA+T0UD1j9b1iQJeAA1s0SKlDosxhIxZmPHJ
JCUYdVyNx3aDQBttMvT/9ljqZKd8uGXr5AQLx+8ObXpqerv9WkOZZzIwb9duxidGPslEMYx809U3
/TTb+BbFujH+JnEASAKl7pQRiRBzWRy9Ga4KB7SyCtL4QCIxnkl1VCgnPTaj139pc33HpLFnxUwn
tN2f2oh/nWihihDxBfyO2tQ32qniiyLtH9oSr9ZO/dIGXJXsqmguPFIlPS5Kev9rCsunZiCkItnh
JSpv2skw1J5jdNiO3EXtsR6t5f+f+PBo4S9grsrohU4ixj7nUrTbuAAm3e7B+gyxAyphxHjBbZvO
UvrJiCHTHLfqqqd6zYMoqLAc0LV7bUt8XB3n9z4RxYGiPfIUnVyygzXTR4u4uoF3TYXIi5AdgjB2
bLe8s635f9RNzfC6hPeJNjzoPOOvEq/CLdKbydAz9l3IBfgx72sVd960JJYSDczRo7NSr/2oXlWb
2AO0q5tD5a38w9YoH7G79LqjBMVVTOjdZgn1tNU35jN2B84m+VGtR3UyNSl1tYzFoRDMANsByWQr
/dIEIijEIwl0ocYe/eUAulA80oBseKKTjV9yf3xq0uAOh0BEzSyhQ4ax/5gyiT0y7G2wSuC9IIkI
/aJ+7gmUkV1nI3BVyJcwiOgI/bi7IuoMaujhnaL/itk/SEYmjbu6BgZ+7X1LQY5SL603qLszZsuV
Z0bXRlM9FzUlbJ2xvCZlt9nV7jbxWShU2pAcmeP5iHOI12CkG3k4+qVsEcZjEKa7rxZZj9Oo69ID
ubEp0rRLEcL4elAnH3vSOa5+H6cyNNDzDQVocAhlZFrNTx6+8jq1Ld1dvWSu0pNoAyUaNGGLtHIV
XaFHdi7xKe0UVxSd2VG+bHDyCxeRcbIuSVEROYCWntLppI8/vjj9flSOuPkwALZxxYMGGMu9IJrQ
3HeH1KuXaotLd4A7QH0l2mqi/JjBCKdMliaeosYgaWRSDbcG2P7AeOG57VNg3+THW6iNLyAjNom+
MxG7HV/QoshfUCo0mwAhtuq0pgtLfEZNesD4nxsUdxYSirejvmshbx8UNc5krOCqhnQ09yeN5pbD
6rTPsms/7m8/vvU5Qd57Ljg/kKEQdEoH+6NM4MJmCj4Pz4VtaFEto95GgIA2LJ2GqDjfC/pTS67T
4Px4RojZnEMrPBPEp/D8SwkkIgKPisSZFm+aZcyi2vKoTHrW8LdTy64in/r4usPfPTJgLXitntLG
uHv7yUl6RDlUVS+xPXTYytx1n97Cw/lJWZdxXbrlVCROheWBqMPcYe8L7Xzba7k5AuFn3dWMYJ7G
JSRmBXHFw7TFxb0kC2dmu9scq35ichd1Qd4Fg9GLwd6JSfN0CDvUvOh0egU/2AAQ2FseLnqm/sAA
KhcKFjJw0JXx7JdFWOnjWoEM0JhWdxx7VZqFqoxLdzJWRO+qzZek5DqZ67g+KJ0yYngXLfq6wTpX
W+ebpMF0s9DOKWF7HzSITlr2nw3d19nDrlcvUUbGEU1pduGwXuefh3NawrX9neK7gRsRy3kqDPdi
9GZdwOLYROVS0XyQZIRJGpik5SyUVOEcMmHANeWThdrq2YSAAR2QFzuoNum1wvbUEgqF2B+1IReJ
kZ11OBdbtlDB2Ujtkao68kFcSNtXN4JSRX28EBgir+KFwAs8stOIveeviCZyOvfZbxJQz8EUAWad
O49OR5BYBsdOHp9VHLTP01hA098sRRDxfalycMr3liL3e0XDjrteth6JUYTJhoFUERVscafttj1B
DYrW3JReZV8HV3P4xRzIp8SyTdGGeqKcvYESXj5bTYPXpveSQ6jp4XFdEerYGMEASqAPtlbI1w6J
B0/MJ53YsnY2JF7U45MT9Lcthe9DSN73OK3hwLSW7drZZQ6z67BIisWgW++g8thZ7YoUpdncMCGX
eEqFV36hXmsn+ZGLtNcGpQNEKIfDlkd8imUiUUUqGDdANp6ivYn2KCOjtaPtn5Igo6+Gkwo9xFUs
gYKxzeYYhW0HZSIIUo/GcWi0rbvdZbte7171zlXHahQ4LOPFGvWaEKgQNnbdRQAV41DFxGa2LYir
EoK+usC/q5C7sTWOKGlie124hNZMkzxk5sFCTURldL1zvlVOTfzMRD6V8aKvhTcRKrsESPCJ+1Dr
tSXO1rpF/JLs8q8tUa7BTya2fK4jMl+raNpqV6lQ1pErNNvoHwb158NWRy8t4QPNMwIxsEmZPNCe
tKJFj3zzhniUGFOQWBP2S8Ihpq5qAleIqTCOAS8Q3mRRiRD9WE0HuuKkAhKiefzidBJc4eCK1IJC
mfYYKZL72fa/xTgeP68SwlILR1uVFaJjsrmYkQmDauIG2TYrfYUmEaq9/rY/NIronSHGMnkWKwGW
uznUzLoQzZjnpKa/IkPFWo5gIXFV0XHFkmTpxHmEY3j91pPtSm2f0GE2RSihr26UqAlNYI5VWIc3
DXGp44lJGsjDJwIKbu2VERDcrI1e0K14baStLjE8vmmdoKizhqXIcypQ/cSy5VsCjUSzCjnt1QgJ
9oc6oTWirVpN/J9eA3gzJd4lusr7B8q8Ei4jO0tr1oL+sXtndL7ReMVMZjRpGWEKjNOq3p5QOMou
TBrekTZUh1PeOwdVyT7KNcoWPq1Xr1O23T0iFJkeRqXY9ISVq0sx0B2Ru147tNMTsBWIIhDVimhU
xz0Yhz3A3D/0G3gOPb+JBgZKYMBAvb/6llQ4nsKWHUiT3Bh9Z8cTEoaPdrMeGXhMDbH3+1sBjP01
vkEixXxshys/I2Z2KijXU6LcIwJncgmm8jJA2C6lQjNbD7PhnaOI3KthahQPmnSk8p1HGgDvnK2z
PauK1LlkxGt5tsmdhPggKZ7nrQeSuUwKdkqbdg/krsVhnbGW05pbnxfGCdiSTF3q6LTnBw0oIXQl
bBXhhZ0YL9uMOUJfMfAwQUGU8FCRO7yZ8ukpr0A2ByxKgvbFYUT9+KCJeSRVRQ3835uw3jaF7tbL
gplhLDGbTCEiflSsgaEKTSncMIDgtmkKotYNKb6X94RH7KWPwwP/dxZ6rnWpwIuY07YH8zbbriCS
jtfoeguqByRdu9m1YOqoDFwILluo+8jtT2RzMQDlUvJ+KV4kK4pA/EsNHmEJ55tAvaYmvo/BTbhl
RR0gaclqtxoYg9gOt6R6Tj64SpEDEQNcFAVFsK0BO1g9yvHxGft+MMdxK/MJQvW7HD+IA7pX3Zhi
SBTuh66Fvy3GLFwvZ4h+ZJmtu6bcExGkhXemo4AwcoakjKXazY2hVlSo4E5KV2SRM7pNgn5YhySB
SjMdKphNALyrfngCKMKncjAn/HHZM60CN8Icgu1Er7TRTID/FDT6XZQRR3I7EZEmowDe5wn9lBcI
2jIaXtAIG3IYrARvgCvp5mbGt0Hgijg814ZoQjB7Ig1AZOawUH/JAbumbjbFc0GDYDuJyUtrHgr4
PM0jl9EWEIYg/eMN58p17UVH5BAqMBEaCjyGvefgNJF1nbwr30Ak6goUpC5kE6HESiYISkhB0NTE
zyY5Iy29NAGLPVIQZXyr1AZ6E3w2xvFXuJ0Jjh45jfbcGBxz7xBMk4OXYrLKkukSN1D8zlnHCwG2
ZjCLaEw2t2xoQS4VOhk2s9fKciBGqoHE8ON6d9vFzvlo/cUn6/Xba6MSHRC668B1Bbv6OR9UxBWj
Dot536pscyPIqo7W95ILamI+vVGvKDIfqx3rtM3vk7K/Ncytj+BKOEV2LedpUuQYVEU/vrbgN7kF
wR21d5/YLnLN3rX59HrGu6wploWDJ2+VVAnHpU2pAJPxyTGSjSgQtaCDehtdtbCtao/AZqJMMPpf
E9RRpSIMhHEqiVLiF9dF2yw7OBtBy8C0fKS5oT62He/DMWyDlVBbsB4UZRhdOEL5zNchlbBhqdcc
VUrqLcMe52LNRB2OomOToPWiqK+l2Rma7keSbEGK/JZTPGysvpTDqehF9b5/vDzCS9jf6pFHlsy8
CI9EYF6+nx6dH2xyJAlZHmrdyM5TbDxMFMVIFWA1ObAiu72FjofCpWB1JnUOpXo+H4TmeXLIF3V6
HtNqaNGvb2NQj7n2Rk20q4G/2lNFxZmZYNQyWfpp92ASEDCT3ZuevQAtH1mSR7FJLYz9f+5fO+HJ
52CbUJgGzCTJrpOG7GNAVmSVnFEPO8YXUxnHh0aMNWTP254c9p/1PioLJgWdM/0yTJsvI+oQVc/t
0EaKkiEbbk0gZABz6CZteIMiov4NkklidCxBYNsDg8ocnoGROhR6ZYP2TBSehCEQpNlhvV3ft4yj
n4LxidnbZ86aB4Trkc9lVT5+TL+BtcPIp9zpRlQFIEXsZch9Q9+W8fJiKeQOiUJMvlpIyVsqbTxd
XBetIlQ/bbE6I6dlQ1JChwdRU0mScta8QqyqpGsayFrb+JusEAx/OBPwO3aUDergOAIVYPb1feuS
voX5fbUlRfkr88/H/jMk6TeunfmrOsA5KKD7ucL7bvtZxMemHSKTvRxAKt8jnoBDCbRy28Y9VcFh
OVMrSqgaVGdRlHpsN3LIqNBSYp64n56pCZ+s9+8smuZgUF0O3SDap7whluC0EyXFZbtlQ2yyM+aP
AH12w60dF7gHKC9sBMuunJILQrzbGZbY5NdwL3+0SX1b0FTSssmkum9J+e3OeUxGHx1ydvwGiIgS
PWWde6nuy/Q97ZBSARvZTXo9EdEKMUMMgxTpJQMWAzHBGxGD8PG9/qbkFDL/NlIeu4sBi6GUVH56
BlFqO8fsqnwpRIAkjU/rLP8q3kUOusajmXp3DkvnhtDoRHgsOoE0TFYv7ILIJ1yuUMFhTO7/ZnNQ
YYYPouBPuWYvM6eFLAhBUXJACsAIgQRWQIo5iwycZSqsKa622FJ6ykkboUZIsCxWtertrSCMlA5u
/gXI4DfhAcwreg18MZxhJD//acGmyJpy45lsKfnPHI5iLQFZzmc+ykTb55ihRULJnlLUgQWynqMz
iRXgHwhgJABJgUi5MHVyYoraY8A8ZXopMAqtQ1g2PnGQ87+KMSOIbWA/HqQruGrvL94ZUKcLPP9t
UWVnC8cAjgRsIrgEMwSgWW3ySzNyDD3M2oD5SDEncAggyhwXyLIfyLJrLVFacJWkK4j0GEnOqyCb
uTS5lpBIkK0XgonYEAD93amz6m8/2bzxb/wXyTBy8EK800Z+/tOzQIzZtk20Sudis4VoKntkJn8B
wJspYwgytUp0fBTQpbiiZE0eY7ruIWmCK+VWN4JLOTkbBuLX59hm9NsLhB7hEx7BZYv2NnFU9gwo
cnS61Jp8ZQgo5zNlr8PZKhfzQIaCRXHQmggQJIdxI+kME9Se6wB3CgnL7gSHErzAF5LSFFyMefol
SyOcJhkO6kWz+ae6CaVsIeQX+f7be3v+kaDAUkqWt9WVUKpgZlASFSKd5BEMj7uWwEV5khuzBEkL
hE/lqgYYEAi/Htm+Jcu1Gl91R9YtXKhpS745B+UQk5KW35AMacf+IKgTTpLtJPvcomNkr2uUwvWO
RLHHlLP5/WK4WQ/hHEsJ2JAwBV6jn6DXvM8GQBD2V+/AypBAyOlh25C8frxtgt88FeLyEMkmSqpE
rXunYPLbcTQoHy2tJajJSayG1YvYPOEoGLIKNfC9FGx0g8nBl86lACiBOTpJ3fqrIliVIERtyBx7
IYZxLgh25U8l2LVpWR0W+Ig3jkN/NEc6kiRjN0mUjyGinCnEWrSXXCdpfyuRuhCqcrZqM4K0r/gX
qjUNAUSA2FbZPkVP5SKvkMzCC8gGEW6SMPrEOEo+rEI3PPB3C8FNI3IpCR3bvFxQ8/rEOAe/GkE4
HlqAKM+P4d3v5UhM4EhW3ugmS9m08v9XxbicWRR4DclJkgLjSE1I9bAzx829apBGmtkMSAIA/z20
W1w+rk1qkOFgnndF9ahad0k/7LekJH4GZpdkS9ZXdqacXklv0SWAngEYQ0I7uN1pFDMZjrqSkJ7Q
xD8o4PuLmxV3a1fxN8ji4Hx6Jq9RHGNDzUEaZQxx7uLIWw8oiDMmYoaLOtMXbzkJ+Yn+jNgayHl/
n1tSxfcjF94U4bb/S2ThM68AtDP5byJFjbIFjW12KU95YIC5k5s/YROdCwUmoYal6RCXYyw/p7R6
WoRQV2oqVT5eEGxgrqFDDdXooSQR56gwZ0WPWy6gKAjPSY6xaaiWY7zrujoNG9H5L061S8yRmIVk
3NAs4TBgI4WumDT6eA6fwUCKJLiTU2scgKgYdCtKAns8ecHdBGOiSbhOEvAopSr98Rn1JO7YWylp
LDCEvB5T0WeG8M+mPbLIUKzU6l5uOontre15QhL0kkLORQjx/0KwlbrcnE4AY8w7h5ukW/ROCvSQ
gA8bP6b0QIkhJ5AieEtU8iNi/NLHFzxTMPYuGPKqHwEzGWVMsHckcmtV21Vp+WZUcK22IIiF+CSG
RIJBoXXOfFMItnISDBUlQ/cRzVLcVPM881MSS86D41rnencA5AqnR0EaEK4KfV1CdD4UY9JH6XQY
5+pL4vxD6IwSsMs9C+kXUPhE7r1uF8yte6w1HDUoLD6sVRpSX2YOjsRFQioWfqZwVoTH8vF6/O4B
hpQiMTqUihFU3DOyuZ+7xRSt1sua0EbwYIEFJDYygieucUx/0YfQU7uhi30mS+sQY0n2LPib7XDR
OexSyOhCEJMykgQZTl/c5wQgn1zvrxSbGAqAD/cGd60JOd/HElOAjd2u4/CeDvhrs7HgidWNnL6i
Di6llCrmrVDcB+bNlg5WCiywNfZJil4I79xgzWfI/lxobJKafA6q/QbQiIEHYf+7sRaAau8qm222
Q+pzFd5rX0JzGJVmAl32AdWrWIqmLZlKUtNsRDMD5x8Wg0pAi4sOoL7NgueQBPaAUZ0TGCG1Gj2A
YM9VCb2GflNPa1Q9SFhQAzyey651xXhtnz7Ow7Sx0Uk99O1hW0sMKOUUeUbOWD07ufMNVU4oGiM1
LHSZTmvyYDjB9ES2GdByFI5Pkqk5EWWHYiyiI8ehKD/Ypap2NPpmZNVVwrX07sE66BZ5n+bnOd7l
s3znV98f47KI4L0AQ+zNLNyf7EqPZPuA/EVw7yJE3HTomnIUrZYCAE0S8G/Pk42we9bxwku6gx2y
eHORV2jOFFlMCsGV8FiMSR8LreAzstevGZnmtJDnR9DYGBgz45M/XWGUV1SkN81wL+a/mAgryPYl
8Zk7GyYhAcID5gD8E5KS2n1i/Atxg5JDyAGRbPHjA/Ir74Pr4pqImkyAop+02fwcbPtJPm7quhzu
JaKULgHC0eMWKX7JH8pO3TBwnc5EObi4opIESDJ25V+oDCs+2uuJxa0g3vVm9e3ja5vbXt4ZXw3h
1I1QJ1dAWb9ywUsbdXCQ9b1UtNuKyC1mjSz5TQwOSbQr16hbIQUS4AYBc9sgI+HfWyH8CKxXUiKZ
Kb0EAD1t1YlLDCKxq6JtggufALAkSRCfJ9jcJzfwi/UR5oOvaHsIXU33okAlPz30vLIMPy479x5K
6vFc1FjTXJDYBxOGd5LxqtX4JItbZFjLnCRCgDBkVAROEGuvvOEpX8HxZ4NIwXzyzcvH1/jrxsS3
eSHtGbg5mg19OVo/XWPfVwNWxNsB7JJnYNFrRfKI82oB4wtFJg5NQJLd2YqTGrYFwWnUPVRMRW/i
NxLJ50mt/iWo4roC4fdGEeRjLPjedXloLYRhtbuXVqCWSVmE3QuzE/pCwFo436Z+96BHUp2IitBW
PaFcsZyJHgm1xbkfhzhoLPx/0Lh5NDMD6ZWpVMMUnG+6Al7riS07IkZ+rV4l13rSxwJDZUlyFCMv
VNFaJZQrCd8nGg30FDDgrmeIOs+BqEpgtXWyvgzi+OTjZ6J/MWeEG/SsQQB3vTAkndm797wb0hLl
mPs5EBda84buF6pe1uXeARAoXszJglA8JEeUYku38R4iPV0IGWjudOKgOo57uUkjZrYSQ0LalHzf
d+vrlKkrjPbkAdOtIvhhm3qUAncQe+E98cTn9gNJaGYYA5hVwICiXP8jY1SWdBaJKSpgsgOoIaPA
tGGuiF7Qo74E6mDH5MDEMF//vw09KxPqgLMELhBD+n6/Mg3BscfDbu//CeK1a/XU+jz5NSDFqkNk
kMLayORsFkksgA6P6VO4lcuLgJdmllYWn0WEXp9TlX+tMoG2sW1haxl6a/nv/eX5SbBjMFRRvz04
PRDWlkSBJPjr7UVJV33CXBR6xBfCTChafZc53dd4QOWQDSmY7OchEO0b/E/fmVFw2AhoizAIKh19
xu8vamrg9HtZC4cBV6KnBR9FcVavj3i1JXDCX5/wZbum2ivf5BM+1A+m3fMvr2+fCHxImqzKs/ax
7p/rAe2UBV/R8KHpSUgOtT2WnxO7P7WP5olP+BGvbXjfPlKlevvF/36V38Ul2oX8iv3nJ7DyfvrQ
u8Xbl4VzyicMtICSNTc1KnPK93hF2pHX9pEXPkwsrzY9evt4+w7f5Etef/6o1vI7EdErY3fJeath
wRfkaHzCK5njX68/muTMyY/4mH7Iv/3i7YNv8x780tufTT/4dH6R33x7g+H+7ZO3P+fP5K3eXvMj
Plc/zB0aRUr+F6T5H1uSX907nE5GO0mhTADC/VIZSoppqbyETLKi5GneWtLEWkgfXZIywFFFX8Va
yJmvtXfWmgkWDeUXH8KpeMiBShUdR/8CSP0LIG/gmhr8DpxO6p/eXtTbl/0mormV0JLWqKLJZpxP
3Lv0+bXZ9KQrCLR0HrQhMCuFDUGkhH5Z2OBcGkv6Bi8Q7B7+hYP8SxGDa+MUaxwPR4dP358ZWI0r
Mhx6bMTDIFJ6Im1iAnsw0g4WD3TCAu6BAeShna9dAwDhFZOGPiDyQvHWYiNzvPonz/N31xXivGjq
o2GYc/3+uirPachGC9rZKL/LdZma0uyY/hBMdI5zaVbVwgyhr0nw81rT+DuZM2ek6EMlTLzWv1Be
/92zDIm756QwDPS+x9pUUTDEOrsvctYIjLMek+/JZndIm9bFpi7OJa+X9kcpWkkIKRXTbdR9DcPd
WU7oJn1UwvcAn//MZ/yyZtLkghf2XHqOKU3t2T9/0zd0Nm3Q0scJSBhZOLQeF8CvK7woZUw79afW
874IGiW5Kb0iaHMwjalcfYPSeS1VXhDfTwDLObJ6Z5fluuAoInCB0f6lSNOsDeqGTjJ9FfJ40UHv
tXRt0hqodquXBBEspFp9chZ9tUWYUqqEc4MOzENwIOn9Tlx64eIXLfTy3pm+r+32Sin61WghNPXA
vyC2CM+qJHpRERREWfRkJ8SzOr1uwOpmOJZYSkqFtdMcrQwJGz0LUqYS8iZiLf0nkEoQ7Lsj8jQ/
pkBN6xKKnPFe3bOJGEOMrslIPcp9FSJ3sjUQ7SwVKktsvECsdH1n1tP0At3Af0bKnRonaraFopO6
6762E8Q063sKXwYFoZAmkwievliJoqIng0by8MjUNLuolZtdFj6gYVKTuI7d4J2s6lamgvBlUK22
hx0p5VG/mpxLTi/JIw2bCQpomfJuGyPNGJtdebeavPLI307p9zw3/Rff6zZf/Ii8dhqDzQKeF7S0
HR2BRURnnh/TJRtDLc9p0GBwECOEEqD1CEmNq38nFXOj3XY7MjQYgJKuhFf63Qv6YqbXj03Fr+1d
6HvAPIqFYWXI7/agK2ZqFPXQ6IHtBQkiIkvapj8IeBcmrF5oWTDO+CSN0W0AW0+t2TaR4NbUD9gc
VBePJ9cnJqHc1hYjfR5gEf5nvV2zjX9/BmaiQkjMxJWqfXo7Y/pYoXgcvs52NsPu0+CvV3DCihxa
lNRG2j5+UUDnhQdiVkxPlhKC1K8kmReigHZ3oG5QtwkaEZ6jAybpplcpw1VN8kP8QxXBoqMvD8n3
TxEm/9ftTNFQabq3/AD9+n1PkeuauiGyyV8L8jSdJN/V/+PsXJfUtra1fUOfqgQIJP52+xC34yTd
sROv/KHy2TsCCSRAIIGufj/PxO1yQ1ezdmplOR0f2kKamnOM9zRaBBMpgI2vsk1V0tCtbtB2gQAK
G6JTervYbdmeD8zCrH/rCFh6pfVcYrkpIAiUpsjEBaBsy2a/PPxdmqiUjXafu756O19MPkzbmunU
M8iVCi5uasUxAnFGGNAvxg8vL6ZAaf34nFLMQvF4AHGejMG64zPcD/fP8Ujwz4JlCy3BYuK1/NCl
J4lXs4NZXEy/ZuzfHaYXO1qfjKSUHUs2Z/3baZQdep3lcH4XpdA0kKj1srsPjr0039Fy4BJj0OHH
BOSbYE/eck18PGraYRCvRcC/R7QhwPtw7dLCj3CnRpQq5j4QOaQNMUW+rvIoNM3b6ddqzjYOyzJK
yo/pBl/YnB4AtZdtTD8vP44Qf6Y0gzo6KgjSINAp87+2ES/ndqc6dsTgEIiFruAAY7t8hAM9tFRZ
RDX7gW4ozSAv3/0L1PV09zOwQc79BFv801M/aodbhoDHi9/jjn4PiUpTM0Kcu8t4GVS8VHOIxRSw
NTHSX8RZDXhGO2bI9nSIUY70ALRJk7a+YyTdz9UKWTl6621xeIjq5P66sO256x0MWScpI1dRIV1Q
cS15cNA4p9UigytqHqi4rvuszihZHNBnwXXifg2ylimSFfid5oiAaMfCx3kJnHun4tHe9WRg6e4D
QHcVaLqoklOkDqT6DNRpsg9Mz6u9gh0i2U2Sh3gAn6k+ipQKuE7aYQ5DSwSE7v+Qx3svAqbgK+R4
9LyR9WL1pR1Qh4J3pwNny0yv1PAXGzlXR+0Cgw8nBzYc6KcfEBpiRaskbXaDB+sXIyes49vj7J98
lJmY9HqcbQM1Z90nbxJXh79FkWRtd6PoLm0foh0IYgzEjppKu/rLC3RwgVhoDp8MBxyWCdK8Ydgl
f7jGnktDVc+Q94Ai/dBdnjrNfPDhe5t5+pquki9ObSY/ZqOP/EgPefrx9Jsz9svyJ9rV03/yNf9M
0/8fjb/k6y80sEsiEHdv+Um/FYEwfBUPP6pI5SdO3/70jb+3sXx7qz7aTf4ue1fuVviHlvTUhlqB
8A8JBhiF+Um+6D7y9Vkbas9EZ3nqP/mCf+hCkyNKhHwb/jhw3vff8Niahn9/b0v5wt+7/XD6me8t
Kv956lJP/Sk/8p8qiPh+p1/7/gdOf+b0+/i6Pfq9wtty+MDPnvpYm1Ie+/ILfef3f7bdR76m4/Sf
hXfzeveZnLcFLos0w2BO98nrda4FSyPUyHtcww9J5SPjgZ7AB348rv6ZAeqFZ8qPUGWnB8bXPCTD
gE4whL/2iEd8+xnOVL4Zv8BF/7g0Tr+1ZDQYX/HdTs+eL77jF3zxDcL4Bl3MebNdBGPmPNXvvj37
7sPpkZccGCfo4fRjt/vAKhCA+P5gkwVW0xPywI0/PZ/vP/JAeLj8ePqZ70+J33n6WsjXX9v51PgC
yKT+6DIK35Uv+OnHpXP6Hny/718QHk1gxbe/gi+gBk8/AkbAII6qLzx1hgPxI8UBf+M3UEIQI/yc
vw7qcPqRX+Tr7/+c/hMdy/VVcd6PQZajMeDHAbgEKp+zvr8fzzdJQfbcg6eZLHjgDGloErwu2REY
P0IOjqHosedXil0PcfYi6xHAUyLxL/pErwgOLhmAhuMcO0ddo3hFavdi1z7o8cimVJpr+FxBUgT5
cYNiCgl4vSNkZAV3jshPnizkBoCSFyga2hHGi4qcoSu76zM3jIQGWyVknqARZ8VXMWqYktLO9gSH
Lz9OmoIQz80/Hv/ZGO06NdJsP/lltvgjS+hd90uGrqOZ455lWxSu/LJFfEs4x7+4rAn6pyHvNwfn
Ra7FZrI9DlYdl9XSmkJpKViF6eCAJKwLbt7gLJ+llFa2QBS5pD5E5WFtjgvyTrXBdcvsBaOhFANP
yZATnVsG4vm0Wkq32frYl+n+QapNGYveEXled/6crKgmP3xSVaH4UaWS1ZFkesBuAGItIK8LlALO
8KSG9rrIjBtAUFJFhxS4H87INh+2074c7x+awiS3MXoxOQ3ROPB9NMocRHTC8US3/hHBTNa+stY1
rsKqM2SEsRwLnLs98oHtioL4yjO92LBhTyn10YwCG9Ken2ElFTHdjGupd2gOVLLBRmMereP8Xb2Z
f9Q8qoC33A/u4u3xlSLeeFKBPy2/ZEOIY8u2NKYQAmQaMbb75Yu7LISkdqdE8kGfYnG9IPOzdZnX
Cwbf1C36GhABiEq2ui0uzC7J/0wH5d18PmacKAWOoXfcZ1gOFt7o+Otxn89vRozDzTNyt2QChtE/
ZOHeRnl8rfMWwTh70AActNwx3Typ0mfva69Lcldn24cAuKMP9MVoKgBOWOkcR27wbkNYlLi1StI5
qJxIy0i/lhUm8w0vCioyhRF2dxUtkurL6+KWi+abFyWjWmM9DiaYKc5Bu36IE5jowQ3AEyU6lomT
IjrlC8hpEbJkzJtDf2ET5pus4aMkjAHrGmyxokAgUO30wV4FYx3vWK8T4nTYqu2htkMdaB0L9Xph
fMG2eP00RVQWQzpiPDRPX/SioBw9Ynd4kCZTO5ctv7VFRx2enCTG/gTdGCajrEEWZcIhiJ6mHndF
eb2XF+llL0EHgQ6MDRGR5hSU6+yiEC4n9exQny7qmyqoW3IvCcmyU25Q5iSYoo1qNE+nLGBLMOl7
2zTpb3f4+aIC6PQ6fPzcI58m5CiMIHxBhtIz8K3N2tmExKTqwbAEXccuTTVKnnPaemR9jf2pDyPg
wuRt17GHs1Tdy0PGTwwiOEKr0KIH2CJeChu/UtUOYSsZBORaI/f4n8H2cMdEuJ9UtOVTcFbj8GBU
DaWsW/DWQ/tzztQo/XnanPKI0G7OjOCK25ORhDUri8FCaoTf3VFAAJDBrLcFB8qO8KsW3+wRUVvB
Yyaty9uYrEm/RJgkTasCU/2E5VoTz9MTJwosF8ISwDcDHwrQImIavjF/owi6KUIBhcDELhuaFdgm
TGXi9Mqr+a9heY+ADtAOpB2STnpt11GLUq1mRMl+c7flMQsFCK+6U+sLjeL2XuuJu7fKf5MdiyEf
MEANtGeyp7v97s1gVAemTiG3KqvDZoVwfHvvgc9r96GqCOFBrOHJFhF/O8jGHw4dBW+HZgADDhOc
PqvfDYlWwBl9w9un7Ok6MPHckRYk8zgbUTeMz4+0CBNWPUlX9QP/eghk9LL7HOeUAUs8E7z/uv60
Y9rYS5F0x+wnMRsNOO5qfmgJdUUY6sqvvIyWkmc7MW8g4VFDTQc0Imcv43pfz7FnVqcdDreieDPO
yfuM/Yky6U3TH/92B3YpGnrIjv1JrljFjTvv9YTD5+8ZKA48NlGHo/icKplMAPzqtHrw4WJZ/ZAc
8B2ZpYYV1VKTCewh0aOsgJ2sU9zBFP25xF2B1pwqY9sdqTp7UpVevmvDZ84vgGOUK9kQCuxS9Fiy
u+1QNT+4zHy/hTRdPY+kuy+22htCfHBN8fUcFiIhF4Y5Jv9RjlquYcRW5Lj6skg7Ga11vSJ4ZrPV
Y4RyCUsPGTnnm20brQ+ne7nM6+NNMVvcq4YQFbNOyfP8L2zTUUJsOi9osJRQDXQFGy87xQinJZMU
mUWBu/NqefzMVpsR+ThwpilkBA3F07XHJMfZeLhe1w/NmHJzPUAUPXud56Qo1C2xlmMeOgjYaU/k
WjldVwNmlSHiNXtDJbo+5XoDXSMyrxwoi5MHQ+FGFccEIGuK0sFkoP8C0bl8czKyW1MoMxQDGcjY
06tnZyI3g6gAC/rXJ0MMBHJOYU9AsLIg3259f92cCwwbMWdYINFZENUS5SCY3ssLM1TuT19nQ/Sw
zBG5DAp9jtMxj+zIdIzkdFF6JHx17DiYqPSqPmqmwOjYLed/+ZNNNH6ox1B+325zNoDwSJuG3qS5
q3e4QtHvNmR1eLTkW+Rta44aGJEankM2yT8cEFYMYJZqj8oacO5PPg7DffuEXrQivw8wOiii2Po9
EVI86YYemkvbEuyekmnbRVidS2IcSNjXjciJcWd8ioYwlVSqS+070MCEyB4zidTf1BXHCBZMAswZ
RchZ8vJtfeZ9Rx6AK3rKIwe2PW/IC/qg6Xq+WIZdstnjOqwRORO8K91SL5HN8SIpJGce4mt2rFce
lwoG9GJaUoVM2oW5YDClbUYXjOBzVlx5/M+97cNsTKFHw8kbf1H/78f9gGmwZQBCu3z+lzBtvEL6
NaDJGxlExpok/6hLkDpFyc91T+eEXefmUWkcIrb+q67zAvPGFE/LiVRcoz9SC3miH7q77XyTwhvv
59TJXAjogQxJe1yi11q9N6mgxlHni5OQ9hh4q+nuNuj9ptM/pNzcjlwNFg7r9M9pM3o7MkZvhG7r
enTmxc30ekdD0DlNCxOiQJ5eb78ioXXN+NzQ6dWd3fHkZ+2mzSIFrqPq6yiqkcyFrLoE174m2myF
WHFHBcP2mpLGGxxty6sdlID7jy86F6evmwqVOKoB7ODTi4vi6WI/Jx+G4pjyFAKhHJDzZsxyxsQV
BFX8n7uIYCqB/PLdzCds6rokCrZJ3hv7+WiML2SBqnGGWhENm+/p9QM9tEnnF0uYOSmhCD2FHp5e
LFz28phWay42JcGlW7zJKqaepD8HtzzmLT1Z5Zzrj3FduzHpx3rUasiZaYtWE2GFp6y1PPB9Gj5T
SrWpQx01KImGWO5naOZP5jxO7Qd3XQsqCxYfjqpMDUd+TpjVD9b402b5bhofymtAwfn54BMC5scV
gbJifCGQqZgvtVvuNrN7CUFBAqWZ5YHQbmTyKKHhtulxAsCZs1kQEFAOk4fetI2QFRf9EY0pGF7e
yZ5b1IjAByxoqr2Y/LGnj6LdrsgqKXezezvv+lsjG3KvDnQohAAo8dd45A6xntS/MAKakUYf9ajZ
OMDxPmzL9c/Fsr7mRHAVnK+SHy4tBIX8sD8Uo9WQCN16di+LkzFe29UQMgsG4/cx3ptyyGoWNYMF
Ljfjh2nR31aDBqSF8pSRRnmD/8mGpiKhVFUKjUQRdZ8M0ZpPmre77kodeNFf+4zBHQfoNCeABJOz
LaLdG1vRjabhkjVgyqyUIyr9LeFX9GQuUDM9dBDXbGOeBWgR3gfhGI3evxAaTVlwDCbGyqHgPzsX
QBHNCB6xqmb3wdk8XjD9gDXHpoCZ6Q1GjlsbzIb+Skd8npHEzwtjHoGHbbD982t2G1V1DRC9qPjC
tbGrMhtUMf2FOaaGvC+LdIro5mT69BG7+mxmmUlNzNT4bjON3k7m0/f1BnU3ndljG0r+O7ZKRXhk
HsBme6b6qoSin8dvLDsDct8qsDWQ+//65nhfM+7ocExDBPT39M3ZHubLbMC+ex/k1sJqIUXxtDQ7
ctMFAcK9RWAg+aUVLzuSQbM/MFZFgwJ6oYooORJXr7w7lwuRKp81OIlRWIipnF1c2u0Oi2LFjETz
K4x41KAgkDY49A/RtkfRhdoAtsaQf3vgabL7Eo3TX4ShSM/69TqUcrnre01o5iFV8fzhaH96w9p2
3C0ZVnd6n+OURkntPGdodhyM3jGn9MbZDNrcdQgrYNdu5BYvDM1KAIrmdG8YRkIA4reAVltQ33E5
cIt9ZcI6w8KJhmO3W6JbsiQMfRX7mY7QqEV2rRQRhlB5W8qboNs85AvAbV1ZKedsBKt8Qg1OvZjg
/yKX8+kH7w/zebVezKb35RjxPOErGgb8XLIRwdo25+2T0NdMK1UC8PbY9wedM53LdbPFBezvdQ3G
eDDhoAEjzqGtfj3ucP/m1gzc6wzICneNbJ8AppMD5O8FdKxlNJwGefuB6jWU1tMPQROeXWNvgkXw
ycbvdRGxTYVAXTg5z/nYVrvhsu54s7yussGTjE5F8MYzqoQJ6DAwOBIjP+BZYvDLdFaAkbyqOkZ2
Hd4Fbzl3Ohsf3uUDnAzsJ9kK7qBmroPuQxECNzqDlALG2eoCBCtCgcPgc3L03Dw4+ojZCEFCMZXC
Mv16WJXv+t3hZ39dd57A827VfchWm18CvcCf13hjAt2obu+qzY5OxZxXzD5Tgx2v6lzOtVThEeKR
QkfACAgUVU+XVjVhgjgNPRvogVuCIjgYkXAX6oHvRiU8PJi/mC7XrEHPejqGDZQtDJF9W/5tGJYq
XM5SMV7NXIEJIsTIV6Wn27vySlwUQz5iNBoEFlAAZud7wag9rhdo/DgoEWk6rcQqLzM1AjxRZZTd
vdcclK+E4uiLV8dlZJtsk8qtl6/pgiwJ95I2ecj/wHDOB09Uq2m/mI/X3EsOvl2a/09BDaYkDSPY
Q54TEk6c5/yGX32dzYwmHLI8vhWTpjuginqtqTrtiX0vPy4WRZix8vJVPvvSIn2F2BxRRl7s7Nsx
tjfSvbnKFXgIm6SZGw0D4nXzCC3lXfxP0IDvIBcadC3ktzEw/WdCDz4JLFVz1ExUSy9f14X7yLs3
DiYTQM1hfI40bNfD2Tjr4wy7O8OGKoPxqG+ZEP2hHOWvfQ3MO3XHTVISbjjXKevuGoZ1m5UEWWb8
NjIFAjgYQfG65irrPPpj2q3eglm96kYnF6zvnNSea2G7IwSAmg7uhTzob56kNQET2FjCIJAZifXc
kbQFBTDPJ2rRyylku+7zvSyk/fzYr/CtBZL+7MSN6kHW7scNKVlEuopX2c1Gi+OracWUD7pZDebH
TfN1Es3v5MLFJbOmeLOvZr/pGRgt9rdMWr9bR4srRf5FJLLPBrBvhOwSHhVF3NNdAs98THT7MruP
4p934/k7bb3bIS95T/PKeaQlOci7afkwdd2FNpFmRAu8KMZu0X/YwqIHihBCIN4nDx66tlEi9/2B
3AwP1JfXFI4/LuzsJKCURpYbc36OQFefXnjaNW0xzOr03sjqvMr/7BJijosjgcPEZBq2IBOjw8DL
VznZRbgMAFvtE/QPWlC60GRU3A/reHVXj1fQwzm9OyXFBqdOnt+F3gtfW7wzPI69Zzq6c9qBLbuq
CuOk4oOVx5TKI2QDgGl1o91tvqP6MMIr2d0K8TD5+8sjkC/0h17jtfMUToGcO/L22daCjBMsMDuy
dIk0dOaRqJudb1Lkf1kNKExrNgT8kAZVF4Bv4EvOWQoBzo/lQj1tX0nciK7p8s/q3WdD+9ki3uqA
LxhK0USHYO9S12hPpJ9Tt4rFsWdTQbqGZ1MowonVSnL+MuB1ZipRkh2YZIQ8lJBipLifJGHUQxrw
1wzq280AYTfEtUyXvj8bGEmb8HvKOzDoj64SWYsQD8Kx09TIBvGJZ0OqHMC9ugFZJnBctZ1yRfWh
2yGRt8iD7ZNDKtZ6sWCAkfFeJ8wlMGS825poRREqFsOteVj5gMfAA7QBdJPwBrhJpDsaVUyZV5bo
M7UdlQoJiVj8KVjO5djVeh6lODVSunoWJKi/o9WCXcjQIJisjBPBkWryJc2OApWbH9SwjE8x08p9
qbgqsr5AKHnlcakySWnChjQen3cnxSE9MLD1yHbE3Q+SDpqAekN6YwvryIsCxMNZpsO3rL4kazjK
BMH6KXMS8KSHluDg6HarLwWRLkZdtKvh8nVf8aq/fA8vJlhxraDU3D1eczx35/KT/tgnS+ZfpEH7
bUKmOTQWMAYvGSbjPSz3hgNyrDDM6PMjpG4qijxoqNLwoZh9ZaCHsgorGhPuUE/9ZGOhMMQuwXAx
x1oFEbgr+2oGxnNnNIsXNA7xRQrGebbfppvdMK7zdsJbyWLgqFuWLSw6KUDwUPEKcqOjEqXdLmf7
N3UCDDAhndctx4uOti0j2hlJyBDNK4KQ504pR4WlQlApMObZhlpt2Teyuprc6yDLEqZvkBBl7eWS
UFEfU8S45ZdL7uz4+E8259Yf1PmSCwiEaVRyldNQX12yz941ktg5p9QVD89Vu9WerrXbb8b3iit8
3PWYvX0V/9KVk1AXGp6o3idx4Bf1twifjMK6q39ZFjNMhuXH6yqk8TOvOGTtAPIxY8TaBbk3Gq6X
bbpqxqGXzve0bjvOlAOv0JwBGnb9mi5k8fs1Peyc4l9Z8Tc8zeY7mLA5qIIDnwLXD/IY5mOxYpZc
yR4VvA3fDi/SH++VFxzr6ef9tOP3p6/IN/9PGHOElU+zddcS7MOyjkfqqlk+IR1oeeTfC/JWWO/L
HPKMCM7SMh+MpAAyQ/HPoI4DBgEtWg6EWM2Orxd59/Z60s9FbLHvNjESSI/gxngfzhZcW3dM41hz
8/KEqBBunjivve9J0cOpjkzCqYLWFllBuVrMflLwrvvBdAJ/rUm44QDsiArIQGf/9KAmRjwQ+Fip
2w7emf59hE9Z6kdRSI8AJ6SpsudrFwsjq0YgQoAb1wNJwkCNs0qFVAiofYtAJFdnjdhoMTtCXean
RRKe+YEXaUz8Gs1DfMATIZjKAyX3HCOkTz+JqbBoQ4OVftX/Y4HO4Ou/QjVlQg+BzhrDmbtAJBPa
kRm2o5e33ud6HtRWMoRTIAqIjacF1qimPcs28+Q+KDgnNMlGC8VgvxRKDJPQRdSy4+uvMcXLwR/m
1rqWPNctr6UwRxW5fWtapNA/8shevs4L55/LyHYnJvzXcahnsgREUYt0P4xG96Tyf6hrPEP0uN2e
5H7VdmtyoPBHBDmAr1EHuEptFxy7dEMZR60aFeiRP5xkqlM2G5DxbUiDdIGbiUBSeLcUliBp7GHo
tQZZMwgSSFeOiDu+CYg3ekinAlnlpJCk1wuLiwkufOIppyGo6HiCaOtcW9tG2/W66dr0vonYlUnJ
U/Orf0jJlsBH4Dz4tKcYFLW2FOvI4mpSJiziOwoLeZKyTr+GXRxBgY6XEEniUFs6KX2uat+j+kSP
m9IQZolyV09nJy8XsqWCjkxuVpmdj90hZlWOzC6hGH75UQfI4uxNQoMKVw1fyVl1XvMXmzLbckJN
SLrqm9sswgkVCnrYy6Ci4MFbXyUI0txLasaiGkfUbdlHmMJjb+MwLzEix6M25PY5f/xOXZUL2yh+
Ydk4Zm1zygWpwLdZNtlx97lOYF5IFVFeSNjWx7p3eAOmZcvnbMgHbo6O8Jv+pJ8unJMAu2qdkglA
9AKhauRIqt2t40jzOWC6uX78mphkNflrOi85xla/6YjRrhPM2WTVuYMVRGzYJ+9W0a+jfv26HjAf
hHpYjXQ0pkizxo7I5X5VtISrtjMYm5fv/3ONPFLRjFNY6phkz6dbwrYc1wtS1ykRELSGWEXSdSUS
dcLo54onLP7WgXGUDBrPKQu8HQltQOhPqHobxDY2Pe7WZpvHZfquq/K/FAu4KE3MfMTELS8UXjtc
yPtsGq8t/knAjhaMomlET+SLZvpu0IpBCUcx071e/vAhX+Z88UFGp4LUEObn6WX9dLkn5yqiBmEq
CYq791nXIY3gw62IXcsPdCHNgQXlie/2cmoJSYpkE2UegNFJoBnk/3/FSvnTcop3tEAeOGsZ7zn9
EEZ9ELnvvEcDbAL7Yi3AsDSjJnf1uryZvrHsTSosyo+8m5Lr0JSCY5fp7N2gLX5XrJYwocI8M19V
x1Drb4g3rCoWo08gTJwwyy4jdtUu0UQauVHXdVAcEcT4SJsY/2nhIhvvAWkBIxBv/ap0yTmMtqJM
8bp1wETFLOiQaIn+sYB7FQx2khXVAAA3XRq7dIYuMXTny1e6AfsN6VcICSXoTT3X9u8QEf8YRahp
1ndmOSvwu65+DQDe+cOVbQaHZzjn6Dw0bNSPmhlajuQ+3pav22P66zqOONIAlJUEZTsz6AgteMyY
kr+htUOrU4OoMb8uqC/tIr61l9keBpreud6hKEPyDbPHyoZitv04UemHT94Wt099laKDFb64lI3D
t/zlxRumgV98vhGNHyPJUABMzzUA2zxfxvMhn8/0J1QpcQ4womYOssXAd5GGEP2CiTBeq5Vj8oq5
B0FhSz8S5nyLEisN7YqPMqfWkeaewix+da0YC2mhVTUEk5KT4bpws61ylGP/RbDEMxgQ5hI6Aooq
qPPz+Ql9Whf9aDVOArCotq5LMDt3Zfqzo0pDsD5loUkJDYin5CXgSnMbxCGc4x5b18Ugz0FqUwXL
kICwFKCLT3fJEWkN1YIowsBcAu2FMd3dBEgWPadyBW0TGWlvHS2maI/ZqerpHGhnIL7Mr6QDUQso
XBGdsmv6Tug6UkrJdqAi4eUl8gzhOkCkyPYWE63GEIVz5cUuaQbFYD4KsIDx7Y/HZUj1c648iq6w
qQnEZgKnsuthJiiAIaTMH8HHU5zCjlskRGFoJIh5wS4ojmmvHSR2zA99+eov4laRWylKJT94RCvG
KIinN70dJ03U5e2QKrD+jRmhf9frgiORMymYKKs658ChUJa/YBdToG/JIP5nJHxwSxGkr57IglYg
zpM+vM+o2UwrsW40GK2bs/+WgwwjPeOONwT0Fv0/Jt9JSISE/m9Z5mFinCBhchpy2ax7yIqGtDVk
bPQls8n+D5IHX+md9r10S1W85Ktkvm2PTQpr6h89e8honP9SMYr15dv2DBn89LadP/QZzoh1Rj6D
W7p7bIwKLJ+yPo/U+ZBii271Zn/c/uKJXK7j98mgoeQB6fuusQMMfvmiQmfxdLMCnBqgSkCYFhON
edZ5tKt5nZblcXivZFbBkhelfyyoOjgYHj3z9YpRT3Rvd9p9SuQb+YRDynDCjuBBM4htB4O9gsEu
6lIC4NhAyIC0KA7QKxRGLiO0EZIzxzsM4vAorqGcOS7jDnpzw9gk8AQrYtF5ZySozxPTtCoOos6W
9YSbv7elM8lRzvg6UPPsizqmH0NPEt7Ws9tT5fMdRWs5vFeSFGJrtohf9vCd+PXDLCSry4R92IQy
gD3OaZpfkutvyiXSGJa1qEIoO5nBbdMSJiKFhpKmrVqSVkkumsrJ/2KI+7kg2jd1THAMhxCoHg68
p28quuJdkq2zYeAlw9Abnm54DwkeZF993+wYgGG7zqcwVy40mKBhbo/izM6dMLEocKko1qKZTsHr
gNgluMOFYulhjGdGkP756bLdZGVdLLbcZ89MzAIceR+6CQvGlgEaz1ZBHjxY3yCMkaB8VlmiZqDi
3VFVvL3a8D6D3yKEhkZT+DXlPD/TZSGpOhDalgwCQbqeFb9t6snbOGJBj5cf02H/0+5Q/74AN70d
RtHvzGV/35WsA+SbAfeBj7C1kBEo15v3i3TxYNDoqCfX4+UXOSDcZy8ysA7I95BTBbf92Uothv10
MDusBycFmZ6iSBiBVN8GQqPjhHBkopBXI6YRZV9P/Xj0hyylSv0ghsJ9zyP4FLBGStjTwE1usYN2
XbQkknzoV+ji0fsHj9TLH+MZ9BEOXfcjBwwGqXNvZrspiA9Mu0FARinvX4egHTyQ/G4cIiAKDG1X
9xxoGbWHjpOaEijM1uQZGMwZ1FBXrstC4vz2ojUlws9RTBdJCxFA6bKaLON7x0U1w9WvcTXE/ysg
RvaRvsId/u/9/rMLtNzgZCGQRrG+b499vYWFQF9Br/vytV0kufCWG81Kj05Bjf3x7DxGsH/s0/hA
wYk4Y9tv3i3f2bCKxWTJ4ieV+lYPNoZ2HmLLwniMvVvc7LJNwj2FK7MxgupSnYDXdQbVi60LJtJO
wU5A5YtFpw2KpdEpwIxEbyrbPMvfjEa/79f9H8jVrtQbz62JEZsD7yH3fsK/n+5iTFYnkvxYUHrm
tLr14G28mIahLApkOqYzu4PJP6g6Apx8rZPIbEeL/+1y+rUfxG/bafLXy/c9YD9na2I0Jn0H5QQx
QNDNT6+rWC3SZDWYjdi0FoHAVfUhxa7Hm9SQ14+gs/2XHlQPeTeyMCRtBLiaNhC9i//EB3ZesaLt
lziC8KPm64jUkhAAnvpAPDX1AJk77HGPggx7XIssiVe7en/dMBU5Y4U1HsZwSwirFtaLcKNwpBY8
BePWqgMQhnhGH5H0z7EqO2Xvr28zxInyh0TiPLecEOB8M11FbmTijJNj8zlZTt5bXUnPqr/w3+r+
nIPmiOOXb/YzQNyA25aiRGI0FGknZ9VTlW2afjxrRqHS10KrJ7Uczr42U/a5sihw3DmJb4W6njZ5
Xi9fV9nqrTaJx21DHMpZPhbXihrU0sZz4LeIl4JeAM7hQU2VSkXFtb4BBqlu0tWr4ypJmXnu4E7c
oo/Sh2pVM0rL0HKkrTTtFcH9N9dh7efeADZ1rJms/mSKseXpSovmSTeuMj68D8rEtWbLSAjMAzFb
sR9H65Vnd3B/cPqEVD/UJoZvpJiGbXv/lagVXZiXxQuA4P1cOLpdH+Jo342H9yEWf8+SnQ7+EWiS
YSsPtC0SRTnTF6Dq4RBpDKP9fV3JqoMgEZAVBrqPxpyJXP3LS+a54g13lZ0hOwcF3NldG20quvBs
R/UDk9WMyjdAZFiZEbgLXFKZqsF3TFg3ychvaPEvEcxUbG5mW6apLZmN7nhOUDVwojAZDP/A6EB7
HS5aKZmAsweO47pevvjnHvkElYj8MVwsZ87ZI1+uR8mmyAZBp15PeMcWI4ZrumvYHwIdSFNpD1ND
plwxAHhl9ykY2fFPBn8mteWVC7sEAgYTtj0T35OYrAJrzh/04O18uaBaa76d0At0WRsUT5Rp+aT8
GGhi85zoUtVraLTpSJswtzql3uxVDuv+evminuF9uCjiYFNMk1OQpbMjAjPTbp2l+QB+i8eacbfQ
I6qu9gWxCBI8VAIyr9q3g3Lzi8dG2I5Zn80BQYW09R5rQseY6PmmvyvG2V2f1/GroiLQK5zcgJ4v
X/azDxlZAPeR6pznfFaft7vJenIgaDEUbSYkBcM9TkBpOVVkGZFf6gTzAabgb/i2SRSyHkE3Aj7h
dNeXr+vZNwdrFVki1JMxu9rTZ8wk2sWgiLqY7Cvo0unh06aMGb5egL3lf4Z4OAjMoGEUvWcDbOL0
TRzlUDnAnvZz6KlNHUm2S/Ju0Ipx+pQMmaKBfK2QYbvpd6/aefXl+mt/4VOlHLJaH6plB4AbnN3U
dH48zpPNrr93cmlAzqsj09xnqHgcf6EzbPrTOhv8Nt227+ptx/zpPb5aNCEcjyllpiqZIMgBaR8l
qy8v39znHjoa+5hSDXpd4frZzZ0SttRNivhU4kpkE4ZtU+a21BF74jlvDjisYBj56olTM9xI/9JJ
sA5ucVV4GcqVs3LGlyehz6GOxBP09LqiRbMclv2cxQi5ZxSqEjopL059aCriqnvcMuDdWHbeNHH8
twB50NYwfB5qEpUoRF2+Qr4yIGoO4Dvrx3ha81cxuX7JHA7cNyx8ErmGPLrpO6aBiz6vUJTbXjjV
nIHEU0YNZV+LeshzGHeonySLr1Esz6gwQKEzBLAI2JUWnJ8Pk2m3btcsFGVtftA6wus/nLxaJLNX
MQudVt6QN00tCaa3Rwe/VY+4kQyISql/1w9nJNHRDGMWJWzo7NKIn2oXWbrg0qi2RFuF/8WN1YWH
gr7k2jhTH+OGZGvUAgaWhuJeaLi96g1+bu1m+r9Jx5sAGJ3PwenJxusX0ehwvyh3rxYNcU8xYjDs
pietVflxkne/DdOILFNABHD4EFEzSh6CDIglAUaB3fSqRPGZ9gxjrUMDubJLQc222WUQqSQuNHX0
Vx47VP4xqU8RPYNmRDf0wYYAc0T0+Qg+UfRXmMoQvD6afWxn3a8pHtGX3/igrjh7s0wxByqd0C+g
T3j6ZqXNoEsmFWRtoPeJR5BdQWfwpp4Dqj1q6Bx/ZmfrI5Udkhlm8Dxey/m77/GmYGLKKpbrfn6z
ng0Z/nDtgA9es6dX64QjnjJKVW0JZ21NuxotNqgo+3u5IAVA9hmjEtGms4/ELecxeDqDV+lByoJx
LpNNfD9ZzBpCxw7EY1JVNzDAVHuhmSxIIkQeaQh2zpy74WFxN6n3SIKBHpid3PdO/kYRfN1acelt
xXNrgxbzcpsdcvZRIHwG883ocDyx99AvHHrvGHWJmxkcmm3eekX80lcpBJdynqnekS8mt/Oz3oN8
uLmFYH3f1PHHzWr3flRysdYZxX6y/r+DxEMuF+oTEAzhwbnpgl5+m423M1InudkinF3O1ZLCoqoi
zG1S8UnZGaf4vJn+UPc9SQFBLUFLj5XpuvTqYp4JGTWM5Ewho1GnCIc+Xb88oSSZ7en/VPDoTnQF
ONZBD6VonZLQ7EBEJpC9+HCXUV2xnDWJ5kw0eBwUVa+xAamJdWGI98pmtROapuKAeBSxuabAlr7s
5TfwmX2LT5ARWjEmSx4t4NlCqFqi3GdLc22/RbartX5kxBss7OZkBju9V0vhmifOdgWEBnCWH1Bm
cZ1VG18CtEOADaLbmBaCTPS8mK7W6+F0OxqyM0yw4jP7L0+QgPT7zwqBZf4Fu4MQ+ABnoVq/RXST
0ASwgyhtLzNcjXtzGvge5eqjgK5nVlfT4udD1gqpPQGXMl9bjLpBG83uYsa2asJAgFUoECM27LQi
ZHkf4mrEsJp1gxqMeIRyj/KG87rtwIO2nNWqOVv4WJEOM1mjYpvfFO3qzfWz8JlidEhZT1GPIQS7
8vkr0cfH47Cbk32RT6svWUrQKT3brRvQPivI6Dl+CG8xg20FSrodb6fziIJUHLjzO2IyohWBMKvY
C2+rUbrhegdIx+nxSQMR2Qrzba+emcGQfrafgmQSpYE2mZfo/CwH+JtnkABgDo/7p7wPHi/HE/TE
kEm7uB67ff6nIZCPVEyIpUPxIbQpN+mcDfdh588ZdCVN4/1wfajlU5+n/iZ2LgqlmL1r8LHBc4/S
+e1uMDXX5E6No7KkDmRP2ZIbYQji7RBjWb/VYwB2GB2JKIWRsU7eFaCUAi32nZBTgthBd4jdCVO8
blfDPYGmrCc4qgQ/ezZn7ThjPVicNsnkVm6n2SCeM25CpMggotEUVBHR+nB4mx/6NylCfBP13cQ8
LBnV+o9AVdsjUAfUpjP/M+s3YXTladMDiOTjphGad4Qu1/Wwzx2HnoWUO8Mx6O95yEQ7gt3c9eRd
JUy99Nb76tledtXxRs9otC1eL4fFT1aPoglugiicbkdJ8et4MUMSChXLu7y+pVv/5EPBO/lZbr9h
XkW+6l6lazA5UNqQEpxQ67a8vH11zRwUNEPnK5EXSe875+LFPp5O+8Fyulrv77d5crOu/mORb3P8
CKcVTKuMYqpwFgVzEbAf82kx/sX97KskpWBjMsRXhDu1j6hOYK5V/QV9CRYiZUfdltlppvvbAsY9
K5EqmZoguWmGRKp5dKnRyLbIupJ9/OYxMi7aqX9nIVZIlUjhEVL0a1oVnEgnuWM4RsQytSvATLEB
Ug2dVoAduqVb4DAhkRQcBLwzJ9E8sBXx7K6a9O/+X7TcgzJvuA3KohxVKsT9fz9wsPqQqq6Z/5lM
zqxfxvEu24XOXuGH+WAy22EoOjBrfQAL5h2T/fYlfRQWxcfxO5GSCjBX4eOV67oslIeYpQkKhSOa
MsxadOcH9KZvd6Nitjrs79vt5t2u3P6RSWgeCmjcb45TiIT37WC5uhnXW0IIuTLSX4zPyLLD36ex
sPBBHO6jq2z0Mx0Zml2CkZCWEmbKufj06razRTePpqtdQPpNWHWLC22nPAbmvmxHq6mPQ3zbIqKG
bE4cx4hLRXdEBItIzNseUvgqB3RJUjJhmxtnPid60HOQKdom0bxsux1mV970bP4hj2JE36CwwzVk
8JD/Prklw3qF/3HArgWEQtbgMkex/++KGxMFkKpiRGStnT3T4rjCXRM1TUCHNZKFsDAAD0P7bWKD
BpUd1bVmU5Yw/PdRc2rrI3lOp/z1yloLjuqz/YaLihmBx9ArqN0zDLM9NtHkuJg0gT0XOtIeplFS
ZjdnyErSTj6Uw5yAIVgMwq9CuAgwcrCLLVHvLPI/883xRmY38Exuv6A5+hVNyrdq3OJbI7yWEZJS
a8rICrgQzxaFO/LCLbs0R1F0Y3HltzYtRg2vf53RHzKkThn3MAyiEma9BFEgiTvBIEA7E7LMOKCT
jaIi6BKQuYwUPVFYUS+IBVz8K3g0TXl4SVbotnjPT9JE6hEPxW7RfYiTBfAtG91KETpaaHe9Q1wx
d2n0MeTGk4E3aYakoZe/l1NmCIObbYmEygd4rAjaNAZMfYTGrUKNDDq4ELMKgRPFvAqoADUYCE8A
0QSBuFih/WSco1vl9wTXTfYvoK0heib0BpNBap199v6mLZNf4s32tBLNFZDGB14NNgOFmpqbPAIc
/xuaQ5xAKNc+qfUwfMOJyNf1VqFlvViIWi6RWk1T2NKn+0rRH4pFdFg2MAGDf7oOyA2OohzBjVP6
x8bptR/inOfRwBbqZmpkzqb7zzUETwcd5BQgp+VadWoADJp2aA0Tt0Qa1Ct5+mnXrxsi96HgjuPt
zSLtybnGI0Pj64klhCRUY9VdzdiqthOxs411OWAfTkHkIf+g2xrdDnfT981m8dskHhY3zeEhn+xu
lcI4DlLrtZ1ST6uaMKXDTqCCGC9ay45/91g5LZD9Gb8ZlE0/HhpZ25brWba9N/VPqZqJEEH6j5zq
RiZFBjNuSSSjuoED+6hqsY8Y49wP2Ze5wYEZUyL28h4TghqfPllQKDjBZAhHQi1w1ppGi2QXrZYD
Lk0OtuTd3tVfNAG5PVSEJrgK3TIcoi4J0CwhSrl1jdmuulpKtExC1dz8T166Q4sFM00xjnsgayhz
IwrcNJVGhNGKiPhDjl2O3HjE+8tsx9dBeQB+aSXy8qc8jSG4+Jj0rqgPGCtKkNjTBbzNNsNp0zXb
gM0GjhP0KD9gvMDfEsqyKX0B9mbCBN549aazBHOZgV7qTdniJI1yvDwKr1R/051/6tixUDTYfvhA
kf0zJtEaDao9h9yxuG7ZKMQhjV0Nupww8hpiAm5FmDdeRzfzpvpcpBOwdTQ7GMbsW2WNt8kxZcbT
IXi9t7tvVIrCQSPwdEES/E322TC/CX6ubfGrgt/H1DqlmuvlFjP/9M+gKzVRSmWFLQvchwms6ld0
HmoMaLaHvwnUgQrP/7J2KPv47zyimo7nRMZS3hpugMnupHHuYO5ofVO2cs2zhi0YXhpedCAX9F0E
lp5yLQPRpk0QoZrOZ++53jDHRUu+xmiqQ2vdM5E4Z0TW68Cbwzj4cjeDw98j7Liqkps12x8K5OLQ
300X81flFkYCLEyzcuhbUSKG+FbiYERVT8G2nIk8CZWQUrz5liZN2SQfWUGB3y/Bjhf0ZrLZx5M6
0matnBp7TFK4KhmzonTLVCmifclkc1c0cGs0tu8U3VEnzXP7u53vg0Y+3/FWgNQ5jT4MFxUkGzGk
s/42PUaVkCZa5QJOG816AHLwqj7b/tIWzV2I4Gwn79ZtR7r/ekH2AH8zeSCKDMtBiwGEFYoFUooa
09yvScJLisV4W69uNIsGq3TLrGbjWI1vLhevonh8P1yOfl2OkYvTSPP3edpJ4HhidjMGVVIQaHPu
ajABvN2fbCA04UiP6yQKLST8g76uaNbeq3/IGrwljtsxSKJvaYmjDcWFrLsr1CQ+BBdvN8v92+DR
YcE0u9nXsC2bJISlTM2P8OajVePl3eAZ/S0MDZQFHBCJkkQ2P90MCGoab+fJcnOfc6tCv0NNY2+R
L1bUHKJqJ42JnagvvOimBiu3sZrZUkJz7oEinS4h56GSP0o6FzaX6W0blTfbefyqiaY3mlHznL+G
ttRkwkRT+zfUvECO9Z0L4fAz08dcPf1+alxP1l42RrCLeXF8O++TX11jBgIEA3nB/tWubuQtbCz6
GTdbV+v1JKZnIHjuGbEQMWpriLeLwNUyOUZV33HP/pe1M1tuG8m69Qs1IkAMROJW1GRZlu0q2+3q
G4TbboMESIwkpqc/30pK1SakEP13nIoKWbNADJl7r72GR4FDmvCiQtQk7sFDgqbOdSclBesIxZrO
mvWhQQ5JvfNFHakSc3IXb1hxRKYD5AaJCqSzOO8YaoeUswUfXJDaGd1ZiJRgNmVn94qrsukqK8bW
Q9ofyu8K4sKw9W2/4RFhwQIb/qTuTDwzVVDWoQ4gc4IV8Po995xoDxgNAhLwYolNAKI+vef8w3bf
d5XfWPWtAagUw0zYgcyBtOAH0XjTb1aixLHo8riMd3LftCsaaiKprAR5qJEU90MQpD7WNFDMIRmv
nteaPG8o5cQYhDwlosEifT097G49GGfTVQ2tEeQUOVdQwKmEt9pW7eLx4qaq9g9xtIf7/11UoD4U
Wyq4chCDicykO1JM+jNnVGfs5ApzaFZqD2cTsH/O6cFJudqFWVlb98Uejnw6IcsdaJLwhDUV2zZY
GKMufDXTnlUQyqhbEbzr9p92zuKhdan+W8TOjE+ckgxKcVf8nXv5+mE+L7BkqIBRIsR5rv+zaXqR
5PtdVY61bcnzSoYym80CHQuxJ5xT42Hi4Y23Kh40ExbqqnmgJakweivXI7t79S8tQRZOpC2yo7e0
R7tglF0BI5neVPooF8dFLc9lkvzVsHXKfFk+AVrbn1wyrG/M2RL3uQKXl6kaUkMC+A5zXMQ32yx0
13X9kW+67w848qp8EH1SQ5ej+IKaF2xEMw3RW+xe28swgMpd/BYdoVieBYoLH23DeWnRc2qDjhJv
YyYYGsDOvU/99dJUTdlylGCR0tyKcSh58xNb33K4cxiRAY8XK7vQM3Ho7biayld3ifV/50U0iTmj
a3k+ZtHx4R4tTQsUjDn1IvP30ZqYzuMqK775k+ReFEWVSpYpD9NLt4KFbzAONPjFCSVp2GoySinp
Rl6/ib2XDgxONPNXiKQxrOJZY+rsmtQbdkMFJMilRVzxTdMLk2JqFhD2neEH09a74jLfksYli+Vo
XROMhTfkys2SatXCTodETdGk/j7Y0LlBN6ouOBfAutAbyjXsrEVKhVnsu+0lhK0Cj5oFaQ47lLMg
/fSWFUTFCT7Edbbo+CsZKkYz7TbwB/RsdF/FmnS3XEyHCB9iQC9UkEY1f8vJiFbIF9O3tN4xvABm
kNvh1IF85B34ZmscWBa7A5uVcfxVWjFRE8sqYhnpNmg2I2D3FLslggGQAwZ4usq3yo7xRthbnDRW
btpdGCfBSBwl0Z6oK0NeEx0w0O2OfjgFWbztF2l+nVexu8rIqlkFG+hS3ISfCVm85ObcXJBfWl31
y335MXXH5DJHb1jugBfdkfTXji22G5EQlCZhwdvlbL8tCo4eSSaCfPRi/Rp+XeuGKRa+SHFMz/lt
5dCsrh3MBjH8EupQ2zjuykCc48ow+ZCYuOUGWJU7DrkP0Sj3/J6hg7vqVHnNytntL0tmeG3L1TSL
Xc1mhXLZIyqPFgA3rFxhLGuCXRsIpB7729b1L2UgFWRyPq84d+mW93oDi3rSBHhJFmm6qT0Ms5ab
oxVi7pNsrOFnfxDktNHUA0jiOu0OLrzNw1ehQoIs3dL8iDb0x50BFWJdv4hG+lEzmgXOKnl3G/SM
dfsRptcSG+gIJQcV7cF5S6AlbLQQhw3wbX9CSa9hWOFlJJ1mXKmsFkDqAL8H1DZTw7mKdKMGC/5G
vz0sP0xxvHlbbmK6CL+qLzcb83W3a9G0jxS5RWluipBTF23A0BbMLPJw+NYbZ8cp4IjMgauIeI1v
hU/RQxwnOX2LajbOGPBLlI3k5CIPig9ZwnXN6K2Jlk2vmwi9AS4ssaHEW6MhcCcibsoM3ue6MlcO
4AtTBTJwi6SpiXMBacYdwNkgPacUd2+n0e+v/tE5/j7t3V31MV3wl/OEWz/l+lzmEV0Ygwqnc39m
i/4zsv2aJohmqd0gAj/k5xTKz8VcwoG1CrNzLw2l2qywCHZu7fOCj1MhSFx2Tg+mmE7FdxsZCoHJ
zl/R+Fv/dFh7EhrSGwQXHZSD88y3546NOih8GSgYgc8h5p4eFCbCfelPcWkPyipPH7HWJ9BTNE2D
9K6NiQ5hKzDjJ43x5V8nJadQABvooBwCKmL3wLJjhHEIcs/3yO8wnbAIJ9NATWes4xZYj5yq1R5G
xX8Hrv0mWa805NcGpJqvw/irYRwdBXAua/kIAcLJHxuuPCpBOi7pOtQ4gBJmulOiIf6h7sF+grL8
9W3BPJu+y8UCVCUWq5pddV4dDnHlJ15b2sksyAX9s3x4GdSUrCfAfyKF5QS7m1Dul5w7qNQ5rMB2
BAejPLMUXOZ0rI9fZfKX5uQRVgzeK4oIAcz8HhPyxOYVa7PA3nI7PQTx9C83hJeOaFkIlABgmb/a
0odionVblv3sRt1otmbtc6BgrxrsDpoFy3LmsF6J2K02QJ2/wEbpI4VNKHOrjaMfWczioh1VLOAn
iv8TIiu4epMw+mFgCndA+inV4UpusmUW7aGVMYARlUtc0LR2aHit+eBTnxuBff/DD7a7FKyFM1hl
79UPuuQovX6VXtq7sackLCkks+35KG2qdzD8k7I48pGA89qQm6xAeMxCq0Grgngl/wB8/Gw1/jH/
UsCrhBS70I/ZcWSw8/qBvVQayzcz4rgoKp7ZTDt9FrOmV8XHMmRjWaJbz0cacQZCpui/0im/LztW
yjQ0bL6Vf6PRuHadMhn/zLf5Bq+gR1oUJmmbIPq4D7PP6jTdjJULGwYh9prTiHahF6J8BqkFlTmt
Rlt4qig4Y+rdjel6pc/p4Xr9dT6n/8SgvrAvRKBCRPAsLGfp7TfecNh9xF3n6jBuONkgnqwXuQc8
g0PD1HIRZKcu8Awyq7XSo2a30n2IiG6cuCsbd20S0LLinSjCMryXDZ6bZ4SMu/RZdfFdr/A36r8X
ei1wa62NMgbnn9nCWFKrbvab3UedOQrsnwH0zrRjO9dyJ5do4RwC+TXKSX18HuQhwKBF7Jd2YlbN
OFptCIG7m5U9yoFp9usn+qXyPqbpp8v2Am6reXkf8fDtstHfWtanhsZih2hd0pC2FFpCdy3lqaTT
poHQI1aqBuacS+MUrDPAdLKgsIkb/8v4WFGOkCyprHCKWwb+6YnsJrc6xE27/Sg3QK2O8rLTgDad
nC8aobkKbTK4FKJZWYUDKc40+ZqD6h5uNoCtLJvetnufjt25heLZbJuDw6YYyxq0pKHvz5bzaVf1
zOPD3J6+kgQzKw3q4aseYQksCEVzwUPWAv9PS6Zrctcipk82GtL/CA08c3VfODwIJLTSpCjC7TWz
3Tnql5XJl2P2kVL4q7TEIozYFYMW3vpspfBxkMKUA/V9yv0nmki4/6p12QKSdJ9VsbgLg+qsA5UG
CKdohPS3HBf/4VU+N8cuEs9vnNhZM2BgrvlILpIKQQ29Fd9GLF7EggmmHsv8drlNbp42HKpd9Jn7
r1Zvx4Nka1O4Zp7Z3gxLc+46a549O1aeYg/VEUpRuvXZMMRvyipwHOMwQmCvlTbGlEgnWsx3kcbo
LtRBWg9FxTph7GfZfMuBzCG45uya5wG7FwAEAhwYcxPdiRiQgdTpk9GMve/lOzf80PcxKBdPREkX
AtqkOsB2czq4LvPvoDD88ymRR8tM5WA0mH51x7JbWVOvAC04ZGGpos7cglYF/Mupw2HMkFxrCSDM
y2DnnR6lw0V2/GkIbtwmSS9zb29uSt+jmo866pOa5ilY0Ddocbdj2z3xfyVkB/JdrujdYX7WCO3s
qJ7iJGjVB9cgodY2j1G7s99fTW/ciZLRElyEkhIY+tVmvFPqtNRhAEhsDRXDU9YOazb8KHZR9ppG
8EpnKAf2bGWHlSEMXLkAsH7IQPRpD5S3jQBny6EirEvFpS0XwYyE2DU+5i4oU4o2/7Q1zd2ivzgU
29XhUOFL93kq009WgkaV2xGt4eNdEsFq0iRDwwbZ12WeDr7uru2vld6ZzDXrUT8Cp1vTclZn4n39
Fic5pjE6bkvvItVPd5xmccpFe4LarcZInkAAL0KP2hy6Em2BGfGQ0lBOQyYhI31eMmrcoSvmJJgt
to9UObJLs3bMMRcoH3UZwKFLzLtWukTWMDinJbeErhD7K8bp5cAVG6MdIHd0J2s/OHV3edt8Lovk
i3UfQsrQ5OASCAQpMQv+BFW8VQ8CysuJQWt2R26NOCx6rqNSE0JxLmxlWe9KXLGYj8i9II+ZnjMl
H8vvu3UJFQL/0Ee+bYvFTzHkn8ShlZeCBVXxG1LSoJ1mn812n2v3da9Tsbh6JoFhiAQ5vdeBPEZ4
6EvqrhidCtLovwFWhvUuBuZ5To0cQEA0Ealv4DrQUyDQwt8gkbAdwPU5r7bhFgWxYUBSgCCcZwFj
tH66onGowqaZ5JAJR1CE9b78ZcAOsSg3G6qCG+LG81zx4ASNE2CtqSvvHT/mC673ibfH6HDekhDO
27/fIX6c93lrvvGV4/98RHb4wrtoEhhe+uLfWfXH9/k2+xPHL/KWrx/fV+a4rz9gH3eedph/Ufk1
VPC8PIlJmHd3+sAw9f1u/9VX+OyagZ3CyXnrV5cLZ0U+uTt80lt9w3dSyXmn7fUZgsmPb/OOVAAG
MO+IpuetEniCyn5QKTr87/+PGeN/f8g7xyD64zsEiR+jy9vm0zFUnLfH/7H04Z1uVNg4SeO8PX5m
YplWyvjxLZ8mj7zZ0yQ3n9IPKVjlU0K52346/oRmLUqo1w8e08r5fRSOfBVLuONbPuR/BznwBz6n
d58y7LmuxxxzPvHLVzAq41v+zjE/vmNQGaW3x7dn9gIrf/3vXoCVoTYDno6ALphh4lz+VISeX3fO
jlOdxD8E7IB3CuCSLym6iQU4I7WuTUUzI2a47kirblzgtjyqD7ihCArqgFNdf7cnsxgI0qrs0prR
4YbvRX2B32bKtACs4htVNpBNA/zGtDfFpY+mEq5qDKKKk+K4/peVkpQLAE44a5RsRA2lG++nu6B1
ljVP77Dbt63T3jUHsIHWo7fOt9ElQ/JiVRQM+RUzXvb6BeMmvs7XfLGcyNSLWZ/16dwHi0V9NzKC
VO2/BZ91k7aziQLEawABkgmCMqQt8+85u+gq39Xldb6PgUGa9vC2CpPDRbBcrln88v59ngotXqgb
Wub8+k7YW6B2f+QnLO9AOtPGzYHwJqKHeiIHc+jCQFjdKjC4eTm4ee0rnjRvzVEFfN3W9cCEQW0m
FEvJl64pvvsVnCKsW0ff7W6rvv7a7egs+62SokooD1t6KCcAb416VmZ3IaQfOFTdC8B3chls+M1s
o/z5Dd/qj4BQeYl2E1J8AAy7KlwgYx/cBR9SOumBMaf9DYWrv+NlxQprqvoyb/lp7it3ZQv9PAGG
hcVLk9vxLdSK5DEs+HXWCjfdTz/tPhfrcjHaT/eoQQ/T9jarWkM+bVYiGqXdLYZvwD4YCnd/FaXT
3tAzHP6C2Eu1OW6KS9Ns9m+QcAAMrylGdyCMaQgqKjKb9lJT4bub7tEXtoQTOgb5oLsGiyzByfM2
WgDctvVtsIVtnBtY6XmWg/RH2/oCyhMnnO3joj2Ey1WWwapx4qV/EdaLrzacd+pBpze8crfglGQD
F3eKttWncw/jyQagZ1F0XKR+RASisbHuB79sAL4/NAWjyPze2oyqN1AopGhdcgSTw5pUtj0igt5n
biZMkebUan90ToTgSPH3G4EKp6RXjiykm3JjwngjDg3yHEf+y5EVxbCNqmW3fdAwQmSDPkectIda
U4GNKRaQrlkm2qqAxCiyECGbp7wRbN4ntfj5ya6Rivdk9dJxEfLJrAfAk4n+7Lj2RJGgRNk+mITu
iaJDpE7xZdSwpAd0SqBYQthkNmqpeVKBU88eKX10qyhspU3aR/nHbFFeiV/Tw3TS5wTMGJzqgwCq
JUPWPO/QODUPKZ5X1ogv69+7u3uxU6COi6zUiyujjJ4tbB/qOrfCe6wD9H90gEqb7mOHPZv8IuWk
IQ9CCaEkR1QEno39e1RxScgg9r9GkRqtU9VdCRQRX8fgfCHSp5gr1lYGnquiAcsFucX1Y9yHWWM4
KL8uQLti5WNwLAaBbhRRF0QUDNPidjh0FwUbN0wesfTsw5+WH16/s2cSPHv/hDgSwZwOQzy05uqd
bN0xIhqjyUIvLs78vSjdsD0kyhRyZwm3ZIylKFpleS5LMKbFNqdLhajOjOXcYQE28XW9eis/gvp1
PspnFo9lj1e3OU4CS8D0yBIhfrnfWav71t/kyYP6OCEcAsXFW243G+6V3U1XWbYfkwUY8WB+ZQkS
ib2S7WpAeK0FIsWLXgNU189yHbQKEOwDREpKoYNqnZKpoxBKASIyjFK0jsj/u2Z5lW8PHyXrx0z4
Tm5TUn7rGll931na/cw94fiagZto/Rc01cGcp10E+0W39T1eM5KWNKYDg2dNit6fw3Z7uR7K68hN
bzebEvor7RHjbXU5Gt/K6TTwEAvtMWJCpY4T22Vcb1hNuc0QtEixJCSlGM8Z180IPc+PeYamOJnb
LP1NxzkLoDmDAchqMIXhYe1HoFBYB9gY0aSYjzARyJJk34Chn8rsu6LSR30jZRMCpWqljAqtWGoG
zwctzdxrHo9WkJksjHwczk5XqwzcxS2r7RrhEvAos14he0HlJpyu/jsTNyblTA5hkWoWkwYwQUhK
kQPE0e8KU0qT3HdT9YelqkJElEjROhqjz2oRDIr+ZwXqORNZCmdr+ftIWBQfXSyFdH1cgETMsosM
Vbiaow4xmJJFMsxwX3/8Z5Dm4wuHCI52D8+DZ8TVqCH2bOgS50HS0X6xQBYqkAG3g6fsWz0fYoeI
wqkpCDMARuq0yeLhBI5/p6x4Wes2AbLI885eL2xwAMJwW0DyXQi2sxvJX4cM5rel86CtN6048wEA
jmzjsREKSiA5Ol9NO1VqBAWy0G3xIW+4d+BTTpHSksGtocy+fuZeWjiBtvCyx2IHEfYckcvcNG4O
jNvftwOVoySChooZ93e2fubmpYEpBJNTjDUx1UQLlYObvJ7KTX+56PZfsnzxIV2TVkoNeKFBgshC
0YhGN+hvDtvp9vVDnk1qjhdb8BKpcXQVcO1O73K/aXbFZruEZChPMMQWkvCkA8Q1NiR6kbdCOVH4
fDGQ5iSxzkdM0SveH7CH4eviKpyvFV46lUDWhNwqGcsP5y5+Ux6FB0qD5EGKWtefvukplANoLikf
+5EYYeLg2kxLbjEG25xq0YVBY1pc5iRet+kgCuxRfJckYw2yGY3WzhN97C4zq26UxcIIAOgCSHsu
6elCMHN/s7tXVqFWYyQnd17S349dz6yPnltG16AbrFxriAow4BOs5cyD0gGEM8nPRDunoJspGb/x
u4pV7To/kqrM3+z34cqHJuRXdE2/YcurCz0/fIZFTFwANfCJmD1TBfVUPAxDfq+pUEDeuXhK6EXe
pDm2AWt2Tja93IzfRBHUpqKBtGXkBwG3q5YCzb+sJi7276xFwBaOigz+ii31fbRnMRet+MwdbIn0
z44c10yfmgU1wWI24Jj8oYM+2m/u022wZR/u6T07uqh+6W7ITa/+bSPSUvJSL6clZ19dauCW30sX
KFSvxpILQ9oiLdRtxUzGBktgER4U6sE0q0U9n6cO9AAYQH2jXhfK0qps6ElFz9UTcuTMlNyqbT7d
tHu6mHbNaw429GkBZq4rN6cXAfmjpdvSd3aFudsnDGLzzL2FllPQtlABmlrtqFlu0EM3wv84Btsh
RVvQzaBY/JTspp3y8hqXgU9pOf1sfL4C5/lntsnrGyec4MFkeD2TKpdedhU9pAX8plKTafmB5heZ
32SXSJphnCzobP0hNG+yGlRTTv7BYvrZRs2WUaZIGw0/toP5uFruyTAOGLWt2bHcRg1bCgMo2rr7
yybdTjdlFIMaLNHyKfKoO/CXQUWhlyDZSgOEPJXHHQz+aVPmRJ0xBb2hELweW2B0PZ/VX2t0QmSg
tCh1fVEFwN3bMPveLxPvYrFA6U+twwaYT1jMljxVTXt2sudp9DS/rRgKoN5YWNx93kWZdV6tUerc
q6o8+lRrBsTDYZheaOuXIStTY3Uu/Y7vQb+hSlKPgoYE0nSIvZ4SuYYaiCOUYbjVp5BZIjmYyCUy
Cu7EoJL7s569pjpntTWj1NpFnhKRVlV+VQA3c3ulqg0okPLNvdqRw5Rc1+G2t3NU662Hsi0gxlvs
EpUktkxRknHLjScup0YwGW3j0JrvsROf2zVVSD070bD8ZLPi07jPjq47lGh4koGOBwRPJ9qKZaYl
Ci383ygFMWm5DgxdoZiciL8YXVvzUyTGR9NTKldMr9RbKQXifIfBxvPSMZKsgZYcaTA7El//pcWY
mu1+SKtgY8OJ8poeol3AZKKA+kNFkSWX+DzSxTrOLqoOwjl7/IStirjm4q93/foebuFKTlzSNHFB
PvF5teB30je5ObexhvFKuLU+Heytsvzs47Xq5CurC2EvNjBJXOJFITi9EfEtd6sPMjTV1ELfK5WQ
aKRW/D/yGBnzQ6Mr1/H/CHDN6nfSY6r7/d5SnUmJY33seb/FEq9XKXBgVenhPhFPIbaQjdrQ1IHW
R5oRJ2Op0jzOClEZIYnv0+3hQ2sGo8VJOR4tleEbyRVkQSBahObxlq+CXD3aMp3KFjwTkj1GIz0l
UxtRcpMy+VAut6sJHXrH8YvS3Sw4tT5nVOwJsReckAkAsXFWvsBjJ4bFPzo/KQOTsRGowAIK1y4p
d+vXN5yZbe/j0ySTPyW/E2A3m1n7/nqXrT2PPzNQ66uNAWZR6SR7yxTzB+lWXb/70424f/tHIRem
9sou02CJFvHK0o8g2AcHGFn4D0sl044UAPyr8oph82dNtzS/Ob/bv7wisCaAxhDPhcn56f3cHCpv
iHnO3rc57f0AmSLtv9rxIVMCg9t3C6tDx5ri7q62+MlIy6Y7UiqqtRUx7P/M/Hg6vzQgmL2B/MxZ
9j5ynMO4W8YPVgzX+tfBsAatXFNBax4bsDdoWKwKWpZVamold5JIS6w9eVaIO+3saQv3/p+Il+4z
mOqv3wUvFc4wayDsBSGtEiXf6RmM9m7eboZoI4HhddmjrIDwIUp9ABptvR45Rj1dEiPaq4ueS0Wz
lEZSJGkDO++QtjwlyD2ePfwU2bh82OaWQPfLSuWkuAHV3QFgYBBvhgVkyV2K9bXAELEBgpIQ0J4G
mzvVxpjiKKEWRWkj+cCVl0clvG9l9Ej3K8KKILHUj7/0yvUF9LCKMe5SPdrixoqfYdNOUDT9/foB
Ep6I93ZLUbogJCJViaDFdgosiYl+3tr2aEKDX4BmlF3MwgA1LRqpyiTPClDiiQoncrpyIqPawTIA
NAlRoQj83fkI1ReaTIMKBZxXPq7IaE8vsM9deMh3TfygzkNqN1Gk9OKsySNcW3kPaX3To/FkhK9e
w0dciwfeVYYoGbHtGQbkizcebroBecvkj/nz4OqspXEFJueks+zIZ06WIMok0OOri2zn1zh5CNvs
iZ3QwyHc0vZBLOnCMs8LXl+ADQKUWiF3HQdHMznbxv1wiroyrZKHYAmZvjP/VOSNorcEh1uxNX+7
RDNkgwdCZghYq1ijihDp32H9XliOOMy+ObxrzHCmT5jNlvVgBAiL0InIjRh7otkWXgYVBpOHwnlY
NLVCCK+kZp3G+HLh+VgfskwrnEoC1ZhCrAz/WFTJZeOv3ynDTArjPsGrj6UvrJybbRp8k5ssNd7l
6wvLC8geVDIOEs0WQ+ZwzkqZ+qLr4NDwAGOmo268LcfPIr/BZr3SeEF1J7LJOxGj9JA+BXKoOy8x
g5eU0maycV61XNvRJ9/vuO5PLTqi/p055ufPClcerMwIjBEeefqsdNBX1zD3nQe3hpggwzlxCp/g
fcHGpU87YpbYIHOW5TlnYwvofO3SwJOcxzAzOnLBH7Wjwri1AWqT0XIhxaEoh1MiHsNZl5WZlaa9
PbwlDKUQNp8iVee3b5l4sA+yDIoqoKTyjwk0EstZM3TWtqu8pccSBybZLG920/69zAhw7P8qFFwc
sNTZM2Kj4Ws986PHQo8Yr895yWAB2JjW5a+2MD+aMfmPs2xvBbWK9adJoQTbRcG0cDuiSaDGAiZ3
FqyKtAct40pVN69fsBcWESYRy5BcSUiLyNNnD0O23iZ+V+/W94p/UTkpQyqUDu8NQTrWsw52jXZY
qbkFTugSyBXYEiq1Ssu5id3tzHE9b7qAspeE9i20vLnzcKCmWDv9crHN4LWjd7V24c6FoKgnSPhJ
J6v0C+u8SLqU3V0ZO2iRwyyL2wbIwaDmyMqzrdRLB4ipeIQjBfc5xn+ndzrVqlc1izCzxR80Ke52
hg0i8OgI5TGhqlqAu5Zf9D+XJsTa4ClWgARRrKJ4FjEcCPKLIvnj9RP4wvavmJ//Ht+sOG2Wu03r
Yzn9tgnzizBqQJxAp0WI1/bw36tLDQUCPVX97dTvb1ASv5OZEB6m13YoEsEchL3VA63bAQ9EGknl
1Q1Y72Dt7WIVqUBIG8GViqujygrKdUuln3xR8poZYVUBYKtPiGJ8GACvnZrvnohOvlQzqtvdeqZt
mJ1OGDsXHqJJXyQq3ZVijqkvtn2F5mADNROnTrWNRccXhrYPrHnP0ILTqj/w+gl96UkRN5XYM2a8
8ARmT0oBzWc7xgyXYrN/11xLBC0nMdF6XTqdKjx8gd2KcSpNDiizRqkaCVmPKxw2VB/LLO1/Oapl
RHEsxHFpw2N/qfIap1liC+VVFh5Vlfek2jOPrkstQKcgemHMAiPicn2RjZtri4DTWqXR5t14CP88
c1zP+2RI/+yt2DnDN4ZtfPp4NP3a27jrw1rgxx15gG9t8jijHVGg9eyWmPhrJPuE0LoTPY9GT2xQ
GhGy7hUXrx/ULEnXLu3W/ckDZIP3786QnGRbVmPnmc39ekrfL/PkIll6q3pZ34RL2YcUKPC4nZhF
OxGwFwoXuU2gUQLaU6aVEkxk/BMk8BC0CcjBQu4pAgYF3so9RjI8VcMqFlq0/hAu6QLTHs8Yyhr9
K5xOyVCyLcwKfo3q2kMfn7k1Zt6Lx1frQ6EDgMQa2l/ONrLpkHeHLB6OjYn1gk0wqWUwoodfjYl7
AF90XRE8eHoNXIEVNEhIFdhJ9T4vgyAhTTuVLqHL0o3IGFjuJb88aiFHpjogHVb4rwTC16+X1fCc
AkJ4L2L8w8GzkIFIn95EWZP5MILX1b3F/mFWmA3epQOtVcTlgMMQ4NZ1wbPBS6FkU2oHKXp5jy5T
LlOS0mttkfdJqo5j58S39YQdRwfXMg8tJEu57ADgBHt+ELHzivvgPZ5qaARhxZs1pCMQO4BgFnQk
EfF1Nva3Q1DR8YBzew3ZBDh0GARxvZP8ZXLzwx9AeVsU3rrGevo1u5dvurPexBdTwAW3AP8W0LQb
sPNgEzUY3lglESGTBhG1oFcZcajSjKbkoSt2V0JNhBNmE8xHN8d6gafajgxwoHOb4oNZY3XaCROR
A2EEYQCepGi3KisiGBGTOdf8+lr0nl0hKgj4RJ6NFji9Qk6buod2as2DqOfaYMpSDBPkJSonJvMn
99j7lFMuCQ+qy0tN5VViyIOl7YbP8jx1sTe1ilz3jYFGY8iE1GqQJtCSrHldyAd7hP1sOtbJB4RI
Gqpp0sOz/h1KOJv4S6+MR4dxAvweRlCnr6yIlnk/pg2jRdRuKmRVfXcj7P6BgpaCJAuGi+3evIkw
LgTdfWcJZeRNPyWNOVu61ZpiV8NtAXqqD9wtpaJaVxe/KQA8LTJyDJTW+0lp4RfMJBlN+eXhNj54
N5atwEzTkoMpfNFodxdi62kYI/K2eNeqonWL14hADeR1ZDG2xaI1NRyg5jhBVwKcoxxGz62huvb3
Flq0wew5TxgwiAMtBofAFKtKYQ6FmQZ3HqgjYEoOuf0IRXGHazKihjKPGUUAEqsxch2+qeHVYTpv
/S7YX8ySKoiaVnR6IQs2cUJYJ1oDTWZLAsmUXSTaDk3XlTAxefD1OyYL4sBZ4SWI7jEGBShCxTCU
GLmPlgMe4MBA4lY0lDHNDmRYMJBshmRoQ2SB6AJyQEG1/E1/xGbjTBhQugBsWqTJxSFn7UeTLm79
fY2KDu6DnOf4mX9EASl5gcdt0INE9KjiNXYU4NBW0Y/Xl7uZLvW4YMuhmbExUNIzoXvRg3ORjlze
23m7/lZdcU5BUWOWZmvTRVljC4wm/OQ2/n/IdXknE4bS36QXY3ywZnuvH9UsEvXxqLSLSG4pIOT0
QZjycSB3PVjfc3u943n/JucUn/GAW2MfTysaRDRtYpaCyWmZlCxA+6UEl7b6oCK0BLM9khi6ILWi
6h4gfq1K2P5/QyeEFqVj9knNXQepCKnDW1Gt5FP8+mt6AfVkS2E468lbhCpltjU2i2Za9FOXPDzN
ONMCYhPLF1TCtwpk1phW7A0xH3ltn5VbK8aGze8odt+PCDjKvvj/aNh2PN+KnqVw0jmPZseWGRcJ
9uYQP7gxngtUdHJrSZFM2ggMAHYZWij6WDeCHS/J3GyPN4SwTh4UOcD+BtdCc9/5Um/cJcoxhsPw
A7Rg/lppBsu29J0NsA5bqvpiwTp1Y669qnpruGaCm5jaWJKRPCyU5qXZu13X6KXHXYBx/nSbUTW8
fj1nVtzHc0aA7FLZcwQJ2K//cmydh9F0uR7o2XsqMohqWmXUh1mTPUE8imBY7yjZFviesABrFW+7
/Eq2UOWh3V6Mh8ObdiSSijVK9CMWvbt8xBUv5I5lF09zbL6YIwjF1efsAGpJcVRA00W4K0sq9fFy
obHsJLv7cwcxyK/YjAd+h6YUWpak05iw2bVpyFCvpJHRQMQCX3zP+TP0AuWKQD62MmiXEW3hMyw9
2PbbtmckouVTu5FQ6tRjR0Di9OSJKT/oPpx+mmxgLtWgaQGdFZcfnpKiMLUc+7BqpGedcjbfqKVc
zNz/6RnAg4RBJYo2z/NnzWtRuoTUFkX0oMmKugdtvspP0rrSN1AqmKBoUddEQmWq3aKy/nMD7CmP
NNmB/wbk+sIzwGJBXw3hDlLkHAoudmiPUqgjdn6qoqBXkLLIEZapKi965b1x27Tgmrq8u3p6M3Y7
XgR1GIseZNj/QNa9ln/46w/BTMVmHwJ2eaqwmJUN7tHspHWjn4/tmGbw1EYWY/+NiBtPMXbSygKJ
3NnbmtSrntzVbXxZ1f6D7mB5zGldllcpXhQ3Ddj//wSlB+TmeBwr7Ci4dLOiKoKo2KBOAJKmVncN
IgBOneAzOydJOURqWlUAMnDMW7m/PcaNCa6m0hPUqknqmVP3QrfKcS19bIspQFl5T9e2LJkMiEFD
F40LzV2ZY13h7sYtRU2ePciZkjNLDyDaFnJynF9wTIEw0r9LY5E1DFBFuo+/mM7trwKmgrIVQSuR
RT9KsDwsiKYthU2aoj1gjrgivN1cRUMX3zMsRbplqClef0UvoZhI2w20OPgkETD37BVlpqpieBkP
5jB9a1ACXMSmDVZ2eKb63G7UW7obM6ACk1jU8izXMByFJDM7bjfcJaq4e8j5kuQLPtYkWCimlO6L
YnffmP29RG76+MiRwSzVeMUHjQUjRlBvm4X5d9f9FR1HDZq/Ke18Qjrw+it+qXo6ecWz29/ZOtv9
tB8qS/7ViKhfwAdUjLg8KX1WctqfPqEYZL1QG1GOBG6wmol4IbpAhCj79WMKXlgvfj0m22T8si81
4WKN8rIsHsqk+E4ljOimJ5yuDfYeYCU1U+knMCcLtDZux+d6L/hzX+Zfi8L5kDLCWeVpXd9gxoO/
jT+4jDWrljnnsr0LKt1zCb4vbsaHLVyRHujtwiTI9Snk42sTDvqt8v1gRr4JuwcXLcZF2+NpY9bF
QJ3Wl5/zcL1/AyWku90anH7yIP7L4ZjeZ91Q/ylv+6iDj5BR+a7SFmiuzREvdnCeL5u43n6YyAG8
z1KGc6+fuZfQNkpNmLWUaSqGZlUnURR1iGtq8aBGUuW+qg1NJxVcI7xNJBBVZ2J2SlMhOwJpmVOQ
QHXdEcagv4Eh2enVrAw6ObCZgLnJk7pO9pvG9oWKVxPLr8zSf0JzoIVilmqIrhPq1Ubd16aB0CBb
qANNJP2fmB6qSwxeK6IKyZDEIqagR0LCejFAGdnJptTiq8xAn9A7y2kc1aeVzPF8GbRoNGKOK7bc
t1QN2iEVm43QBzEwJmqVp7jD/+EaLRmjLYIAd0Gw0dM1pstTHnvc5h94VVeyMlYxJXtwVYMKupKM
I4AeooZSolvt0vL1d8b+oxpJtXTnk4NeGkAyvFFKW8Qm88xLwF+QXllBA713EDGO/nsZR9jZKCdf
KhNLvaV73NX+bVK717LXFFNGlEUZWqujkvw4IgzxNwppnZaTOwgAWaSGpcf6HJv5YD5DSBD5h6Vn
mbYBC6OK06fBu80mx7PT0oIpvWQarsbDttePkzBdUgEEZy7ns01QyXYUiEy6PSZ488XKL712JBQ0
eF+Y/HLtdV90w8b74dYxhTXblnNFDTtw14R4iYF2UQ4WefamKd03tjvnZn/9mJ5jmByTGAyk6/AG
jsXpLebv8I0OTZN/EIgiio1053YMRKHn1tTuRIIq3sJavlfcdmCpoqpYTAngI0+Hb7I60DQRotBn
ZaxFNKZNSfmq8BhpoztIm+fBsedrGAdPpwQOLssDcrlOD74Ip0OT1F5g53d6PvoafzIkTfKZcpWm
KcD4ifz/xIySnZ41Y1iCT0pe/Rsj+hduwRjHNzpMdUuQq0+PLNoOwc5bbvt7OQPJ8MBagcBQUujH
E6Sk6t/6bCBw0QBH3Aw7qYT5pfjH36DwPtsv6e39kEOiLWfCMmcAOnWxSdJDPkJeg7glUyePRbVv
oMdlZEAuRDwGAUFKJ5sS9wCz9jB4N3VMKCgVisxInf3iD+y53pwndls/8tMHl2gLXEh4OjxB6jr6
X3bzohqWMay83T18pXeMBBkPxLfy29CDYgFNekc8Hi+juHrXy6KOoCBN0xRW2tOR2HkHZZVidYSZ
9WsRKxEDqnm003lsdIJ1e3nwzGfBH2BQMHaJvPyNduEZwMkIhGA7obYB9+ncpdZns0h3+8ocp8uP
O6zoI7KDAoRgxi2aGkM3RcZoUo8lGk6IBK5K6qGeV24LPoQckW8cSmS4gMz0CqgT8lPXJPv15eB5
Vcsxo0RDW8FMycdP6vQKZIGXkG63477F4jzf0BMyryw7MKQJLHUACOtLdL+0ZEx+NY6XSO2Jiis8
Ig2ALi2tDTaBtXjjckhIJJxZW6bAUm3EOEB9ouz4LHB2WnfvJrO90xRCBWOGmk3rr4aPQu/lLPAb
IhIVrPPbDQA6pAemnXs22nNqL/N2y6L9LP6HWyU/dDv5y/Xddrn5Kvd13VpHoAoqIY2RneIgehDK
afPD3R5MVkFSeM+atviw8evrotpdqeItsJeQx7W6PAupgkSrhjjfXdk7afZC0OJpQulH8AznxiVZ
NNRTYbyRrJoNybLwCBFESOolElW3XFyvF8O9VRBYqhmD0qABcBhwGKGAUUfd71nVB+cvDdakVRPc
Jb6oD1tZJAlFTEn/lufhu/VhYFF3vjRR/1nynv9lFBwtSH5D2YEmEizM3qa/LAQsfIf1gvr9rVSe
amM1JxQ8bzts1CVKchflT1OLqdtcD/nh3+KtdHhCKAJy8uI/ssg708Y+hzVPjyuc1aaOiUrcArzp
7TDuV5lf3Yh8o7tGJae7w5c9yv/V18svFnKVThYMXLkIWnuUTqvB6yQXqAja0+vP7nO2LAeHRDpm
rZFl35x77o/bXT8E5fBWvb9odOmGMRHVvFpRjTC0gqYORGXQNzshZjVXUouwTml5bIn2uFgqktTJ
MUcdoInJ3QQhs0LuRG070r+ZudVny5Hn+ybeuAiRQGXhj3n+rByJxi7dscl472SFLhStd47HjaEB
vZ2CDeDUWV9AyJJPdBnADWsPIyhNmJC4WdYWxyaChFeW6GjYDhoIRoCVfY9sgu3iPD/reZNMUuGv
L2C2hU2+5+y9sp7weWYPZQt7ogv8Ci6b/vBV4LImKej6+T7zzhoZQAU6T/N94a7lmJYUSWyrwitm
jXvmdTlG32aUDyAkKyBUTN6km5a/lmgMfVD+M3AKwqRolmSFH44/oROs3HjCizz5MuHUmJnD184k
X87ctCqETpeuk2OzmNsvTzqJnvixso2+FcfSMgJ0wSdwIGpRHaMEh8LZzJ6NCAMiG9lEfaLVSm1P
gFc6roIAz3uCPcBQtWdKEizZv4a0Gqo7ybkDf6H2PDnweWpOFG7qkkZ+eKvNQwjqk++fAPCgJfWF
YtmibVzoIMKHniZD5CQRGyOCMyQp/w2++QtPEGpSxFnMXvzIM7MpQlcOXZrsi+Ftscsuw3q8h09I
6AgThUcIKiWZBzzNLp0aPuoGlCTA2n8hWYgo8KnvzvHNnleeYA1MgTETFNVyng9W5Pv8kHj1cY/S
kn7UukKEe6JCwzX4pBNm106F21EhiAgnko81ckfNoGXofEP7HNmNdHAMhWiBtH7Oyh7kDAR8TwUH
V20YvRgMX/E3hwFaLrkrEWOoKtaeI4n0fomdBP45uw8qMXX6RDbvWGswAiOmEGjkfFzYi5eVThs2
MsXZcj5eiNpt568Xi/6tFkbxLSzRTJizLuuS8S9803ykdu8oG/0l5svNR5EkLDEizH4WgWN9El5/
fl96DDweT+ZWsRfGlIynBWOxn7rFUAfOvSCKNIT/QqiV5SHTB1rEkypbG4wlUlAmCUYSRKE+UWCn
0+HOcV64/Ly244pqQ+TACGewDhm/riswe/F9SRbAJegFiWJ0S/nwMHm0vQIYisvagJcNiFsmrSBu
0dZ/+iCnlCV2fQem1Es4HVmcXsqq+f/DQc5uu6k6wJL1dou3qrYFoMBsIX21Bv9mtzMhLUIAV0Eu
XG7O3rtVKjdPhSqdKWCAgBdjx7DGaRZ/ZE7+r9/YkF8/j5Qrp9c367GtTzZb/53lEC6pxFAE654L
GGLI+lAuIrrv/h9nZ7rdtNZl7RsqjaHOlvQ3DZAGQhM4wB8PPigkS7Zkq5euvp65jd8vkV0RdcY4
xRtCCmRJe++15pqNsALeAezRrEthLGaEFzFwxjFE57SwH123YRuwkpUqI16WKHtiDOgMl9hhpIoS
82DmPT3FXvQ+LJg9oCViSjep3EpSYbKudQZTUYrEZHAN8o5kDyeihk2ykJACjeJ0rdp5PAaxAZTq
FBXXfDzX6chQuw5DVQ1GQjlzPr+3Y5Bao5tEK5Swy4/acXxS/bTbaOBvgh0t8BV2HtE4jvwTU6Ez
DNDYU1u2JGNiMXkVqWfJYYAj3/SX718kOHhyToOmaZYP9RyiwuRVbVc7RnP+siNgCIkoxk3Yz2eD
x8YILr6BD1NB4gstRLB+nK4Q+zrhpZHwZvUKZDv1vKuQkcmlXco4Co0qniwZeieYVDEKtcui11fQ
FZd1/WG/bH1SmQZeBISdDDu2du1cxvUuv8k9bMFKlzWZuzQ6TbtrMJmKEKbG/MWdRTvCqofIDY8I
qcNFFylIwMNu3R+huvrx9rFSKpfSAbr9BmUer26JKZcdQ7ZwdRFi6MWug4XSPsbLoP0a7/YDBt/Q
bNigL4sNGa743TB7d9GsGqMqBIvXQZ0GV8GaoXMiY8Jl822pjkm2gTE+WtceOsSA2IE2QQxBaLaK
rMJCsOqt+Qs7CBmXXkGLL21agcfsa6MhVpUQhuvx9bjF797O0UP6xMagN46dyyAa6qv/ahdp2ywS
zga/PWSS2dvZ4c+588dHKWFTlTuo7yc1pDdEVeX6vX0nyV3S7W+sKEIcxl6/zB7rff+ubPLbgzsQ
nMZexgDo7EdiV/ADCFhfqUe44iyD8ez5w8QY+qWMFU7Mi9OAaJ3Md+w7ERNUM6pWlJhAg2y4jW+V
982o4yOVxbUEUb6FuAooSx5BGrMfOOJz6+VczQ2rEtEQyiEHCH8CTZZw0TcdBmCmGauaJX5FCMNM
LgwKZLNxwtIQTmVjvnxhjDzZHQ1JAcSjpcJNKcKU2BnEc0j0qUKHnQfHRKjTpDeDk0/gSZRNOIJa
HSGtnNrbeHU9xKMBDJRTb2J2DL0Iw8p9+IHMr9ciZQjeEbFS5P8q4+JX5LZByNBdFH18/vQ5/3Sf
XOdk1ynXWzrCpRWTZstTlQAUvwz5DQmZ0QDER7QpzW6MbY1AM41JhfX5eN9IAVCCQgUUuy/vhgYm
ne6GC5duCgIFhY/ZLZ9UF1SKaA92q0PX4nbxzapyP4YDMhZYvC5eGvuaqSJCa8nuRFSX6krDIgM3
7+fCd08pZDzPp9czOUmCatE3jDxYBQKAON2E6MbYSYim2IGXCHzXs9b7JBpWERMQ3yPtW7sohlHY
MZcWVUyhcEK3RJeU6/02Dq7JafqoYVLHqWInnDwojEVuP05xxFj+N8IZfSagc3oZQOHllHJE+FOY
eEF+uMcCgu0aUg3KQIO1MP2OM7AhIHRRoXTNwlqkyBL5R5XlSAOm8eDLz96AaZNn71FEwLJAgoWM
fvpOQh0ropHGzx4xCK6csrnLtvaSyS58YxErqz0nEUkqGBaXaww/w9wCuoDSiLsLY4kB8nS2QGxk
u5yHedXs34wh55nX4+MgpJOTBlJ7hmNkFXCUhQPs6W7PAWrb0AmKnN1fwQPZHlsMY9BYeSKW+2VI
7i72EJ2HcxLM+E9xvPjaYRX8qSBRlr+HsyOu8Elf6SWwcZ4sBg7HqiJNy9JxWOEFvuzGd3C9Gx1+
DoUcGLsF5Cy6V1j1n0MHMjvHKUShVp4ei3pPNFf+Mw60tRLX+hivkQOFtvjaGOk8hPV+cx8SGPQQ
r9v0bbFb5Te+s+0vq2CIuHsKgfGJNkk5Z2G0ImYvMFHsNopT8dC0lPnu3TqxrNtVutzGJFQm62sr
EhJOr4Wjjn2Vg0RbER5P/Sq9GrbW9n6PR8ebnVdjvdFERELWXyEyD5dpvrHfBFtuLp43u8uXXwuT
kTd5LWgzyABDm4lS/QSDjRbFIgv95iFudi0MfzIyoHL6LaHIyNpM2DGRiTH5zaJEai8TtBVX/QdM
lvYXyXL5QxqgsOOcErJpRhhkCoY5xA+5iMm3pkfuoMEMpiZfsy1zjoa5PM0noQk3Qz68N1MBLAjU
FHiASaLYar4vNmGrgCaJJ8w7qiKDdWJC8aBhlikkhL/YKM90/UTMKYNWxSOTheclLvoCL7bttU3Z
zRgW6AlCzXXleJiocTyDQ2Zd/creVAaDPHrOa/MRfCf9tiI3RuJAgPHncmPPtDYLnhbzDg9+vTuV
0ZZjkdl2OqT3dsOqyRr8TlktBQfy3n1r19IkrNr9m3i9wb20K8PX68FaXQzO2rmrYuz5RASp7KR4
5Zf0jFIToBPdX+FyX12nHSu68svNfU5y1mW3iL4Y60+BUlilOz/aktVeLoZxfRHkF/thBgw+MxKA
1we3nukuWyjy+ec33ku8ul0yf38rK3C51vkJbuVoMJSLYkjBzLhNn/Zn59dsQ0IP9UIChUWSOPp/
hGu4dnh2q24SAXBUEa8SJY+bS9H3gWxxt+FvGiV2ycP+4i/maWdaECaWDAYQ7bLzThVPVugVy2EV
9TjAcegDC5qw9C0hCnScBGdcSqNiuLsytoT/5CtUfEVmYaueXtlL8lgpCd5VQRpAwxpJ7vF8yvWX
N4NzdQtd5gKWIGxTB8PE53cf/724CQevu+sqSDWAg4YR+0e6qPwbdXQ6T0P0KPEWFEkUY0C4Fkcq
8eNb/EVSuuqZ6zrTBTP1Va8J+ZPszMlyHP2kGep95dxp0iYrhYpcWVHL8Qu8kUl6R/aS6imh0xpq
VUXFdskfSvcnyDxHDfryRZ1rg2EE8mQ5T8lSmdI1RpDyfR/wXM2rynNtoXMuYvf+iFga81F8sNQe
ShGmC5STSliTvmUDhyB8xAP4/bhw3ynZWpzkasnAZTlngXWucOZaceuENEUXPmUctG7sjGvkWYgg
iJgeuSYm0yYv/RiuoBKfMUWG074zDjdWURxsitrFVbfe0jiKL7b92VKYBZasx/AvtueyDM5eJxvu
Uvp7Bzro5EGXedP2WdwOd5o8ShPjb4hjRjegAZquV844RhoE7KGiz0bjZKC5/oCea+KsF9Lw9/AX
tFLGKOlsIa3rmJyaPHpGEhyZpOjYk+u0Eg7JYRuBgGmb4tnLxkAzK/z9iDqDqo30DwOsnMExLEiZ
waq8N+AcZauUPKOsvqREe/m1PCU5MYGkfwM/ZClT5WstPa3xs32Z72ub+pO6GXObt6xldvI1RRKg
ABUaTA4/cx+rVXAlBfKapnhtvzfmy9xtApC5UPVzsme0UtlUz9X9Z/cZLo9z1ceSDenA5BqHwdou
Hep+bcJdFv8jdI5Z6a0t5ZaxWMC0t4rF4NN+yKgJSpEgOPmijP3iY8uf58Fs+3tuo4F5tcS1GbkN
nfDzC4O2bne4INQkKgNPRzgzA29po+k6DF97gH6pmMXSwBJYlUyXrr4czntpNqno5qGCM7XI8uk1
TaDqlora3o9Dg28NzBKaJB+HKGWDah3E1vanlO4aKOt6wi3HIVHOOu5Mg0uTo9GcsUJBCvZvXrYn
92vysrVL9gJrLBuaN1zytsn3wit+av/Li/TNxkEuBoShfNCsxMlJAnF1lvZ6denk9jt7vYU4ZH2x
bJRa8qbD4WHmAs8sVNaDGCHQEMPlcoKfBgRyJgSF02EiNBFhW3RRYzuxJpAXOmI40DnSQYq+oqha
CVMkHFcGiGwCNLn5V+Mu7D8hI8JZMaZrk+sqN0MM9RgIvQrxiCGr3WTP85KFbK4+Q28pP3VNwk1V
w8hrOkCfqyG2Eb17wH3zR+2ZkdLzC5tALLlXO0Odj8wHAaY0dLZdeZlBoRF9NS/bj3XjyLKQZ0q9
Ap/VyAKPGZh+BuNH9W8BF8xDDpwIFp87e89sIFwlzBfEFhLeTx+rVdmrtZOE/Z0YV0YLhSmapI/a
3YyBOfij1NdqsuVNpB1YmgGRQ0qAVNmczEPj/8t1yQ+Q3Y1B5uTulSEBA0kX2YYHIK65zlkRQIzn
LKMHGatn8ijD0UtLocvgJxDZpwiaFMj8WJ3OLIPTfY37FcDqgjINv286Rsi7JXZZvetgU0OZDK/P
3tEYM0bAXssAEjJ7V92pa5JBt2QpIqWojxFva55raLQ6z89Q8E8opTwCcSGnfQyu5UU8craapdlZ
1hcVnGaEoPg2gLKQgxzTYJJG0KQbNW3PHxRgE+IJVRuQgMRyiqvcqrCPZBkBnFSc9VJgywxPhWAc
bn6mrndf+4+GnLaGD8TSulLtpel2RcTEZbgmSVdnswm+Z74WeFAsEWO89uZDqbWyJx8bkRw02qUb
Mk4OJ1smEagb2rDUOUxEodfJ3UKMBtW0mqQIAS5auYUClnCkFCQJa+cMA5kGoH8+el3AGsgvJDgU
bcsDUZxHMk9ddgMk9j46UvwRiDk7iYi3N0G1SjwaYbjSMWOCQ37ByFHNmyP4LWb07RN2qcGaXNdC
B14Z/YnRhoksx8DHJFVzkSorVKFJ70YQCar3as5p6AyCjaOBdNmMywLahekRXjrFMqwi+8647DLZ
9VGVH/3cJflQqyU54tGc4bh16UKFLZiYLp69yVeeWYenZzkXF4YBU3vJeU/H4UFXd41wBVmb1C2B
YpzrsXVpBjyAfwI9QweQmto2TFAYIlIWWlIE9aXRv8Kx5ZN/Rhs3Bw6fHpWw8MixcyJR5Onmn9c+
sJcqq2n3o+FQGo4tnjCdjYEkHgUdI1sTyQmFmlTcx2NKnG5aDs+yRbOgfPS/CFI6xTuwMEOARYoS
hCLsl55fV57YvJtN6dzZjI6FCEn3Lu2rYdaiS5NTpvorJT4Rrfq27+vPSpvX/iVAVfuXoqn6BzrU
mQd6enEgMUtlxIGdwfydbPg5ExFrsUnhTXVsH2z4MoWS2EM+ExUte7FnVG/jWxNz57ASIRyi+WCI
P6qzD9LcgyhFbeq/OpLY9m0WsYebIzvuZKJjFSG9VJAyQWYFy59AZzktoFnAEGlutWCViSFdl+np
RyZONkotpM6azCqzYGSMP3PnTl838DVEbS6NqeOEJ3h0OC6rlbcemH0cUoOLXfKdigd0h9YUJq04
KyovNMMR48xEbIPfH45KjkyWyTy79swRTkcCrsZ4gHOShfr8dUuViz30cay+6bWZzJVg91yXkSMq
cwA3waNto4Q1Oi59rKDN1B23L2Hhf7Gvnblf6BxwkoSdDx1pmmucM1foy9W2f5Tppa5LTADjmowh
Z7ZgNsx1aTM2pvFe+1nGoVlHLwclMsjGH8EeKGTeBfG0tKCHW7Cj67oUITq5X1a/h6ac24YuLvdj
5bYcOa+CEyRl6vh3VV5kO7YylqbIZJoreSvr21/MYM5d00JFhXBE8mEnLVPOeL6Prbi/k9zK3xAL
K8J9xxZmgfNl2C6KMljVGD0wfImRJgoi1EWVzAKYyYvHPQsanG7+ZtqLbgWfKAjc041s2HtVvE0F
GEVv+qx6DLZwnQBeDLEV7NLfwaunJZfIVeLbwgdQ9tLHtozeNHZ6VyX7K5Oxt/gXBbUP5BchqwsX
hGFPmWT5KovXzdrrjYBZ/ufVQmDLYR4dY00rjY/4q0fv6qMw2Lz1kmxhrjXPAZ2kn6MHxsFqCVua
Yarm0tPrahc2PMUMGriCsroGUXW2kCsP7uyyK/EJvehIylEGi2FYVmSdMKsQq0ex5cGS9rdDnsqV
ZwF3eF/8FEO+WGia3UDnIADc3gJCpIQBrTfQStkEsUlMIW4nhXubxZzDSADCFUM6wE+jFZXDD1IA
tYpyNjGC2FWECwA5VGowpBFTjoBMKrRDyahUSQ25zXiD8ueQjxi90VW9vKtOskD/3C9oyNw0EEk0
HJPViFe645Rl/yDfnaJldo9xhTQyMR7eaoyM/+Cx4dRIUo5u8jCwFXkORRCFr52tfgnQ8klQUJkn
jYfdQpjhg8u1LSrzT6BCl0EY3S8B0C2XevpgLRnaoF3QJ2Tolv6xNxWBPHNh85cXO9d5MGYCPrN4
2chKSoQQQV2u1BaCLgTdGfNg/jzHJs9KOUHVQ8rERZuyjHS2aUl23f6jkPCXb+EpFRrpGJ7HDtJF
JhC0cs9vYb7AuMpuy+Kd/i31lihYPu02zSfhoyFBG3Iog9Z7mVXenQyzwwXOzIl/N/T+IxLq/57f
ZE8tP2kVlg54KDiGwminh9JqDQYZbot3/lpqyuXHJIn3hMMVVzJX6UrMQFAIZRYgizwPC5vBG9ij
ukxValn3hNjC85aJaiozgl1wtSIMUprY0Z5z3zg9SjEEozgCJsW1HSHoZBseF/sVKWdRxcsIoWUN
AY9tWBO0uOEOsjQZv36TIcKRaKeS6Ijy6Rpb5B1/YdZ+UrSBWOHPSG+pNgwh6PMn3LY2cYgBuhOh
fJruKbRZ6IEGSarARb6pcBAdMveacGfj3SHPbVltqarU6yliUBd41ytvO1canb8+tI0A9qzkKefY
qtIwqqzlcGdH+4vCjT8Isdc1iqAqJFy270JgjH1RmFxkdol3+IHmormqIStqAin0ZR6+nR5kklxC
mSXYjqPM80zT+ARi9qKxcTJG3Jh7yUVq+dGuKHpR1Iu4JLpxFWApz0GmWreo9b8HiYuxgye0QVkB
f1kmneiwzcWhA0MuSLuKJOP5w/WcCjfwfvSNQJyc1SzDsuTPr+Si8luiUQ+/8uYfklL5grxTF46t
/lMA6ndNvysmh2+RCoc/2Kb4gf4QdcrPwgEkUvUQi0rwqfkGP8M3DjGo+uJb+MP80Z8v+Fq+EPoD
QlL5HZmnfINg1MP/F7/VjyBjIIC0qxWPyk8SQEfy1jd+w3f51Xx3/M6Vmd8SY8oX/AtwEvQLMakk
lVbfTIopkaf83nw5fuc3/HeIOlUQKlGn5JvyK9+iFlJo6Xfzy5/fcHLFCjs9/EqIqUk45Xe2foz/
+D0RtvoCX84ODEU/evgOZmfj96ff4Gt+sBuUjTqzWxvbo6d4Cs8bNip1Mdsj03pDcHj6Mm45wNK0
LR79ApvmosYDLdz3CUkZkFC6AmZkNljrO7AL2Iq917ymRdyTeevGCk5mvuxgn+BqOoKfKL7n+Ili
8XErXV3YY2pV0mW4wC/iQIrwGi5yBU2umZ5ARqoq+B+sgGrffQ1dZ3exLbPsckgbUsHpSkuyS0ui
RCvk5FeFDcNiVIwDlCfIqKvOuy9CXZZHJqv4LH6Yk/OSLTfXJtrU8FzsnrgaXIThhFbeSGzEvnrj
9KX3iU8Jwa3N829xVQ43xTDYiCX4x2JLeHe6s3nNm/ZNV8Xf7R3Xi89HR2dHCIu/aAiVAbG5WTVe
frOK9058yekDxTUft+S7wjr4lHEkXcar/e4dFsPRBxs2g4n266JfJu6pAo6qOK8uQn0VZ4MNowCr
lC50uH5mM3bPUidvIb+stspx2crNjx/1O1gyIzE4+FP+znBsvQzysYb8AZ8U12NYrAsZAhomceL6
r7Ko8T/bdhHddy1M8gpvev7G1fIqw7XlstvAQM3Tsb0iKsnFIhZHiiredyR+JPV1nFvf8g0smrLl
w5ukUxC4HxoL2jtmxCEt+dXokEZb1gROiO/mByjYd/nuOtzR+ELrDh3li47M4f0lNKBxXbawXdfF
q2bbfalXfnSBJxHOewHGdAyPfqthlkS07aAa5T1GLnnvbV63CYyKHDBPmZyXY9Ou74N1XvIBiJQs
kzp5bY8EoxY7K7lkhY6k9PBadBuRAHhzLlEfIAqOuXexx/dKD09o/eWrfL2+QKbiUNByL9MV5CKv
4l56zBiughoPDq+rIYQUXKTXc02WpdnBuF5jLCXnygJ+lrVnpcyszek5ZpYmRy3wIertk0wUL7Aa
GF/d9j6yxut0yw6wRMBF+X0c2/uAlhBwbvqPef1O4IiUKWKG6xCT0uJo2DHfjZ2MmnVxDEhlRYu1
gR3pkHu6byza1d7ydliDcaDLZZjgxzu0H/Q8h1QztvOYRF3b65BHWuSFLp131da6PvhtsnfW9T+r
9QIe2RqHdbof+oz50f1JOUrTT6ov2CsjBXCJE03pLnXacevgJw1kKGu9LIOfZVwe8TtkBIjcmY6x
eVu5i5ukiR7ypnnUCJzJ3BfFgs6rEgzP9vmeG0YhXIJI5yzuapN71y7gebSWf7BVU4lsW7CQNPcz
pSigUZcR8gz/It4dAtjUb4cxvQFtbefVl1KUyaFkTHB+J99BlZ/iGo3ybXsQ53qgyi+/kcbd6KUL
1xv75KErENly8xalfgLgruG4jHyXOPwetSHdwDow3rc2O5SKwQJblQt/gdx9l16btvxPRXMAfIYf
ikuQk4qAFgXdKGoo3UW//g4PNXjn//4ZKGKff4ZxXJGTzEuH5AJeRA5F0hAQ/PGHEDSJ9DUM0VxT
aT/iR2kwIr2+CQ+Ty5IQVDX4YUC4rLDAQ9JZxgc1uWP/YSRB6FO6h7B8I4aPCGUOQoJdBJNkCr2G
jqWGTtWeQfyXpEGTBCRCkEjXkD0+jqXCTnVfaH/R5AoqaGumAPTaitwTaUhzc32eAFfQlIwRjTP+
xdhViwniQUhLRm3IQGxy77a7bnCs5fZdltIWF/E/AqoEwYhMLFcagY6MihlTg73jb0F0OQVEAxr6
x0RRg0NclJyZvfLMdhQR6YBNm4ttDtXMpFfyrLDq7BAPCd2FDFcghU8oLUY9erpz33AI7aFxHIYs
oiEoQED0F3GwpKQRr3mROQ/JUNxB30kvdKn/6h5ypQtGrwB+pABPF3+6DpeLDssn4xjYxYC2JLYS
XVn8lG9viIdK1srCBAbvBQFh8IpBsuBk414Jpgwa4jLWU/c0D96ejKvYxwFHXS4LQ3bu56Szw+61
CeyVMhq0qS9ZwFrfBJOqO4mb/Oeq7d5z6L7SpOror6Q5oDhEO2eNeezyuwJwNZOVC4zG7QqZMrLr
WZvkM5u7VH5wYHDlCz3ghufvI+SH1c5t6vT+yCOS34q6vIy9RMQ2nZCy/DEZOyJp/8kIasPs0Wzu
QIYv75FmpPd8f4HZBAsQiBnQDW7b82sK+she17Hvvl+OwxVUTIA1MDJyewpc2mX5kY30S11g/TbH
twJV6ZWkmRTaK2ESTQxcbyQFB9G7XoYACs8W8RBh8XGGuUlck3IvVm+8BRVOLbLcADtFz9dm5ROH
LFFO5+Bq1mcPMhzJctjfnCISZJoAbti2sihQPx5UFHAp/7pmtpqC2qxWIgSyC2c5LKDHaqgGnoU7
uEaP5YjeS/YPYwwcLEKlcf0pR/Ye3kthTWm7p+SPi/eqPPJNAwubr4EEpFHTZj9P9DGo9LMbD5WQ
rC3Z4zOiZxb3/Ma3A3pVNy1TvKZA0QF5wkKlEqwLiEc5vFY5R0dFdxPE9qWIcejff4Yx2S97EpJD
tSbcIqrbrGJDZgpBhsLPtnZu6jwxW7henqqm6j38AKARVbqRIGwIoIBoKyPDDg62xs5JE1/k6Qe5
Q/ikpSnASS8iADIN8uEQj5FkEzQEAYnNm1gyAWLK6ynSsbjo/Pw6dxFLMsZWry+jb3b6HJM4TEL7
R6VFxcv2Q2fj0gn85/M8ZZUugZMiQfU0QkY1xrpYMyKh0pquKTBAbl2aSUmJqWNYbitix4ixcwRo
ZFX5FxNxvf7TpwQkY0DCgGC0CYrfxhlyhoVFmOjaeW3XCiFkroDOoMtWbyTSDXEHC+3NTVEPTAN5
F3HflrWggBDDleWFRcb0KHFunsTfPV72l5ewgShPrxGYkGkpc+ZpBkmQefGW22HfxxkIcAeBp4P8
+UYNqyrHamCd2oDekCzMRHxd/BQyzqyBDgO3Db+nLod9qVGOmCKFDRiiOMMwxrmgXd1rzlMVq1/2
llq0TB+MaZVdud8wO/9pofm7QPNWXBpL6mhLKzVSOLhV+YtC9/Oo3AOWfVhgwYUjyKWKBEPMAZoM
5XSP0btyGw2ZCFqGNKKaaoX4DF0VayX7gdJD5ZDJQ7uku5NIUbMubdnGxAZrJMUByq7ErtuvXjtL
VXXPvQchvBXca0K0VJOjJvebaN0sG45BIqYFImYrDSYgcMh2rId8Py66W2NQswVVHKG/UYIZv2vm
+nGdPm5iujWn5o1HCt3i+sD5IsPy+YGYqWumLwRoPBpimsswmPqrjnTw1ZDQcR6rC5zXUcKGzCUw
0i0Q/VyI6q2TJ7SL96vWaS/dnXsLfPugqYEgbx+VsdzftTEbJyQXZj1x3sbnILKv09q+0jFl9x50
2DXEEOBylczMUqty/dqAAOkK5DTDfxnmiFDKdAdCyRlnbav70rp5eR2cANAOg2Wyi2QMReGHZeTz
HZWguzKqPaQSKgeqBJCSpAvfE7VT5SmrgD2CB4zVOGUsu5rJrUbPqN7T2Mfo0mbp2P50PqnrQnPD
cJKpKd56k3en3febIsJ1+kGuCIqx0bGvcVRmWY/dogAsd3E6sX9AdLo2yoZMzF2bWlWGPaCs4pF1
bKQ/q93inQxxq5zA+3htfVPlrS4ki1YXctARGfk48Ywl0iFPXGm6SjuX+AM8+Vqj2C6EYeJhasUY
OY/BliFM6gl1i+bb4C9+/oUP3gmOrNtA882Bx7kH7XvyeLIic5yNOhn+nXiNecpC6ggJWjrKIIBu
0s2uBTaJQl84Eh7zfyoU6G+VBTqW0S/zKnEy/9/fHRSw9AmwOuzT0NkSOXaREjh7X+XQYKDdmuEF
La4BuaHVqkhRBaPNyMRsUDJqdiWbZLU4psCYHU/5Z/YdrEggZEUImnEGmL47+AH4NRr8h84lVRru
dLVkf88khoAqJ2MsBbgehqNMMRCSikrKaQzObGamCu+KM/RcWKCJqKUEYiPKwj/LMF8rKrI/ekQ5
Ekk3q3udE1Ojdk0OCCOgjWHkVbSgDCe0eciO7uBVx8iMz6+XaOaZnFk3yKWplk19hKf78xdmDH3k
vwnnjdaNbLbFmVOgRJghd0dXyQt+e5RjmWqHyE+dLB4DEw2T5tfyuT0mwsIRJqNKeQ6C59eUd2Vd
O1FOCY99lc4B8c3kqq2kRZXwGeZpBv5gLxQl8fiuqF4pHbZDmavNan0NBXay5QO7wTFbytiJxmhy
XXt/0WMslRqoQyW8qFOqKAWr6Gs8+z8kvv9K1DOTPi/Vwnr7SHgjlND8ZzFQrAmUU0odwlx55Rvd
iLz1NHY0WWCQSuR4/5/NHnxHjnIad4tYJ+6auBUK6Q3WsP+gNqcV1SaDXu1fwogydiuwYrqESk0b
WxIzZlnCKiBA3nsBk3yBLKqUcmWyBzC6CISuLtVCakyrcBFRR1UlSyRlLRg2z7x8Z3YrQC9AKVw7
bbjHkxvawn7Jy5QsgaMHZbfkYYuwSdWsw8TuKQS4RNk72TUTV3bZLuXg2bED4+xUgjGU/vDjL1Lx
puQg9lAi+qCVsDwQLk6HIGVfs1Hs9mtz0CmNRB7XWQv/2CRJq49kcSimfuXfyHqqaNAfQSnXc9Gi
ls/1PPnsxNvNXBdwKcZJwJcn3L202fegbdwzg7eIfAYFXyS0uMVUurMYj1Ax63jqtthPcdpKzFDg
omSjOjXxwlQbMnhTgw6D5RaK4FvL7q4kbshDxsdW/VUVv3Gp4wG0+Ne//OBNcfR8Jbm2gr2lphGy
MEE7S3/jIJ/wDpXeMchXXrOKfAnJeedmslI0DYImZhjophGmVAKmUcWnM1dti05wJe2CStyqPw5b
MZytJUGYYLts3YKg5DrEErvUKsjW6tbIQ1msu9d5F5Kf3X4o7A4dMTWxRDECHSVyE9lC3Y4SatSn
qnfVEa+quNuPv3WU5679uyTY5+X7c2YHBLiAf2BoE+HixAttlWwKRlgZOyAkTEVIbDDg1A54LFa8
8p1tlbcabrpb92a7GT/oWZoTnE+tTm0e4T9TZXFdvHmYT4Hz29MuyErc3aH6E7iC5uStPEC084lx
XduAFnkZfpVVloW1gTnOUMel/vJ25zJnMraDcOsK7AbrwNfIyvsoprNNkyEzFnFOjb1NAw9EaASc
cxEo2Rc/C88mA/eL3fc/VCyHyYHr3xEOZXi8WnN4oaop3A/F7abLrwKaV6V/lGBT8+aUJx6pOKsR
+kYLQEOIA8RUmzD2bbT2co/Yt4gGlZllBr83duN/yuTzLlhdCHCUd5iPMkbWqUZx61nfwpQ6YQkk
BlVOnWOBQajQBRWXxkq1A9fxIZw0FJXIBkRPl/xDQ/6AXljbn/EH4YUXZLUt7Nf12EAEt38Hsaah
s7okw6OeLlnAAUpKJNIanzw//NJVAcTtkcAuO0NDemUaeKHDJlyAjWSQmhETyqJX1uR9Hr/z1ld5
eJ9uh1ceSa0qSDGn+Ey+EeY8xQcrHz6pW+4IY/VzKNLF7kFvs4grJuTN3zPD4ACVUSkH54OZVNIV
f7VL97pbuj8UYajOySdhKk5YxGiM7BLdgdpVlbBe1H74Fwvz6V3QqfFk2hHgfDTkfkVyGtJ9sabU
/mhh6qOI2BXHtEPwQ9QX/MfUEaZbjmGh1Ch6E+e7UWOudvp02C+YiC/g30zasqBdDPCmsu2DsUcZ
d/6FjlI9ETIRmXMzOwrXzNOXAD0YtQj0bsf6dmN72Ayzv6mg9ZUAqmDtVVTlF8t2uC9qjl6FLWYc
bSxDzRH1vRJ3aLC120BJd+gNdLOFG6npEdwXNOStzdx5vV+TT4jVkSBdHcdnPE29TV/tMjobaHh1
1z2mWf5ZTefGWn+1RuvHUaIufaMu1N7DwRjynyLpzmcXn9uilWvJIQwrBt+uyXognyaJ9lmyMRrC
OMX3CsfxDjc5TieUNGzVMUJq3kDBLCpSSaP4GYb1Vw0VxO3Xm5AD4s7cp9O6BZr1k+uadIDlkrWJ
DdeGuQunYQq4x3I0TCx2Z1NTSdMDTdJAjHh1FFH0RcMENei6LmNxNi84P3dd6q4UX7gQie35ymmj
qN7UQbJ9MDoNaP0qnGOytqSFEHNNryF+VvBFKVcHMvowl1E3reSFw9Ca5zhvxX/2uqjpxW1ibm2a
wycrOh/dNV6U5cboUzW/NLaF6//PXBPeJH2ZIVsD1mQpGzK2hf9pTPGNTykwZp7jaWPmkh8FkZ9B
tzhhkxVdtvku8YrwALSoMVOKVIVvvGHU8ZwwYTLXhcSEComFSRMvTq21AwClNp3fZU4naozSGAXB
C6JoR5+vRvrpvaKRrJrRBqgdOagiQYikbFeQhGJC3SQqN4zwevEqS0BdRuubthMxicuu/LTxcrzV
/uhBeeHGePmx3HA4zyINp4w1LtRnM6R+CiM4zpPF6YU9r1uabh8UaV21jGTlECGVb5wWdFHwAJmy
5nH+U74V4iyqCJWF8xF2PjBTOaZRxcuo/FCZ0EDBcAeefVQ7f4TJJScjSe6jKTVbykxcCdSxHBPj
dFyrjR839etx8N6obda2KeQwbeBkDhzvmuDOSwnOvd0w44Gtaa/YrKbtfb7yyPJqDm+3icukkNSE
VruUoCDJVYzJjDosDSFSvOWw/D58Nll+83bP7gbnCkl5x5lMDp7UNHkvT9NsvRyZeNoxykmH+07q
Jjv4W9vdvZfXkHZP8VhCOtzMCn+FKcZ9scMJZZQ/HV/Ei3fdKkf5gxKoowEPsCnpOP7NoJl21ohp
ZfUnI1SlvcQdvQMi5Lp1Xi+THjgSWYmFV5PaNC+Nv5f2dm9MZVsieUU+McnYqm9koi2kQw4Aqmbm
C6xTBgjvrB4UoiInQgE1eWeDRe5lbbzITMNZMMuTZ7QKSrG2QI05qCGNdykMphok4sKz9kaflSWA
ZWhMlRJwtNXUQTyyzwcAUmUf/lJ/XSXpK67glVX+BWXwzOH89Nr1Gj7ZGFIOHXvTh4S11UzTsS/V
cFPTG80wbcwF1HeKTaONXfkgsmY2vQrTa1GlA/xBRV54eRM9SaGW9TGpL9B8GAgzfp1e1yZa94Fd
5PeMNU2SqfoUUQCkPBLqqNdf1vjHwbAiUoWXaHsIRzwVJYfIBmaahvWxzN/LMylOGJiQ1CzzZqlF
5UAVOMOPwO8+WymqUQz9DP2i5c9QeagZEoisF85oYGfL83PlCEoTZUxgRQJuMn17NuHKSfOEwS5v
qNEykQ4sxZw58nFnlYuPmTMUSHgZ9Ajv1SI3cmR6CMmRFRn28hM4Eb8fgqUQSZPkAa/pxBy7iIO6
QfD+IP9+Npxb80ZrR5bYSlqRIyCvndZMTzkywK8+a/ypV0VtbVFY30xxKffd2Zt3bum5ODTikYIV
IsjE5Kwd93WHYFnDgwTrWmVv+SOET8GwxSA2EN5cog9UoAJiAIUbPNuAfbIeczOJ6YRNyXCQJoea
lPQlNOjiuigcN1tQ823Jp/Jlm/5/lhnpBvu4z6EX4y6fSKDKPC03YVQAqlMXC7RDS4rqmgdvJW+w
tCW0GwzIvL3mig9xIsIBFQ0lRxIZz5TbWbRfb9ykYIcNiCoLAg6kthMdZ5Xv6mqZrMmoU54JOiPN
w2UrWW0kRaQyJotYdyt0gl9y79EkS73bEep/+VX09RSnF8Q+4Ljgt3awnG4GZZJ33maxZpNiN5RB
tfAJxiLX4m7tW+9iSJUnOnwb0XtYe/TXLA8Z0bNZf+wa93fnIHHyFcLeYX+vxshfNh92rfXKcpuA
bwJUUB4I+ZdSEFLub38DX8xlTI8C0/eG38LctPcZdhETeJmvWK79xvKSO12W8k5SDD5e/uinJB5e
Eg5/D21GBNI6Lb69/dLfIBrcmNBWIeoqvk051FDEWQQs4Kl/UIly5kBVUMH7lD3qY0IhAy0pM3XI
2DU7HdpfuViWW4Dmly/4xHKHtxq5AW8202DkrMtJtzByp/MqdyziETkIcVcI2xWsxu2j38tEbXkZ
evGlL0cKl5m1XBZYgf7G+qfyqwejUGZ0Ulp4DpSIJ4i4m0Ewz+1r+MyCDTN1pHEwzJMnJ16OKXTs
JOUavSh7AQWMXxI4RQXs1yQGwgPg1VEJAyVG554h9lGkr6Psoem6CxEaPaNbExEKtoU71wieOIHq
FkIQdqVUdqEKT4r1tNmU+yGOdgYS0OtOntKjrrTadF+LFTixEClKLXm8qZmQSN7GPclMe7R5ya20
wIwnGxiUch7SmKlEFNCtktYDSGgZjKnz11KyPbIheKc1gZHloPDSmdfiTFPEnI4cMgwUcLOaToaC
JCkjlNfpfUxGhEB5w+I/iiqTPr4bq+1vKf3VeISM2lhsxMWD/okmB4ZsreZu9LmuiCUjZkjkKy9p
Ama3mV1vyDNwzVioqHVeBOx2MoG1U2zS8WyB9vy6qKDBVlBwCg8wC1c1jDlBopVJzIKKu/aDOsoU
2XHp8N4GEcqzsp8HUs60BCRyox2jr4RaNFXzpF6f1sN+xb4sJ10FfxF9LshWEJZmB3oX9LwNLYw5
gWIONdgwLCD2K3nl/IUpwbmhAD0bHHIPzQno96RXKbdx0dpOypIKQCgoIoXrh1jkxHn8j091c1EM
/QeB/FA9HtSgbfzmNkF6dmWwg8WjdKqmmdP0QMa3GmSaV16xIWBfIQNCnEbvzM/DxM2wpzIeSuEe
bkxHW8cpX8B80oTc/CA4uibCTKqpvx3GwsY9kXnpkfWj6lZuKl0CaQaeyqWWFSqE4QIDPb0D4kt2
DfMsh5ITnFvDiYMtPlsp3Fhln4sy1ETJJ3c33NJ432iIXFGoiTwh3Bv/rmt7A97N3E9DTtnkd2J4
xeIs6DiJvmRJ+Mv4RpCGRvnydhu+igrrivwk4n74J0SBFCcfiGCxS28Tr/fM5ihShrAokarExZYf
isFe+MHWo3AFK9QIRMLRuBh/K5P2sPRJLxk0YwQRFEDTsueNO9DnFp6DVVtfvKK/sZbuq+O0cg0J
yW2plOidNV620dIZ+JsRjXo9Fd6ylNGaUNXn9dxJ7qiRtoOtyuTer8ZX62L8aNjhA5T8hgpH5m92
w6McA+iEXIY8fzS0dHLv9W6zeCXwWQzg+ZHIuYMAxAXWErQYqFZTqCFwur5NghW6I+X7+XyqVLj4
wAsHGd/QAoF+fTqEEOQ+iw5Z1WpHMwwANdTVWdqG9m85QwjgEifx5X3zXOkDJ5YaEfR+AQNjchaM
yW7TetU2vW+Ywrjd8CiwUq29pr0SaGm5ScEj08SS8wqc5zKM2q+G2cOq0gRe22y34JSDISI6ewHT
TnkjBUFNpN82X6tg+75zoZNAd9DAsYs2cGa6f+KO1mLsP6tdkpua2Ozivpssdtx+VdkHkOv/HV7P
nsxnl18o7hOTtijfLq0+34AzNHZ/s8ojak7Q0BUkT6v5VFTN9aLyb9INLoNqTJ30VVfv1hdHsadm
K8z7r/8CABGnZFKMYm0SMGPGhoUqYkoJjqHSOvRkVIxbPN8hjnI6HygndM6sVzMGB6TRjmwoJ/AZ
RK/X9+W/rJQCjfmV9qKxv2BAehMFFrAnbADsWasSFowr7M/Y2jT2F5FGwWNaBxrhCdYIyGKOHRQJ
2OGLJlgFeC/rSFKNgmg7xbwBWJ/d8uWX8lzLimzAcYWf07KGk3PTC7vc7/ZBcpiliLIF7VPAwZFK
plNT2mvFABlLIZ3nDHlMmAB9QkrStHC0mes6ZSW4viJsqO5Yz/gCT8AMoqSjRTym93WNIHyz/mzD
1zSG/Rw5GPu+lnFDyK5HxU+lR9iUnJm1qYn4pdmIJfe9VZxeWotyZimfK+VBhDF45Ka5EKkmp2S6
3Lb7ri3gJZQsUSpjkTQ8OOuGkIf5VVwk33U4aWoeLsniruBQMGMVMS8EoFB5F4+rb+KRVMv+Bzvo
w+iyb/6Vf9vZ/TGCRYR1FFzsk/4U2G7YZlXIjBQIRu539Pu3XcZ2UqBc96IfdhZ+0gC0YzsSXcVY
IhDdlhGejQTyU9xaN3mSWBfaJsrF+qYcnC8zj/xcTcSjJm8UP0OZ4j5/5LiGlHUbwDyVmZufoPmB
PcgieggxkVMdIL/2sOBGLuu3PkikmFCQRj4aAQ6LCsbX+22cvpq5rrOvIk9byAkj16l55rhr64Eo
8cMQoOsKhBeJGeiEFgLZgT2YNsfL47t+sXulHUBuMOL5+LH1TTyGFuq5CLB/MTg5U4svSHsSnU8t
0AmHw8Mg013B0tIoNG7oJ0CcpAfwiTyTvEA1pPwWjbQAyFyFjGBwNIygY6sv80zyE6cyep4FbAmE
9MxAGVNPgJygCNI+3vnre3FwBXdrCmoESevgY0X+iAxHBXcbMzv1Y71zsezLX0aLhLw/Hao3AUXD
vMjH9CaTHR/1fOShRqJPAI18/o6l1abKKJMyk48lWIF++lMW7VgMK0Abvnaq/6de0V7IUYeQGdVC
oguK8ZRZ2/cipRoAgT1Qw+//Ye1Ml+M2sm39QgcRiQKqAPyt4iDKEjXYkmX/QbilJsbCXJie/n4r
aZ5jFhmkuuNGR9sSZVIoIJG599prUKCKqjNRAhQRUscUrc32F+3uImZop5dy9uVF+QwDaQNbnwWp
BoJ27KyYcEgNGAYawdsp3b5VwVCX8G+A9oQ8WRohzabYUqp4UTJ9K4yYHeztVLUyBlXf3p9ohCKf
KRLiBlcB6wSoijolFlKyGw6yvFQnKVyVcPlX+PzPHT4oP5WlDl7IYOQMGa5atwjDfOvZ1XtP74Iv
JEnO3Pp7P6INEvJriYbilt9PEIoNAQWIgP+0imcI5q+Dkc+tYaZ+YYCdEcwfIN2zddIiQk9OPn07
YKT6s3qg/yDBQ+xd1ZG6KKtWkykj/bgwGTuQBK7yanJyReXzWB7Udi8/+ufuWuhxWItZHDD41p7w
D9TDKfAm2TTGs/ukpT9gxqkUFuspiaeRRhQaLgsrEIB7v1wxCWUvUvHxk6XEM/skfr6G2DkAD+aS
Z+/W6rnZGsYMJvsCqI4QKlVJyYI93S8PTlAYq/zQ2/VwXvc9LVZ5vOo2+Ve1QDr+XrdVfe6tR9TH
yRIBwO1w93h8x3J3kx3jLofJhRUWEvar6URuzRarQuie3lL/Os+z/fXUfe+X+IcGqKIJyYJJuJa9
iaDIcgFSWSpWlN0PqKExq7kZ8wUjCMYKwg4wSRJp7Sc2L1UVZ5sXH0MWSNRG/OPsdcmPybYDbIKp
CYzfj3SgmbktyoVUDyb5VJk+McAKhC9qqEt4vdgF6h/f+8furQAEUZ5t0BKMV+seCPW5ar1rDPkP
HmKzfTC96nH/zKn+z4u2IeP/WK2Y0pqiTAB81fdG8XjZDW8FeurWJyxWyy6N2EvF0Ojnv+RKpfmg
ly97EL8P46a7lUPSf/wSYepGfhozdIYNiGYfL4k185PuuGhJUPYbqqEAFwHX9B+22/mdM0NwA6Bg
C1c7LAGw2qlio8efvcnLBfpQ8+f/h8s6a5W8uNt2c0lH8lBI9jllL+0SY5C38royFIl1klyaAabW
0X/bLvmfS28+W+gK7mROANx/1SZwu2iU8CSmQgMheny7qgE4O2y5XdoPRbJT8SgepFjVMjaXrZAq
cTHHHhyvhENaY3OYSZot/kSb8LT+4broE6jEVW+c12ZBOXW5WbvjO/XP01SCPnGfICSZABpYg+80
7CgNtPQMNdDSM7y/LuQgpfNVSqqXl9YzY/XH13S2tILKLT2Dr907ObVOK/l89RaTN59fiD6iXXEK
ccSjiRlDGnSGHyus4JUWwSKqzkQ0Cwe3QXsH9DMBJdU9lZxDcUEvLF9LC64+5Flbvw+JNDh6VJ5X
Je0ikuu92IxWCSFFBAEcycxADOsinQc9Bqcj25wcKUYXmEjRm6phfiJRQovj8b6F8JZ8C1hjPgO+
c55BvvGHZNMVJQxNDs0N9yHBzsUcJwLX2ATA7UTYkwrzgXYk2X2B1yPnxhewxkvRzAUe39uxMieF
BSC0++Un98ypL5yeER70KKZm56l6He7JkzvV/yAWruVvTRxghZBiIdD0n8LYeaNxgkTqwgY1xNWO
ZY5wHux0mcrpvtZ/rVV/ZkDK1e1k7MH7t3li4AZNv4ycqfl7dCaVCIBqBSlTA0cZctsMzSQgYBzt
Gz2JHCpl7GdnSBi6CbyU4cNEWrqVGv59pAlTttmvufMz/cDTEwBcjtgbiiksgqkNHu8dQYEhatQI
AaVZVs2tuZfsUuw0V0AwwKc9qsDjNbCVcYastR4kszmf4/Wh7U5/79myRN9C14TCRdL6M+hj9WZ3
xnu3vAU8JCwxjcKbDueU90kJl8oj/TgsUvdQBqlBj1EuF+EJCfLQE07rnFpMrSZY1wbroiJrcSPa
QvfEBjO4SPAA2ScLb2ni5iVQOEmcydr0V3VQ9+RjN8tNMiHjqGWew/S1va5HHHbGo3tnonTznnDO
8KZukg6mNopyP+MfIT4TbyCj8+Y0oKzyLBzGHmunaUA4yg8bjwDfq2I5RorjuuJLXRSWe49J/94Z
lA0W0vzVy25vcm5xYXAuCo7Z9k1xBLFOuOQi7YlOXmX2g3BzHDQo2eA1tTZb/2qs2/bi5bftmaqM
eTTUbRkwCUQ5q7G7hTcxMeHySRQs8ddlpadxQ2Hi96rp1dMKMBYSp/5Ru4Xcw4XhWnoXw9//Nayc
AM2BqUDvvsga0Jp0kFh2H+95v3PI/zR3wx8vf46nZgcun8MFHOCVDLGPOCvLPIdW8VgMgEFA7gKD
+lradc5HdL8G2aG05DqrdTZqw9Deqx78gfVh6U8vX9RTR5izizpb3OhOk1DmzrcS3fsBKCMMVIv4
yCKZU0JIVDv/K6uSG7WGunc78Fnm74RkcgOzjATgGBt7jTrkHd7VDjmu4h/rkBjel/1bTSakq3x9
EGXZHmcvZ4TZt0yoha+d2yg7Y7PJpriJbofEUEQ0lzKhthuHwbaYnltCGnuUMtlR8AWs3mvi9EDb
2OQyCgCAjyFuP5QVoEyB6wmKhKL1GLgvt5qeSN4bqHjheJFyW5ChancNTV+X022eKVQiVPWAcOGW
iIdzyW4+F9sgAce0jGAhvnbgj8jmPq0AFgONmaR+ZE/bzzZhxhCu4Y9tc/ywnYq9tDaSKmgmUwT+
57Ej/QnETr2GWKZhDzDH4OK/SI9xac//ee1nG7iDt3s87mpSBfSigiswN8JizGesxyRSxojWN5pU
vKlBzYRviyYqdvcmCHBETvITEqxndm8uivENZmgUf+euw+uxi9fmyOkngoiNVPJXs6f13CfwmW3h
1N4PKMUI1d20vKYT2hV44D7ZO4Spunui0j4E7emmmusbKTs1ZHv98T+3R2BXIGsZ8BbohWd73bhr
8xrOH+0GgD8GbFcaSGr5igKqCYIiB6TY1lmNMOoXEwTXsg2BOPcxKDfvvcz/9MoWIQj9/BXDWxBO
nmBssr4en8tr2nrHMXDJTP6b3qG20qTmr/+VUoibB/xvrwu5l2AiAdfk3f/az/O1zGRkhcGs7GM1
BL8rHvqVa1S/8+QaxXImdcQyPR5fY37CQq/pd+B1FSN9FTqS5PaYPBQ+BwPvgGT84qZqg1XPq/I4
wY6OM5MJGuMUSRDUvU0nmKMpWh1m144DlY0NwkP7P21AayK6v5cvHUvuZ649wk1MZS82secOZ+NY
dOEQ7UqLOvi9lcdZeq1aziTGlc37wzuF5POlF0LsghPBEcn2a2zaSw2iRAco0CnI+kpCVh9T8Z44
d0HOc7JiAu1ah2OZ3GvEae1MlMUGj79AAGINANBuidXLNBhSDCgl9E414gL4RkwQRHUSMbIpJnx3
1htlldRH6gwrVogA4AB6YdaRviip7KRJ1NJF37ym/8ZO2cNHwtYv6WhnEDj6oHV9rqgrOadQHovF
0MNqS3D+Fiouj3S1KULIpF2J6+kXkzS0LTKDQvMOWComjtgtRSQjxpFjnZ1afc14pIwRLNBBXbs/
lRhN09+hdzoUa/VRtOkiDH78Xz0LTOJh1MUQxnLc0QhqWC81l7Dmeeg/ptl4l1dcsmijKzOuV1bB
0+JXcQAiU+A6JJzz8QJ26IursVuPt2rtZIlgiR4rKpWOMwtTKZ3D8rsVaS1B3iPXZQxLftNtkviz
ms3d6yk1z4CIeMzgxwMGQl/vng8O8mL1MzcLSmvzISMh+fBKOfOgoSpgeaoo16MUwCkWpQiLurkV
EjmJG38CqnsKItLbwJMj5WRHsNW5DYDnDdu6ikM2pYVzBiMPvQlajCLGaSVrPNu7zCkBPEnUs3QU
v2IKh8OaPTOBsJRiJstFa3uhirbww/dCPkNv+OZ4MC2Vgq5hN14qrwN1zDuevPr6FBFQI5ZiPP2z
krCiB97kUA7vTVQSylrgYyHxulKjtPkExoTqQp8dSEe+lbCJY85b1lsRJhA9EjYdWj3chgsNdQLc
uS21BkA69r3brDyR48shwg5Rt8xDIY+p8asHhkAojRKI337Ec5uwcEki964mxkx8ZCFJslMQO19z
a9/F7jtDsgWlRQR9K6kuGVueWIwdi4DiSaeRWGhalA6dIsahkh7yTZCYNb9MtstdYea/kEZl+51/
utaoRD1nVpY3ZRh+EAtbpZZSbst2+NCkIzUxNf4AnsR5GIBZ6GWXylIWzyKQaJeWzbdFQDKwHFAT
jTH6TZBRglzotekbOHPU1taaGT39/X1lx6caedh55HU3eeEbcW1FbWXL/jEux+8eYxCJUgV7WO6n
PN4q5KH97iIPW5YfECXuTAHHSkAQi4zhZGojPMvZCr1x78YB5wi2jpHAYCjw6ysnyTPcNsh2vKju
bhcqlPG8eIjaqqTPj29Vf2n3lkamWPk1tbCE2nNs3v5LOIo4Cnp2giceCkavbH9rl/5KBBCn4awD
9Xq9YH9i5Y69nzJ20OmjK2NT0Wn4D5wX2vu6KZKGETPOXg+IhDJZLMsf1NLms4DMJSeYXUinxHCV
/4mQOZ3TIqSIfKynL3DaElPi7We9p+J/vA5MPYP3YPbNbsMgRfDUOW1obbvtJpwXgcAAdDAZ5T6W
zKioVNdSCfq+dc1kCsiu0pf3yhwdH2I/jKl7Z810OJd/Yoz6zMkB0LrFQQ9GebAzZx2ch0SRLm7r
3dpxOB2cRrtS2puVE4OJo/Q2IfClzIhUmkkTJ//RlT93auerohp0tr9younEelySUQeCQUXEfeDv
dz5CDZiAZVkTRrfSWyfKCAXUlGpoCrCVvS/HwIB5p6SwXr30fUTRoIJb/EXMkFFGq/rg5Z4/QM99
rax9Zu+lGwAg81HhcoSc7b3OmPbzKSwqO+IVfCD7UJGCNboT7KQt1qBHL6RTFw2UK2ESSMY0zLgs
u4mX9kpFYwDtwHeCd6dUPjMzvDYGoZwyY4ic6XUs+0mSPW8QhEtitJg7bkkPOr9wSI1504t6Cf9B
fMc639ypmVHJEGy7v0pT/zlt2P8CHr5yL6DSymNCYn0fdbvwEes3wdYv8avVz2BiojNE0rkE56ra
Z6eHYCinHL//Lh8NnUeiSRd0vwzm3lrltIPhVUIlTUVdZNAJo2z3yRlW0tpQ1GffJdmRuUMPA0jp
24CmeL8zYUqh29P8qS3Q1NyOA8STRFmgwbLsTmyGOOMVjSmSxr0L5J+CwaEsLpx4OIg7eF9dhG9i
jouq6qyHrszwJFeSbYom7oKxpU0Ni/7N6tSf1bqpA5YRTDiDcChPC33L5DcXSZ/smUJduukPvb46
ZdQHiLzkbOOvL78i1jLl7BVRV8XoGJc6D8zz8V44+oMXZ6O8c+j2+hNqJ8hL0G7e3g+9aFrY+5Q3
jSt/4RBhhEpExEOldKsTkMOnH7h3licHkKQYJNVjAmr6FZNWPwcOjBJw9ON3PmpzMIii4PL8hr7s
Uz1Wt/YxydOBY1FIiAmPHzXFrAueD22mRjViNujAN3H1OcyaX622Hx71t/vFr/OMB4ZDmnZe7cid
0yKfNBcqZQXHcFN/7+F02EgLdflI663rD2VKgjjVhOtfFUi+unPJN1SmiO+snVbvT70ZDvcW44IL
alKKdDhDlHmdg/j8I0FuApqEnRFj4MePxCtmAKKMwb19JJZDjH2qbSKZZAlxNKvD7vXbAwnFzkeR
a9kPIHImwLXGNJqRiOdhTvKWZGcZUPsQ82sDWFltFs+BwqB/92BKOuo60tCH0+5K3LrSSfJ9NSTv
k5aCW2/y5OFfVGJaQH1KVaGjRgVsCA1QKGZyooCVaYomu31cWUa2cjdlYcmQ5Ko4yhqeOkgMuCku
v2uzUnMnMrHFHPFl8I/rnXoh0XhVCy3h+qGN1w8mRXopYUyern91LsVPzrZYQQETriKVShXgrkJd
oUrs5ffkGRKLJhnRlqGihi7nsYHOWFfsiXN4ey/5wq0Rv/EHtoVaXYm/1PCLAesQwrBWJVsO5fOu
hO2qJJgRvTU3agrwMxauWpT9oQ53v8gjRr/PN8CTbCiq2URX/gmuyDMHtZLl7WHNdOucj+HVx002
Dg7zjSl6ozv2wHe63yC1iVJpa7PDjkIvoQWfVO1Ip6ElL/0OfI1X7u5ThIzDGe4KWxCcAZq9x0s+
8ItpOfVRxOz4713I57wQnk7489QTDRE2+JACPDK5IB96nyTJn5p5WwxqJgHBhzAmStBKs7bvZ1Xm
DApEHesSnGl/oi19pv0D6UF6i/s6cjUrSfpHFTmufZZuaq+9lYJSWHodY63f4meywa6TuZaY/qot
5GxoDQrk/cpztroBpoQ5HuH37vDja4XFM8+Za6MSoHHmnD6nMTv9FJDANoQWUjcju/oa/1B1K5xf
k1m1n3I46hEtm/k3edVJrEiWIg0VIy06adCpL6Ityr6oS1EyaO4mxxjxwLU21aWqNHodg3wGggaI
QI7PfYVdySz/8XrIs5PxEo8K3feSP5VJbakP9DY4vL0t0uCztW7KOMwXvV0pcA2wmW1Q2XkSTF5o
dpOLfg1+6I6LCSGHpgfAPEx3n0dPSu+0pKV6dbPQ5Z0dqlsY5AZCMJvGE31oVQ0bKL15eJuUyz5o
88/bYrlV96P6s6iPoE4qSP6ue+Q2FaxfqiaxPhZ2uVAj9wseIAtNB0yYe+tzKADs6B4Y2iuv3zNL
mXbNZXihtYK72uPb7ZW5VxVu2d5K91Ce8ttq11/ppLBFAFTNCen9PhwoSBvsiVNceEh5u89oIJKF
9zCMoPK7ZGTXCfM7lOXYaNZ7+RCpVLW9+vE+pt0TKbro7yg6/nOOHuAlcb5QP2jco3OUeFyhQefp
ENz26KjJZPgiv0gdbhOsVpWHmhz16VZY36VEI4jy3gm8CrCOW2XwwCH6OjJsbZ0eL4cdy5hAVzpi
RIrnBMgxS8qpDALMC0AQxOmyCAr9pq5Nslv76rGa9iJO6HAfoxkDTspg3fuH56CmmQGGtKT1tJBe
A2YgE4+EO2vtIgBehUV0sBO08ET96mGtMWC4fMAVVfO8zrmhyXuy4vmIaBvl7A8p+lwk5uUAAkeV
Jn6g+eyG5B5FrEwazcpWNPBOqICi4ps/E4syRRAr7vtD6vV+Dv2rKssXzIqH6G1RLOU7j4CUgz8i
i2sMtnTD0N2ipr1zEnNnAsJfBA4T0eXuaxdv6wj3g35TmItp64RkqwCpe0aJBgAcfryaqzoFJ84d
9PnVJibEkMQfk/Aa9h7mWLZaIivCj792JWdLcCSMJR/R1CmoYp+H0I9dhBK9z9dXeNcUSnBemuOw
rx3yXaYjTaOGEVWC3rcCBb06xR3Y0Zj8O6+wlxPxwXgM6AOGZMnC9D1clCg08uEL1LAExiEocc2d
30TrL5Of/G5ifTTgRFOwVIX39nmOxs8oP5QbVbTsx4EsLvwTYdxTcfwN2TgRQFNRXAlqKRrifHxl
HPVrhcEdoPVK3V2HsaTMGP/ZGE6m/sshWXAB70ixsW6Tvpk/Ccv0IgbBWczBO4yIFjK+xUwcpH1f
BmS1sPNKO6Ja3m+rhfQKNix2W3/cegfTOJhPn5aLAP9DHsf069DX/e208mdSmXQjdzkdSrMH03+X
x8TjVHQEexKFDuDA1U1xLFPs6RiInBDMh6FokLQgKkP7qCD7KUlzzI1DKj+tk7BN8pva51kBudHX
c3Xoqems/IpJEOsJe2vunpWEYF29MhUORnB04nfw0+5JFapX1k2nRI0qIUTJCo9yopPWINtcpHEE
AHoKyKdignDZ80w/TJ00TDxBwuBCuBFiWBQxQzqf779M5s0dys/3tcc6Hz3gBJ8OCQoxfWz1vcZG
xnfC8EZKm3zZlG8qHGH2zEHS/Sk2hxMatn1Vn+bD7LX/tkprRxK1Kj/sTP1HR77RqqISgQL+eYMb
HKayqSB+qNtKWV2q9RPggYMJ9Oycrr2QsGMiLw5yINHrdO7BhSk7XMHH7YQDVevfwX7gbMqW8mO9
yeYPXSfVQj6iKTU0bXVefw9yYo1oTqjgi82AhlLfPxOYdZEsPRhF1rTX9pMIeESvRFAovq8TLl0X
RcFm4Aco4ZPIL6/DTKtz5/SXYUnkUxHrAec7THC3DZlrygbwa6rkqSwqPLyP7TWhoM0haOB4FH7N
fKjgU2xgr11t0oZVue5UEx65Kf6JHWcaCDavm9q7PsZzeclYgdHScty+UURj2JXJVcLEa18UfFfP
LOSKNEKCx2IeQJFt4J0MFJGk10b7fhfAUelmYs0ylGuprNI91qufsc2B6sQXYcbfDzP8s3UxpEGf
HGVTunzAnE1nrFWgGH5yiNv0vk1P/z6C7Fx4O5Zrsata5mbl71NSMLUqTtDuyjR+59dcnTmxRO/z
YkCjsOLityYk1W/GTGQYvsH45zMH2pimbt4XpDnzYaYvgleciUBW4gn5OMmGJc4l1mmeHYqGT1xv
oNwIAa837e5P/2jKS+eEBpQVxhCLt8EsSImNw7tZ+LRcttme6uN3veBmy3plOxlu3LlJDx6DLm6N
E17lGBPlDt+41uyQZIXRU/Y8tL6FbpY7fC2p2Hxs2FjYOZ/6cszI9PGiQz9G5jBOeCspJWwXzdlF
V3gDuV2TuQwafmRleCl7A2YTD4aegAutenxt/A1PAXsaLOmNyEC8Gf5mcgiVjMIrBKxk9W4ZxNFk
QkCKhuayn2EDiJcjiKKGsHqg2eQoYl7QTQVhXC07uFmc+rD1OzCLassVj/NfU86q8mOC7fpj217T
fRQXdaRXTV+jXdfWq79cK7znS4mLKkAroYcUz0LhKkDUIGAh++cmMzAgXXLfuLvfp0bT4gYT/1lb
oMPGnqx8X8DnDo9+w7SIf2Djwwa8NpBLOuR2vc+TyMSiTrZXy4rN+IgTfOB/MO5xuYi39XCZVQlp
cCkvUKdDLmCQX7nSvg5Lf8iXNrxeXeLHEDKl16flFEKPbQ0dLBlG5eAe2nFsSGzT2oYzWFRQtfoh
yG5MwBtKl7O7CNPZuzELC1IEMFIHikNtH0q2luB+hfnA6eiRPkeSnLfwNw/l6O6bobiVYazXB9HB
CcjsXrm1zsCNq3KPd7U+9kCaTXodBFq1u5Wv9XEOPLTOb9xgzMEIx+y6O8XhwdqnDJO54hg26LHZ
xIm3DS/nZNkRQsB7nsc7H4f7ZnxTtfDa+i3xBX4ejO/DgAg7DyeUAxwYXIyjfr7pHQLGLuoVzWtN
+/QLn2m3r+gwLut0Pb7xxs1vAUwf+1yndJwjvFzKZssAaQ32WVIcbypg8CtnN8cXXkLZERyr9aOz
UZrcMd2+cTfT183gOhc1Zrb7LkSA3IXUB07ZN7d+t/aHoDhFGLO47bULiYWo27A5OBF8seLEW+Qs
bKVrT2ESnsZv9ncseUqOXR0yc+Ct/h9mG8fMmTl7+pj/45aWzKyvvgj7z1NZF1d90DPD3vCwpLpO
eje8mbZFSN7RvP3lf6q8xxmszAPIaaY4WC9Ii+JNJEMfJOLNGeAc6uMAq3BAfdC5d5Mh/W9VumHd
rHc1858DhKHdaxQ890mFCW0NYS4QpZRtT9SfYx+5ZT1sEKbfm677hg8mZYS43YnPAnrgJSmSTSMR
qRdBqn+z6G5InGDfoDBLmdtg85gX0Q97z0SseLmfshHPjwt+yCqE7m7oR2hEzsW63oxUtR122E4A
DQjGuA+mkKsrfV+C951F08SLJQLMyzjGwS0VC5a0m884uVoLExkL0p+/V4egMamMD31SNiwPZ6Z2
RMZ+mNvK6qTgkVyHONxqFGUlKzvoyGnzvSk21/nKuR86f4hga2nLdJdJWH+7TLz1TkajTpH8KcRJ
0YiyiRbrJ0yoYGdIEuogFPoovyJZ0dimjlEp8OgXeS0GnP1WKyylhgTQtLMv30/XBh6d3VCitNER
4Z/LPX3idZYSYJa1VWZRalET1EiH8IetoSBSMo3bNWaXK74w376A/Cqp9FjBHJELFKHavndvamJf
CQ0ldVTqiUipIORJJIFxhaeV1N+FLaZd+GGTrQe/JLNcZn90wMpcETlRT0ZjGptpAaN5PXmfABD3
6jmV9i3rCHlpSeFkxxR41YYT2/aC0gmHHxHowir6IQTmhDx3Z07vLI9EIxAbCJCTeWk58eSxyCOo
PnFU1aT+UpVgc1zzTJyp+DLjgbFXjyeeiYI95M+dhCrquTr+y54wKTY0zFkUDMR4fNpCWYnvk26l
u5+j7N3qedfidNQeO36Gkya6++TvGA7LNcQhUrdHNzcgR3IbOwmJlZAqaQFeftzh02YyJFxBfTwM
dx9+xWM4Il8ZJuDyDiWBPl64qibuVp2JC4GsKgXZiFMvVKjYUKPKNFkPRGxRSUnzjITjADs5aLq2
f6YQtUEAeKwXQsT/ZonobFPmYb/FXJlRU33iCJlS9XMsJAlqlKouzpA4MDYLjsO0cHBpIR6jdhku
LAB/E8YGJWRfxAs9+h+ZpQvyEOobZmzekOZk06yfKUmZxt0SOCSo6AkYrvjKDAGJyUIAM9IxBJ8w
6h/T00G+ghpfaNIiIkgFpUB0c6k5ycitDnohFexnObpDcNmNxUc7gYZaIVmnOkY1sB0+Mpr7i6IT
5JwgLz+ypxwdrJeAlaEObVHCI4p+/MjGXVzsiPVzPwqK19DEZtkgcBGCJNBRsgnL0YE0qDstNbnv
YBrA9iN6lQcP9ieQuCfIFhNz+Ic7+oOtz6j1TJvvmCib1skneRnNaT+qFmNuzlnwyaeKYsX0cqWe
DArugdnKTI0tuaTmUHUZ/9FDSKKDHr8I0tJOKNMUbXp2DCF7ZgbXWWeu09x7JysyjWJeT/t8Ov2H
ZkSdx61FprxDfvr49jq7sTGTqQoQJM4I+OcE8DLxKH9ri/EyC1i7GqHiy/A3Cyo8gb6JzyKnb3ca
mY8xqGRw+rqzlf9kyM5wHYcDMkHglFPNnU0Qqc2rgKOJtxXwUN7zKgyUhSafRCChg14R6T2F2RqG
qZb7zjw4lPO4zmndbTsV5Ayz7w3viWghgumE60MXsRk54kva90cpfH8bi8nBRsxATVMf4DXTQk5i
+CyuceITmyRWE9kAIu3ozcoXJuZMcsVA0PBJdjCaZ/7H7wTYO9x2HAI2wH6RKpp/DAhyx5vqFEWh
fWh1jhWHh1pDHttKOu2lJuHDU81+KojxDF1wmn6ir9siBWDKpUAtyUleT/15OsyCSYtGDq8KxgMo
E8+YfrnThmUicyRtsBoDSZIz7e5pn33HIdfkDaoPephuO1+mjUcpivDFcr61D05fhtz/l7cMJLIC
xG2iTxvI7wd5XApTtbGNBqYR43oNSeO6vOrb3SszOdcqHx+VBXwOmb1FAaRb/nf2dlfbfOniU1S+
K4qV3ra7SNv8Y0CHN927iqK8eNvn8Q+51RQ9c23YBlqFiQHOErPd9PwB7Fzm0N9FUZCh/iTuprYs
f1ju4TkJ7kWA1l5WH7MP/gwzTuwWGdv4NNTjSZRT/HGPnAXRcmW2p2/FAlWBZyy2NMJ3S5S3J/JJ
z7z7fYrcW2353obTpkr5qzIwKgH9eeV/XFfvh7MsnOdQ5akQLJEnrW79YYPuP79cO8a8GF7LV61r
kfGKl00Xq+1USTsiKegp6Ov9zDEWYC7FiZnsjt8L8cbCRRr7CLNYLGEkDGf6zof+otOlc/AUYzMT
xfUhhku2eNqfvYrLVYKFjJC1G6kak3uCZm7IlABcyZ9VFaqPUnXmk+d0nzykXC+/XZZJ9uTZR8hx
3J2LO8L5tuPt5moHS+7+xBGHQvESejJjSI2aoBwBgfCPIFE+JTf+3PI50RHYh9F7sUiNT+EwuSxn
xuK9x7wx9wW43/YBpkyyldHqARyWRYJU2FoCyVC9KdzdrY7zB665ym1h8XZYlkeUDNfh9qI+mpvS
S6+9KSYCCoBmatVXnubrftdCnwVYUAmmebdTfpeRiUrzh68VzrVmcXbhQD9QQiMGbV9VTYB7vrHe
3RktYeJiPGypCOmHgPJDLrLJcm/ObgnTqGBevvFP5Tqc9AEpvuSxsN9Top1ta2UZZ0NdwkSTgRWJ
kDZ1iS1W9E55D1u5yMp0w+e+ys5hA/2A5kB0T6PutZ5pVWWDWpcIxuoJNwedrWL9WUOyeYkvdFjJ
ZFS0VxEwXvkQT+sCWIoBs1sIa/CvzmX2XupB/ym8/r06aTtnIKLxTdEcr1VrintqR3XN9I3fvxUG
qz37QYyUHGGbwwWU0ZBYSrZuh971Q2rwqaQfVuh9t4OJoFeIHUcs1P9mno8YEMFBBPWO4QsTmLNn
kbtL29eb5VPtwqFgzqvNW4Zx8qHRhqYwjJ7YT3Yeqw3v0/Uja++rrAGqfPjs9Nk7uHCvzPOtqdDj
l5P5J/UAdxeiJajk4+satzQwm5U+RMlt6iatLa7O5ARjCg31Rb3U0LwIeAulJ36IP9Js1jfgIzZA
SvMqcV5VW4ibIzVusQQTo7yAZlguQPy8lSofPjjxttB8aQFMzoRYQsGpBXdKOqFvAO/TYO4UA2bd
FTfATjp/tSf7FozFMUW0XJUn4hzJwyNMOQZIULbtkzXs7cD45UOCcgFD0+nQdOmn2j++2fTF9XRK
DwjT0SHSaFsH6YUtXRFBlihD7Ihvph/92B4vRYSUP6r4whIO6C+ySW+T4EhYyh51tAbuHXlTyC6g
knXIJNhnVaysKR4Um+XXl1+KZ4p4jasp5eD+03Wdp9+uWVMu+MZ47yXEC8v4h6yi5Gpk8XDRGbTl
qaWcEi5T+kBrwws3RFPdcRE3AMZ1+Z+7p5KWs0M/5UpTTEl/tp7WagCdLQ1DIXQ/En48MG1scDhw
j4iRwkb8KP4KgvBGfAtLuqPBW93oh4ggMjiXz0mOVc7Ld+6ZggpQAnWXJCYehMjz9ieddwbjOPNR
+QE6dO7tZ5EC7EhOJPjA5r4GzPM4t5MGjgvbm8JI1WKyvj4mA2291tXE5Ne0AQuDgQFnt5rDmrPd
Dd+PG/ZFEdcCVYXtay/tU6ewDYINwup2RJSgATqnRVf1blu2W694H/pE+YmRxcSMJnX9ta59ppyU
SHCbVa9OfpQeopDK2x2+QLxnvgb4m1HIkpOl8kTbywrna8QW062HqywL33qvBsA+HayT+QqNW3cd
lQJehY+3mXXjxbOJs5mpM1PlqmYuULtbUpL7kM4iYjfwWxEXVrBMcRsTnxIXHpuQtBpuuVJsbFiD
juYJir1dNrR6S50cFs8lsgrs/8j7L2NxEncZyCQ4WiplCgYjiAKjPtig1qqd/pXmRjDa6L1G03xK
WYcMKD4JeRrRZue7Z4duMHpMy9J6xgWNqUMRzV/k2W4SynTr3UZ7FZJdVYBvQEy77BWOybqxSJEl
3i2soRQAD7WS4B+9EzmMdb23NjWSc0JUwZffCxsX8fgciCKIJRFcGFYWhvOPH1C3rie/aN0B80CY
9BqHJOYv0gKxZJajW99ANW3+bd3HRaBaMU0NDfsOWYnqkyw2t/V/nZzTvwU1I5Zl0kwtvaOmdqg5
QX5VWUgf4pOyoApKzCaZYU0Gnj6OmULGkhCmYSpu4oln6XuQJ4zrfvdHBj1QFS/NILIKDCILzlFS
q+rN56A5ANTj9R/ia0gRSV0lUq9UJTn0VpUmr5Ppn4LH3Cs2EdAUpLcyjD67Z7xPIWdf+E4Mw6LA
+V5kjj6AZxszThYDSsyAbHX/3KVm2vt1C8APOKS7oEgpRb7XA7MUbjQfuVFNTtc7wUPWgWc50jXV
u5gwtdSESehDgAWviuRueyq/G2zPmHtlFDxgYrAXkpobKMKU3hY7I1Sxa+Lgx73dBWjwBu6dJaDA
eIaZrSr8oQHpymN9VUFXOKgjv7dvUFApHHUTvOX/xOeVF50vvnr8lQHC97FmfC+SdR4z3Ht5UT4F
U7QYFYfI2uRAsX/+j74cLkftrEPo/p/JA2CyFbgisFXLlhTcMhsPAnOvJ/JIH5YZ7Cd1WoLn1gac
SECkgtRfvrqnOdFc3RaFJlAP1F+8/B4//hWTprRwOmP1WGHAi76N3mzo2Pp8uPQDZEYFymmeiVoX
v2LMnMWXNnCA7lQ4UJEyvL6nRID520BPzAfgL7p7Q51lXYIcjNSAiiYEf5w6FLDKCG1gELPuHwRn
gNvYjCNCBXO0ljgJ9JdNSqfdT+ZfP0GofAL76pP7yNAifXqMZx9/8jyNJ5zdwtFGpgvkCifEVqoZ
8QGwRiGAa8JYAfuIduVgbNmdR+3DyIUw49P++3qUuyUbPtrEdF3bUM4PiPxAEx9fV7eEu3KMdyN4
JQOWOqQ2rR0NwHzq0R6Vmp+4sAIY3BqP4Vq9A+Xps3qAhMUZuqzDcIjrXUcPH8F+J3Dri79rGSqM
yXo1zUzlieeAGaIRqcngBU0FZ5Y/HJfDMO6Oh2o3FheM+Xakl3PsmlZjgYHg+jjDDMwlMTwO9/2g
SjOBLYPEQfQEKCaKZwuXOr1msv+hxgcUZhNHovXNqBdkY0fC35XmnPEfag+waGcYsRf2Jq2vahsM
zwLiV3wknyQTShP5cLQCEBpOQz8AIz1ClDEhv+s2ZXUhZjdCPvP3oDqhSfWOa3xBUfNjGlXdUhzX
pegTVLKqJkw1fPN95tt+yMaMBXd77bHvXkF8ZIYOa9pW4H0pHsHArbaTu4rDTeB20AIiBisEqcLJ
fvENO2Q1OH9UPRtInkBYefn1fKqO12IgupF2S3Gk5myRdknAuC4Gllc2oV2gHGR1yRxJWYwTnHAI
qNolNXjUQEVQiMohpR9oy3g9wm33BIHlmmxoDTUZ705wBoN128XZxXN1JAYlF9N/Pv2KUsu7Nh25
GTOjKxALhqPif5SsUivjQIssykWQQczptrA8pPpGTJiTYOPehZO8Y5K2Z8xC52jgQLD17xixb8tL
XClHdh5YRYm7YWrUwNpgcfwWrjDwhNHW/cZcJTQPB7PjJ/czK2oa8gjDZBiiKc0/zg/wzZx0gVhE
0TZ2mMGtTKHpnykm0TuyGUFki2AeFRqD1aUwuQaA22/bN4axF0HpLMLV4z9dSw6WkZ+6gseNkfNH
EmpGJiZLQugfL1r6YaR6rSvRAUFDD6PLJQsxLibcpBPWVLBCUHllqTzdz1Cd+dA9YRCpozrbybti
cDblgLloQYNEQ/xeO7l0MjboCD85u1wS/i2+cgI4BxhkGPYLObsn2zPEeZVs/8z5JyUD7bnHPCQE
wnm8n8E4o6drpoyEYpqpHQANoq3aAI2y+9uRJNWj6gG5ABcFFUBL1SSuhaofDVSFagSotTo4Bi/f
NMv0f7zZSjvKWAVbXWRxdhL8j8N5RGjjrD43zXZSqgOZ05qYg4ABnA+yKa2FBC3qqiAqfMzDnqMx
uJlmeC0wHu8URaK4BHuuQfK12YrYNmENciEzMnlqaHpg2YbkMFvltfw6AWk1XZh2WEcUVEKliNpI
LPcyhssNwNWYMnJTDeNpb+2BjPa6dx5ehgq1UCFt0xDJdPsJCejT9STthtULbgOPPuDxc3OywHEy
D3NfmQ09JA/2MygnChsfS8oHUFLGF0r4mmoAtXy5wezyMDUbO5zqgtf8XZ8+MnpGlOM7JPCI4WHt
P76uKkKy3Zy89DbZsGFUq4tIKK1XvEHC+ovpdaIpjWxKQuijjOk+Wo4IiHYLYsKGA2zOXS05Mqzh
WjgsQOpCb8KhhGsFU+fCj5yjJSBg7Ac/jQS3epiYpcArI6ds+MY4I7/xW35Y7xyhu1bzXwoLqCH7
wlAyh+zUtZdD1mSHoKMOkuR0qnmEfsV2EjoQrPrd8E3EUE8yWjaR/ALTFh9Gm3H/irowvEQTV78a
W3P+SEE0KPPMFntccGwYI49vXYf1KLtxjOOkdJSMTcUNebAQkMhRDZ0g+kT4ncZhiegdTFjYIlSJ
Cib9iVLsyZGCB5rMjNglCDXfcNQ9vjDvtFumI2EXKHnhkSa4Fh2SpoyuioWO06yQfeRcuI5UJZbx
HfrQmNGPeUQcKfmiWjwYzaLoYX7be5Ccik2fXhczFpEO5CNj2HQB2h3aFxE9KzqVDIHd4eQkt3WN
mNSwZHpvBt1z4k+moRczjvc5bPmrQ2YnSpEA03dwQusXqvFaBYFfxUw5UCQs43CBZdsXs6TZZd5F
CU2u2iCkFLAleKu3QClJ0xr8UvnJfUFpa/3S6hGiLhXN3slZlEXOkYe4sfZxiAVdMo6+N0GOVIws
a7OFYdY3zO0K38luwsZ2keZ0HW7MX9aaJOGMvaqT3FwbtQzGhdLGrGq4SEZVe1sYtEXhT5c+vTl3
IvuQTByAPfMXe0fAKiCPbth5pBFJfMirrX6MuOQKxiq2SfwJBw7zuVjYq2IzLzCIq/aq59yhH+Qj
JNkmJlLsePolWdYcETNXABuZ/gbCyXW48K6hsUnfmHYGXBjA+txmQNjHj/NPPL/k1MGnrFacVU5u
D0mBczYcDZe8Mdz6/8fZmTa3iW1d+A9dqpAAAV89xI6dOJOdTvoLlZt0kEACCcT4699nbcV9Y+Sy
Uu+tdK4zIzics/faa+hhVaV79HoLFYH59mDAYXUeFMvFf9MKscLIcSwrC7/jNPbWdKap38G5Gyjd
GJxiZiKqq3Hs/c06ebVI/OTBqykwWuJ7LkAWsLtb7fs33l67WgTbtFtBye1cyklnYCDlJLnL9kbN
56zGuDkrNqv+M1MjuH9O3vzMsN6EcMeJfBbiMYBqKdjEr/a7bfkpiPfNzegNA5dYrbyv4xLHu3Mn
4w6JMlSW8J7HZHU31As8bMPlTSjWfpVs2/P/QJuKynnlObdmsxxST7j7U9CiqoTfD0TeRKpMeE8u
NxQ51KS4C3O4kUO/a4xLpp5PVYQGFJK07tLkdeOm92K8mVM2p4D4CxEZxmwZNxaQLQ8pWvtLKaGG
3vnUd+HBwUZ2aBEKGNmIweRp/VNDuqNcVV088BwlKd4ATIsmg2aH5ZIV22x8T73lrrPXIkt54hkL
HRf8L62t7IEVoWbuWGFyXnJ7zi2ACp8XxdDIIFV+PT5DTW2GJV7A2hxLiQY6+FqyO2Dt3stZR06S
co4U5CHPBk3nzElHITIpxMCGxU6xJfdGkZwwFodG/avXNdVsx6b2ByOn5x4kadSyiZOGdJpv1/Yr
x4srH7sYcB2jJDTLv3fj+Ga+9z8I1VKr6yOh7lYMg2WSFHNCdTwUGYNQK17agBFT2BZfG9UkFXWa
hrvBonqVz503EuSZ3Qlz2pfLssNAbLIMgwWxKMSX+ZjCTa/emW/j/Q5u9nsSqQCJ5FOAj4IAuBTn
Fo1o8FV9i6sLQMUmebvs7gOuXM44GkspBMn4Bp62L9adDTZdzhIlGwm42qXjp43X/xXtgFqU5sBg
RBB06sWflVYkTpp+zvrBaHWf79l2ee1AfIkm8yEqpgt0/TDAXUlDQXH8BNZ32vAi296rYbdbYEFB
byYtujh5frw/3zjxxTyiEWlpxAtglxn0B9A0bg7uLeMn2VZIYJhnh5st/CRftl8EpSml1EeOJ+gV
Pcw7gLoEcQUHHWYNLHIPjAJqhx+vaWR51GdinAh2NcYTq9kJ2g/kL+cXYknA/3wwj7ISjS2PVrP8
jHUgwEfxguYIvgXFpvKtc+6dNW+i7jsBh59T8jZk9eYscxEnSSsf/iia8G6ZLO+6EBK25kxezywC
cadqiWiAbAJYr9yWQpY8Naeb+o4R+oIDt+K88glMoREQmMfxfy/d2kGBydu7Y8OHaKPRu3ywvMHh
n3dAPeyfQi7MH1aagHIm5b2Bvef1yB3JqI5lq6Nq2SNqEjdRenZcgz2HcySBsVyU31vASnXLIW/s
y0v5KGCEPYmdiKLLBZZm/jvZUHFtggoehcN7za9TsoqMNjSIDCCsSZYq4JgKK1Iau92sbs3oI3wr
QbRIF8L8TXDHO2gooNQBJ67yuDJEDo23BsO4iESiqUN9uNnDh91Ew72ZS2mnXG1v03D9Ua9c0/gf
Bt9FigRrQTg5BMR6Fb92u/rBeCdMfCNYo2oCoEUwXY9ekwL7Uci1l6hKbnHHEvOJoubPTA+PgBJu
M1blEIxmiJCZzky2/gphSjOPifgV36Jxw8/zRXRr+wU6RrEB1WFqzqrkvUebZ0091+nm3cwLELq1
p3SuAmcmm1iI+beIpXO+TR27mDHWuMF5h8jkrkLE98uhT0ZT2okk3s9XIe8ON455p8mkuZnaibQB
qKOyjHk8V3StGfQ2pV8rfGIEelcklrJ1TiwGdXaT646ARGEwggzj0Ta5l2Ow8/bRVtEp8EAN9414
EaE7ly2nopz0U6B/cDWLdGEymG54YUETKCevOx/5+16DY7YV+mCxeOSx57SUVsxzX77Wo9F/QJJK
iIFczLyH/02NEsKVs1526010221Rb9YZHmj52LQU2gUynQWSqGqOLMgLS4acUCcvSNHKLzABQfMV
0GtETL8B3BGjpWsIjEq6q4c5iLaXxySIULK7m2WGSjJIiVSl++2W/Pm05XWVkiSqRrDUgPJoRY8f
tcifKiwrzpY1HnF1O/xFZvaSltP5rASyfLXZfqYJo6pMa3Qne6cmZg3ac07fdgM7DKXYyNSq1LG1
KtGOSMMGewxRWLjNwdtB2KBWdbv197pb7l+7ywyTZLDb19283l2XVTjC8pv59/Vqt7xys8F/KMBf
UCY32TuvpRReJfvmvMn6CkAh27jIT7CszPf9/gKf+NVdVo3fojVoROSAgxVtliK8Rt9zXc3SxU3p
zNZXPvHRV6kroYy/BkNbsgEDhlLmNs54S5Zr9Nrkjqdb//l0YS7kfwDnkwqMqmAWTaAk9DPkLO6G
1VtjOyzxPsC6V9Q4LVLxqrRIH+EJP4FZz4KTZ0O9hmKOw53EBLK/Syv+W+J1RuSbIJQ/yCKZ1l+g
E5QtEZwUoDiwiklLG26r1bLa9oVsa29kM6z4GV1rjg+DvKBqoBE+5ptqNXzu4+VbbfPyXKX0x2y6
f3PaieyIOyvEBF9YhfwEUBmniRPF2IawpYLijWrfKKHmS6UnAyusRyAvRpzaYUQq1lxZN0XGb2g7
GUHgNiH9wiPBWm2BtAd+BEUc+yGrTyLI/mDVj62AgkKkS/ApFOW4pO2t42wXtUwuJCKko5w1Z3NI
6w9KYFISi5/jPVi0BPAwJxfzRVwnwapyxwqBkkU7e3kfOZp4c2siEhk4BSmWmQnpgPwNCHRwstsl
Yc3j4piWhkY1pyZBqiPUFSj5JN/y/knYz1mCStg5i0AlRbbJC9xovPV3fyZeRc1UkUmWhraZZhei
JnisxuxkcrKRen/fqpH4u2DrnNyuNwfdmUxvxwggcBGn4Z0Clfbu/BrWyYOOBFEgo5k2pw0TfNOp
jPgOzSDgkpUozlbXdR9Es/XRA0U9DSbE/oeaqahs8jTalk1snTlnXcYptL/vW388G+dz8l14hJxc
gkZlEblOmlftMuIvhvccAKSJGmkGTawNLSw5lxsFkjm62Y01lGdiilLTqq472IzBFkAc4oZ09jpP
3D5CsLL/qTOwJNBBBgplgpJIsb8NTVgOKqNyVwclXgGHzCy3ZdpF+S45Cfw+zdFVYirPWvUtjfq7
EYas4FORM33xNTTelqmIbiGkC0t0tzkz1K5izQmrypmGVaEmhQrt053rkZEhz5HQb1BWcnjEdJwg
c95qn+3cch7eabcQCtB1uJARBhP1WBlBOI/2oAlWIc65HzSTjItu/V4DDt7QX0Mfcx/lCVZs+XJE
9Fzn68vvyZHzwvRCJ6hwloTNdse461ax6aKqOuxdZ9t48Uk/QOL8JfXgI5EAia2+YHywY6xQutL9
KY69XnnX53jzR9AeNTTyoJZtvTaGnBfElR8Xyt9u4MdSbTBtFbZmSt5sW6SvQGkIp2aP2gDOOawh
Z5ffK6E6TPr8xFTl6MgJqd5J6IxCD3vJ8GhAAO9p7RXbGfn1UHajWslC+PnBvk5HWNh4JxgF0lth
+C0+DNNiWgiXQb5UJzJv1DKsWNN1CFynZWUTfY2OTxZDR72GLlZdBpGVGKxw0U83sWoTl6ukRt35
+/koURLeO7wfTOPF0cQKVYkii0X7bujmVykEJLReP63Nz8ZvTkZ/xoMJi7Pd8PHl5WNE1yf7FYci
cyCI9MgV8TaZdENhFI/FuCrYZv2uuIkCJ4UKDoEAQ3vUzU79Oa03lEl0R26T/HDR91/I1cr3cXML
hSWmtLxdgvDT5y3vau/12GqeNvB2eBGort+AGOYje3MXMeNNWwbODFivI4xCzqMIqSz1xeq2XAID
MwD+iQvUDDTX/RkFJExY6RPiMXZRlrP5uec03VW1WtQ3RYIm2IJq2gzYL28X+Bh0oHxOBm7YYxVx
Nsz32bVmgmPO+haWm84pSTMPLL2an8xW0M7+9E6iM8JCG1tR5Klc5dNnnZWz5cLdr7d3wSz9ygTh
leE5nNBqesx3aZyhBJzd2mGF36S2cQ2i2GG/WHqdeNwZE2Lp819+zM+8NaHcZxgyxC6+7uHk4sZF
0CbN4A+kujK0MshelHaJIuSrqOlRLlmAYDYVtCWbmvipVA6Wk2TEKQGI0RIiJW4iDiCFjMrGOvgo
KcDL13s0owznKGgDmJQueaogh9Nl2S7dsKP0uJfxhD9u3jCZXFARceYL6wTUu4Gefym0SMoFcbds
giN65Vi82bi7G8nf5NH48pUdcQ6x5aN8xJbPQE1cbJ4+5nY7LJpNl9NjIQ8QriFKcr3uvkQr91ve
aQwypn/JAyxPuKEpti4qguVVLdvbNGf0JDkIHsdnYblBLouKT/lIlFU1LHjCoy9lsiiISOoyHehg
5/ol+Oq8cBWoYJZRSODzSyGxXVzL8OflT3lEBeZTklUAPZ67DxF4asA1xl7TjPvNeDCERzebkjsm
s30r5tnrLfCcehRI/0owg8pHlYuVxChgswKV/8CuWp3uk5eMXZ/roVMnTXLhByryf6sKefWrOt0v
aA7RoUowLeNGKq6PoufP6vzTuJmzklXMUysB9TLqvhdu2OTu1WaRvZKRXZiP30a6+9MbvnFkp9cX
cnWoCoB5OaGeXl+4nPVIIXMQhpoSm+JORGD5gP9bpksEwSpVCa7K1Q/g5ujEpXAFGL5kAPJdKzpf
q7wYYTOjM5BdrogBmr8bzABaKMFaBhYp5Bzaxr2Yii1ovoApaxr4S8OUjS8kCPrE6jja6tSvkOI6
Q5LPOrFj77en4NQbLEUAij8KOpMINyImKd3svtXB/t7ozRQBllUPn14fAGcAYFj0SdC7r7vQuyhI
qc54TKe9qMx37+kjAHeKAHlcLNi4yglDh5h6r4n3sUtkPJ0LJbB58kGO04XhxvI9H3ALDyA3rnox
nO8NVi/x42NptF5+XyF10tLI5xgUteGnl2/ekbcdymYs9iOyNfTdwhqf325e1RXLxWrruRSLbLo0
NqrItUQ67HzqDS4kEkzKOscGwMjQOw/iCiJutmeJZkreuISRtY9Psb8cvAtn6D5Y9GncPYQ0P3Ue
3MLMBi4IMWM4Pco43h34CPGc/QEkba7aYbLKV01MWGbPR1DbmmELRystsjibFxEhwzfNoGx/dvzX
agcUk6XdQb7ExRz/oh4M+DROplPs6aOHNIIeLACOcFmek1rYS8JyBamSR4+OWkZrfkT86S+hf+0N
D1bpFuH2a7xz/zIGJNI3aa4wl/nH3ee36ktUd1Vod6oVdkPApV9PO1MbMDK90pCIeZJWsBQ98knP
22Y384Ym+NDQUbeuOXqX+/K7wDkD+UjaozT7Jj5AXp3DrLj269g8gmUuUHvJDyHVklz5PR4TlZYP
Yg3ES9akBFAopFSkySVp99LtMCHgaEdH91H4JjYjPx7tB21wsQjfR+6XmBzdoG5A08LLnN6B7YtG
4LA9cV0sLRnxpug+UFFeevvklVf17+STLxBUQzTTs/lktiU0QyAJ0c7/WELJoGflhBbow2RCihhZ
MmpFSOmq36weQkee6Xkpis3wxnAHhuGHwRbKEpo+ZftaABK/qQD2BLq9OPGGHh8yVEgxQYA+ZoJE
F096+Lb3eUWdPvsg1VEp+klH5yT1v53iGt3rGJdsWe24FJ5SErjMtVxmNVr4SinodliP1OwjJDoY
6TnnD8pWQkIwKW9VN5lwX7UUW/ofcL103kzXGSMEvB2RDTBJ8CZv6i5nek2JdateetFmV8NQXv5r
LALYBlH1LpqVr8QZUherglSdnjZDNUYKQjht8GmRR0fXBQ1C3DhZ6k7OyayZzYao9vvbdtud9f7I
DgFWkdAWRFRWA7dbjieS53ZQ+M50esKIIKYhfgvofD7UuzcpDDrFc5eYNlpAroCqeCXE6zbSJ5PE
hrZJAz/5adQdcCM/hjR0Lp50tGA5Y2L8WNFgl4X8k8cKMCZcScYdAs5UY+pRdtBuNCrziCvHde6d
VqxU5JoA6U6F7L62dTB7FAwisrWUtbYXbtgX2WbcNdeisB88Z1J3+Cl1e85gWuV/FrDlYF6sACp3
vfgot5KsBKPuSfxSgokvwhJnRhdiv03unfRMnkQe8n1WTJC/XNw267fOmP6tKkEsPVgy75wAXdSO
+WKw/5JVEB5/DSpCmDIvvzkMI47XG6xYHgF3DrnHkTi03+0qp1zVb8V5dBnmdx1Qk2yrUVmrhtTZ
puvVpzqUMghX4YwyFHitV42AHLyH2BsQkJqQCull53G3+LO46dyYdF7j2SUTJF421xchjNFHvHeu
yZ1EstA/qDiVzbuUYJB5sIznYnhbBXgYNyzfgHHR9mASaQYdEMkhFpC4SjvBqMcl6V28gTpL364K
92zj725t+KduDXGeZJ4U9feCEzpsOlIInPrzj2T7bj78lCJYAqFutfDO4TB9FZLvsQdLgiaBIByY
D5qHaieQhb62fbfGh67Ml3/nHhu1SlUd6bo9EQqmJEDAglcQWuFHvlg+wJ/goJOBPFMJ+DRwAUcS
A7Q1yspUWow/6A+OK8BIoz2JxcyqZfL+Vn3L/atmLkMatClcgJ4bFHpsVzHlgbKCnIomgZl4FBbv
3REbDckbza60pnDtGWsHdJI8FONSnliHz2x7PicrojyUNAwfJzu4F3d4ja3cEO9oOBVg/b8OyhsF
Utm5Rkq8D2dZTJB6D1bMzEecumwLpqEpngDJisnfiQt75r7BlKRxQdVCBzOdjmV0cE7W+1yYI0Yz
ExOxJTRTfwwzKn2XpJa1jUblqrsfB2IEZlfcTwDg7sFyURgInGb92Uh2sikHAfSOGc7RkKqmmCc2
HonTYix116+y91nhfZH2U9ujPBM0IREBR+WFiMKYIp4Pi+xiNbZ3PltgOgcCRpRhZlv0Krs2PY+H
xbVXYtDKy6qsvXxExQgCPArI7SHocxi23ub7yzfZDrUnnwMZI0z4BZz4mKc/ldAwJinRkjauEa93
+6K6TKIKwRj1T8zj3yKpksJMFCMZX0TkdXZ4h2M2F951NeaAkC7SDRur0noimYhVHIwUL+P203aW
/5Mm6BTqjMqGVAA4EfeiGtvnDqXzBx/31zi+hg9546CHQI8hVwWpFWTFI5NhSWT1Cjtr4Vy8CxnW
tC/fhWPIh4WmAxYcRR4kU8+sKq7iZhfu9ljt0G7O2e2YM5hYMATUleE38mLL3l1EPzReODDmcRfo
Aj7ukgOEx8Rf8sX2EHp9TY9xiz3f/ffEpR69FajdQBqRZTFbBaiaoFNZtgndqEv3yHslXQOkk7+N
jgFBDnpGelNg3SyRMAk4hcazozDlHeXHWHpwxxlhaRLhOpghsjXL60qEF1ltCbUW0UUT+wpfCyej
X6qCE1CqpwHi02XHkB6UDZob0jJepEmt5cReupkXEU7FvA5ybkbnXrs6975rEGBZTrCJttXu7Ri1
l9Y0/Zrgacxdev67KOmvxEqyGA3moJKrG50bEp8gFp103Sb5qqZKpAnGr/eqBcxfwAxjeEw8qpcf
kH+0n0L5CnB8gI/CvgXE+fSjFds42i2rnV4PdgOUp3o2OQE1zioljI9uIeTFUuQhPmzaPg+sIfoB
ZtE6s3SUC/PW8Z2z+ZtDyuj7HMnuzwy5+d5pLkyBKaZFDBFJxBtZE2vEpL1PTldWpNL+CiGXl180
sn/AlpORroWSJOAflHsd3ZPmW0oF0dT7dAt8JNPjcBE4iRui3KVIpZvcEchYbKKbxZ1ob/KbUQuW
Z+F1ulmeQ2u5kfOBFgEer4Bj85LSjWYFiFcpeoKARRzTo04gskPLxMRpFH+4wIWaQ8qNrh5zsWUu
qwHcY1Zwht5rvYouVYB6xIRkqLJFwFO9UCZUPnzyP2wnjjqjyaeewm/54JHFVyR3HT2ySfTm8Wss
hpjp05QSIVIH8zcM0xDsDDdyx0iC1QeEa7iUq6nQC/iog9LR//IqPUZ+dHURqBo6icANpgg8orFi
4/Tb+Z0VnwwOaX1vurWHdg1sQv2DFSVYBcgDTi5tpng7+OrV7QcFjoiAYAuYG6r54suXaOGp0z2C
d4hYF9hnvE2TwmT0kmSWhZFv+Wi6gdbraNBvzgAkKJXtd3Xu5WJ77c7bNyot3QXudDTi6nhkoCXj
AKf13gYBwyO4K1FdvHfG4lMTF6/kD1CJriKaXYwj8zKqPuidMA0a/C+1GGpAT3ywo8Kfe0+hRVYD
9Drqmyn04gc1WmU3uRNLUR9MlWko7iSNp3TbBlEAE6UYgAjKYDx3m275Dx2q0reks1VaRp7LrZA+
TcsHNdlDmuRXZPWRnYDoiL5NL7p8scwCXk4IWNC+/GGO8S0+DP0/YjqOTUY605fb7YZ2u5kHd+nI
scnRKVxF2IkMHzs2FeNa8/52+PJII62u2fCtkZmD43wNOxiU61Pa4CNOnTYdyhrcruKQCm2qKPMa
vMfzznfsSJc1kRszmEtr2qsa7gOkb2n9Syav5ieCIYM067gkEVkEekLTqn355Zv1TJ1B0t8MMjxw
q7Ruk5sFCdXZ42W7v8tJxJOK0MLfOKbVtNuSBR/JCzoudQR0XdKey+rCR3wlZFtkRAGDVMuXSlvV
iF+VYXjSl+Z4qs/smO1n7sdUiDy46bV6q3C7nLdM9V1hwZhEwVESg1KRldog3ATyt9LWcjziWLYY
lLN81UbC/VyMzfVu3twd4kQGCAxZqEjcd/JNPXFXBcxMNgpRFblGoeyz6RL0dmFTbqsmukMpguEY
V0cxoXGd/CskhhYUUjbtXVdW0Oo5IZCwBXMGo7K+QK+u81FPfkxwh8SHVJNFSdeM+ge54uXrtUn2
9HoBXJkXAWqGC3OC+A3Vbvd9sl/0wcJOBmvkQS/l5aDVaZ48rAKFSgnkOXCUoO94TL7lsPULAZff
g+8D6fSUx+xfHb2BFFAKTI7ohDvmGzoJ6x2OOXLLwkjTiOJ0cSoeRLvACvRcn9c0+mrA60X1Pl/P
bmnQX4kHYMW6liA0NM0mDnwWwbCcaeKjqMxVjx0umi+aA+gv0ct9mNH2D0WK8Qnr+bGuHgIP0ufa
4A6X8A5VHybSCDho5uAcLoaR4h+p7swKoTn40uIc8B/Hz4p9GeInpjsi1rnKWgOOwHjGHJLCAlCg
hBdO/ajr0mbz8pM78q5hU4Fe/L8nN3knCsx+Qozww1sDIsLCvdbxsK3rz723vhEBW9RvIek+BmiS
NtlLDUpWkj1qEwl2ZKkrl0mJ8wvxALwrEmula5y90GfAk+SEylNuK7fXolVPH/7PlKhPPsakNCmq
eYMtfRhYBqX1epCbeHFu8gAOiNwLFyIiYIXQlew7mBlrnC1AT9isjIuFs2h8cuL+6h8+ejPwbCFc
h5mPe6TOXs1Q08cOtXOITSx+AdZv4iOH0BGlOH5pQOFyMRHwaK4TgrTE5H3cIIUcdi5yFQiTWktp
s71qquX+TOo/Dx2Ddl6lMp2m4T13FMJnOBw3IOFTIeDYbatgO9KdWE31y3mZGIEvUG6QftBB/3LC
ky2UAGRNpdTn6205kATkiHqKZvxcIcUuEyMWhiAfHA2CM1JFXK8HNNZ16Y1T9+F72DIIp9dGUnj9
2XKX3pmYY6lpLJ2YDJsH1IjdErGEkVFpM9w9jgRy1Bg1Xmd76WmGWRzq2C1+ke127El9OERhAdFp
wq0NVdvA/6+QDRfYhgYohYjAOmq3nN1Q7DdBZHlMhIkw/Vt2uElu39tOCu6rjLZuYM4iviMImyQz
UkAJaHgsY6V5t2BVdv2X1/Szq0KofagRPClXk4Z99HbePEvG5ECC+OXQjKHFX3LLE/tUqZGuwzvG
qrBcP2ZGWhWCJyvoZ+GaEvUP5h3PNCjAByEW19D2+GpShsJzbsqE0tIioJivG2686FfnzHnugKrO
drxoeMV/k0TMWky80MvSgfq6e2XjdTCPkN3CQpNPslqfvXGMlkAjqP3hS0+ur4qHbZjOot2dWkTb
pWTyjmmiJhJm3CM+o847HU2atHUZndYSch3yBO1SIgKfroyOlHo6BbhncBewdAyAAZ/2s2MUz+tq
7fh3EpfzQvzX38/IQ4ZyswMDVGg5I1XV9TrZzBcOwz0bnUAd0h6gllZFkySHIhWyGt9ZNjF7lFw+
TEiD6shEXIxF1M2qj3cbyO1y1JIkya2opSlcRMvTG1iRlCGtkEYZQmyU16ZjcJePD2mxef8H3rjP
FV7MtolDhWE4C6ZLO1vXs1m+QGtAAWk0ccFmOZFKJZQFDRI0WCBn6Mp1STAP2S1qZj3UFXpgEhpK
ZPxIK6yYIWlo2Wb5fQsY/gdcjOfOPbBOixDG5HqavZzNVuiGF8SVaiP019Bn5XbLYF5OWRwZVE+4
kgjFzJEw2Q49o9iRoaxcxB9Lw9NbtN2p6cEHDBuEEVRuOLSTTaLy1nnsJ/lo4nYV20a4RzImGzbl
w4s9ohnRwV8ebA6vC1ofItqY+cQBJd0rDdgykm/HlvwiYU8tpQhiQgV3CZE2W3GU6C5Vrg55NWZl
GLxZucP7YT67U1WoubWYzHYfOOP10BRSam9X4ht5V1iaECbNyaIYLxutPs1AbUbVMgvg2l7eRI/I
/7xyVEtBqPeNjzWFK9ph1VPI5gRjoV3s3gusMJL2DKhs2JxFPiJDhwKX9qRusU1jCtYNmneS5ADq
iTC4PxN9SJWwBEAqcCNIlhc116rXLdqEPyL8kvRaGheKwkcfUFQi89ne8up5KAIJK2R54rajBkHQ
jrf6bhbzlGsFqbqqK5QgPyqWTJ5+4m5IkihaK5GQJ2Pkn0EToA+p10VARFupbf63biLbraDJhG5l
2ZrqflADvBePx4XYmyI4dYm39RnEmpUnYIGMO9LhsGNqliNdSdFBPw0XrHEUCqchwOf28kjYOnUd
p/TMjNx+u8gwwxkqxpD5VvMvSSEZtl8vqjVRyYqGVSBJlb6P5il9Ghyu2v/YMUJW3ECBgBlG5e3c
21WXzsY9BYQJRZq8eVyZOIp4qUAzmkz9W+YVabQfCUKEcx498nPSBESJ5AGKNvbam0dVgUoH34HP
D0r+yMTQXVNx2dJwnVj1OkiOrg3Gi1kZYg44QcmdeHQGZ1fSKHbM5uX6x4Fi617p0cAY4qso5xDl
mLQdNyJ/jHjbS6dYkSmcxjx2aDGS7uhOI2NFHQXgoiVvKBITYA3zBZPRYptsUwEL6uGMnojSQZxq
c2kivZjt5lwSY9VONj6FOC797ekt0dOWN/3wSKJkWgkZAyLu03VdlGG4Q69M0KbDa0mwg6Z/mskI
zMp9QgiZpI3UTfI5Vbes8ApZjOe9UkcwvIDDVnMAGnuafBP3wvVa7DRSDl6PbV2EA2E//rKFKFvc
Jdtdc1aWUHY5iBD8IRX78vIDPea4s43RQcLKJJmF6mHyQIv5uvcIaKKkYeOwWTS6A42CJaqUVD+i
j85pe0t0JHtmYQL2MYsvsWDfyG4Hzw5w/JG7bkckd+LlKwyeOdJJphShlaIQ16PJblLxKngVZf8d
c9ZLhRuqjNCV2h1eJNBDakN/TBgBPIx6+51oJVohJnVR18irIHWYiKXdHFEiT85oWIQSig2kFag0
LElChqy+arrFJ80GfQd7PQioSrJOGX0btxd1cwb2IUWZv2JGIFkFYRhj1n4R+zDL/un21dmqqK5b
H3Uhb4rOSVU7WiTqyQXpvnybnt3PULsQVEBqMEYFk9s0xqtqOcxTzmvmMYpPrYkoNYHc8qAZkZm0
wLu8pr/XitO8DWNaBc8cuEJ0RDQmJ67rmd0MC2mEhrFYnZBrn740IUfvPt00CYc7J2QGi2+DqIXy
UtxqYXUCPtU4aw4oxBhrb+IMfeTO5LTDxiFNFbeRMPohHfv/4+JmrsIHJEjBsurpxY3LFRkPo7/7
sC/Ld8Uiv1IojKaWlnhBHjl19aex2TENAX6C2Gs1L2w5d4YEG7apwdlMcE5j8s8VGPRmjEKIUGbP
mQ4kx6Gk7ozn/RsdA/gTPyjtWzW9v57/LD2x1JF0tFi9GGNDlJp6wIeDjGfRb6RbcEdmkBDu9bUw
ihLmQcfcSTiVSgsh9qo/jLIMlptDCpZm0ikZsYJrhPgua/Iv1oz60pYkXh0sapr9oD8D5b6FKAHP
EiPaqNhBJHHBLjFjMpCVcZkSpjMKmJef2zFRG047JG3stFjBKHQmR2S1XgEUZ1j8qmzWTix5YTkQ
vRqyM9Pe15wAKr00l+l4X5XCJZuXtKPsoQpR9SEdmMKB8oxPYFwvuaVtZfzHm4FGnCgvyGuEEVWY
MPSr8Xax8QnzKd61y/nahqQ2r+GGVAFed9nslDnXM4h3TB3AxkeTzrFjOMpvRQpIwr7fO1lqfV3J
teGrThGC9l3OZRKQPhJPZJiCz+APkR2wenzP5vfgw0iO00+yBjVCIFOEoVg+dFl1+fLzeGbz4TqZ
3XF+wN9FMPX0PQJ7g9KxIbvZWNFsPo84saT4CquQOlf7sSUkgHRInWtGeaB3IRuA9cUnz45jIQrY
l+JtyPKEVTKfXleF9Q6CED/i7KCigOqu7qoc0APSF8upxUpyiAiqQHXLOpf4i4pzgjBbkTs1shqh
Op3Wmj7Dc+Ff5uUgam4unezknrVl42K/M/fvTBQMm8VS0SDMifGk9RwtHey4mUvLpmCgSOVediDL
ksiJqFWswndO+LPjpZQWQdYRcsAX9U0VoTi7Kqpl2zhGLOCt91bsR5uNsErkga2QIYWQmB+G0XoQ
ctIZU7URwmzTHIi9f4RZGHL6tJqKGTnCMqT2dmeMVJ+umdZplm7TptgCPBIuNF8k6mPn7x92fvKm
QxmmuUmJ3T7jdfih7DLyoRGMJvRFcz295Ea9Z+vTw1SJZcQ1xk8bjDOblQO0Lz5p/yASoUgIulsy
31Atoy0wzN7ux+rcX3/VdKHzkFHj9OI3SpSGIZrBKXLxqo3I+5IuBdIwV3FIHGM0rs0xBF4ZGzx9
KO4E6UrfYoEHIr/shwcNJCCpI0wAhSAZXrsLo5ybkLzTs4xZkAK0TAwrUcgfZPAd4wwUUAiyGICj
Y0Rh8fRmO1HbzPpZHt2J8y8fJ7t3v1oyBd2pFden0/4h5FrttVAGS5BRDc8ASJ6bL28cJpGfLILI
hYmBSmyubmyyCKoQJj3ErcA2OJNTUH6K81+W0J0y2IkxFBr+bXXFmuR1SfPB7iBrQG1kzTVZ7gNT
du3d6o5RXqNqRYqHlbYqGjeFIgaTVWWtnujIFP70PV4ctwfcY/oD5n2SYk7tAJxNCjG4njHDoAIz
mg2HtcxlRR0yCSgb3ML1z0j96MglW3ysts1F7w9g2YQV6ajSp9UhLWBYKIFOpWo5+9DXGBDDahYb
2Z2j1hF7Gi0Sdk5fBJCICGnWvfkhTL5atV8k0JGjvxFRKFGUTi+9l0AkGeIbhgSYC3frwRjN7AeE
80LXaT/IWcZJ2g/NrnhN2fsgudLIgENdnOpYYT9iOMsBSOrol1eFOaJMVwWQGD0wLThOL5NaNpsl
qzQFwLYu8xFAUOeoPt3vln9LbF8yoNNcy+TwjDMKDCq1QlUSRO3mLKTAkYZNHFc8CfEmJu3Glj3M
p0cfhbpDqCVFXw7zQn2r1pPPBM1GTRV6cEyAoecSHQAxUCepzegpowV6KrA5n9H7LWFOymY1rdoP
I89R3DunVaBGgzcmeAJwKQP0S7mTamguKEEQjeiVGSPS0+Xjs28WAiWQDbh5wqufvvFesVtXTlhF
txqWd1ssVfwFhRwK8yC52nTBOwnMhelpiOVmKB+jHIaeDiGj7aErFcVQQ16h7fLpFLF6PtDaJNG6
uQbjY3+GqCeliI/HhDY0M5FnwnEacHuuForgrkXs1gterulwoO03izbqwspGhNoqxElJE5xjeryt
iInShEXjIkmYFAOjDF29GKL/t/MsO1uic7MRCyUuKe14CK9v26A50fEcJXFgUcJoQKwyJGIgOZOD
nTQwNjsaz3utPPOAh3Kn/++2FO1IxWxQrop5Ff/Qmw7SdaP1JpiTycKlQg2s8azYj8eDmiPEAqDF
9yaElPPy2/Zc8UbFJpM//I4jZGFPV8roBn0bEOr+Rm4Njec8DAlpyh3jKhleqmoWLisqk597LrBY
iWfF5rupJfbN9myeBZDIN3enKTPPPvMFJg7Y7mG2Ctz99NJaONzUSeCYrhP/0HOuCdC5UDuzjbqb
MVpxbgErAyFaFMveuxW1chmhkvY8nrjcnkT3FzAkJEpKDOlhTnPDjgfx0ouSrIV5UsjAdWoWkA3u
uoI/E/EurdA/YLeyT7xz2aS1VX43br7lIRVKjkeSvXR0aJrByrDZlcBdxqd+H15FgA8accuHwsKp
OmiFKjmEeSu+RJxRoRAZ+LnYkScWg7aFJ1svH4NKAQoY93vGpGtyx8cuDVerIbpb5/VFlm6vLTlX
qR6k77lzmF5skiqalpvX2zi90v3+F34TQ/eXDP40kmAN79Gl0QRRzxN8iDvL00urnHQZJ2i+aDLQ
rCZcBjRjnekINUluTf8qXdgazI9FUy3xdnJzPCXY2zuPag6GsWBESWrU7iotT5WbNUakD4ToiTKk
pS/fzmN6lWobLL8QDMCwwwf06TWzn2Uh6zfGFTdHuM+JhSWqACgLQvkVES3GoIZw2gs0BlCdU1Xt
7XZe0IMmXyXPE39OwLNUdmJ0F7tTuPNR3AtKxhlepbCW6NuBxafXumpWBelnzKJSNtIWnr1urjoP
hUvuV9mHKun/0QeQsktMQE0V/JrpokBq0aWBnNSUaoMTzq9SRoia0BMRNo0jiyyPOoYJibwi6U+k
KdS8RhiQPMu1+4k2rEQiv0F2wOCL0LAfme9/P3AkAYBFhqOal+6oK9hl4/aLAOJxhI0vr1759P/H
a9wy4fo44xoSjfp7HcEnHrB2oMminAUuXLSAbAmZcEwesOesw/2Wsl+LUk2J3Gws1xoer3HetePj
zEEwBPRQWkqI4rcaZukl0ueV3Ei1WzFzbtYObxSwar7grRd5Qcw/jU+VpvLylR/zbRf0l6DZHiQ1
iJ9TDjSWL+usRgxhGIp4XPamF+43N+VhRa/6EouDpLowtz+utXTh5DMtFZelhpsvepqEthprezzk
ly9vPr2xkhdiSgacCVLP/Z2MtMO+CeodVtU2RNKkQbpHLTgd+aKnis9ELOlrKu6PwjY74FjVy5rk
Eq78vsZzAdL6uU9ym1R7qnk13ZXQVXWXJmF/AClOO60IwI75CGA6myhc4ElHEwLxztduub2LlpqV
8lbjUphTcpZUHaL92ZvOKY5xufm8S7YmTa0oNxLWi2F1etJ85DQkHSl3FA96OO+YXE3rwaZl96Yb
MfZp2qPSEJ7ouli+ajznEpkplZ/uqqiUBhea2wFG7Ih9SgaJ4l3rGOK1vlRxJe/HqObn8ORReazT
1thO3Gn59YhXq3Ge7rj2Ls2lZHRQNRAH0c0JzA8rKJsvL50joq19VJ/UXh/1ELCUltZvqNnYJWG2
dMg0Ns/VBDEoKSiSnohAxB7AnrQhu4RynGZS5LZygJVB5qLlLMOwPi2ZPVJn6Zpw6sG/BTCXI2Fy
eGUzRooREWQWY68BmDffXO8D96POVAm9xaR2pWzMPIrw6lasapEqUrLgxcBXi2bR5En70Ocj4tTl
xaNCQpJM2QaMtHgyVRJ7PByLD2156pA4KhYZdKMP5ZDA3Q0Z3FSX5G224EhbZmAaHvtLtI71OoDt
zTQPEcHjIF9EYUtyCLjB7G35DndFaQhGKNbC007f4SMBD1cGJAyMAH9FPsd6MX976o43zD3MLSuD
EkT7hmjXYhG1+Kh8eb2FfkjkdtR8G0h+BA/qiPNpX5dIGpS9U+HkwCangHM2CzEKFC+vkaoAobKJ
P5uah65PwxNtJm6z+IsErtfYsC/OwhyXo4OeA75nCukFcejL6/poVoeZP+0cfDmf/+Qm/vQTevOq
I7ypZf4Yl4wOY8B++l8ZFWlYJw6SS+tltoADU31/jTbFzGlQGWjHVg0hQrGWufhvatJOk5+PDha7
TBkjQkhiXjfFmrJs1WPRvKmMxVXitW6ZNekcFE8vIS34jRAnObT+G+FHXxx5hB0pEEplmXGfeTM0
bTiNvZ66xGmLVpVbOGhOglZyE+zOvEXzviNYhNYGaAFkWO9kt0eB7KVvNxlu+07yGqlefWZml1Rk
Hf274GvNPSTeOr2cn79E/C5ZyFh04Kb49GFXvbuqtv6Wh42NgWlNYvp3WLEyG8yZ6SlORZLOPCNi
K4EjlF3u2uB6ly3/EbRjah1VD+rGATVeXotHyLo95N8ub7KfOek8yKJdsDsQrYCC/AFWBPtaigpG
UJYur4PVqqmrHcmAB7VPyC5zehXdunWi6v3Btenf/r0m07URgInYTQgS1Lint07FbZLl3s6QAia7
mJov1huJbT64PafAFiBJ9K+BgnNElp8nxMLWbsXvC5CvQPr5EVXtq6TUMbe5F1zoBPy+E7dwWuFM
L3PyhKlldg0SkN1dtIeUulk2/+XkvlftHK/bjzQA9+Z2TxpK50IOUBcg/nCIXbk0TqeRgKNuZXJF
8aQDKNKEHmsPv1E0QolBVBL6sUvaRqssCzi4NlATx4MX83F8KA6KS/17lpPYWCqBLEdaL8KoZsvq
u12n+dj4p6w+0CY896SZkaqQRV0ztVYuiqXL2o+qu25g8IkP7H2eA4wyFbv4/YuanIyagOhc3w5f
8D2/iW/p7G1ESqh+Pz9Xfiu/HX6J7//9wgdz4Nfa7/w+dwMeDc3qrcr34oLvJ9/wg0+7tzXnBLsu
GOFX/p+fOPw0X/iNfpFvhy/ICudrDEH97VvuEN9H5T1fdMsLVIT86Qgje33J9/9+EcX64eF7vrCy
tnrLj0POgfgqJZ9cP6Db4Ewr1uxRRKhc8DVfHH6mSvn5706LskQ/ww8PX/PFv9+4kXzNreX7l9f+
UQy5VpqvvskX7gSg9/QVLZoF3Lmm39yNwzC+2i5G5PQBk5yWMe6C2VNHplizqd/jNpWfbcKKEXZy
prkEv4ssGcRlCoLKs9m9O/RmzCFTS0E99pqsAPghI7UrvDSwmcgw1SZn7ERzf8Ritw8BFIFAm4kK
1kWTD5Gu/MV+NmLBwo12idi9wAN7f4nXcnzebTnupJs1U3IX7htnig2eRriQ9IiiYeBg8aPcFF/r
bc4Kc9iF/HyeE7jkAcRi/CWMWaArkb/vvA05UMLcWsUxVWuMEfkbnaz4HoYIbuuifzPMV+cvP6dn
t3m0DwtqDl+87OmOAJDebxdbXrCF81lCQLX6knRL9KjgLs3kRN2UI2nEfEMId7fGL4y0Ygzj8c4B
EFKLeHrgcgS52f3/38VNtyuv8ML1NunHO7fTeRO9IngcXikXyDz4kph3EQzJUFVlzdhPdZsqaeUg
K3eEcSCm4jSEtCg25uLEGhmGtHgu+3s4A4AK4m1LeznKZLUgVeA0rnXcmeld+O1jTNuVMA0QAFfb
Q6fL/S0z0nVLcBiPo4sRDgxE6mzWEDU55jhIGWxs4aT1m9Avvsi/QcpyuRbZgKjgd805zUzfaLsQ
vRiiK7UPxdb9tO4jaGb1xzIGGO+cz3G/fTdro6v/I+1Ml5vG1rZ9RKrSZEn+G2eAQJiasf+4aNho
tGTNso7+u+5lwk4Uv5jdX1U6mJBOlrWmZ7iHuZa2JtLoGwwc/IuBCCiDpnB5Zk1pWyyvZyTebIi0
KFqytBbbhvR5Rl+C9+vTuUZOVcQ4m8TAL+XaBAdSHoJtrOq9InLSelyAB1o+pmhvxsdq+/2onpSa
j4vpv6NazELZ+bu5PjSlaceXrvus6CmAof8npa6IO3dMMHCi11aFhAJ6tAoGtZ7UQJfO9pGJhKwQ
gFWJQ3XZ9Hrtbt//fqCntySGPIFLiINH4TJsqPaAk1ZJ/Srx3c9W6eKBTZuRJaMWuWGhgbfYrcoP
tUXBnqQRMW0ZkVclMP4UOo8Q+QSFQgGfGdqpmYW6jXWEC+aLwODxzIazNa6A8XmvJCggIrvv0ppB
9Vt5obrz4Lug/dNvpEZjwN3UPUTikv+rIXEBw/v/GhO8gMdjauwRVH0aE6hSnTagzcL+KmiFKVLu
pecJ/M/lCDVdvPX6o4qO0jlR4AJjF28rdD7OjGpZJdJqQ1aYAhHkPeoCi1HN1t7ugqwija7Z48pW
c1ceJqoRqngKiiFW9TpirYmTIVEMu8UXj9hU4h73dcHzhrknY6oHQ1uSXAYr8tN8y3GEfuB3BYGx
Eo92HRgsO/9I4gukjJKnBJOUdtDJ/DB6uOSAO+MxgpWQaJpV8QjpIwv8//und3KvPhzi8gTpwi4L
uIWMVIA6AVFNg4K+MEHAtTq5qrdKCr316Rez3k1eTH0wKhALkot4PFKiCuTJgBiOqoGCFIv3fWak
WvHLs+7hSBenipX24XaXWO4r6cRUNvZ0AE/rKPy4y0sy3tU7lX4MKPWwRfSK6iakGuNRUlHzpwCR
JvmzwnVuBRJR3f/8/fO0XKa1uKI0IpAhbTbn8Q7JimnsanvVAJJifFi8C89NFHajBpUR5OL3SmxL
tb0IodsRqz+QU6TAIJJ0lITwU37/4E6ecoFH5uugRwZxcTGoBjNh0Jllay5FQWnsxP7qjA3KSfVz
w0xiASpGUsVGsaB5cLb/DuTAZVLiG4hdgFxOz6MPn9byeGBIpxpgHoHfUqFoWO/jKjwIB05kkDcZ
QY9tBCtFCxN6S3U4oc3kuKR8WJhLoRJ1Uwu4b8jLBLO6TgyXZV0CREL6VoanDUJ3He/pvjmlHB4A
zB8oRp06hB68j9XiEMrW9HPSrj8c9c3pAJjAjiMoVvOfCBMoGY1p4lZ6v0ryRkx9xAlUM+2X/5Q2
ECel0cfheFcXWNK+qoGBCLiSkoqIlmFhnUugT44fwCHNSnqVWHA8Xrhet6+tEoLlK5kUUTkCrLm3
v4qMfawv0azMOL6NR0ZAbDSgE0ejyTSuaVxY2I15UCnOgy9OVElZIQ9Gtli9876vsib32FKNLsG1
UW+Ke5xLaERLRua+AXSviSNCjxhMsYOjH5w8KcCcb6qcHhdtKvqR3opG76Jqk2XYX3h5rq3O1kZ8
2ZRFpQkG28yg/VPp79GXZmVKLbSaqTzoHGoj/53XsrQxZj3PKzk5sFAW7UJOYG68CGoajC5WZdqq
eEu7EbSK6EK6CcXbMz4AMM6M/+8YAUXw7+7LSPdBlxTfzhtJnLwMQ85hYF0Q+SE1PV5ilnPAvSfK
KSVRshI+YnScH6NDZQQdSm0TrTTYcWA2wB662LLD/DYIq1CyqeCFZhRUxP83bcnzp/fJJAi0ATLO
7ANU/ZZ3YZMh6DyjA2riGwc/aODQQrtJsCnfrt6BipP+95XiLxoKt4bqCcoQWf6bSE8VAJOqxD7x
oBGv4pRX11l0aQXds09CYNAGyEKL3eL5ZxXuTx73D9/F4p70MByrmGb64hKgkWJBEX8yVMF6/Eyp
+Z2OT9GS1VUQVgakxR3uxN2x9sGuEQPFtIW9s3fRqXPm4eAW5+TgF9W6mVKQRywCwd6UFhg59WJr
nFdsOrQtNVbpolCP+qLWteoQRrUHdl4GbC88q4dyctPQBhDBn+6za/79QccDa/Wtl7j4U/R751mq
+mvXv1ZS3vUJm5QWJLtY06yWrfLxKKYm0qavh8N4ue7zu1VYX6p39L/f3dxynDFRELg0Y5bPK3Ia
bx5sIsh99p8odd/Z6LSYoIIWkUhfAm5WMHTaZripovF5bu3eqBcnExZRUpR1S7r5DyTodZAsArKH
Y1umKEPsdesiiyYDLZTEu0rq0QHAg0NrvpZHL+EkcUO+poVcARgh/1Q1WIwG2aTME4Q1edj8gS7n
iYX2aHCLU9ArYsAEK2r+eU1FGGezv3Vn6Bi8L7NIXQRExge7914g4/3a7dTWgZ1BczmL3FfZMNyc
V8E4tdIo/1Cxw9UhAjKwmNFmtJsRkD33BtvTQG9+Ku+ISyE4tmHy/jQ6UplB7WAd0b9OP1HAs3Pk
olMFa7p9pJTUEhnY0m9+Lrhn0wPJ3XporprB+cd2eXB+DRZoe6xPaXA6n3266mrgKSO24/S2CmfI
NIjGdiQB0raXd6cHU141Q0FHz0cFp9IWRhsKvgQbgZ27uEwO7d7x52F8VY0g2rh9DROfQpqRxZWe
I3iZLvDKi9KJTTVNiMB+59y5nfdWNDtT1KSBrQEaJDOP9XzWcnK6cZRU/K0g98ltvI9r9CHyg4Hm
CycarxmkizsPm2Dk8BAiWw4BeQqWnQKlDhehANTYMSI8oO3PP8D/Y1xgv8TahRu1xIR4jUV3EWKx
7jr1xMjtbnVLqPShGkOcRm/8ukG8iuxp3+OPtL8yxHCkhUt0QISeEq75zIF3at+So/wa1wIElG0d
NP4Tb3wlpDmYHgqS46txJqwqojfRAVNCdQwov4jHrn5+hQA1pVwTvDDngmp70Ab+zbBAJFKhpt5G
3eXxeptXTbQvtquj7qOMloTbEqNEGh9KPKVDYkymfzLbVAnVnaVxqes1RNuPkiH+/bieeChQ/KBc
/t9xLUIWKyE2LpN+PNbNye2EytaGFUdWFSwfykU8Ui5CNUpsTt2tNvV7Azak8y6RCQrWxgqEUiVV
Gmr8sMzkjeq8l+aWoLLn42cTTC1vDwRdkEQgVOXIWcbPU7t3t62fv8qbCSiHfbCvyhXxEvqX8aeG
iOk6WuPu7iflYdMCOX4e+e3+asgCrJBtv0CPTE4RaUNo2OCovoLZWO364ks84tfrr60dbnfYLKG8
hZ1x30AWBp4ej3V9mbewhcfOKa5aSqd0FvKI1CoIsNrOsKCxR3ycxry9jnel99J8C45uPp6COEyg
SPdO7REcSt8ekMjdzDkhnZWG268WNqs36DsXz87MsbbikycFCBoUFxayIDMerz18xaMkrmv7lVD3
28x545bFW594KQ7sH36Kfk9sIXCH2P4hXn/YrnpYa8cqNYoCt1LgEBYqRDfR4Pys6ZNI3aG79y7+
4H470UcUoAWksSNdxyUE2srX2yhfVy6Z8LHxqZPZTmkQrreo4MGjU84GRNOE+HINAFcOPgZeYXSl
bvs6De6KwqYxG27OZ+qnwmPqDE6ENia3L/jyx0+TPnmWD25xMBUH484JkN8E+NrNRrAABQkkVtpw
h8oQobHxDQYAh4CuIdIy/mxgMUnP5MxUKzZ/MtW/Bgd++PHg5j0shK6vD9S4SMPJPMTJotBOv2F3
YZBBcGDyPV8juYwbIFiUBSIMjiXdbfRWiOfzjsKm3Jl3248SyVapX+wSlVLyKnh3PnM6fZvQNAaE
yyUHJ//xuC2I2FSGvckk6eprqQPpD1T7abMcTQIpMSHPpLqclDcq7CCMjiXwa0F9RG79g1vu5GIU
ZwOjPGLoJSXfKjDwgBkHsgdiHPR7DNut9HW3Hv9Jd8WHbujQmSNGxfzAptNzT/0Rdc1uyjccu+/m
cf1d5+JRB+FfXXeAKxxiVXLiVbiIBrOdFXftzueK2zHZFnEMejX3epEiosYNMExqXSKOjPb6o1QC
hGalm/FD+pDGtJq60u8XovH+Xi7Eh+Na7BKvWHn5Hi9eE6Vql6i5VNXQzqltGdQ9kxzVeHvRUxMt
T+2JdrRo+WDA+LOwrV2uFFnQUeUoqh4ZTSwLE0gkZQ1XukL7zWrfyzhYTqvK841+CWmzwiCjU0H9
sfHKj02NzRfUKUn6w/B7rY5jjsWn0YCW6IPAhxkScMJ1GI5VRHr9B7Isp+q8YE8p+kAmhqTmLPZp
uErzMsPS+ajdsSeSAwCq9rSKP/dFKUV1gp1IMF2S1WpumdQHn+o/AGJpSp5MmYteAfeBesyLiM7a
JUU7rHNCARAnUUFa/UB+QhByLXXDzyqoldPgFK5UaaKxxqhw2EXtXXKjuiV+v5xOng9I1NEyAkmK
BPtibE1U9iVhgGPUvvKZJWSxH2FLaakYoUv4hZLwYWm9N+OiiDfa2XsxwJQqqiRqOec8Q0/PI2gX
ZDskL2eQ0w/S/tIqA7vv1o6BNxlpdWxCFTrJzzqXD6DOhvu1KnKGOloalOTgm4Zv+IPE+kQMjDQr
1NI1z4xq7KKCE6J4F/b9vjMzKeUXERzv2U7HLgIMdbWpUc1W0btF5hTd/jfKGe513f/glNcpvlhh
EEawadKwEARbjisFr+ph12eudjUSZLYR47xUZbv3EkeIMPAUSE1o5jyjv0ufVC6pyq+GlPZ/+G8K
SjRJI5dlT6zhmev+4QwS42IOMQGaI49RQaka6PWpqkh4qKqiwHMG075HT06g+xzFS1WUBDo8qoli
NUP0/r8vebD2Ef11rDe4GRfx7TBOdTz7Ppw+BrUv+jvPKUFxMEH97i7ZO38ZAjSdefmjaAINnY6a
gBEig5Shjst55OupJf9wXMtKf9Zty/GAECdaupzqcn6gs6LET5Movp/UgtSl0FXNFvjsW/D472vp
QF3/XXZFYEN8TCiDV8mT8GFntRUBOMcDAi9lUdxO2eHKj90fBiYHnEG6B6rXqGxtkNvI4ynzqybE
yqH8zEV9NffR6zNzeOJIJTPmchYmjqLI4nYGULUPqqCdjiKK3IDyFY8OFIMhECtxz2viRB3xdJok
lql1ZdCiNkJpwtuisKTQ5l+IbpH5BYimgfgKXQLtYBFycf1Q2+VINOQIAQTyDtoBiJ0cmde0/OdQ
texHkmVdurS8tR93dnEVZKs7qyNp8IguZLF05pmdOLygGZOuhEHoI1q27NegaFWF6Y5IYE33Sk4I
0GCloqIWqHSFcm5/DcroF+cUGqDnjYCA71G2IhY2zbmI5tQVxHhMAxQcNS3AxyFqODuO1TTglFdD
sLFQIoBDRiuRU2LK7VvgMuAwkTTGRTwbK1yhGSD94z4KrqD23TYwYyQs+wcx6olFJoYLug1QdKgL
Lh6Y54PzGpsOpKjx6uNBrUG+0Wa4Zdpeqw0vU9qRVWTXh69Rh2OzPYKtVYdz7JEsG/CB4zZSJPgH
wzuRkkSeYQnTPWY+F9mn5VWR3zsS51MIjbmRRhXZHPaEE8JIVWh+x/vtF8GilHA2KBKalIOqSJOQ
J/3PC0wVK3SEqf+hpfikx46NdJkUWWdarWIzxT+h0j5i+kIsiFap9qqdEN/QztbGFKPtXnIVLtsP
wRj/1bgCsgwYVhEB/eMFVnZ25rZWaxtrEDUqlWoYlP6IwHeChSFlGPHhxUX1m/RDXCf/yPUvX+/v
+vzLQFPpPDftRF0XLjIHGMpM3I4oRCyGlZdtNtWpZaQURBMyRguSqAUnB7c3p0gyIr+k48xQveEB
3t/f7WrMN1KkbybrVYf04jHyoaCQSA9R6+1cRcucD4+DDB/2nxxLKZOjorY4c8M+692+CgMsB1hv
MHDyiLTtXkjKQD/hKZv5Xbnj1bjK7GemtiMZEpHgLgwoveXCwJ153DEPkF2Pfs5MQOeEmEbu5gs6
ZDA6/Jdq6JDrvEqa5O0AVLZs7R9N5swXnk10hxyPkcjTgTRESrkk4kJxzJvX84sha8tbq8Zb9Mxa
epq3PnoIy0vaQ6wo2O6KtSlSKOUyvVx0MXVmSSYv7nk4YEUF8ZMFuenj/YQ7xKn1xax1R6BW+Cln
6xQnggjActBnAo4EKFhP4KKd36Hfvs6N1qrieUNJkSK/jyyOT7FB7VBFEWouxgigCINx7OHR98Ef
8l+1fBgUkSB8ZjQFiScer/TMRV2MICOHlAxNlINBgrVGvwtqow8wSeNSmUxIAR3w0UBPCv9OtWZ1
ggq4lKXn+B0nuEY+Rc4VvRVQ2vLJWYwrK4fcWXeDCZsTt36Fnv0nVP0p6lRvEjd4Xfrxtb2Hl45w
jDkgUMmUf6h8CmUDqgKJl9JP2VEk6emtcIj8fsE9EVpQpoE2WgQ7hssRStRijENNfJ4U21d5hh9j
ewvS8Mrcjwwz2lMYi6k7cVdKzA1xi89SaM55VL7X3MZj+Vx48jHDbkPMYb96I46i17LvhAo5n1Ca
uVycEpKGARuJZBkJ7+JU4ypdVdFU7nheSLwgCGF0wSdQm8w13E1orMj1UzuRi+G4Lf7J19NfUOlw
IMS1xCDuANVI7UYLVLGR4bhOdMQRbrvPOr01h6OaQq0HpBYHZSUxgkf0m5VdXZ+ZA130T94T8reI
DhI9UUl+PAezP+ercDscBZftCPiBBG9zC3lgXqOwJnEGqWsdTWGInIQjQpLqvswrFPvxgKJFI0Ah
hQBvdS5pXp84nIjUueUIW0hu7EVEgLdkv7XaLHiF7CbYNdyZxRP59ZkXtvseLggv+Hykhhz5H7yO
xAmp3LvjZ15UHSSn5Fk13fEBswMiiPgdOY0x5LR/vtYLQwQ5kj5+8T6OjA/jPRvdcKDD7Th+/kXv
eMj5mP/mb7Ehd7QNHZGb+e8j9eO/f/LF4UCV5LLhvdHjhATC5yPho5zuIHbwV45/XsPk0GvzFV7z
gs8PP46cj98vkhPUTFIRhT0BfCzQNIuGDyW5ZNtN8coA9UEnPR9776XSNzyfvglNJMFUyXuIfRwj
CC25vpabQFFRvpu/UmS7VmFON4cUEuIWFeUYiJK0A1L+UxiHZpdECuXVAdXrmXEPoXplMCyHgHZQ
9Pw83xtJthM7QHKEBvaMwNYiFC57t1v5Re0ZBVWWjwEFwjSy38NI4kP6BL+WF2vr+BF57x8uKFVP
WTu5SwdoAgivhXRcWke+Ea+PSyv6ystfHywxfdcvdhEr7iKeNvqC+WDN8aL9AsOIb2WV8YLlx2tJ
MrCCOuSfUIzTyuaD38tq5wX0Jv1Vkh/qXP5c4vyq40I/ju/4mW84juz4Qq9HDZDfdPy6tkGuX/zw
BUM5ftGM7dGOOI7p16bgRV5TONIe4AWfbQtM3z0lin9g+fOZzcG/HTcKn9k26KbAQBRp6vjB9z18
YbbS/Sf2T9Xeaf+wSX5toSM36riF2CrWuPmhjeUihql9dtxAfNNxA/GC3XP86/FFlOp77L/1jea7
jrvr+Nnr7/h3PrNS5r81EJBi/MEHW5fRsI0Zr776a0C8mP/mEz/t4efjX/ktfFG/y+xqvnj8pb9e
3I+FP49D4Pfzj7xmFHz8ftefaFoBmnPpWAkJhNLhIrTxgqYtnKTNX1fz3G6MC7du4yqmzpUMn+0V
VxSNXamdqNrshyqeAxhFNYA99MHrCCCoOqtwPlvnjHNOXcZo5VK/hYFCz2rZZWncoi/rdkUX1+fS
Cfvn47p4IZ0QHyXrjJLSTOlGOr3S7RGLXMZYMaInNKuBShL0gCgxXodK2VQPE1JISBIhrOIxftfC
4pcgxVhk6BYdARJNwA9FFV91lvMEzlOPnFyOXwLARAKpi0duuesUtxd/BwpNnCDSNwqdox9/iuv4
b6MQi47ufbFToY9uYSPdQAgkuuC90ZGFMOOZHNjAWxahgoJclHaB6+DvsbiCmwOQcS8vCjO4uIw/
RT2qY/FM7E2saJP8SPPAyJ/In9Jh+ZNoxg6ZujzSqF4ZZVeenKlCCocsfQRVYtB1EcxDrHFJLAoR
peUj3ewy5oqBbzfiMuPX1TdkTHCDr7WNBcBgQ9GcsepzXJgnErUEpwERNAQn9Ot4u4vAKBv9w7jm
5xLMz1/lj54jWSa4rWRqDZYGd4wcKUbUwefP0b67jh3mw9+CrEb5AT1IIcXjyOYEL6+M7jAXXrNz
b1eh80N61GESvNN8KcKWq5UWa5x2X9q++UvWAyVWA0dtbjSpqV+dL/qfQHKQTZFSoS/Hf/6TenHj
ebturPAQxvo1q51PZfO5P2BzCAorznBCiCC1+FtEr1RElvFZvMc5WWIibQ+eI0o+EIx/sh3RriE6
E+/fGvr1RF+AIlKJkAsGE/N/EIFGMPOcnP2J8QM6Bq1O6Q/lbERYH0ev3hjU7rRtGD+FeGmKxzMO
ePg5a6LurYgkuS81AK060qXnRp4NdKJ9GDiw6Q/HAPE43t7L6KUcudf0tC0HZzkzK4QgmIecz9GW
1UH2OVE3I6flQjOWUu/j0ZcJ/k5+siU2JGZuewwO2e0t+YTBWbDjpWwu9qPhSAzh9xhlW2R0THUE
ddeSxiRL6iwsz6CiH+x0DWxN0kq4DSiQbtzysfZbArg+au8EpzBaM8r+pDAf1SyIKkMHD2Z5rr5V
QORHfUCqBipSi8ppTlvathK4NuBHl8qG9n4Esy4OfgoyajrUYI53HFVxQvMGkSjh+yWk45N55iCC
xOkyvQpEV6Xpq2xe2h1CEGm6GngAHs0W28dMQ2K/YXD4er6QuyxoHZ+IXFTwDYLwZaCBDzo+Fmlq
bVftFgtnlHci+tA5Z5xdoN4tSQLVsqSFjkb6lRhV6sIqz/ulVEafTNz/PPReqEqi9oGV9QB54PGd
LWetlIgu50/ETM5o2vuQ6x8vLGsf1W6z2qZvpWMb0SmW1KIRA2OsgqKq4a+7MJ9IMaHKyv1kHOlh
iTzy09BFExbniEDQiBcqRP/PLwMQYKMosF2PO2bWhqFtAHvci2p66X6iZ/FewEI/AkYvgI2MAQc8
VMyyvW9Mo/RwW01U4RGK1VGudIL7grsAnoocSQsKTdxwsoYSxVDmnqrhaLef5yyZesPjx4aWPKc+
xuUQlp4UxcuGm2/YekyykxBhb4v0augQYskDUmF35uILAbW31kej+JcnKMZgQOJdSs87w5aRWgmP
I5yj77YHimyMqV/MAX34rB02echlZ6Vzf5PNSXgZpxKxFi0YbQOr2nYvJu9wgXGGt4mdPL+uonWy
sVMq2f4EIH0SXbsrk7fjqkfNwZ6LqzFMDpu6a7OLw77zkcaqii9+hOffEEz21VD50fPcrouXyp/C
AGYwLbjtZUjj/UxgYJSuf/fcFoFBGAQgXtbZFlE/6h8OchO+rODyxoQHUrqgjum4/1mNIOLA6ORp
3T3fN1vvokekbpzK1yWmQQK7iBav80wtuVCcTomeWjFnN06MKiuKlURDZaNLWbCBZkfUQdyjRaoj
Kepgj6+5A7wOG6s9VubZ/FVV5kjvG5WGHLxB1MTMDvia0TrY123VJjcS3RH9vY1Rk3JE/SDwM/pY
3fQ1rnA0oJQoqxKpfrV9+N2ukMkQgxhVye/Oqn2zX8UY3O2+CY8pC0YU0iFUSpx/lDCJvgJyRPAC
E0MipSVxjaPcIpJaqAoYLwJUD8Kp/ydJuvgCZ4N3UvSVGprt8fvizoouIm/6qiMy26+/C6HQcBH/
b5E/p502App4XE7g/5eojrmHB9qs09x4R+UlqA5mTdXwNiEwqAa595XEATLjQtzb+L6oa6uTWVgF
q+Md5WgclQXfqkD89wNceiscB2g6yiifRpQlHh9ws58VTrbD3TpqqNP7aUa2nTOai9pv4yvI758i
p5pvoh3ns5go3kAfvmnYTW3E/CNdfuFBrNjkEwahCDhTqp+gDsQr/7pNwUMN7o+2C1Z/5VaE8cvK
27TbpLzMO3+/ySuEPredfRXtmZEq1E9B4bDdMssVTtdgv7mYI1/TxQXlHQ7kToA5LuYRTLW0yBvu
CY/d3Y7T16rdfXMgXV9sgxUuFBLGjCDFlGE1QG09q1mzVOUzDw7FQIgRLvwxYqfFgytrqytaK32r
e3osQvzKuuDGdOMp3YjdZppZavcBvJcnpnwmxpSMKATHC35KbkrmzWopZwnkQPAfc0+O5aOB6B3u
sqL75IHS//2U/x8jX0FhEGqGRvRy5Ind16toRvmcUDmkXhRSWK+Sv9XtsocjhV5GwqgKvatQetBm
1C42F0kXfa9W6B/S+pXcsXazEvM2OBa7M5ITEVb+99b08YkjZkeYGho7kMfjzrZbL2u7Or9TXUkC
kwry/Al8DaGL6sJKnMRqGLbxpksP71QHE7hc0YyohGmN/UGRPP/98zwRfKLM+GBci+BzbtvCduto
d6fLVJCMvMT2IWABCOnJ8WRCZmp1ArspUVPjQs/t2DKHECdZpe3ZkF7zuLxMgGRQdaDSiFr0osg+
b6eDMyF/9laCnFXIKbwSs5vxkADa+eHD2AsUKIwNZ0vrS43F+qJWlFynDKOYiVZunLfEhEqghJ+W
1N6QcGZJWfT3j3LZazFTTJmEQJkiOgpvC2Ced5iLoobz8FIkcYnzk1l8jt0UiyV0LmMoQIZmA8Et
cg5f74Fdtoxm7bBBNYBu4Lji6JB0u1UhH0kf4bwk2TJbejLOxZSHrWOl2TzOCKTjmCFMJSGf5OAV
JorvfH+T2uJ7QT88QpmOyORoBw5gBCvJYCvMXU0m9RNyJYKpkaYgtJQMxPmUxPRWlsuCmIxUgvaf
Q9D3eBuVq2TIk7Ib73I0627tPTLSfo2PDkyc/JATT9W7A22WQ3kroRUEePYXUTt+tkcMGiqfUyLm
OqqqXfaXbzk2FNVdfl26cbqxGkG0ttv4Enuw+IMIv7PkiergHTWQ+HJcDc3LvFrvCY65FQbCvNZW
Llysr+0ypGm2m7yXJhVyWF4tyfJV3qB/UipAiIjR4sGNnptAWOgvvyO6iGqWpp1yzLZ7HUOKOvL5
R7uFGqDGC+SOkry7GJA1oxvuDY5H0MfPsvfIdI31/GO2iWEkCzJK3RA3obGM/45mCAUid/sH4sB2
T186DyLkZijHWVuuFDuLvpc7mpIeuodljbRfhdnMZk4D/3o6qEDfT381FaTreCyiq6rkBvJdaAnR
TsXNoMS7t16tN95EoOv18BrObCXdP4tppkJPVgwXRwn9oiWIn8SuzyeAX+2E/yJuUwJ+VBE5l9+g
60c9SFwc9SsViAkJNQKQsbLkebL/yw854V09dpaIREsV+or5WqLGc2Fxd3hjBB7wLPxoWYzUzno4
7CU0l0pNN+wQy3pZ9cgQRhUxvZ1t9xu/1sTlFdLFsW2D1EKhv12tv1dVzaOv18VNXG+DF/4aYmcV
UWbJXfAEBewO+Eg4yW8Ry0IfEj2tNXJUsZPml1ZDXAla1Nv4mYe0Yc+NUlCzGBPnR7SmOljz78Qh
73MgphfVbCXwcSmZRRGBrMOCj1v7zc6OiuusQ7q1aqC1sEh8nALCEVi/1Im0cETardqad7MiPu5X
7vzMzd0OEC0xc143HWH8On0x7lsYFDs75/jN8st8JqJvh/Fz3rPx2pnfYCfo8CHawXYBF4NBV31p
1hWu8Pw+m0OQn8hTmomRspC3nk9BfBlPuBOs8XbP7F14ibYPaViNTic5zMe4JfxCnL+lyVqymQI6
MXbAvkNMjnH4LFqbjurGr8L4wmv54agxBoBmGY2/333LMvZOAxPtKuxX+7tmwsozh3ntSb+IqxBx
jP2ueDeibnk5x0WH9gGTQRkpv45t5bPiO9gEk3bBg7Kr3L4E/wbAK8JWypuJCK0+XV/PUfTdC3la
jXPIN+VWjem0qVHdhpWF1iltgqF+Njv+eFWumSZhcXK0uy+alNG6VVUgSmbD1wREjMkMmzJ0Ju/5
vHbad806m9HjPXyNQchgZeWNV7/fiUuzxOOShnS2dum2PsW4hvU08ssprYTN8CWJS54wF8ae+gD+
seLrjR6KYQCVD6vkersfr+Cf27g+cnCJGaQigAQIUDZF3KzjuBNEqwGvq7RNgS6h6EcRvrUfZcio
C0gGjA00GP153k79VAyJHCfyBFJKAfG5SBuG1LUOOyCBEKwMq9QgW+wiY6fJLZGgwugo6M8E0UPq
GqODkHlJllOEzkWQJi96y7pWFBTuyCEkkVMWB/hrvWlNWoH1pZyQgF6fC4tOhWsAOVYrpOJAn0F5
eXz/WWMd5vGYuC91QQnhOFqIvcjpLg8lhs/mggsIOUdGCpJn8t2jzKnuZVWZZaZzXm1o2T3VMiED
A0dIw4JwbaknPPvjwWvz0j7atsAViyiqxjVVESsD4AKCScVNcT0Vxwkuqni9pY0iEzvZfsgKS+Rt
oaZ8UHISLPFzYnTiYoF5/BKYHyijnCSPMurF1DV/GQ0g6tZvISW8U/VIzEdvQr2dME8E0dLdfvz9
hliyU8w7pfBnMw0B6KPV8mpqp2RdH1qiPCCTgh/lFRjTjKM+XiEKwupWV0AplFitdmxtRky6K7oU
Iw5f1QoFhx0VN8zA4rTE1Duk+03TGEqnPLGqFWePT7tMiGNpW0f4iBqpB6GPJenQxRQeTaAlfomP
wY9FNQyQ+3rn31RJglcm1AXQGNK+EtG4CokMSqS9MQXYIAZlb1SSHyAuSs/gfDX+5BrF5w4Ri5B2
Apobj9eo59VTUrj7/Z1RTUFHR3hSUzaAdmx8DNX7ocepA1R8G0MY08yRglgVW/+nvcfvZ+7Utkep
S+00yqEST3k8rsynihyMkftSqY7QfXIeldeBdn3sMEGwTVeTv2kGz8XAm4uvOyqBqGyj5tTW2t/0
/vbGiN6mCCICx8lQdBK3wLO4aykjnAccGW7DIhpCmZIPbA85XpfnFeXR3CFuo8LOwFVVtwOu1xjz
TaMnABZWnMGxKL4ZTett8a0BM6QZ1ub7AwientRyQLSKCA+ZYcxxFk8SqvnU5CsbXAQZhF2BfJIP
K6eQADUytTI2ZGx6qQyprSKqjzS4RUESLl2n4ww76/czzJHzZGAQVSUXrMYpPaHF5gxXg12vdm53
54+j9zJK5Ko5UwHyO8vbDBlXspoWUeV0lwTM69s24ZU3q/NAIdZEUtqF5pbdefHH0IsqSqoIgYY7
hVGWiZlhAedOu2lnsoH20O+v8gzR9m4dozzA1Z8XEi/orJGQb+u+bUZCBKvgUj+oSLXz+xvb5q7J
UUm9kSGqjHDjKl9t8owwacVw7QMl0yrkvllzjOossXdVDXSCwK8YOnIaDEk2piE3F2iOyo8W2Z8S
TQfCgzKDj9yilvAsDqtvbUgE3fagnjwYc5Ni+rA93FZ15AGYDNeEeYQP/djf5DO1Kz8ovvk9dffI
5i6vrS8VC/uy2sOQg7tirQlCudxzzGI4h5Ioni/KtniVxymx1zR9zWbgcKl0mB0iyDG0asQXieOq
mQjN35NM2I2ahAfC89wv7MtoRSbDP/BjXQIHGUzqsvWtXWVO9aHYR1eqO1S7GpIdEJ2bdseP9mfy
GESKk41JR+J85D3HHG5+Tr0nb2pMOYa3WdlsYM87V7ZLV3I/kfERgMHJVrjZkafJJfGYc7eEankb
uxd0q4mc9/z4NqCV6Adk5GERBZssTEOuM4lbBp5PRUx1xIR6sow6q3bYXpbdqrjJ+ih9QWTB2oh4
b1EqWddKDeIQ7nflwPMeM2LT2eX/r/zsvdFlqnkq0W6f3Ax737tpOgJg0fZ/v0GWxHcuL1c+HGtQ
9dzWT6W2vCmthpK8Sil+tbU+ykFJVZ8IT602Z1VGcQiEQk6NuPCUjn+3Ws2XhglMVw+U4Hvaprci
Vfoif7du9F3ZRt5BvgJtKfMOPyWmldWUvyWcD/RuibRAg6j/o4p1s8KPKqPlFEIkLuFmxgS9qXcx
NErPUMwiRH7pTOEXL6SDoSPMs88BCZeKUOZJQKPEyYEMRrDTx5cBxJhy1zm5ZMTp2qjU72Qu7i4o
F5u2q+ztJyIP2q5CtpjontzzfRyxHHxs0u69IqUbP3Tj5QyJ9/ezdez8Pj5nabsKlImfF54ISz5L
009N5+76Gb/6tr70g8R+ER04sdqVN3/PnXlNbE0FBOHz/YYc/YAKAWlcdZirt5Acxw9GpyBs6NBX
RQq1N8tesWAL8qWsQWLAbjeRi81o1eUjPV6St3GdWV9h7Zf/MbFbnm3b28oqc4OeMQWBYT8hUbDH
h8+3Ak4Qj1NnDPmttrPv6LvEI+B5Tr22nyZ86sbVx7zzamriNWnhmB6Y7IkRVt+s1GqvMCQsLzCi
vWG1TteDB6RdvjC2TacsXJOPzQG7Z5wGvh7UZJh0WamzpyXYEWocrc9dOLsolpNyYQzLhqYh0+Ib
Q7KYV2jh5i3P5+DlbwO3/49frZJP8lvIVmy9MqSnN9SMIg+5t9uKnzOuDjXENN6TkdyayJPHkVU5
tljYx9ZYvWhTyjIpp7wd7OnmFXCvmoSTtuGHlYG/v1ojvQ7sj2wuHjmu45pjKzqM3vNx4oThNKbL
ZAGdcjmJcRLpf4wxKyrOy29SPrF7lVhjhhIBi35mN3s+lUH0uc0PX7uWCldj21wsHjGeGgkueWVc
ckoHnLQydokGTo7Y5vLBgHuLrifCv/lIHSpZvR63k31RpV5xE8X+u3jXVC9idHc21gH5VARDTY4P
1Z+bLk8bm5I5FxnpxnSBCMUe7HXHO+454LNdfI2gx/raiHznEiQYve1He1bFYk2SFweSyvBghyrv
4/igBlJSP7JBylzQ8eevWPRetT6VJJ4hy2OI2itSMBdwILdH05PBMy0BzRPCXKbqB+Dj/SYcd/WN
jwEq1pWEXDG1VSsjscekBwkNVOnomvL9NiD/KKztSwijtEkFmmqZyrY1b4DTp6U7QdmIDKNU5xo1
tAiRKGYs+EI9mTaQt42AxOuqWFnBpVIKqUbbM8MHE1HfRNUOR+8grm/aPk6v2oLj27dqHqjOBy+h
cQwM/XDb9hTMqpAnHWF2fUki7732fe6WrjskF0kbfB9jNFrbwC7mizFiakRGH7fV4TmliHwDqN+/
rpoAyMUhS95WOddonOfr2yjtms/7Mbe/Dc0QUpSc+psKWPpf/qjO8HqLhkpPn6qygePF2/YqW+t9
o3a48dr1eBn47XwxFfknWlBU1Q7s8Wya8k3kD5/nvB42gwXVw6rRVtxrn8S8o6OcNAfdBWYMlNiI
Tew9dxpRR32T+5QsKGoHADZUJLTYkXZvxfTGcSeOYn6k6pt50lFXCcoP7dwRNwYl/7v6bTE5FWEV
tf1++13mHWOybxGBJWQCePc6HvjntgBoMpbf8lT7Y02MZO/5sXToWX9dzbCC7fyitSUCTDy9iQ4s
pTlUKWs3k3G6OJNU+32NxSU1iyKtaK9TXiLnQoTlQGYfQ5cAeKuyUsMCzr2IyAVj0hsVOryU40W+
3XmPIbGfsa/bev0dU5GPccFfhmxmIQolJhPzDFayJ5BMybiqtEXbtt4ywMJ+RiWP+tLMUCv4PvGh
ZF+UrvfaLmpQsCOTxlpMZUDI+8As5jqf19GrZGfNr5vdfPhW1VNHsNCH9T+jGyQ9YRCN6XjnbNwd
pVg75a3HK63drK//ijunjjdhXaQU2Ir8ulEoYtmUv5xqeBZO6++eW2SfpevgpxQI/WZmTCzieW93
l1XEw7B7lj0mjutN5lE+t5DCG7a0ZFTCnC0KfISFh1t7TZxX1uwnho/Q34yoX07LXqXyvGM1jLvO
Aw7TFO/CMKmvV7s1LpTpyn1LK4e5j0OaofFozc9AJbUIM0xYPSRb/5lV7YkdZ6pwOEKt02P727a8
d1VALJXHCK16RKSVr2Cw4m+HdStD4eLNWDqUVqutJOWx36g54pqijK/Dmr3YSKjfbsikeAtfCKYR
7Onx27VZkmFGJdxPOBuHiTogD4cCbCw5fBPMpoRvk7f6DnW73QyjiuA5G6XCdE9ETVM7DLcszTIm
zXQK5N0vzA/yOCw2bMIkZgu52x2eJVlJdB0RYrtkJ2Bl0Ox1Fad6EQkpjHecpCz1LujQqfoZt0N2
Z034TeK8Rnknoo46x7SXppJFDDTkpi2H6gPxMytyiv8unSq6GmvWNYeI93yoOCPN9QewrSIL19aR
n6mDiChd6JtgcufLceJC51zFxMIvOeLidZtSf9z67+nmk37kpdVll35DjhUOg/fc8/rqxbxdp9CL
eLLevD885/1mn5P+4Fw63lzf5jFxC1HMHG+anAsm3oN+3M78sMEbLPyLKkSPpuKwSbdVf9UQa19T
utu+5g2S1lClYLPk3jcLDRgARP+PszPrjtu8svYfMtZCYcYtR3EQJcqiIucGS6FbKMxVmIFf/z37
ZewWi/Wxkr7oTsdW2yjgHc7ZZw+Oe10u/XRW8fPJxuCybReWNW1/CwMAXM4O5idrpCIak44vvE3L
9V9xFXifrU7/gKSOKRL4G6vblfdhNXULW5ug8ISdlu/0zxt4yHXncSy3IXdoG3E4/tbugna/0Fze
o2IPL0aLk0Pkrt/qPtz7m2Q73afYObJQB46rLaBQ3nJKGrz3tzbz6Emydrj34uSbV9PKNBkHkZNR
m2G/4o6crC35WGfjtO0vjWe/N60/f2t91ymGdh2xTOUsblZ+ArP6RsSe/XXtx8mP0KUI+a0e9hxo
bjPew2yuz8olTj7kDGkg0sComtL+sgl5JyI77qOs+7m3E1B4R7fOUixolDidCugAFynQDn+MF6Q9
Pq3qBzYUdI2/+Wm6g4YksMu05q+beYWUYXY7B/8INThofUojC/HORbMlx9uFU+EmQXO2rlXxqR3q
4Q6bBy75AL8qZE7Zy//DqLlZFBfORw+LJ0K9uE+26Xxfx/N499tIJd545W66j/dNdT7uo/is3JAq
sk39+sT46Qjggrqd7siNxP9inb1uDta4yS3YExBfIDXIBKMo7B9aIyByt3I1k97TUINw62kyrI4G
+TZCwpS36klcw6Cnh30AoXPAjjHBf2907fW+YrjBksbSCMtUNaVRBomBdk18yxZ1jZUk33KIkuJz
yBlDGR8iQnmYAuMTcafOTYp8aUeg8AqjaWb7p0EZcbU1fw0vBjNURz4X7dlNHXNJ0UDEkJcxg1IP
jRQ8g6kQUNvVpHWSt2ocwBh7CyVrBtLHAaAmoh4k3i1SgEhYkaIEGU8oH8QMOZkotWI8ijnQZFQg
JuQmgWOLLSEi1z9Ck+MHDprCiOIJpds8jacbp4I3b9Zj+ClxA8qygzaw3RR9snFy+zEdoD/wpb2S
F9ZDJZHYEPkSlMjLiaPY0DWA32xrNn5Donsa6uPCi+VZrQTOOvQNRazrh/0V0y0pgpkqgL2LgKb2
2ZDPxKdxQa4x0JLRsFaREDKh2IK8dTLIMEcuoV0P/EiaiU4aOxamgKHeBI06SfNzR1f+vzVU8mFR
hy0TXZkRisdSMHnelhxqwU24UKhL0Nmm8Z81X1RfaE2Q78e0Ya53ihFxqGNQkx1gJePRu5Lktzlk
NoccFd2yLJt7cYY7b/xQ5PmfxseCekriCwnDsA66Whf36a8gTYnBkFd+NnQNGEfG/Qp7nveb6yMo
tcMpwzYPZAwELPx6j9f+bttP41DcK1jdTFKUo1kRKgECssC/HCqPeARNP2GnQuJNl/K5hDWAOLv8
3O7nJwNTn/YFeguu0u0jlifwDGIWcPXrB3P7JS/XmQebgukxmMNvWexQR2L/7HWckGma3todAkgs
4iSy0M6asLAgYqJkZEjGDSSsUZkvHAfvv7MjzNjXj3ZwLlpeGXHykMgpoZ+c/CX0izKQVn+k6WS4
k3CuQB5SjolWvYxGI/GB2UnyUxGUaUSAkGHkcGw8Zyd2BGiQAjxs7J+Mq9bIEcN036grWfUSFHQj
ntUu2JzIku2E1SZy77SqniVTVvKqmElKK9PgQ38mi+LfCYS8VjaE1PWaJv6fxh2vX8rhQirssJns
tfmqRS4CqjKhpx1KEcSAKbIXKX71wwwLtEJkJHokCbaigbSoIyUi+g9oPmLnvz7aXJhTToxxsy6O
N5nVmLpuB3dhDJPr+mbI9BL8hPYbU3Z1NNIq49mMnQf+4l3AzR107cdsaD96GwjKojhKJGErsMTp
v0uOo+BPkjZrEFG4ST1VQjvSV4rpKf59jX26SFr/vcUFZ4kHYxFjF9e2MRk7hPbX2O/Ssc+sR5GC
0wEiOsJTEaoabgdpoqIURMXDXEjzZi2YX+1ZcxkqCGukez0B0x0aEujJuJKZwnCQSBh7MO+yrMJa
sjgPcCQpqbSCa0Oxd+B/sRObamRCkuGijKd4BSN+yb+qWtDErsYzVheh4pDf36lHTjePAgZ5OuIl
8N43Jg7b/T4eksEnrpjbXH4E3Gt2SyiIuf3ZvdynmhNHxHcT5/PENOmrLmidIJrBhVwxGlq8/1wm
7vn1ouS5mBxBgXTDDWYqrw+3OlggG3ZW/nclo8JX3n7ySpBQVYlx9lrhlsV/J8dTNC6Y8F/lzT6R
Y9H9e6pk9zlD1f7caAjEBEcp743WH8bZByqBoXyu4xNezC8mlUiLo5SqJoKXrwK42cOn3/GjiZCR
mKZm3NLiwiO72bWnaAecY4yDl4oI2SHuYnodosiZWAxEWTmgN7eoR+dAP/j+izq2qPwQOlGgOyDi
Bn39otzOa+sYcsp9auMrxqASk5VLM0nGIlxE3AJ812u1yrmacAsycUecQOzOTznH539vlaWF/uqZ
Do7/2hp3Jc+aofxjC8qU8d/HfER6gj6QsgdEfNfQWrlQzQo3mBK6xqjYRGEg55EK4P13dWgg8ea5
Dk7gfKrzCiig/jJ1oPaMIydgoTOIorceLhwmYFyT5zi5hd//JJRUlP6kim72M5M/Js9CP8xFmgO0
Ea8rk2lZEoqzXkfzqY/79or3+K7k6lLP08wY4c4vMqK8iO2m33XzRzyU6vNuZBRtUQyJT6gBKrMH
Bqg1JsLThXEdY+6vGVMxQ5wa1p+iW4v0c/oyO/YqebLAscMoYrB7aLPnzm29TqDpH+XQZjsluiYf
TjXshZSMLch0t8YObRy+b5fs9zbyIHHxnfnWkjJ2NvWnsR+bn4wNE6YnilCT3bw1Then16Qh1R4c
KAGEas46njlm5vt6n1gL/JEpzLxH3b6iYwh9kwHFZsg/tHIGoaxTMp0OPh3IUbYBWiYiXa9ZrJnG
Gn6f+vamWdsHu/9DZHcV3k3I7+JwnhYK7GmBkMKG0+nE7Jfhh03FrJpcWJckz6IyaevZZfinx78W
MP9J9bwuzJ21fMAa8LOrmeXY6H+p4BZTQGxwXcuj/lFEnIvMsfJ2ZaWh+G9FCMnXJKSHy+GMjBVv
8j8KlTn66WMxrl06TajXB7vIXfo+msMJBF5Nb4y0E95lBBwse1VJdz1s9bsNhRnN/oQ4WsqwCUlk
wxfWNSI3yCICvjQ28ogeQkxZwe7RpsTLDzVG7+/7I+UoxroQrgnQ41xCqvL624dOAkk27FZib3CE
MTOc5E/O8o9RDeVXDRxerCJEaaosz8pou/uU9hEsP7QXZKVojtlh2gLM/F1drI1KKw2pltJBH566
lCZKRhUyyAfAOlciiIpthd2pdNMtJLdeRmuXym7QrlxtOlZ8ycKG3oE/J+MImcMCu3/IeWU5zFV5
PkprO2I4f+pw0Yo/2BGhDf2cEokYIMc9UG3mfpTiOpwsH1NyGZuAJUlTs0bDhx7kKZ1oxFDrm2Cg
RBD3+FR21T/ddr1dqxcsAUPlz+9/qWNri5D5wN44mFFC6D34Um0IDBf61vJoL7iAQJgy+i+ufk2W
tRmNchL7d4mlJSUy4e1Y6EjyKqsZlU7yUlOJIhmgyqcQY0Z5ZOV4yr7/vMfKJwJtUcZ4rh9ssMR5
vbLcsozhqFU0h/706DEuke1wt4GjBVuxcJH+0JBqFZHSc672XWoS3cB/qdHNPt5DND3xYG+Lei9k
xQNYbAACw0NnALfcuaPrWpuPa7078/fWhYx2uyUBDS4uTW1HraQ6Sct9Tb6PdnknV4aokyc31QH4
izxtTaVzMqrg6HfeQAIkyQtQhbH6wXvD0W10hyCDehN8kfloUUGtws9J/AKVeNqVsp4SB04RATY5
VJqxTzkwCt9d15yhTcgbS/GDgihccsmMngCW04n3eeQm5n3+7wMfLMyxdK2xm4v8Xl1FWFg3cedc
igQgP7HIZYdjb2EeEFJKVCPAW+BVrnSmZOLqqguiHksh58TRdoR2y3fG8ZDkPIouJNivX2QbFGMa
DoxDtYm7il4CImER8p23TMTQ6sISzGbY0ixPDwRVglvo5n8IKmoShC8rYhj0aFMyXkwN0FFMNAp9
cqjx8Fg9dwisdSDJmUPqY2zBoLG+RNTlkr0DZ73/qg99I6jS2Pu46tGQwmp4s6dqNxj7cY1Rk++a
9Mr2GMynZQHdoOPk9ixoUQUarYsOHttZPu2s896L/un5gph7iP8F4gfS+egWKjCAqBcHaIq/rdtk
Zo7aoAMPazgSzGEahxsWReB3OXZEGZwge7WWlCxn5kJpzmAEUHt7y2HV3dY2kIoRgIRTmV65ATOk
GtrJVY3F4JneTngyTfIIS40GSDEjVPfEDx7etPWaDh3VoftR9Woz8T9bpIeCDNKsQi+tPnZlMij+
9I6CdPiEZTb+qqRTc5nRrV0VC783RdymTAOu5Jfelz8rt1UBaIZzI7OSYnpsN+21v663akENRhvH
39J2fDTCUy6xmXMXAwJEK/vqrt9b2DlJUqc3wbTiTDCXrgRtZZHJ5KlglbxiNfzCnmUW7KLgf3+9
HAEPX7+lA2gW6c7ACey4HzdIX9qYsSByJPFkzdbkZu8A23O23qb/LMxIAj/5kppGCAgodGmC4CSN
cJLefzRTVL6+YvVoaL0iLghyjg+KTn8I8k0QpfVD1lP2GfEpo3sSZkEDo600QtJ8d1myObNlrQxU
QaihIxONnIlkC+XhTGEn60bslhURR9rT6rYw9TLU5NrI8KdT6lnGfILiDdFNLXuxz5nOQA+4RaPu
QSUWvOv3y+1EmXRhcma7xGdqLWuOAqsIGD0XngXI3BIRLRnQlqBj5vMIwGhxKw63nKnoNEI4gIKD
EGRm3fNmHdJPvO6aaAKkRKLAMUZaz6yRrZHmSH+ifVZDhtv8zC1oOnVDPVsTu5UvyMOwbzyXMQzE
mC/eHm6R/CkM9YMJ43OYMXLGH2XcIYpxmS2EM/O2mZiOs98sPFjqsV2rB6+G++WmcA+9DGrf+x/Q
1T303gc84Im6m6Zs2mitjdmXF1I9SoIuOpHu0IkimyhvYwEmnrAwCmFmtgdBzGSAyg+PqYnDRiPv
rAhgM0phKLp1sYEOR4spsrYIY9LHqjlYAdtMDwS+8P6v+f8sRy4xTAsohQ8929sxi+y0Y6dEA1k1
aVrAgIGLRIr0MH5o+8Q+jzYQqrx1B2+zZQg/jWjfQOaf1NQZ+kS+4AygilWD4JRPxHG0OA/eQhuq
syiSCl+/NXVmKiH5wUhpNPWMbYsEfVxD1sW15/ftve2yIIwq2ltkDrZCUI3Iyb1IluGycqv2nDE7
fKtA4yUILYZciqVPTgIKdxVQCq5F2flYMEftFu4GaDUx5LWUkX0KqSCnPGI1QnxiCJVcIDooP4SQ
ba7UFk8jOrZ0Xt3ryN+h/BIHWuiMZpD2yLpXHA3nPW0/YVjQDvl9UwwJxKs479Ie8qsrYZ7N6q5t
VnzbctFYDHDP1op/h1Qq73+9I7WmDpO/v96hbNSy4plH9DzsX0AuMNM2unTlWxiMlpmYTn0ZXqpA
kncoIieoLz2w+ErFaTxEEKCEp9iiR8aOr5/soAoe863fJmX8UoSwlnlVmNt3E0Yn6ml8oo/wpZRD
DuvkkwxG4Ct/V7SCsZzjqBYE3tV8LyleGxtIYRPcOHvoD4mdXqr1UkGtuZguu8ahyOcUZ877TLbH
eWf13/NwuVzs/nxX7nFEqK8kBYkgFyKLhIKUUJBpKEbPrg1pu/6NxjSim4uj2QzBc9YN9yt/X0Yh
IWOIdJt8M0IkGbCogluhFKqNCJevGkJKGz75nNm829Cib8V2/rS+eXNEMcPLJStDBurs2zcE1Hq7
DarV9kkw4bh8iQ0vpxofB7oG2g30UynCPs/HZmpg+U0hgXZqqNuVQxsiAaQ8BsCgET+nlltAnIIU
y3+VCXCNenlYwEmDxKVhkGVTS6wfwxJkdQLXTCMEivaObWxH8D47z7+btjCbUekI8kHfOxjaE8MB
liMqZs53L4HNbwSv4cLk3m74f8yxYIA1iTFclEHOUlbaHnLkNIvNNbM44uohLuof9gACI4pGamEY
nGq+qYsJ33BOJJ7eECEiRNAwDPANaVhOyBrSrSq5fr+7jGpJIH2oUuksmpDXs/17OE7TwnBWeC6A
MU9eQOw2jC8YkDyd1HLKOh0dasYJz5a7rWONZ4NnzefIZ+HzaGpWO5xiZlN1Vf/drpmSon7n37fh
yfpCwA212p5LEDzC5UKCEeoB4ZwXY5TdeMtoX4VAoRddMP+oC1iXYdVBfvWJJEx8Zzlb0qoBZ2h2
l7nvfwEyji7HGhMWd4Ang/hgwz+NE9dumBXnECzPZHUioQLwBnzDmY/u0bBRLvMr8NyDdqePFubw
9amPe250bLyjUPcqCSEzj2IYPyaKZjeFX6yFKlCUck7e5imNdCOhQISwEZy6Wd82qCxrDR1w5MDw
PjxAH+q5bIM+aYOPUDLvdJo1NvxqxEv6DEK74MTfIM7DT6j8+pcySnYtkUXOyMh/ksqCfpMFzTRA
E3bdUeKYdxEXGUX1v79ESmALyq9a0A+RY5EMWuzZvVCQT5fyVdOJGgN3FwY3qN4gaculJGftq0r7
v5zh//urD/GCcGmTbVhAIxDgIxQyKpcnDTzV5wJc3WkGKN9wzQBNZaDHB0iS26+kyZJi/QdKR53Q
b+qcX57Led1Gci3GsTUhzhG9wd7BrHT4IgxotVNRG92ZcYu5XhjAFjhVwSQQEA55+qqbKW84CZUg
LFzDaupnRmgwBZjMvv8Cnbd9uJaNF/IxIp7X1t//FRHvd+tEzxeQt07vAWAAofWxjj3SSojMFBFJ
aaBUyKgtuOaLPINLvD5orGrTunZ2cFtn/WOcjz/0+HIRtJXTIZdA0wOPGFEB8msOLOUpvkgnnEm8
oz8h9G317JgPmK7vl59ACpjlbrZRaWKrPIcDWpedmbst3Iwsb8HomlZK5ihrDVmFCVhqlKfLX1ea
uLHSZKyjRg1ZEfcdnb7kLyMZDDPnpotjHdeckkgUZmY+lHS1Es9J9jcxwpDcT0BF2oHOwsgRLq+/
Z4KVKWwnB2KgiCPGloqgaRRDzDy6+/e/6vHS5pdXcrD8VseuM/xDKpPsrvwG9biSVzBOhiSun8s4
L515So84TbDulNgtWT6aSE3EtyOGTOEQ/XniwY6eUmDmoUTTHkPb18vNrecmmbKVmkunlCLn9R00
MbLZkB54k2yKPfyrufk+MSe9fPkejLhm9OmCf4WWhNxRKOTYHadq+iP6FDZEFCGlxW0MWP4AAKqr
bZySDBzj+ULJhUmHEFMYV9wHG7iQe4SAJJPJjVtTCOPGjdeJXl8x4cTUsbLcyDykMYfiNZ94hXpF
b46WGBcekAqQDAMF/rLcR8QQu902ikw+TYQTXte+tObqkLpS+fO0xgEoDMeeprLGJYvCTHpUw1MR
zkEHCbn8pNDJP7oZf3m6A/CgzvuoWYNiR4Qsxl8iiOeIIBieUahQp1b76iYbNh9m7JXy6Zvg+BoS
tenk0xVF9YZ7ogtUKLmqxBCwevjeKWDaxDSiBRCbTiArLAN6e7g2MrVucD0Rpy61egwbFuoLj62q
eyGIzkUkkpZIXYaxTpJVps20QPl/GuWmBaeV9m7ho6QDDSiUaoxhUX2WM5Mx1Z+so7Aoulm37bms
gVYyuI21bpecuMqPL8Ff3uHBVR4OVbiz4iky+a5eHTENwdOEPrjYhl+kktfX/dv1j5Gv7Lu18kT6
E7goLp9WX5dXH4NlvDmxAo99Y4gtIXnRQejju/N6EwNr9Sm8jg33BWcn0nJxXAoXSRCsEI36JCcQ
U1NAPUE3nzS9+VuE9m/izWmmytG2iQ0bOYwOsPs7NMh1S2ffcJuBKTOS1HNJCC5OiJS4hgkHg1Mj
fbGl4DfTqjINCqy7KbRvpq1QXf48I/W04L/HCCXX8EFsqSGOvzjVv5bN7d7d3aZEzxjKUYpBa4O2
E1NmM5ajnGhSqiJACGWO5bv4sY/da6WzqzjCzsKED6hqMqaCdFsTyYf1CBQ8cy7rRFP4l/pR1Sei
WAhUY2LCp+fzjjNRQICReI9r0i9YXHMZzSgF1euWOU3VNJXj4YGDvavv+SgJfPuwT27LxlpHfwBZ
8XEJ2GlKB+NMNhS6P2UvICg1HTEA0l03Qiez7ORbn1L+M+oXdXbCpfQv796XYQmmxBz00UQNLuuP
EFamzOXbtLgUBK4vY3KkaG7SZfvPaMQEz6Ep+tvBC5fpees9WVUySNh0I8aa19IqqJpqUvd/ujS8
6kaqVsyL64TOwd8HcIfR44OmNB4EDpwvZTurXVOPlFiGFcQZimQybRmNUILZRivq6qRhLdsBhb/d
0Ov2ArP5c/p+Eqi/qFii8lnjE10AmumFcHRlSdHZcjfjKcJTthRHj9soRFcKGIqd2GHtQwZr32xx
7HrUuGJwE1qsfONeYWiTnRvsUjFSRcHkHZ7ohPCephWND9pLmyRhoTGjUBcGkt4O3msNKoPVHkjn
lmkWEuuLtK3iP7oB9QlErozoWTo2Zs/6YxOgpYUnkhRyzEMYI8g4pqiw35RErykxwMjWxy4ZNx/r
dAuyJAUTTprnOGEZq+D4Cmz0myHFOsxjvQRTqBCB4fmaYKRJi71srxYg3zM33CISyfYOipBkOhvH
nf09t9ry85jV2fUUAnCNLR1im9B/vH/aHfEWItdZabKUxxHORQcFgZWPm6ly7fAxjetnuQR3g39n
9FFyou4soDuGy0JFjOG04lyY7xmSOkZoUYP+GYw+2Q0fkmFgUXEHYaYrTp9yoFoubBfjNC36fbE9
yzrnXNtJYn05vImLcDp1wdDQDvY0/oOEv2CoQXjOYcBXPg5xYjGuNO5zzQZmEx2jt0dd2jTpP1SP
dSQ/TRuKBHIgcBKuzgxtGOQfldl389fgOuk08tbkW5M3HKrrJ4FHYljKa1fsBF2u4qlQdD/pgko3
0YeRMkWW2yNcj7Gm4gSMcmvgQg7pnKNTkNDuAlvEE8ODY9fqq998cG3lbRZxogae4VlM8EXthJGe
CetiahGh7PGYv8jzA6Hfg11B1eM7VaBSAYWAojFGPL7MnZ/5V21fXZ1YaUeaRh+ZAeafIck8TMBf
36tu0LgrAp/mY7eHkMQiUGCqztmhWG4GH5CWphbe20XndqYzl9veMrjXmA9kZ1OGTpKHF5eiM6r2
gYkp43HdvE423YAZmg+jDxAWYIOrmoGw539Z+5eCwYzh3v9VR9z5SA2l3vfYQaS3RQe9iIt9dFBF
qQ3UTyGt/UNBLY/Y1dn8nk9nGvY2M0RDpqECGU2XDotUx281+vdZApeNybVh5lDqhfzo9x/xWLuE
cyCkSOppSJJvvC0zi8OM6/leOIkyTg2l2kTe0Z1TTOHpcKl1r12tCZ/sDRF+XZtyWv0dxdbpm/fN
c7E3bQiuoUcUH+/vDWmz3hSj1UTVJ726v+UwuNrQoVDq8zqhyasVl2EN//kkPqKuJO0p0WRUEfwH
DOdDpgsjLeo/P9QJAt5k/Mt/aUHyLIlidymy+yKO/+wWwEwZcWBIxVRAZeAIPtoIxJ+wA4JldVkA
v8mWP22BgibOkJYeGVqPPeMrVGIrJvHE1INEkwEBB5pTZ4euBnZ0u2F5thBn/stPrp/gYFhPH0of
xQH/eq/hgMC8O7fY5DGkCA6/rqOGhRTTELauJRk13GXh7ruIzR5+TkGwfwg2zUVnQ3R3X5Ct04AW
IPRBe2cejIm9IcDgwnlwCFjTpg+j3RqYcHA75t1GPvCtXeNhhiL2a1oAcBSt/K1jpvNriI6xs7FP
xNiQuziit2MOD1wrxVpHRoLMdVKPez9gyy2yjAi+TLljc6yBbnuyS5sIlLoQUm3EgsZ1rss4IMjb
5qIfaOKmGUPpyAEiNRRPOwFUkdINPZOL2BJNmoXDEcNHqkPRghKQEch+waNhqWMqiSh4z0jJhvh3
EVEz4tsFELrGiPvMvyDd8rgaqdQ18yw1j0YEPzn8S6KM0sUc1mathQ1CUbtj7DtljO+LBrOZokU8
B643/U+jUm/NeFteMeNeIIVwl/Lg4tpHQY9dyp7lWeDejCiCdAQZyeUxmrcczeF1Z80/RgHjxgAh
dRBGrpn+fUWO9B5f9Lx1yw/GwsBkAHqpY92lwxDflrh8kQyw6c66mvlz5IKep1vqMNX/JqMw4qi9
Vu+mdTYuGvzXfMd0gYIRLWgW46RElhlhbSD/zEY1kbwJUtcvIQZS30QOgFzpL9+rsv6e4wgAZEMR
hWyr7qmtpp0sDG18A4pcZoI5/9dUIiBvKlDvqKawK0pri3KS15vyjwpTf3Peh/VP480MHXLaXM5N
e4+7ZYfcZv5X1Ef/YI4E2a5hPNk1z9EGZ4o8EVIfTtG9kw2f7b770bSQAfu2OUum8XJc5y/hyEIM
W8r7xoM4GzFbySeMelrs86gxmLzb5a7B3mK7+9Yhkjv3LAYjRhbbsQUYNu4x6dnir2HsWtyC1dX0
fA0vZyV2oTwzihI5+BATg4F+2y6Y5owJw0T1E2497j90FWuksfTnlyynN2OZdmD/l17O67CtHIUt
PoWI+gYb8yBwbIVrdKohU5sJalOyDux5ZIITo97sAvlNbDuXtIN6jwUUI3l/yLZQ95fpU9QxG0xz
pqCeu/z0NinSuogVtwVJsOu6ckEl5XSQ8zewgCyvi60XP0K/QkC9yVGzDuWMjekOd4Npu34uVsgE
GAA+dkvqk3Wpr9Zm6VVaYklAtgs/zJ/DjHnD+pNXjXx3zBNqrnE9z3ag8a7DNmgmfOotF7GIOWQL
vxF1qZbuq26xBaAKwCqeP9P6Y3yPlXZzZRUMkOwZ8wNCRdKrIrAxaGz5w1ZDCd5yQJzbwCf34Van
guTNa0XBPu14BCI3yQwgr7bwc//Mi8s/ZajbcQldetm6+9NGDH9fJ/3uwSUQ5bx1ZQY0IUEXnSEU
sejEIX8Ileks5VaPUHRR+fmH/l11E0yRlay7T2BIl95MkReIxAU3vVhg78FNVyGr0l2XqDpI5WDY
JZ/MWJhCpZXFoIwhT7NoDxNuaNnQh6BjAAWFiR6awumXW3QMS/xZ4r7RsP+TCdnNnZ8Cabse5iyK
CMPJZG4hGDrdQy4wtFqIfMZvEGz7xStFvEPIpTO2M+hJAEiwvACXLq3+uR437MbkoY1DTFgxY6WO
ElW2BZaUhZjeiSwlXA9bMLqN0waFb5iJ+pXw6KirIVwxHju4aK2qxvnfmRcjPDH+NcXE5pWvrDiJ
NorJJoJt0knOpGmNxDEK6xQT1dCKZCYLgzLsUK8C86XIBlR3uT1zWQ7T03XXm5LVPLPj2DYTIllV
HtCM6sIvLAw/FtYuz8NQpOjgN2OboWUjVa9ArnpKPs0FnmKgMd62vG3G/V3Xo4Tb8iEcCJSc3COe
ijWMINFu3l/bb7gnh894gKTXee7td3GwPMqnW7oQKe9ZbR/MBMzHmCCho8NwzJ5gDkG5F5yCuvyD
1A4iOAhPNa4+9OLGIZF5YZEtT5JRC4UqMqXHYGr7t0AIVvOWfw59n4iZzUJhJG9IBiaGLegByeAl
hnfa9KRpiXHFgQClqbbn9fidAYegV7MKkFRyyE1YGVS5woLFY0BzIka6GBo/DADNISQ8HFWkKIBB
ZaRgX1m1G7xC2Q9AMctqP+33gyHYjrRAaiOVVyX5DgU/IIzS2KEBQUU4jXe/kQvpMyDc4IARKRjR
3+s6cqSOGHvCRx5Md9OAUuHbrYWNwwnJU5sn7UupXgLbuV4SjNHpIDQggAAhDp8Q8PdXxmGYMucK
/yw3oJcRWfnNBCPnL/v93n3JEZZs2k4peLqewajP8Sf7zMiDWOWrgrIQFKloUwksBj8nAlApwlu0
VwbGMQJ25QYlJba+9BhmT5ZMjuDXafalL2XGDIzAmyH+ptMKZinZDBIhOTpwMK3njJWuJ9zDgEte
4EqtgdOjV4PH/AptmJ8PNo0uCyOBN1201fZ1l8X79VGJwFMBmsGEKXeyJ3/oJnmA3InsqWi0rqDu
MBwfqVICVi6+aEoiARMwQSPKWZ3y6pnQnE8vZCXQ2CIfvoc2HELOALG5jblrYF/W2fajC4zRTI8C
dE5Lbt6EIOmXoejmt3E04cJ+sNbaeI6SyVnXxyKUzz2p7D0A1B7JRSq/RagkdkU/Bk0FxwaoQHLz
gzi2ZcUx8dbZJAxGmjvTt4Z0V/SQOLIhh6ie31+FRgNy+BnQjUYi8yOD9A8e1qLTX9H+M0QGzRbv
wOQchTDTFdwkSbLSMUFJTYZbB+6r0Ca558rywMYCXrum6FyY4LrVvC/qEeVI4A5YqdQO5XPOn37/
sQ1g+vaxA5w0AcUwKT6Yh1t91SNUWYg1RCViHDbT6XvTwxDuYE2KHzMBAr04b7GuqDowTuaIigSo
dB4QAcVC2lL2G3Pqzk/gkA5oVxg/hUhkc5afcNeZU3d2B6hYDANWdgxtpdRctjybkC+Z+qrDJNBb
0Vp2XCs9JLop4e7D6Taf6Q9adTVrR6cj/qAmEm1g8Q91UDnN+DpQT4USXuIKN12uJHC4jExOlFjH
1yRcXAxJCS3bHOYCWG08pRln8sNfan6TOgSr8NkbpQWUBS/0d6wjr6eywdFHkzvQCmWJQ1QKEQ3D
/9xxhDAyHyeIzYItoM2E2BO7yBrf/75vjBi1hyi68BfBjBZ6/0F7DVU97zIK5xcpZcyyRM3shfTV
glQQXukKFUVGsw3xBZTBbJid8ic1TsOcIGJmKu7CyKC58roBwyoTpsbEWiq0qMO2LtCXo8Fd+/XH
KjqhxI4DOhuw32mkDxA9gAbky9/B7QjMoL9/UMKSbko5m+QuNhFYTrz/Ht7oHPQefJw3HKgf/Ocb
4gxG3J1fTcV9miQPzVp9MmNuOckmlMkwz0Rk3ib1FXToKxxs8OND3CLsRoO9bmD0ASEyIidYfAd7
D1otkicWJjru5YEhXu6YLWcuDig6/qVHlDonR8532iIhEIx4uHGpM9m08Pp82P2vL+I8we6iwa33
wVjjcvELw5MJSFym11ZkPapmk0u00HrMPa6KmrldR/dz3yy0zd6IcUDFUbVwMYDwi6wT+TSxdgv6
oGGVmfnTak+SeABgGSU0k81mD09a1elKnHs3ULfE45N0+zppRan0rPJZcQhrS3yCBGvQUYQtQxT8
LKdj6ZjSik4JaYvLvEb6gBfpzeanCDX4Qhph7FIRVbAPjWZE84EQbbRKHfGoNWd6f4kcqdxZImTu
gYwy/oAk9PqNclX3WbnpGUMz4lP6plchz+FC1dBTxZ50ifKhEWxubhzcaNnTCLRy7WfStuCJ4Yp2
Jz6cnIdr2BMjvi6SSSv35P0HPgKXAuiFigjEgYvHPhBBrZafxrMbkhOHWFxuPcC2t1xPX4yHx8o1
iLKQPHiMczhwxalcmcAyvROl11Qq3P+qH//758JGE8WJGj033hzQeXOAhzJddaeg7dVVSAjDtSA0
m0NBtuvaa2ZrlYwrmVD+NUIRbVZMOplunC4UjdPKwZbhBOSVGVH0m/eVQ6+Hfr8EGIdyQguZ94Iv
YrlA+ryZWm41HYJSjYkxpJpfuk0jg8GhwrB30plEWFo5MaxM3kuLITKlo+bgE1QvWAtUWCh1mbNi
5nDZ7CR6kEcRHhxi8rxUkCDC+69TVD3rath0yUU77D/pVsD58kp2I75VP/ZOcisaeA0Yr+FRy+ms
ma2VVM8thGRzWhIYZhyjT3xCVStvXlWoJhbYWM4Or/dCvh+2uz4eQLzhg1DyX+BLND/Kw1yvyGQS
wqX+27EG4eRfVLAoxYYMYpXqQvUhISOz9x/uDaOZQAK0w34UgMXHEfKY1w9Xh21RhENZPxgDbO1U
5R7ZIxAHDERgeRLQ2K6pW8Afn78J4fZonidWli4xgfMyERB/BkWjDYoLvQ0yk92Mn6exu1B9Ii6i
BkdTYf2R9flVUTnXKz+523p3ydp8aMJ/qq2RQXu9hS2rn3pay/Z2i/NTgV44jULXE9Hj9U+18gYf
+9gCcqW9E71DTgjSSEvHakunw4RogkiAROHRTEMWaiqmkSsL09xMqH9ONx1Hn4sxsU/4VAR989CY
ve3Yqrh9VA9aH5otKrE4qLH1yxKmnlBxEHPZMACJcLoSc95L6aCa7afNLr6ZK/dG4YpywHh/aRx7
LhgbG1lskTuE59Lr9+W2/pw5axzfFSE6RZ5JjF9R2w0E3CNtoLVTo67EGg0LRaUW9yRKXWVt/Kmb
+/QE6ehzyYXEJn2XbiZyXz/XOEAa9XBbf9BRrXxPU4YJQGAEwAEiZhccJ7oA45Giu4QPKQGyCint
erEGTteHb8guSpdlThnp3sNYxkjffwHlWhsxS47RJnMhGChx/8Vb4kf181DREMnSH+IfeMY5f2O2
SzCAToR7pGAwYDBpUKCGYRbZqhxmYPK0Kr5iinonXpEnJ1OxksFRUAFI6bSgK1yo1NOVaTnYHwMV
KizMEXDu8OCMsOYgtrUPU9Zx37a30mLrelCdYRim6ElVLqvYHGkB3JqDEWCTUQrcSh20IjpjIKdi
oS3o/9WvjmTHtOR94gtIYI5eJiQpGAiqPHLojZLKh+g2dPmYsAouKaM4TGnh5/mruwR37e6jAQ2I
pQkZ7cFPvkw2ALqBx7+jozs7sZS1VF8dwdSqXKNYTqgkcQ5NB/q+BL620uph2bnkdM+P2932znXW
G51lBYHzeeR/xgT6s8RfVHJPKXbru6a6ZeT+SXpEIitPbK+3JRLP5GDbsaHexNMsOADh1rS1d3j9
78wyFuNMlp7KYxDZHvHrmQISccK+ijRp5MMLaxY9xLiLILmOlvlH1wGWeM3mo11lN+rMx3Z6lO2e
vsD7L/Htlb9xfHryOITN5bH7Drry1aXsn5wRYjAJPF3ITEeB3dDhlB2tek7mhCJbeTY/hHWkJa94
J1YRHTC2zSsA+spFTXMeDvFjnHnXalWUJqRyT42Palydw2bb1JzPIJGiLaryxkz0c7rEX4y+FtpR
VEY33Cm/y1GtSbDzCMVLzbgvcUAukCYqM8UYj4EQyM5mxaNP43ZjYCjSP4eH5Z9ebiZk9WC9Iezj
LMD0kqSNw+E7822/cJ2Zb7srcfwMkU1HFeMPWUww3MY+vGY65AzR9VQAoAnZKkwKlYYZtfRCraZk
SjhNq713liarfTlRtFxAc67P6xI/ZSaDuIXjxzr/MAMz1+PNYn6KihpER7aGL//NM8w3QEz8cD9K
wIomrOEkGZlHJyOFbjTtP3gNuuSW6WkaTp88Z47Oo5iVxfwFxbYFATf1OH7IIGNmir7n/CWSzwHG
Vv0ijbvtYZ3bEFQUJUpMsHFK9ry2xeSNQLGtAA7c96Kx5yc7GNUSmMY0aCUSEkhE3Dj+MqdO4+Q5
5LMEWip+zV3vIKvaIn6EiUm42Mp0zSA7iUyhN0h47B7dYuUO2a3Txw8SrOHz3Zf1bZXjIxXtcQCR
qfI48fQiF+axDOAzJuPNfnYewo6x7QscZKHQyRvguRpkpJmr58gfcWEfbMBORnFGy8LMCQ1qTYQh
PxFNU3fpoiE6CycmlOGeTLKRhA04M8yAupwerWZ03bFLPsB1sM+btH4W8G1yyCwv/bobYul0SRXm
MtXQyN4oiHbHHLBdWS2jymgTHjw1BrHasZkqFEnWjhkkBsj5xTgxZnQHeeay8cNSN0eNsnNVlFNI
K57DqBaf4mc+QoYYLZ7v/WPBeVPecizg9u/Ro9ieKpjX17HVkQA3OG38IDcG7agJFYgsTA0qAiKj
q8iwLLk0RMhWd4wK7ku6pl/8ZH5sPfdSX7Wch39gCAX7wDOaK3sgQpljYdyWqD8BAqg3NWAYfVzY
1/xf7/+ON1YHFIcb3J3g/4aqEIPD462vcGj2R+9emnnuAfjbYgyJC97AejB2ugGKXFUdkNwuI4dj
GrmkqOkdhh76aYxkoRxwERYF/4PliFjixvjTRc/a2PjlRxrq0v/guMqAlhvZ3sIfUKc7LhQNyYvG
Vr9b7Y3aHAHF+Z6vd1rC8xbKkZAiQMuILh5ka3NQS7nz3FjtXgQrfnQ00cKhrdC0R4lf+oh/MW6L
Fp07aH3k8iAeAnANGIWwTjK0psg3MxYL5Cqcz9QE6OsJgNBAhoiIZyH3yokXFUsBLu3EP0j6svc/
4xtvKX4HKRKoRFwAiE1sfvEvRVhetf0SpXC/OC6RBDCnKLft59pHuKyvJgdVncKqUtqQ2GbQOKMG
4a9Jb4XEBGmazd1G+88ULtLRvEu/R0nyJL6m8ki7lQ7J4us7RGHtaFbxU5LkRL43BsCTyoDyk3sM
nxRacs7i7Rr9joD7u9ER4O1CHYYskAtSOZgKXZAlnNRPRSmH8wkeHlWauiZdaDWe8wpmFQiAmuuT
NfnntZ/dhzvYIgLGRvQa77/II/WJF9HewyVUj4i12Ot9Hdqhux/T0f4slpPoG3KsSWeHkDfMmjTI
pC0SfKNUsGZafuoaZhR93mW0KNZ4ofhzfX0NENyQo0xDnLY1C5kdjjb6/Sc+0svyxDGqbKILSSF9
M+PAa8vKFw/DjAJZIgopmRY5fXXjJP75hK+6ChY1C92OoZa+nkcuHEc6n5AwOAS18s6EIrEHF48Y
gyh2uthFQH8oYHLrD+3ICGOvQoR2TEtVJYq0LasARsrERzBjbgrv6//j7MyanMayLfyHriI0S37N
eYIECiiKFwcNjWyNtmbp199vHXd2Y5lIV3dURpZJkkxZwzl7r70GhPc3Wj30xBpOO/Xx62/2RHzH
ff7rm3UXjbtlt8WmzicfYAhdptYjZNyqxpIVAgpw5ljJH2pvG4taYlX1z17Ywpxnas+YSk5phvVH
e2TF6cOuGg2j1s8BKCnBITGAtgh0M+AD0OX5ivJ374EwcIQBmPnwpC45FnVPubvZRyy5dJhKNFJX
rlVnGOhKuOXUoSsXHPuY2wPkwLyabPBYwV7DzCM3EkIlkZKBDMfQQyEMr0TjHouJsFwgNbiVcb2G
XrNkwq9fiN/UeuKHYOxkAyAHq2ix/80+d/KYOu0biRXEH4rL9qmqkhqbS1Sxa96VdgZo0dKYau1o
UjEC+DvouWw0jDHY/lNVP2B5ci57MdMSvijKQow5TLZi0SBaUaK7gdzguI5+aOijsdwwl7em8B+Z
EFn/iBXPpSVEPkzCT+dke5N2zVPtnmsKzG12XOkGNjsHPFPXCVh2F7smVi7sm262N5aXhlqYKfyC
JUJQkYnl5BrIKEDQt51P31zferN2nadkC3WGgzTDCrbLOZi+yZVm/c/dGP71+kU65cs4HOZK5Tg0
YoqUBR5dRhNjhX5u36h3SXrRusj6rkbCfuQzCCzzmPg8O2n6HNb5ZbHp8eAGyGegIVRhZSXXJG7c
aUwzTC0tOxw0K3sUpjms/ScWpesoW93i/I98DNROJFr8hQm+dcBHSlju+PfY6+iHxjXqmtVU/o39
/GSSQYuL1a5xqeTBWN6MVm7v8zb05ydpmuXlpWJMUKOfFB81pg5HmJYxFUvMREPsW7uiP2Dne9AM
ONtR/BrXVh4ae8PKt1lfepP1NWi7P+2eyiV2y3ea2g/yPmQfk5DF3/DIaaXXI6dorfOGG65A0sV9
Rngq5HYXg2TASr3xX7b1uWrW+3oOCqPPGtbiJW7BJquKycsOEwNZk6k8Ua4iG6WdFeQZwYHMItYy
CZ6Mtyy+jwcHAUbCmppaE3ojIclrFneurTIhla72+t13oh5wuCpAVTH3ICAr2tDjg+9LzyPII8qe
4qEFvJ9lKAw5lngbeRbKWd7ODGmTgRCFsBFBs60YQvOe0SZ8A5kQRoX/vrT2NyVNxOtHGGm3WJ5e
GlZMAJjtrXCqOz5C1EHEzHTJ8CYOoDTjWoH9salqZ0o6TcXKov5HXgxQ7hmL9Vx87DYftL+qhBNw
Gc+sfGxB4rA0DfpNbPqNl6MJe46s+VEVMM+S4WkxD9AF0YUR5II9Ccl2wF9AwOJ6C8FCg/xR6GJY
/rUvAok6EViz2GkDlueH9qb9PrtvvPyTHP3kHs3iCWEGLnLkPUp9KXcZPW1+TgsicbYNUZMCVQag
QhsqsqxwLYZQPlDBZgctrtQa4gqoUjW+HRT8dXPWdcGEzp6c84CtI4JqwoxnsSZZ3rpN4cfOb7T7
CfwhLOTG95EfUp9cNAEcW82Ixb8K0u46z/bYZOEwRugpkD32GiFbiVA5k7KIzPiLvr1h/mgQe/6Z
kR4wA34R/mmaYigdLGFqP8hdwwMJGElrmgZvZqNx2T3EuRJqauzOqdr1VEu0EE/tF0GI6R52ba3C
wvPtn1aS3zhNe6fhpEHxwVhnEpilVE/pgmSWYIzcz7p6nST76tFCWAhVExRNZrLHN27kIo7bjczt
wNoohbCnQItprVuYtFgqU1tLlqG5vAmBYgPu5q/TujWapdihjmeaK2Py7aa7QZlwLwB2wIDIx3de
fpGHOmlzV/jWdeinWCnR9tA72Gp1GFcqt15Go3KgSUinVknYrNfQzigRJ3BWnuds4DTv8/r7ZLs/
+lp3VviUhlhaF+EHJh4HmPTsufndshORjuEj72PsQVV8fG7SwcpYF9v5jVpWU16Jvcrk2nTmmj/Z
LPstKyYzQjFnEgJBMqf84FcDylK2wxrOOo9QvbJ+ztl8hkfwGyCftjP0AyQRPpyzpaC/tPx8S+05
v5M4VPW6Rk7gIUgDgMMH9B+yctWeG28ZbtJoqmYQNcxo+W0gAVxt5/KcwaT5xcdPZohJHJJVSEiq
aRaTjzIqvI1TT4FRe+np1A0kTxSdPMGZUejvL8au+NNn43jh/1bO9NPK58+bcv9PH9WHidELcCfu
V+mD5vBSuMpVTXMRJaUjkXgu8vV9NnhvRMN5fU0PtH4s34UMXVRdRywzi/Ul7TYbp2wn+53wiwYq
UlRDzSA/FB4ElispKCFW5v/I2m1yYedMulHvZXTpdgyGg+DDdigGkrbbXyWTXdHoc2FQloFGUoFn
neysoIzZ3a76x7BrZwiBK3EhUr6jEsMKcIMcRH+7eZ/VoHSw5vZXGTNW0RaoYYbbYWM/s6Aod27N
OlQ33v2w3f1MorS/rvjOi6wD8MtM656uP3suPaScnaIJnzSVi/JpNiIf1fhiQkcJiGmq9u31c/mb
WzXi/sT5ceV4YHXLcCEls26ssenf6JFVkI9v0xCvOK9YzyUdiyNT7gw+pgJR5FBvfDG28DMwzzO+
t7CNa5jTZ47LOb3I8MCpiLAOBqbAqXPxjLdMrtOqJ42QnpcKDQzWC1JNV4AXUqkkJHGpxsbmAmQp
yoVhc7tq8ura26zDuyHBTN0n+PuqabgyxLldMtlqLlk4sPsM4uYDTgkpfoOC2/cBupAOsYwegXhF
wJaRV4u9Zmcgj77DlrIDBvVjRAnEGf5VqxCI9oyAV5jAQa1MrpoCYQnylJ92CRLQ2NxjQ0w0mB/v
d29NhKPdgIBIVE1EKhYyZFNepwMOiwbdzIb521BxhMZzaW4FLPdoI0DeaO3hRVUheC8cK1LX7Oln
vN7lT5lfsT/Q2Ip26a2oQ5Q8EmX0y+QJNCNQabImitPUXSuKduMtOlfecJ2mAZQGeSwa06nYK4eL
0K7XCJXYAKMacDUZkVKR0AUvvdMTMkFdkxO3hg/DyMFYc/I1ZcZkBTSuEJvmGoA/iri1U+LQCG4A
Qka39jPag6BbERVJNATNw9x3X9ZZn16g0myuaysnS9qGmTqH81Xq8yNmnGXSwEW1l/B78T6FN6iI
5iGHqpfu4BThr3Tx+g1nOG5HiwomwXD9KFqcCN6AMQD9pQ6PJiuPyxX5f6alfrE4YWqlClxtuhxO
kp4MS3f8KNcCuWoIOco65gAkxiDnxUNHUUiQkzb0tZpkSXewQpdiajIqX9n5W0SmqnbrY/8CPwBY
3aygsAZEctP/ibj8OSMYef0NnnJPj9/gkgsG2NxwJ87OQd1MYKIwCcOHUH8Ec0olu4+LquHv1XTt
SYYHW+NyroVya0iv8lIQb9PC4LPa8vtMnXele8DwmSni+rO7/YmVEXLsIGSxDwVC+M7S37QMHWCq
3W56Jzan6W4tpCEQ8AV8iMkkds4UeNdePd4oqaPCnUwiDnvIrmswPP070zKiHK4CuXBE9wHSnD7Y
fhH/VM6Z4nxUCWCTqAgJmfB9d7nKU+Ya5W0Yf5s2n9Toiu4jCrGk21IQJ7Go3cGTSnK1W5AaroV4
azYnY/zzNoinCzZnA+JZDIcY+Svl4fG6WOb2LpvHeP9WwLa4uCKoi7Gu9ICGW0kpVpqmvmS8iDyL
HOiNMQNnaqERt9zHXr+9TqcMUIAgerAns2xDr1igqnO3D1eFG1FaIMsVQITs/Y16Jq2pPSs5homs
DPYWqsWqu/YbhxxTrhWV9bh2rr28ZsuJCDsAIIMawlOIUpPxpooQu6EeHzhmgc9qhdQSqRVS1qRw
oF4cNplLr1efGdSKCHMrflE6swpLAPE39DAnnSW6BieKIm/lxSHeSItayts5vYPOMTeNu9wCdDuK
zy28ZahBxmxOAjrUkFrdEF0OkuQhl3VfPP3EXPYuxNmM+/9u1djvW6J7z7NdTqfbHlc3lABiBbUE
DdnxDeP5g1uQJukZllYcjZ+aqP8iuxY9Kn5AZSO39gSH3AqplYww/Kj53IR/Nvnqh0zBjOevFoZM
Z5OZ+KXBXHyDMOup4b4f2Pa2ukgYk2d7tJrD+K3qqHS0Aqp9aGK46qAoxr6B7kVUTntm7phU88/B
Z6+cSnz2y/e6jOrWtJMJlq4DlHQigAryVK8lrphHlKuHxYJVI5R7/UY2N+rRRsD5whWcSZm4C7w4
Pl/pmjnjLhmxkvLAblPYnZSMCCTdi022f2+6iQxgGvZxVrKvQSd5iKmBxAiM9yoW9OzlHQpXBv4q
nNgXJOOPt7wRg/EqyA+uCcmgd1UD253qyV8BfIIZoJMiZphuWdGsWaACA7JgtqeTZdgg9NcsLdSK
3q5DzIkYyHOtz+rqe0IwOKv+ReoCufSwxmUvp45MAjbRVet2dZUTC2xoMBZksAuw2bu5n74JPDR2
NHyX5IlGiONT0GNgrp7THtiWWCHPx+WcrmegRiHxEDAwPGhGZl35Zd/1rG09UmOUH7Ru+E3+Ub2S
oZRDtFAPF5PthXPrpwQWuWFNipCFakoYsMAjScnOk7FOWyWOBn4DaWXMfgN32X/PyKuHLuiSt0YL
b4akPXgqpCfFx0kiacds9gYtpIcToM3gEAymuXTWwePKC++MfaFiftXZJegmgXGNK4KqeiJxPzjp
hOqTUQuxWGKHW4n98/W7mbWC2/X4dmb8i9mEv/IYeSHLWtzOtbeZ7P2YoiJpGLCvqR/latjQPeN+
QwUdehMzzua+RpPV5MSUQzLDAWRGteVp6g5PH4Z4cpPtYAx0lGeVV32f98wptJAYXqmyYhrsSq4G
18PfwKFr2OG72vCLIIkzyI81ztMU6uBiVu/su7jGmdxO2+7RZNr7oVE6g0xj/NQo45a2iqxgLPri
tfjpRCGi0TJzT3w+/Zs4pETVpKSxadiqAgVwFdGcKbE8yag8k5iCk1kp28iu++I3KOszoImhXv+1
iYr4amdt3iHnbTku4F9juIo4ApR7TWyxHbAYZ9PKp5SLGQ4y0/QH1u06H0A8qiy5VP5WFs7fIixS
6g63flO6eg2NBmSwT1lI1ZeVPInCHnzV5kmlhZ8JsxQscYfMeEB3rlobPDFnKaxj1pMswi/IzjPc
nSt5pFYYQXgMuehEcIEebALDrQDWeMJbnHP0xnXKLxkKAKKJ7qGEiyGoM8kxPsjWTIkFxuPj8Okg
YmYjRr2ByNvriz+scmgu/q/GgSgeGfU8+b5aiC0EFVmUMqc9w7Q69XHwuBlDaFbM5j1Ks8XN6CH2
GK3NigA6oEjMe0nyqb5n9uZD1th/KFwty5ihw29UYAdbqZWzrzMCNNIZRsTirivVTwR/GpgPsvIQ
Jm8mVOAsL/FKBv8BNYdSaEAt1eTib9t0Fkaqgao5J6DBc9bvM5hDxrKHYbauDjLQTwK5KoypFDho
WC0m7iCZ7vyyYUVmptJSgDAWtnMB8P37fRC9Dx3rT+lbtZvNg54I77HxKJgZF2tRlf23OIXn9cQn
EcEwnSm6oNkSssOAeHle02no29zyFIUJaQnBhtExGu450IxxtA65tCLYxVv80ZTQtuvf18z905j+
ncHC6+sObNXTdSfwCMLieJCDclDH605f2+5I5t+BHC4nFGYzXF1sn/nMR+LoBZ8PH01+F3sf+cyH
XeizT2Pc/zGyjH7lG6scox/MB/7zmT/ydT7/+kLfU+MGnsPP1s8/fOZX8OLfv4hv4uf/+jn+dvgC
eJV+GsZOmQs1eGTCdcXtyAHps/lglCB1Av/jz3xu0PJSlCb68Dv9US+2V7w2PP+CEhdy0x0/LEYg
maY3+Q0/lZk6/+zw43m9sa7K58PX+OeHH8gfec1nf00HNnzUz+3eKDNZcHpnCClCJnx8JS34GW/s
+BbFAC+S+j8fTU23els1COneHF6k9kd/9Q9e81HmV858Gf2UTsm21hf8S76Pr/I5ojrn9ag/1oBZ
/Jlmij9Az+LFvz9YWC7S6G1fZoRwfD98+d/fVY+XfP3wL6z+DS/0YV543b8OSGXN4Z8NmysNKfjD
4Qfwmdf8i3//PPMD9Et4weeaKIlErxcvuAH4yrl7+je3tGKjgIcIjXGixbRr7kFqY3YBiAesALIF
pqEcMogIwsqYsFKmoBpnkj/QqtC3DCljbeQ0WLBEl/24u9F4p8Y8oeRUshTBmf/x+jH+ppxyyejB
IgeuEO3Jsg1LgXT6LrS2TxL6yh3J8J1cdocMo1uUpTajdPEkTOXyr3Zek6eXFlYZGH9DC3C6HNCT
SVPnYiYlHtPxcuB1Ed7mU1O+bZP4TT2F15LWkGLPOWRZZ0KmaZCkoiqZqxFXfIZXkotUTUBOLnM6
iHJqqc8Tgk6yXYwMQPI4ZMQhA83ldaXeb51VQ6XB5RFhWc4GPvK9iwPZl5MGLKOhiSwYBht9VP+v
cfghTw64QCM1zViZm79+RU9c6ThtniIQhYYiS1r2mWnloVxNve0TbAujolBjLUq9kmc0M7NdGi+/
nS6SLbRi6F2iLJshw5b6bYiRdVHKt5vsvmzmz5rvaGFK5DTFPSqDj6EH2oDaJgcv9RlD3F6qVpXH
B+gbqTsTeHTLT1OxLZaZvIZn6t++7666eXw+L+A5LVzRqjP7ciC7wciCh3J8x/R24w0MgAo8MoW1
0nWCV6kXM9wF+PoSphtGk7Y1c3WwY5dBxmEAiq18oxqJucQ2jZh9bR4ksSvLc9DHKbLGkUJ2Z0jH
VCJwjR3CLy0MHnrrdN/XoLxcIc2X7UxaQDzNgWQ2rn8bBR60LBieRrvMYC2Gg3XQ2nkPZe39lUfJ
vQlA0kSSmkaUJDUFwlGslFvrPMAu9s5RX2AOGkKZg0gZFczyps+7sV8loWWkoXEN4K/gT2Xfkjcv
PFMeAIdBIbAlIcbS/WtMrUZGA59DFMU5+peRwC+PC0IEgB/CBuZni4WiT/ZB5oZkV6pENKV/Dp8F
NoRqurjEuIHjSrrvxvKXu/DgkEe3nNJvq9bN/BXG8kjqkXuJAgMUc52hGY5tSCHk6NFh8OzgvWpv
hi8SORuKBelvTTB+TPLxXsWiwrw2nJTZ8+7NJEdjULmbS3mjZclgGsi8sh0sAcV8gzEqqVhavQER
MJyNTxIAK94gyuh+tFKoXZ368sEf2jdiP87Ctc57IpzOR8V4ZcTFcoY9J/YIx49OjU5k3EYjJUOA
UGFgmUD2ixWQ0h5ucBc0aC98OUEUFU/zEKiK4F076Yc4KB8lJ5rRWvRY6IhL+t+uaGFAoifHBUdA
U8jlaBvx8Wjjn4WNMFMtEiJuNKvpoCwZ2jForj2ANB0UT0QR0Pk/mCeHUBFbjafSVabd/pYs+vuk
ANEQ1ikRfbMBoy+4Bxj5y4nfznxUfOSHBLReydC/j0wI6Eg71ft06mnCBZgbhviaq2Qt7VTP1Xf9
+hJ4/12ah2/REN+//v5PzFPpgMTFZrXg/SOfXJTGde3tsOnC48g4GLLfaO6WNESrKO2T+uObblMf
W6oBFIdl79rEGfNnuQYMWNcpfwfByGfhnWIzmLuPZ4ZizwyHqDkQYn+UG4l8kgMv2l84mx8C4CIl
eGli8/qbOr3nwhAyjZjW0iHC1Tq+5/jKJus3uwHFKtAIKK8cRrIe/BeMVoWHbBml+5I9TtZGP+Ie
HjUEMtHkmD69V/a4WnwFACoZ5szxnax3Oj42LZcEQwqQ1YLNSNofE96aMlq6XtlZGpwJgdlA+IQY
VoQcQ3hgzcMU3fR/KSQIYntSOgENOvVAnNdBn25zHJfKDmLIKPcYPR2ft76B5eWqPwo3uGJMpCEw
3FgxCxTy0UA1Ug1iEHHC8xo8H2WtpNmSSXrFmj3inImbojbUoH5s2rWTvD1z/k4KOB2ncGQKpdCD
QL04znpIcTRZ0cc17SeEWe+Lurl32+ZewZnZuvqYBPGlKA1Kv9PzpzyIZIjvisT9M8eL2GB1BJVH
2CWcObbltXXdEF2itL7UCeJ0Hx9bitfIFIZ5+Ggn8iiAHBiu7pqBFACdu53oFoxkDT4Hy0U4q4Y5
QuUkBPSAtr1t+f38jOBEOOmSLhu4yC8A3qFKLkmkvZLO2OjcR4j7YEwzMFokFRHDYRanEnfDbIaS
L1d/YCznMlspW0R0gKwnUC/ZgbHHG4LzrBqegkSWw4qkn3ifrt7ydjCp3JPUhwF+NgPawFQDuBuy
9H5wmNyZmKQ4JjZgdiQOaim4eURRa1AWNamwvXQNwuSxBvqobOMRkY60Haqn7HVJRlsM79h4HPHg
opwsODB952GE4bCm2g7kXQFjHBJrZw365e3QUvVMCi+kQZcDiqGl9hNEdDCB4p/VnoNTfnW1y5im
J/gMVhU0ReyOxT8n56iBO4cAbAsS5hdAZLRdiEGjjiBMFP8XoNzxteUaV0MwzTrg3XH2mNqX4fxY
Y/OE0cv45399k0Gz1frGvY873QnXsdX5dHcdwRwoA/GK8iEdKdFKIyz5zpqbTHOBF7mEACARgdVa
HXQ+yL/Dc9GUJ8Zs3GSRpyPiCaVcjsUw/bX83NhrlyegfTZ0O6wosoibbfCr74MDlbFjK1XT5+Mb
ExOMPfTkmTFQaNCUw5j1HrQA1ysEYnCUsYD9JBuB0j23Qfz+MMH4HR9VFc3p4iHt7YnWdBc3WF5F
V5v6ywuJXFi/SjBZkRjDcHwoGMxQg2KhFrakh1TG6i7dsYeMFeuJdVW5zf3ebs+tI8s1ThRcOUnR
pOLJR5rm8ZmES72drHHonrUxq0El9Q8UnKeUPUBCTRkQDrCCL5TxJQsjsfMlBtIiXDPoK0cqpopH
Kxq6L//tDegh/iGcjcByT3jfYqfwkFXX7s5qn7WDoRWCi3+oijMoEQ3Kb03iKg+1DfNrqTuQNH0B
xL0R4eBQbkqZRM/3+oGd5Fdy2iKOCkwXPhYM7QWqS+ezdepd0JohkyBaH7zB8A1L6hrqzDjiCRXt
VcREyu+HLg9vUQhqBkhnbXjN7Gom1EwPTTp6F+3g/ymFhsIPNAs0bHrKeOPtNFuMki2LqM/onDzo
BEHh3QCjUq9QmDEBWcqDLMDxXdaHEwgPMB+SanEklAqujuMQwAyTmcNVxyyhQsYgWryOHrcFIRTy
ape67vWzfGKqZ44LZkogCIVp7qJh8+rcLslD5QGm1UgUuTeECG6BT4ZQ4w408gNCUCU74M3+XCFd
h2cmMic8BJsTiam+tT53uk68rlzm3x5bI8e14r/lFudl2BZMVjk9isCkEbgIv7JMFDAmkbM4CQBO
/4TP9q7so8uNvbptJ/8utBOIXP1N1w33a6v9Kq8ZcSikm9dFP+/t8ptLyxAMvixxWPgssAgdP9/9
rna7VbuyH5miPCvfRMbcB5E38t4KSfDAtmfCMuwZ8J6gDNkIGOYvc9Q+xv66jK17KzjX9v720AL2
FxsWxSqOl1cXfGfep7Y7GQdSO8NlEpLLCzYmA0lhOGqEtDkLG4vxBruQcZb8smRfoPr0PJDvCWb5
tR/X9cVcgGQqLq8Ncnd8zlJvGMq1m0w4w8I1maCWiQzmb7rbXZDDAwOkKKdPUELvDEkqSe6DCbSj
dwvcEZW7uOPmHOA2XB7cumOCVAdv/VlSIEkD1UDHBc+1j7WZ9CMSw+LCp7Rrb0uloMfJm+nYxpW/
udikyI9Y28RCwuvRVOYRrmhiRP/XDxxDWtn0QfCgLo8W+yoYjGMFu3B8lDjRMG3gGkkeKcG3j0+j
Ok4tBOoWjPAVZwmximUWEZHdogCB14/pRC2iq0EKF4Y7CH4ierfjqxFBt3KbzncetUNpqZXtlJAR
PW2Cn03nbBcgY4gvhg2tToNwEYwPzvYncSu0JKjyzXx8RCEIaBUV1newosIzixXsfJtzgrHqwGOP
Q6YUDjxgveMD94bO6YYonw+4NLx0puuXGQmLogehEXsW0yQJscaCWm8qdFZW3d4J6RhSRGj5kkI0
hQrw+kn93bPHggp/yfY5vvBErRfG2UTO7viUoJMVZh7XtN959CT1lAFS4cULsuP5u1YkrPiUL467
An16trY0PLfin+CKnDM6c1Rd+PH79DiLcmSe7dXglNseNVkIDREsH3hOx2VC61QuQYeRjYp4UmVt
f8+b+a9EaREe9LQR6AMASvMUk5atybCEqnrAZDeXXfShde7+1GVcrBZHh7xcLTaxm8zI8xHGgQJ4
/RcTH2yo+QKmcVQWlIHfBZot2uwQPUEDUwh9cYPNVwJmIThDRYvhFlONwln/fl4XdLqbsg2oiPci
GykFZtjH92O/j9xtv68bUn+cn3q4DUQ2MaPcRvfGf5ljHDw5dXc3QwDMQntt1JdsUX8zxE4LytHJ
Q5FMwcEIAs4J4obF9cbkY++F2ONiG0ObjeQoG3m44UPoGosGkxSs/5TF5jzZcEowFDBLP+W9cev/
bx8MDigIonjlxpR3wLHHJ6m0675MmtBGewkjj1JI8kexJ9VTJxlMA9bmZh0zCj1wXcVHehkkGSqr
eA+iYL5+YKcVpw6MgE4CSig+4qWOwduNie/NEbslqiKBOXQ619UEX1kjOSm5GgcEiuUNtv0PPyfY
N9zeFqMk/Fu6aDuJftRBXFy0JQXACAkE7w4ZwqPWIs5A5zSVaVo9fSu39K1pAZWaMucvP+F3aIRQ
wxl9/U2dNki8KUWJoR1B7kMKx/HZTtMqc8AnD2db1udJkHyVAYMc6EyHZGb5ANVILHzYCrLiGPr4
Q+VXX15YqJIwyguuyrL7LtzdvH6MJ9Al1t9OCG7J0sRwEZ7N8TEKvCgtL3HJDQgekM7e7bINBt/T
Jzfde1eFnwF8r6FR5F98oHiljkmAFmN43ZR42Ux4yK8g6cjXT0QEEf2kM3et/ZtgqB51zyhkU3y/
Gs6kmpWSjiaCby1vGCOyF0L7+ts6AS/1tlCShB7IIDxJkyj2SwvtFW2eU8dy6uWUgMwBkz/udsW2
2GwFSFvplsmkxv1W6YjSwGBRq9GkqUUUS+tTK2Jf7VEXSO72+gGeRJpxgBBn0IjCmuECLO0suF/K
ccJV4aM9jTBON6LJYbJTgXphIWsLQVFMVczdiVIbYSisJBtTILzMjfIxcflrBa3GRAEjSoQxsP1u
Y4ZPI/QhTol5sV1uqlpqCOPvGVdIXAriFpKALDR/5+W3TbCpbirxjoQxi/LZeCapBDOIEmzmwKNa
ISkw7g3QmiBP8ASDVCmdGprNqgz9i1z2v07ZTJBg9w9NFoSXpQ2w1Lc4GM+zb194wbB9ItG6ZIdK
VjeeuJD1CA09sgD//8YAWLvSYuFl2ASMAt8TzaK72LWiXRuN1RzTw2zB5TQb0nqi6kR6rYPwZ0sF
KmhYo7BkQ52SQqmSGp9xfordhbbU1y/6ac2EICEG1gxC5r9sCouaifu86commB8JpfkDRuh1XLEo
kGPuY/44ZPMfTbLFipv9vvQ/MNP5JAEj34PnGeoCKNEa0ZUN01ooTWeO7QRyxbQT9QphR0g8oUEv
toa6Lj1Mk1p0TuxVqk0Ys+HDxsIL5CqTmAS4Wv2KRuZq89TXa283ZA8WMpm/nN8ZfrOvI5tE28ae
gEDMdpZd8twCuGbecChA2Ne3293b/T5/HxfTY4UbubYssOQn1R66jlkHH0r7KN29xKDnteun9SWI
16/HtFg0vZxzYoX2QBwKKOG/5ICCvWIbopEZteKTIHrBC6rAgFGYR1UOV6rNZ0ae52ty07od3/Yc
Fh0xCzo3Gg5/x4u5F3dx2/jjAAMTpEM1ObC52TzZdDCsuq3cCVss9nyZ3FY4W2mHfGNYhXIEluMI
mYp4+Iy3fsK4Yi1UG+UPC+gzSNsHOXbE+wLTLxxSRyz3GFsNYfnddpVBA3qlX2hvWaJc/LpeHCIl
GjBQ9oDzE2FD96TQ3GvPM5SVAJBaueXE0363p/hDgwfEtcyCpeAlQrG9iq3oh8jBqpaasL9mtXzA
5OlzbLFQ7dEtmWngMBXu2xj+3p3f8jVFLNTW+lvVb+tLa30umeJ390CoHhITXk428SbH59pygk3h
e8X8KI4JlkJYYoHYC1qSVyoZk88S2ukmkHxc0JLfrdKrF1dDhUCJO3i+zT1xSnJhY4IoxvgrwAOA
A3N8ZHO2bYsg6A9HNijJVMIAk58sLQAuaBuveNc72DByhGIxJDtgZRZHETGMgTSKEymEDnQnqIUw
tIV7v4y8qwDKbbGFAV+YSV9jtV8UulJD90GZ8PnM0nSCWPCGmEF6+F4D4XEej9+Qtdr0TbfLRxyX
qZssTUuhY9Sbr7L4FIjXKD6tgskyTPCMEp5/apQKs88LZoI0S7JiwThywHcMgkGPA+/rR3jiQMQp
B+LR2A8+NunsiwWhLqvZmnHXM6MEYWaaRQZW/MEKaDC3yDPoNowVprokRVYbd3iII8KbJTwyqlum
9HHc3WzdNXQ5cmx4ugRVWPuzDBeVnouVghWVKiOkSgLAX9y9wEpjMUzuaLQuIotkCbOrxFnfcE/l
l3piI4eyza4UbIKIh3Ukta/iEBNQWWYRScL3YK4HgSJi92/zt7XlvW2K8ZuSM9RLS+uhXlp3ubys
JPE4c9pP+6vQxhqUAjtQgM2SkhoFecAUuLOxPkJXxIi6Xne3kFjf+kiFNKI++HZDN/ZJt6JNNly0
Ldgbxk+JR0YpvqLyERVOJZqOmAP1BrAHuQdej5QwwHCAQmeOW7fD8dnXcePDw7n3eMCWjcGYb4pg
37PXEr8OeQN6vo/zTrLFh5qhyEBuaJVQEXRUTLpRFGCj9CP0mHejzQAFtLBkTheiM4e8I7GIgl80
7wnG3XOwdpuL/0HZ4fqhG2FlC3oIgkEMwvFz6G1Zpgc0zh852GuFxhvBISwUjvHhpaUV2UYttlnB
iRUVZUERh8a3GknE+dP5m6WYJAt8PgEzqV1418fHle5XY7O2kuFJmhjtWy+li+JPBJtpr4H+oYj0
a+P9xXGJ4+ORIq4pthR0KSTw1y+zscVYXGYPTRmWxM6Kg1vW+HNml840z9Oz1DiMVB62QwGMDx1g
Ui87vIcGeS16gNZfGpUHo3HEbkmPXwMF1ZiMABskq+Epi9dQKbHM7WX7BhwILinecsPjJftcKWs0
mlGT0EhoMDv7D0iEL+ULEaOkBJsHtweAiyGHqmjrQ4bRhjlOfoq8NfQXEqrLvH7uszdz/TXKoOr1
0Q8h5xoNq3gxDwvepOJ3iEykQitCMOUF1l//53UdXJf9OD1X6KL3jnNdh9y3+fvXz+1vAAP5Y1MU
4h1Eke8ucFOk2dHEX/RPUTRe67yJFitHjZ6lSnRXky4bAJfu2ZH3KaW1c635lDIOVMZKF6rSX9wv
wQQZvKS26+834/4/Hivu5ioJsbHhHYreq0FqOMyXr78Xc6yL+wRwCDg10BzIW5beadPk6L5X23eG
aaPIR1VlRn0oEU28QRcv5Giw8AaDBJHsWd02BHYgXjX0tJS3gP9MXJHGQHWOpelf/beghAqIJ4/x
9Ij3DBeUqSLNQj8h62Vl+xuja+0bJ28FgzR3JQNzAIXFo5jW7lxM+coMXHVZ4q39TVbBB683XAk3
jBAaiLWyJ5E+V0I5+O/A2zi+TMwA0J0L8zCui7qQAsZL/HrlQ/H6iT8dhVBPmE0brwRMl5fKQM8l
SnK3GQgjhP99sODbdBcojxN08ewWKQFXsDUxuuSZ0pvAo04WCmqHKuZHmnOaiVjLRk1yl1FVU8oa
VTVZOHqgShheikjX6x7motXSb2u19ntooUhdBa9RMlOJ4yFAFOmzGxMMiWSwHlgtUQ6cedPibS0v
EeSCCA84PNPBoY8vUdntxm2y3w1PsqHI4GKiJSLHAhdUCPAicHd29+c01FeSLiZ+Ca7jfTaxMFLx
4s+WJISyggNRjRMuCyct/57ODFDwttMyUbn0r/b+sbKmr2bJgOIpD8vzc+rfLfzMp0XQBcuk3l1s
SFG1zXZT6W/esY1+NCpYOPsHf3FRhABCZvRh9NPJhGUtGL96MFHrNADUWDLKYT17/0MvDafKczzi
0nw0p8uNMoXcVOcdmSsvugK7pLhmTM7GdC363+HmYWPquDEgODf78p0y015u/pmn+7w12W/wB9QO
cDUjskPgVi3xB2u1H+yxyQqjT3RLWU7ikY8VkyI61kX4VLDIqdCQH5AJf1EoVaAJdQyjhE1S2iJu
y/P0ZQPJLG5LKMIRtmnipZ1cS69PA2fTl/t32cCGB4dSFphmzsBDZ3QOmjPY3WWDYZ28TNW8xAn9
Zy/tE4YAgHgy85Q8nn71oz2wZfk+xhMUH1QzBraOHIyGz+70p4MdiIgr3FYAevEfxcpo8Uyt3bxq
I3t+FjtK/W+Dt1U1bLkZkz/VVSuKkF3+2uYEYi1NvQeaKta+csC19BVFdxXW1p3tsXy0THrQ7kjk
b/IVQX6kRXh9IfhN0wInAs4qvSLJnCfVsxdbg7fBge95cDiba0xHIRULHLBdvILp9gW1Sxsnkb5N
ZWx6FoK6lLcmxzdTTLBcG/9KIGpN80T0rNGF/g0S9ClCpW4bPJ07jn7LmKr+iumWkZN2bTk/y+VN
ZCPlPMYFm6NcouTwIxOmbCWT4rh4J2lxM/nwn/0PqmpUgOryexT6Z3bwE4k5+VI88Hg2ctkQDSwJ
0JYHaX3ces5dVQfeLZpOrId6y7s0gtukLYtLH2N/vGrWuzf+3vduswAWn3S3KGRoXbcKqt563S05
DEwtEkqAOKeGs90iIOoySUlPRYhrbGnoGIkQXgPd8qQAbk74imKPkN0wZNPYHhbgBgvy2FUO78YH
OKvD+QNWRqSPOorRjvhXWELvLoeBaTzkE2KBSbpJ0GZe+GnR3OThNr3I6XMvjDm3qh97i2o1DtHV
MnHlrDtgNNghyMybeqK1f6YBPzqu4Ow1rZVcRRVK99rmUqDsjDGZJrq7XpHQZowjvBlk2GMAewG7
DNWK5yQXXkzGc70CYp7b8w52p5ve8QVa7BRelk8F3qP1u9gK36Ic+ZC0m69KSKxFmyyK+XNVbPDB
Qv+MhEtKDRlpZWugHahPGW5s8R4rVAQGIki85B9IPC6msbKAkoIOX2mj8ZYOjsFCLN+cmLrYlGkI
oJyi/VTOhIDUDOvJQwMbMMiKOMlWBf1HO4HwgKQGjY5YF9Cj+iJlxjPwGI2eGaEqMc6av76+GJxs
DewGii+kj6KJIk9ycYJ6u8BCJygVg8Xo4GV8Sm+nOZXQLPWgFQ+45AWKdlHdrK0ha5no4Kajx0uz
EiyOziRLBcs2n/mN0FbsfFiv+FgUlXUBy2kc7ZHxLZpwm55HRhfchgIYtY0bA2O5NLDiVhjhCL4W
4141m66Rtg/5sctdbignfJiQqfmMVswyzb6cQVUSJVvkNQFiCmg0hhAEoFUxygXWdgAmwktqJkOA
3woOEk1MQLMHeC+PL5OsTKHhh5Ay+B4VHBqQDTt6LsgxL9aPNqFpYrqIG6WN/n/gRQFDYXoBVxkb
T5hRyxqvDjpkxY07PQmc1FnSFNUQDeh4RW2VG7YMpLWkiwChPC6BNtIzyvdPc7vz0KThjv26yeu4
oItAvvF9tsxouU8mQPmbzho+atqo/EabgKwqBcXDPhmJCJ070959J6PIaxkeIih61OBBnPQkAq+W
FanBSNgTVeGp5NY3mAQZGBQqWhXmagT6wiLkjC2wxHh8Wx4mTdioM0wzfpFy9emhevTry3SSRrVj
1ALhk3oev8ovMnLK3eKJWIk3sjY1sXUt7Oq/UUKc3uQCOB2Ct6jMaJ7097/sbmWfelgXtcNHnRJJ
5EV7N7yVAASXGesjuQjYlLJcJblSb2jgMigqPk7LtIqXguT0PEqFodlxznofOOknwXAvfDc9J/+D
n5OuKgIlkoGpJjDJXuCz87rYWMjD82dT7mKwUvnyfqAE0iUc6u9JzjOHpYSZDrC2sOd9ga7LgsKz
p26W7pfmHa5OP2EBUX1PlKfC12MWO2ma9CxqRqDUXdV2WU3NPAY7wtjpSYh+lS5I5DMmWz/kAKXu
UiyuZIOlNkaXWjnTzH63xiPmso+zjxGuN56CiiSJkivB6+vpCYsS2ixAtdQpEZwzpjKLy7n2GBrb
mxw6FO0dQY3qskT/03pkwuZkHLmlzKWM1U08RfOH/RADyNIPC23BdUocc2FTuu/CyceQt7j/G2oL
re2/PpUc6woNCKVr4IYuZNTFsY75eldEEfd8jBpF1SsuaKpYNZYU/KvENwHXZoOC0qNRqSg9Sqph
rPus0Msz50+Y3fKYIpixMHZRXOAMenxMtRfkO9a16l3XFw/TWBHSzbmTBSpYmXAegaUG3xOLGyWS
zmE11BdFv/6oKy8YWsd5ALQQudKHq6uWpeX/0IrqHBLJAdUYygcNwOJ6p4hYwnFvyQuLfYgVTTy+
zKbtY9AjFnyMAtSo2dghZA6q0elhtZVaCswKml5d0Bm8fiJPmBA6MA5K5mIkn0RL9rNXhE23bav8
XeLTmqBjVasvHWtlC/5LYBDAxdCGp7xxlRxDkH9Xo1w700NvZ2/F09cua4XEOQTnMlpNk358pVnw
GNLjzIPZBR4ix1c68rdZxuR3b9zgKhA76Ty1cwtVlv1ikjBYBZcwiwWVvqx69DUFViS1KoLkGXEc
ySwMf3PqVME18mZGK3tv090L6pOc2h4QkuIdtg6ny70//CWWWhfMN3X4xdsFxop5CLBs5a5WUN0c
bx/6yvuDheZeVPAawi67x0xikZhkdOtMQFUOapXWo62oRp0oMfR6SiaTCYv63vPPjcSMifjipOGm
aUcKB4RfttxI0003Nv6cD58ExRteu5yYJWBRnM4QI2AZQW5X2DXDKa8mpCMcoFFPORx8TQkPFa9i
cCA8dNhFT0iN7jTG1P9NxRBx3ybuTwlijGPzevoWK7XHgKeSnSCKHfL5p2Lr1WvLpVxYVl/AA6Wz
lRZdfTnffwgLZhPWL5U7lsoO+Q0nMdIVcrT0IJCJcXlIEAGZhI+tW6FaHx5a4Ueyu0tKFhvOLrrW
jzQ/8YVqGCyaLvRDh5QdEXttrf0CfEwpTU2jgzJ+mnry8cbSbmS8aAAXdfr+Bgx6Ak9HLjmoK7TY
UBLlkbAsWVd7b8ydTfNuICoHUxPzGQ8LXvNhDFD0ZeN4glPJ4fXSw+TFPuX/GTvT5baRZVs/ESIK
AwHwr6jBstuz7G7rD8JDuwAUgAJQmJ/+flns9unT+8a+N0JBU7JEEqiqHFauXCk/j1/LrwkfmGXy
aiO/pEZ+iY/8khvhiTbz5SpmwiPf91t9g/wBtK31ScRFZkaw4jap37kv+Ve7ifgJL3R98ksLRV6I
P/eiKFe1EnkFTUrKDOD0id/O96f2/XxCe/IvBRRe5/o55LFvkZeTX7t+XV+XQF5ecRX9E377+nV9
zqO8n9dJuf4CP/lLI0WCVFAeEujqFmGU6xff2o0CWU7S9JdECpIjNgKk+Fs1xZXUfC5Io/AbPP5S
TeGJ7AzkUKAz/vMRMROUPco7/h1tcCPaJjzzuiS+k+qXXsozf0iUxdeLLhWNk+s3PF4lTK5PxvXp
+sdXCRMlfyUzlK8KKNc/4Ue//oSf8JvXn/ND9ewfpGzGE/4nPlM0wvr4fcQO4jdFyGV7ktfl8Vk9
/1JZkR/5j8WfyntwOfIPAit/X9FfrznToStYglznf3dA8X94cnJ4IMdTjInnafav2jh0dFM7VEze
iYCJ9K4nDV1Ou/5dlAnFg4v8mvBP1/NVoVrmh0h/m1LMxqwgsYlSIWSzBLMroKQ+67dCPpLKoiDq
YwjA91dl0eu6U+VZ0EjD1aMukjCLmxZIYR3/9wv7DxlTshj0RdCJRF2QYuh/lG2aqh/1MOHWKe/V
gpiivy0DmVVB27l0S0vsl1hiXzot5D+kLVwANqn1NVn9Kjt19EgxV5j8Od8h92GdBLrylHSoQ0IN
9nO5gDmTVBpZUL/3PRbr+ilrbk/FjMIxppcytnQP03b6ts2WR1H3WCgiB3a+SMwT1tvbsnYobcFn
hGfqG62Q9P7vN+T8b5CFGwLnPiMHII3JQer+tycfS+LcilyJAhVAIuaNVFt2afR0ffyl1/RPQ8cO
xnZcH/m5F27yOTvI+Fdsw/88/DIr/3wi5uJv84St+OcXmgx8m0+0dTxcbYZk4/INNsRbB8SVrpbD
eU2l6yN2QVSSvGKS+BoOzE6a9ep6qDAUnB05VP7xfx0lf9CvZ/d6rP6fhwll2H/HxXKP6R4QYiPh
cfjvewzbitmBUBP/MgG8HTdX7q+IavF19Sn5V55y65655/zk+sVz+RF3+fpT+YZ7r54R9UMO3a+C
esaeiFfk73+9Ns+vcls84U+vL+BfjRf+W2rr1yrKJ7g6qu4tMljyDlcrD9mVk+51tliYf64cz1kh
1vX6KKv45e8Hq7/jAa6CWNdHFu+6iqwf1v7XFz/EwPPt8Xz9mQ9DGOM4veZ79+X6d9dF5/HqMYKX
U/jovvDN8Ywr/NtN8OSXs+AJOli8xLKL3hWPrD/b4eo0fu0FdsTVastP/iGLJRaZ//vlB5DJ+v/d
Hv9RSpYjCI0TDBa7hLjyv7ZHPbrTVC8L1bj3mq5xH3awdHyxKtf1lOXx24Qn16N5XVXW85/LyyJf
v1A744msruwShM9k+cnT5RS2TAq4C/9vZ1RWWqKQv6ICnsh64vMt4274BtmG/31szcJkZllmfs+H
JmifBeLl5bRWssg859Fm33495wnrxiMr9M/H6+KxQteVux5nVuu6cof3wP7h74W6nm3cKOvG6vnf
+J+1/Pu8//Ow8798+5dz5pmb2pvdvDbf/rtNhUj2HxOh/JrSP5DLqgJr/qtgO1qEAOmn356SqAQA
YxTFy/Ggu/tEgz6smOJtUMDAn7R5l0Y5Q9DrAd5bSiYp07uEYQx9r3kwEQSCDQ1J0Q2zAxqerkKU
M7GUKZKVKUV5j15+UCC+Mh7n6o2ukMtKFh6MDn6YOUFRv6VW4csHBvTmkjbTj3af/kQnLH9UrXQE
o+hMaM5Y61VkCQrhKu1VhurJfCZly2rCwSaE/xkxXJV5hWjse4XMVea/hcLHRraBMaqIdsr8LSuy
LuuZj6DP2/gbuDnsRVQ/0dpF938XVoQbpkcUOjWzsaRcwoCNRDSidModsTWzr0yGOoMR7lpSUq7I
hAsPxP3JFDBi6CN5q2uUv1QZJC8yJbqbQUs3Sdig5dlSmiOJ+QSJbHiwICikNcJGTRaDxsiJCKyE
xsCsiUtixuZLYjrmrfIJVMa9l9oC5htG6Na/MyLgu64JlPtYn17IdCsmXRXvXQvpzimGExaw+RFl
9QlS0qeQ9uVd1CYjJ1oRbkCJ3WN/OUkso1uYf1tXR3i/afVF94g0WBqC+aUCxR0422vDLAxQJg0I
vZZo8Z1/1AcLdMTgZj1NELTF39gJ6YVsintmJHbzz0A1SEx0/MwzWeXTCBFtrdgzDG7EoJV03QTV
Udx6VWLko+rbWobRCuVTBagSxPLJ155rScoTk3N7VE+Qq/3dHUF6q6rqeFhCNl5QSstoUk13B6Nh
bzLDyAQ6F11xE+/M5L0JQkpG2Ux/gO0Z6Gv7nbG/pjPf83Fu4aSX421dNvbejer4sQ55/qg3tHYO
qlm2Y8vkxYqWAxCLCb6ssZTHQA2clJZ0ipjDOWe4hMkYy0dlhq1CR5NDPOtmcvOnzE35XZ5wMIyT
oboU+CE/dnggbo6fmeq5V/jfZDfUD0pmHchQHTuzi+p2+eMgMwf6xPqlrBj0AiTPSMYzLiZvwSZH
dLXbqrpzeccFzEjmHmm//WZp40Aatn8nTdN+UEjWIkE77uxeGf1Vx4jjdjWVP4+txp0glwzq+ZBP
S3t3tMGZba2C5c1xcA5qXvNix9HdU7mJmWIdFhRrOUcrXSBsfw4noSjcQrcwu5WWUQ1gIByKImXa
+JyFwe2yRTnYONYgQYFU97WUgHf9hsJjUkFZzLfysdm0/nCkpULKbmndfhflbVg+RE1hz0IVrU5P
TGuhL0TVWVL/kPkemnxy7lMmNp3LDgXjJc1ARJvsuM/m81HcNbXJB4rjtCXBPXFDRKW0qF5xx5o/
OfApM1M2WlSSZm8Qyy6DLLtAE3fqbm6CKb2LQl6eOVRxE1K7nIePek/1p/rkzr/RzoSspt3PjEM4
sg/omZ9/W3Q+38aMxbhILS6rWLpjz3+oTeqv1JwQkJLq7AKRfhMa0HQiEy+m5oOtHQNS83n7tgyd
e8fIJ8SmEEEGdRkGSmRDVt0Xc9nam+q8OH2JC8cnGkOKouvaqA8jc8d+dNS07t0OMSvbh54NT9mT
k3g8uJy3zk8Y73J9drqs783CDA/LWBQUKPv6j3p1cEsqZS4d5bgbF1JMnk/xk25dAUxGKVHl8mFE
jSvZmKicb9NtPPN2JkebmDZo98KumyMV4xDmhYofkZmgM3um9umQ7dKnjSPHzIqX4OVsbKZN+4aj
/MRYIQP1Gwizcxoh5iyh+aICOxgQCdgjUXmWunfRHIYO5dF+a6x9gjvBkdvL8GJPzVPeYZLScAje
tqcUx1n8WHEeTBCr60ddSP18WEb05VsGXg/8R7fRvHemmIoYUXdpskXf9E37VQ1V/WZxzGI5ivkP
atkIpVPcvIjiCbRnkVHkplFVxxpprJpOXc+Mhba6G3Nbv5rOjX2/WPXTckeRSkWnx+xueQE9BoxL
psCZVsR0HDw7QFJjUPNZw3KCsEYYtObS9KZmWreYSow27cAyoArK+BjmdKuFcTTa4LNsEse3K+2B
TBnhVwD7GQSfY0vyjc2GFeovZJfuFTNRIFp16uuqs4bsFQ+4qAMjH7Ap4gEecDFodN6m7W7Zwjdh
vryNhvqVXtbXTANMbmTl6iEqL321ofmD2fpkde/QTMtQT+Qj5SFtHCrB+6m9nRgrw9ujEIeDjGQM
TiFdAmos3+cwJPTEEIxk4LIQzVMtv8lBpeEcOWcYA5Cme0a67ZTBckjMKOAzM3LFC9oGo4QmF/D3
3tzZkDYzW4n+dIOtVfnYvPMyQ36s4QplwK4sDTy7GPkjpq4w+kmWw8FEudWblPrOKZrRsALUiIh5
sPCBlOq721ktX732H4UeQplWDJlmWwlNkq59vrO0zvd4Fl+CH0/BdkmD7PuS2ovEG3QpswGTjhn1
+kxExXGFZCmiSWtAd5qruai8UeudfEg1jIisD1t/KZdQIgNcen1mCPwRxe5ywsvgYf/Qs+QHEra0
bJPEovRQys2YzvljPQFjDCnj7HgbUxAb5Jpbjgkl/LERtIqRWUjSwqd7/kbvjG1OaQUUVDlYEFyK
pVCN007mY0AOhtKC61C5HvMVXJVIaJ14YTrhiX8W5FYtbF2F4tzKMttt5SSlvb6XfSycUXeWweAz
WzOfsR+W+wG9gEOBMiO/xaSliyoMIdvBf9DfslPylmJeIHwVG/3MS7CNtLDjXdoZQnnGTsik5cTq
ki5v9g5xj48uEHwqEF6GNKG4g1cB97Pck5M199K/hh8gUNsJVFw7ovdUEwSaXN5aIYGVyeWcuJy+
zG6VDE9aK+JaeKenF1VguYkLewZKBR+NWyqdneu50J/bzWQvYH1q1AZx0DomgGDiDZPbJiYpU3Dj
Vk3EGzaQyapNPz0Sqj5jjr8mM77RjDIiSmVoVpfYkqTkz/s8aNAUZJB1MkBFi0Cm/BGa+VWr2EVQ
q2JcPCdV1XQqYy7i965E7ktGcBvNFCk9T/0bzDeXP7BBVyoFt+gR4wednIF5l4FSSXOnWlTxTwSL
SoG2o5sIYQiJMNOCofLpEMYnAN89CN/jC9Yxv3MJZdaSzW4iBBTzqawf4axOjPriZieBBB/8Bvpy
1UuLNs7jUhw/daV/j2cMuxXpj6Kav89Ko+OHRPyJKDF3ErcGPIwbk6WkIqCWBrtZ4qb0jEZNz+YQ
MrpjUO2tr3bJrCyAdXYj6qQwiwjCVSOWVIc1GRpHAy7fJ5g3GOKAoWx0G5kJX6QT4SBRlPHW4GpV
cnG/mlJvHXNGCBEZGg75ReRqhXiYEI2gTCbDW4mqpObshxDIOZOaAVO13Df0Nk4YEMIrmY0gfB0a
aUh0GJtyQUDjtQ64nX4kHkNBVbV9VZZYdYYNOeIIpHaXNSyDjCTRBQuTZQwXHZC2D9hxIti4git6
yI6SpGefrmRENSRsUZnSjEs2LfWXiruSby3brZVokf+SExHTjdKRWEyQbi7OyNiEpPihG0IM7B1a
LFLxz5V9l9GubieOfz5xQkyHp0QEzJUSDCD+IF2PbiVFkBL51hDWZuuINksteTqaq7C55NV2S1wP
jQkmtTTlIbibb+cfWSuvLW8kDLp1lOBZNWcGa+r6lYxKzSeOvDfEdpbJevCeOWHrbRMsG71UVtE9
S75hRcBtrbFDtiC293NOnEMf9Sqr1aMYAQdqJQoUmWFT7l+o5IaXXGaxCYHDSF6iSXHRhpUsiUar
R7vF9etahuOZQfZCydHVJDHsClHdo4jp6fCwunHy/AJ41ctcFX/a2EQXc8A6E19lG45H3hPsVm15
XPY2GR8zNeyXMC/1fSezJWgd/+GV9pKOQOPaiJM08RdriECynhOdaI7KQbN0N6JRpxYYcNfpfoqb
LKRMTM3zqmnYXquAmCNl+2gZ1SCIdFeTNq0mCl6tPauINu35vkQb5xLAGeJ6GbCBhCAHgS2QtzLp
fbAknuDgepVPR2Ut2Y/mzmsDMBqHoYZ8R9D1Ixl4ZQHCYS1JRIH8zrmFYiwu6LRnH9RMck35nFMo
krQ6omF7LSA+qhXfl7c6vKie2w0ez+ZQ2EJGe2P/FyLG7IzsdY/ppaPqJiTNY9BTRezRysgPUOz1
3KoXcSDT36QemLFR7YiuYFATHTHOKgYhI8KpHRtTw2lnOgXNoTMT7xhK0d8t53V4EVcyTmRk7Xyw
KyU4f+DqEdt8dAg3JQMxtVqn/m4bzvdHtUf3q8Ia6zoBBjAhN7xjd1932ShbWGY6ro7rIVr5Q7iV
yQZVv2Q8oLQGmpbVxGn+cIY1dEdDVNPljy6CIZ6T5qjxdProCOLvGDXLaxjCnpXRFjfO4BNtjOFw
aLwSyPAHpxmvAjEjL8RNtUwvcXndMGh7JtLJihTHh4vXxRG94eLPNMy39rGH9/v2yFM6+jc3vFWp
Ob1wkGDqkhtrq+Bbq0DWkIhIFubJFyylvzc2hx4lby/zWnIm79FKkCdIwe/dy3xD8TjH4LqQhN5D
L4xEZlI4d0AsjZ7ZAfmKFbWoxNxcnb8cJCvd73bnjk0F8fSpnAcGwBL51xAjiaLkRksMJs1w3AVu
bCUJ0C7yJQSzxOZYF1d8UQWZhXUEILqR85FJmECIgiNn2gMmBh+Odx6wg2xrkgCF+sJgNka0cQ1r
PuR3SwCOIAJZIgqzTIhzeHJsEsIjGmQD+92QcB78DETanfK8nSB9EYkqIbp2TEDv9hx/w0LpCCNN
RsnFic3n733siuzO97zmU5iUqGcNOO06Y4ecMGg+H0E5E6HOgHmEWqYWx0RJgjfRu8ntYBCT75HO
Ff0e0smZr7jUPR4+uoWQPZip8waY/LMdHlwlwZngX9om84PZOFE6k+VreWfEFxDN7Dn4NoXuC5hH
kJZy/NaUm5wkW/8mqNLx4WwmqRuNKTuiwuTHHGdbSBJeYsPzRox7GyWPxI4oR7UTgwpxTObAHe9r
+jTX7ptbzlCh7HcEe/4oq7C+P/qJI7jjPOqdmryfxbhYEBujhbZbzdFr0ngC4BkjNDZJcu/DAx2x
nKcjRpuswF21cMPFpkJ4/iRULTrJwQ5TkYbo5UNOEPkqDqbUcKxlDQQnkR55L4pK6A3w1HLA3CFg
YsJ9VlXww2bcVdfTtqvi/niw02zfHxnpcrIImnRa3DsfOlv0ZpnmQIbgWdAL5kF60z3cqRPYSiWR
76JB+yVK8oGMUU8+xRP9HT2ieqoDMglX0CVsxFw28jnk/sokwsQSj5kDI07MAn6DiUwgL1MKgUUR
kH/njhPXcYKSSY5dJne95EGdZU35rcRReQQD4wl98Yj8ICuY/ZZBQfFHwR7MHxslNDshV620YHuj
mEa5g84u8aOuZwLnSobB5zTAk5TdMCjG3JdJam4EUltEtQTHlZ9EFXQNf5pAMmvpOkcP5Dh1C02Q
bLgjJmlLnKghyaccuXwZo8SIJVKkmpCy5FrzmPV0kCsrCTN4Q+n4g3emXmTrjG1BsMaBCycK85EU
PHQFORKTiYrbIFrVPaE5OGVGeGIDZvXmRfFjGtMZF1B9lZ3nOeB0YrMhlKz1xNaByBMxFm7tXtrQ
WxUGRDgQqJX878V68NFtKx+tlm1Z58S3Q3Jxus1e6IFAUfIhlRJUrTLn15wz99LCr8XwCrpZ5yGF
hDWiFxlb5POWvCOUlaPgsbN8lt2rCC40s1ov0h8Kvfcn6+0u3kS4GdIIyivDD/hkjhVH48HhHE0p
fziSKWRsjRF37fewSIpaFXy2G3KYueCqA9vDzPKeO3GBrhyiuETcEhW67vgKi1o+tuwxuY3XOEts
BfACljkOvriSgBRhZF4F17KeioHgvLLcQ7uUD475ubneP0GYT+5NM07IcXBikwJb5jMiuMGnF/sW
ch+3aqPbVO6j+Fq9iPURE6y4yT7w8xSglFQgqTTelIZSOcEuISJJYuySWfXpSYduJbaZctfSH47i
+r057xYb26YNeikAiKHsqYJtfeyy6RRAzUIYEyg63QeOTktG4h0VeeJEr2b4czzXACUG6yhTnOmR
QTFZBsVVnHfbceRkfBm0AeBlEgBsMW9Ai/lFH9j9kZjG2REsSrRxGOvVAzmRTpnC0JeAPthto6Pf
+2n47Mf92mRhHQocI4N3hTqIlbNLEb13CKmhcjC7Z50CYgUKuKKOg/mmGZZ3qzsIMiLJpeguBgOl
cgHB/+Ctl00zvXYvdnw+O/rB7hQPCBdG81M3pAvgwgAtIIAo77ErGN+V8Ios5/qHN/nZxPYjXcZJ
KGzhqg9CRJGhFcSFes9nqSOs/U5nRgkIpUuyPX+I1hmDDljEMoixFacuDQpVzK3XtXud7JKxV/gS
s0iy1gDC6EMQqooHteAhUdNY79Q4H+/UfqR/quD8w83i7uTW+D0uNkHNRDZ5BtCh48DRkkQ8kzOU
jElMJB6HWNDQEFktvCw2U93bNEcAWgEsrNGUvhO7kxsxjCfezs+AE5KmZGQmOhG+oHqzhlHxVjMX
+DaPqFhuwKwHDiNRP5tCfwMtvZja8MGGo/odOGH7ZkCtDDNB9QjD/iSggdQx3JrFb23YbZ/7Mv8z
SE4syoyDFJFNkDhqQ3C8LzBNBH7h95Vp6KfZ2ogMMN5nQpfzuL+kaZZbeFpGONZcesJsCNzWmSaC
DEdEbEVe4qGQlYu4hC3FpLrRCrtCT0RQcUb4A0Wfwm/eHwiWl0Tdd903LN207r/b03SCD5FmEW9R
6umjhhjDgT2+mpzbz48w4gKJEcsBzCRseD1D2aSzwI94KSS04mxyNcHNpJYXpUsQjWKfOIxixAQ+
Q6PWPTTp5JsNk+bLum7RmzUl1KGDmzUQDRcscn6WwkpFpY41vTRZ1yKE1hbAf3TqagESoE/dmjNA
lpOU20+dli4QMweUYiNZYYmfcAnssh5Bew/BSaulm6dIk6SN809jcq7ThmJASxQCDNEcIblQMN0G
3MRykHjsBbEkQwZYK6nCEJWCUOMIUQfN77rzXNO81KsPLjynv+uC+RreuoSCiXSgQYkQuM0Jf4By
Wi5UR2zHyC20g/yHTMtxA8OcBXRbSzLcpBfV85jUDRUL2pKC7LXrSQeykqNoG+ahMD6V41495Qt1
Sz9x0LbYDW6e4kZX9JHvbC3V85B07P28bgFc2HP0dXJT1pH0x8OOSYYxV8Fp+JhHpFxoqIfmppu7
n0rjOcwBaJgQKSSBoWusZUBZMmHdvH80HHr8wF68Ws24f5T1FQaxRCQEHKC1JpOaGuA61Ed2LVAB
J7Hsv68tGbjJhLxNMGcbQfmACG8F2LCFXH/rqAmFRAF6I3eF+QuEDiC0jkzh6aSquogDyzg4lAx1
2PocKkFL32MD2CnyHk2QiUVcb3VYqVft1j7PNcp7OWocpCaSy2QkEis5/Fu/9Ar735fPuR+LKKk8
fF98o8ChV+yOznu7RwiQYSqZXLumtCNawiRCal+YEzkEY8VySFidi2ZYTnCi/XANOvvW3CvRA8DA
J//qAmwvYREHSWBQRlkDa/AXCTJWHcumY6IMM3QUKHip/rUP4UtrvtcixBsTU+nT6t5JuBghTnuz
0yZwIRv8pE3wGfOw6R4hAW52ZlouwBAYJ8mfJp3Wy+Amdx8eItZlVf/gNeVbHLtTefLkm/y8LpJP
1lTNwffjJJmojtAbxj+nyPwKtRDJLfL4rQQjv+XjArdxAWNoZT+dqflLsxJbx753Yxg/ethhLbAW
VztAPJ+UhORJg5NTFu9BkkS6lEG4k9JMXnIjx8r+PG8x1jkS2HvHeOiDvSN5jQ+apfq0psXKpovs
KypkhFw9QnPUqonu364DB9fSlK9TAGqBh/KJ2y9bzxsDP6ZH5CWI65qHK9vgBAqgek6VSBXIEDXp
LEBROHiFrgeBzFitbyh6bzSDpCPedW7rj+tsBFbmZpg0Ml+tPbfgiCf2L3rFYFL0muiOGcf09HjU
C3UoUMN5eh02zl5UKMCDZAylttAGp/AjHj593+tseqYzNv2mztPsyL2mIn4gJK4/irKQPRHMSZBp
FgE1azkyuuPmlOI4NUAz+glrCIxmJvoy9+pGzVga73PWkew46TEwLp97Wr4oNVF1JZwhjgLfzaEq
sGIgkQL02YjJCj5RojcFlYo9hvx+awYHHDGwTASu1DojuY8gGJx4gmLX4vJbCteE2grGw4jDyY7t
WfVx+jtooP6RUyO8BrhMIUl/h9xBg1s8bQKRZNxZSNfBV1oGIH9M5OxXn1jwdn7pMJFPAwnix9Rl
FU5ULKndQuzbdoLm4dr6jQwolzYHmfVpJw5ug2u1O4BoH1jpbF5vrQXkYbYr+bCSRRDtcpkVY0Oe
qAH0QJncftYGXFy6TDwUu4lISTtC/OmmhsaJQ2wBbYarPVdwedLYfVDlKYPbzyqLThVlui+uQawx
gWp46VD7/9H0gj83YjvoktyQogFLsrnk3954nEmVGAdJaTHd3fsSUkh9UeVcsH5xEDYPug4RUdF2
Tt/pIwQph1FPTuNbrtzQUPpWvWP+L0CB7WnNTGawQTYBYow1jbTW8a1ecxY4MftHei0ckGhysLjU
J93AvTBdn9wdI0K4QLjrvL5lF4TsF5nIKModHG1KoCcmaXQDcVxc62ffdSBNqazII4Im1A0i+nQP
YDbC/sa9OzKOcRZQ8LP9aJkc034/6N+F/En4AzRFyLqxNCRMT1dFsiymv56t6SIAfmf2rxRwnnMf
lYKwq43DfHUTRHVwrAhtBINUDW2/2oUgjqY0935sFu0DfgBri/aIEQXzQvg0vguhxCFK0pNkEtCS
XBuMQdaB2SQLx8sD0y6SgkspYNtMHZNp3NiShtfhflD8EbQgIjtZERQlR2bfuJ5cR5o7TYWp9mES
Ggw/DTP/Lt0RZbfZmBmismsWtcXhzLC7eGe12CJ+p5qJMNZXLlwBVMwp5s01JpNOT1aLCDyfkDAO
F6rzfQMBbaKskcg8KVdJMK5EBD1gnd2JS8GTp2I7VoJJIg/a60hk6KOyDneaR/N6WcedcLVITphb
aoW+pWXcqSeAnyW6Ob9cE8hECTPnbu0JJy3l5mThoxiagIlBhF01gsYYeirv85B7IH1Fmknz4Cdy
R2hPBpqTeEWqGmpsqZgRVb1PJkJr6ccNaokL0FFZOw4Hm5tUAHoLoxHrgIo1/txEFPbzmDgJUOSn
xxATRjitudRvqdbd6YF5zCKbrKoIsdTocB+SnbMsbYgevBmr+HwT6hYIjkYjvRHrKeyQHvr+RCoE
aU3RJIvW7gJ+QFT8ZANF1tACAMTkyXfBNHUvPRboIjgUKtg+5SWBKJo9gEUjlhj4KrnEY1++VKdi
Ac/WBxRrnTOAJkHW8jYnLRw4XsPxjtvSfPHAvic8qIIAm9SYHL5im/hiCMdtyW6CuYjgbxPrSo9w
vhIorBNQI5R1KjdYh5d6l9xsJyKCm/BqzGBI0GUspk8CB0VXjGEINZW5P9SM4ACTMfCiTYe735M3
9VB8BC2fXqpp337Ttcqw52o/08HC7EMdyIS0UfY+3fPELGJqYxa+ncPudlBnosASYD1JwClcajJK
s2v1qGdJocPFvgc+dRlJ+z5HTBI76fCla85av2T3rPWD6E4kK7Ey8Ia7NEZ/gXhh75hyAvCksh/I
PvAkxy6YCRhKjexmXZ4PNJjT6DtYEt0bqNvsL8m9MrxYsqRP3E72Wom1MVZKtYIKm6XOVux5uZaU
vrv9I2yW5T6KCzI85YtIqNpMCCtB1Hl/GvqCYg0uK/44qO5QjHTqs/A2X6FM5CfunpkofdISAFIG
+7vrqrvT2X1cpmzl8pNHP+E7T5ESoAYCixQs8ukMqIC80TmcP6kKyAENwYObuoVtfB+dcLmguBx0
OvvVsNFGAwnzRO9pdMogSi6RlQMLWqIHLK+f2R1klEo8+BAH9VO9NfOrsZCa5hiv2YcujjKsL9jf
Y18HGy2ZlHNjH/4z6ogqTC3uICzMfOvmvf2TW3M8JAC+F3WMS4iiK1Vs3vO8Eo1G+fEhiVgJXwYI
ENiBoWm/L4rKrQeFzYKnDk4cRMZVYOC79nvdIwaMGpd2jEdaNIX2TPqC3Ui1xb+MydboZlbn9jOp
PUQPjWnNu2l7zmmg+OpmmYXuauo9BzqbyYANsvtkX2WhI+JsQn4GuvzGBXn1mPSCvFvkgMGusS4o
ct5lh51fMfvsld73VOCG6U7JAJdEdB0EeBfeAtQp+JZDKpQgdknOoPCboyZ3xdY+m4Aq48qgNik6
24kozxerKIwTC0uzvaRmNPSBhMK1E3VvFQCur3Q5Au0CtRqDldNaTPGEL/aWPAo0Y5pDq6mnAjEI
CCt5FtkUNbmKYqEQfKB26AgiANwkiUgof8N7vVRzfDxoeBkXe6jpZhrqCjineSqjOBUpDLZISWch
DFHoIxUhBUXIg/DfDnD3VjgqyZmEuielyZfza3WwYfAozMw559AU+csuwjTbXQz9uXZw2/L4pxER
cpsMI22MEkUMXfpuBV9hkPrczKB1cCqQqkaV41gLdLwIXVRnzm886izxD31+IFRjwcQHdSzFh7UJ
RQwO8HbF9r8hUgG+IejowKAT/WmnFecx3RSC4/AwQYwFNNU4Q3MIdiapPAp60FJlclk+z+GDhS94
qxJxLT3OPK/y6hXkEw4pE4ogl9hXeUpDXQef0ypHtkni/iJxBHUg7U9I8WFgYABQdy83oDjaY0ZA
I9hy7iVIFUHFpMFE1HzCW7tB/8BQT98JVYS8Skd7Zb/Zc0RA1ZXqgzlHIMEmad/peR4hBY0adZo1
fnRnmJK2KeMvZsqXN0klADwZQW4lNi77vXqAOWZ+Jtk4KUY9wGSmsKE+lFG4PnW9ipirJFkQMfiL
NbNgVzNMOZm75HcO/X0c4aDCFZAAilIKwRfYUE/sMJ36D905GV+bRa5rzOxnpYQwvw0lYsmcZYw9
Pnyq2ufEHsN7HWPU3EDVORXcvJOy/ontpAM5ZYiEWNIesApOlBc1xfk9U3n+hgmGJzJJAZeYkjIs
MYtx3LZ8isOvTgjbLoO1yoCJr4mMbzM7N8Ucoq1LS7xC8ANySpG86BZiSt0u73VJ7nFI+id6qLoD
PK4DtBRK9h890kh19zx0qA3GZ1pHOyDysWxnatqtuY9JyS5yKxhLKjQn9jYtAWQnwhA3M7spMVw8
iRDcgBbHvp5gnRhCYCluS4OXthQ90A7ByUvJNeLyPU9MI9N/EzsphmH27yiNV75GSw/vJzuNJBX0
YqGPJ9mmsH8SFNYfVJTO8NqKl6FKEUnZvnYdCYsKUUn0pcCzeFfQEwXzAA+LMew3ZN+5+pJ5rkvx
Fh5W+NWecoDOKqtegS3i/cHKHOZYYz7ZvU7X9puB705Znbds0u38mIUrE8PqXobecUwlUfB0n1yY
5ApYgF1E4V3vXKsnhHFIFECRINhSizzhtfI2Pn30xaBEERQTQK1yJ/ACHrkTppGLeTnPCRT1YERS
8tdex7aGLZdjVW1GXO1qkhpJiGVO8ZoKI0koZVJ5XCaWoaZ6fbPwJwKf3gAJR68J2Sgv0lIbb+y3
fMSnou5wFhoZq0hZQzG51OFL7kYDpwBteopKM5+l3jnTdRw1L2RywkqnPqCEMDPAkgXqkeoSgT0m
BrwyKfLouws7KhTRZoFTDWzEAJDPJrg4z6HJOAFMhZsZSSSnRZR0HPmEsbLV2QxYN+HkJRgXT3GA
sYelRMfmYU1JSrl78MkFbiBKnx9swjHRE1fZZeNtn0zDNzjC1E3ICjkXwimjeLZU0CclXkZuKnhT
YRDeU+wdwKPxKQ4ihN8xeUVwTP5U3qzZDozF5oQlwstABrx3Rzt/WU+8G9sUA3I+r5cx4ERZx3ZO
wHJjlpfQCgYxlUOkg4m4958mJeRSOydYN8IKYvgQqojQyIZO/WGQkyBjhC/rSmHmQ2V3E2MTF8E2
k3xjWQ9CGI8AyMBYHyB6hkVGInOTjRz7jgkjIxpc8ID6Gxh9fIxSEIpzlu8Px66gpc7N91N+qJuR
YV4ffKa3Z25+pdzMuxSY7fW01a/tRAcFtpsPP0XmTV4GAWNVoHoqZK6bBGJzWFb5raeIrmDMZBVs
a59GJDUAoYQCeUgWYDNpDIAlxAguQpeyPpbLOkchwUCxE4Z08F3w4ayPW0HvvGJaK6XxRmhJUnvd
MDh4VARy994rX6F0Wf9JueKraJ2PKZC5b8uP0piMcQabwekzuwZGkQar0gEKW3YAsDWxYOFCGkVs
/AdD7RhgoJEIn+AXYpBoVIB51jxsum7h9wDJC26qkTMj1Rf37iXRawZ0CiNf5qybUSDPThMDFQWx
dIksidkIZKkDTkDMQjtpvH/pVviz3IQLMBYKvbqFxGKt3JAE6NSH6tTZ2HgzjtkaytpCbUTxxqEQ
Ek/fQ+Lqzx398k91JuVhaoAEcQQz7VnECEYK3mvE8IdKHGtqLkF/9B+qsauQk+xAZLGAHsmzqP75
LFaAVR2QPOeWWpyWxHo/vVrgR5JxsQ7OggIK7TKHdkJEgBxcvHxyBYwtUpLkptqz3+ei/bYyLkmd
MQxMXoElvYJVSUMFeqScG+HKrKMvLqJBlJYr7WTD8bBmgKwGVVx4Q/gQfWJF1oML15YLH3AhQiel
YYFgKefuQzogkkPANzmw7VIFzFdWwChgEz0BYe8YOQTg5G4jRebNXQbPDfwEPnsY5PcI4POOAYfP
piA9NPtFzIkRiRnRRXA9pRubCK4Zchiv5SLJFmm9EqoVhluFbFBoue4lIiSw1CDe3mp7gqcxdPdH
yF0JQFdvOo71/ZHQuZFR9Lt0jnB2QCDwVq1R/Fgkpryz5GyXjAFAUsevrVzHASa+nu13mELqtp74
EXocrz2lx4Zcgs9NYXm88+M8kh7LRfwI45GYREpDq6AtQk4yLRJwOpIzXNRP7gzVQ4Wsxukoq5ux
dBAxwF4TbIr0q9iZWrfknELPJNDD+tdJ/NatQLIJzCa4JlyDC6Fr1jhq76hE8hTATVAQmY3aPlXH
er6NwBywkkIEr4kcjojFl1GFamPzK0KEFzoHroW2w1AOEh8lpcmSy1jzgOoBaD520vOvpXPR0raT
VxROJMv24/LIvCEqazQlYGWf2f+eJmkJUKRwcCXEkX1Czec1z2Y2lyxocAl4DW5l1v8OXk1yoTnO
K6xBSHC048S/rVnbkdb19YXJN7gHOhsTYX32smPrg2U+8CT+kkzCfuEqyeFN8bmWqlKWQU92Fbdu
XfWn4MxC+Z3XnWQ2F5d0EGfkDRWZAVif0R+EaEv6wc9CkU5s/X9oOo/lupFmCT8RIhpAw21pRSOJ
ohw1GwRlCG8bQAN4+vtV8/6biRlJI54DdJfJyszSxDbhnzcV81zR9HopQaooO0qEcqH74l96XmgK
BAq2gdLopBIMpjW6MdmBYSzWz46c0RSwXtyUOd3BFhfDgvC5efBqXilV7XQVylR4aM63o+zu49E8
NvjCAB6BJrqkFWbdH7X3K7yL8SFJKaxnEgmcMfp8Y7h8csrAVN9YLDGwOBUeTNF904GPciz/QfcA
WOwJWXGWChZRA5jRAamh5Psoj1ZXfjbLFBhIwLdtYr5Pb7n0ScEBc6igSehw6oD/5IRNV/WZ/U1a
5s5Jj4VSPWyXWzEe72iZS4feMWaUe1v26EDHk11OGNXgs8RGcriwI3E5CYL45wai/iSrN4qRTeUO
Eu0YjuNQ3ggrhTlr0vP31pS5TQweyqSKVg+PEoIa0OkQH2/SSlGWYpUite44TP/mShsI5AJQLjs4
1LJTUxsOflPUPDAut8y46X9O4mJeFuFlvh38bkh7kAY0y8qI766FC407OvGABnth0v7O3oUPbDKJ
AQrs+YR56zQj9f6q4/YPhnIptnSClApiCxwfXw1zHqBelvbao94uZioQqOrm/n02IVRsFH2kWqFK
uunGLLAhLS8TCCkyhxnUMZPID++CqSn8BHxvUi3fQ/zGBmR3PCi+UbHjZiQMNHRkKHZGsMViliNM
OEG1Tocovo9NCB2bpcODJVCIfUMTj8QlhbWkiohJbkLQrII99uQwCm1+BjRpiI2CAcAhTEMpCpgn
CCUQ8094QzSWYoyvRz6nBG6tgUWanGYAZA1MqqfK0aqED8YjgRzATZWQpnvMAlnRwAwim70HfbAa
jOzCswrlA2K16BXmJWFnFL0MXaBaqaXfEdWaEyd2WArU7WLITpBg0dfi4UdqIy1eOWVgOjbqCv9k
jO1y4sa2U1UwLVBXm+/9cGaZWwdPC+qg2F7SLtSoSV2r18wMiOO1psSYJuCS4NdGMhWbJUhbosDh
tmt/nK7mlC4cSol3MVdEQcoInpLHF+GTvfSSIU4QTDyaKGxqast57abbs6NhD6UVS+XLpQxpeNus
2E5D/nMYQVO2NMhv6rwfEbxyzqoF0yf89BkVU9duu0T5sGFyvLbptThDwcGl9EC3cJdWZDygzg0y
PqHF1NyVZMiX+7D3qZ1k7mP69K9j6rluX8YPZ0fjcZ4r7KFaOFh1UTTtJSXO/ghEArzlkUC8zvCF
w3a5YxxrLl1KDDN+N+wBGcwojQrSoguvArXfJgBa6IoIFez+Hbtu6s4kwjJYSghB6NWo4D/h0Qk1
IaCJg6hVv0BxZS4LG6vwhXnm9eelaUMW3QdCwVNMJZnlwpRmMfWzJmNeu5KuqTkFGvOR26GfZ6gY
FHfMZWhrO2lD8Zrii1JkJJxWzdgBLveIKJhRrzmBngTwcienm/vyYsoMiWrvzOWMWttR54qRyn1k
Yo2WmAm6jGQkebZ0ohHB+ozJ42c6flnwX73FQYzqXGQc+KFRnQBB25BRk0Hudt2gDQHQKv5TLSOg
rqdKWsHrOTfg9egYb12JlWb0s7YZhwYcqmneUk+AcsHLqM7fcGGGHAOtj2+LWV0XWTRumiorMcXf
YSORupkaeeiVrkCEhOS5nogoDwKIqbtt8rRh4SfXRFoBIX+ohvBOuzT+VBmX9b2MmNYAQk6L0VQi
qAiv0TWCslXSqWGKke9Xzmn3YSuDDJol79hGIClWTmpjmuG3WoH9VYLUBVEv3y4r7afa+ePCiQQa
gPXVsyBKpGHFKHjlyE+nrEFnlZT9FVgvFKGUEtLsUuWCE7jmgb8HswPzCyeXjVA0wGw6Y1K+NxBW
pPmFiCCVCBQBwC4u9iiyDCJldRz9VaUG2NEVxXG/v7oq3dhpYvImfQhscDBZ+yLKrILR43Xh0w+o
ljZsaLiYTQY/3CZCoOnBOi0BBA4EbQjMkp/Qq0itIZ9XKRrMhk0xgpCYE1gfVgeXBxRypxh2nr0C
ARklcwZh5qaA4I9Aj8HllBTHxdx20xX56Q0kgN9cPXMverwCBRhKWoYvTocUuiqKG15EwLpQhDNO
f0rbzvCeaYKQVzd58yMfpJT/KjBatDVPAiYG7gNNSF5AuDDgRn1rFjKR42kIn1XLUuDlqLub+ogZ
f2NhTk4FtwhXrvxsCGau62KydqBRWcLH9yp02n6l+fxP5ES43WP4BxTiFPXKSvNx8kVoCgBShNlp
dH8+iR4rZWD7gbkcNPqCJCtkEddmuaRfLIzGGhXJ/I2AID96wOseP1/q+mIVDY0C9XdjsSLVoItE
dHxVGQrFJRaVi/dTnoAjKlI7ZJ9gMko8DjUuAsAlqt5eTLvguZrDv+PuEl3FuC3cePQFbQi6UIPN
Ba7E0NyQvSszMof2fiR19OxeRmmDJ/o6KGS87jOr/2Vp8qnzfXgRpMtH1fPxXKHLmBlxqp0Olp+O
6y9zwJbEMU6qaojbJWKoZph4Cz7Yy1DbkOEheTZFcSSLhdNOxgYY5IFYgG6nWqobuB752avPU9JH
MAWlIE1gbOmG/xEFKJAdE6ei4ls4SWKDoe894DdEW1o6wYZqEuAH6FrN3WmClZxEs+uGh54uv/jN
hoI4IYIwpxTVLlRR+Zvk4CEkcPfFxLR2wyzpGxUuInpykWHvnKtqNEp2Jz9yBgp095xO8QgFSpI/
Jce/42vbtvxPhVQ8Fk8/zgZj3YnYCiFQQyH2Su4hF6jJZBpWUcWqEtxZLGaLk40PIwFS+eC3ogyn
pM5oqQS/rXiL/S7lEz6nrmsrTmxrZ35PK8YcmeADwl5rKjqvFDNIEWq6hdriL+AcIpC9/9AHz5zF
bET9fG8vw8NPQdFAYKAzM0SC6nSld+bGpEk+Mgzz0r6IhRStCaA7akzE3T9gmiPinck8eJMih4Fz
3MBENvP4VB/H6zmKq0DLg3XqBKdNo9eikhXu3DuR0RfkBHiTEE6p7GowFRVg4JTQOsgRKFEnQaXG
xwyKyPWWUyOw7VwgP4kiI4fDceHQbNhv7Ka0n2zH/EwqwneOzAZ+4E58s6C2RJ33wRHQZMWGiboB
tjxjwJyAo3xAbIjQigZtumQMJ1gu7TcGEhQdEn54V3dQchlI8EJF5OTAb5hT34XwDXa0ZPd70HW/
ztYP/hQ71BRvO+qPuhj+UJPkZBWJ5gG7w+xK1jzpbxwbbwtxlAx50TBiaTxlrhHAxd4SbLIBX6y1
+dUmX2vuSNOuzqtrYKtagXYOaJYu54nHik5LffDE4Vu2eoWnBEUNc7dY+aUkoq7DJF1feDnhLmFI
CXOQYhc5Dn03A4Jz69cHZ9GAWBeQVZR9Qo4uDHhxKN1wT2eG5lt6S4BZ049MIEbCje5lLA5sQ5Oj
AOfQxG34WjLruyKJVLihlMfF0haQD0W10MT8xgATm/kZ8me0+s2NqkpYfSFnQAz2RV0jMcwxXJDS
vSpN26qP4j/2qnf0bma/YtjICQ7Y+9ow1p9H1oVgTRrc1pmUiwYNhbsecxl/zehu9c4dqkUutXUb
3+fwf1CrEb/xtqZ+o7lznURGwcx0AW55QHuDuYS8J5buCQFY6o4hErDNTael8FRzVdBPUZt6C/ch
BPQJ+ZToxKGtMB2mrQUoxa+Gb4jeCy4nOYj+cb7wFEm1CPi3AyysIeJgXczfSFkByCb0RZez8GMB
vCIEDdQR+JK8NNtAGTGDkeB+Rnu2U/SomX2rRoR7akXb5ZgsRQzaYVuuy4nktCqq6LaabHDlFPHi
ZBqLb/8q8blDCWN9SfQDlZ7aSPTvdZGoI1QwPpkeaYba/jfURCLJM4glaZmNusjjEoaH9FU6+0Fz
CXadUwdaFn3g8mAhiNJKCZXbqvULld0zBg6g2g7BFtINsPVxxyyDXqhHuwuUAcAHb9Vpqjs4WJSM
3PWDs28MhdtpCLRNgm9MBokfYAGa98jbleqkOXkUEJ1DFuJw8sIcTn9Jb4OI4W/T4tcKvAeyw6de
uTGGBcQF6+ugJ/BtZC2yIz2K7kZOvsRY1ttR3YwAggPWfhC58RMAVEMYCEFhp0NivP7dufbA4yKq
sXgW5pt+HEowimKho4KgQHse0+naQPoomWALMO6U3EUEueWdMs2Ui0smgS8lQ4MTEDituOJQ3NcX
I2OTi82Y6NZJgEh/fOGcQGhWThgjuuoTVQq5F1HkdaEA8FUFrcfrmEfPlZCf1opxtmJGXCdry+fr
bnQxf5LTQefGHFC2gYjw243GmCyXFzQ5lBL2O6OU5NlrcKeo2bihCR/eLIUEOeSilvrSSbdPqdom
Zjf+WPsX+1z/xnMZEk3Dr7+HywJbo8IySwYIof6Rc110HDkviPJLv4rRlZ9SlBmuwMCyKumxicKg
9h9FEpdOVF6yBodVxWLQzHtzfC2HIkjTh6+CehY1pt4o684gej49yS8R7bQJSMWOaG4PAiP4HN2U
0AAU5h/XFo0mytpquGMtDZ8P6EHT3vDJxutyUSPArGVPorT9Pn/Z3PHgdUJYXdup5QuvA/6dqDtt
j9ouKrq/9Qjpw2Ieb3ZOVqPk7CIFM54ABvRmV4WildY11UyKLhZ9rszQPYEZhCxu6bEUF0lRDHCR
ZMqGYv4Dq96Ky31cvBvsWpIrKbHUIA5FstzUuUyxwpK/kDcNlEaiLWlK5ma5S9sGVoMzExHsRhtO
uKlP2aVseAbpwktMS4qiijfWBHKOgoI9mIJdZDHuhtlBNTuW1XXQtPd5ugykUV6Q24KiO0Yy7L2m
l82hcDGv5wkiKMP8gPErfy9QlJ0JpwjYFW46ih9rKhnDjTyINAGbd/NdKDcwD1QIC3eSPIfSGJ0t
CAdtOxKudXjAw9kgReI3VZuAQPPVETmii2l5m7LaMtzJnQjo50d4HFzZDYAuTPiGiZTFZ8j/sAU8
+HklgTWTXAaBhsTUEmXcgIk8s1ko8UhruP/NhD7KsNmghZvr5BrCLbVxgfWOUEaSkInJyfSAVhZ2
ouSWY58uxnXOnptpRLujAgozZPAprC1QWh37kP3Q3z4qhSlB3afRZVnGDK4EWDFFEP/WGU9PTcTg
wuNW6kVisAxDDexUSNPwTBoNtygUCk21Ln8gZwwPFjXeRYPC7y+DaI6a5tjogPlS03OuJPDxIJ9d
0Co8SB6Ot67XqvlD/tdvajnriCrNjwC5DWB11xUcCIaCbhS5CZOf1uEPldqXvkjB96O+uq399O/R
rvl1U00RuwrYZymzwXPlR4bZOn3oYTtdzYdwZFopl4aeRaBjddwLHDntyfR5qvbopxupODOtEg7i
kHCP+kD110mG7+hAvrsHFwBvmMi11ufh8+E+uMULjE+pBCPeWWM1/DwAHeIC8GrFA3PvEv9FKUxS
MZIGkiiqmA6mSx7czChlZZiQrFGoEExXOOehQmrFtrT5ZWdR1HeT0Fo4DZ/jqpwSugvNJGTEKUad
JA/p1c4MhrSbkEupgA6NtE93j6T0zXkSiGqeIcAg1BypvcWUYqgx4rKeVEMSG5DhAtfK03Noy7CQ
AzXEXab7/VOtSVV1SrFWB+wRWwjYPT+jSQqA+62FNo6dFU3XWCJsopOATcC39+Sp6PO8SS2ckfQg
8DgFKFMu8D7U6fjHcuKJgwHaORDuZqGfblrhPFcDA2oraodEiooIZgeWGhgFgH5JkhKswRrp2k6x
7T5shjMX4ixLvEXDStmeEhIgL3LSCvHxp31VsZBExKMH0tefYqK91xDwv6iNm9kMsBOGvgw5u7Pd
bh3W7FjNcK9yen5+MMve6BBOrseA4h1tIc+ITsQwAKVXkP/SOZNtzM7wD2gpA9IeqX0KohtD9eVA
NJAucE6Q9IstGFVkPF352zp+TYGn75qQp+GU4O8GEyYb/7q/1bDGztDYof9sPIK5FKZDUpY/iiJm
dl229U6BUEdotGyP53Q3rJrQbHaqKBAux/oEjyaRJaIrPMBcmCWDLInnyrsTIfkDfgc2xXLRMIgh
yIn9mAold9C/qbibPjceblzFQPrxlETYjD/brPPE4mf4nZo1WzhAUcUVkWDtiAKFksP7mvkx7y49
Haxc1mtQCzA7pQkVVMrpj4ADB0pEKo0UvNgT8i5ggMFA6I65sUUdC5o2NML3mcgUhljArIXACZYE
AWYimKqswGZgRfg3FnH5tHnJjjfOzF/l1NtiEZF6VNMwFV+HFda5mdT2yYR4PGEzSNkDvA9xm745
ECzYaW52xsYt/2V6aRhQnQMqC7RNhZ2gDiVg0Ze7AR/49ds2S5QKSe7nLh/SwlLsc9IOs1OwecNt
grrLU1H8zPe5ayvCgULozlJcOkDNzkTNVDwvzRpi7r5LBXLKDISOE5Qm0CQvsXY4JwJtX+risUak
er0qb4Jyo8wtdTjtGvXZzSnPxNuZtpysO74Ip6GlSUGGkE4yZjiYBkGEA94QFba7avDZsy96l1xZ
Cja8U3fCktP0gNQARbtWUKhDC+NpPO7M4ptn2TsuhBhq4BCyWXpCrIMMD4EhIF9wZzAOxAPlXxOB
QOFYZztGRdhCFDNMBZz/qXKjKnuZU86bAdXhY3GRHd2OXCfuMEhIPudn0X8KjtN8g7VBasAPk/cm
tBJXhkFBg4AF6lycxEObY71kROZXReieaiBCsT1TakEsJpotqY1/ESKRBETZQZc6nftvHTWYjEnp
3b+ztAiqiXe8irLViXjf3e9G+2I2MJaGZ3lDAgRtoXt296takuCCuVxFX8UadGlKnRLL0gZBQUXT
tW0qux63MIakA2Jsj8kYAFiOks4k7eHeYCDVUE8wRanyv6J5TanIv2jD2bLCuZeR8O0AuPNhgHp0
M8XT+SmuMoq9kHTd0OXe0CSQAQ7GCsyYuI9wwDj7zKJGThjC37TxIlqz0/5zvknCMbD5GsD6rPu7
NKSFJk1BN9IAzAhdyZmbzJvHGYyt9ecXmPdEqgiA0srSs7Ubh695tH9Lz/3ZZuC6rMceMKCny5Hu
jaT2NizIgh0EJuZaCHKRmqqTcpqz8erMsXQBXFHY9bjTJQGjSKS/AMO4aTrOoKvf4R3CLPLo2NJN
AmbJDJMRxpuQvBU7BMN3kh7rFjqGOHo8iApzjHSJRME4+c1buOOyg5WBIWDuKbnbpUHGqg8Y/zY7
8TlNSF6pD8bMi6BmljieJ7DRYyouAjwXMZccwmj7UpnlpciZ79MwvKIgAzYVWERvyBDXmHGCLFV1
NIuhoFlosDi5akyPcyKtMDBCuXpXpWaeKS9HBLYFRrQfHFnAJV9UdCS2nOfOmIIaUvw6HWnNtNhx
+O7iSaoVMRap7xcUoPSmyATgUyBjNBGMZlHeexW6HyxDhWICC7cpsCPC9pYFh0yqD0oMrM4RVYVF
D789O3L6cmACoO2/pgDELXaYIZhQ/uUOT7fYXRG0zv8h4U6jjp1qwB9bWGi1E8YhqQKSGgWLMSXv
6V6eu4ALaoQRAQH1myuySN7AEofMlugTYHBEP4azwyJb7NhAZ1l+IKRayPw16BgcCdWOGMHnU4wD
Lw5BtGHIP4GYAQLytv7qmq0hpuXYUHnpXRoLR0ZzysMRyBuCgOYjCtSagHu+48+eg7tpqBzczZG+
3b15Zl6fhjSAMkKiDUdK96NpOypTqb4g6+N8k73g20oZnuNeYn2g7B2pzlUdYU/4Lsc6JHYLbqaH
JPhixavf4epFw49E5qav3djH5UD45oSS2QSfBsWLddcw9XnKqQFPYjQLFkfgQKvMvaYTxdlPk+0N
S6t+6goR+kZcsDU1E+56tM6HoXGJySomKuuHlCEm5A6RSsbS5HRQRnfwNZOp6W5gJk4650cDgqPq
EYc3FFrngxpxeoR6Vd85mmsxgqMkeDtx1rgw7f9QJDx8X+ipaPc6Hq+0KGIA4CbVDkQYZqKVXQhw
MDjBexbpKXeADGp9MGC2V2kOsHstzqXWshxN7pANmbY7gz7KOUKReGo4V0rcEIiY80FzP6/QXHze
tC05ZO88m57Srok08i55pAdPCXMRPFp33pOKga2Z9jOAAuJCWkNxN2AoZ0venw7kSvWSlA85t0n7
Df8KumzVCUKKE8xGLa1zEhTedwysI6b3ItNtDshM6Br59U4DRdKWMmegEtChh55LETAMSwdvhaiF
zxpf1pnzaq//3YziWlnzp9EgkiccQm7CdQT1JxxhRZB/KCCHX492b1/ms99+QGihY50K3jWcAgLr
uw2pDpmh9cwSlYZQVRN64HICNInVFKKV9HbB3vg6hOFqc0EZZ0AqzeG/TWPN9CADps94IXbhHXEr
aS2tFLxi7zJ14zfm6YSCGOi/aNgpr3vxmTub8I84FKqFStPRElzfLwIqt4q7iPfwNirVzyhekYKU
ADDQSMgL8Myv0VgAFpbCjzLU7WmN512023/v9IZaynv5dZAA2BJTdaAw56qTy6s7R1VFJ3Zfk4qW
rv/oRP6pT/aDIZKSU1VIByEch41IGE/qhXgAe99Vk2Y4n2TVWnEKE1rIh6plRiTaQBWAA8OswwoG
QaLj4JF1aU5oxYtMHJySynuM7f7XkNIIGRh/CFKkZOgayIi9kmzTG7jgVuavOB5/SGdMSRkjwppe
XnREd99YGVgISsnMHV3EkCKdRCtMEhB6CE9ID6xBf4fzTEbeYAMQLhk9R6Lwpfr25CbJAlWqesQW
LV5leNFMT9k021vnw1UEIOvO+g6UCs6qw8zZIeLqfjFMLZiuAw6I8eTG4DRmdruD2znNo7NTk8rG
lYVSSEFnIm3kUtnGJ/vepMZ1xgbA2AIWM4ZkuMwokKxNlgPic/6f+ENTTuNnQ9j+kc/+7zRiKmMM
h4mXLcmJ+QfgqKugTERzAIYPwgaWSuYEnCU1wDMgWB/yAJh0wNkVvCc/v+fsC8nrsBOXRIhC2WOW
hywJkaGuZKGRpUth8jcMJBEY+li2dztHEmtJkZuzRyg9pp7rDpvao+iSeHg0MIjaHUMKNJHFymgI
NANLZaM0GLo0kpMafgwZgAePntvNBXviduNpDsTauJJ+1NDspbx2xiQoHF7g2dGoKkL50LlnzCEA
vc6v+prpwdZJyN8h0sj6Nmp3wE0m1w8mQMqA2YsJ0BUxT8OZ6Ljnbwquz3ZE/uNRnWS2aB/nEiEv
rEk+8VLJuUnS6mWwOaDHCSQG6VNsHDeCWA/MDYJj/1/J5IOL2C06n0FdZ7CyMD4Bpg6GyHzf5TGL
g/W+Tth1jzWc0CeQM8c+zR4ICPLqnJuDEfsj2REZTsj0C1swoufG2BnsOcZyiUSguSiIVGC5mG68
jJqQhNiKpS1GSIg3JUaFUhlBC7xmvsfYY10zfJ8JQYqpG9WSx/ScpXws64jCzyqYoh82K8FKZ5TA
DgJh2sCqr4ZyH6MKrPIXiE1cR7q5mNSSIi+5MrS0j11ny5u8VTlYbW5eOZfhl1B56sHfmvQO2C/7
pIJApNekM2ewpQf5fBPzKQfeir8AiOf+baAVxFnBDdhbPM6dGF6C5VBTO7NtDPzBIs6Z4Nn4zKcv
4Y17MDdM/M+coXmmhYP0mUiYTbOzuCyjHrQ8P/RVoelBCPkD2v2iZrS+90S9cgtgOhCXipG+ApYE
YrizRq8XBoTT3lllyv8nnj96gqKBbw3NlJB6ef7ZPRK4+NY2PmqfrETHKKoxKx3ru31GLSPq+X0T
JUr86K5C5o2lzkKTViOJpZhkouS3WEvPhC5bUi0cHLWbOGtzOaxQiakWABWgQReokouQC5IaDqgC
G0SNJih8AcWUEbMEBFo3in1udMMXw543u9dnxF3bF2rVwsMgLuzq4W4uaI6GXLofIU27OZyjYCPe
lKZauvYYrmYXPTapWEiIz5AbFTUKJMlUWOLS1DKewvoWZgFFkTiipeKNf1BPTB4+c1V6gJUaXeHL
J0PLHUbabHl8lBwvjZbecaDESUFDnP1klv0wIYdaNHsiTuj8bLlcDYY8MptXnYAb4pzyzg7P6SPw
9qEdkJFxYcG70mbfvjin/iEZpw+6giyifZ8/UoLD4rmgPjgwYFCcXlePMYL6xlbZ9rZc2vMKhfDM
LRM/RiHSD76UtSUHFfOFnWVTEj8Ey8/7/DmIkw4hPzQwx0uKhA3p5z/sAVIvHEJU5Qy9RinxZYoP
zgaZmFUFVAT80Rxa9yWeHPp2ONlM2cxYiuoMqlRRwBeJ6jSAojaqh/qc1WVefPOmBFsBdwjnnK6k
EIZPy+3B74ufEOPkgZcSbgzCHrUNNj+wKZWgE80Jpmkiaa3FRtEdXwFrnIcX6kDRmgZUOEzyKDI1
q55kPADSBKkEVEeG6yAAvynxmXDmnJW0In2hxHxBavX3JHl5PnkVrBIetOT8uRNCww7iBEpKVhuE
nqnQAaNhf3C0QnZVauxcBVsQO2PlkZ3ENIYynS4KOqvjfIvPB7AHHRaWZsgZvlFi+Y9t3MzAnJQu
MFhqzO/6j946DW+ePZAbI3fE4fPSYfqu7UD+TRGBWIbFqDLHqTgHopNjDwE9KU0p4bHjPnNF4YG9
j2K15hW6qU4H0Tgl0zF6mhPbXbRt3xSgbCe4P+PoLwlrDi6XYslvVZx+lGyfRguSauxTMyycIYMw
vMhx26ObxAGKu9HLIN25tJ60+Ni9we8wVHxIABiaIUAFcEY00Utl322MT7Gmg38qRfQRYyJWQB4l
VZx/HS94gBL/0wR0mhrBuUDFxy3N20QFQbNCZ9LPhC453iqV6DJDHENRFH1QVqLDfIJbYVnSPmFJ
J6W+tFSaC5ERBYtRggOO6t26lNdBsk3/YcnEMGsg/4TbUl1Eo/+vYOqOEbxwQUS2h1Ax+jirqEZZ
JW4S4kvSJKK3zcXJBA812evDXXYGWx03yw1CdBvQL6wy/FZCIZG6nN0sdNJYMxSy84KxkONCOayj
aaE+N0ysCF4QCmZEq6LSSDnbcNVpeYWVJb6nrphqBmGzECGdUYgoD2lY/Jta5yttD4fifZMpP8WR
GxXNAhjmq5gcDwme/7wV0IZA6Fm8PPRs/DKsa+Bb10Ii+HrjR9A4Udg6ZBdaC5gbvf8FIBTDRFhY
MarFhFEdAgteuAZqcWZVWX583/f1FX3ZC8ICXu3JLAQLrvRmXsUspBnOv1DPeBByBFJDyLQZ/SEz
xPO6YJ5FA0+ljtkXHSj64duZCh5eL756phH7hAPMx/WQbv+CCdmp4c3cvvf6tZcxZUCkFqsxEiey
3VFuQznTm8kKCFz3SS8rBa/TOr8HXjFAdP5b6Ul34sgFNuTxBCQlgAZSn/SrxjINiQTvkKGqiaUm
n6FLn9hTaitjrY6NuymfRcZYwyyJq5NTKEKcoZOJeomvpNNU48RmampVzGX/c6asdpHL3ApwLWq4
pkv/9hMNldxAKGiIenArCSjTTISvVwHCLDW39riCmQLsSNJhvGOEAAWgkxIJE1j0gYjZGahC6BPN
CFtcYZDxUUSimBUAdR1Is8P1DeI4BFVf+lKm+DN5V6c4uKGLARF5SxYu9TsIx8aSi2Men7vK2ssw
2eebgHwxss7jqoEtgtjLkzETN9VO7R83u05XWgKv9t+SiU8iegkGvv5F5W3kl0DI92J5AV2Ff2Dq
o7zw2WKuRovGZFWhA3PrZ3NoUg2xmoMMh65GkQ9QZq6dYmkAAfpYWoPAK8InO+2JhK6wbzp5ann7
Z2vhRc+icWCS/uasZzCTKO8x70GWnFG6s1SEJnmFYZbWbAqF+YMSNO2Zpp4ccKdVVUh5rtSCrQ/d
5q+sb6sPY5CtLDSUCVGdUUdjfg+XpeSxDnn+K+SuGyaR1+DsdAwxHVVJSaYswdOMCOvcLTuT2b9a
2Tp1u7FeYRZXKExSaU8tj2WTsXLCUOXW89LgTzOu4V29n9QEAV/NnTo0I9lNMsuYWKbgeqZlRwQF
A/MYqLXLyWKYiS5yo5VJCxEajfxbInJAJ+IJMT+4zFec+2iFw/Sii7djvejFwpCt67KdrIuhCGy+
tPGWE5ESIAEQwwy7qYYkCLbNyDLim1dTk19njb3PchOXl6K5uWIeuVAeyklLVPBF22qsGJTPTIg6
XcvtwSiyIW6QYheMOgFedHCdUALdntL706R/NP4w3GDjzPHJkZbUHUoUL8UzVQF9MFnkyumGYXER
KkB9iLZEzQ2ymcppp72uiO6WXM3sM5arADtyqBilGm6yrP4qMkaKMiJteixfYHtBODgAnJFDRBeH
LhAfVbBB047SAw0kKxcQWd6s0xKGhP8ofBtIOAAcQjDaUCgxdT5+Nsnuv5bruGRPIbf+VwNp6Im4
QalX+oTOzSvvke0lT8lxhD9j5DYdbvQw9MT9yoUvfDMQtBDIhkxxnERBxqz5zcuR4tc439x4LeP0
RkMNl6VJbCgm56JBSj0WYxyilPDF9CxsI7KDf/DWMUt2yQikilffAGgNB5iQ0ixYWvzw8zyThMJA
3GzV+TaLkqduoSzNXbc+JDswKJgrvzbhQgzb8k+S8zi3Dia6c8xT4NjsR2Yb9ErB7Vivac9PckJG
lfFEQ00gbFYOOHPiFPGIbFWB/FUwz4UqK7GPVpsrCthSYOBGKOOZO9IMgziqdVvai3jZVvzlTXZ/
YgnqeTyXd0uPeYkuuuUEQA4w8vNHLnbHa8629VZvuHUoitMvQ9cfd7A9Wub1CMupZDsa0Ck7nwfW
f9wgw2bjS7x91x20J9j+13ZEr2Bjuhu7SDrTfgGsFaaojiXCHtxueioOoSUixaRiN0QpGoVHEeHj
gJvA2iz4L4CvZhi+CLQwruzv27MtvZplXNlsQK744715NVXCKUi2GRnxeh0qi8LgZuUdkEXCiXaR
PdCWWM/lqHf+17kBx/J7ZjftQLjsRc8LuWu5YkQs5EqiDZRofsNgdFHn6YbEkcqRuMzYo7HJfZGl
w32jO3g0Q++TufJoBIo+oIXiUCltPFOObwqTJV6TpXdD4Vj19LBh/ordo0kv10RDaKzCeIkve6v1
69KvC2xaCieEKv0wfsPsxIfWaerh94aEu73e9er/y47R+4dC+awvTorDa59z8bnYyHAJ9piz0Fhl
S9u2giCfbTf8BvUIAFfYZnA5JDlXnK1xp3cZM+v5VPWkW6RKVAwXddF7qG3qU6HerSNQmtA//RRa
vzf+3E4eYjJP85ez2ysiK/4YdUA8nYsY+LYHA/mXpHx/dprv1ePMWPLOQ3v1fZvKhoU5PNAZ21Y7
dzQQOx8WXSmU4AVI1JMAEDfBxx7vY979eJ2X4XqNL237oDq5yYrWDguojmkBg/CbQnYQOKDIqGjk
5dXJfbqQY6C8n6QgHsuT3bbhv4J19Q/nJIuq+nZFc1L3uKOkOFD+w8kayEctWE9cDbWeBwYKnEYb
QZ0wpsdxtPeClO1l/jk8TjV3myZ7IerGYDhDz4m2QQ05Exo5nQej6arR9WWNiV10QVuWogFjUwsv
j26rBtLFnrWCO4/qGVuRfTDXhze1v4696n8VzCxvTOhHXwGbSE6+2idWbFrkQNRBAKIuLxqPiRql
CNyAGGSnx/vmAz2qvg5FU5QG7ENoCIlAOfNENZzV6aOCBAY3ix7TaZvxVAMHHyB/NxnzCzOOZApR
NIFe1B+RjzHdKPfhP/hC6qU4iCompnAS1WKfAeLmNRPFY0XFJIpt6lMmH5sUFUGRXImrR7TP+gmz
qvl5xH0R3wqj8+5yZZEeAQaqxpU9Y2bruku7/WKLqa5ZPJdX/Dnm+FAgw0f2jA3fh06iykk2bqKB
z9QTbs5QEMs8bD6jfE0IRAZFA6QV3JjAtmtqyG2kzUTOl17Xzse7Fhci9KtIWtXLVrbf6EPPZ5vw
n2Qv/hXYmqQvX8WOywDxUcH+EDyI5t2zT84MKAnUcYHCjsoiQp9QQKyu8E44gz9wBeDvMQzMyrX/
GNW+f38otX2FpFR+6zN/vBhtmcrS0i5bhR0Pm7Cj83CFbRD5/kVXK+yIKGbSataKMjrbv8rk7bey
rDuj6Y7bN47/8Yxoy39tfLo2Knpwj8U4n6lEf7Bbiy9vsoAMdQdimD3nk6KxPL7SIsJtOU/zaqx4
11ARfEp9uipGtTT0Bf8Gudt8i+CFYTURp/VvU+nldj72/qLkZbK8ADqvSbqnopdyEU/ephEp5wLa
ZjLsCdymLtnt6Lya3nmcKIh4epRFWAxh0ybaajXqZ4svTJOwTocuZEKglYvLhtfFT9YHi0RLAp4f
8H+5JRhkG+xk9Oa/ZPQh74rzFJL9K7Z+sClWBlOyxO5nNtfrTW3r/XYYg+JHum+AiuFQfqn6qr7H
Q94QLka0dUO2TNCPSpwiCmNrFOJVe37Z0G7ej1EAsyeD5e5MhzLtJx/POVqeTUhZc5awgmyXrmTl
DPwI/3WaZtaoPIkT0j9R1TlNGzbQKxYwu/q94KP6ANAANjhSoLOoAZJeRewbmHU/vTP1YDBdvY92
woy/OKJOdYgFrgv5hIIIyg5SdJzipKcBQ00+DGNeXcaJah+YDVC8ug2SFeDQu//7IoA9Zjg71Hvk
p4f3aIAxX1MLgwNlQF7/aYRZBnRDnG2zlPIgxuUnHUHImprg6MxjB57Fn2JAE+wjbc65kXTdO81e
Rq9KzfpFFVyQHSLEY4iSCbYmcJE08DoW1ywOivb5n5GcCqjiKNDNQTLWqi0vA2WHifpix120K7lI
mNSjDuz0ldvhBq/lm7b8fIa4xXegMayIVVl69GoYjX9OE3QzDLZZkKZSmsi8oKecMb2+0pqJBTQI
UM0UE9B3J41ViL4z1RUsjJINf8E5PId5jcYaz2aCKUeuMTLK3YUMXApzxI97DQWKQ3bYav+x8ujh
YIhRk4e6o+im/qOdqvyn2WQnX0lutjM8giaY5h+wr1ImujKPFA9SDPgoxb16uhW/WDFIu093qk4T
8SUar50+p0XfTBdbu+qPe95nnEoI4UD7UmJD5DUHdQ/yHIvZod1CfhXKzK2ahBbS2oM2czuzhqaA
b4g31vG1ibgNaSOzw6BgWooxt0cRN+zkuuaIqwcoKd8ahdliEea6ZCVjS/5d2L9GdpuKr//vWySM
cXFnHbaewb/BZuJGDBwozgQGttkPmktoqIO73chTNTM5MjEV50HOxGzlT8YSis99AokaVizhcWTd
VrPMj16OOAKx/AcdCXnQCndml0kEqiv8NwCYEXmIupbCTDm5kKTW9EQAbhlZ0JLWjAfxRpRtBg7W
LEopGOl/wQ5td71EZ/+paCIcUK2Mfi3zSScyaEouIO+ZFqC3rxFACuM6GS+IQTwE8hTvECZesiyk
F18fZ0gt0Nu745ZmFpi13UecX786F3x1whhagJViCaqDcAeK5M7ptmaPHgXqa/V/LJ1Zc9tWEoV/
EapA7Hyldsm2LG+R88JynBgEQCzEdgH8+vlOc15Sk4ktkcBduk+fBTsaDQgAVWFBSeB9wWaG8xn4
KGZImMoZEooBWNCM+thsfCRJmhNK0F6AqcREFrRh/+YILCM2bgQBgp8BRRGwPf0RLcmHdOLLmc2f
xWlY+ImCODA7wisE2whvFh11vgz3YGKaDfg+xStCCyZFkPMJY9ZY0EzUie21QT4nDngothZQOi+c
K3mE8XzFG3JU5KmBpCkNiQvheOG6ydQPM0kacyzqFSQb4RGHw/nVt8nB5OObSgU9KgZDo0g5DTNY
olKm5qSQ4//rhzy7A0rH0cBndrsJEUMGfkjL9fS4zxDwbAXI51xSwG+GrftYOsyTOGw0u0hSoMYC
Kom5ABSU79Rt4NxVXWjBhkXLeD8++b7/0ycwlV3OjXU8MzmJxPRM5c+VZM0/WUJb4s+ccVdP5PY0
vcByArQ669rjQAE1pBkfSjAaJITUDrG+B538V65cr7v3vRHW95GjlVEkBtCir2HuVGDjsrLrFm/+
iAQuuqvCWnIEvjrzquRw8krmLwNf29xE2WDEoTKrXX5ASWKjD3gY4xCTu49kCHh3WX3e4dWigWsi
BWEjexVRsavFX9iQHSZ3Hi4mhf7EwjSUHwUlPwCMAWjiQnBsnWijGd6zSe896G1Ms9iX7jyzvQlm
AWYECMs2dujFa4PbZHYlhyyPItvWAViaJXR1aqp2PMKcypEMomIBhloYdCB7gKi2g9Cfn4Fi/bXA
7WxXhTv2O2aJN+OcYQcQJpzr8C0eW18IL+au3PT0X7Gq/J5EtRd/UzioQiJtTEKHgGqREfIXbRk/
ykUwOPvvWSNwlq+DPCH5GxbbcCcI7ipYI48jAOGAloW7Kwc0pAsEudAADsdkl8Mlq9gggeigZVr/
V4m1PVJNYxiKYykEGpjH4/LGsZ6RUMuKxSCM80x2Ok0M+LHN668hJaiR8Ur3keTm5R//CIoQFq9w
ykr0Ta553pTck/pycNmrCkwxw40EyFE6mdlbXoCldPGz5PoiQsFowbxl5mYjDGDFwUSYxAlMwlSR
xu0ZphliOjhMtYHeuxPE9qoA0M1A+XA74TDNwKo1zOYo2/N+EM96h9kacY9w3PmE7DHtILu5rMBA
Ci43Uil1E/7qvvthwyrtxUyuGiwI+EnG96JkYw04jjNTvQ74ED4Iwch6WX6jxgAy5GOmmC4/YBPw
k+rVv133l/CuYEIHlM6/uoTRFG441/zRUxoUN43f9b8rJbfbdBiiRftkaZg+qPpdFKG5RMxC81PA
M6qP9XJXzGlz34vPmuMfDPWZBDCv5ZS6WkXkuOlyIuXQtIyJzr6XRb89EWajHxVM1MtGLq1RdnS8
CwsrQan9ZpI1P8Cy5upUTlo26MuMdDJx7Xfi3S6QaEiGoYyGCspo8P4S7/LHYo4pzCrSRK5zV1O+
yp65mo8fsxk0ngJ6z+EKiIrsm+JbkLymhVHI2+XrxWIi7H5huMhUij44qoyZRacXhfwqi+COcCR9
wfwVysbIMhzYknC0KxjcK9NoS4MwVy5EhMDyUs5B1uVvgHzdlS3Qyw5L3fEyAJpkaXtXpbpv44Ri
F9S0R3qeNzyLNo6Agh2fzyZmslgUesl4ucBdEdTJGzt3c+4TLIGhf0i3PuAjCFzJY9nLgMmD2jmQ
/CeGV7rD0iFGMtavQu1xJ+bI0txXWlzGiTxeLW0Xh8/mx2uDSjDBN/M0WSu8Eia/+aTS+VCABj8T
LrZDa77w5wuVynsEJXQ20V2RhfuHBPNOcKE5/lFuArMXOK7KhY5qRqVmJ+cofqkQkBxIXy9OZ+Qn
nMwSoeeMy++roWeZXnCERou0wiPb/shTnvaegn7lsVi0HyU1m0xBFNQdzyFDGfnUqKjc07cez8Au
A8eZ6nImziGsPo45eyfGmYNAzNkimmRbkPTgzvGKvCgZEY3Ob2ULkhVuffCpPzHDtYh2MENo3g77
jwTQK6ogJjtUYEz9ech+krAGeN/Njh+7oXfup+k9qpH9G/OX2h5ADCdagHpOipCPblNtq5dlhZxf
uPQrH6/yQjeeSdgW5CQmbzBDMQX2wZmHUiZSfI6cwNK/GFfZRfhqc1aMwTkINIYO/r34Y/jggLsI
1OGRmCddGwtKrVnZ+Gu8yEqRPVPHj7DZ2yfG3fubLQy24mB+VyZANJ9dtCHoR3yOAOQdX1xPXGEL
7srZpdCrHYbghtVRj/zZPHg3/Z4LaqOaRCrNLQhB7N9yLWL6KLDQdl9+60O4ni0VUlX0vKPTZbk1
URUKbtZowqAxAN/NLuzbIeYHmvWAsS2HmTOsT5oARiXZaUYgk/leFXDmSbPozqR0XG2IR0bp0PHZ
hXs6WiujsUmHsCbKwySNBuRWLP75EmHAwotOmfs298DR10nWSkFi0m+urv7Q88sOCIDAu0CagXXo
rdIT8w1kd0CeIzNVj6d1oywAy3KfHcwGkG9IlOKR2rrJSUwFVdH+O0fcWEzscG3Hrlwn+LxC5vMu
knsEHGQV1963bMWu7cifzzMJ5KYChTv03DNrsDzR8pSQyABSaPPPCP3M2A16MMx5EnosBQXfP7Ny
NCqGWVUaW9KPJY6jncX5AG58D4rTlxwQisndUopghuzf+yCktolZ15vG5lfPpKPKdjH9zVySaT11
I+kaHzgMQcCpLT/A+Qxu6w3QqYASA2+xjf6wUZtb78LDaALmVduOt8pYu/uUagsbC8GSJczn1gwc
DLLviTAw3L3JVU6doy9mPWth5PbwUzYVjmLMHEUpFsPTpcfhbo4o9noxLbaYXwzfHuDAO9ETckfg
9sSIFGFatIcKwzQT8suRklBXb5sKDI3pvpuL98M8VMOU1ROV+AyaZhAcJadPWHfPM+bC+CfhuhYq
nRcOkZwgUOJNu9O3zYEDm/mf462g2mVzuQXsxzKLroapGtDRQfcffMIEIglFslT1w1wNz+e5OT5j
g0CHTFCYk3VjmVAGBhkkMI58AxxxRPzbi3lj8rDqT1om2sRDScWA7R88iAYrOaw9IKJQKPMP2AQM
hgCJpvjZdbrdcnJa3Eg7YXNLaZWbE5XEdqZ61pAGidnv6BL8UbLeMNSs3D2/1Z1hvUQjFlN+GkBy
sFTOMwsIYh2+0YDBnHDRC/N87s5Of5a9T4MhDroG1I7RPWjxTbcro8MSnP7LFGRr0qd8kbI45U+W
snCLaubmTAR/Z/76fQjm9xkCHnHO7MGGqWt5cvcnx4kWNsf6dsPE3/JsMdpiVFiykBlocCb65282
e99lPb2oA1WnFobTyQD9IUrgzecbWyBK+Fv9RjZnz3r3VtUvyJ40z/aY4+7k5Ua1AesTZwhSocM9
186QMpAM49OrXzM0wjubl4PrjvKdz6fL/m6h2oTwk+PGTTqHWTJBu6YlQON1sKArlGTv6n8BOcME
NEI0dcbgfEQ+/9DBmTDeQ8PFeeXay2MmisAHsxxwzxdSjPYBVIcH3XKCw5HgiUSlrGg79pxpaaOI
Iv3qJndiY+SkQ0CxhWbKU+QgnEgc55ljY8iBScJiGI7Hw1IOcJpZ6Kxz8DQrSKiMeFzKn1QwdhSr
fJM3cw+2/xgqd9VqOzKECZ3tpEcb8brAoZiB04lTF0C4gGvCGrPsWZSBtAgS/8iRYBhF//XZJ2YP
bH6hquGimW/lF9FLoyDZ0lE5p5mOKRG6vJlLM5XLrA+0CL2H3c4J4F5TOFFP8I13UGF5eL2i7zbY
0hFJz1mgER/CIL+GF+J2GqqCajxYds/VVC0RVDuxqLVMECXynjMJVE70fCStefhJd9QBmNGCNyKU
/WAlcYNbBscnhKyFkQg5xRFmZzxU+EZ/ojXmNySUnFd6YCjBioidVaOiR9ZMID24P4519V+EHy3g
fAu/L+o1o0xJrWLS3gUxEQxY48kx2pg2FUf8fd7pECem4RAHu+lumOgT6jUTWtu8bw1Fc0PMk3cG
IDwy50klVhMfiW4zfLb4hzYgY3KIOYL86RwxyE9jqOp50fGncU2hSNKQGqAgG2Wu0kFImPhcziM2
MuYVhB4zA+X/sjgo07Rs2miDkNbAKPH3E0NJ3a5S7rQbmHALYRxaNci2nHbtIGYZz4caQjTD+hRu
Xcd0Z8dvZPg8fPIv4z/8VvAJB9tVpj/saRRONDbIT6MvBhy0vTFpqOy1mQEBIGPsFRcBzw5aQ+XR
IVcixctl20yD5p37r2t7sN/a79F+M1dxJQXwApphJ5kFT4nxic4LSHTGrowYFCwhJEGWRbs1bAjC
f7bR+XWgjYxCmBWuRYg8gbYywPljpXYjZp20G85jjlR1cLiGRkwPhbP4J87rhZxYHDrMxtPMENjc
zKolWm0ULOaTsXHdQbILZcdiICMSYw6VlLHCxOlIDeJSKQ56nE114M46cEtVb9JURflfQ65bRt5w
4Y7tagQkfySOzts01Kr4ef5e8sli5mHNmrCBr8Kjogeo8JsFYTsRM+Zlj1YCg63z22CWOMJGOd55
RvYQcdIHO+AZ2aHlF1xFZthSIZQWW7ZAoApiQ0MA8NzBhM3Jr/gCBEh2VskC4uXg1slVVhUZf0GT
PHemfvLn5EuFSNG/iKWmJhPZINlL4KE26o4KHSYT0GnLZv7LVAxwLhhsSRphhtFMWgFCS/l47HFG
gcqM6fTmcHPC/bHPoAfYvKdl7ICcN3mKjlyCq2TSOCJA7qEKlGVqC3LFtBwAwvKVCZ+6fEkH/LWr
jR6zwicH1pMKzQudunIk3YYtZpZK3pHydawShPvna1u9mj81UwJqao51OLaaDEjBl4uW02mvcG9g
NYIlSonDOGcIPHuaKk6Bnd5ZBUfGZgmiMPkL41RI3om5Tpi8QQpBkjyRJK90bv4FhlbIj3ErFVl7
YU9EGe+6bU+vzNnw2zlCqxzLpx0i20MYxF9PAm5wEqN9mDlni27sb2p46DdZRq/iAkbDlDiUBNRj
ogtgyvNNkLE5HuoibU9qc/BVgH/iXSgamHSccEkKWaVZ0XxuSUZFRuQz3DqP36RuMNuJ3JPRzqrt
eC6Wf1AYTy8oOc8KIaFuorSlNATYhHIs1yNGk1JouRiKmVtoff3RfU+lY404PikoeJIVhyW1CoDP
WWPUCwotQekqf5AQ/czKI2Z5WAHt4qeByCDBUBBRGbLg9M+JugJmmS2Zf2GIWZWaItJ1mxmGt7JX
UuG5BP3SxfgozNymGjDQaiENqa0BmLaFH1vqY/Q2FjlCa/EBVJ/M5npGhBcGFE/ekYOVYRz2JGVY
SiPQH0aIYg8bSax0qzwUFL701wiCDQJn2N3ehylaDI+T6BkIHT8uNV79Qr8Az44+3NdcegYCR/TG
rO9ctA9rEseH9KzbV+zHIeO/Dmeo78zZsXwIt+qblGEpBr5DgsYJpvgvOm8GyeCHchvZ1SDyQF+s
1NBh7aJT4NgAzcGFEAlbcPeA1xuzN7anP6u8PObMtsD1GEZGDporg7pBTn3Gpoh23CZZKHxYWnFs
ZV+pPx6s8WdG8nuo0TExx8IrZtzq23Mdnjis8Cn2R36EyVEdk1zeMh9qUKzQkLDacbCAaXPmBATn
A4lV5mh1Avzap9XppmdQgJrzcnnkrcN0kA2w2WBFCfo8g7fQ4v1xBHs+mgsApFnvJau45JWfFyZz
8dBF7tma52ECIG7LDR7OjhA7HUtQFegHj7inVNH34IhPtYdpEEnFnNySIvnTr7Koq0eAhy+oJj4a
nBFNKVWDj086bjSDTLGmBL3umvFyihlmi6Ns4OaEUEYxlg0wZjemUVh6sjbPHQiMhyhasG0bsgE4
1gdWN0vY5siEQ/70AxLqzDIpm5hzw5VgAtVynGQJyI7FvQLh0fcxVcY8Hz+ssyzmY3QkrR/fpXJ3
gx8KSWrk4AaOf8VeNYWCyhWcc8c8VAtVHs4fNCJHKgIVmFcu65l3kITrcndBPYlwEnpdeUTfwtW2
+9XEHO5E/n4DaeYH+fRgG9a4Dfgo4B3HcgsTHqsrdn3AVmNyxxUR8H6rEn/2K6jqYaaGtA1kQMhQ
vELiO/MeUawlUKd4+bpmIFxND5UHN8c4abkC9ZA9s1B2aiGIEzUFoYxZ25jHxQHnZiZyOdiUCmzT
jqCTjB7LDZjAjIVKWZjhxUptiMfSLfGwAK8y5DcHXUveikIuTMuYHfqR6SJnCZxzan7ZGJL8y3i6
4TCaoORkAx2JO5La1usgG2YI6YrCMkJ722N8bPzvNhEJ/MJdHDG48wPcdUrhyIn+UURfzA1SpYx5
IKXcBUOg2ktYbgSKQ34zs7Bha2F1nwoMTksKBMPD2j2dM+QVJjwpi8iAJ6665D+5QZEp3/4o0mD/
UMztwo01AI+uTDQdjhbvfsi2x5oGsnuvoHM0xNQFG8LvUQehi+O7rt2lb24vuFxyBSclTOTTqEZo
gyGYQDaWZ2i6sPijAcsALlNTFruE/LmWbF1DQUxB4FfAqba6fJkiRDU16nXINlI8WdXMUG6GP6jn
52OWcYmvCJYQRChneqHCtWcN0NI2/hKN1V9oOrh/lLauISQ0Hqrimht9OXIEZmzFaOMaRaBafTiT
SXMbz2N+iIdtu/FPumL8U86aWXHfOQYqHwC08WhmkgaX9t2WagSAdgfIgmKuYZ40LKDv7bA7vvo7
Yl+H8wppy9u2v+Wy/YtVSzXSUWFECUc/Hk2ahWaQ9fbEnxN0VDzbXNVAG4YMNP8ei3pIIKRGPeap
cOqjgBm6oUNZRbWE+guVMN0QlAn9URm8RBNnhd2A0HuawximSCrk+xTtYOam8OrmLgofQvJWHu1G
8osj5BOoVszuWPljCMxIxRihG2OMCm3FTAdolaNHOoXjco/N9qspPAadOVLDpP+3xWrhR7h9FPy0
sLhCmuUWM8N13h2Q8CFGLVr4r0c0jJgpgVggPvBQTx6KbKruL3Wtlo2ZNVNCCbc0dONia8v0AxsN
MBtyKP3f8hLszj93TPUOc/V/Nyzl1s1DVH+ImRnezkqLQxnI+aL4r/w8wvvNIV49hJLOu2TKPs4L
k7Y5YwH0wGiQGJnxuYHMxjYiotjQaQzZqK0KCcAKSu12ZZlDeYM6ktIO2oTZ2KgIox80icIUHd/D
y8JgcY262z46Tzd7z6/v0yCBctt3dHwZsjBO4jdjwVkolDkFY5Fx/gzC2f3l5rD8nXUa5BOjNTgK
8kpkOOHHedjD/VFY6FGbXyFeVRB9SQ2IqcQr29d+wIFoY+gx/25++3lHFDkKli+OLGuzOxsABF7N
zOF6RHhUdhKJZeBMqKwBxZROQGCth96k/znz90RUJamLZNhCBq0KELB8NTeiVd1OYIPYPz8NKefe
1Y9CBgHA2M0T5OfoUFbDy4jv7BdMHzlTAzU7G/+/8e0vPPoeQxRsm8AZS7yzwWa4YfcwQvDKAaHJ
NGED2WQ4gSM85uh3VU3ZbwiMAsMt1tODQ1Ox2gwjJEsAIFTFsTn+ZQEfxzWa05fCVJCdZBhd4IIX
bi+5nGatHatazZlTuBD+BjnGjbU0PhMikf1aoIP1toDkUIE9bThTDY9qY/dw+Yij7T5Ju/eQYRAA
0rqxffOGBcPcpHzFihLkKgIJg1l+621i0Sd8sbzI3U3cBGSmrkoo1qCAs4xazeaD6ovdmbNCI462
FAiT4JVGFDoN/QUj6etk5qKpJgfxXRVTveV+Bzt9RUJroyMrs72Vqiqt8ZTyO7BQngMwSYoDFuNW
UHQlD9jk2RggMi7Pc92kwg6h4yBsCUErHH790Z5vPHgov4xwMCW75aHYLkzyBZ6KJPnQTsTyONaB
2O/5nkGaX9GdMUimjFqBHxnV/DH3S8JNzM4gCgZ6kWM6Puc1UDpkLfhdGwUiNBT/8dR0NaUUJ0wv
YgItt9YimYNcgkuRbK8p1jgzaALyaAa/4GfwWPFti4bkLz/DnE84ArZHmFukU/jqFlnm7Zh5SyhJ
b0ARBf7vR83prfJUfp0op/LA8DpOKyNpwPdpX/TDntPjvHw6Nf5E1CIlTeVv7Y+spzCriFPLMwqM
kvhfD84TFOa39ILdkPNoBvWfhj3slepIeYyYfuIYos7HvoLmv276DzP8Pw48bjI3cMdyEKLRj7l3
qyS6fFUKS7ZXwN9YvFLofhv6jiHjkRNp1NM9cVbICu4argS/GJVI8UqE4G8+C4fayO2cM71kLyFU
QoDLpdB2WOBQd+BA8zVaiPL0Y4Yj5vaVeywJCwW2Tg6HTXQ1o3sDG/vX4pErEnAxfycSRa5sfqwT
Rz4dDGlBNSW080cKWvWTFPxvZkw3KGxLTJcOU69eWuSUnt5nknGjWDYXchjjYIJXzZkNiY0D1j4D
+v+eR+QfGQUgI2e4Hx1/LmnV0+3S6tJRs6lxnhbbnzJLITyYWIMfowCEkoU0pdZhM1GWYtEKT8TU
T/mJS5LKIHzNmFnR91P2D7iCPpVcU/enGAIeF9cbnqAMigaU/ZWfYno34DssO6QEbM1fQNSiC8+1
FGWqRwlwLrkdvUu9O8SnmGKkIQeHOJSfDkT7Y4bFMqpTSF5tE4Lu8MVky5VjSYPhp617KtoM39cP
Ru8ky5BWbNTAgY/4CSrhABzGDT03+d/NKf6895bVZ8SzoptZj+ksYQ+PBxfBvKRlqbv6xNkCG242
k4KxoxNbLi35NscftDCvpYZaJvV1iVRJu/kNTTozOWQPj61y3iHr5rdLQ1Bf75r0ExUvtBukNCCe
xwbzIX5TJbGNOCqmPbbgMaz02KdQ5RnFUR7lbTXeifhpRj0ZchRwRq6XrETAApkofKrKFOiPqjUv
KVgx1YCcVMoRQIki2FExFsjir3HsU2rWqHyHTfTNGmd7c5IMnewCIrXrC3SEhPKfBpf7yc//clsE
LABd/mCzCwO5KAegiu74GvSx76wfsAVJ2Mww31r5dqEVo/SOAk5WAmSpOVckxqiCRTti5eCBfcez
ZAecAWktuCE/c2KWwgejFcW6Et7RzBeciRS0+BHxxxY9EoXN5TsduMgr+NgTPaL45jQR2bvbKHrM
qRQAZH0MLr4HVf6YFJQhEJPbmr88p95rX6fvwx53RL+hdiHzNl6hdIB4Zy3cpgQ3p/u60C0E3roC
GjLjCt4Gd4l/2HTV9XAcspjPTyMKksXaxlYPslC+qQuQxYsfcOL7u9MJzF9JzNGO6YY8iR/Ry3/x
99hXZifUudGspR3LPM4vlx/ZnpmBRIRD0+2x06W2W1Pva0K3/OJ8dC4LRVAVU5R5s/+HxgOBkY5g
2g1FUUMkQkl9OqynU8DAiFOONMzna6SVLpgmXqabzrv8Da/s+IgzNp3uWdWvHNI4GSGXKUainZBJ
sgn+DMnafaQ6ZYCU8OiqFvmYx8l6c8raGusiLGEtc1Pgsfo2CwtuC7Zlhcr6Cq4RJOVYj/IJrvGF
U7hNNMtKoOfGx4iMm4bVnIc8Q7uOc+76+mAjW5oy0IsaOXIerOefeMC2L3NfBA87byYkZQ95dsgw
Hmn7YfrdRg2Xz0zB62RBbpofv6MqolnjgvhtAieOPSZQPfeV7tSoBVqyLHKH8XzOaP7Q+uoDsHnm
eAdpw98HQpiWl6JBjLrvb/xMmltl29pPsWEj5Abab1g+lquDTwL8L+JMdf5GU4zvBQ+Burn8aEos
Son4NtwX3s0QMZthAg2O9tNkKVS4DJ9THS0Bh5Vb9GtmFXGj6EobbxFPaBqhlfGXDlRcBmHBcDoi
cwVfY8wt7IdNnOFKPaxgztkAmUEk3Wv6jxm9yTesxeHzVmZ8eBSju+fv8X3Z1TBNoXswYzVTUCqf
zeO3DjlIbL7I4gSL5wNhjZS4x+nNrQxzDIBiuIUzn2AnN4NqSsyJzBF7I5R9JlEjP4nPLFGZubaV
8Gu9ie9XpBVtytRduxoG339I73oXnQJ7NT6Wr7yTfZF9aYY9sOMMsGJmvsZ+ItsYmCZVl+0fPxJw
ySmgb6EpA0b1gASANBlPCWcVqkhEUo/GAL9+0JOuUQWYgNSwmIHoMTqDdGwjO1JB3i0fsqfQPOzq
M4pT6BSAoXRgJFDwD4faGiIZqzhEiaaHRk+Wymob44XT8zSSdhG1l/Iu1UQGIPh5i3mZvVKmmlot
lMJ3Oo/I5Hh3gbip7Xjydrtb3D+e/58ByUYkiyiVKVWfcoZ6YogwIP3XS7vd4TRAOYf5BKxJRY6c
hOK2GiDay0K9IibltqwQZ1FJ4PjZ3B6r+nITcNM+zXueUxOwY4w3hVIGAaFMFMIGbkjbC0dGv4Rx
PBswY7siu+Am10LZu/i9L/IBLw6qdwKIvJdGcZfrAwKMf6MTmzm9CKSf74/r+B/2SRsVGW+EpFSG
xTC0sniixB0A9tsOmMOIUhn5Abgf4UJjdZscscxSE7I+6cZKQsHUDAq+xS+cmQSAA3O9K5x8QE5K
MQicapBKVrPmDE1B2kONBwXy2h04Bykq2rh5zwARfLvmdiKa4RbtUftMr8Gv8DHnQhqO0krepAbQ
0+u8X9vFvaz5XYRHGWy/C6Vkzf6IGpEM4hZqms4MSl+kCn+uX2KnW8V6FXPZ0hAgwhgcShp8Yb0h
vg1kS8mPd0xskL93v/NJsDC1Dl0KDuV7GPzAG58tlibDWs1U6tZ/og7wb7dC3JiBa3ZeOXpTD6A5
ClT07blXaBg5AwlxMAlZI+5rKb9VNGufDYkNkZ7fppPgUxojLElx7JJRgZHd/YyXpl1s1Q5iFSZG
O8oHHhXgvTaUk83RgCUOU06ApRiee4ZZ3EUbzp/xVuYBIe+iA0UDKqcVkpnE3qXsTB0I6+ya30ZZ
McNS5lqM/ARTWaftdoiMHJFDj9UeIUaWx5eX6nLENha2OJjNfQ/agDsf3Ph+m97TmHs1GDHPiU7D
e9kCesy9DNz2+euYZtHNvM/fq4w+zuj8mBjBuuw4zTLC42FdsrwRjuM8wPsmOxL1Za3qWApYVLHM
RBI1YXp9G1To57nmFrUJOFXk6VuVLSMzMw7QFSqeZu0dobEMPt+2zl2+pg2NaY8a9xYl7B6pLmd8
aFwFrLfusPCjJt5HX7wRYIlROzlIyKmvXFEivSD6033MVmpk268sArnNUF+6Cx8fFhaaPwmA8wvV
euvNaFoSVm/vU9OXyGpuZuXuzbgQgdoDE1RzQqe/UMTt1/QnVjPohB3HwXYckweCRGNsQJnAzKfk
w2bcibr+3Vjw7BgjWaQSCXXxdtohUHYxpHPfyUVwr5u81hpku4+pwFoLNywDcNFtQrec+rgBwCYr
bkoZrvMaKTl6hApuotfHO2683e+85K70ix9GneDYae/juU3ukv2g4J6A8LVsT0021Dj/kXCR3kK+
gJGsIOd5ZdaTL3w/QwzayYeL2lx0h/NjCPIjX7iCbr4ha8NvMUNdNHbFjyUgTDEMGMWG9Nv3ECl+
iveY1+wmOAWcfvOWfQrV9EZ74JtyB7rb5zSpp3XX3Y3H/ntKjPltt88hbe+Y7jRnxqgNiBlgof+0
lmj4IN+kd/3KovLmkePehfCaNOsBSWeOgTHrE9UaQTGYFTBeAJBj6ArbecEEFV7L9GCPrenopBvq
yK9QG4DNsktOH3fCFxo+vMq304Vg0DV4sxjJaFyCtwznbVgw89sMuHcY4bDewdGbHryO067faFFm
n3JliAAqRC9HuQhiEjKTLiON9GZuFuDm6aGc+MY28fbPJJtTDS3/bEsT3AAIB5TnBD9DkMG+yisu
G8jmWfjTUbS380CMsz/QKVo9ExVgZSYUcMJak/Fd1CIgfdyoen99iWrX+/8vIfsNswKmGb+06CI0
twzakpVmXHVSugxAoaTYvGUrP3w4coP5sD1heHAGtltE7NmG+rnYg1p6DCl9kaz8hn+gXWBIuTfk
ivUbXrCt8kpeWLUwasxPNaLBkqcHyZ1ibzm6V0IruPD3egYjq8T0DUYKyhPYBkRW3Q3zCM4UM0oj
wXV+RG1GD8hc1rwiXc6/RT27NfJrfJbhF34joQVn5j4uviIsgqEl01s4J1xY2l3uAmPESbVBOoD/
RZjSXygrEGX5cfCDiia7dZn6OSe7KG3OIaASAaphGJADdaZNsdY35+FCt5Ou2TuGCUSFIsd8bo/F
CDZV7VCQDzVOz0hkkJEwVGYCNogOUaX1aTys4xw/rmkS3rW7C9bAEmxgLlv/B6wLxwsAwkmXdvqG
zDh8jWYsx7OJ9jeiOaKC1jZVhpbYfq04QNkkddRJV0LOdR75tP+WtwU2ym3HeqVwY3P5GHTeGJ3G
2AQYG3mADO1/UNRf3CSCc7e7H4pg+YxsMsZlkVc4H7vksyGoQ8RxCH+GlRdztNo108g4Tuh4Gw90
Ece1+LGb3XYHvA9NSjCxulY3ETiReewJjKOgSjgcsXESZ1JWoFqWpvWqRHUO04A+SprbOZx6kEqc
GoeWY9Yh8+OJgExh60jcl5jJzHIqkAs1hCOn9mxhzw3IlH8c5kchy62yZEl5IZoBmv9H6JPRnZ8C
Rtr43sJ03QAWnF2oPr2WDTmPfLIGr8SnLJc6arMQNMLk0BdETby9VOQomCtlu+f28jrsgRyC7VR/
OlV1BBBPAC1lw0O5UZGn4kVsOzZ81VXb5wSNU3g4Yu3wZOyLtKRkSB22gO0GEhdLPFeJJxZzZGXM
QfCCTegDAlG4AxDAlhKKhoj/gPEl42Ct/gyZ36M6HaJvGHTkk/eSj6CdmNc9I7ClulUMn/lE+Ckk
CuCFigAIYyJU0pzmF0q9OaAGDJW7h6sr6IzRf0KNXqTVm1Sg1Yzt/f3HXkncpSoRg8Z7eVrK6MXU
cy2v5VFZPYw0YbDnzfbZC2jSvaZDHEZnfdeHXPk2cOphLdzNCRKrBlSL94y9W4VlU0AzUeX8fJcC
GltQLF0kIyx0kBm5KogMOKWo8/+eN2ZGTMLpsagKYA5uvwxMMW+YXFnDc1O8Ypb33mNl18JDvg3J
a7ufa76neOPemZ9pSUXpCQv5JqdJyXuuu0hxNhaBoKEttQlnlNDyvbc++BPzz0y0hf2jvAH9IwWZ
LJyuprjUa/h6/srxMIPXxMx5VX2/iu+j7YhAms4JM2+8b9mYLqHQs4Qjh2MmzTBLjjH79rneRy9H
AYRmXQrD+nMd7NjXHlWxO08B9XFdHcikfmviqXox4VxTeyC2OfgHFoQuEGX9hDO5OTFlMsgZRlbX
UONOelFnPbn4JYNmAZ8OMriyvqC+xy8kINCUJgAd9NHYVINiYvyIVSsf0BEMBRoiTxhQIdMVmEkJ
YCVfBtsUQy2MaLOwtzSUjErRuWRHs42cQimskYdNSMHcu/JVXh4cXhzvxiltg4ZEX7j9tgK5od9T
ZrRk03FcZADDsJD4RRjpsriRXDzNYAwZMTKM1oSLVQN7OQTXvmE+VN02IXQb2M/7+5LGn1k9HmwB
4xfn1M9pXpVzmj9fUTMl2cCf+qZUalp8Ts6e1i9VztHm2hgpT9bf7I/df8hs/jaq+ezcW+/xJG0j
uxNMaeX0NqQbAhTRAoZCfxqYMDeUjPi/sLwxSUBBpt7bm+vfPeKxnrRUd8E516S4wGA6IjU7nnlu
lsnUX9CFIJ2BmcvKdz2rwtALpKQiCdAXRjFfNIMhDAFLDHdPcRILTbDlBVVnJ6KD1z36KU87pzm8
ifYsy4CAo8NEwPhdtWOYiG0DD5ihBS/8SENE+4STH/xaSv4qo3bCWueK0EGiMVeummK6p94VjKYD
i40DluFT8LiQgQl84D8b2YgQ2wkIr6AnD1v84oXN75AAZsbwy/dQAsdw4RFtl6y8I272UzWhKcLt
9fM5WqK/UGKC08i2ky6LwTIDH3PE8VuGaSbmMF5mAuJXQHXDLR6boUCDcpxMdyhRJ0JdyuhlyJIO
09V4uQmR+MNqiZ+ijmcgG7FrAXVOdvcZ+SXMZvt/BiJOeNRaJ2uSfTIysA78vATYtXMQX9IP/rr0
76ZrLX3m+34XfugLFvnKgqkPlxkHmsPsMKrlWeYR1Lh2xfqzykpQ0rlf/h5aF77mHasfbgATPGm0
MXdtX0jyA5iX7wAkSRkq8kgsgXLAQJ+03OixXdXAnYT+thRcEKcojs483qwEnZil8es1hWka7ugt
iF5W3L3uSKXUBAZTDeBl1BYxrW7IpwPAZyTIAsCigpnPXVqK7t4RWOyN6A7D9ph+XGHpYnHLzugv
w/kzp/Oxui8VOhDVl/6hONfpA9szKh4z9helSlVybRSOoSSx3pT/BVWFhvBtrhcg1lyefVyJjl0P
U1X1PyjaX42iM+RJ8Qm1U/EVrfWFCkwtvVISs9lmqcz8Ov7tGnh1lEtyL4PsCyWQPwIMUyQqcoKQ
XEPL0aeeHqOF/wp/nlxlJVu6i+BYjFhf2URQZ32KHZfqpEqxcTH6DTxSnvAOkN13XOZXIrJkJ+ex
zg/pMcQF+MJNXRIK8pBGDpsG7uZlgkCbT9n9Lt2dEFvH6XTTnNnU1Pd7Dr0TWJQHDgp9a/Be/B49
HzhQAQDjH38FF697LurLDkEcdztqbY49bGvuB9jrhwZrMU5N3myDsvYgbSYYx33atl+2iVfd05GB
M1HJWNBhM3NQtNXs3xnqx9P1H6dyq7+CyiV4DnC7X5NaAxoGs0NcdyDo0Rh9r1I954AFa7MRhv3t
vY2rhzO3f1szSrvKalOGBm2cvxJg86/fARdVOwFS3vhuIS/mWQabIvlMUDFAXJxuX13P8Alro3ul
Kxj8Msy8btztuk9NiJYEGjcqMsbRkHJQlohjY2ybnBhh5mWIKiOKugwe5OEScIDVx2PMoIReT4ph
5k1/smwESZvf3SJnOsnJ/T1hABhBysBO06sj23CWoUBCpN3djuzABzSioKJH6YhiyhA5CLXJxMMb
2YWkoM03EPS74ZarIYKQwMyxjD/MUzw8xZ6kncdq/6yJKsIW0Myex5BL4d5Q9dEOMF3YGF0/hQnA
X1skvKlqXn4pys01zS9IWCNqBtafZULl7vijj6iYxX81UyVuKz5dou268gOBB9Yn8vY6I6+mTK1p
9JGMOMUQlieucmjz3ouHO/gT8xOgih3y6FlmxHMFJFGE3gSCE063/SZ3RaRsMeDFUDCI9WL6H7t2
55aH2lxUti0wIBAAYUrFN/d7rgUvJOxUV1rKG7oxrkpY9+3bNh6LpzTAF4v6l6MIxxb4SA3yX6ID
uIDnyP8cXYivg1KFd9LJi9PbksyU5+hEk9ZOx+Kds/szyYD0TrChkFUOkFMsvjYbIQH5Po5HaQzv
npu4QrvG/4Jx2z3NxNk8hrAIb2cKr56kqpdUHOuubtcHmDcR5FUGSs4B49mh3ficbYFbA7isVX5X
MuV63jzK8HzM3KuZ3Q3Y+NzASPu3P4P3dgsuQM12gXe57MiBG9Ptmo9gwKIigN/Mr9OsGqE0zsYL
aHfAquWqleXzQMOOqrNFl/+KM8D4TBkzY3Y4Uet6GKtkFS9vaOHNw8Pm6V1AUKJth7NR6kffB3zH
GfBR1l/VZeEEeMapPXwxZWkoUqwuHHPIzBdqNBR9iP0xcA2AUcI++c91COyt7NPg10anxri5qgNy
HU8drgX9RGblAS4fdcGO37dNPM4QXLW7WfMRX4Qad5KDd2Er4rb4I2+0TTFRuWtHOCFpSTUVBgwC
4GGHz3MFfETbBqY61+ABHjOlZ3J7CA46sngIqVl+ECTtPs5l4v+qKKQMKI08UwVLClbus3uzUhwq
5mVDDAwydOHlqwkWjwu+f9g/MXhhTMglIY22tPG4A5NpgQ/AyN6hDWuxWbxHR4kgJvOwNihxwPh+
hkh9hwUveeT1IP6qm85Qt4HczO8Jcf8GFLfNtbx3YNXHoj3LObbdMCyCi9A8+THx5y1h4ghJJC+m
ZMlrjh2RIqDosax9mMnRKs3GQru1+VTj/SK4M0qCtzlTlypskZ75/BO0FAe7I9M5PxSjAe9BKjLe
QdoxT+mhsJSUSA/h8X8snVlz09q2hX+Rqpat/jU9BEgCAQIvKjbcyJJsydZSZ/36+43p83CqTrEh
saXVzDnmaNjIbuBv2G3tD/wNV5JVkeXcl0FFywUKgvmNAKGoZdGHsUuuD+HpmQhEnkgh+ycnpz6o
s2DOLYXkMYdaqKThIwzeq/2mGB6zE0E8ruUQoakE8Ajg2ubEAd61a8wPaBOmV8qMiY6w0lBKT5/9
uuv+y3otuagoOYKxFIokj4soiB6iiDlZNlDMZct5+R0dGfcaS9j0O6BEGAAT5xOft+EdDqvzL0jk
vNoy/+yEmhrI1WEqcKvCz2bAJMJR7IE/wvqXR496TFr0+Nkzpv7g1gPGUHJ+VaqEBUdY0XyZjB54
O02QZV+40FYADtYtw1mokGpR5o1MFyJ+OikmknVq51Ycjzm1HdotgrEaB1DquVfvjSPUbEV35v6Z
6Kn8ruD6gQJWkhqhXOC5pgM4AFm7+EQFRft9FWflH323Hq/I+128xQRQPB9ybLimdidoUzLJsZuN
Kcq9QXS43aGblyWuUdk33M6MGyG6AHB2FSibcUWhtLxCWzw9tQMFXtqph4OqcJOehnhgH2KgREcO
v/7IwKfGyrvesnuaDeePpZkaO8qd6LdCctzMTHEKmMVnkZacz6LXZuCKohnj4QHq/CQkYP58SQYf
1NuOXLIeRs9t79CZctxzvkfnPH9IpUBPCeqA5sXarBkGXIU1RwKz5eoxKzbsV0aM4a9I0USHApT9
vKNkEkHFeKAzl/ItvPSMOg61tdXp9uuguwHhD7jahtmU38bQb+7n45R9hlAaHsCUjlxQZfJ1Xfmq
VR5vaCODzWPUUE/RrXGsQbb503ZEbKWHpM3A7WgC8QpyV0mLvXRANrtUIv9Ej1+lPjBFDTSadyss
fK2zpzsNsim0VJg9ewkTCq7AeAZRVUbxup6+ZdMIVMm8/jZTgzsnCRmkIJe8EmgRBMuhXhqgOtuJ
RqMCqf0oKnwG9iUvB2hhrPGY/qQbBbCMSMBduOf+ETgcNdgFAwzdkpkNiBdTJVkdD0GdQfiBXUTQ
/ArTcPdbw11LfqsAeiq20AoXhQkmf5G4BbAMJldkKc8qBZqeUghzL3cHiWK8aU9xRUY4bPxyU2EL
nhxomndiLYmkp7h7lE+MgsUB8DtCBmZuJtyBuPkFHvtjjLMlRVe5wJIm8obzGUGGAZaowt0b74IO
3aII1jOelllSH3/MR2yZOCa/kqfL8RJzvMyVlJCd+Msaxk54vd2645Ddq1YxUamPYDib78nFTB2h
9uk+3h7DxykfMZjP+YTMOOFr+PE6AMX6lrIlMdyCSOSAdlzMtwoXd7hC/IkPoPKFywFlGApuikmu
PjzE+N5S2mYtDmHZWUMIYCFqhPCxoYb65PHN1PC7c2pESHO8Hcvo/4p8oGtSR0J8AuFpB2Eruwx8
vYk+mnnGfMQiqUEvjp5Cu2qmkPMbh79CU3JHOQ4Q3OzgTfLD+SmCceZOJz5uwlBYuUpcB9wUh/CN
27bjtUbEGBhHniqcKhSoDXIGnf+JWqk7Ly/wyaECTeJxgNHDaOXNAKfRLyVg9KaotWAUMBWq/xMB
pZ36kewUPqI6RYDXsn3MNgqj0h8oT5lOtwwVlGDD1+K+WTnQzSckS+gbNA+3YGSPDbfb85fEAylD
Xmi/VuNtzidj5MqQwGQKkqUhCHh1jqGOH6TsgxPLumQCNmfYbZDKzUKsgaojRp1MMvmG5hfv0/iD
q5mKFORVifUBJR3mlzxkLjxEgeucYgujVnzEomNQfdNnysLjc9Ms3zNR76Rm9zmQCFJ4zumTnDjY
Qg5wXZNYc4DTN4WNXmO5R9VpT6ckahzWIK4SjMUpu1A7rHbEM6h3CoUqAy6XeRAndEedpGDHWTMk
AwWiLVPRTV5vro+nErkikxabuNvdlAXt+Gj3FfwiGkYp3KlWsxnwbaYhkeIYWyXG6TXvdDMV6dU+
zH4cuIllPYLD7SXCNh/m01W67SClNm+wCMGg5BnmU46aectpYs9AIp0LLJ9wB/utkuVAXsn/5Bcw
6PnoU04EE+IbYmM7A9mWbh/uKIZpqEUC7EKM/uM4naGTUfrgWQLc3AsOlJ4ZPiPi4ETv9AwsP285
4CxUy7RaMFq3X2ymkuEBgJXeeyhtaYZM5aqPqOymGJyGQvaJ7yI0k/VZZiNq2YmZlhlPlBtqs5xi
owHPFQ3Ea3hsvHbLJnI1yEaxxxDotCkSxlqS7ilPlV5tvRdmXWKyce8Tyq4oyH9IDtPl0Sc/IuOb
sdeQQ0HT7slfrPAwMcqMTOfcDsZphYhbqcHWGBr+W45H/0yPTovL5V4y7LtdmZwAZNGArGIupgfq
EHCrI0NQNq6RccrYGKUDAWU7bsPVyNot0JYiKKKRMdmosoXrwx4W1FctWbjjIBcsEFRWDtyCHBIg
U2ma9dcj4WO+J7RDwU4M7JjfzVqgPQFVlv8NiEoM/XSSiSJnjhO115x3bBfLwe6i1QVeuZ13vBeP
+REzfpECRJkS+CcXfm0eiw02/55D/Zol8FQ6HTdIge6ihHcIR4CC6iR60sL5lFUq8DasEqJwwKN3
ultIcGhCuLgiS8wFgAd6q91tMYT9dSKTJ55RdumV+Rq+3tdXp2TbXJ/a7AnCNFtAr9+1WqJbkkQA
ZF0IZXfilDKPXZnZRyNLyLgKSk9CLV78mPDjwWq1rD9YW2Yze5oFWgT9PFA63DoTNpCI5Yaj+4yf
eHHmGzhXGQRem0amO++espx1SgrRr/6kIjdG8cL+lZMnXwb2KMS3LgFPcDk/Q3/cnHV0svhaMWz6
nPFWL9qWVfo2ZcbRcvqCORZDpgP3XQ015stEy/yB4Aq4RFNNtyt01fhDtczhV71O+rRX5mE0jT2F
YSvSbT/wJVM+D++b+mrDsATnGma4tXjM6BahPILLMGWCRcJebiKaaLPia/vxv6o+/JDHSBNTvsn4
FaJKBryeH38aFc0MWeR8LXFvMFACTBVVa0MDQ+W5e0jz+XsbIAHJOrgMfkqHWzSXN3il51epDDPx
lY0ZYTI7IYicuNBleQ7b4Ic1oS7HKDDm3kT0ZsQJTb90LHaDYFNRpzyREvp8K54OPbgJFTEXSJNI
L1ey5hC9sPA7KG8da+oTRxlFMzVYl48v5vFjYSXlqgNowfrTFNSdUDU6iZZ+PPixyvFnSqhmLcEM
Y8Tq4ia/b+N/U09V2HBp87DZ2BcvGHk94BRH5ycVZVOCpBA8jSEgHWw2ixSkjD3F0a1U6PW2e8Ze
nsNSwzEQe7I5YFI1sTQSCG4b0GbYEpy/DuWjy6FomQuHTsJ7fA1/X6KHJm6ZZCSnqvDDN1vn0XHS
jQLboTvx2SyrEc46dQMlK85Zuni1/uz/NRtINDhAX9p/+UNkxYifKdQ3TDtYWkbkRI1OzQdjHpIn
09yZgcylqCf+iv3Nc91SNzG2QeMuMlPEh9qz+f+k7RJAL2NIYUGjoXguynade5m/MjrA9ARwlDMM
oz5QYb7cG+qcCsdaphsuxtyvTA/1Nx+iiFW1l502775EFZMetA1CCQo3mAfK+mje8SV35xDcItyX
hPTycEuffkKT8tsUBFrnEJIw6gHApzDHfQwxE6I5FqrvmbTu8Ty31qsj9YIoOcp363CblsMQU4xP
NvKzYwzdERWX1pUyuly3wcN6C/qTbdvnCefQ6ERMcgVtq2zTT5lCmCyd3AYEF8LYlP/IxqIh2DqW
pwUI+coApulZw2TYgTzVXAirSBq6FEPPYyO+88y8HWB5bfwXQ9+aARsinJ/xF9JuMhsxV6klPoOq
niHiT7hTXZ/xR0YhW30WxSQ7wlbs92ybMuFdi3xvnJvIYe9u3gKMvV/riK53Scv0LiAVC5YwyKpQ
Oi7Uv63j25uGvFwYavgKXqbiOWp5FzLLYs6zAXCk1v/pzmTYIPx5QVTp71YsQGShCnjKNFyOGMik
w/tLKRSOL91Axwxz9d4axOhAOoZm43PPd9CuKCdxE2WJqTvXpzTUq2AixOG4cvccfOh4GYDJt5VE
o/doIbVuoRE1vvKZ2t/N85u5P2JeDME31xusUcp0ldJNgb04ycVDzzXXneEtM+6/TiusYvRKfcNP
tws2hyV7xYH4TOrWa+RBHcAM9g+bXb29alNAT+8o6BKaper6cGYdrSrCsEjp8R5rkO3fMZ5Uj4gd
FRl+FHXwPJuF32+kXp9MN3ggUFBFOBgFgrc5hu2JEX+Bv+nABz9Ux/XmsJtztkoWPhFLjjsazQbq
6Oz2MNUPVRIRpeipljXhvlzMBXzsSKmtlY4DrUwwDh7qKKPLneTxqaahgKr0lOkenwlgZu5+CkF9
mwgXY4k7dONvn/0w/+dW2GwI3c8f5MdvEuZMgSZRz3YXN7tsEX2fEHG4hTLZKau2bBnDKzfCLbrD
pbzNmHCDpFAiwMMf+EYC9yFLGuapYMluoNTipfHHPRs1RGooeocZeZv5iIb3NgEn8KbbcGFFWwRW
GceGEkP4zu+lXxAR0flP+uETYsScL9LM0DILRrE+jL4yAWVFHMnCxb/hwlzwUFyofg5/gy4BS2HN
0W+diZE//s1y3gpmRQBlcn7x8iK+aIZ67vlJnZ8BrsGMLAAHiP8lCnFspjH3S02OyA3DvPeghVKU
dCGf8FR/Disd3Et7D2PzchtZ6AJpbaxTbk9wHqjvvaYHWvINgTF35nwJtkZrB+s2xDz3dgjnZzeO
CsqkCI62xS+7eSZUNO2iwzHMf0Qz8/Mq+qiZtinyXAfGmSmCqUn4VU3Fx+xCNkM0sdOVigTZjR2N
igw9lNu+1DsGDVPIlkzG8nS1RHN7a2Z2dcFVtraKYjkK76JvACTjdsEiHjG5I6kY4uc7rJ+nVoGi
TQpeeEDxfPGM6wCuUriENyLgtyeOvykHSpkG8XRlmxqu7J9yw89rmAy6hVKFw3dNxbyc5he/khoH
jfcqHTgO7ZaNlDFi00OHSdWt8X51drXd4X3iYRkDA5dGmi8pBTuuaUV7mPkxVdkbUzKgpdSATPWl
rARkG4TGrfKSEcZvaKRuRMvLcPiPGEUnnOCE1lKABkR7XLU7rvUa6K9n5NX0lBHWWmMSADk1oWCx
/rM5qAssCYwWg47dhAZOFFw3fQdNAMvT1N3nrFvjAEcBxbpBqo4hv3xyiHr7Xe4QPnWKRhIr29ox
uZmYAB1NOP7mED4/TcjRan3vNRWoSOmYn4if2rhvU8sTbAlb4ywunqYQ2DtY+SN6ifnOnA5tsQah
ak6Kl4+lT/iqx+P67PbCORa1Lkh5jCR7uZkW1eZ8VVyHkLcq26lbGMwhSMvIKTKg3swOTDk4R5wI
F1LYREPspeSlUnuR0sAjyKQWptrCbpIsDlly+h1UqYgrI9ZtP8jNSMVJuOUDokfkd7GRrcHgqbEr
KtwkT6gl5L6tFhHeKZ6PRyxgthQXkKHDa0RGVIER2H1b7l8lI6jHrHq0it1vEHPIsMaNmv1s2JgY
5hHgw/QKb0b6EgQ0TUYHXQ7b/T0ZvPdT6eHB9jFFsLy/Bv72Rd+BmSjqK4ZU4nBgRIC4mGuMwFAg
HDzPQYyZ4lrGn3H/M0xB5p7llKUCRsQwjPLm1eFC6iv49oEj6i2rKL37oYDz2cZme0cJxL7cQvC4
2i49o32+r3j13QK6TcuI1a15vnWLelBJaKx/t0LIh0xSuObAOILhGuYaZSq1eQQhAwoQogiQIOlu
S0gBUrBRWKgV6haoNWV1eI1YUnfyACER9v9qXxzv+d/yKcIWlIslKz8wO76QpVsFE3Zr/SrrLM2q
beKF/ooSnVtmJhiGfJD4K0giM3kIjSYAA7z53mzYNma2eIGwCjykdAtJAWUzhYwb0A/45204ZT35
6fduAv/bcRN2Z7HClNTRyt/SYvpME+hyDsRlTb+uwfweJXN6VVO0Xu3yCmxxJPOQo2FHH6ALEpG4
jqpf0wmZgBlaQC/CBkdiwq1uZy+PvvPEJorC5MZylBp2QuqoO9IzzyscWXD0DkDFMfXuwNx8HuHL
RaflBfcfNFp0XDnWM7rXIGl8N0FXFvIqZEyYMY64AVwH6tgeqDpgrN9a3GoEgxoVSA39QlLc9Sy2
CqkltNMCKkbgTIVnI8Tk2ScBGg3odoQbgKNAimMyKWKkiXqTNj8zy89p7gqghIuj1lm8JmEkEf2o
9iC+6eujS/g03Zk1g4HjUwpIFqA3pB1jKAZCFzjw02YgRaunYCJci68pYARN9RsSd1bQHipH3fNS
w5aqkwhvXCDFQUpTho6oUE1vjVaYGqpnzmxrFJb4cFuD4uAfzT9nEUF8IcwUSSuDdkUpAIXf1hRM
dEb/yuhc4o1dDFeoIx5JaAQzVPtmfIMGm7hbDD0ZKudcjXLP6mS2Yh415u4GXoVyt9HwXy/ZDQC6
AMQQfivYPeVOvDJ1vqViKjVphBIszijvLuWMyY5n+KR7elE2H4+bMFCcTbn40LI8G29kqnlvtTr0
LuDWnFPmeS6mpedC2FHD0b81Iql3EzMdAiR4+xU9D6OryzCvreFJB8/ZzOMbgL8JmeKYjb+KvlPG
UBjsNu8BkCKsBntxDoOYT03PC9DIxSNLuXXMPwcgpFcr0YUg6bUs5ggz5soKYWWR2sGAUjaMUC7Y
BfP+yaKlydqjzD6qNdxglIWh+wN+7TRcirIxEiIVDzF5IsEEIWdRVGL6dS4Pwy3Ut/ghFdiJqQut
vBLlygbB7gyaeSO7vFYpl/1hR5S0JCrwDXHRw5tSQ/VI5GshQzBMUVCNrOT5oLKAwx7p2m03cl9C
WeKxH1FCjsW/EuFvE7P/ILX/E6Mhg4p1nx0pFUhV2n+S1zBICO9eFDSY/rw7zeiAthFm4f0LaVIB
8e35O1yB71rhct5zTK8gQAiph1KlBKgIYQlD2RNgIioJhx120yg3lfq1bECetjDmYlHnM1ABn4NO
Gi+R0QW8aQiyWc7ulThQdxFS4hc/svhMWFyuxa9uZEs3S/hYogyQRundvA5og5hkqWaBnc0smYXo
j7Cu0dITSomcX30SziQyu5TJCGnCyP8x1YWNqAkFr346aLpq0o7Iv1Chf2X02dDJcF7NO+bSWQN4
Cbtodnq4os5d4sKC5Y81nHbaBCPIkvjCF2TsML2sOl5XqiRo8MjKZeYyH6FCzGwG2CMLUpJYv1m9
XRIzISDVYPvo8lDpNEATGjWWjhfjCrztWkCwGWrIbZX3RK/J8SJteFgSgtclS7oma1ImyVYK+h03
eLDDn68/am+eNA4LmVGQZFwDrvu7zcnfp+yTu9UL68Z3A3SHxi/kChTHWoRYA1wgU/AhyV1AnLz8
AWl7A+GBpQ4nAJiEddwyLVsjiE19St8RMjACZKaiijmQ7KAqT3hXO/k6z9yAGDBBgm0LcCMbaoG/
w13kt/V7WgnAva5C1ROObL96QJwGp4Xug0rIyCQ8GioCVLWGO/ZsMvk72AzEXE8NqrdOKKK9FXHn
jJz8/G5d9ZBM09XSp1zHynDVBKfMoIzCmru9xMNKMNbUvBo0cD+Y1TM4K/kdKaFMJC7qQW30UzfQ
9PzCqnN6eH7iKZSe4MJyq5FTxsLxMTuNrpD/2BLwtCS3lQtO8NgAtlVFBY5otzzbbK/sPMac4wWP
Y6I6IPTBk6QZCUpOun33t52ST7Wj2iel71WIk9/QjxmdF2NSVCgNcxYZOc4AfHPOBVkfG+Iv2JIZ
vwn6JDfYmvIDJoKzfDekd91yqAAwBWYQxIilJhG2niJQ9qIpCm5ms82tmAN9zfc2nzgX8/qmgfuS
6uw92Mok5CSKboNYkpIccw7w8Zw7o+1Z6Foqu2GMr/Zu+hJKehw4Msyb7m+ZI5zrycDh7OesMVPq
+SjZWijwQwabENqaDdiTtg1sijd/wqLJmhC/h+mrXejr0+cKayyes8ZGkt4wVTuytrjSikPckEew
8Gc7Bmt4DQzolPiMGGBMBeiLc3wZN9b5lylhGdYp5xizMhr+HVNE19JBZOHyR4aMJ1dS/JY7pifA
ZQKawpwBWZRR3BnszXTA3+I4Q9vaCcERWzPbsmY4NllLcseaIcdw0HM8l5gp8J6Y2ey2zEz3A4eL
aGvdSlWlFznn3d9LMHzPD2N1oe5hxRwoIMqAmoLCjnsw0eBCSGBEjK/SaYAAPJ4dXALo28oUxEvB
NDJ4yyA3uy3ArrAiXuKb9zxh0C6uAqaTA+8hiuJPYVycb4Y4Tq9L/HPNsBWOPSMEsXixo6M2PtPM
zzlvUp4U5QCg0JMxASuWbWCW5CsBFLoNzNvHL4AlELSeLAvIRrS+sYmUbrEN0CX1NCWjvnDfCnjB
ZRuUiKELXZ60zhzneEMAUTLM0lczpB+rwLft9nSg+2d9I6zkO2CiYcWZvRNBJRbaM+93vxkQUQxX
LEqbaFn2jspv49Wa9yWMbhANTJzSDYML6WZdAlMkIKCUyTVnhB+gvU4VlSwhnxAS9gI/clZ4q4vF
rJsZB6BA1lHk9jTX3QH0FfkQrzzC8lPhjsaDsYmsXHS7Gh/tKej+jXsMw2DHtMvytpwaurg9bnz4
sV1WDfW9mDGA2gNPhfkbAx7PrMZtXf6NuoOQybPuiaX8WUaqMWSJ7aAIkCRG9exZAJolwbBFkaCs
9FmkXxmBdqFs7+PiX4cXuD0/3G0xE+ghksjogPPwuxsFQ4d8mAUAbumwTU8/Rd46M7ZcJ19oucaC
DvGiZaCtxRgdJA04wbdXTmYwcV5MG5h2Nby8/yHLDTwrg+nnnuqok/sh0WqigKGJsYbP+ngZOWa1
Mm4L/oHbc6d35c+6gK9lRWqIRvG6Ft1BM7BUKB5VDLs3YWHg5fZiuuWLWkRjDkacFCOot7CN4siH
qoBvo8SgkLcY+dkxv5TH/Q3WwdlVnXLNrDUrxyJcOSuoA0/U8zJ4NjWE7nu87bU+2ZzNkWeiNiA9
spazgQERow4nk2qeB4IUslW5M2W+pkxlag6o2CmcfspD/qzFI5qYPjoSuMGA5HxeO4d9wRFpvmqZ
o1Zr4WXxPJgAzos6AzveU9ahO8Ij8gsnBRS3MvC404kFgSMtOjTwnnP8NTgjyotL5x8d/FgAg+gj
fDMmerKelRaipPSmZwDc38PYKLG8mVMIN0IciFx7bXXeODnJ+x17JjgDrpxpsMQnooiPaF/YM6u2
LVykHa+GjyQorJQVLdlICLq1g6xuqAXAIf1/XU9ovNeAj+B7bhM7ieVJaVY1Mz4I0CS378iNeIqZ
MAXrNCrQEFkSwCN6NyjFjJmyRZRZFUxzyMURc4isDGnKaou9iZxUqMH/Kh2vUis2H4Y/WQfZSKmg
NjCmYccylX6thy95HZC0+MByfm9oeIgNVb0gOQH0HS6zIz1cVoEWGXCFvgZbZ87XnpMrU2DRLLWy
n1msbgAmZJbBpNqDTaONXJnJAvOEoDj6+cL3OFfvcfTiAGx1FZFvBAbHSS9pLxNj6kDPQzSJYAqn
I6DJv9Nc3wTuzUC9YrEuE1EQc8pSCpitHKl81g0fCGUjBJVYR6UWZxnwH+TJLA2eCAIZLScCHdzq
9WsP3KJhyAEXFFR5CPDAXCJaZ4URGHkP+xrgdNGRzOmiG/h/awWdAV+CF5cUwGMEZTC8kCtVS72b
BaB5pvHDzwn21kD9L2xupUVQxOZ9dKBCQbBPiYrRPBogkE0UlpfoOTS/HKw4GUeM7+BUaqC2B5Uy
LwYcw9j/BaZpXUbLo2ABHxF+JMUJLEstxfpVZmby7fUZLeClHzjwn5odhw7J8ym1HocsRrhUbeJ9
2NUiXUjp+fQW5gSYRoMjq38n51i/8BxnSF4oOVQDyd87ioi+qDGKvVqdKm7FJ3QZ9VmW0ZOCbSDm
e+JjABzVxQMKfKTPefw9yuiYLhOaiOVhgpKsQuhobRrSFYgDO/oFKtxXA/4yh5lbFzCnsTXpz9FX
E1xcUPAWvkLvocGIaYJMlVmfRq7lyoxNWJVaxwgh690lQYUCZ580/9XbkMEMVm/id1oGkyg2PpUd
Wlb+JHLod8ksBKoPh8KJE74OUZkaMcEpTc9kW5a56vE1QFH9q6FTuYmwV7v3skMxM1gVsqlSGezZ
yI87rCBHGwQABJcjHGHdZBGvWjxIZBe4wq5Uo9nC2u1yNl826sTSLZvRbTc9jTmSQ+DrKcMXutDM
T+AolQDzgY5lRy3EdL1QrUATZSQEcz7MdjyHHd/EkFpN3i2KYd3z6qYDK4Gsha+dZybbEdmGSSVf
UrEQF+xJ1AjNfzCxx85qeJtmbepR77YvEVwNx4Qj/tz3n0j7ekEGxMfHT7lZ6IkVJoDzOQ7q0ja5
kVVPYOhXSd12YQAftVo95zlLtWzLnxHOI45RQa3MVbxvaA9B/jio+KZEZXNVcHtcoKcBGlo00F9h
uvvPBDJaeV4+Nwv1H35LXGZovG6CTgkHlCXpmetLn7D0wuHoKYEhqZrK/Rcgtm+s05SfTW8wy3+B
mjENgVzhKZXy5w9T1j8bJrg6d1V6XdXxj+zEaWEOClONRqgnFe9ytbXxp6SYQ0R+qQeN5c1vKVim
nLC4IJ+emf4yQ+BEYJfCPOeSKLhBSKlDW8uIqTo+M0Hi7cv1iO2dBrt/K7nvNykQ/MVKQpYZJswR
15K/y8hbw6BLJkOl0kxueQPfnpTjv8oT7Zm+4x1NiQul+AYfeGRIRYboI+E19mL29BuqD8oldr4k
IRmGo9dp0Hw/a5JacUdu2mH7ecWG+84QhQkE5tpS8UIYT7gBuepXej7cLl1+b92LkbKl7RQJpKlV
qLLOTU7gKvZFI+5Ld6Jcsk1jbvEhbisfw5rzOByFVWDn1ObMwxBwMRRDP8SpQIWKSe3pHsHtU1+t
f0gs597RkeWOxb955dEZa2Imlvg6PRfXNqMwUkgrtmIDKEK5wu9Fs69bgmSemYqXuIhK5pe/oUhD
Ztq3z2XMyNJghWyB/KszUr50sxIfmPw+NIj7oDyy7LTlCLnlplmhL2f7o7s67BL6UvSkN9bB2jPW
68o6lieKeO7riINdHgB4EL7MMbd02vG+DRdPD8rcargpLJZsmpkohWch5/DRiBglv2TrosM7je7y
yRxzYF5+B0pkGqMEllYjAa3mULiALJu6kUWWKjZsZSI7l/rRgSKsEoCittiM96ar7DfsEs7PPz6M
caA4F/gnAKTUxrxRwDFlW5PuOaby7GtPnBj8gm14C5r7Xu+W6jo8ls/wbGkDO+YHZarol1hBsbor
ugBoJBwp4VYIoaEI1uWIIzsxFbRAjMRZWeX38JCh+p8wOzbcfnYQZWr4CGYXwKEMHjagpfT1EfJV
DZ8q6zki5UKy5tQT3OQ0wFuEbTNv6qFqquRLMOrRCZL3yJruLkThCPuE+cyP0/wQFR9XM8SmuxIF
PVcI7BbYMOdv3YQ+3fw4mgBmdgZeRvCMdXP8JfdwIfBCRS9xDCIYfHpzVoHItYvVjAJNiLsKJ4Ev
MxS0pko/ZLwXZuAoaELdwWULnRKPB8DlgH/nVh3rPduwPaYlOUm4sRWsPOvMMCtA/FkwyUWSzlDC
svWskFpYhZQ2bASmYVgLqtU476+D0f9CUZ/AxS5+GZUkSGige1BcqAGYAdw0nt8H4PTeFDiY6LeJ
eNqHgkPkqyAPmezIuZ52bNx0y+JVUoqZoxXn5Cfp2IlApgzMmFumJY0Uay/Kk3YbfTRfH4P8A5Ki
qRJAP8pMLf4RYm5zAJpdZZNkgJMrGeNAFsT1jsl+Teld9JufFXHSgtTeEuTK1yPZglwlBW4VA0Q9
UTUzE1EK5V3VG3TEzlw0pRYqpbwpX/DXsHxlZxtpWPld5YHjAGoTdC+To47MpiOAEeBfLB/Job5x
/gjpIL4NUdxhCvQr9ZIDBFRr0dTBETw+GyvSbYTrH+sN3CjQJZUdswylS0yFKXdU/W/BglBRzrsJ
2bHNygxwDXgE0Wn3VMPJv2/PzHhXDq8XDmM0XQFqAVhw1NfqyDE05MaSzJ6OEShBZg+o48GKcoYH
jtkY7aWaY7UKBCdRhlASSFgvTiMHPTbIGoW6Eatw5+mVBVJj6oQw7cxrXY99/jwc5vGOMQohqugD
VT+7ZH4ArODFOVoBHAX8ZbCAoOKPSVyDnWa6ExoAcWOiM4ONTqN+XAXgFys1xKZPqBPeIiVLXLIG
RvdHTrYeISQugNQTMsy0NHKYLyiszhQ78y56YwhDcSMT/5GNcbnTaNSseyk7rgaztTEMxHiicNe6
l3mmFeTWC3A6NTDRoVSHcb79nKVYEVf0WKCHyGBpbkcCMBoKAchdBvkIWtLfDrjq5QVl3ESLVbM+
Aau57HbdUOVNO2xhQ95TqG8VAhl/wOuZPYLTmaVA4rUJoqEzbgaqiNzI6nBRKCVL9qWJ85WaeDmN
jwhNmChSLvqBFmGhkmZk+88xqwH8L27SOv+0d57XHvJA/TH9hwF7c51EeDURhCcDMQafVIUdxGhN
ty3iTDNXpaGgVwbyC6HTpxzlOw4/kobA6OX21jFFwAFbmagiW0gqcRSyKhGVYHqAb9qwYxGRmnag
K6GkskCneRPjhgwrC6EBHRDOnvlQP1psPX6BD1jjAFpPVIA1l1gJBHfbkKtBQ9fjnylgwszk7fQw
6+UzW502ErS5fOoq6sguwaKnCbV8g77+bHIone82f1jBeu+Ds+QmLcdrXYAemx5oPgP46ib2OcIw
lGXv5Qg8SRoV2Vph9+zPzBq2rHstOt9R1zQg8cz6JDY/MLjMWNtm+aJm01pI2BV/D9uFEzUiU6WW
NcAQo5pd94fheprxnTHES1aJtuVg9bB8DuxlQOe/3coph1UD4JqU81ZHtuTTpqWavy1n6v783abU
oiCHHqsdnUPRnte2QdW1FpAxjLRnpjMzo+3PjJSf4Cy+N35Ov6J15inAx8vmPf1XGHGohqg3m3Xl
xp21hTR9KcXKyynCNDQSulEHKHIt9xNWyXsaI5TBq7x4SImY4XRBi8+nerJiwZA+1dDsq+exyP8k
84Fl4CBh7RmiGM8hRWr7IUgoZHKaKlKwQSnB8PyGOy6L1A64/SuHf/K89pAuWkYlwEcnyLOaTY/J
SCkW9eA6bFky4Y/U5XwJ3/MzsEJl9gHw4vdMfaFlsFZF9z9y4zuqFNu5Hg8ohhbMNmueNUJKPlfL
ryUc/IcL60sjF6CXd9HXVWqTEMZIkEJBkFewkL7gxGkddZR7vQKkUpzVUN1m2IsxF2EETRzhDi62
hgVEdP/uDtI+CdD1rQhWwfQWnDgyeUxtyiZtN9wQCDiYiY4ob9otxqJ9Lwpfxc15BmxzCYx64GsI
Fz2NsAnLJMsBt6LflMMSMgEEGAcanoZUr3sf7v9Hx2kW/p8v0DvNaXd/uV36I+FbhGQC+TFbxWgZ
bCrhlkb/DGTqqidripDY8/hS6gJ7q6mIb64XhDGDqfDQYWMCl1OyK/DHrcGZOUGDUTZGI7Ci6Tm2
wS9y3J+pcHi6IQ/bbnnrGnoOLzHkdU3LWUk8DoE9vcykRBDrZ9e/UR5SFZx5tD3xVv+lovuoKoZe
AbMEQUnUvK7yWYYPD1smphUr1/gjDke/U/mshSOX4ArN5MZ6RIuSNNZTsDBTaMkxJguMKFZHpDbD
KNgQFIH0xJaRorkCDS4QM/IV+UsZPUz6RrssziwKqD48r3jDFFULQUiGcRbninssKpf5/7KW3LMy
xcHGCkUqk4c15vPMMf45+PFqMNnjFHDTo0G2EnwKcdmcwvibYTAGHEBZqp/ckd6yA0VGN3EtA1pX
gH+UGPcC9ft7AswfOXVGLIwk6W3K4qqDpokd05iTX83dLHqcOhNR0FKGdMQ/FT/Em5OlcpBS4Yce
EEL8yH29QfXqj83D5Jjg4MADW7ZGm1aKirJ/LWNWdKjM5pWVDHbJT6NsoL89t+tze+ahGdhpHRS5
CECHRzpXOxHNyXWaMb6xurIMNQfg9NM8oKcaAPvjIN8z/IXiD6ZckH8UZFQI+TDgVlhuZnicyxbO
y9wAGs8vtXR3aZZkuOlxYVn0rIVyRRjzaY7+RLXxl7zt8zcfJgjdO/eOXBnkl8ODEJWIwRpgjqI/
jT/SC0ajEmbNnjl9T7zYdcP+S6OI6c+Ghc1IpobchwA6rACdJ0nOuwIn+pmDa+Dw02ghPxyzT3k/
HG6DgWcc4ol9TZTS+XaP7PwLbQI8hhi1B/0rTewRQ5l2oZME6cSGtYcvmQ20foai8/wZBhwk6IlA
Q4TrlUOGCNwzDF7iev+xpvyXAZ6gRbW2yQBJsgKhcfwLBAen7nE8x8sNR19417XB8s0lp9O3OV3m
AtkRs6cI5Qn8QYy9vKeMESPk0hNM8KYYzKRM8R7SZvaQneWJ3Z9QC04x1nOrCKqkTOsl5D0l9RS8
rOCa7zbcSA/cSsajqGvYv0EBmbPeQ/LNuXQyPvLDrCJxbvjWFDXEU8FV2vDHDADRHvc9Yg74kgD9
6fSFLpLWS3lUOuTF4uAUCB6ZUbivER41PxGRoupJ95RJ604OAtbknICgBfCZZWuUspYsMTxDs0KZ
ijBmw8uIXEhQbX0S0oCH0Sp3WvrYD2VHK2VDqmgj1ikeYPi6UqvBaP5CFYhs+7ALeOYMkCQOCX9R
nJP3VmLI39cLJ/K0xauB0u7B1RyhEVHu8BvemjOFVdk34WuGk8RbGYU9Ktd9u//qK8SfKtolQHAx
dQ2AZIm9JR3eurIcu0My3wjJxKHiI4FCNFk7nm2a6KDbCCmdaUv6UAdjgf+aFQ1lwm5o9zTeGj5Y
dlzq2TndQESZagQkxEwkyUFDB8GB3Uy4qqXL7rU8iuoe2e/lTWFdDwTdHF5LghYAEnkRLuP6RFDN
ZGU4MtlnuNarqEGgy0CX1rhksd1g//LxQvKfsu1f+K8AqE64CoWfrG4AjFXPmHre53wVJqi/u/EE
9nNmTVO9AKntgDxsuivMV2Kb7kSfkdZsCYxUmIhwLbmR7wCiTF+eYWgA4JTcHglVfIQ4fv44pfvp
etgv04OruKXJKpi+uCCOvxGZvNmjxIG4hFEMqPJWP08NCoW9jIOybfiUiZ/sMgzZiLQrXppTd4L6
Ui9wvaIySRmocFkhI/lKMpomFgXnxujoic7rAZdRGm1ayxtcwMC+FWPLM8JWQhwAPdJo5b5yMSln
ZcFHLanHwNO5ZEN1YiKtFohH53gE1Kgx0PcxYEFU8MN8RO5kCglJTopf883OMcWi4rhEpuVEE0HO
ANnOILWQY/YeMUjnadIxN2h3rvs9pYabWGqNZ/X7mV04L1CajM1ZJhC07Ban6q8epQT0Z2EAajFM
a9wG2+Vmz3+8ogSBZnocZsIG07ccFTmIQsTr85vfc7B/pfcAao3cJ4aFTIaV6joX9et5CR+K9BQR
EcSUY2T9dbkSfxLcn3iyT+bgJ8IVFLPhA0o9mtsD7fwEKIomEg8d2MeoTAW2wZY7UR0WFCCH7sPU
cBsR9MPWRV10rUMm05k+p8DBXabwr0HrdKS4g1C1u8p38a9wOvyEc/EngpJJ5uUxu/djjB8Xbywb
5fOZrJ62mQevcCQiNmbgH+GVWp6IkW4jKujrPgFdMRpxGTEIXLg4JyBKLS6bg5Da8EKkEtv+JLcm
JjNQ7fknwUR9mZW0xyDObQaxVJ8QEz8adzRH6FXyz1MG9iw7EvORlhFGX21+HjfV4TpCe2PE1AUx
+M1uaiAW7tltTt5+fqkeRKMVyGcXRjYBEIVSzYxgiojMf6Qitar1zTYDGK5QeBVdJLq+BztqULRc
r1mtsTu6Pea0XIiR5g8p+acA/WhgMH0xUq4etoVPOJDSO5ylOToHqB5GIS3xzuGykX9sxG7vquaV
oSod/0hRG26yd/LjZTKvQ5qhiWwDjScm1otNJmRpSegZFbA4nsYFVx91cQoAC7Y5I0gHnwqHhHlH
AUodBPR04tOKUHUxS8aMqsTlGUcC0XZEzyvQW80RGh5UUQAjOvoszQMC8HfzOsDN8C9sGorliUWE
bgTirbluSXpixIoBjuIVfo7U/KIJMNkka74nvbRb9tdsbpkhoA/FWgb4I8JFyXhS8sEFGMyZ1kXw
aOHTYy3Gac1Xpt8l34EhHFenxHmW5UhKNhX3b38CYCCgmfw0TzhKlmyju8u0eCYhleQIDSF5TWZD
QbgbT3xlAJkdSC+x4FuuodfsSANYrkQ1iOmROgqAFA0jzo3gZfPwDLH8jP+TiuI0e7iQh2Csq7OH
SwMqmShu9gAuyhnYdwxqEXxaa2MmOJRrHd7cy556usVuyFpG7cMWZ/rrKHF/24oaKFUoJe4/4OYp
LiSBY6MHMeWhciJSjsmLRjqm/I1Hcn5XAmW6ABNSrQoTrw+40xAR2nyPkG595Gp6HsLzeIvjUvOx
PPKOS/JnFp8+H4sKLd6ZS6/y4/u2x2DbUunxeOBgwEwM/Kj2z9hCv04HHj2F/v/zdF7LcWPJFv0i
RMCbV7Joit5KlF4QMq1T8N5+/V2ZNXFfJqa7JbIKOCZz5zbuD114SqSioQ1flhXkU8W99Yx4rzfS
RQmtKRdlMYcR3SHGVLNcggo3KyKm44cltmI8LylmOA1Z4xhZkA/D0veFytazxn2Q5YZWB0ID24IQ
AvhlI9ckw34e4swLGuT3yZqXy6MRHQOgLU2i8B6LApQhx0ZShhSilRaVkO/B/Y1djG6ldcolt0q/
jHbxMFEhAwzePZI3lnYvVm4lQjnRng4hcE/OF5MHSlgSzChLjG9SPJ/kPjgnF1eCzBIAYUEAiBle
i92rtNXwf4mvGzfkSJX9MKyYFfgeJtM+1rGvuEBxxp9k2jS77fcYFuVtTQRq39TrISfQ63YI1s8w
LJcLLtfv54y5Cayp66f9cgrznu2C1UAkyRxi4QCzIQSnYejDQbbfd4GVvjM44ugWrzOZwKJ7pMuT
EAXEiqBMQek++gF/Np5JqrAHPsGAdffdzNP/ilP/zfYEaWGEhPCCCcm8Q2VUpzdykjk5mHLkFZLW
ubbSX3tfc9ZpXrfH3u2wD8dpajK8Z3gP+B9TMUZ4PvXuDOtEmSFY4nzlC5quuqYjx94lHJ9T6MKA
uoAMDN1OL800xtPlXtbjkSjNBMeYfOH+3Ar3DHjZMxF07EomCGIO4/lbTOYKa6Q3NBl9IPJ/C3IC
AB2IicRm/X+s5NBH3l0BR/xoQXBDE2OaYwT34JUuxPqRC6skARjE2gq5yHzyzCfGY803NIzjUcF7
RctVOQ2bB3B26VBYoNCosz65cAr82MwMlI5xFZphOEMYMnn7McZS9sY/sYGLSDgRdO2vWRgAEp62
4Fm9JI0tblwhvlyKvWkDjmQV7FviuoWtZ1ZxGZKBo6azDAsHKjpMUDuSQ2ozuD/GbSEINkZ18tN2
fGyQJD0rnkFV4lbKTRxCJOkg/wefHVHdHIqlnUCZtistzT5/jWGKY6nuyMimqKtE+kugmWGOj0/g
hILF38T+Dsvz3s/2a2eLSbQ/wazEautHHEFy9aW0EidQznNAVWHWmSkgNIG0rs8ZBInSTFjEq0xr
PGtDObLJJVGA+JuJg2DJeBTA62S0LtD9Z5gIx3ygU42wqTnkPQoEq4HAVdusLyYh5WHbpu2soNBA
2jgi5FOrZbWuVY9s1EPlW9Sn88W4ZdRzkmDYuBR7g8JPMIyZR1M9zdTY8U4yk2k5jkwoE88TZ35s
Y3SQdNUjds37lZA4cCpB7CrCOLwy3T+q4uuV20N/7C9uct318VO+UIlU+Rrfd+tSEs0SAfYvd2OR
3ESTsTBn4HGRjEXByuCYlgN7V7sJjo3I0iz/QcfNzU69ovHlpAb2D1hdY+5Iqf7fOQpIrLq3Kf/a
YpsjU7L0rBGV+hzSzWDksBwNKeZ3dgTZGcVJHd8wqPkQyST+JGADQv6MGw4C49AtF2UQ4kdj3NnC
UHburOsmlMi9yRrG585MISOeceFuK5x2oVQ3qbuyqoA0KoztMGWZ/M8hGMLfRLCQlLUG2ZPjLu5V
P3Xbn7hMKoS5NUVvxmV9RD4TpHD1gGrcdr12yEc6pPsYuhfbUDk9jLTJ3byLdl5RKGAXRPUfm+l+
qblBHJZO+RDxp7+mDn/lqzBbO/w6Q+8EApQ6CWoNqqjrwUTyiCX0Gt88HgFyoQyv+mh5phFOON03
i3FOb8KXdprsnwAqI97f2PxjiwKnHx+UqEmfGSsxlMOAgBxfKkMYdjgYJiOQlE6T2uzTLMN/ZhZn
QEyiroZVig90HEKg9rLwQQf3/QLBcmB+SqPLKaYpobblvZlErl2HbmVrbujNQV9Bc9R/HVHygv+A
z4if/kg1FkNJFRSJrceOx0icAsGTClKhMj0pb99jYxcW75Yui2oakpcSCwZxR5eHDR2ruIbj7Dw1
J3I7VFCGnukq9uevZoPjye8W6s+ZvnoSHuBKQdJ07DrpP2RkpfEu6rjRrNDs0CDICSDeIdqqSzSQ
yL3iXgZxVgWOE/DSBp6g2pUOLbLBGN97TkPOXzqc/oFCjO4DC9R3EfAwv8FxH2EDxKiWPY8UsntO
GTJch0h6jn1KQYCtAMkfEVTdRswzVcgVhw3M/oa76a4IxKs+8DJwE6BEVf0XyPOPw46k3t/E293l
XSi/SllxMLNOdz7GTrdpO9o32URsOSPB0x1yNprnMMye4k0KzxGRKhQ6yq50LW99hwqBES2npzLn
hom6VGOU0GrjQhLy1cO66p/CKrHogTDSlfGUDL6LnCcigxckj8G9msww7ma+KWqWuJL/mMP5bPpk
fafmCHFp5h9jt8IFERECvbKYXqC9WET5hQgPZ8dpx2zSjsklsCnajUfQ9CDDFsz/1Kdn8Xb3NfZz
1ieDG5vYGdhzVFNLaJOUiGEh/1KMr6IRdw/I4VTcVOrCkS1OxXKA6cztWJT11UCm1cl+tPEZge9B
J23XUF7tSlowBkdq21MJwpJSIu0QjegghP9+4lg1HVulAa2+Be0H0gbIwU9QqJUMKQexjxxygeYm
3fUTm0Vs/qW0Q4TEk5qoBYWbToa1dY/DFHVaKwh+4/K6PUZbErVs95AaW/wUbVR6t8WIS7a/kom2
eFSeLgX4ULFExDqFyCBJpe029w+jam4CS6q2noMXiUwEHpzPD3Yu96GbnV4bRnz3xg8xip+HnB4l
WfjTE80sahK8oE6gNIXkNeFh/7l0Mu7acX+wGZIxHkNRIZR2kDeKG3HUlso5N5IrAKiKqpAvI32q
R4oKqFj2ZEY+Bzc+FZuLl5BvUByugc8qagFIlpFqAwNi+qiRoc4oESBelxS0qPKdmkVECrZL821M
wAypAmjMMAhhpDoQLSk0uopurJKpLL1A0Yqui8qKNWFu/QU+sMxNlLsEgb64HiC7XKmZXhEX0cGe
oJnTZ6s+c6GkuaPUjN6KTBiKkoUp306fpB+QpZoxVlWS69DAgxPeNXLKs9hI7HF1VAzdEIRTtDMB
Dxv4H1CKpYUfNANnzFVQeSLsoNuVTN/F3Z6WtjkWm9U+q/4Gl46/cJg4aZl0QMihjk9pAPHf5KI8
rfbBjTA4HDgjcPUT+XItpxuLYImZJDaYjz8u6Up7OLM4ZNShlZSYXizsFR4rEekyJ8eMbXCpAE2L
kN1jq8VILNVr3yTUzj7ZlTfUQ84vdQkl3ZNaR2SuMgWzPVZfw+FxhVQbeFXwaCY6EHxKKluVdGOb
QZkvIdD4WeJ3Jl6YSxxBpqSjjxEFkbQHrGl3tOfKIw662b0Y4S0zHJr4azB+MgI0Bd+V8ZK/sA4H
zwMmd9l7cclBwuUDzDUKulXCyvVTVhZyePI0i5EfS4FMGqVTidvQiY6QYwkWRtGPnOdk0F4j7ub4
FEok+i1K4YWl4wqDZxeR2QYmWZyYK/oldTAsW2B+IXxAmYY77Pbghy79GxctXV6LTxvBX/1XI07h
TI2fRbiyrKJ8A+EaEOkdsO1BygJDYvbzx0EGLYz6ONikMjAiALMR5iJ5wJKXwxQVFADkTqk2d+PR
7PwhP0DyUHNJCa5hGVa7qJb8FvxQYUyFJc/Z4S4z95qNBdeTFcLmEOLBnCzV42i3FQw/nm3tS1FQ
HTtjRdd1yS+Ygfj+1DkVwl4D4+99wP+UfFBPjL+tFr6KDo0Whlz02UCuOCMl1/HAFpGEz8ERnq7E
zokhhF957ms5tfP33D9tr/hQ0rbOYguMwZ11r3exKy0mOlYtqBlDoYkXTQR5Fq++z+Cfaj5w/P5Y
c2uDgbAsMBzsIMyu/80hn3gXYNLgWYvtDC2Nja+DouJqhqqGyCp0ULLengoSlI6YN0YwX69JwvgH
9+pnDc0LgSALFXdHISXyziK+iA1CdRSbCSWoKke3yNi3WuvaGe4MysW1gQWuiA2mtBWNtJpVNYt0
OhI0qvdGzHHChcABkcFVPHRme48l9kSok+p4IIofkTCBNyd3S0YzifsAEJvMNHzxHCkq2XA91/Eu
ga9zwKuLU2aziQOFiQNATKBI2fhSqAraIfwchq9KHWqRamFyiX89TwgGzJdKej1+nQw7oNuCCe7c
jjbf+SxDpXqSf4NylolCyeHzv8INmISGgycQcpoVrfwjm1kkeQBh5LjKSD2h/B+hsalQ4oSw5G1e
wL8K0Wn4Y4SzUycfjrgV7HqIAkZOKutcGjnJgPap5SXuYGRKywU+EA0Bu89PXgc3OBYnfrl8S8gA
XBoN9y1I8Ollw7UdHF34OAsGE5YASkkAHWdrQPhT4ZkL4BynyBskH5sV9ywcBJWs6fhRTV8KGw6p
7zIqFKhELftihzq1cEHjzUBmnFlovGmpvs5Os7DCRF/S+AJurhQiVsmmJN57PEApxZEOiblszeI6
coVujSbeb6s/ivRJXpht0TXlE7WgghS5Cjx6UpKESCpllYrmdDAL+PQPFD6UKRVXrnhmFwWkIqa5
z1jwAzmJE5MqCRekdWAx/GiueCo7TLXg52EUY2+yiHQVwPOzS+bSyL7Mt2LnT8QnposqzVPt4ET6
wAVsPGACeYi4vO5/9Un5BY8+7hgrUCLAYJAwLnVacmmB6Y0xepsDzt7RizlXGyohGWYVeGa/CUU9
HlemMyvIoibHqDc5mSGUvx0SXSxLMuxSWeZDSySNylPx/wBZFZmR0s4o3xJQA+J74w5TIJeFrf2w
sqUG0XoSXXa74Dt1229hDuico6w4YfOAZRRgGtaL/wSEHDokK1ACuTq4t4REogxILBqoTbnOxJUC
c7eO8q9HGSHsaY5kfBRAY6G8MrqIM1klMiIs2AkxtEPWjUCqwyCZRBlhUkvEgeQ77GI81VbcDjh2
ByRZ3BXw5gjLo/ZCv0V6AxxNOgICVmyX1RN5eXeRNfk1NQIkmCEk8kWc+lv2vt2JoxbxXzdFKwRF
0krAIrkDBgsGcIV3IDR3hsx0aOY0ImUIuIzQqcHYZSf7PcKxgRJN3oqA0txG0nAZjrPFrggiRzR1
RhMYxVF5UcOnfRA9QvQp32C7UT6CNmHrxHIEWmAmi8aTDN2DVlC62VT6jdUtbU+Ch7oMqtXQUUmZ
Bu7pi+zhc35nQ6O5MLH/pwa9HGnxjUYkLT7jIHXVotfcV47VFfqG7ciTjilslgANrPj5ALDTCMnm
U5IRxR6O6DPH9JJn30zjuZhb87Walo5icGkrtaIa9+DdMU51xAyRYNWUtctJw8mWimzFEyu6raYH
o1tOZNYFUCW1NkAMZlorv5Gt6h/6kcg5nhJXDpAUuvAjbMV/YiIgNelSwWwnI5u1HQEKzRNmBOh3
siernUg9CE7TfRKE6dccOcM96R8Yj5UUqPYgD04UiVCbMYsGjJScjyGgL+9dZvh6snri6yteqcwF
BcsFh7a5NhBUSOIajva0S5JUztj4j9S47FNqHQ1mkuHNMLEcheBWr4+Y6IlukoNuSaqKCzanN6pk
4hHyE7V8VmJH5Dvh796GoWY7XY9tUfx37znW8g1wHFSUslBsNWqbCgjQlEOtpvKRvSDjP3VQhVWv
BDYTA8mpJaMyQJTtu3bRR7QPT3HNqoY4A/3UlvRYNFtehwsVblHZlZLijeGA8HfsthaZ5ekVUTfr
w4zZ/KGZaEtrKHFK86yxwPJcDpWxiJFiYihgYhR7LitXOfcRcoxlQuIT9nn8llU+dH2xwTSz3IoN
h44yBm1sIm5iI6KJEj61KP8ERoAJFd/oN9gTDIit0wAUKDdbgQ3BmdSgmn0xHFCzK8sD2mKbQf+K
pXOZWP1nvYJClJwORSQDW2GqcAzG4qD8U0RNjEhRyznABMoVBrRHel0JLQANpFpNxS6HawaJ0rcp
mZmOU2kTtMHBwbkOfRhKocNZouzKiBZChvqUzLASFZtTMbQ9mOlHkwPVFhasa3LmATdkStnLYD+A
2GIq3MmbJsgf1SMJx1mazVWGuWLTpLVJQTwucT4bbZY1omgqA/dVnDYkOE7s3jk6KJjxzBUnLBUr
4ctG6ylE6LPe7cTSlmGz1jvI3GlEbd69tVI42APluh0g8KZuRzONAfytT9vFUUNiSJwiEUYdTW0B
/487hOAJTOAYAReE6YW0rY2hGuqT5UNhbWE0FfH8abcuB8bOqN5v+YF8VUqugD/uZ2ODM0lK1zHw
qbCLar7FcBGehjka7kQQNaCyYKXsfHhCdT+Lld6B3oxuYxj5MMwzGEOjZ+DNCgyQYWLcUFgdSa0O
36HM0pN3HSOQzNh45/dtcDGs/EQjZpvxDmHDBO2GW5dXv/tG1NQjVdZ51jlD2Wmy7bc9ZBu+4cAS
yL1j5h++GF/24fXqlviSRM7r7gxX2In3DDfX4J0DBiEBgxyqZHq8vIdhhE3XzVJNwlWAcET+xAOg
HN0UWwJOAN1501DUFXDE7oqUUL2h2LjHa4oMwO7loCaTEjYHcYHjQVATf1x/Rg2Z5A5L47HwDM9U
/QRwauJsKDjpu2Tq8wvXuOPOsDXZ37TIFssEAHUWyZRP92owVISweQZD1VB0YMxM23grIuscwpjI
y5R5wVAxNIp9Cm0VFuJ4+zjkUnSMSCHoF37pMm/GOHtvwZV/YH3bfpxhAQm91r8pBnwRnNQbJaIP
DriPCuMV5vLXU/iiUw0iZcjU4iGfuuUlaJr1qCl0XkcicRGz3WDeh7ggMTyKPCgHtQiR1Px3yCRf
L2oQbFK88lrOYTiWI61RmyVPkuYD0aF3n2bxdaqhczGPQrACJR27gTpg8FgHaFc8l/yhOp15J3Vu
ALSmb+QwBO/YWUNZbTP7zVqJR2Iv57+WPQLcimCmy3ZXTt8swk+R/SFq318KSUQZVmZU0CYHAi3p
o5no7i/nBKsTuI8Yj87gTp4vn4gQCyYwoovn86i8ei7k7CNM46Bh7bUBbZ1DOpcxT48zvIajBQkc
sonDfCfx3zRRyw8Z4apN4S7x9jMW1AgJOWpVrbucmHMubgSqEHn3iIhoGzxpYVqAcU/EliJq8UpR
nuRQKIupfsEqSgodqbWqgetY9OgEuVA/iOGzH6Aw8ssV6CmUEq+WxV1z55pYfJdFBN9MHA2Q2x6x
GK3+G1q7+VZUsvgsLsSFlNRrtXNVZbBqhOtVmEaJxwEJQYCmD1CXMxMai8TJ2CsrQU10zr68IlWB
S4t4GD5KbDxOE9LKMJRagEpXuTNFIiFXq0KX9sApGgdA5MrtVZFs4cnN4Ypuu6NBHVJA37O/Vl+t
DwuN+yPwNMhWX73GsHyu4XiRpFZUvkxQMMRnAERxfEaMHYZNy8A1D/6LvpJj2ktowvsqzaDRUC/G
I0sjbwjXyOlilwueOxag0fi1T8PpdRk3841oFUJ+SmQAWgSowjuz4/X3UrY5/rjIqVCeg+DgF3Az
uDwVa7dP3xUWLBJm3LaLhN0x0SFymFdaabZ+eIG13zNvEDIqNVuOtcGTlxLDpYmDcDFhcYNfeGyG
BCeArWrb23guAmSGGfQuPlbxDYPD4qo2bBFraF37pvYCVFfU8HfUt2iAwW2pJOg7lXpCKPSNzosH
X1YP3p8kJmAngEE8PkAkmOMy5tPNZW1xEVG++rFtk6nDBhZrcJTL3tGA7T8uVSVUqrl57dfNOyq7
by7hX0JQ2N7nPZZpm8nfKeUXynQ/IFy7HUgAWYFYvKRbf88NJ3nvYM/J+eVf1T1eHPmI6zitrsxZ
AoIRPf+TCpBumU0o9bWVclpEIviZkVsjqYWwV4zRXxVILpi8fGS77VICsEWg8HGmwEPvXdppddUZ
eKA3EYK7B4ZO8ZW4hCujXOdxiGnyB/h15WMkoUleveePwkdWLkCDhpW9lgGbkQrs3Xlll9ypV160
h+gcivTbWWEjguR667fjLg5qu4+VpTItcBZbqSqTv+f4dppKFnf90kZueTGOCwnZA22SNSMgUXPj
OhvaJzV+VLsfIlc0LtdqOA97wKVXpl4U22JEoP7gteFQydET3VmUJ4coIOZdI+NrDoNXy+G/o5K1
WGhjuF/S6YSXNWuUybzYmbrUccob2U9oXfptJhJq4tCR0RRUKCLSTzswoWszPQKIO+TKIAo5MGtc
WRH3UnXvROyoqE3NW5sBnN3MgiML4QfyPUiZxw2ELpW5hqCmNmDlRT1xfEcTzyqHgnSwuvqvLNu5
4JKJUMzdzPCjNUsTs+b8mRoeCn4k8AN3ndlIiYLzdMTw+A4EFDYw59kvkwikImY3i4usKIs83D28
CbmNuAdFGY6gEbM6JtssK6vCarxf+vVh3+RTQHK7wYuCnLEKlpTfcBw3OZqW3vxU3g32+82rDouw
EAPdzjfMYVmwMHoe2EndjeM0cESYxV3Bt9rvmVHjpxoIDsT0BegiAOTZuT2lhyrGbLo3IWgYsQ9M
rGA4DYnkhuNpfwetAkpPDhvHdtkl7h7VVy5szL8NQUjEMRB8tLCYX+zZIdqFZF1m+j5yanGYLqrI
x7aZFmNoluQcDGSHkTyggugPYLd/C+Jdu5LKxpHCVlR64F8MnsMMz2YmQzYGcj8JMKkPpWPSK7y1
cx5FAPCVhIySxohi75S2GKNjhORAEI0TuSMIq2Dq+ZqMBrp/wDpX/48Fg/Gl5OZRA6hzRwET/dqL
2MJqHRuJ1HDGY3vGvlwNAWXAK+OpBjmYDi7FgDlOQHfikvbB37iIFNEK86A6Flg0UY91WIBgC/Bv
2QBwtBohUpjp2MadaE9cMaRPQbSRL05FVyDQ5whG4sEpWXqE3JuTYatgAvgDdSt/r2MEb+Fn60rL
iAeCKbAVEn1WM4HnFjJrrgUF3cTJySGyKG6AxOyJjU8j1vGBd3f92ThC3N0xFzY+kPriUB8RUZEf
DWQLxhqob9PJat+rpGP+ADMRz6vtUwx+tJmH5ncjDLRLcTRv+oGAv0Q6Aqrkg9p52jNszKVTt4ik
+SxoPA+ayrxUKelqKwfsMq2vaW9PF2k6h/cVWYXHLA0T6L581a6mo5rwjbABRz66FsV22sIS8525
pCePuMB7SSs57fyjXz75df+v6OV1A7lhyCYgfcKDgbnNWFTeurZ/Vi/+nZJQ5EMFpcmMw2uD9xHZ
3BzkOIc8p9nivWx4MWDDAVEJVif1Ov/xhsheCOklTFR0fQCm4rgpc4JiE6CWIEydcKHaFLyVXb54
vG/bapi7Jnb7WACgfSwUXXg/UqroFJIqA34IRSNHtDvn1xpEjLCO7Bei7C79TY4DDKYJHQy+keqe
3tYRJWov6gNPePr8R7igM2iajUeBbuoFu+GDnvVzDKK/Vxi1W91Q33HOEyLtUOvkNnRPYXyo8YsH
KfNamXnwFF5zCbRnQGjd94AH/Yo6pt9QtOUzBfXAQPzOKgLzae880bnM73Ami47JMrx06Vpjesv3
w8gmfuo3wI0+ozYZoADOFocyUqKPfhJhAkII9CQVE8f29FxzWmAaN0dvkHbSWy/bTt/1JlCPt3r1
zDfdieeU5o2jWNw1eX0bMVdgrxHd7oM3QMrqLUwXvBMMAK5Viq7aRx2BVTHKkp7wwitrkUunlsYY
UzGAuwhym3JpBLOw9rk+YLpZf3oCEIrLDDdQ/qznsRzsim4wUBL7Cs6Imci7ix1/DdSTvKt0pvGZ
wpTV1u+8bpcFDFDcfFt2Gji8F+DWrLSy4q885CRzgZgX3YeK8BhYRvj18JLsHNjGnsgOWQLQS5WS
xxVzfvE+ge9ONYd/IaxMfg22OzHmTHYHWUJMWMW53Fq46TUcfqHbUp6guKmrCFwI4ModwfCdqYTD
7h0mrpQq9n9nTvb7nDDUBhiBMpSh2/7re5zB4qrcxAiuCRuyYyjvJ36njn/gnZtRPmVArdqj1Q+T
cb7oRmg+J079qgbKyIHXCK/8qXCCXZGMKUYVGJ59EdTCyWI4WdQYRQOzFP8XuT6cxOKyjSoKZMap
yGJ46lbH4ooDlEmGG/lC/TpFNCuOxcwKtk8VSsv/EUonkbRMd1ePiR6eXfi1/PNjzlTMKDEz83gA
Z5V6zg/eJ/ZTg4ZYC3GzUIAAN9Hw2PWLF9FQCSPHK+E0+sg8+W/8ySiRfOae4t3eRZ9xkrwne6Jh
EBa9BA+oi92wAXCYTaz+KwxNYx1HSMKHDrP9RI4DEdL5K3Uv+QHgfqLw9S3ewCACFdxVmCLIfW5w
33hWesBgUywpbQVXuq9mGG1+SPnPNsUjcQU/KX7CC3sFr1md7Wuf52tbvqCQCnge98r9IAaTtRAc
oTOUdyYauys1p0bH40As44xrcg7KIeEnNYuu2voPyZmPWrNjRrFwmAuqQ6LBZerN++WpyP4C2oIR
0VQ0Jy5CsXEE/gJvBMi/khE2cmfwFw8scnZ8agja5rjG968WjUfe/hlKNFP2CirTlHTT4jgoMhal
06rzFLZWAFYiMwUP4NmI07KmwKt9FxgEd+Za13wXYKBcrBziEARtWckMs1eslKSwEMc2s+UfUUsV
LsNO7Z7EzEr50UMSYoTNkaQvEgXjF3xZrt2gZK9CAwe5BKAF7ik8dLqOM3uf1jyCfohAP56c6OD3
0W9t0M8afwmLVZMgqW4Vkdbu+Ky+Thi4qbObcjsEmxhOHGIzU5B7zd7LZbuokCHCEYrjnPfG/j2X
GU2NNyw+hdfK9xSqJNJM+VIcbor8Mw3yqWg4JbVAFMsKf5r50eLKcU5KSQHOiVpEmBB/FbFIazpR
MSleluOggHoHmvUiSXodp4G9g6bFY0bNQ1WAYrvllQxMCq+Glo1ajLxrVgWVmMsbojZlxp7jAbzC
STwAh5iWa0u2Ofrwf36OYGCL69/Slc9C7lZxeuEAKu+GN6cCVTy9x1trbBrchAH91bcPNV77sWQk
SBv6txsBhdB0soygs3JacSHWJzu9LzFjjukVbSzgfV+GPLJofTSbaFRBDsTOTFJUZLQ4kJnDTQ+j
aU9FKCYphGpXsDPlvMkdJ/w+Mnq/P9W+m4nUYrvrU7vyIJ+gatFS3HK85ufcs9F0gsZMBOYoPtaQ
96zfRTXQ0UsEoOba+AlHSQ4f57qfsvR/A94+Ivqdppd+e4eGdlEPOCgS6GITjrzN+9+Iaef7fkKN
1QdB9R9+T8ysVPW7s8Nrt8vnSwYa7vU4N+PTXECj4pvG4SGbuuXR22nhTllX3K4NJH926/a+tyTj
gmBV/1kp3qR7UezzZY5dzb0wjqyRLUXDK9em1diQsE03XMDHbcjUZlXVZFxe9Zhc3wcIv8gWSWZ/
uvMr34kP88QOvMzDZn9Bj3pyriLsDO481ync2zUw3YezoyO+qGOJMq4tEgujuAu+zTOHhFXC6aC6
4R7GCiLBrEbADNeGKj3PAwcphuE+zCyE1vZIW6W4PwUaYql2zh/VfZMhIhXdWohPJipE0q7gDnoy
WTBgOCCCtFXeatuH3ox+cFl7Y//ALDd681aO/Mjr3O46r+lpvFxACJc2rG/XIjn0qRt+nxGZPyY0
RJdJmbVHsU6KSqhJ5GefhbPRDtWGkU/+C6H4dDP38+kD6Xr2Xst5imk13zIFdagr89PCt4tCD69y
lhowzcjppyWclfIXPJvlnCP2vYNXDpjorVsAooeBpuH/SxW44dA2L1I3SY0oxUyEPPQYSWQaSYas
jIDrJcpmOCD72vWvXr6EN2pMiYQOQ2kJ6SqrqPjm+FYNIFHMb6WZ4P3RUA8u94aoUTUtZ5FcTuNx
6+cSKyDa/sjnkOkTCrs95YXE2fy2TfX2Y+7Xt2XF/sBD3H9L6QUObcMYicgYhYW/jfv9zN3RsVWz
nVvYIncsD92Smf5pHP+oGH5Pqf51K/LVGnPVo0x/i0zIBug5DvMpWi93yuhHq+J39K3k3SI1Ee6r
0PHEIJ0FhMqt5fLM2xERC85hEiMqgcLDzKDLYnlc9Mw3XtxHaqLiqd5PXB+9xavDS6m4XtMqIW3X
rr8TcYWrUgSNBHLR9O4TXfLQJCKx8WjmcrxWMRmcSc+1TLY8mpHtH0WScbJyRu+z1Fr1IFPjiVzy
eKMxzFqboJQ0tf7oJFyC7oQifa0oWZRFp6ukk+IBJsf53OtA24X8kXXrl1mrl37OrlbhiNlQsC9V
9CocGNKF/ie8mRt6VYeAqR5DjBNgn4IVrObvyz7D6qjRsoi1SbQX0z/J+9BM733ziU8S9ySRkC+d
EH2EFLOkFCveSttprzKpxBBXndhzUb32CcOeCBy1iwdsxrP0u9fCmFwx5SMhDZSE03YeKXlyRIye
KxJ3MtE+dE6vwJFBcR8HCNo1/W3wKWyxLUcXzDL0fTgz4pysl2E/kN0impiiwiCgFNpGgLIu4KYG
+uWfQh6JbkYq0BqAc2Tpq/du7kg6D0vgu6GP+MiHwSCopFToV2A0/RjcaZSXgsPLZAVkHs+gCFxL
bUzrlNMBCtOEa4p8g4lZ70SxWNR2eeu5RXbApb897NX6KXBybXMD4udFhycEPsBIbNUn9iWhMSGW
HaBKnsfUoG7s/FGLyj7m92k/xrGQP++StT1PvvmMJNUEGj1VmPqukjJopRSyM03o2QEZOy1/CK5w
hEA8H3FFe5sc3VHFpezZzDoi8gGu9wxRLsQ3PlKVPVspTXZH2fQQL31ymEUG2MNyfImk5YBOsx0t
EfXnlf+euAaJG9NAVMdMgtNyQ1U5f9Vo6y5a3JLOdmdi4zr3PKWeYfeDgo3qND9PoQOsaI/hZbh3
1cOc5us3Ei2S68hiYEiSDq1tt2//O/h7w5j5siaK+FDDKrrKqY6B28R5fG/l2qSYPVZdg9jOD+df
ecstNLs0bLlhzKPZQjqxUbdz5HQYCp2Q/evl3qe88P3Ekbpn1XjkhKfP2yAg5eAn8hYZj5RJ881b
BUirwBFUvtM1U3rjFNtfvnnzrOi8xiBGmRjynKavfRQodkVJXAec91aN+l7+/WxxQlsZfnILaM9h
EKibd8c8hFhOseInV2E5cNh8RGLviB0YF346li9QCzuWb2Gtx5VyghEWAwJoACBoYmB5tvcM6CRl
8D1vQNCSgNLv05fXmJ/9jls+OSwYyUkeGzQHFnHHlU0bSJFNqXyndpe7G7ypQwu5DeCmXnBUkh9/
k3Gs0g1gm42UV5bHjymY0d8OKTWcggjDaaIGIn3oom8GD+aK6A5joZ6K4xWkCClI+WAac6+lGSSH
+4Y0FLVF1webu3JJGZaeJrlrRRyL9aIOpGbAwR4aGj41eJbA8gASLQ5I/SnLUgbyJWzzK5Layku1
QI492M5qXarGNrkMovMEfMHzadJmsQKOysT/GOD3/sYKAsK3N6Dc2NB1MDZmZgWVwY4ly5Rg6BeS
ucdfIWviwTCAZsoJQ2GIhF0xcDz68GFuooAinbgT6BwwTiEe0SDCB6XUgAqFrI7n1UMsuY7KuCeo
rszhLEgl73m5/w9rfi62GeTOulhPDcrwkUV5lTQ1CYUB5gm1OFLUR2PtbB+AtKom7wyAqcMN6wAD
+A9yfMZj0EfQPHAns+UJeCMLPU5YIrYNPAWtopxgV3Z2DIMHAvuJaS5MCt+GVRnhtIlXewKCzznm
N8sCR7gdne3SL8Lq1QS4PNgx5OyGWfkXMB1w88oAe8lHKM9t7N/aLacIf3M4QfOC6hW4mG8EFWBx
OuJoH2Esj6gYd7ESTwDtJw1P5mifkN7pHF+tu5tJzJaIFLlZSHC55EAlJpc1iNZA2GX1PrxpqI3Z
uIjinUVaU5hpFePt9FaS6jDAorjYXa7u3RLEx5PjlnjbJ3Wm1ddhteg9x+BoL6wvIWsqHCstiRll
EJlVf/K8hIJglX+iE/+HGeVfxAcHzaTioX3FAZ2CqKvnjFIu34meYFp2xC7WZ2LFKBuHh/O+khSP
manMfY9A6eAvrIvcg7XjZ7QZHsIiqFHoKAULUv+AeuyGF47T9km/iBpTLFjhkE3eMjGgHfMlgVgp
XHo78xeSO70iRFCoYvPI5SBES8KJhAWSx/DwMZ6493XASCalRFG6+5WFJI7im5sCkKdm1CeyucLi
prVgHIBuza/RhLYenb2NwyDwl+j9/fk1JgANiIhOTJFzv6eA7OU1qWeVZDQtNdhyDHluKcx3Kw0e
EFBRlfIZfBJ3L+vchfUlGlwN2lXSed6GR/VysfPsVjsaOQxF449a4+/MAtIUqR38yavT5RnuMC4s
hceN0FjLxx4wo/DwyrkCNwIkDgXLoc6kAO+fgArfod9A83PR2K2w7iWCI7cR+fvSMftv6mqnt6bZ
UeTP5YcPK551RwtrmBKKzO6rKUGCDbO7a/rvf7A34BoO4/SDkF2q7CiHS+KU9tup70v7YnTt8jtd
LQ/WK+bawf6Pzq5fOc2xtYFYWacwg3bYhOT58I99A/SebwJ4ACOcOQio7i7tGUt+3jsOkMY1n3m4
T7j6+CSFHayTF1vUJOLj0nvWAtUBdWRygH7ubaS2WjmOemJtn0f0FIoZI9ECG5WYot7lnJsrugVv
5O5LS08mLlV0o+TpIZNhMSb11iw4esXal5kmG0JAYTX39pkxIzeDhIg0YzucuNfwBGB00AsoUw9l
+CIX9h2WJRAvpKvpK2iSPu4SmwBkeD++WhPNerT79J5FtX3PZzvE+Depph9W4N9BK/5Xo922Zrk8
XOtbjpEFlSAD07aefugVLsLgjnP7NuZCe+SKgpvgy9O1F1rFHSQa1JCqE7LA8jzHDbMpQJK+gz1X
59RDamyluK7HL9C5twWsi5hBlnGALYgKAFBDAKgA/fLc4JUaKEIsQsTJtaFxIb8UhxmZAYtxD0lW
DGYFYjClTKoXFdzRHMkxoq9iB4nyxH7FRsYDFsJPMwn0Ufwv+o3NNjhSzpNWRr1eZXfoTLgWS1QQ
Xuvf5RhIWBUzGdoYnPRzKhVsZB71i5A7s1zQ6aAbwGFzGEFKl4GBJx6VnHQ4PF3YoVCXHTFlwt4P
jiTAtYNr88KOj/uCQ6JK4e9Cb3nfsa5lip48qn8UFy4HoYstpbfKr2x4l5jFR6UwtLPmjxJh1S9C
04C8gbYUNQdkPGYXxAtxdk9mGhHS+MiHk3r9oJuIrxg2jVcEjA6XbeO0V8memBv1HqOm5S0MTM0M
cpi6rTkWoSEdtiT8r+4tfm4nZb2QJ8U6nsdJeYdI0XME/W+xFMByusGblFhRPmKU8lwV1kar+xV3
ZQYQhRanpPkp1pRIEgzEBEJh7zdcduxoIgJtqk+wYJy6Acs45eeTNNuGA8YMkF/8Oj/dMnyv/ts3
qbUl3yIK5AXa7XQojFjGrMzfzlBTjZMK0TfM5CTEbIKJgYkHLmtevpav9R6lRy8zUCgsNDowDvhN
s3gV+KvDm+QYHAdA1ADoU03zhdTnkcTxL2r78gW+4V/VpVCBnW5EV6H8l5zY5KucRNgGN9WLfA7e
pFVYLFmgXHzEKQA3zjyCJhfMWZitsQRMCJl5mZihqt+YpAIPiYyeZbdjP5zf+sbQv7pioLB1t+SM
cI9NrGWLulXtKAiUQ5XC0XptMyDZ13L6Qdpx9G4lce4fotQEHEMy0hb5H86sWOWuv1SbmjscTEUs
pNmUbSD5jZIK5SXxLfnmJ0Ag2hVmqoDiaE7FOzPGWFzWez1QQpuZPad1a1KV/uUUdaAVOJQiKmAn
IX9WtrYf8DKMD75lpGKueAQSnp4TSAk/B6GCpo+JTh/V0v+RdB7LdSNJFP0iRBQ8sKU3oihSosTW
BiEzgrcF//VzMrmZmG6pyfeAMpk3r+HcxluMjaI374Y4RsKbtorPAaDFxsLPA84pxUTtE50toRSY
/nF8nOLS0YGlA2ntF7N1XumwkK+TQy3K4w9fohHBY4awyQipNEdQcVufeAj6XXoXT/AM/VF4CkOc
vykdYkKcsG3pHZr98nID7OICkOQWN7Sv8spyZJt8V/ZqLDudDECso+fjh56Cht7uCqEzqX/Srp8l
c2FRC/Z0/Z1YTTEgCy4kdfYDki440gK/q28wEImemQnG2C3iD1/zqpOSs1UmuB8TnjLy/tiFrEmh
0+vYYCPfBFERxTVC7Av4HnBL5fPKN8hP/k/QFj8RFX2jyBZ4ur/NV4bHaCyBs8WZclspj4yYkDPO
j7eIvofu+toWiEUDgo8u/ElKynhRuBzIeuHbdTuvhRoUfBK2fO8ldzo7jDMoxKbhgINQBH5/eP+2
TLBh0S5PECRVMPoRJ0oQKCZRTIgTxPpX8raCc8ONd8IDIwqq54WL7LMX9X/RH8HMz2bYe8itv1lv
zz/DjWm/bicFTr8gaoIhKm0ZqvwKr+48ZKUYw/WXENx4FQu5AtRiw9oHZcfx5g9S9vo8XTE2Qssu
4C4f/CTY5Qq/2E9qWdcXgsUH2MqMeFphDMekxIuCN4qY/Ea3oeSNvyXwcXCKlaGTxNkH00ZROc4c
IuiKld9ccyDgvsO42vA0VYwpZuIiGFesR9LHDK6goGiAip1HH4eAA3v3Kv9Re/70Q7cpQWVY+yLS
uerqmHn5FmNNJ5vNTKiBznC77hqZ+Ff8Neajr5prITFW0OL4HKswfjPILvXI1+3rzf8UbMX+DLMp
5BaEEfkWZwHN2kTotuPhZX5KixbEbN4VvpZAW6dlNTsN/+Q0nAFqpSm2ULFTj89KXEbJ/TkHzFMv
drid+6fO9unDOvPXbQ9zthBweKV38EtOXlS18H+xX8UngAGfvMRKE0FmtrRGydYTw6NtCh/iAkqQ
XIW15RrZoTsHHrfWytrG9DURh3hZ5AnewhvWeNyHksPA0+K3IQMaJP4VT7FPwd4v9zWQ/E0UnwDp
vO1JzfrEcYmr5D/61n/nKuXcwIE8ISSaJHBkzaB+WkacEI0oEepDxoWiKUwS/l0CakrhD+SWY0tp
jWQbNMFyMZjxf8nAd0ukc7U5WFW9vYsPrfw9HhQjH92a2wsWNF96jFtFJclKeAZUe0+gfd4zCkQm
u/H7DFHuV1BBRfc9yQSU03uyPKCp5Yx3WrY+8VC4iSd0XVLzTD0YhQsIINHiuYOhhrqTSMXpY71S
+cs7HQ9dxur+iwPpyAuOdclykAmyX3npRdjRDNuQkzsveSmizKyhadzCVEW/komq0JULnlMwcfiV
fgns4TBKf9AFm8zDFwnGtDF8CGWca1D0R9S1pk0yU84npHpCG0vmCZbhBFySLHLiDxRQEM7+rePU
Xbhn9tsk/Jhkp95hyIzAtcL6xRxuDj5QmR56fGNfagxqZz7ygeGpG4UeA8boVQg1vce2N0VRPeZQ
Hm6r2dk+D23UfVfdsDg/6pQ0p0TMGtTaqYfV8jQ+93n4sDIS5eEBh2jSBXIc+FSggCBYFDaFTLkx
tXFIvYDGzbOAxLreBRtHU1ARnCoF5rViQ3pS++u73Qbm2iBSuIezjKEBcU/9zxwF4jwX7a7cFfjx
WcI5EMQSyICzPWoaGNPMEM+NeRchM0gk+F1+jpRInHynI32aNhYrVgSMPg5qgzxA3dAOcAMSKsCc
QOVbAC06HZYqoUnUd7GUZo58vOIkTWFGR0NBj3J7PSjANke2qYuf34mK6UamI9e+OE7LvheJpYYM
VXQZVL9UikHEaR/E2/4bAiSlKTcR1sztkl9M4xbeQrc7gBVrDlvUH+cj7j6QX7CV/eUM4WSoiNgV
quKW05ngP4xtxLceVyqsMgbi2MXhDcsrKI/G/ZvuKbUtQg/wIL6GJX3hdwypBPnFgK+YgApGLOmw
u4OFdzD1J7Rmu7djnEF+5aarUMJdncy/xTI5cfj7EiVD2r2QW9FzSxTmKkosp6lx32KXpOySZOSm
lcyrquUvAWuIs3f3h99Ob7agYf4Y/e+cyYQBDE9rPnqfHZLJIJ4hFKrRh2xD/Em6bvK1+HaucKV5
ekozWGndci5b6HgEyKD6IMkHkGHNMXqPKw5Moal/hHNlVJLo/ezlGJZ/szP5AvrVw8pYh8/kI1LY
y4PSFGcGt9mV1jjUzFzk3tL8p82XCVkc3EB4Pk10iVVDoZhgCUDkMItNmmdBgARE01rGtNxscjiI
xLQPzwJhf/qCIgYNC/F0mEll5b2ajtmWc1Gks/5G9c1AAUw9Y0nkiJ04sI7ouvajV1KaoBbMoX87
SQZRh+fZV1gL3FAuDVVgFwgg4BkEEcG03vrmNXaFKsF5tSFDvTo9aVMbXnHrYRXc7sFvx9bYFxI3
QQgy69scIK0wNmKY9pQ9HcfTDfxk/qRzl2PAZJ57xUos5XGk/WWw+5wtIV3HtuQ/NvQShnw0qpMU
pJF6GmwXh/iFc1x8tuLIZQ5WYebCvLQFVe0X5LkDPKRoydcL13PfIHr/Jzq1xGOnInphyiyasnOn
5pPuDttFNufCKqhPUjpjqUKlwRHxEJADI1bcsiVaossp35aUiSSRcu2l4UL+uPE0ikMSizZfQASP
X6G6Gm2s/FD6X6kOGESw7Bay3dEodTH9VpLLMnb5erAZvM/BLl8gPf+pK2jN1QrthEeGFyzt+UTE
TRc723cxW4TEh7XOKBzHcDqvooMEHf/cmv/OmGQBybhDYQT3BuqnShglyFXdaBkt81bz/EeS8AZw
O/2kVyq5J1ykbG8Hcc4VbSe7vTsWcs47DnwkoS4T55ry8Noc9ATwM99Vml5lGA8azs8Pp00GZZL0
XZUWg2Z3BG09+XIbeB4lBM+UlOqVavz8lh3FGx0L6hcRftmQX6FhvWJmv3mkFouvv4LNspB+bIjF
LvUICk7xIsBzwkpQc0Rj1kmlAljJbI8nnSzr++TTdWFNQscc8i6U5eOn4Hn82eZR2MFe4rnDmQUt
h6dbpxnXNpg2YA7R5tCqLxzD8cxpRjhbBTZSr2wlHzMwwMPtjcEDWULatO2Q1Dd8wxmIQtaqeX+0
Uj9RAHKVRRxm+Ikl2E1JaBOVg2bTShtK3fyvJ9+99uh3hf6BZzH32czBQOA9RJaOumay6aeo7P92
HfggeV91SWG6wUVl2supog7sTtqmD0e9uL/Dieu7JOboMkmBqKdlea8mOI3qq6TeclQmnK4QbxjS
/Tt3bikx8xQ51Trx6/Qrq1eFQD966Ot5bGbWYSCwc5LSMMoikVJ0EmLM2orXoVQW+jM5xs9ZyoyC
vwg/9K8x0aumbvag+SREy1FTMrNWqx2aKNNKy+1knDHSDGtMXNi9L1P0S8qzwI7PtvSfxFqkb4Az
4TAxwWclFrxvvfD1uuvEcfUUDHNi5RNN8oKqHuLo0dov+1qETAUOB7NTqSIrvogpOENX0F0uVkb+
EclhAhXKFaS7WqOLFA/TpEGIpkw+Us5VJ6HA1/mQEi/kS2vEgi7XpA36izJcGH0tdN1BRfdyutyF
CugGOfeNyyGBuBjSERWlFp/6qGLDdYxQJURVLk2O5FDzjlm6IRKjafPCr4hEEF2IYYkPrbIrGXUv
bFk7AbtMWDKKffxW4CtraY3t/iKFjZbhmw9FSotlk7AuOspNtXTtIyEwe6LqlsyDj8J6NL86k41P
MaUXo2Q//BonLayW2e1/fmxXEaxOQpZbSY8MXFY3tTm2NE73xSEh8FqvAuPub0SbgQq5xDNakQOI
g3VabD/Jr3cYmAcPp6guFceUwaqeksm2kiCe/acJy2vCB40l9le0WWL3cxr5tWI8ofdm0GKfop2u
Ji1sZiVZkMnhVRIylJDkRYoqvph8O5H4SjseFBzzSkCTGBodJSfZuGCwynKZCDKJF9ahZaJIDc6O
TmL6CEmKIwIcEGSRm7oQlxbcqK8WPuJVVDn4rfcLTZXQSCsqnClooud6ydqrVaI5wUv7t9HtCLvr
nS6+83f2DLXcdq2IaR5z1U0tSzP3khTshb5QTR5AsoS5JivmoObYnCV9sJSnV3l0xMw1qWBPjooV
XRu+YdFrvfBZBR76sPsWJ2m1BewLXrT2D2bbcfIFSFQ0pz5pyGfRokrOgye1ggSCTjSuBed1nYWv
Sdu2X4I27T/bkJvXABLeAps9Q4sU31c6NGTHzihHQ8GSVVTBllSykOM5zkDQ8SUlZESOeMySrrYa
NEJkaS7IyMxYtGWO1Lhu++rg1EFaL6JbhFQJvNUwpG/AtYwuRjotsMhvKBc59YTzoPRFmb9JSCRM
J+oLv7zTW1OrOMW5mGxRuDFo+ADwDYY2KzYiZNiRd0nrJLFc6myjAQUC7aq9SO1zSiY+PXjSnBgA
DXvxki9mB+WbkdHD+yOVrJjhQMfdLFPEgsyS222F7YUhYxjMdJoVzUHbxiBpI+ar9PbOsV+Oy9qE
VxnqOYpKVNoJRNwg+hn4dqAwG/15vkh3z4NyQavzH4c9Z/KG/dJ1MnjYEyRQ2q77nSLAzlv0P+yf
+XPsak4HWwKWMMMGwvRQwb00FTW53TxEtm4EY/AAn4GfeOBL6Ulp7CCFsGdY/Qqi2oP+fZz7Z3Ji
wWoGKjXyGJKnfl7tly2QU2z0pYFrWGkcL/19afMkvMSBi7cZw32WKgWDKH4u+HX0c4tanzgXF//4
kx9WV1BMJ3mJlmYwGG2EITwLod4hu5A6/NtmwEPGY24tiEkNd/Khn+qBKVbePMN4Ecyd/4iRWvW4
rs35OOfLAXOGi5K0zOKFxqquL7zUiUOxFj1p8X3j3yOyYYIV9MnXYD3HV3wq8VoM+VV8ekytcsrb
pBEZ9c7zrTOenF2z8Gu+c/omi4C5B7dcTltjEWheIZCmtSxW/5pRQXUIKxuMq9ghFZyAeAYs+Z5E
KDg8uJgtF34ER3Ol2xMA5baaov77eeKjt9kYNtGwhNDho+Yu14pUkXlnjNqSem4Ib9eD+pjFgMsH
FRbvmGFr82ldSeWIh37FZrTwf42JTxZkz2UU56giu2UUL8nz1+pa3lbD8Cy7SKu65UOWIPdRBfOj
CLtcyALCaAiCNyx0XDgSJM+PF1XSht9NzwJzBpO/zZV3PizuED3lDX1BPYGQsIhlFRKGdVISWUtY
HycGdggMAw1NeefTI5eyDEKccq1HFYZumf9Mzgy1vesd0Z+7wY/z9LJ7QCYiBw+65PzY+hfDoOLa
RNyAOd77/1mqPgRtoGNJuGFXuJ1of/vBpg8UStQCkF/vmRbTUk6Cf4hnmuyS/LJ0ov5nVvInuLcB
AsQzqqpzgIaAcpgBfQS6j4uWB5Fy96tf+Q4ryUbdQjXW0umb9YA9VZ/BMV2EbRC+npjgvSX7HKKi
TcOvSDzUvrsED6AmSJrIvtYDPS8ibuETN/UfDnDAE29AXCa/0aTx8ARqiVLHntBRYMRf7V7iXDob
R1YeyF1Qz/9mL+TKDzGEkYO4nsKtx7gRBjSDwmtjXMDlmWVJQHR8lUT8T9CF9pc69wJQspUrn3yn
XTZs5zqIzMCFtYwQPzEczmImbyOLVpsxm0knFLp43nKm3lLzZSAdvDsUus1t4+AQSKm4P0N2Hr4l
qZiLZjGa1oqnHkT8Dwy+Hc9EhkLcVsWPQOwvyJtFw5zI28JBmPq7m6HGh5lrn2DDV1+TmprQuAr5
4WaD11Y7w3zNO2ve64kxlE57aEqWR8IAiRkUrMWOFYEaK3/pZtt3kgsTUz17adA+tWghFkh69vjB
4AXGBtbIGGifZOExSjEOdicelEU2JSkxntcf2DcAVSWkEH+2ngnuJUkjZ8bVmHeRorQX3VDDIGui
NXxe4vraAl1dTORef7eQm25Nab2n9aAmwdwXw11s9RH+0eN8xSjDv8VYvH88e4Z/Iv98cCYAoTZp
3fU66NKT1Vc43h9Fiy3pFNdrevQ/Kdij32uehTHCprL2Ls8SF0JUcO19AFccYxUH5I8jitVLPKII
YXI3ft38JP9OpBf1DfpkBp+ZNLZcUDyukgIbuDX9bIK2zMVA/1/QYOmwmuRyQUR4Q2ojFckihnVo
4Zf1M0RZoUQsoEqhC67cVRtBJ6ZEug44e5Dq8VgV5EjFbtH/rlpfonZCRsHD5Ef2MeWBB0/dUc7m
buLk+kmBDNPQISqAIKnI3sYOdIUTnfrdWUri29qHAdWiJx5tVEdJifZ0jnbs3SV86SjCt2VrkDap
7KhFiVll3O4hvqY3TYwIE6YtNWZOgddhxi61/OkBqWuzh8dHe7GcMdM5QXrqROZTYtIt41L842ne
Ivi7Dov0mVDa92qcADyBgGiTaD+BgGBYIHoB2bk7mdfRnnNFGBkkC9ai8PoaYxYAok6bD38CmSgD
a4seZyXUuxu+1D5r7HRkLo9NwoU/sgyqjrHsmcYkr0qvW/H6rnSqXEvj6ksnmgIMYEACEt/mdKcn
RW/eyUchKpCgj38AmJ2UMsL9rKvPXD/p33autvhy4eX8D+HE+BzvSwzDRRBwdV+TaejJaXabZ8y1
kAhRkOGeLq49Ey6hZOk5HokoNI1y8+qopB/xFY8x4LgYj84JgUHKE/Y7DeeJu9NtHPGYwI6iL71D
k1POAQxt6Qt9NEH452HarxMLhT2qTF7x5IMC2UkE/uJ1QtQY7jcCl8QZEwiCHEGQRwo6mUrjmgDj
hk3nNHQboJ7D5xPDxObqNK7xMOzjLqRLY4Bo+XkaeMY5eW/FChVL1k9Vgo0PDaIO6T3OpiTlQjPN
yg0w0jtyeXKwcghhz/kSny68f9I1vvo1q97nbd00RVs/7K5xbsxOQfKhTEqlZ5Zq9iPYWk5OcyJ5
GqLXzne9l40GD6EGsyWZsDGoRk7JugYYA0S91MzpAE7ApSZBCfkhqelHGHEAhjTNN5jmlLNW3r8E
3doq++sje1vpL+4gQGCQfQq5K+StBiP9Xn7CJUh20qph3dp2A6xfgOhrsuYuSQ5litlJPAJkJqYv
CfZlPFVAJ3iT/YxpD9P47y4e1SxamYbElN+JpR6D3jNcxxIBWxGZqdf1FPHTqG6ehM2iJfQHSgPv
87bvvX9qH6MJVJJHrSYOpCJS7jBFwT1gu2Z4ChEJwU2VAUmtPo9ZZ9bVCDWOJQNPPKaF2EJu8MCX
4ZiMg03KhkAAn34CreEqHvj6sLR49ZIXn2QUWUzSyksXEyKJQ4ZM2bGGIcuaS4kfxiD2u0xVzonG
28zUoEjvzWWFQ/uVQArUaoyCj56212PAsRXIg8wsgxeokEwfOGrxu9MWShOqaFmglfTcGrE3N5/S
PZ6vY4+ej/ln84pXFW74QnyBEcTAkFTHS+nMsDuhn5QwNOFsKI7lYObN+mUQI9xOEVufPsI6dZyk
auZodNloKq5R9uoU8bGnmE/GEQrLsQZPJ/aGagfPfjpg5hXSuAm5q0pBJ1dJBpK5U4+tmHJHtcM+
rfwYMali5owytWdycBpRS5CjqEqFqeC1+xh2X3eGA7drKp++7pyfsYoQKJB9azf2GGqfk5k21ohC
NnGcarxkVfYTgUIEdSfD9qZRqzLBq8NjeMoj+F0KfeP5BLgjWqEpe1IXpgR2HANqsfiWz/4RU0mO
8FbhXRigb+hxC7rOD8hteQgLNc/ALys6UkoDaOCexI7RDYDLwtAzk7BvOrz1G36WcwihRAYBegRL
4IvdZZR1cPYo2bfziDjN2j8naDv4/Z8lHvh2M5C+yP5EAgcrnAsL6TnmJqSVMrQG+qdSnXGKbmmp
hHsQdKhba3pB9bL1G97M6kTz5XiOHdMdivgKzsbjNjKBopV/NgR2gISCOda0ZbS2XvMfcyZSCyng
sQ/Zf+N3AP2rp5btmUBAKG1efXRWt12JMBjez/OK5Obb1IyUWFnRM20px+DeT23/4nfG/qo2uOzO
BLe8OhD3YJtgHrkauiuHY5SRkAjhcKJSN9gE4BsF2H9ofA/wT0aAekpLTIfebt1CyRUHNWH0ZwY1
EG8XPMPPfzbC3buPRPTI1PULbkrv4lBiAbmv7MmGn8TeQjT6siiEgpacPHwNqhEEb8vzAG93Nowh
WO+L5EVqnImE+3DbosePmZFCzsQ3jI0X4z3zgt7jkcA0QEjhqIM70O7LYYCuBm+ik5uptwwsrQTR
M4st7/09+Tbt2QKvAfAqJ4oCCAW2hjh+4USN6UHGgKDDzBzQc8ueT+xLXpVp32G88FdlCV2E6s1f
xaCggf8WOKwecQkHO/QcWbUgw6IIFq7bBj/hkWErBOhI6O7QhK7VYFQT0kj74XQBdq0mIQgx3Ykl
xEd1DzGQ6MXJr8E8h8sqX6r9eT34vKovsEH8V73uKHTsDdoJ/0pKH7Is+EIC39c95uZqOoYHtHtZ
TRy7eg+r0IIKfP+UFEyu1Pw0SBZUtQaPQSt+djLdVpPJfpQjUHQWVcan0ShLP2BROX1AsdcmzEpm
QZTV+XKiPckZPSP3wQ1OIG7iUUIAWVQVBdZ8M1zD1ib/+nXmBCTWRePpKh4rr+GfejIh9oFDJsrz
SeKq41POuBqXBYkMiUnqupl6xiV4OzBQnYS5E1ILOWStXRK+guOIyEu7JjluIIKUGD6xFtSL4sT/
okI5CVNIqhLIVBtNIdCTYAwyROor79/H1xAO15byh8hugWMmHuaackAzxeHQOjmhgwVotJ5pSxki
c8ZBG0K9IaovTHFBIe11jCQdpxnOHs2Q9HiCMVE5V/HOTIF4H0QoKtiHb8WIBOW/RIw7BRffRFIj
BinAbsSWxz0OIw7JRk4PxulTa1e+SMFabocVBxadMFOYEh4BfwzTpfluOtePECGx0VH1L9PR46sQ
gfwdgqOi6ZMQXpIVkwPcATC0EccurhfmtgmEg0qswWNDbMjJjXgHCORfFQTLpNdFmWGeMxbQAfEc
xL6nMOPXrpeBXCpGVtEKMXTE4WqSzDkSduCuV7L2a27Wyuu/qJURqsH8znfwZ6b8IdBnoeoh2xIN
WvTJtLJ04r/8Fl5uJIWe8N5XiOkKJlM28xHYsii42DY+Hzf2POq1jPGjk8cuKydhqrcyov5WZYkX
XE4jdYLOHOEnM6obuatOav/LeObprhmnWVUhWlOCkbPKUpoZ7k7riusDXJ+LD8UFeXhUrFjC9Lxo
eURkhFLL+YvBLh45GfkxJ3Lxu9XB86mLUHLCJFluP/4duNtNNfHWYDEWD/C5cKmfSvqcYkxvLXQC
CRriD2hYGIVzoW2Z+AiJTkrZAH6JdNE5yDENd/I+yw7dd45KveKLkOaylpS4rnezunzAs6j2+mo1
uD4RiAXDPkOP6yN+/NCnEGbHDKsA3FABd7IyTcMBJXtYPQ9h0rRSi/mYCakn4xox13QqTCDAcBxu
Xqg2gOxOT8EtBTWsNB9CJxZB6OgRmIQcwNh+QUHzaLPUZDdoFsMMFbK5mqUxKaNKgvSleixJlY2b
FrFPKkaRI0lkNuTVEBki59j8Ph28fQwGsFEhgo4MFqwxWMU+9nvfNkygL04cKDi14r/9yZELmRox
RIXteD3ZvyAOQDI0O6rAhp2LbKcXZ9qIMwDmLYBntmLEzk2NZOV9ayWFJSn9G4M5hgDRVgaFtdSP
fQeUrr7u9Njw+uuBBBuEnEAVHHjd4nhvyQF6uxHUdrFJP+LhC4hB9JFxaFAmKy6NQy8mJR60BnN0
WKJEAuLVEdMyeO0/oOiQBEI/oQIWqkbmmk7+SkADIXNMrpBNseWJLamdGHsfjqQN7qrp+ba4JJy3
HiyNm2xbwUs69FUiY8RLJIC9jSU14Qp/QMLFMl7aQBwU8bvEvlDUho6PlDGpxb0cS52BQneCRcG4
EjpHXgLeDdh717xfUwNVCt2g84SWn3KAnOrDS7vicJlewyTCsWaIcKwR6wXIFz81p42QHArxIXg3
nUCDKA76BNgOTh2EEzFMkMaLaBG4xyFrXvwLoKtTh+VscH/r2FyTi8hJPYidCsY+4psXmS6LslNv
uHNd3h1Ic9/1u4lb0RQP3tPGaYsLA0tSJxM9piLVSWXOo4BAI/65ElwrBteqr1ilgDZy+GMJCTuD
HlUnncmC09CEdg5oddv+xwufSapeqb5QQZJUYzkxGIqBhLU83tUVxU3Bfe5knn9bQrrmhMxKAh1w
q49zl5oCO68XP+WZrbgZa5k+oSF+IIj0m39S6uIN78/QcRneqUmH1rkyHdO+2nHD5lZbAL1SIBAh
OoAOJ+iq0lbkZ1Q91x8/iNOAhbINgAoqphGa0hYxCSUr3rqw2Njwx4Mx0nzE0wNG5/DiOJRpIrgA
T+a0BDvAvgCQlGsSJAq3YCBEBl5AxujTx69+gcvMNEzAun3klBdZOEIXhAGg4U5CzjGp6IVmiGEd
1DKlN5nheHOq8HprOaY4NrjdC5ojBSr006I8Ba2Vxo4+DEFFwNlTDVDyV3FU1wfBK6AyDKSAdyna
0Pqhh5vZI/gxTjnMGToChOs4rJB/y5AwaUFIFR8W+uU2Ma0moFy5jlsU4TtKFa46GZ0XGgecVab5
OEfQaOWibW75iEIOJ0n2CSkWm1SMSexAQS/qszpHBUVc0J984F/n4n1vdFPvhHATxF3BGqY9wct2
ewJ8wHKH1PigYKP43ONBpHwpoISp6l+7o73SjZRLiijsSMY+/NSbIAAV6Af4YtilA0ZJnhFq4QK/
GuoInOEYVZDWc4EA5G8dUUMZV5h8EWpw+OisJ84BlVopUUM2tDQ9iHloHNSgDTngmYJNiWOMdG1U
7Yz9ZOAYoJ57wt2RX9Pw/cSIxzaY/ojiOZ658OUcSVwxb8TEP0gc3E2j9Y1mjGwZCZ4ZeVVJjz1K
mpH3hMhYEpJA8CVFh4xjGITIV68sXstcRgiupgUEt+MpCl08tekVFSeP+3DCr6Km2j40HSqw2ish
I7Ey5OiryBFQLUZJiYNWN2ZqsEOwcfARknHsyo7pq/1lC7HnIp3vpU9ZXegOANDF7h6HetzcKILy
mQhZvIq2zOfOOcE4TJZFP2r8Y+8ssDr0MoBT6wrW1EWftH0U9W/n0hdqo+00mEoohh2ssIYTBMF1
RXmuVjBIooBrJ0pTZtzcPFieG6ErCI+enOFvm/Hx/ynFwsxJkKMPjHIDr/mmc/tECVcnBAqbAawH
CXgzk1/cGuQ8Ev9AnYwnDmRUc/KtZfZNphx0R9ZSnPN7BFMSfCqX6OS6oCfUlVT3HMY6tSW5wnss
o6x+OIVfoUajmi0gVlbKGaImZxg3YuTJkCC7dDHcA3Bhs+UIxD5q6WTdSL/FrU9jmukS4Y56LheG
xx1qI3A+wG84MYLEmZMZexJwANkcZoxNaj7g9PhxJPXYqCSZsIYlOBoLmw7OFuUBWlseaA+vgikH
OP/CZW8OsI3cA+UykeHKyAxmzDMP6+j4f165IjlrBl5GIfOTAF9FrvPSX68h6XDwOch7GlkcEZo3
Qxt6U4cxb+DImAnKFEq1IHXPHDNCnyIeRXULdaCD/yzkNDA4qjk42hxDP0w1EumHAAMkiBybjIYt
EWqc53feReasn5Db0IXsKOtym/+IGXqHl66f1FCMrUMxFGfr56BkpFKTLn5jJia1iR9Uv7ber56Q
EFFudUyRNstIX9Q8wSRntvhnizUKJk2/DMZk0D2iV7PyUU3O/0DGxxIcx9k7u0EQtDGdEN03dnDm
nK7lx2w7EDHoOzncjhgzRQMIf4pH+JetMe49iVdAtLTXzMVXJmHFkWJaA3nTrnRWyRxisrcvxJVz
ZycAmf741fxMRhcAOKfSYEF6RLNnLVTcnhmU4hw6k7QBlfHKQBl5wjg+k8kFoBr7MGRT8MhtsdGX
xNvhW/H7gz3AO5sb8frjH/OJz9izNHG1OyD8R7RwwkuieXKvB1wun5ThkmwjXI4BT2wmXJhlHPkP
4TND5jZ3gT8zWhaFjfVcIpSEnvARbw6wwhLjKtS4ZLtB73DxO5rOgaMozn+gMj4olHIoCkA1qMtA
R1j3gcl/WHHr7W2Iarhjf+YVJQazcPYJ8ORX/W9sLdvOisbIEUHMROBmP1Fibg6wtdh6mQMSBVk1
6w17/8e2iINHBmpkxwwNbct6DaPjxa85joQqqjsEeAYzY5cZ/cZJRgoTaKo+7xp2yYfQKIgArwQ9
lqk9rGQ56h0oFEJ1xCBkv28mh8F2giRDSD0Upj/JDIVxPfP5gxmta0CSp5SuWE+GS/SWV+df3Hd/
rVwkN1F+dL/PViw+F3q300XzHAeYVqRAENCKhElMLEE+/FHXTi1cDERsFfDkXlF9raEo3ubce780
OAkvBIm02t6VVAuB8F/dcnIj+hB0gO+oZk2Yj/KGbR6C4yK5a0tbXow9Fj0bXCOaDObMSKWLW17x
duEt4U9ZAxiYCV9Pvgx5SeZkk5JLTFlbEe69o2KA1MG25pCpK15uPdPNa7xQQlkrJTpRYExTCdNV
PVSOw889hyvLoOW1rgYHlTLC1dPjqv44FcRLvoZ/9AglnaJehtc904xH/okXOGDAH7ICLDGo6EU4
UZ2II+0MaE1JYQnuJrGWxweA6g3LxWskneYyGmdxo/Cus+jIbscGEr6NpLkU20WzMfQ6+URaKpcs
ZAgyhRB2wVwUKaqM4v383M2JUd2LJjw/qKRjjMucjBL3I02kCB7VkbCGx8JPy8uLZiL5NeGZ+ZKb
xxr+t3JoMqRkhoxXLOBswp1a7TQSev3ElsN72qjaOLf/UaeMlBEuFMECXc5EWOJMy2Qn2KMG3Pdu
lXcW1LQ3OTQtpiv8phgGFuT3enlE3Zne0Aox4s2hNJ8HdqvxJoi2FEe4HzOYVWfy04XZAmpJg4MW
kmu6o6hzMtLLVipZnYZRWPGkImTtISjsNCBDK8rBvdx90r4E8ES0MU39Y+0FrxqKUeHq8iGaAdaj
2sy5pEwqAZMemQaIoyjKHModiVsSuFj0V4kMvDS7RHESMLHhM00WvCCfro7INtCpCFNe/ms22MTv
NAd9mP6cZMSXfKEZlUeFa6nwTCg7tkVQzMbgdg0pifJdQrwXad6a5V3h7oRpPZpYmAMYEPFcWrt8
9tBxQfKBza0Z1Wl/eneIm8cHBz6JKgudVIQFhRh+iaBFjZGlkThduilkh1z5YLxS2akfR51Mx/+c
Nr5cN6ScqOLzu4pe6BmxfcIag48yiOCel8UYVCxLWSD+A5lonHwlGi41uFlx31JLHyjwQhChww9E
qrdTDhK4TquGr+Zt4Mrq5Ja4s4B7GMuv0ztDFtxB8vkd3SnorqBTUpgi1Ugvy+i6rOPu1uYelCJx
6dug1IjPu0RHxGP8miADuKpHHCsARmmgJRMoqUkL5paT8KkZv22Nyt3OaH0KAkzMgpR0aSQoZCQM
h/fCjPa/k1Fs5+9w40GR8bagY1MfdlJ7eFCRlMg+W1KtJZKSfMx65dC2Ay+M6xd1shDcGTE8ClVb
7Th0ujlTuSlSWc8MMsGnadhEi5lA5sRP/rndiTUI0pm6KoEzVR3QgYbyWXE05bOJ5lBLNnzUODME
4knmJfotHEum2cj+++nT4K3T4wkPAJWcZG427BKZCti0YrZCvXG/7wEJNlOEAxNPN0gwXJpgrtyv
VFK88HC87kiDx50L/Az7CfYoLlCM3T386nwrgfB822rj+jArfI4qoljbjAi5ZFbTD/KyZZDGcSyh
8DxZfhDgdF59Yy4Jl3miVNYRAkJTBq3ixAWknYChyGaB8k3ktzwTC4LBjPWSLMT7AK9sjYlmWvSv
GxkICkqr+l8eUnqzMq1BK8iugPliHxKXnnjxKvKQmsOjOwODGqfyaZ7C/6qZDiE2HEB95h2gYO58
6Xj4tpmBhIaaoR9jy+RJ0WyNe5/EQ9otWoIGoeJfOBhngUayO06Ln9dZ0KyKzuuTdSTJGAMFhhSE
QFATQxzri3j7BmMtf9NdupRddJ3BxXsoy/032NvXIHKK6Ip8QR8rLbz47TlRe52E8BL2IRnavFiR
0ep8hJQcRqBkmCI1pV+ixSETCD0qCiysf+A18AUWZpoIshjGNZy+NobcnmXw+0vwoRw63e0ejf5r
Y6v/2fOAnJkdwbdo8HANGymqv/YL4K1x0CX1Je0Psh1EyE3/P2hNUA6lL7QiIcbDkMFcgrOxoT//
Yl12hAlYXkEIetqNjAL6BBNX6WrUOR1WAexlGknxbLPTDhdPtr/HO+cWeo/J1AkIIITSA4LVyYBQ
YhtOYZNTEeMiha/DPUMTTJn2FRUaAAt9A/MEkwX3H2YePsR52wJHyMlKNG3CZIl/QgDH8vNl30YT
U96getVAd4lb0qgsPcNtwC6iUr0MsP2CTUGZsAevtuCDMvbKN4xAYg59HfMLN0Hnnbp5ITBhH+by
h6JI0GgtYDFLYSXjOcsfwg/C9IPuni+xf9fYCpk0+IjwMamndToTEhY69Gi3uq6VfkcKFWPDVMhw
KJWdAgB9c2H5d7AAcqCVeEEbb2hgKNakfMNblHK8zpnHzgIzgPFQqvKfqwy5QVkUcRNsM7xJ3Kdp
/BjQ33Bdbc+qgqAOzWmrWDxeFgWPxdgB1AJqniW3hlSkMorYPDrBir018YR7n/n4DOfqop1XamfS
TW+0Nv7gPeyUqHbc33BOAMNOcjicWtSaOvI5Wp2D0y6DHj0dDV5llSfSJ9pj6MfTMj1jC/fSx8ED
LovYenfV+JeUsPoPVwiTh4RbP0zq9GeKqxj4/SrO9gMFR9DCz1tFhwUbYf8uNixVhJWhA7J3PY1d
fw2GaSgrAF50+EYfOf9Rmw8l/kCzsffN0n1WObftecz8HLiMoi7QzovEErjlg8fpl3EvJ3j7K4mC
xpVeiqd7A4BDR+/xLpV3HMtcvA9xoB2EaAJFDmqElN2VM/ytw4DrURqgg/q7jqoReZTo/A1NhMWZ
E7EQ/Qy0bs0p03K09mOIpiwW8LcGb6AZhrXq1VV1JmRWLKagK29xTNG9cMtDkKPyz9mSwUgiVF92
25MAc3cGZyXmFpS3XIj0aeLmYUkgow2m0TZe3TIKp4ne8Ni9qoW2hSgfZUxFvSkmvAksSPx8AniK
Z8pOVCI3TIxHlNl/8wh+90wBnIDYfwQvUR1RwZSU+SKLNytFf+1ARLXx9NifIGimZHgMxD5LG5VC
gl89mjj4wZj+7+fOf0fGJ9w+jyTy1hA+l8uzI5bmitA1CF/HydmVC8qTovPRzjAFN6ghdwOK8D1V
xFmlsLmIf0LUW1PsnTF0M/XJwPdsvDtHFkeF/OzCp5yQkRBU2JatcxoGsuDqSjb/Z49VBodS81X8
3XikLZh8RB9Fmf8tQye9CkYBbvF4xgcs+ulUXCrTQrIOYvT9+djPV+Lcq/duBMR3yDD4GOx3wT4/
IVaJLx3ymcF7hKqlc7NzzZ6dqDPvDsTm595vip8tkRBKbqkWAJc1ATsBKH7WIU414piBe7YfoRR0
MioZBVPVxUMzLuo4eMWpgdu/ErRcdGu+txbfmL78hbFPuRRy0U8uP6aQg2nmscSzlIIyrJVRkBJh
aHXU7HIlnvzZaRzCu7LGveHufevNGbL4bpORglYDcYi8EQYowXd9KMG/2LPFK7PXQhBS/H3PSnY/
CFSZktJSrCFO0af3YoFdHipH+k1UumAQdqR/iifeh7+U9Z86LvubzY9ocPX9sGHIL5fvwCwKyQp9
0/9pOq/tuJFki/4QsBa8ea2iV1EkpWq5Fyw11YK3CSABfP3dkZz7Nj0SqSogTcSJY8SnzkSzdT5c
FJJhmlPGhAhC3Pol97mJEIVSDxdEsJDuB966UZIemtwX9KOgZxQ8d7ALHGQJkkmaUOchaCc5xeYK
tCeGIsgphxsXi/97hFZXFVDl5LECJSlCEfiR6pwjOpAQ8A6jsIGAc6LWfiqUgMWNmllHdenu3OQ2
ec/mEqFudc5epjqSatryWU2d93zYbX2aO/cXFRYQZyuO3iNYL3PY/9RagYQ5kJJuAgAdY/w9OXwD
w/uCKInetYcbwgCeyJYVGC6eODinBk4aS80tNudNKRSYdSwDIuQ/GD5Rf3MY8cQd9hfyAWbEpT8r
Bsksq1yBv0wFYhhjT5N33Bd5LiMjBpzsampEM3dMVtAeH1bzfbByqXUHKuV4sVeWt/1XlQIlitEl
JxGEbciioEUBbofdxjCSbIG3vATiSdhN2MZelRg6Tin0XkK3vzTEMJ66PSg4fbJnWnXuO1Kv7qoE
wtgOOiti7ZxBCMsOKejC8YGkjRwQY4whyr4PEncnjkUdzSduj+O9zA8keVlOXgbqv3XNvxsLmT4d
8HmMNUTaox9n995uFv9t5e2i9fULMVJrOt6ln2EqQdDulk/32VSPxY3PsVV/6lrcED9DiNEIoHBx
zW5TIKHxcbbbsPjMJCi8j8vkAMan8GLNL13U3a3kPudnN6za/HaOukmd4mplYuM3SvwVIx/7lEpY
0n0SVe8BefCf64wZYRASkJvjAkThXzHDjulNe1+K7FBx2x4uCR96qI8bxn/1eXHT/ZQdRwq3UjOh
cBa6sfYVo9I3seqG0A0XZ8eCXXSjfUKVZ3KzGOQwGM6JuOs24TJlQkLwy+VvDiaNNYqoVMW6pcvm
gTQmRvwLKIjhy9QBUH9Fg9HFSjaRrV8CBtywcMSVFkHJczKypQWSCVpGCmKRVwM8HTEm/uKcPKf2
L13YLRGXHMEpioJz4Reo/lbMTSstbAv0zZ8mxHSGNGdc5HwPiCiKCrjergP/mRMnYBa9Tt27sR2N
t+2fLuEzThLSR9WDp7b4bOK08tyNbBTRUqoYXa34l8YFvdHq8/nhCfMFl634PskKha3pfPZ47uIQ
jCrDwyfB+JOC8b+YYC6fMGFD4u0z/scKBYBBIntUPNd9EIcPjl614WKFbcDZVIsiT5S5vpkZomSe
FgwtmAKIA0vA2FGGBcadPyFv9KaKgWt80Gi05j3GZAVE3zjl9iC2Qn2pZs5PJ4v/5GlO8Dd7rfdg
amFdw9cSW4BQfD8ZME3YV/IJrlUcrZ/9gyOkk0Q6c4RUk+3fVuztUzUCBsUzxzfEngAJCn7nuBvZ
haf+Uy7cbKaKQhryoaefIOtG/1LvYypLbMkEtCJysK7Rb4ZeKiaoK8aZXZw8AGyJNy0IYjMP+ctM
+NwdJt70fNi53xNggBPgyCOrTE6pcAuM2VZ86H+APSjK5GabNiFkpemfdMJZiUwu5jzczL7iB7kS
Yf4QFGF8wqpjDmFyVd6vyaNy/Lg+OQ8ebI9/bpplspTQ406Utji2AJ94rK5a1ikxjmxB5lOVx9+a
CgrnA+0/rBN6Ve0DVcM9NClU3YjtVyAmLhKVIoPVfBVBuLilwX5jRDFIOqUIleJCFqdkDq84vZok
977v32VWCqUK1rNMoHZByj2oBkZGaR8j6Dl4K2NGGfQ2/vCMAJMmlhCAR4IF8QZLhXWFDfzjPmQo
u518zRF6LmoHCkNniOUfAIawb415AfHuXL0kU3BddPVe3kdBofwnoAsqS0oO/nk3b+zndHZHhGFi
ZT6SIo0EHpC5peEDh0hg+gsdFnT2zjgDQYKdb7uUlktobXTjFKj1QMgGKBMG+/Ynp0SBg9HpSmgM
WN6KAyy6Bk4YDlC+DUMDii95/7GCfjZpLBMP1ipWS3TJ2GUlt9qTg/9gnatRGJolswUujLe14lFW
C02u7bTvwh6tUsbTRq3c5tF/mQt0oJway25qoHWmT0ugwTCwxqEqg9uQ17CuPigvrSSygAcwqmCw
6iTJH6VpOD924RhUd1EZP+qYyVmQR+q30djUijWpS15YH+W/0mWKzwBO88+e+ExyGdOwppRi4IFR
OvIEwGeM7UhBBMiKHXlHQRBT17SxsDxjqFD3IhKtvOX4U+1O9H0iOvT2wHWDYwe/EYONEsr0sor8
AhoG8wTOP04GKQ2j4uXIAHLgBlGultSQzEThyqcBTCl+ayE0F1F1ATvwXme+aV6zbZyOU9iVqgC9
672DU8NN13CQieLaVRilwf80fledz+JF8wABLOVlBQ2lv5hduALjF8iTong9sMtodHmONS5mx8iS
x1q+vvFLVngCrGiMAKD0C8IuM58sutQLyma/u5/qYHi2N5ZypeyUV1tXP2zq74eu5EizQ9U9GQe9
KoKHB7D0tOLv/hQ7yVrAVBNmgqJ0j0Hu2YhUtp0k0xr9iIIrV52I5hu/oekAAsekBRMEKahzpvhQ
NDhejICoGztcviiQxdLE6OynPP1jOgnbZ9H7GVRfccTzU7kUD765GI4GOedBjjVSzSeADsw1gdKE
RoPqqSL86UydAmKO/jv2HP9F9CzKFozaH/DNE8QhxjARm730AaezndkC/ceR8TmMSN0oFN0lbD/N
bvkULQFlt1+DYdAWTy27pXIHAC1zeq5glVhv/v7Q3sRs/mrjTDOsZxKYhs/8m8m9bfMqjauAYwPM
VA2fsQo43TAYg5gGyaSeoy/rgnuZDE0MWch0ZlXeDFcFl/0rfQuwAx0cdphcGBXcC2JyAO7igfUK
4+Q4DUPq3hT7D1y/cbZueD4ywOaq3L+juZxPLW+b4k+PGIPyGTtPlBWIHJTmHDJfOqA7vevE/cgY
SQaQ5W8NaQOtNEt75gYOGQQnKH5eVN76TMFZhwZlxeIFhjphB5/qGmBFxnzBIG/BFLeM8flPTv2a
kvzWgwz5lPWt+8kYlhnlB+GQmAP7DF7zkak+JfNx2rNwPo101GJud2ieV43O76wbZJIfJ/2K1Jic
jfWzZByTrnbp7QR6ASToGwXl51ZAnt7ndpCBZqAgXJJk9VDvdNYJcwBy8cJbYOOILpfu2qgG+52r
MGm4k2oXdhdiKRqSHlKCEcHmcf8epGwQyPvQMpQ05jl/mE8zXEmvCR+Uy5Q6D3mN+YSDH7tm+5ew
YsBaceeDcEyvglgKW1xmIjXzy2aJX+KobjA3wSun36GXGtm5eIlJ0Z0rrkY1I8CqRyzfnHIu3mjk
+F1U5jqiouihGZ30LI5yHuULciOf+Rd60VtjHmmI/MnCQL4n4+a/HCvc26SU8XtdvSiPzsX8DWE+
mT0YuAjveeNLeKYcb85CFOoHTnCXtUvG3r3R4/OxZg5LFLl4SeOpHo1FayzMjO+C5sbA3qFEWcQZ
XFcyp7Rx4k1wzm8hEWk8R85MeheEC3wSkh0p/YSfkRf1NY+JsVvW6reXz99VtOKcVKgE6grYpUEe
tbO8YT7O+FGsY/pAYVLYCTCDOPsf8ZBVWE/d6JkazOCLMGTNG+3jDXY8ucB3Dlgy5Hwfq3bYGUzj
0dUY8awD8FqLMK1uI/XklFKS7uA25GP7f1kG+BLYE5ldtqbzXOTGBkOASbLJNMW4gycVTjptPr4g
n/4Do4MGmP0CYL/+4JqHTtMCFvYlNDpclYirQraCSxgyJTIjFe0B1KroHMc8awV5SXlyUkHgxjYo
hTqSM946+L8YzVaPOAyg0G9Bo0jnYXeUIuSGa/mkxRFj6pl3HCvHGu4tuDtragnp7/yAmV/tHr+d
SR49crsz+Q8RLTq0GMgYhkatwyM4e1GxMHPhlElGfrVqN8g42BQSBQnY1YtiXPAjtVFwQeD6oCis
MC62CbSvTJimdEF4lyyyrYuDMBTxN4YZzpTwcP+iFIZ4aygWKCZwwGntlPzGgwXj80tGmCayqDE0
pCsuqCNqj63aOwz2wfzCB+NwwAoFCWupfBU6znvTcCfIj9gG4gIRYZjVZPblcOP1jjcMyF6QujpB
k4aKyElnnJkgw+DbJTr9Pm+ujBkpCWV/wl2JAVA4PoD4prwPv1WFGH63QMZdA+plDOs7H0NuJxPB
g824T2YtU8cBiLlr9RVDwn9QCr+uilli3MvIuWD+t84sXayLXjlt/zE65ioX7+rUZKFgnMr7G+bo
P+jNjMG3fP+6lkFw0zT18AGfYSB5/Zj2uaJa6FjwfQkhXVNmPyQNiWf4dvLJN2YCGtX1zahCIJEy
eMG0j892sM9EVdR7gX5JJvxGHPRyB3Mv5sYE1UtCig/qi2yX/6+sVXTXVnr8iQSAgMpkFRjPb1oI
skk936UHAt9+4YrvYdFzdsJ+TyKaLKh8Z7QnvEC6ydymRnDigdHI0BaYYJgBDRV5ybKo0515NfLg
4yEJWOFOqn/jLscNxvgGeeg4fBn9Frm4GBJBF8IbqF3chKYDcnpHghgiA3SPY+F8MdmJRie04sEN
RFP5d8XcuL9wjoKGimXtE4o7lr2IyoyatV+56jB1BpfN8l/StWGby2OtguFm2ocdKjYL3Zuj/bTX
SYrJKce/sZqjQqMvT6h3k8kuPxkdQsuvnTBYNAaSxpOFYw2qQysxDMIMk/FEMnAEOfnU/2uwlob7
E/QCNDbkuOUdyHX0F+AHDXvHLUufwEQd3yYeK13Y0qVPdkNPkIiU1q8B6r3O7W5Bn9U9ZnXUTI2M
Phqhdk3Dq3GASaL9t+NA1/K5wYwkx3jti42lSW7lhyk0A/rzhLmScVQMKlEcStydIBu9z7nS61xu
ruiUJpx5zKzuQv3DX10PUQpwn2HB4fIO35OwrlMgrl9GZy8yxvsaZ5BvBuIlTOlHpVBVijU6AlLS
MzNieIn2lZ5ACoYZSCzY4LrIuZZs5p7gy5oYJhVi/FgtSJ6mksUy0n6cs1kPd1DQv3U1cPs0C1lC
6tPYh4Je4X1/Ywofw1lG4VZ+shNaD2NgbMCGioRIHIflQzsNBgtH+xx6UfvAHEqQCJZdQk1zI9Ba
1cuRvgmnRfZ9b4tstyagO+EWf9BuQK2bUJMagRckwB/aKTkjYjRHtVR/2laQ1/ASOKNt/ymq1D3F
vqOo+2+mC6mgwz9hPgddaIfyZNirBruRyKAJogBiH3o54w+U9rQ2k9Nz2kqwW+QfRAGA+eiDeT/Q
JZRvzjON6g5NHQCAI9apzgK4XMRjw3BNPSYuOgEe/BPh6Nw7GX3hx1pgfiwuc8I46mf8lGp8X2Do
/xFwKR9ABTv5MtrHL1GRd3nb7xICYjwCMwxahqCHhBM13meDkSADfcWiEAqbpOaKJo4/e5ewFJNR
aSYCeQgiJ5mTeVZegVSRFQ4cQPQdHM4pGItA62Jmk6z4SQSu7L5p+RFolo3YQx9r8WBSBZiLN/fZ
0EX3tuv9B96G3kfwVRFhGPuxYng1l4feuIYchQemjiAfSc9mh3IglXSbVYeDWldClTlGd/oBEgcD
YuMDgUMwhZfmyPzzhknfQKeaPYRCqrVPEseGshnmtGSi9B1DkXxkgiWwVYz2wU/xI/S41I1I2qm4
I2mbmUQrLrl4FRZORUGkcX5m2IPEdxd/wURcpwa4IweEqp4poGFJd/300tbau5hxqWkOyiZB+hG6
7b/JjGEDWgG45cf6oyvp8YDQuU1lW30YE478Kl37M4eCmJeLkyelLW79sybmZ1LNRLaiQtd+S1yR
D/wwAt9PCE+JeRDJQlQ5X3wxblun5lO8bxVkJCGjAjDd2z09sxkW+YiKROdFglT2QGnFiEHcnY0h
gcxo5cTG9guKzyIux8LTRFWM5wArEPeg4dmYTCcgzd8DleRcdRxuHapvBucYwByofr6hy2h+TkOe
cqakBABMroiiMO4jEHbFnvt5Mnw35Kkxf3Az1KF3ZhJ3Nc50Iu4QwAlg85fgaHYIiC4mhtO8NBc1
qwzYagBeExgkBeiPKdZzou8gPlNroV78mcyAL3EDuBR0aL0LcEexYEhWXuqKWeYqfUPib78xvGMg
UnJ3m6St1eYowu6bjIeR3QphOT93UxaeTcIFsqu/x5z8EflAUtIICRI2TexjaUqtjvC2BcctfcWe
+JY7A6qYk53x667PFmMm12n3bbvmB7XN7nzVo3d1jGFvXN2Gh3odcv+W2Nny0bLLcrQ5/PDq53yF
kMIPHI8IUKwYIu7SlFt9XVi5Z4J6EN8V6HvhbM/hxTrcrk/iyneIzMQvHWEGROVHi8Mae+95LPGn
zTiYOmqyjkU/bRQh1hHaZL+75XatGOKcmhGKrVTsnNrVjRcxcVqX6hRmBwFFamQhxBfMuXGYRW3C
U2RyTkguZOqInwnEFYA8Nhi5tkxvl571P4KjGy6BlNBIDjgC24UEsX0Qr6bu3ppUWFFFbxH5NlRE
aXSxSfeyDjoJPDj9Fb9Baiq7uZo6EHztL98UF4p52ddrv4ZPWoeMoUNYKMuddezEMaZzuF5zQvOQ
8G7/OkeC/HYFc/uw/1uwSE8OaVZkpl03TXATDXGNbpP1MKUEuWPlb8SXxgDgKKLHD71HynWe419P
zDHcwoYJpJyQyQxbRYwt8Xifb8MAY6OUrR1VSGgRNS/V1cIPgwz4vF+vAJe/0Q//yCklugKgyOpc
J9n4onwXsryEBWFQ2gSqrrUmu678sOMZOKxuOTzijpshGeCwWJjnzv64lcu1ToiA23APxtPfquIk
wruqWnhwfAbiK06BzRw7X+8shi9jpuBqXXWQf2dsdY8V7HGyfEw9osau/bck4EHmtDIU9fKqgEBF
EmXFWBuQzdfPuBaIoYIDr8Dk6SB3UmcLqWqRhjRW17zGVyLk2BQL6yDm8jPuR8eQPvs2qnpojkim
ubEJ7+OTcU7AumeXwLF8s+wjnKPMU/NV1Uz4ggzACw8uOP2iJbI3gGwJcsgLwfIiSBYlTVpiQ//W
rviVYgENJYXDPg9hQBfM45JMkIiWL2Qc1RwPa5o+YdwXF1R6OST6D81zV6tLnY6/TME9q7B8rQhY
pAdJVozmxTTQhkGUO5DO8O16DiCO04cy7tFYF99ZsVMtLVjIfA2GY4KkDDTNAeKhKRRfDAzdWHDJ
zYSW+V6mEgaP6Ff6rBJ9pjXFbT12AT+eEGdJV05XLKFSMNNvzVA89uv80S2r/mR1eiz9ULnqWhdc
JhhyCt+H1+4kkb0t6ppTj1P2QJ3SpA9KZoURLuYt5JqJ88aBM3ZngcnocNeeujoscKMkArj7248c
DQ4HFjwPKBDCagkOZo5YtaA+oC6chQo5yPg2k2FCEz0C8WN5hNrPrGv6C94x5YJIUjT8RPO8eCe/
Dc9YhLXiLJKUAEdm/i5DLslDSIiMvUAj97kXOFbFItH4mBFQ42By52o6bnoqw8ANKrQfVoXVWjzi
InGFdw1nZ2CiJS2PdqjqkkKa8oUzTlR7ZoxCAYhXe1Ay0x91dCcsHSWB6QnJUWZgJ8W9SQKgjyVG
YUNUZzJlkorLGif7ty0ccdJZNb+hBBE2WnQTvmD4k0aYj27x0SIOnSliqRWBKxxOAWUM9Txs3QHX
wxFdmmVnSxNSXqgrjT2SM+Q+tvtXHICozqB9CvPAit1sqIKIvyTvQfRjzJ0/Rm/1xJq0/AgWfblk
0zUAOT9z6v6UkXPgNfuj1YVYbTdwdK/5KG9OspZBtGhjWMNiFuIUcE0QfjA/ULwsQ/5DSto91YFc
WzidoCb3Zj6i6MllBN355XjnYTpFqwXHzzo8MMFVZeqqqx2Z1sw0OSi5jWlZmV9IX1BvWBJ5zl+S
QeoTMSMhEBkVRT+z84yGXUAPYXlXI1eIgCLiVEfr0VNTgNZ/aHEjRC0IR0dt/wtR8b8Dvz3eqxzw
E401DKvqZFVrkixeNMzXfpfOURh40MxfFB57HGL85YY00BMK5hqkic5mlXWC4S6QDS5zxKRyelQL
P2Xc77F7+CMDLukGnQgAJN4or50QBpo4jxwMvhBuq39WNOsfuBMFFZDUGHxi3oTxKpBSnW+/1SSc
Sk5kPDs5qPKquuJbSUc28pDNzWjRBTUqXVkuOkke8o3jqRIV8Vi8MKn6YgHtYd22NKyDRf+ACS8F
DKMaa8K5snTCcnkzy4uE8itmPPQiYvdiAITA50qYvGB24EYsb3CbSGMfeHpVy/nCb57y6FDdgqyX
8RTmSSslIadlvHDKG6MgsX4zZlS4bCT3nBuDjoYlmt9q8StOQvYy3+degZvj4crPiwU6+G32R9yo
HDIVsMzLv6/FQsXGqjPjTpsgNKTA1f7diiNchos5zN+CcoEYzFYTf1ojOwlSTjcxozIxaDTnkCyg
vOgIXvAW4jdE8SZRYgHScODW73gGAMellYi1Soh9awszy0dNyFHWVkF2ah0GIz2Uvhu56JCr/9QC
QamBoC2aL1bUj6CU0HUZDaALpTLlYMuZJoKin9eB92ZI/HnK1X6Qj5TbfOM8lmJoBRDBCowZVb8x
VT/Q6q4hKlWAppYM+4FJHyGjYBYyjI6IuIX5LWJ6rki/5JzEfOTBnqOLyf81MgRjhoIu/m+1YbUR
dl84rvYby08Dv1/LI3tNMv5NDjNhKVOFdYwWHrBIXM8W024cq8o+e8X2matqEQ4Lc3vnYDtCQw4E
PnFkKAFwSjQoIR8nr7YfsMCSGSgIY4/LM1rgAFt/HKV9LPw4XoF16U4dyJGiWxXZ43HwJVRHQYJt
zzt6GFhVTGkqqVcEGDGKH8rt8dQOuJCaeCp+P0mSjOVuDkR8jyY/aUUScWsd/ryM/j6lr8i/8VsG
bMIzi7sKz/HkgXO1zPgEkM7VQSOpRaJv6k/bFtGdQxROSDVGgTi66ej7w2eyJ34H2Gs+YBvDiSTq
fqYdbLyNj+2I6ZMTCtbccVc7MSOqapEpNk5JldMXbzIUNPBb5+BJoCbvs0KCgpCdnkin3yz4H7rM
G7/93IfgXwTEcPNRwN3UqEHlPnVkwJ672nvXHTWfQUilC0M4sJ2ysUVjtff4tyblt873dyaU4VO+
9e+JK5soFw3gLruVCdc0qZYOxivvTZ79//Yq41QMgdCzLhAvAJgVD3EepyD2N759isCCqKSXxh5b
StZ4vqtLOFJEIzHLdnmhRDzBhEJ5KOR+ACHOfURvyvaKtv2cj+WLLvlQFQR+aYU53Hi6yPe97cjz
7dmAD7WPEtnk1fOMzEZdWFsyDAesAMjyGJmm8v9gsEPsIG9Bs1bNmHld2pvjkZriLwSp+u4Ya/fs
OulPp8p4Owdp2nnpgaEJs8SRWEfjNZhoeFLB2j5hW57d1g2/LcCT2UwvnJDxjkkZYspBm/z/NhLi
B3ZKsFg/O8jtbvQh8J5kzeyCFDojDLWNv2F02YSCggtWENvjTfqYnHlxw3WXT3BylHj+qJ5uQuFH
cBaZRL/BB8BqATe0lWexE/t+gvSZnbax/lZv7Hljlh3wKM8xlu5gC1F6K0REOnMRBXN6SHKxsQ4w
CZcteKtJd8Bp8jOX24LWH4auSZ5HyIu3wMjvInXxOvU8FXEuMIkDU8Ar7QUnq0MWhnVsbZEqzIme
a5fzPBkYMnyMrzUPx8j+cif/5enk+7iDYcF2YGomTo0ku6zIQQ7PXlG0i7EqQ6DEg7RMF4K2d5QK
Hk6PwatpRbxod/thfjZhFzLjyP3m3bK5KDZsFtyviQb0xEyQq4nlbK34UwUDDLqviURLYLYbfjL5
n6ohJt7yvT2uhyI6voq9Pvrc1yMG5rIm7qsUB6nja4JlGIJ3Cl2psieHAsUOuHWDifsBFQWXoz9V
Hv3TvnzVEozmpCxg+DNoyJFGCh93H5kFFBPtDQAII3w82aCmgVlZU1T6EQjZ/FXPnO/0bvw8Hqkk
l8EZA+S2wHtHNw7X+auJ6cG97MHYIElSiwlwMLQsYXcZpM04Xll2moJjqbFGLFE8BLNMPFNOfhOW
koR0KoL6SvCcv7FzjH2Gs3Ocxy6aMoAbVm8T/7EIIfE8O+urixPSxRhJBeTv6VQUQjviH6VQu0Vf
OHNZbJXNh8qqyxC3w2ke1n8UfQqnlNC7fdoqE67xQYzC+afT1IpmcIWRQX4KA5+WjmvW6oZeIzpK
ykuC049Oqd8UXThbkrfq2LSlrDkKN45Osa0zv1BFHJQIM/9iHAL93Q4ercM+vAiourokoBLQcanX
h+LFQm6sCaSMiotuuQNLBCqe/LoFZMNXkR/3U9hcmsNZzq7ycbmu6AE7FK8AkMJmy0Hr+vSRzKmE
V59mBNsUQ3UxymrxAXRc9DFWZ9u5UvXWXowMXiRqJhGOLClmt5MIBGDLxZJOsEIrxSWHqlYUXdY6
1mU0+x5BYwu5fcQccP8gpSJ+UvwZsuBiVX28NwGmA1+5yqlKZVINDO1X/b2fM23lva0DPjtz+zV3
hZljbxsGRIiSxSCdzQBC4XCtyh2t1iSgSbcBlMSDK8H3AcNeHjJSJCBJcQ/LxM0NTR8gBNaVu7Sz
G0lRFeuZGbcQkIQ3ykliTl9idpbTXDTfmOPgYx8iIxYuOwPM/A5zlt9KuIS6ov3SQmUwx5yAzt3G
BKpeIiAo8eztqRrLti/Oo3ZHuEqg0f2OM1kScR+jPuE/IZLiFdG86503BN+JWXPOPe17ZH2CrhwR
e1VlcBXRPnceD0oiRqNs/3Z4wUYBSIUhSIfQWJWuYuapy9kuSRKqd5yQDBo3pSxeEZRIK7n1YfrF
zevf0Hwo6jdGug4n5T132HYl2nyG4cyoz5+YbRyT/GcIIaOi234Uqyud4FIhNimGzN0prnE9c4Kq
I/4jJENUyeSgUcfPcpDPeGpWa/y9E1UCtB7Qau5dwS5zBzMh0ZnFjZQWFQpICz+tCQ2oLr/KpN/J
WV+Qi6k+mggpxCojTyxRDFPNcbvXfqGl1i6DiWCF7UovfnyxfGcedZDF2RenjR59nC6o22RF4iiT
t03bzF96k5XJNQWjSKybeee9EB2lmOhUfRXTWSNK76sWVGiDpVtu+oE1oDErZF+Y+AeK3wKcldWB
BOlxad34VnpeQcq3fgra09b4TJgiSId9FDPijCF8Wx1y25qNqyjCBbIP6J/WAmyUMc6tBdM2Yy3a
/Rf36GNIDPeq1urZwjvN6ZK2j98oZEVkud0YB845652TZ9dv8KDeSz+1n0BP8TCDpuJ/Mj6i0jwa
+Y1uGRjmEyl/By9QxJbmVgbvXFvWR4JAJekBUBEaacDeQtpyzT4aNrd/m8L6Z7OtyXmFnMuXnhe6
7SJCE9gu7VuNBKF2S2Qm8sJ2QHp2I6H18BScFpY6rWZf6HxW48URho8m9Ax4ExmsSFKEInzvFNDc
qwOqpZhY5clKyw+D1fERP18QmNO3ONFjzDjQIoiBDzDA4+g97hlj2eI0lL11ZcPfp0c1eK1uePNW
1cBYXxLMnIwGvvcGDgHh/UNexP4zrJefzghhpm9BzeLNLh8Ph43dd6SVYMhJYcWYVAhL1Pd4QydS
WG3b77He0nPbD0zTbFkPIgPr9Q4cRDMPPDhP81pPwyXru/jsedV62sl8PA0FMrqMqlue7qQnrC+2
rr7wUR/yfGdGJTNMuuo6zMSFDhXX2ryXffPVc1KeIpX3Gvn9cFE7dzNmoezxZL3DOAs8X2ZkGKpx
qrFicABjv1HXh4SwV3t/cTq5HNCHSmwN+fZglQOMF8lccQKQfmO7t+zDp8PrqjfhYhHxXN7iBlOc
vaJnCbPUkHjnWIEtFbZN2ERy7S+QMXx75FLhYdeBtAKwLYIY5EWK2olSBkyBeWBwYPNo2UhXMetv
cRJwYQ/K1IaQ+2c2+9VaEQ0Xe5m3F/j2/sXUu8odXj8q+0x4lDFPZPXhV8PKwZ4hpx6QrxPnlOji
hIOQ4o8hc7PhUZkyCcQ7RWcJdjUsaXySrzHcAQr+uBzodur6ItwkyAb9vSH2ckS4LSSoCGEl2uAk
hc0iXNONWiqfwFuPwAlK2+7bC0KDpad0HJoveufIRkPufdYFy0NJ02rAQ9KpKBng9yP7oDSfUKTc
VqadSKHGVY0MejNveJb2vCd4Czkjn3Lg5p+I3/gYlmTcmGixIFLHnL9o9JLP9CFU34wzPzKyYdM+
0LHxG4CdbUK5s8Jd60veUoj1m/qM9Tbgr2DStJ8FtPWDP1RsqHzAqE0nEusXSfsuJhjQMGk7JBw4
5bHSLB9EXN663pLchC1iLH8TuZvgp/RV+1qpnkdFefTo2HCEzLJUPce5QBlijsNJJ+NGVoGEYJuW
ISmiL/GeDN8dJShzSXLgtFCumXQbExYVl2xNe6GuMleMwxjJEUlmn8PHYrVBbeAvlBs6VY1EFTak
XCCDgQnxcpdpXnMhGQzdYUCaJi/gDZ/JdxtKJSYpFPJ2LdVLj/icvWii7g0/C9mBs7GBLK5db+Dm
Y2cSRUyFNN1Gq/8eknRwct04BtVZ3A4/2Kq91OUQIninPCGrUMgpwCO6If3gKERay9vBQI19wfSi
eJDZF5YuL6jO2duqw3dlkqupC4JsTTvWlaZ8BYaFNAEyQAE0NtNAnAOOysCOqBNRbY5EaUR1j+EL
cpfHvuE+cFZCWRrR0u6U80GTdChlWfZ5JYGCDZJfb/4zKtKck5CN1K+4rlQJbwWp1bc89KNfMl/G
NSX/xlgTYoAYzhquq7ARjkPYpng9VkzAId8ZwsOH9XAaXsiP/yWzKuSi/ObUfzIWZrA/+0f5HtPB
cboqz3vTJdRRM0P6SEVf2LVkB73kGla8EveFlYGS8iCi5eseBaTNygyKGpGpGHMwMOBonA5UShcZ
ceV95EL4Yeh7Nc6bQoHhxoqxKNv9/hJAoatDQeZSgK/++MtF56Zti3j1kmMuINCV8ALiCbBK+EUM
U8AotzFoLwmCS2wF5atj7IBHsvRIGxRsy8d/qHL9jBc1UOqqUDKGNls95UpCVdl0j7iWRGBpbuFj
rs/WCxA8ElsttNmDfayweL4RU2FjW2eCrMz+CEYmsybzzJhtdIDtAZTNh6pseHvOuj04Q/BFM9wC
geK5JCVuGxq12q1umA8CqaHxb/nTJCEGFIsKqtNZDtoGwBdbt5eP8GdUjjBcWX2Bbt5zpvCXeoOx
YMXjMGGD13ScfJiq1OT8gi7qncGFZdso5gc1tRcFZQ5MnG8x00XWlbhWiTMnDAZR/HSoX1GZ/ZED
zdR5lPhT5OylzUl7cGUlHPZcdhjTrQD7KYoGI8kGi1F3CTQrTDej/dw4M3XtQdPU8drrsZ7O6uco
LCAh15n+Qy6oeqIylBg0KkmSthIGDEadZsBpnCHh/2YMHqUoR+z0TFtBo0bynPE49YXcjcuIgrML
vxi60EPfyuh1llcvtodh+Ctm9HPaov19YoiE2gRvGWw8UX1gvy3bLohopRiLcKNAM3aLueQ0pGrI
F8YzOvqCxEzMvQEEUxR+ll0zggwRglzqCEwiDsv5fgvDd9oQnqg/V/CJolcVM1EMkeM5/URlyWjL
RC8zhaRKoQVwNoxXUEub2iAXh20NN/BGA3VCwx3eiXdk4iQc8xyQCd2PAH+iNTbGApoNDGKRTJ8I
wvvlSNKjkR8mYiBvQmp7YnnuTNlsvHST/Qg/ISX5xfkEeIilk166gGgKHm0/wtqydyACVgJ4WbD/
t2ZYk5oQVzOxgMyHu6MHLKca/HOCDaonvd4/EuHVNyiObZUqTBGKCSUM5Gu0zOuzv7PC7NB8n1W8
SbE8RSMBnpL5uO06uLLQrjByKr7nQfaTG/lbjf6G9QhR50BEj6oXcx84dXhbdO8Iu5Aye+QfmsYc
0mT/Wm9zd4sA6q9fckCTeXKx1kx3BR5N3kVTANxDxj6+9EsUxwBahfdbO5CmSYPOHsQe+XONsv6q
be773JcsMzTiziI1CuN8ktil9Qthg+KPMkFypzmChR6ibrm4S5Tgwp0p5orYSBw2UFod8r+AQ6it
RjgAzEoJNtn4z+wgXy9vKqSP3tgVAD1htuwQSHy2LfupitgkggbYSzxNNhDuJc8boJUGKrVMUesZ
GR2mLfuTFWt3LvHEoBLeZdwiGW2BRxhjC4/ICKi03+DhUTP3nmZnblYdkfgMIIz+haMOQ2vLB5Zw
2Ehce+ILwugKdBIW9tpRmck0jcOPReUB9hlpXOn8nvz0eW1pNBGfwSfaOOctSEgh4zsfXbcgd2Jn
7YiLcE+rzTUKpcQUUVSWQv9nO0DoZh+DlhLDwj60v/FOryYPR07SdeujVyOdE2I/zo0g3+RWFA6m
+Ji4Jqxskcs1OBK6kQ8TkCU64RVEfUzbsXAQ87dmyudOCXTA6NWypyriMIzdC3JhuF7SABy8Xp9h
hzEtzD35Ij7KOvvoXPki6NYcbqMTMllkxDuIPbLC/xlbGI+gPqVbZXzTzKHvHO6F1C/wqbbDpZpl
dw6oE+OuxocgvBhpHpww/sjBe9HqxnFJ2i7hh1amIbXtRt8dcj0oiWR4KO8oD2QQzbkNKxcZrwPh
hBy47Tf8WKk6qT+FmGFV7eCHKeK4C6GkFFjM+7ghfBgJNbgAo2sCgzRjSJnwKA+bgj7BiZiGCx41
iCA6TwTH0uZafoYEWjN3uTB6gDnFKXRhLb12IjC0Y/asmDNJ+J8ZDyLSBBSrtgOfWGSWF6yl91td
ln/AyN61ywJZ0uXR69AFCw6iSnGb8YX5lTP5hlHHUaZxVBZtnzEQM+Nmo3iaFND55nwfYRbUdXxH
GFZ5WlRWnSmd2svS7Oi4kFndUt/TGRPlyvqNMNXAXdIgoeYpWkd+oATYQu72GXEPnT20Kko6hixg
ecnEWmKOdG8IqjFDaEPDsKaupUhswdp0B/4rqrCO5q5itfjaO3jONiNKeEzCHK0rNldM9OJYeDGo
poJXzYjjB+4W2Fv5VKxmOs6/2Dp7upcUoCVgVRCHxJJTSSeqe7Uq2z/meGrrC5PDH0JKlRT0amWZ
14ls0gR4QNMJXJzGhiSHt6EPsaWnx+rgi6Vw6HnJK7BR36xcnLDizjkCggdQhsUm2CnktqZRYAzJ
JfJhpFA1AgZOxJBie8lP4099ltM40JRGFptpCmA6Ullt0mwAoxhHdgtpbpumve4vfYNSV8LV7J3L
yvT38bwgqdRFjNkmQXjcl/WMpm8vH4IYRJNAIDzDboXYw9n7lDtyO5P2atlViecb1qKyaWEjeEzl
e+JH6UnGtiHg8kh4sjytQFNW1CHmW5JZmGMC/3+EnUlz3FiWpf9KWq4D1pjxUNbVC7lzEkWRlCiF
IjYwpZQEHHAMjhn49f2dx7S2ioy2yEWllSkk0h14w73nnqGaiYuzARNQI4g9by+cgQXikXaDLg93
+9twwqUuj7ExewsDHjaqVGuE02643FA1wj7wI16bDFXt5GOfOLoWmHcPbkfrF5xA2Yu+dn8kbTyy
5rwAr8698x9yn4cjNvWytjf2fVHbf2NV69ku5wHFq+8/DBUoBj0CY89rDVxBpLN1GLbee8CJnrv8
JH4zfF0sNdioMkwiTospo9yZrX1zXI/+AzFRasPAYmA3COEDUZD7AnPcTk67JB4ahh/W7Np65rgB
s68JwdkHH4orybbffkl2JhPl2etJca0vjxXWDjDBRRbBKeoaFhL1kPqyS4rJMEha7637sWyWpxx/
QkKqmh/Ohaluwqwb4CsvTpNZi+GhmjkvYKiV36yBejkl7dcEIgLmrpqnsW2mGii3fQCU6h7Q4Pr4
QXLEhWdK5H4SPOM75jq44GPFtA8YxzCYEDn3lybFryyGQ/zgQn1keoEIAmMkOzKiwD9H/gKn8sFO
VmZDAHsIFkZjwaAnGbP645JKG5lEHygSyTjCnYq7sO4nGunLR0joDNQ5kqy8yww0zb9A1L6cvXQe
8Wfh5Qy0UHYoUfk0z/NGMgAibvgK45UV9sisAy5YeBWm/GyLJdKzoxLxuLo+tqigDfpkIogfrJfy
wuEhFGc4+f7pNH60Aynrd9ysAMF88KAlCHI5P+MsRzONcsniH7/w3dILArTk2dUsnRPZ3sqhzwpw
e7pnjCuvnEzYbWroWlH3fGtP/MT+xKQvH6vkGbUM/7XAzTXh80IvozGm7R3r9lwmzwbxvPKoqgTW
WmtPyYoWpG2j/JM5cYvtGOJXDvcmBM/3Dq3Pg3tiEtyKVVduFzc1E39zRJZT0dwdLRVvD+JL7nub
Q2onuk9OA+XByveiTSfQl4Q2fcq87FnaqcPcNvGRr+c3qAR1tLR5233khpuWJuvb9cUlBUbJVBpn
LNwBvzR+P8LCKNcX47GK8qym7bBSj4UzkBpOHoR85DKh4VXP9AsXELeJ6WCXnjE8QcNr53Rz0EIe
7aflhVOJQwGFZRffWQ7ifprndOYogbUCs2hGEYHAVuNKdHZUMZUonFlmAlOEC8KxRl6jj1Ub3e+Y
Qf/9b//r//zvH+t/5f+k0TpvoEx/a6b6CSefcfjvv8fu3/+G2Zj++O7nf//dmCQMsTVmphUGbur7
scd///H906nJ+dseLDtmKhecJ5+YoTGUqK7ClRilObrPsxZZF0OKnCZgW66ZuB/zKUIQyKOC9Ktx
vM2kyjs8tyuW/Fz8GIvLsQso0NobnLy4bWbcJWkGcOKdrpeuwYQuumpzxCBaxzq3+bO8wC9ohDuC
M3o/8tMVZLncLZu5nSEuM8O47wnvlTpZW6VtIo5+Gl0crp02uoKv9lSeNI7CS5bn7DbyQuA4Zxbd
V+5zExscx+O73ddwjEGbHVz/9WMMoj89xjhMTRibyKRukrj/9hj3lZFHh/HZlw6HiAnWCw/MBStn
WMXY7BYNIpGpp1szVFc62kVW5Yx7CuVGpzYAAvjVMOJGXkGG9gBsUw6AUGE5SAKHi7KKisd2NbfV
UuJhh03sTtdUR9xgzFLi9XtZnG6TDS43JZxyov76+3l++h++YPDHddLACAcz8pancIiuOri5zgX3
YyA8tj+QLVMv8i5ZHi4E6QFJneYiIrzkSqhcSQZAQe+W+IAv9AGYyFGTgiSiw/vWxMNv3Xa50qLS
o8hT+H1D97TP6M/KG88EzLY67Hzv28W7dYk0dj33+yk7f8jODlw/TjWdAwyVaJEjyoEZuHhl6hbm
EplqaNL2LUI81rReifjWLbiw+oIhXPJDdR/CAWxXAmWo6gxubLkzPyOxvQkLLimYtd9VVWkEmyf9
h76uP/Qp1A5KZ5GLhPq7Pf89AjxWJyEkGXLx9TDNeOXSxkvd0S/hvQhbrc+qbqgRCVk2A02TCTDY
x0KGGAtrtN/Ik73EObwEt7/U04c2XDCCuV0SWnWZQwYMxmTE0hJkdiIdVnlX+hhr9EFmdH3KD0Kh
MZuZmHBeysxyQzaOb+itll4ywr2g2mtm56t4nIQK37o83Bz9sOtS0g+gE565hYh+My/0XmDZeN5q
/sRP3uILmfMpbO/8w18vMaMV9IeTKIogOkcpNxkbKIq0Av9wEoV1El58bLQrIrMiSmI+uS4PG+Ws
t3aBw8bGAtm4UsaC1AriLovbVmPBfbnsdMwZGcfVi01SwiQdguCnJo3fry18bhYHQssXlehaZCpK
zMSmbEViRZ1pdZbyd9dv0k8ZQp4NqJJbQQmiZ8RtmmownZ+jqDsWMeSHEOd1vAMNmKL8ph7NhfoO
/9XbHepu6WJzQoGq1UHaJIRn+laUI48WnNTPc3A55Ciz7icsQEXMYTgUfDIFR4AXkFQzX+uYFFUr
3PGPnyImrPgWEF4Ay+J+YAFgyXTLoP/rUAa3tNJX7UBJQeCSDTDiXPzr1+T96SCIIg+LldBl6GPc
0NeF8j9ek+M3se+VE8qL8/YOh8+vwTp+di9sLnLprZx+Yv9xFVYgD+LLt+lMWgO+iRju4r/Fhes2
N7jB/l5yOew4R/z1B4z8P6+jwI8jDwJpAtMlif/4AQNnCOM8aNcnkcG1hgivu0ZW84izwl0FXdgW
xYIIsFC7kRQJzTJuQ0yTXY4R7NarASYMB7GVFRp1hobbDaltNj3DInioKg5rsYTebH+Ja3ILTugT
Gw4GktA+IKhDlKNBq/lvk0p+dlMJuVwXWHdsRwJsiVLyWDDwlN0EzMIpfwjIsDca1ZFOAKcDhWly
SMKQZv/6KXl6Cv+224IoChIM5pG986T++JRosTGA2WhY3ZK+3U9Z2wV+jjQWiADEFxE6PkzFbY4x
qMY59G03b0uPM4YcB+2w//CZkj99JuO7sUkDF+epKA7/7RLtnbwvsJXcX6QhVoen+qh1o/e4UEFl
lTIPXXnLsKwNP5mOc0pnFmeZHlqJ5rwkWQ4Sy/1ff65Av/ePz8qkScy6hzabpGmoy/9/LPky9dYY
i20ERmDA4kcMCZOBFkqJf7pVXYZsgNEpR1R+Sohx8m+KxX5mw1mbx4A1kEvos26Bcp6k0FH/H/SY
8HjbLeURp1H+qCrIrAb3augbE95IOzVhhyGe+Y/v3jV/+kIpTk+BiaLQjzxAxD9+ocDz3CFsJ+9p
mOM7vXyhQpZPAQpOHYyJM2Zo2O3ne3RVJaBaSd9ej628Xj8OdMSnc3sMoLE20XhfJNvvuvmtVz7t
BbgvAGj03ricA0Q9MGBDZMo5q76d8Ogr/EBu0FDfmQalw0YFb+AGcFTqtMWt44XZ801uwg8D1+bA
SsOb9rt6taL77AwLHtoBn4//I2pHBF9AhSezY0sFrZJmEFXyiwByq5+SEIPxKlRVnN9qitZLJh4J
zJt/XaZo95+WUl+YlQSnYxn5/xGAaFxlB2/CY5bR3A4Bx3TCa9r9G7dqHvB4hhccIfNg5s/12zSg
5kETwP5fviTEgLCfE5h+sviCbPUhuaQP9hJd9g/NEH/BxeYxcKmMrV4beVpzKANgYFWznEv6c1BN
Lo8hpksV8OdxIFyW41+vbe//sxRiP018xgss7yj4t7oOYXtKi7huyMQAerERG+Qhq2jLHmrzSj8G
DEYy2J2O8mHg/0a0KRSiYYjZgCRCzsx9VAA/8Yr++sPhNPHnIyGNsQ4NDKc52ZJ++MeVurfol7wx
279YMZbBnkNAmSU8uTNJHJZEXoX/CknIa/JIwoQZcAYZtSqpq1dIZdZiyd1IeXVH4NcgdP4RpTGl
KYS7yoU/oPCd1mOkAFuLXYgruyFcd4kBZ1vuiWWzs1uGmIhhNZtotuKxPEHr0RWjEkPXWLWyT3QJ
yhXAzjfKAe8vctgbLFwxMoYxH64YaatsJh80e16UD7YkDP9Ac8DRYJ0B29DFKDZY76Ct898Hso3k
gk7WBhODQUZLDDJaXIaMXBwS+dcuHd+EmR02ABADPVp8T8FVpBKZlQ1+ATO3EmC3Bii105/K0N2a
WgAQYRGggsQteSB2NlfEmufkaDav7CiSQoSpLMQTYCJ8u6F7hZPScEgG0/SiwdrkUC4M2WZmGlUK
YyOPxXdIgKyr9TLelZHi0pTDlFsmGp157kD8DhksXjPjgRuXAVYNIfBIjr4Fy3HwG9k0IJ6lJjXf
wg6k4U0mt2ke1fHpbeivInedcoLzgVmAaq5e3AKM3ZCUtOl3J8I4yymBjnsX9Cmc9ZGUgYQcLf0o
a1qSssBkOh5Egn2pVWsbPj5XDLe204Mfzb6zH7O0IkOS/Pn3JdcB7gOSL/kcbHMAwoFiAf8hCoJd
HBrr9Tubf1H225DZqx27UvPA0b/wJdE0vORoXw5V02Pr1tIapNhGWFFdzzTBCputaMQOG8MTaOlw
2j7jkMtCrQU7XxS6smDnwZAeeyH6mboOnev4ku1wN7bs0QLmLtRszmwQ5wgoKrdZdQVbgH/+apUl
OilNVuE1gxv5m9xUymQ7ycCdjWga5qlW7CE6CUvnVSRCJeR2lBV35dTiZdZWF/C+oLyu9GwqjTSt
Eni4xHeWPS6uCMzyV7v9AIeqY098EA9vDHHKnXq2aM3i209qvbBrslxszNkmyGboUlzxM6kgSYpu
3ucbZWQ0BCfM5rLvOpabpHrxC6+ivj5KCN+szK109gJZvfaXqHrXAT3+1lb7K+3DF0vrzlesMKVz
SRqQR2wlICy2SDLWMH11phyKgkh0zCmo92EhHktOQcYWotyrWVh4hpZJhdaHubKANak+GYfQccAR
AePXDRJ6eveTBHyJprAzpdSJdWWBQUvHslGWSwkHqdleMVkn1092j5ZdsVQDuZQLzen9wNiWYS0m
L6b20WJPaXboiuIVx9nqMG7Ld1GZdH9ZigUYM5RKUk3uTeFgzqBJf3gi4QpuGvOkCYdc1+U/DCtW
4/mFVWmpQBZvaGXa7/rrdxGMSmikzszWq0oMdCHVY9Tjg0XvQwmNa2BcIxwnRAQAYUSDTnmh5AOs
RGkeYSg/mxqWv9nZHyW8uyOa0hBFgHUn4oGECWqhET3ICuvM0yaC+XzYSUaypj55AXlaXIJ2pw/H
1kPUtxcm33Ct0aXzuLcEFZ5h65sN8VZLcLklZsD6IwaS/kOxh23Kyjml+W3jMlfgpOSkgehxFZzC
/KvOSMY2jL5kEOsyrX3vBDTgpLDhYSfJE+pasAoUXXwDIdmdhz/J4HLqcKq4IyW9vD9FryXyBxmB
i7byjfYghy/iJEYiRP5V44cjQ/aQgbMTEsgwt/x4xkmg0y5Q8EJoODgRiAa/WgVNAKMCTODs3pZC
SRVoHU5MwJsBnKw7dQSE0oLuhg8u68K5B7ldIsHqkCd7pTDv8q+2XkdpvPzaIIuB+8HJJX9c63pW
yjrycn7BgoyFisSNq0ThcBxAz7IXs3GroY+MUuy6NkHvqt54ODNNyE9cddAECTyWmoOK4YI6WMIW
HcptSxudyKz77YBiRmU1zJytXHKqtBJM+VuXNYQ8DI5Jy5Eu21J7Wl2g1vUs9GHUlLqi/MHzm9xw
5eXlE0lLONZnt+gMT5/nbOqQB2JWWbJsrEUmRESYB/QO1kksjU+/NsuJfKwcuwUX97G34GYneZCH
Y0jSN+pYaaugmLUF8FQ4QSwYNsFIECBb+LtI0ZhYm8Frv+QctuD+lIk6HHIPtqyG5RogMSp4bh3G
EAOu+Za+XXkayXVQOxhmv+Zn/mlFrOIV0SHTvU05k2rchpkqPT2sqZfRiwI64cCGSVQ44NCgYsAw
iyarlPJn4NO0cJCIAlDkFm5l1ypYCWD8TStIRfPJg03qMy44qBjNQ4wTxZeblRPBEc39ycTdqo9w
08d36Bx96tbtWDhYodra05rjhgFzXJGAGZ4zsXMgHe5KUkq86RtGQ/l1FWuoCp8JrzausgyXjQab
sTu73dtNhsOykRAwXxXLlz5on8RWXwr+UPNh/CD4PGYuD/1afpWEK08RpTJ8PSjRzq2yn3ukiQks
GA6/E3mcLPgHMDDiRQM6DaovkXfmC+AgxRUKde6qgnLCKL0652pdFvbyorh4e0AsC8sNf2QOkwVS
3RAAe1myecknsQGe1QhFLazY0favOadkgmLoc3Z7CPMyOPJgb+guqNeOgdKybGTlvHN/5DU/Vzbr
thZiPLfsoG6wmIaFK2NhDPSF8RhbWxBRr6g8ZvYMV4WPzH1pjqhBIbCM+BpN65fW41DVv7ZhlLqv
GQ7cm6rFVloStGFRBdJsUEpjPoaBUm4iBpHWjB2GtnVU0F6FA8Aj6LjDmJKzCRDauh1/0XA83YUZ
ZUeFfhcsmQMs5IfgMwk+4b/O4xTerm6z0yDydKwvgOxyXLkNMtuorhfoibylhXuSyvDGWTBzALKG
XQhxTOGdLPyfqqqakd9i5BYCcDDeDQ4c1jDK321+gNCIECEYMucfYqhKzR2kPEdZqqRr/c8ijC8M
JDHU1R0rhfP5KemTZxzWn5GpkP+C4IzKRNxRmyhqtX06umTGph5d/XM/EOOOe8hxmRBh4V+SyOVA
HP4qlDcy+ToNr++QuNALbR65fp5d1jipU9aJBCUDBAhppCzqzeRQ4FAKEM6oUpQpu0V6cw+0iNAh
nAp4yWTQM9Q7y9mafTOkyc9kYGgSsPSoYl4ZpH1PUga0pY4E6SKrJvtJaiYl28wszWlpPVqoYYDP
JSJKNG9auYioSez7KjbdYBQ7De3/xhKiyoBHyZP9YKUr1c4M2ojauLMC4E69uqQbUJ5xrp3osnde
EjvfUvwH0Gm7myzJpe3VHcuhSH2By2mADZvk/WH9k8gOpJj2DAPrykPGFZs6KHqxJZbN7oK3Vcba
bJEuSqeG99f5hZn4V9gfFBJIiERwhM4fEbKy8slc2mkSOpH14g0Ii1qUNDNTmZ2W++acoTUFJVt0
DiQ1WO8ZaqA0UHYzlmeenHWrNQmNHoP00+Hs7Fc7GGSpX2VpMgHzB3jIT9aj1DJ7MXNHaNjDF2CQ
Lw0+ZsRxu17jlLfdLVFF55PALNJKDRroXxhmkFg4U5n1J0pwTPPSw1TB7c/X1JBMR8vv8QkpArme
z+qHkEW/Gd7jr31MTfyPhQDdRARGB+9ebNkmbbfijVVe4YcdZNQZjOJImNrr8xPsvKeqQEmEHv0r
WdqvFeYrB00cdzykjwHeFiRn0OUGHbXOKZ0+riiJsS1UFWUznAx1G5ArW4RCBToxAZiqSHBZpsVl
aCpkIslwuGe2jDmT1OlzjdSuw+/M9xvlWL9wfuJzdOIhy8zwXVR153dpsZ5v24FTOncVLEnnzghr
fKyA9a9pezgYKlghFo87UzHlZxQcSo1xe1pDU0rurHOtpu+EQ6DmE9cv4HWyvHt5oHS63DCkgzyI
xTpWmt9d1J5H5wRhCsoNUquAiT6FPVHLPQ/cOkkBT0S3s8TC8hWyrncmSh/CnOtSFD/ZaShwWoFR
kLhek5WmIui4OPUVgw4DbnBpDLiLJD5CQybtC18NNBy2ttvfrSNSv35jV0O5ZVaOIyQMBs6kmSVM
D00NRgg315eQJtZU5eAYbsVDkIC4wJU5wcHxcVhkRqUX4fq4KuVz+U+8kgIOWe6t3KFzwW/uyPFK
zJPcYYcarhj/mmcFzwaOMY5xOcZsNmDWPbPo3nw2Ap40Zzd/Y+QfuOB4b/mHQfdkBTWitw1ysQ83
rsoWkQ4pdvZyFS0y40iqZso4UXDlL9EzHqIdhB6IegLPChBAzK4PUdCeMcOTQ1QOSz50xu3O8NiO
055dYzaMsSqWGuGJC4NNsE5cP0pTHEQDAUrCv76NlRE6++09AlMuw5QCaaqnLxBfvluHtJl6H+SN
5+xSSerzCJWy6cnwoHiSHDvMSx6tskt3RhgpLQ9CCgxxygGPij8Aax06uZWUTO2HCyK/NwatwwFo
pYG5u70yqpQNbmkdYgYfOHFwQ6IfNgrPtiFB1BJqyUDGECDjXQ0VIyJct7Bhgu5A/87ZdVY1JXcN
k4j2ymIjdBinl55SDWYTsr1JmkJmjbwnWZNByrxxsYlvc9ZNq1hQeO18q5iTkoraYe5O5eBRjlvT
3iXU+JSDE8MT/mhmf2IFa8UZrkLX6TvQ1Q3mH7hSsCEdVHl5LLZczg+BYi2/PihN7G+RGMSpbSCq
HIaKch3Z5nUvJ4+E2hUmPRWi4C83BqgxVXIEwM1gy61X2AqwBkcWbtDQ5UFWAk/qqGeziATbISkx
IaWyxZLrtQ3jFZhl4v5wQFG11pAtcTd4EUwMMAkoOvAdEJ1eu/gXWZ2tQNkh1jIv1SKGqqU6VpBA
6LZJyeyBwObMa0HIA0kqAz7OACfbl7wWkRYUyhZ+QMEBv5S92RYYt7iQ9yuDFpUt3gLXkXNFLZLc
dLPDPC694HjBRuVZm0KvO6bEtSdZ5eEPQB7wG1cKEuqVXF6gT35vjfNbXmX+M+fzSHnIL7dK6XZR
9m7AFgl93jAMdLxR9IMZGIMFsUAMt741cYIRg/b01T1R6oPdLB4v1mZ7WcMJrM2oSVd4yQ7Dyho9
YwUR7ZqGnGks/NLfEiwVaOxZUhipyjyABFDsb9m3MojEeB5n64wKV/5lOtqGqX4/TGPFXcnLBxrZ
MdVnggiEgzV/B8urnRC9M5vi5nHVmbu8BRkGLnsfcMvtv3rjub/qsiWnuWb87dISOAHYS5HFDLor
ncMDldKEkoS0GqqPjiN2DEg+XDgAkjN9beOiQaliLGngXjSRumbZS+41JVjY4rPgVgD4CHLYQ2xI
3h7Ks0BwCWysG4LMWEsbXFFuxf3mLYMjkMEOshY5Ocmwme5Yuj/oxXwMzWhqAMdGZxzF3G/5CMnC
Rv0uHhfKm8mzyMSStoArY9K7ML5UlTSsMWZWNOEMW99bc2sd3NZNIZYPbAjHQJin23EN4QFGs5MS
BWO9TxUQ8/YyO5b5ErLlgWLheVRib3KbY0SmgjRfKESBnPmqUpSqixpwm0e9mCEuxhkHQeU7qO04
GMQp8Drj1gNbQhbMcBJ4XJipHZdWJDOaynfIOPHxhvpxfGvKQq5jeTdYfDFgVl37w/Mpz5i9ilyB
gcagatQvPgIHEOPH36j89GGIAZPFzCHNAICgpHwxBC+8wzKPI4EBwGfLwiXHCYmGLEI9cGDX2aKv
EBNwf8v4mW6o9c8csWkQ+6QA2R1/MMC9NSCpV9x1wN2yHRtqdUQdepg8RBJuOxhtkIUrV20O/DNS
P6lNfQydUeTKZGC80gZUDWgnEq1QNpZyFn8KYQLTIwBAW31TpYMVYPKInUj5ySiYPDwxk8IOrXrN
u+i9Najg3MfQyNMD9MAj3YKvg6X3TwzSbqBJsJNm/g3eV1xEAwV/xUiuFTUDBgHzLaVHuAbMcokp
D90WSqiE422hODfccFBkXOInw71B68KjCbFR1MJpz9ry0oLlTv2jIr8U8gqGLUNNWWQZgcYXttJz
jsG1qI6bMy8v2JIza0AQCeudbQ8/WSQY0vBkYoLr68PSAyhrnLHUQBzOwkquIbWuNM4LzvQHzgZq
qt0rXnLXL15aLPJoTNLklkjK+qE6Q6I4nV+ixD2htqz3w7CoSgOF2c/h5Z0Xj/RyLAtT5GjmLX7e
cAbqGy8T+AXqAbywOf1p9W3qha83w1lta3uGKhCghPYwym4zLsUcccvBjvys2b1+lnaPLX/yDfao
iznTwd4eFkxfVt5AQK6FNssSUHrarfNmoqVwZZ+VAV7JPIVmtHOaY3Fyf8Nfjko3ZqOFAZC59a93
J0Jx8Fk5YmxFApLhw3cqvC5CZmJ8/EODnbZu3cHjL+TT1j7bWAcrQfej7GNd1RdmKAgGkWy+K4vq
Zjihq1xSfD6RAuLJroET8/KcRYRfOCXGwgeXs1MuAr69KsEydTdQyTDhyPHYv9Jo22ykILB6wGOV
Fr3gNEKuOGeEm2Pii8saHzSGirDJGihrYcJtCwOs9VfYlV9No3UzY2O8c6/b9Ks2HDEv4hI0GXVr
GGJYlO+sP6ik9CrQFMKN8zwsCGy17r5m4vQzdC7/gA9K/eITvFJO7o+VkJyPeSwhmUalWCIanPxA
+6nbhyEe3puMvjl3dWaPHBdkgZI1BAhhIkRIg24qmEh8ZoeIvkp3DB7FbDxfQgGF6AUDnyp34JB2
fIkWtoM7MPHCpims4AElnOGa6kJvehf2VDSYyfFksP2SjCyoJaTAD82ClVnYP5LoBnUzRpiWj04K
4hrHpc+JTJ24mHDH2RAmdt7qQGdOjiics+RCE+oSKYFrIgFOrlIduXe1mflWWPKjU9djz0+IOrB9
B5zbsFO0blHhhJMuk/L3rmjeDNX4aunJgbgTTrB4IfFJGbMUtJauiycx8QsS3GO7D3rKzYdXkfa8
hd8tqF572YatSPCjigedzkq0q1vyC5BpcrOke99iWOmAjKCVZBUXIW4ILc8RQQNPWZKbJUaJFgm1
qHmT7sgNaUL9j+5Zd+cAz8cGNdg8ts9CAdqer9mSWfllG/DXMx6NniUzY1wHWiFcf4GqPOT0zfb/
OVE9uKS5XIn2snYBGU9QJECk6u0uW9v4wyVdtqt2hcNcJaw+/ARxnww4BdxSnPRInsoLPZJb43cN
KSq9Ji6Oz+Dpr/T8WWUU08psTWYxXBya8A0OFztC2/qIihWomJ7VKv8rV/B/LOSA9kAMKqBU0NmR
/6kaZH8cL8X7OrsUXy9ZdJFu4dE9rVxq3LFUa5jdWZJ9xVnanhEwtw0QcL5huUG85tu5R8LuDzNt
uEyQH0vNjRUuVxOGCa1EJXSR7+EaciiCZx0AFIIDkid02mjQ3u3M0W1aux32M8pD+ot8GzIMhw7f
IVx1g21Agm3Aa+TedYkER1deuXzfquTUxRHpBA2MT+VGYKhWd9Ew6E7pGNsES19mnvR+o1UFlz6k
x2FKQzGnC3rRKfm09NVAxDM87B3B8JW+DSDoNwvWdo1/+eqQVMxkoG7uIVtQrGt2UPlsObWz7B1Y
Qent2FT18by5Dy6xPcIprWtYG+NvDVFYOVVMvmSEbTaMwMw0IVkfA8O3Y9j9MbQ2VnA7bm2gCuUw
L57tf6lfzoZBeVtyjkfsCQRWsLa+WIQ1rOvgg31PADaG3lDnBwCv6/O89LrzbmMTX3hmBhYq7wMI
0upeUgFgAe681h0wpGGibtIqKigtGNOJUwtJdHu/YC0FMY/lY61W8oS92WraB2j4Oq1RhkMjlfei
pL0QL378kKvDdQvWApQB82+AoIqUgPO5wr39HVA19y45hof2xFvjpp6wVWmfGLcxjY5G/1jVnLS4
/r6++cUxhRkm0grOnPWAQjwtuPz0j6qNinz9Si2BHInt26Yh/jscXNXuzngL8mWs5dSysIAG6R7w
LaHjzTlPlmj5BOKH2w371lrRGGGm07MaQ40qhhCoN5yBTDBLeBlmZuZmYl7gcTljZPJlds5cuGzW
3CP0Z5h0achgNxy3V647PCh8SPA596+78beWhUPcVdqNqTPKu5WG9A1O9FU0TmB7PHDGQDGeMxwM
HFJyHhywN7qyVrDETXPyVth0WkHeYlQleSuRhZKYDx4biTXN0anUuCXV+anTLFQ7GkqkmS4D1vfe
8GoLNb3lZWF8DLYZXjQrySijK1LF5GOwFHxaa1avBcdTRgw7kq898Vy0tV3AvkMbtBm0wTOzmjhQ
48cETtb/YichJeDQqOUO4+FQDxFU1Q+wNjcqmnf7PRaC5KG1uxpaMWyE5bF+DSM+xVq0BkuorT8S
xsBsFPzYZnO4CieqxRKVbwnFOrLtFuZiJzENpOQ358EIlR09HKjBxAliqyZoxViQwgi1nX/KTQdz
5nzVtEojlfH77LCYAsUg7Iu2HQnuY9+/kmTHmWOvot18C5Jgf5wbv+SbZbwW3NPTD4jVMTLR4zpd
VEEgyrwZ8pGtYMFcYcmEqHwXjzVv+gLJK6RWK/42ghzY5Jq5yaKhWirAqw6hxyAbL4t5mABYIVQ+
gZiQlsMiVoh1ExXVYFiooLAGSt9zMkIv6fbgjmE6DzkEX4DacgxxsHvEaJixRUEj+6YLbflNw6JL
oRFVJcvKHxV5OODgqQ72nTXbtvuTHbiZQF1vqCnfhQs892Vkh1DmYG16qTpttLfVZnIeojREfjlk
lNakaXNO1xx0ieC3ueUTGZSSZkWi63R8mNBh9uyhUF5mlrpbQsSAPjXI90i+LRZpRjeBGdyJPNhw
oRJzyFAlwKegw62XL9bBzSaFLaRyGQJy7c4joEOpw9Tos/vdTmNxO/11pKmz60LpZIcumA2vKLnr
CuPDLzehQLDHgVLv2n5oGQg4s2ocDW1sBQBWq1EfqyQsZiC6juPfBmWAjRLad3Z/pl0YPnJU8iQ1
FkLu/DhkTNtEgqaaEXNU0MubSO5UvzB0ehnWcYbsDgiiimoow0/kv94vPhO9mfQmSiZo5zZad+jI
MloQNEt5av8p0qxhe/O7xTnC3L0FwMT5o9nW78TzZoQ96tnDVut1OCwTsNyONUtFecpBwhKwSEc+
kRRUzVSVJ3JHe36rDVfsO0HiA6c07or1P5MdTLLEAviwDyCHASbi73aMD/Bt5UjnEP0duRspBywA
RgMiOLg1X7491dfwVF9Ew5awfHd4EiocuLmBiE9MoC6qzpfs67zQK+3QuMhZRflPw9v4NNgD9zyD
Tc41TOSwleQ0S3Jhn8uO4HFlNSAfYW3a6TnlTQswfS9LMJWWQA0bc1DgPkwsGjpzQBm+gg34wT0V
6NEN7qGDfA8L6qEhE07TynabF1ed5bUuz4IhYXTgjPxrOwuT7R6CcULdauYNhJwG799cpJHW4IXO
7g/ZAvTYX0W6jDmrK4x93g2jHKV7+t5yg1NWQ6/nIifB7/fmxMMUYxuHKDlTwm0tM8bI6jxnGaQJ
smoyv/19dyRdvJAdxbvKI684oo5YKCmQuXh8GM9tf10vzQ6zi85pJh7ALfnsVrWAdOtrOfBom5QJ
W8HhMbMkq22Gi04pWe68h6EYv41Mrt/VEbowvQyBRu7AQwhmYo+I6MPbhAwTPFAZegsLyUcQKE0W
EioP3BJZPgn1WbDrMISDNOu2w1knODgrN0UZeaHuz+1zGaUbErTmGX3izNgPmHrRaqPQFIvZmlqF
BRq+YeEcsTJ4O6HBsT+9/n8fzWcZiQCaoPV+5LZgtpjzxBxFKnl+5V6dk424qvOcfmAWDRR06c8F
pssw2EYYdQ5yz4+AstVrWAD4IazmaVM9Sp7XdWtwPV7iAh9wFpwM2PAeMJpQcgqQsym5Ki3EWSpK
lwfbr5zdpaH7mRngApZggB1sF7RamqTpmGj46Ijj0w9y+mgyFnyvxK8y5dkDHrqfikte3hXaCY7L
CS7LCMArzaZo7soWj1pSQMsD7GKygCPn9Lkncuuznf30MuuDcgNrR1ShsT8/7Wd6t0DxrfiTzLd2
N2NIR3yjzFXytk0/T1nkuO/6OiWamIRSfH05y1DYEEbFMAinlZl7n5B1yHg4VN17/t58dAEcjrbg
ABK7NQ33rXVgP5Vmg6mdz4eT32R0tgwQkKRZMIK+HjtmoAydR/ZgcjbNleGBB/DBFKWbjBwnywLa
6qCKfBeU+e92p2tkGa8n6ETNtZ3m7ps664k+q0wBp4pzx1pcQc8saaY/Me/yPD5K527ecW85uEjh
ZWX5kc/4OSQlhCfa9wjnXGoa3VIyX1HSsM0Iy2tcagNsSkRy0sEhQ/rqPALmUgZhhKVJmSzjJWlU
VN4+SK4xFjc2/IP8IJ4ae73qKRlbzhXyxtiMxMs/Wto6lbMkRrOsr2RUiBAB4pzPzQdoi+ZWfEyn
gVKOyz4qJZEn0Dv8XlY8Z5tkS0YmNzVD9zKX9DIVrpJzTOowWzbOzJV9C2qi+4Qcjt/agc9fsMft
ZIjBNw9u6fyHuaPg0tGNdRfLHlsIzbXsBW9mhh60Qw9YtDMwWfHBsb+/B1kFL0dYBUJcJSMZNQrX
dLLT+sLqbu+wwcgeEyEuDaCkiSh9xChfYspI8m5g8dFHMY1AOlyBnL2jYjNMHACOPeBZJ6PEt3Lm
IBmb96WUkj0OiSRgqtB1VT2waz4zeGea0XGP4KKgiRozOQyLvCOWv/GRIYa56ar4azZkn2T6GQgH
1QvfC+ZTFm2HU6AXtcd8H8tB7cH0Wk8nEQQcSU7LDWQWmIqiu8AQGfJpiQBZo1NDGvoTIY5Unk19
uavCrWRMo/vMpsOSLXpLz4mleUqzWVrzZ+S7pdh5e0Upt0N658lgdW8enFYfrR1/BlvsXWPADzBR
wCwtydujOuPLDSu7jWxy/jFnse07pRWyppCIylkrcvvasZvGbIqdL8YbBTuuZwNvAf+W4PhGM5mE
x1NoXNlTmk8ArDZ+s2Z3vYJOQzRySrKGHsUDV/ctTzj7+e1c2bKSEMTOhwYdAi6JI1EsfGs5GGmK
QR44/R50Jt3ocFeB/i6clEx7voEofMc1nI3G3RmQ8SAPooWIyAGzzXeWc5LUfnCYcvOJG7E6YjU/
MjHdLwdbB7mheh/wIFt3WPNcvN5xGBs/G5oQADPsA2Gx2thyS5ORGNMGX2A58SifKiYOt3YemfO6
D5aXtKtTWHziHZpIMxmfjVdlbClnVnWT8wbQIFPyzsClO4GjeFqcCurB85m1yHKB9Ft6nPmJQDsb
niwy2xBQlRXceogpT7Q8vE2E0tDLVUy9ja5ha9GTZA8MCGiKA3zB4GQNBx7X52HpGJUzHRGNRbaj
dhy0Y1Jm2U160KWD0pVqHgKJDwsDQAWXfU5u64has9uEslZY7eF4GwSPOqoAnwb8nlT77GiNgUVE
uQ173g8aLudImRNB0ki/DhM/SbZkw6YKd1WyppzolQ3wZoHvNohzQbOliERe29AyBl1o7vSQme7J
jakVOUPYowFYwAyd+Vmi/oEG+kY6FrcmjiDBTZRNyaZwLmq+Ah5kVSJ66e0AyGB5gaPdYUcD+hsk
cObWQtZ2DR7LE/jdctHwymVOoUWLUg0WHAMVuwd2TRaCpPlZ7nlGdcoszSmYvbUQOQ9BIDgm0kdY
8UOJKBX5Tk3CqvQ4ENuIEjPfQ/OgcECb5G69qGRebV3I3LHbb1S/6dZITjSgCe2vhli7wxUsyXo4
8dJbw9ghTLhOQWcelpmPKzlu6yCX8DEdqbi76Ne+M3bjMAtArRdyKDYKuwtzo4ZMmJug4QDodxYi
Ldt8WKIhJVaOvtCEIOsA+6QAONjUlZsADjSt4pLLyQC2HalQHu97CDDsLauIpjL5WU6seL01e2Yo
V21wwvtESuGAPp3eYrlyEo5VQIDtPdQ5wEblhsGjpLefGQDMeIxrDqhZKqMsAFK3om/zKcFd9KsE
IUIpKDeUoS7/OPB4g4OPCTrjxvI4490DdQjUIV+f7bjdbtFg4ROH+F6WwlTE5jWhuETyqEQ/daUa
2bmgUcJLhIWIL0x44ZE10kc0c4Z6bGRU6ZxwJMJTG6aAIl5cw/pXI4dEBIh/4sIJVy4hOZEpNLbv
ePJnHrQlq+EywRwl5eNRermD0z0nM/bq9U6DyCTixC4B38/M05BNhEdHh1Ob/8OWFqXD3SPJH0E/
QEstZFzRRnukLpo/94aliskCHY+2wGxAHBxU4vwyiJxw6aypn42iyfFCd0dNWlxqGdOKjuyyFxYf
A7FT/ntPfxGeRSitazYNlR/YMaCS+HHWq946hs4zU6LmjMK/pkXZGa0BPUPpd0MKjFmWUeUpfcDR
qve8i+Ges+5RcDlwBkJ9JjqtgBWbNWEhnbDuuL8heQYDfFLbCzRAMthE5QbAvo/2LxrOdvg97Q5K
J5A1cLYVYoSCK+T3hnoDQGHFRMKZOErPdTt+0WDKGqS3q85Hj3jmYbCtBnghZ9jb5KNMwBG0kuCm
sJnaSsVWMn+ELEJ5Qrl/7162geXHQhdwp8Su5YK0wA4SbQAh/Fq81fEpSbsO5uh5/+KSe2TxPBt5
AeP7jaeiX4/ulKOOfVR6E/XKvv7MDdbyzdzAuoq6/YsZGTHLpVkJNbrApO/qEd9dYy2UE50xbcMX
DfwUntJ7vIH/S9mZNsWNZVv7r1TUZ6uv5uHG7Y54IZmNwRjKLn9RuF0upaSUlKkxpV//PutQrmsS
B/SNoHAaKKzUcM7ea6/hzVJwTxY56S1GOIqIrEZQ3639K6ypssTD+LN/sEc2CGwuP3ctD9Ebb07z
JdvGO3Id0FFr1moUSo8kbrrmrGHVEsmAjJRlTNo23vM2hVh0waWxMVHPKPacP9OyvCEXPIg2C+2E
DQHKd1iLNNpvJnYoCDd8IvzWBNQ63HZUG9iaqdXOKqu+sOUDb7nduGm2OWP6kkXJ6LvRMdL9AlKi
sH8zRvL+ho/4MKWaroHfHU8N64ah0mLJxhqzr2YUccl5rSzkNwWLXVwFa04rODT/Fj/8KL+S4Zzp
XCfk3NO2dcFGk+LcCpihtQRIRDmrTFTQw+JaU4cYs5b8kt38EONPB6wog1DmhLGH5r1amVYK5tSn
pgveIiqjXLZJVn6zDNuxGC2YtV3EwsPyC9sDXyuWzGt04igNU/ZpI7QRqPXG6m08m1JAF0MzMv5r
BF7A6NupoYC4iP0tMhL8qrEEW4ow6Yr8ods06XvX9T64VfVBJBaDBEsa8DhDxxg9I8D3aO6Tu2rI
wCRQPTVL8htu0X8YWLmpLf+jwFgoAZtTnNy/xtUGqz3DohJcDDkTKlXNItMxXzZ1hoBYM/7PkH1T
9mm+OuPfTJ9aXMQl50DDRG3kBBjTzspSh/nelcGuMhQnIHTQHWlu1yy57A9yfejEMjKohasfiKmW
NW8AMEhwpQRZQhUDoQvST66SxuLQjEAv4y6j+2LjFiJleLxjz9DUqljDMHCbYJCx0OFhiuosgrag
snfrgmeGIBg4oYlenSdldbTbl95RpKFtnLIEKFVTYsYpp0JrtyqZcZHoJ/+D1/Jclw57QJZCZjXF
N4RQcTYRJIpPPirysef2qqkOCKGiKCSnwQhKspm/UcaznQ1skRGb0QjnqzwiBqq7HVM2NSwzczQV
4R3FDtq1tYvRI2Qq5O3LkRkQTTtolQvdn6wnjF+sKfbawMEatM/qlfCEcRCKsKEyMdkaJXobsk+Z
5KOYwd6c+Sck8WUkAJToQAQGKV2Aac0U4hvFKIPBl00UVAcz2ZBauxw8agR9Zw+n8PJ9MGpDYfFF
jEVz975En3Fiz178jkiZdYsUPst5ArmFjQv3BqGFwtuluSwEr/sVS2AUBO42w7f4gaAfGGFMZLBi
0R0XhowaR9EQimy6bgII2AhHtL0VW2Y1bKxb5CI8krRNjC2t8M4e2BMc/reaOrSGMCAi8+SqcE1y
1BN99EfWAPz4FWRiPbe+0xLCnsGNQrv8yd5xF75ZSLeIe2vYPNjzninfjsnFxLsWq30BUq9Hyvza
SFczubfFW3fpq4SdB/fsqQpOpoAK1ZjQioe97HZfgyH5HSoziGHO6feZF1HUiww75+gXilEwOPoA
Q+cqoW9C15KxdZtbdh5u/PIh3mNIKPufpmYpjku26WyfffRIjILARztcMiRF1/Egl3OXEm5bPsBH
mC+VwhDB5Dyuq+5t7YU1sC2OjUBFq7gP8NGa3bmwyBx5iBUcokdC0uo37b5CBwLYfm+MqcoOVllW
s1O2Canr+KGIDypsF/IpXl11SDJjsU8cUjs1RekhJIkL9qbwfbwKN7Z9Hw+U4YZUjkbXvcazDvtQ
3EQUm0h2GL2Ai5nevakVxMrzJcrrcp4z9TPG309n37OoQkykbmnnNDSj7ItrbmHpXHQFtLhNDU14
wuMDyQ8SqcNsVZRC7M55/GVkAL0fKd0t5tu1Baw3z8QQssCWe8hBxhawAjWaQY3e1GSLbuZqXTyQ
G8NKEnHnGZNHxk4fS4EHdTukN/KyXdbIDmIeJLzO1rhRJztrA52weDBjUDNgh/LJfKaGk+jzEKgk
VzPWrtnOR9mUY+4WrT10cS2bLvuzEu+1rcXW+ADSccPGnuyR9YX1gwYThuXrU1QwzDJ4Bflr2K2h
2e7nLHQxkReevUcahsCX4Jke99odwsIHxizqn/mlrBU1D/ZK2AVJN83OCYLIebA9LOhzOcIN1IVx
BSGMeT8/Dt06pojC3oeNXq4wdfhWj6RaVvY5nrQURSlhTdrvDBCioogBFeWPcWzxhFuVEEW6lCtv
UApR5szjDREMlzXM5tx6U6ABdh70BI0YBEiuSHxn6vrrsLTxIEbizxLd5NQHdeKu0wCr3wdDe/Bx
wupaBBJrCLXCW2zchEqresU6w39ueiKdfOIGseN4vh/p+z9YVHC+19shC9x7WQbIyc8ABxmWHrvt
rbR4dBiX+hMi0oU4rlycUxkqTiVqzQCHhCQ5lxZebwawBspUemnjjoZb2w3TUTwHGSbJBqTFXJco
4C5UQ8IDIRsG9VqtxL4bbGtCrBmiHhECO1DLPj3XZ0tVYm4HB6Kgl5Fvzcs+AYE8Z54adGBfkNjw
Q73ADyL3wM8C+gy2gMRIv9W7z3x8K+DfGpMOTI9wXlhtsvoaK4wTWfMxVmcICW6CeyI3PoooaIgd
dXrO6ComzBNZUBP9W88+K+QZZAhMvI1tFxvLfoLgS49ECFZXsC5Ai4jpEgzHRMCV1WD9s2f7l3uZ
HALNpKuYVv6CPdMyrTSNKDz0RlAkx9Z/H3XZbdvi2wX8a1lYrKTBK8ZKzjPHnjj2bD0pdoTzYnh4
bxT7vVglTk0EEG5BajMmC2+VgKKjjB59MuIdDNAiuU4A88Fpz3EWuygH2nnPP9GFlS4Lp8Sbeeg+
ZPnpy5cveXbz6gATkE/XdZ0ojg8uH8lkPZrbNHkXY/p/jAVMetRXu4nEVWoTE4iW5Sl3KCaVLOb2
lQRfJlvaQ9eLARZ7P/Y9PNNUVpYtbFVrtmpP2UNFitoUxVGJA03AHNvf7d83LbYLxcyQm7gghlxQ
YMuQ21nB7QT9fTFgiJayR+OEkrXYiGR1ymzVTAgqIJyg4T1dpwmdgld8aLZqOMQOb/DUZmyXe4C+
vQsNotndGEtapoIztC+gQ5uUUApSmhxFW1LWzuhAAZjivZiobZRDGWE+pLELKzDMCjmHasAIOgeX
QbsHGSGQsDAbXvm1+AtivE07BlV4TTTEHaybuyyyAaMKasPOoXQSKR8u9Z+pxUbZBewh5VYgXcjY
Qn6eBoVrW0+JE9Zv6Rjkn6a8y04X8THBghnt7VEMeb2mXa8b0zxz++BGcFwX4i6KKM8+vFO9yE0R
S5YNeyK+LdIpYXOJPOB6mpjhlTjLySKG6auRDGyYXjJHRmJ+LuG9ByFgCcbTFqbNyzeo87PjwoMk
YY3BKik89LzysowQcKZJb4WHsXs9sBJdgCVeMdS4kqGXVJWTj3eXPdIXwyuELB/Rln1/brRrtPhE
vXxc4TMTpzhJbOIXGZqGUeAn+v4Pqz6S3DzfbLzlrQzuJJORl6VZ6VXeAm9iTITak705xQrNhjBs
TxMMMU4irpN2wZ0qrG7ygX8fMRHSxNmj89MmDG6mMP7gN98UBm6Qdvmsme0CVQ3UafmasZegEBQJ
S42TnHXsAVB2BwYO/ejYD6v3xlsOf6OpYAo11rfD4H6oPEZg0ETEgYBgfm4852BVSMWjfAiNdJsa
5KhVXapkApzyDIQtux15jWdr7n95YRt/gGhDuWg19DW4Zr1+np9f/8RJvCiw/QCKgcfFfXqeR3sH
SLsPMtZDqFdAoPJzVCWoMyDCupK5O64vWOiJzJyMPyWHKldGbXzG6oy95eXr/9y8h+OKoe3qoGwO
8cCYqt70ZIDkYYxE9NHHSQaHZifHyEsZf/JhyyyGk+zYCnPfV+4d3d2Z3Iu8DgA1cd95JdY9r7mw
/eSUuX7AruPw1LiEFxwWJGEZ7RxcFK4ncp5MQZKyvUqBAKRk5D14kp5Zo/tZFhIdz3LaY9SahB+s
HsMzyXoDDI8CLvPLJ+25m1cCThaGTuz6LvD9ocvYUiVMPzaYkjfYLsofzq8JCKX8kVpanoBaaEqc
xDqBRHIT1VapqkGqf+2U+LGcyJZVmjZDbJfmVt5IfgatdKpvVfuM1A7kFCMaxGJFpYGHyaTcOTVf
e/ktuc8MyjBNjBw7iPEfxcwpOrgPxr7IXGw6smtwMdQU1D8ABQLIGc6e2pi5TkTo2C7CCv597fOQ
8y9keeUPUPNdpBnqvbFIZAc6kd+qVaiQfrUSOVxHcXIKbd+PabZtB7fUAzcni0h7e53uMVHWc7SE
F1P5uF5pfc8c8ELsVGRJYyQDDWcYHbDyCj3eV0swulyzXq8f3deO6+D8LdSU2aYdq3emfiQUQb5n
DPlOjVrVztCYRMl5aLvHuxhY1tCnK1AWP8AjNByZSaCy7hCO2MU9xI2btkd+zB1Uw/Zor+OWPVwa
YZ1Z3dVFOD28fAc8e9wOz+zBCtWmI2lDbfh4ZuU3QpUAKY5damZXYGeMZ64+Y1n5GGqd9nGX1HK8
9AvDteBEZ/Z139jwp2c2YD+P+HCAyZ6unJiAZ7hSE3xb+kh+U9DRqVNY+oLGyYZCnBECDU4pLD2A
wTeRw3w2MzC43o1V9rbsKDt8G7aQYZM+kk6V45GlEI7jHnJXmcOOjzuYR0gFKX8ia4e+nBoFeP3e
1EyGXJ8N6e+2cj9kJieWQxmKTuUEb40tcGbB0vfJxSJHEOpxwve8PfCcFVBN2m7/qWMqYdqdqQ/e
mhkHQ0U2OY27tOGq3SYXnqNIivvRg3NvnMmKnrF8DkkJPjLVm4Kxl8jt7sQtiOHpY61EGTp65X0b
MWB5EyGDXiOu37x7VEAW3IoYWbyyBD7rCHS3hDGh1n5Mw0QJ8fSqtF2XcFDpeC/TZ7/bAKEDIdMJ
Sgkm1Ei0PrPC/WX6Vm7pBHPqsaVA/7M+ryEkL+vyhMSXs/9gv7V/dtuwcTi2nDxZ2Q5u56LKwqLN
N/W7ab62P5flOX/y2bz84U9Qbz4yh2P+60VH4pH5Ci8eP2L4kec+Z7qiSl7pazRzeLryl78/84IP
ynCgvccXHfHW0/Xjhz9c89FN937OmBcnJdJrzqf1V/MoMTzPcSY7O/jgsZ/Wq8fPcXLGhxYC84LP
9WbVdNcAV7zmMw3oOF9rcmg+81de8zN8fnxtjfru40eb8V0841e8sD+bv+lls/nfz5gYwIh4xSnw
p4sk0cE8yS6Gb7Bynt40S+zsmCIvj0uMinN4ge9zZz6LcDvEl590G6TiC1weiam0kapbzgAEKQHY
LwE/+VMds0o+4vlu0cEey/tKQZ3w0M+i/f6hT/dfN1l2otDYV9bIwz6Yuz5iAuEl/BHFVABP3wDq
w5YgPtYi47FnMQ8J2G2o4qRjMIrHzh9J84a74mH0SsoNAyJGlNqD8JlUUar2HvrXF48KwPDgXj7E
ZzCOOcTQx+eQ9ZfC6eAQ67QbcsYsZJ9nweUU5TcCLRoLJEsJ86iezrXlxCPLYldAUclakAWsZX2A
L1llyutSfUg84pbNKHIC60eIxt2JzRu2ht/7eu2pqkkWMGqMJ86012v2qzZ5wfRds7sWJlFEf+Ph
3oXzQXIt0+FxrQcfMKBDYsyhvPz+n7nS6v0TPkIbyBjPpXx8eokAL6MyTZLhvoy4CgkutDaEAZoX
FQclcxdNjeQAqzcIWf5a1ZYwYmO1jJ+wghlePibjgPkjuASiZoN5wL2J4og75+CatNwQTbQQv4QF
0Y3M3GMb4AcIoQMYUSPgE7VqTMtx0lYzaE52PX3ysf0knOUGr9WrBtaQTIJtIv5UdKnYkk20PF7q
GDAJ122lHzQ5sD2gi1obAZZtQ/vPIjvG8fnL7+tZ88D7CsnxYRNwQIbIpnp6rhmgt2RaIA7292C6
2/y8r6DuLRjvU+pOWXw1LUT2oJ4XjYZMAkVgSW9nngXAsYIyebF5FrCqf/nQEv3TB6c8ov2npY1i
x2ajenpocNKAlbcb+9YYoCLgyTDbRKRJc8M1GBFvqW7vtsGVbJvlwrux45MoX5+A4H/Sfox9CjOk
gPI7DoHnqMV05dQeayCsLcDAg+SC0xafdB6MC+ZM5RpHKxk/c8XkfQzQf6++1V8zopHRsChHMseT
5zZROCDGmCHDV9cPqQiUbb8wRt2yDcbs3/dR3bJCUm1lLgF1k3UGeEFDpuVQ93GJ/onZArUHN3jZ
4ppNP13uuclZI6mnr0RSe6zMsTrGGR6tx9s5hM5GZewu89nQnsqEW1EaWo9lGdlJV1tnA9HU4IuE
XWBDrvuup1nc2+mxDMLrCIs92hrRUPVG/oNl99le7jiRHwYAtAFXlKf66cVshxHKRxjYWGtzUqRd
Yqo3rWmnMOBnhHTbEU86QTAwojxK07Ku35V5gBITPhpiFXKnHl4HdVx1oIc3GUA5XkEBlNggPrj/
vYXnPua0Y0Ty6IDNhJHbgA1MhsTTDLEAnJZxye/q6rHLu+jq4VKrKhPhUzvxrka6GDmt12viyDEa
yLGo8Pvw1EpfeyI4ZT85WtagBFtzQCjXPDI/QD3FsMnXNnOIKzO1dEGZbVmLQ3vB50r/oJ4OgceC
AtAbXoeB80mALznsxraqC7ZYb80udDeiBpRyIEkaUcw0qKQBGO4OjLsxppXFFVpdpEw2TGgz8H3T
A/pMIXA5kHpWskJ4ogppcACUjpMzJ+ZSm7xG5Q1KKDZWrDp4ZLSfkt9p12iEiuiiD6itvQg2i+K1
YOnRhuoJSLrqxLEYPtoh21b70HTje0ZAZxE5Wio9ZRHWOSJYskqmVPM0MuySkN1Q/zDQyEKCUzes
tjRYBN1eahssYU352EVrNthVPNOjJAsYiTcdv9Bln8RnX0ML9Zt6FB+7It4AVA+mW+dxRlvAumfa
hz2/ZKs74rHRK9bEFBCWZQyHIphFur/VeqEEOVGbJ9a3rlIzAWAVANFJwdfH08VmQMYaNtUznF7c
y4NX1/af3C1g4wFPXYKHmuPp+z/cLWPSb4Mp3ztX4266X0fVQzN691nUkXIBC6HL38bLcCUFuE6A
JElwsDdHuZMcbaf9hWYU2ujb/f+9T3Vc4+bs28yBuBUONtNoF/WFa2+dqy7GpzaxrsqFic1+/17e
QJhXfUS2dqFLO5GPUW6R0dBvqfs3VQmba41FhYh3L+84xkf66WLggp8AL4Vu6AGqHR5XnzE532+p
BSk8vqPOus3NJo5nCwNqThIQDyNSE2YegvSRQa4dwfTRIIGQVM+1YXvy+2bbUZUovujCdvJ6sfST
wsR1XI88wpBKMXLMBv/DRV7Syd8Pbmxjk48hkz3AFDFbJAuCjOTiZnu7mScoIFlwrZw3LwzyI2ex
0QyBmDOFw+BDLWyDLh3mctMMNppWMWT4145EmpE7ugjH2jUmL4bvzdpC9RfhXXxieKu6TeDFXhpK
rF68cl103g+vS+DyDv2QwRBl6NMbuXX6PiMDrn8fDeWN40h01+fn2uW0e/g+VSGboWCtGMPbI8lb
5diuuYBq3LJYn2s+oGc2YpGKlBUEH/T1qxH87EixOmOnw00dv8mDlnVMfW8ii9mhRno0FlKMm98N
0O6mUz3m3ha2s7wNtVYIABNnhOC65mTezUdplUBe5KrtsT5ZgLO3k/+2Xbx0VRJsYJAPOCLQxyYo
DWXOTedxkeRspNl8tiX/A+ys8R4nvCYmE8T4j0nCASZMnyd4QD7XR8+WGIPdDpm1Ff0xAisTJO8U
1/4aPhvCwe54dlMm9fZ0rl3X3+CKVrQwx16+tM9BCMfVZkaXz8WlJTsAA2skpI1DKN87M5bEP1bV
mWrpWNkA2DerqbG69cf1TPHFYXtRd7ydKtOQGdByTd0CtGVZiOjYCV45vudrKMfnhhENCVpi3z+o
Wyx/jWk+WiED+svftpHNqR1yq4XhHbblf/r4LNmYF00elXHBLgEESCHPRU3pG4WvywRPhIJXDs19
1spqSgbmi3bCc9HsH95scVJtOlydAPhX2CzYl6V9Dy6iv1UYDpEVI0iEF48fj68fcRIQkL9foF7d
oVvX/3QAkhjU5PHL318+oiePnyePnABBKOAhXXgPZhJ/+f6JP/VBvQmkYjCURzDl8bOQlIyC/IwX
qooz69y/BTyZ+mt0hH9jKbwGP+GDb3W/g508vgQveYRVuvae13wGR+EFIApfXyh0hK3wmQ/AFL5G
Nt/R3/gK3zsAV+rmWAkG0GXOBaWAs3x//ReyMt3zgg9vwBjiL4iF1y9fUDMNOVjmXB/wnjg2LXKH
yxzzq3AOEeFcSWw1bZuv5Qw1I2FZV8mVDdTw4nF4dEGt6hh5GjBP0eZZjun1mLY3Trc/s/f+qtmR
0balCyLHRV2dHI9UsyEPOIN8BOsLfznSnKTUBZC8CVL3Tk+d6YngQTUbulbMbPDVuIlzOlYySzTO
6vbBhZZQxRGJ8iAOpvojo7Yyk7+GkUmORIA1VyQQe4/NK6hO2bNAq++RTr5k23Q6RLsuBOMtjw3R
xAXhbFFIYsYIuxHwX+kyClQQgq4/o1KGlzA1CmIoSMZbt/Fch5QQDZUlY5imwJGaSEwlZaDOMqlY
qhrL3f0rl+l5X+q6QUChQAvPIMPsAT/suEUR7h18v7lznRDBH/MICm8ze7UJymPmohMduwrtoFqQ
vx2IDVqTTyJbS5rjz7Sw5DQY8gVbsg3rQ/4EQMy0DoCuWqLNQJlfELNZsdOdZAMNJT0a0dj2aZen
DO2pd/UVhyzNJMEkn6Oh3ngMpeXycoll5QWig48BJ9auV7J1b+gFMwRL3azdMQZUBdViPKcGEMjv
d3+7XpUTETpriCxEg0W0xBplRNCNixjAAr593MJdQd6kzlclAaG5KyCSU1PY0o608IraHOKtl0g+
x7up1cWhiCTxKVKEuM6ZWi4coc51M798jX4Ca3CN4JCwEYfErNoH2EG7HgKvnaYZyhXK6b9y+NQk
mBk4s1j4yJ80E9WtqAYhqzR4pkmgsSAM4EzuedJh/Ad5JtrSDh5zsnV8gs4ozdGJHFSZI3qbtllc
mxRkRotZApFT4WZl671r/IbBEhVcgm0SEIVN46u5jbkzNHRckunDtrY/GmBASmu/3XxNp+ZTukkH
uijcfNfiAWMWWO5xKRDSpLG5slp0DTRkUOgVTHJUGnU4vlMadyQHjZevgG+6i6dv0+OLzKW5ALEf
2Qc7O1y4wJ23YXFXtXf5EETH9l5WpzUsA3tNpoSlhMmQIQilTOdDBsZFN3vwESL9Vs27+3oOfh8L
RiX2gPLSK8Wv9prlTH7N8SbFqymS7U/2MQ4GbmYX982OODBjzFdK+h2jqYGLRiB1OWNvaSZLygM9
bxDp3th9tOScd2+moWUTvbHnfrmdXLi9Rm0S5+kXz8mPWExS7wjgAhbmtlptrfIy9NoLutr6t3a8
CjvXPnOG6WO+C1dD/+c4FKehD950Mi8+ouwhuyApmY0jw/NElXEtt79llCdGz7wLh832E4TPzZ1V
D21zZPV8u1WJF03Fcgb9us2OrA5/KrUPPm5aPr3E5dQ72EM4mxzeGadB5v1yut/Tg5yPXjJj9b0j
YqbBPZIVHwrziGZKumUwYvzj4r28CdewYbs1YBPae34CInKMn0QEvBpAavKNAxaC7ONsQJ/G/OjP
kmQEunkk3dMMGhwvos/iFaNuKBZdu0yb9XsGADYFbTzd+MVm+66McTXBPqNLUnhVNuVqPJDe2+Vo
KUiCwYK8rlHWWrgR+RZmGCm00CzCwxV3dXyhNiOMw76cb+J46S6B5h/6ZEpPF99ykWJ09eWUojq3
XSwym1YedzI+4Epxt1Dh4/7AUc2cbX/P17EQBbTd63Hve6fDpwfaE1yu/MIvYGTDRG3ex8G0hrrl
YZ5iE/rAAJh36VP/Ij5G9KSwAONe2y3deG5HOXttXnkADhF05MAnhGIAcItrPGRNqI0xg5RP21TB
prVDTQc3681xLQVGJDcuxph/TsEe97A5mH6TwyPsPG4htKSNjYZJe3kXh93d5OHtaQKPTNpE5EBA
k1m+4gwBVTwwncA/i3PMQGLUBS7zAUyYE8J1CNao18sZ5JSHbuIi2iGUmqnDoanD85hUa/zM8JJE
/lLjC5J5GHlC6GZOukN70viYgMQtRHS/gqm+g+5yns9AxHbqVd9KtDvIOuvN237Il9MEwddxlwR4
7bZizHcSm0i3BrscJDnGVLusYIY3Xm9DzE9+Y+nwjrcb9A5jURVEw8Jh83M7vsBNeX3sp/xYV2Sk
/6b74AM+nezouD7iAseN6WE7wZp3YjMcOcIpyHu7KZbTdlwufeWNdwXU5qZFosIc/N6o8jHawvck
WOPK3PL+4ICgY2vjDk87ubmF3JlTasufDoJ25tCnGV+cbD0Ai5YNN1JTIrniztie4FxSne54Yo9x
f49WymjNrC1qIN1VILUQAyGsHhtvLYyvtsdpV3vH+W7APjKBn+c7vPsIHa6OztiWlSG/FnkGAS+y
YBpwtJpirI8yJIo0PNlwBWWf/KcN/nGcD8LOMxnG7NE+ZHiGn7Rps71vKr4mmDobmWTXyDFY+2iZ
y07UQWAmTFPt7nIbuATlTK5zGTk8e94Ak6EhmJAuD9UtSDsqFhzBjTFAFK0j5XVHd55D0WcSSgu9
S+MFYiRH7FzzB6MlrgtUk6RSdyeRj63zEoVoe1NMAhXsjTsG7MbRwYbInBfwChRKIwhE0RC8wVJA
M9AJZNxhaFo4LC4ZS7yNLtNIDNDQZpLfTCf7tsWxgXvduMR0O8Tui4ywC49Po3qxEvtGnFY9tHJy
FRL7O6skCyLSuvW0xLXM7aMWHA7FFY626XjdkoF+Wux5/BSagTM9J4WJwnnso/GbElmDa+e0F8Es
iuuKt3yjWUfxhVHyqVfufLkpB9yzYy/lwd7xCHXC6zRb+HVQ2G/bHVcd0RoMTrmN83yRo44Jydzu
EW3KHBQjYaSnyL6z0CuuDS1AydUTods8lHgL+23IfVHtoJpqlTfmqT7CjlUHWgJjkvXQiie8Ijwe
wJbruvIypsEKZqlnfveSMrNZ2F7bBPYrzEUmEm1gSLVRwjNCjgPcUBcZvTG+hL9dH7ctgkA5oijD
EvAEJb4LxSldBrlBQHZYwPAXn42gdXm4Fo+dYsTD6sGaWXwxn0eWUQTbbl6svLzres4y+defuC/w
Eao4ra+VIM8KLY95ne8xRIQbx2r4FDZaUEFvq2C0b0VjJUiKOHA6oL3qDqY/oNAwXlVwM9WS0e+e
tmYK70zdxRBFQYVdtb1VQrPJ4tiQCUqSqjGK3LMZMy0V/z1u8M9jOjxZuIwx0PlOAfJHJFKwEVtw
Ng4RHJDK30KDBr2xI15nASvU+ath5xUES+lnXj4BZkJ2WIIxrGTowjWDbnUAEEQuJJKitbv3qrQF
PqvrkM5MQdM2/GbTXNCdNLMYWLSSUh1Lmt0tdJ6YWcib+Szbch+S7a13b8cV6l//Lsacz2iMNQhs
IQ6LCK8Qkxi9IEs0kzFgex8j6BFWl4Y34r5LdSZWmWGMUPUXrybT/gQUCTzHtt2EylOkw4OLbnm7
zi/7zfRBQLzYZeUG4/jtV6MD7VCk4tf1h/AbnGDPNOSs3PY6L+vfmUWfCwzHBtAYrAoUFwXA2zRf
9+XmVlMBjRzUDxlEB9hRA+fIgTENyvHytTMs56fXzhCmoPJ5UcSw5xDzJEYKxu96e6OuUb2/7k2x
TiHP/xb21WfMBWB7pw0yQLpC5THRdCm2s4T+qumzegSJVPySafKIcyOxVrE4sjTsNyTrraRNky5G
11V21zGR4xrY0CeZMaGczzT9smf/Bi/Bj36EwApFl8wpAF1PlOdjPFdynO6YUDbUTivjANeJ+Izn
DJeahZBEo1u6Ecy1eKJiVes8Vj4BjbG1++yHc8V+SvkekVIinrC5o8hOah0k5XT38s/QckWncEsJ
/UmoaZTvH3QTWUH628sn3nvenoXgtjCiYhudM4X901WjLYeotKKifMcEWZGMN5qomuyFic3JWLyL
l6G44JKyEUFAytgLe6fOuYqRLHUxQWy0WTjhUHYCVpiJP0MD3VzeXF06a6KqWhYPFgG0MH+WDtMf
HhYFFxo/MHGdR/hXLVju6K9vXn6DBrJ8emclESNPP7SRgdCYHUCaRFcWaV0xl5b2t6wYDk7EYaOl
VoK7biiosCe+3BhEaDYghwJviscJm8gkXQZVhlveUHlybk0sASSYMTZoJPL6C4YmW0AfjW5S2crl
PCsBAYcVsxHelZoZGW8IkRebpt4EJyY9lHW1GBlAM4x8+V3/BGiGs8Sj5DNwsrEwPGhHcRXarffk
g9xoV9XFiwnglGIRvh84N1HuE7kn3RTcCRaQDlQzyQmpBkdPHah4dq+DXB5TdQuUev3W+8kwOkkY
7/oenGimCM94kpa3iYI+AwOAlRNXLMElx+fwJ2u2z12hNVtjDqXaae8Rk0d+lAwcjw2e7yAZJT9a
zLwCY+mx4ipqAPX6MNqMMg5uox8P9nChRaqSDyhbnfdSnmtY7G+6qw4m2Hfa8bSDlcEtpo0189n8
YM9qU9Ut1jFDAqe88mXbKXTKKM8bbjfudztkfeEWkjsrtn0XtV1cJNnmfSwbLENYgpy0AKztpvom
3qcneKWtzMQbx71Xbhttkc/eJcsA6wEbcBQeLMPWnvJtXafQxb5voYQ7m9kE9AANZRp4O/Jxkx+k
GTgJRIIcWcAiaX3Vlq8B/4Yr8eSYxNZEK5UEPkQp97CuKXaAV+42nO5FjIk70FpQYGPuHqThURI0
H4w2ycgRQFJF8yYagB6T+xk5goapbliftHF0qlyqaFLZzID+5VMXax15cpgkSwOUcnxhjBjxGY0r
T2tGF1Fzo5tDT5x4ps2GTGhEmt1ACQZlx2+4q1FETu0jetmgWYlHqvWRWhlZ0sUEYujjUie02i6t
o77H8I0bBpNKWl0ehRwb6wm+gib5sgsUBaGEwxD70LGzmQ4ZeoCm+GCjmo5paxRsLV5NORHVWeUw
4xJaxuJexq94p1LWx5CDE+9uN2zP2FNpViB/YPIojoLQ6qbCOVEvxOg21Q6E77rKbwqWTGVia+an
zUMiO2WCa1iZ4SwmmUFZDJ/kqwb/913kVAuWKuzKOGiBgY35DXLl68evyFdWg6OF9/3yxXGfgdi6
OPC+0LL42LQbnucPIHZbRTlGA/bjxVGPRRYxYOSeocMoAoxL/rMHCakkg3EDPM19JPd1o9WB/KL9
C47/nVGzE4yNWdB9BOeklgi3gKLXyoT85WOOnh8zO3PMvhxw38AJjp/uzJZrB1Nib/a08hwZcRvH
nbclWBS58aMvMGFCAKLKKbZhljf2vrnKMsI27YruEB+Xz/a4BScaB662xGtYsWA0ZMxHaxAxk2DQ
MWdeOfgh3/V9mcL4yQNoqsAgArEML1z2ZHTy/mnjUe9E2TQfJ1ld3hqg3CTY1EXwWyyTgdIR1IXb
mnHozkLGOI0rO7h0z9qMoaK5ER3wt2ZRW+kU/Wqw+lt7Rz9W0yXixGgms3SaCrrj/yGVtMiXM1xQ
gK5itgEbFNhorWj8aPDxEtXcXyKbAhPSomjslemJDew+Dtbv22SXXsCCfYtxcHncjnIwI1765Yv1
HIGPAbfhP9lM7CFUHBKrirZ3JttZNzf+zF5LAaGlXwQEoI1T9qxTPZMTVj8lDqEqVQVOfSenRRXv
32ogTiBYWEZ23FeO7tnolBmbz/HBRXP4FB9UA8saK9Etev4bFZPpGN3nFvQz7PK7PLorA06kqujG
FQBkZzfZ/NckCzJaq0k+I7C2J6MdrW5V2dfNtvv88hGavf7H1TNxIHg5NB1QeGhnnIMjRB1sN36K
J3qT4N1gMmdMxnZs4Z6TRRpC49d41hBKB0YFLEBwMWkRrJa8DSSyxhlhA25jPDQscN2VG3abE3e3
BKy6eCdPk5DkFhM3SxInpjNxXw2PU6i4U3b2zGXprfIPE8GG6Sg+3x6g3GMKyB7fmhIfYHKtME8v
W/lkCnBDhdlfNJ0Ml5WK1k2ABlkN9gDXEvBuo00frAmjAn624X9o2SbIk8MCpRBQHzVJvNq3lQsh
s43uzFNQI2oGEOaHpU9tHVDpMoBJVvWfZK4cu6itdihmjcl1mRAiUuG01OEdTOYdpA+TxtDnn3fF
/s82RNIT7UEtLZCpbsPMQCRnq+FgCRb6/eXr+KzuhIAFUQ9VOqIn5C/BwXW0+PfX+OwO99/rzo4L
QgITBA/yd9W7lXJ+9Af6MTUJeLvH4fig3oq5ynVGvhwkAqhPQAUSEL5Or3n2qCYY/pPMzQPhhzCz
koNDrMPdZt+3YX2fLWyTWxoCFzdXhVfZwMiyCWBgprFi53JQiEFMn48BJ/nb4EogBMZyAXxjbP7P
3J+ENpiG3tMaIjTnYJKHImmyMFnpbzTYVfUwZVB+EK7itnWeOMtvxtldjBpx/XySQlQIpwRLDPvk
XeXvT+DHPayD5ZMaD40bR+ba3HKvNOwH3MwEHotNt0htytnUaO/gLBbY3SfeMNqAwMw7GxLbYCXD
ArwUH9EfkLWhHsqs/phZwlm3E2ud/8BpHxsjOuUNC8puWpkb8L++7v87+ybt5pw1dfev/+HvXzGS
b/Ns3R/89V//b+j69ssm/1L/cjS0374MvzR//vKh/9LnGDF/7f5Hv+zv//lfT//K7/rr31p96b88
+ctJ3ef9/H741s5337ph05uj4Kj0k//pN3/5Zn7L/bz99s9fvzZD3eu3ZbjO/PrXty7++Oevjs9m
/18//v6/vvnuS8X/9zb/9/zl2c9/+9L1//zVDf7heE7gAwkxDgYF5MJM3/Sd5B/qBV3bEceX6t7n
O3XDcO2fv3rePxwIdY4N+QfkjMHhr790zaBvOck/mPxzQ9Ko6bFBN/X9uJ5cjf+9Or/UQ4UTV913
/GIYA0/q5Ihjg+jrJSjj+PdgFBy0GDFATpGGPdPIZOkahprOMq/tD8vW7Tdusz8Ky28E/vaXVuL0
lzkNlbuNkpspu+h2AY7qKR7J1LjVh1yfaDcu+j1MWWcfb0+wXy4/YtF3NPtO8A4LiA9ziB1hkO/e
Vd6UrDBQ8U43mWpyZ+8d9cHNjG3PjZOH41EFefTtFMT/xnjF+5A0JTXt2J5O9vabyw/dh0yIjmO7
/G0fMHVsvWq5/JSOZUzK5+bd2i4zPFr81bzvceaLd859gN/6dRsOvxPgYd8XbhEeV2manY1eCq+4
dM7Jg92tnGod34KKMIyv67duOXxBi+9ckq1BpsqagLT1smyuOt85JyvRvQznZD7depvieJv4/SqY
8vhkGBZK5iTtLyor2h1t2zA4dsPGPbUS8oLtfkcjETjVcb7s7TOQ/OgcV1tnZbVudAQvtfm0OF5z
FIC3f878DQa/bvWuGLHzDEdnWDkhfNAgzbqLoQ1lzz+GQOvVabazMsbqo71aJ5VzvIvG4ijopoGI
oHhzOrZheFv5k3scMJpHZRq8ww4Om0bg2X/3lX3iOM3nuah2n/yRnT1KN6t5G22u6i4pL/Z9/aWc
oMuXNtx9d1yO+s49gdibEmZKAl8WErnpzZZz6TXF7gZ3JloPf/e+bO23fWjFp3WUntf+PiC7odwe
YxBhoWQeglXqFWfzrtreuRSwlz3BkEfVJoOpMWym1c6J9udO6X2pN27JAMT6FqTNeD9tM0zSrOSu
9xtMyPPhxBra4igZ0x1sorg93ZBlf0wM+7cm386X602Qn/pVHB9ZFsSQzbj2CJzC0LMIrPDImeq3
xRSOX8LsYtdAUZ+C5a09N/URXuUVIquhv5jz8qOtsBp77ZAlhGX9XUd9/66d4nf1TQ/J4GOM8qGG
S70Pgg+Dw1NQddUROtT+OsET5njvu/mq95nRbRkRHxUl06EyghrDzCo/B2+6jacWgGryhpMIk6mj
Yeo2UKu24Ym7j8/Wm8FdwZT5/2x92XKkPLfsExGBxCC4Zah58mz3DdHu9gcCBBIgkHj6nVXfv+M/
seNcNAHl6m7bBdJambky40z6ElPqtnyFt8uyrxAOijyGCcloBdkRKjDI4VCy07PtPhwaosEW7FcJ
0BaKGpiQYswWfxCaDYGt1WFWLYv6GqkoE2ZafasrRm6FkD/ww1bZCr+wxAQVQiPK+KU3v5ljp33o
e/15dC4zsJNtgUCw7E6yQhz4PHF/RCC3X2xj7WRSuM9aNRUsNKpfcySrAzKv5wsL7Xwhla5xo5CL
Lv2/oTfy51WiCK6jgl0MG8d9I2cw6kyoW9M623hefs/YB56pT1zogH+oqJzj3McAOM2w5b0aIZpx
n2Y21Id6LOdXjCCLDSgfk3PAfKQQbIe06xE2GTjA3WM8dhNsNrVY57zkZrrq6L1CIuStWANzc3yc
DQ1kGUgshgBgCUFkdvXxcSg0zlzRQ+ZlNBLjYX1xFOGIuU/ofVJoNccr+OjxyqthPqw9fjAXGYcQ
JoUtMkxku/gI8enL6Qgv0eTxWlC0UNTF5hR6unrpihh5gDYOIPLA5RAAYu8F7IKHmpGdcXzMmQUN
GHyOX4Vb+a+ojN20qmKexp5wdhF8ei+w8YpT63ZvuioRRWEQZpWQoGuO3ihe9eOy8GfvDEu5TAex
2HAd/dXG65GeBc0dZMIIptjNCL72JG3P0TS258cZuV8+zsBlp3CEO/UYQsdii9xHntT3NJIjUu53
dG67U+zCCyABcVFv6kLw3731/vZaDKmnw3rrhF5xrGBOcgQb91JLf7ySkiwpn4U4eUSGmbFtnxhv
ICc1rS1waC3TqZi9N6jL/SSs3/vAxK8Nb5aEG4TF3acmB0/D2s0bdlzFzUkSHu89pi6+C0qyWTWg
1Ub1aShh6O+ypb/HrbRpGAbzBfNB86XEhMh+XUtkeODKZ73eYRavTB43hzNFducHCtpvrIkgACaz
gfHO8NKuQ3mP4hN7qNqHl3ip1uPgMfCZ2k1Wgn9phFnaTd8Pno0/4NzUHlrTRWc6FenU9METWi2e
mfBOdQAifnoclpkMSTsZu+cxDP6RfltsRcWcmxi6e8BIrHaamPLp8VrAPZ0ZM9mcYOob+h7A/IvL
7Mtg6sTES/n8uAKY0OMXQeXWp2KFmEhjk1opPQiIj5Efgyd0IMMTC2S4MQL/JF3WaDMVyJlCtCbs
uBfufaooypGTIp9j3KiZ0lD+mqgOd1b6/0xq+M8T0HRG7yHxQawxq06+gaAFDCCErngvNCph0UHg
3RYI2PBmLym0ZReorIu91f0zUtXUf/5Df+0DgLuOTMDPzmj9WuLkPYQshU+6zQw/s1tpmjUL6dC8
xhyfrt/W3gfvVtibGh8cs03IEG5jFsW3xwFmisWtAl+AkIDr4xUqz3Zeu5MH1dpJmVlvJyl/LyYw
KEKWYj6pMKzG24LIcxQLHrtwMtHdWvl/oLRhF8y+aA9qGfLtzVGVdbglMzsRuMKFDT4PDPpsH5c6
LlnCMfN+ely21B5jC4YHwu8TE1hkbd1CNSzmFf3ifc3FnXxgelySSvRkSDU98dB3kDIQl2nQhuZQ
9MEr15O5trPTvKML3MGoL3x6XA1WJ4FCT1XDZ/+tDjaPVxF15Rwdbp/dpX6eyjL45pA93ENXHIxZ
CHHgI0whQWM0X+3Mc10b/9tvlUrp5JVXQuV6wvKus8dfVSfIeOz3jETfrJ5jhZCMpB5keSprx9lM
k2lvHWwss6pxIMOeC8hOmLt8tTT4XFFr/YSRyYzieFI4Bpw4r82OzSMmP9vlGYku4+sE2cS+HyAn
qdQ6/ybtoXTX+Ve/oEUshync6WJdThyLAiyjMSRTDvaTRBgwI1Ayw6I0Np9QrrkAU0v/XCkyvUnE
oEjIlf2pXw9cGXHq/YWNyeP0cRBw0T3BTBiVQ7mmplspz8N+8NOABGv+7/VKFGpVY+6jXe5y7RtR
Q/fXlj+dPyByDWnCeViI8nNdoqcp0PZJ+LN5XjFIEIyB8zHMpt3D/8XPKuOWn3UA+Ttlhh7XyG3f
WfUPZkUyx42dGyRH5oWOPcviGKMI9TiZF8+g9lhtc/PwYSuEKbU/TEusds0qU8HjedvLBfdoPCaq
iPXtcRgQTHZTcwtpmvHq3eM1T0CsVTvVihQD/49XtitU2Fq/4alOqGi8j5AWHDlvgqePS01am3eY
J9i21Hgfq1z/uOH8//1LLAA8VEefrJbFV1iSV9a5zh9fFkeIj9p/wOfmFfeBOlgGs89KEzTPSFBq
lzpB3EhSxRa5MYQOG9VVxQ8zyF8pK4RStTM7DxF2/6KZ3jH0Fm0n5sC/R83Be6/NgfhafDdy7FKO
qfpLbJvlHE5tmD6+EM/wz/PV8CHLczAx71BZhR91KdVbHZP5VPu8//cSJpLD5a5qfXwxXrzhJpv6
9LjiS7M8N0hyFQgSy+HfhlAURHpMyb/HsECGbyI19P7QZx01vMROrCH/Ofz7nv/nmnTmEMYrHm68
z2knJGEEmKQg3Vs/WXnXgckydyyHcFXQ4OoXQ3h9nLWi+StUPe4HXoVXeT8QGyArcQVYic+rwxo9
218xIluHRZWwP9flIShVlxNW2l8I6NstJnbeZu7h9bEQOWJ77C8oVyEUAQpcqZDuAubx/Tq03UYy
pX6bXaiH9rczdcNmCjxgNYT17/Bg3T++jE6wzRq6ihORhDx1tcMB7OLvDVZgtGjtqhv0huuZxMFN
wWq7Ruz3Z9Bamk4ylkc89vazeaMDn1+kV54ieJ/sjGzhdSZ59GJkUCbw7CV/SOnAVVv0HyPCCCDg
LvN1GUqMmI7oDkIQgBbUQobJaTyGsJuDoC2qbn3kL5sKOrb0cVnDYfL2OHPn/jkuigj8C972OAyD
6+yDhv/670twDNqGw1IdBqKgzZpJ8B5SbPlD1feZkn3wzjHonsPju94+vgpNPZ5qVbEDmuUbLeb+
HCOocB+0vklab2iAy3sjy0RFSL7yvnruKjNeFdxYbK/cxMVQJ3IusW0l2nVReSDFBbb2uh9y6AFS
EHAI/yLDQUzcKaB3b73EW5DN9O+1Qxy54UT7iKBom4RAHrkXVqILIs3ZcjFe8QN1t8eBNKTLG8eO
2dgNxbHtir2zACRPtIQmdG5YfYb7fwoJfnt8vPTf1x9nDhrNpRzkJa5VQl1HXjy/VwwsjPD2NvR/
cYQZXcP7nTuzMhcITR6/FnxLGxf7yTGGHh2YL86m2K7HuoCkDAaQXvZ/vvB4y+MQEIXBwJqZ3Bq4
/Ca8GcadrNb3Aeq9s98Jc36chfezx2Wr63FHB/LvOx7vHxQvk5Z75qUEzJsiG4Xsuvsl7QNxRC+F
EDS/QMiysctBQJJxHSNlXlxIVcrGWNjxlHInWd9+uGCxEjIO4TmAgvRjbuIk5ChN4W9vn7hfXh7v
8saxPSp7L2wwU96N0QeMeKu0Kjh9pciOh26ONU/MDs2Gd0txJmiM0hAq/ZS1XZXbRnefJtYsgQF+
cYKz9fSxQDJwf3kK1vBovEBBbYvLUBdjZniBcRafdZ9Ib9hggWwyiZIVHqiz/zpOv8Z6Fu8cI37P
44rZpvsVaSp6DWUJKS+uIEmczoPt2sSUGMitLKcbtEHosdqZIF5sLTbho08Y5yWnCHb/mCyT2cKL
6FJrxOyoBkNNYAIKJLYU9XXAGl8Hnb0F6H9uYfc8a+1lkvrt9wCVoGzDb269PgvQj54p9r2LDZ0l
LTuU9oogJmapvWydaoAdhWIeMiWRxEEX3Mj3g1+049WDvT9kuhDNPy4ruY6IrOi9fCoLhNCydoaZ
bFuma7DWNyHgjuaEtZ9YZx33shnC565c5svq08PjSvIBVuRlzdBVNw2M//zmLL35N5uDdYsnsTn/
9/VKt2s+dmuRl00SzNzyRJbAqeEh9aOd6mWJIvkb4wrIe3DU+uq7ZVpQ6+VD5bKt9mz5KVb6Mdje
vXULbkJF3J1YPeej6Sjbq7lUmWzbEjmU8PEkfV0ctO4JGj8onuHyzM79CI81EnGgdX7PzniUsFPe
D4+zx2t2YIdFSuh/WPgDLYo84DMiz7Pf1OlUTXZHrVufRLg+PX6ux08YoKfYsX58efz0/339cSYi
sDmlqNoTiDazQ7YETwkspncd9qs6jbzqBdFk+tAIg2QAY5/tJPlFhOboz4F5fhxkzxAeWwwrnAMU
3T6ieWPY47hJJ1mYS8WcRI9udXkcWjqIpAAgvxG43c+Pg+NVAfKNjU5bUg/nNg5AfCvA7iQGIZLM
RW4JOnIFpuvKSB9fda8d6D8mpA493sHisU0pQtqgOTL6HJybyspzI+PpPPWdPkerCkzyOKUlxCCe
KQ+Pd0pCsZaraVsyAAuskdFRhQ779/C4dEW9DAl6nXtUsrf5P295vHnUiHDzF+wEPlmqK0cI84Gi
B3pcGcHutvL3L2gDD7/Vt9j5cAUIYdnWlEoEUjlhOrFqOgTRvH5UoTwyTZdnShfyHPYEwAtfP4oC
q9i6iCB9XNLaZ5kmUObCdvpz8rR4ZcYUGz47fva47CuMIEa8/OQNE6/N/TAtRbJqXT/T0dv5gjlX
JHSWqVCRe5ftl5iANfXOIBgYhrTyjryGcTajxrDgBAA3zPYb6996mpY/QYz/0VTg6+Vg3JQiGPV9
bqnaIXHb4gEfmnc7CgfOEggVhFVbue/44GwoHZJg6kmiV09uBnGwY+FeuqhBnWjiT8Y+I1OJRErd
5sgm+8LvS22YRSA4el51LMPApJ6A94SGnC5piwoN/GQy9KzhJuDAdh1lMUcW1nfwGZIywVaVEFPT
fT0uxb6hGGOHVMWuWBUn63jZhBRxpKrJ4SlCWiW4xWU5FPgmkYgYnuvd1Iz+WdUoBRc33Ho1fRc+
ht8Fk2xHYXiUKJBzedxWKTdOfFotjCfEGpBU+/YTY9j/hAMMUgLZ/hJuBih6THkZkZ2CBv/oVSJI
ut7byhA4AZ2lzuHgg4CDQg8YrXFQXrRefTTQN+X4+LZTgU6+Cds3Xst2z9B8kKEuTvHkfUkaiE8S
9MiFKmKM7MbfyLCp3gL5o/goPg0f1RHdv03ZiP5aFRDvT34ES8fJJ1voR1gqhTBHAdyvbj4mD/Xv
QJthiwlKJF3X4bGKLk2n2QWF6D+jv2IX0mrO4UJpELMKlX2jP0Liv7HA8n0LDDQAnXSp+r88osWl
iqcpnUc4WABAbW/4gMWtnEp3s6pmRG+PmEnIWuQ4qCvnbv1cQ5ibmpC+L4TG+TQMGZPOfIGlanuY
AEUmLUVoy2yBytoBMiAkFfHp0netSeIStYvAP6qUOsnefwmQY7AVHP0lb1mT0wlCCdXJF2ec3sG0
8hsCHZxNrBiWJ8yylJAawhXAb7ZQbpy7ZgUKa+BUJUeggJrAng3yIFLWwVMA4WbKZPvE8Ui2Iv7A
yP6C7Xs+DRA332on/l748o6xbhfgWAF6e4rQbICxBWbQ/COVaU8tp4CiaJ/qmqm0EF6EMKH4AnoV
2qOlAce7hrclluBsih8PlOreBUVeTHAZcpiG//OKzq4fsYMyt9yIEf907O7J7E37BdEnwhNI8wLJ
2q+zSaXqNQaBvnwW/oVvrjz0bb0reGO2i9ERfMbjTCCreVOMq0wwPTcgnCnhoQufttZ7EiMX29Vl
ddoO03sDWXdIa7WhocOzcGTQHqHa2GN7SKop9qBa/1FmjHbM79+BImKYzGfJgo0K/fgwwomKfYlp
cm8ImgyQFVeYLMQE2gW9iicx1lCRrfBqcCypjldyHf22uc7ugYdCJAiWhYLCcqg8tU6cpWo3ILk6
IGaeQAXTdTtI8nO0kWNG27A4wvcQQJ7djCOWghnzm1NXQmMu+jGJJe8RWrB8F0tlk7hej6AZSjBC
xZDyey4L8jLhUtbRxPLwq7ToSgmSb1PSLVsC5WJu4NufeIL16bg42eAtmACLUPcA9D0DfbnbuaNS
LFWiQ17dSE02UxcceT9mC43FnncF/luiMbDRqj1ABXA+5bKbK/zGYtU8getzNh2qMIUE+o0ELJFG
vjqQYvaRKK++xxlF4dCN62u/rG9AwxvYY/rrq8MHhJR2fkaRIL8D/W6gPaQ3X8QJVpn+BH8EgKdb
b9SwIRn5E1n7KvU6EGh+0+1RHSK5dlLnCE6at0AEwdXcB7xAiwUT7izQmsAbJmfP6v6MSZ0vZw04
HgWk2hiA2DxiNxH0WUeks9UxALMwdA4oNJ8ns3dlvRN66jfDsKKa8tcNMeE/SNKYr66Lkor57rCP
QMPNA2SnFHEAhC9p0SiynTG14xIUs0tZomyCLmMtnfEgUBTjcR+jJFi9DfgxL6/9+VjpcH4O6gmb
oWB6HwlXbnvMVuSG+i9mbMx1jX2bVtBd7vtYZCqMGmCYhAL4LZ989tZWZZgDNHwdKuAWIAk3Tl+Q
TStt+TWVThpSYBKoF39XxkGR6in7IqhK44U0m6k3DJ7/yRx485NXLFD7oryQdfsRc3c5OmHpZWpe
9iFn87kGCbpBQ1Nctfpy+YJR0VV5L8Z/VX4fHIKOuNk0l+QDAp7d2uxGTyD+uKGIAWsXsvNU+baU
lbOla0iyhSibYgQMRg5jbHMdrRvtINMUZVFSFOqvrSc8r5Y/UUQyQ5DBQJzaYeeG+qlfxZAUrVj3
ji2zVZUBymBX7D24CeC3enV912wjXcVZhGHTDbaUAlbLCOjthl/tet8xNOL2fCnJVo5qTZeNbrrw
urD1SgMQ9rJFacqh8VeC0K129ZohN6TJSOA+hWZo9zoO+xyDyp34Jth3k2nGylwr1JtT8LUC0BBD
CN6ylMX2vueULdKKEWi/W0oBUVBHWMpWJPLiznCRGY2IYpheJ8VCYTw+47uDUzwGCjG9PhblV1yM
Q2Y0Qn4Hw/e8Jt9FATIx6pc3jJeVKbf/zOEkN0hMZ7A98XbujDQISuaMB6U4BlG7r9wpzlUhfRiB
cnUGe7hsZmPszfqemxnkJLzCeAwJ2s47SJWotOpqGszLwr7txB3S/INkmXxivj42Kg7hm1GZTehg
GW+dMqG0+xyMX35M2vse2uI5rn7GNYigZzUvowwPCvNKt84JVA6PFRceeoy+W4c2KTU/MGDt9wsy
rWHRTzHTvPQlCMZl2MKGkr97DlpVZ+2XHb9fFrohWO7DXGFbx43QXduCi5tlLs/t2NBtv7D5da41
fifqUGFCQUFPmHRrTzLPGRJZVc37IIlKuH2PQZ4fx8qt3wNgZ6DfavdciCHY9qpE8dFoeQmdlLaR
gSWmDUDRanKRTelhhV1biYQoz00fLy5tf3+sY77r7+8hRU0ugfRg6eTyo8Zq6fjBUzcOelNN4Iib
npwAsEYXdEXqJPouLxbjeknrBGdeGovtHDAdfJbM4XFWMJxxEPG58T2BOVbTYXKnOgivp/tW6DRu
+UtkhT4oJqLUCvA8VNdP0SRFahHidzffSWDUC1G9Dt7rFfZeoP2wTO9bH+LMuD62/QuIRLpDOBXi
dWfvHdQ7P6pIthta9gKG4IRd+2j6Z0BCUK76AAwflcdQKZ6BaUVRUPLypPrZOUKxNm0wffzH0iyS
0aev1Y02SJX1EKkEstHRqetjaSx7qo+PQzA6+lh7NWJVjBx3ceWkRe2EV3uiEPrlS9niQ4/b4tDB
sBw+qvh4vdGIjBfMnu+DuknRNFdUCcD+PWe5PlDyx9kE4BQ32dptCgl1SDh68Jpoqxep1ovS2L0H
uWoI9Yrp2nvfTiPia2P5mq3NnXqn0RsQOXsq2yu/Qwk9oCsQL3e3fbOnnaZPeGXMOAnq7Q5BLBZK
tv4FiOwH8grnjY3Dw6BtAa2Aa4HKSH/biahPhypcDnFZUMzqxg6G01HCoFzTGxsgmq/x2E85OvdZ
8fqi2NbQ9QfRpgZc68hS6hBkk7SUbwo7bqeZ/IL1DnI8DWKfG+gXWn0KRFnvAtfPXC8owFAPWP3p
lIRCqRfRNkdm+ydw8u1++ZSsyzoDe5VFenUyVSDGuCOAxWLPN/JJD7E41qS81IF3Wx1otjmt9hgG
KDLH8AoRWd8IH9VbOCqJVNXFiNAvB2HiOpywG/6puRBnFYG8nqvBpJMz/fEWZIUVpToj0/qlv+M2
hURhSgxQx3KNMDHsiePUzhmm3OnNcobK34n3JR3eq2JZUjH0MusQMrwxxsFL/qdwdbnjzEHysIaQ
oao/II0+e9w7wYXepgqpVjlp+rMS+sUTLrtAW/5u+YhI3YpEeRC2e2/w2qNkzfM8YGUpYmDWvV1S
YhjZGJDRWFK5uIjZ2XFMrcNTxAmQ4ywHzHiFm1l2X73FBHU9e69BMIiL14bbWTOzByuaVY7tsKOw
HfSpoN6YebPOAi9tzpq0LXoY+6BxzISajksQoJ+hfr0RC/sxdCmuxAjoAeZsDnoDObZaoa7XiU+b
RBdYhPy+hMiU8jfbuBg4U94NGh54+/YoTjClVVXJPUsqYQI0QxhHcEdePdi5R+PmLlmFUz4zGxcD
B2L5iB394rYW87IVyD5EcLkZ5r7ZLjD2fRHz/IxF5C8auBPuX+8YLqiPGVTcmzmov+OWHoPeJ8+x
fsY3sCQA1zEIjyDbQPfyjNbXA07tIapxtccK1cQZ+rNNKJDT0rJ1xEy1E+STbY8wPYJbiX1baWHy
1gt+GI0Q6o70kTQA8dwDNU+5CMnNq/0/xHZBglmrISN1612K+9YK5HsH/Ttg+4GDvIk2TCw44QtD
J8TYC3yS3w1Cn4FK+n/Gwnf28TQ2WQEhQyP7Qxm47vOdItti5OlEtIoBI40fDXFI3oVYQRGpDX1w
WB6QkIjwnc756HHj8SCCQY12j2YiZcbbZtnV9o4EeZphdN0B7lVBMwXr9SWNCy1SMLR3wwXUt2Za
L7bsWmSe4oZUBZQWdRW3MCpRQzY3/bJXS3kvbKJNFI/mNWD2d6wH/Uer6WyqH5iyOtewj944fE3g
y4VtsVsSRaseuTCkvieRbws9D1kLleCb6bsvxBFPqNRNBPCgAQFEh0/LQMYAxhxOhLjDmdUjuoSo
/iBToI6iqk4UPVwSDlMqKjfOKySz7x0XLlkNKfkFCGkMpUs45lPR958ooo6iratXwegvhUBVAAxQ
skWSXaiz2ENhB3fjhL33ioQ/KLk6O77Hip4nbhO/RfJ0VNhnCkAzDzBzF5iGpUtEftZRLk/tGLgJ
ygz3D/XW3M7Eew2Vl9F5SmlJIYuDhcq28Sx5wecExKRq2r/zOm8xgU5OI0O5UXGn2cxNM+yb0qi0
EqW3h43rFVO17iksIH5h7vSDQNcXDKdE2bIWcsvhnrlFJrW/t6IA9GwKnRhHfnK/40kFrgNh7l9K
jwBV0PUPHXY3r8J4qDlIw+Ic4b7vM7N5iCTIIzLKU+UYBWhsWpKJDjqL2ZgNCzokLD1uswRb9HP9
AZUfWv/WIf2hux+m6lW1XRJ08oKZdJHFHQdff2aYtA7ZtC9sR5C+KEq4Qc3yALUYwuIG7f/vKbBN
jiK2gR+JUYki5fS8gOxx5VECrRlCHzSk+7eebX1G5GsS+zDRUMGWzqGB/9xiXx07D1s3gMjMgcK+
lcTuKoKKsrDFFVvsmkjknG97f8Y4rHKgsfnfw8TKAQkiDD4qfh2nOtxi4e7zwCnLPeEqQr3XzU93
AO8r7GZzk6TVMDhrAP2Juz+gWkBitNNLqRYHfiU96rIe9PVqmXmfepYbqdUvEgQxzKfgQ9lz9S41
PAkWx7nAgTQJQNftfTRHGBaBpXCHyD+qEV4+jO2JrGwGWBMClQSyeUJ7ATiTrnsEE4O3mkP6ZlPR
zA7SdgqZQ9JH727HKJVQMzllHi7hhCUu7vfw5JgSFs6wWYa/TopngyYxAyVbrFjgg7jeTIv3N7bu
jg0Be4pr658qfOQtQK99MZDoZiNPYK+RTQZflmWHVhO/AOShPkeg056x0iAYEQzQVhe+SmcTxRsk
AcXXauigpIeWONWiXKAuFOHtcejF/AoxKJQOQXzzHYtIMAfZVdw8h5A07GO4oME8qMt5c8Zg1G52
1RHiJRQ36DXhkQM1KmIjYK8Cd4ZpFGmMSQwAz8OmgOYBTgKp7wMxR9GxnFtSprRRb4F2EGAzt5Dp
oaHach8/eWPUNVLNC4SY+HFr6DZ2QPkhUwCVwAGAZqRz3EMdNb+Kzh0uvoQK7P55Vh68cmrX3QJ2
bbdz7PpvgoAVQ37Pb6eeQfZ007WyHT1y4lJIAYNffX+XfPleC8xDAtSajjCKWSDD+a5ratFmxevW
yiHTC0iZrgRcH/XsH6+JL3CRq4DVVH4mZTRgrHIAvy7XvJrUcYZBBbykCbZuZG2kQMdrsLL1d8cm
tiVO4by4K/m9Fn106ol1XlaABDnUq17OEV2EYqw0adAVzqlk5tdc0GhI559qrVMhDbI4Gu/YouZM
YT3xi0OakKm79VKDNtf38esfAGfGRGR4ei1kYuE7hZn9rjMCyJgkTVIvtt6W4zQmEiHqdMVgsuMX
QSqEQsDe1H1MyvszzkiAcBUcCRHkJZknn4dz7d4fVtqhI5RQ8i3aG/L2FyJC8X+2UwGs121T46EU
qVa804dTSOaS0NvNvv/Dg7k6ljU5SUqbN6f1scFGmRnhAGvojH6k1HHOMXoDyDpA14FGHboZ7A8u
zKTzEIYkidGawTEFjnLwTkJBo9Q3eG0wnqPzR66huaBNS4h5Kkr0LwD0v8CB6x0VyzGmTQXyNtqE
q5xg3tEPF0diUelGF7cqEA48+AqYDZbIYZy3The+BnciuB6WHIj+WxsJugk9qS4dd9WFOK3a9McZ
0FWC1K0pBLoYflbwhtl3a0kujQf+hwVzk4BSDJOKdvaKtQCEdRDsY4egLmHTxYRiuoB0mi6OGGBs
16KU4HRABa9npNTWPrpKuM7FqPKr3k1Rm/6NlbZnJmwW69pNQ9jLZZiSQA9p4KeNoe6UR9K78NCJ
KSSNFN7RQRlutH432D6RJgp/VU1ieCql0N5+cwnWzMDbBQNM9NRiDbuERAwbDV1/cpfYo9Mo3N+8
kfgI6eBCQrb+mrHC/Xs1LPhmXPmiXOlj4sTh+Z0FXmh1XBuWNx+Wcnuh4epfVlX4F3bXfBqNFsHF
0E6GqL4lWSIoq0VQv6CdAsK9DHhGg0UenII9TU6Ick4scQLcEJhAOI35PDGIVm2s967nf5BeYDB0
NPLUYbGBI4279WaIDkGDbgRIWuj9qhp7gf4qq/F/qDuT5riRZUv/IlzDPPSiFzknOJNJlqQNTKUB
8xCYgV/fH1i336Nwicx+uWuzsjIjJQWAiHAPD/fj5/yW6RLdB5oKnVVZN0fgd/jlUmm2IHK6ra4d
M4nCeaHH5ZYrgM+xVdxEI84krl4T8JQH0J/1m00/FPGC+GJ4oF/LgTcTFSVfcmO12xR1QhlQZE+S
mqAYlMMXSoMVkBV9oKrcg7MRCYKLJeVWglK9SpU94r3jOpDCZB3SeBVLsXjR8IhWUO7TzGjd1rL6
O2KrbMu13H4taMNfjUZU/O6opkhwTXHq7RyVymsdmr+tUpRvTS3ZGzmB+bb203WkaME20TN7m6fq
Uy1r9Z4wraEU1N9XivR9MJr0W6Ko5ICBi+k1kBhc3/dAI4SkXXO4F6IvNnDywukZRTutlPV94HEB
MKpovM9BD2xqFTFyyesPNWGqrNsRRavGujHtgeJlIW+gm4y7PNyytLor2cFPaSATppXlsXN8fzWW
bXETcE5MABCkFmn+9aITSkDZxtFxwCCJqxUmmN1IMPCdesPpdwG6fNukUEn2OqT04ACWNmmjFO7Y
2s+xSB5HnBN0Ys4DQib+MfJqwMW9tgGBqj8VVqOc9I5uPtSts62h1988Lhmh5/T3Zj8c/ALyjXSI
iA4arX5psptCzpWjZ1BRMrRvioC8rRhejDpSngJZ2aghzbYAYWBkq8ihFqi/Zp75qJLd0co6uq/1
0HpRiKg3mmFFe26CoRsyFxTfTe2mSQkHe77TSiXvscjCSYUEKJNqD0C1rfucxPBG+OleyN0j3kan
yrhqByOD9TjbRlqY3kiVKr0QnLBrgb+tDdgM67G0uSAm/t4im7vt2wwuYALyQS7D1RiRPUyi5NnP
8/oEksEM8vYFlEp8aIru25BVgE5MKmJ6GEPOXe2UtoGhzoPguElvCzn52ofWUzdNnhbq1qm2tZjW
Atve0PpinRxL6lxVt7aylHwZlMqdQvAHQ5LBdYPN6yrjNDiSfjKa4LZPZAfATbKzSn3YeU5XrvN+
HNdlFYh9Eue7AmjpC0zLzh4b6DyV+K3DsbLnXlK9TG8qUFVwPA9fRYSgdKBwPyIBPLwCy5PttluT
AJUP73+dtK1YZdNmS22umgnHiesYobRD1UrZ6MYX6oOAN+Ce2xCkbkyoo+7T0KLx/6boSIWgbOAd
iAzzO9MbwEdzZx29xr8ZiMhPdUUZL/UC0ixSUZ7MIi1u9JIALx/JL+N7uTpRke/SvD6WeuSv8uho
gb+u174sccdqVVJ12cFIbe0Y+tWdkUxqWwN3lNw6xSp3uBys6KDvLDCsO0kf2nXkFONpaKLsfiwi
sIH8BBSS2jbEKBtv63ihfHr/H3xXpJfi7n4AyF05CgVDeA6TFqi2KhkcsZYAhtyIgGSfHsN7Vo0b
1XBeMmfo7tSsU2+GJN7jhO5iIxi2oiG+twiEXmrpJzD36lmBU3BtWlp0HFqBhb+N5eDcO32RnMg4
JBtOnt9Jjv65kn2vyNmf4Jb3t7rorR203uMpjJHR7blNras43wxWbhzU6Z289g3qShURABR2qOFl
lrq2MoK7Tg6TjVP39csY/lDRBmjXlqh3HaxZTxVN+fehVMHR/aCCsKCKVItd0AOyFmFKB3NsEHsw
icJTkpPtT/D3WA/WiqATPXBItnJqhL7p3ylNQdXDC4xjOrGNtkFvEvUY2qF2MvVuSNqfvinCJ0MO
jwZ9XbQ5pwcYJ/1Nm6AcUPvjPeDG9NRa0kFJxtvR7Jp7zrevnB3WXRC2rqZpzqPZofRe1g9FyUeC
x33o6qw5xYIoALwz9x17bE5Zr0Q4YRq2dEfdoDLbnoyEyzOruYFDlXXUpY2JYvRzplabNNekgzGQ
/qEDq330svGQdnl1P4TKCy0N/UkBabEO8uJ3kOUhXPf9TSXS8oHcLiqHAdX3AQV2ie4T1arSQ5E0
/CpJH0EmNA+mRXle5gyB48/W6RbhD8tKXzW1Qf4GCb1jbwzGSdG0GtwN7Q5okBsnU7eHwxCAujDl
QN7g5jiNFdHfAniE6XP6F54/Pidd9nculZRKRwCMHDHSyegr86Hi3AUQuotUWzpJfiy9BHSQALE5
vf8PYP9WygrlyTeqZhOBqdlbOjFRmCOVKQr/NeHwpEDFsvh5369AxI+vKnXBNfWYmhB/3L//atQq
4qqespVSj190tbPhLgtNfFZy1GuK4CDC01fdDNqN3OFNjYx2wPffxZlBbiUPfwVm8FIHAcnRTOUs
sC1O9rYJOc3te4D/8mMQkgWufPlFt7/SCOO/vr+gmY2bmGad5/cvhPzsKcmaVSBivHUay3x422zL
Rgn3Zd3RFj7SOkEo6b/2BU159tj3+zHxoTD14WuVFR/20tAmfuyJtYyGq1BZdWigNbaG9l93kwW2
fNKJycjFcwUsh15Zj4FvHbgCiptBLiBqARaYYjl10ZP9CHMHwVhBRVyli63Q1Vvw7OaDUNUHtb8d
mng45Rm5F3ggV04INlYQaW4y9u4+9LSt1Zbhc9SO1WsVNLea1JfsSr9+pR/uNYkV7d7y6/o1KABb
B46c3r3/1Sa1u1Ur4L8Bt1K/mgDH1pFu1e77n8aGr69FkgMTmf6tP32pZxvS/n1g4XiCvvvc2b3/
KQn1fKcNXPjf/y0S8MW+EWkAxRsjR5lVHajro9g8vWIyiPGYJgVF2elPQ6W23apP7NX7jzY9iLeS
CdXk+18WHBN3EHH8+OelFKt4MBXxz7c6ReM9Jp56/OeVUm6dvRNs3n+i87I7UaCRkkjukRIC0lFU
p/c/qjFh2DWH5/efAhI7QZCZj+8PSL3oRe+t5OH9J01oP70mkP+ZL1ojqpXU1Mnt+z/US3mCyEeI
HE0TRPMuAIki647v/9RTUnLi5BkP71PQhkm0TTUz3b//Kdghf0dDQbp7/9MusqSd1+j59n1k4SH8
IxdhA60HI6t1QTZDz9U1GJI34CX1Q+do/qEUqbfBM3Z0CxTKBFeI931XtW895bJ1hqzOEfxnRuZA
Kl2wAglF8FIAlxqbV7vlnpTY9pHst7qrgX+/lT1hvhmOo/v+Y88NewWexr7xPPCegQxvosfy0fXp
p7eyVLWvCqfoqhEeSeLpR004xKdGlLlFP2wHMIfPeSd9r63+JqiiyP3HlSkOyAUr9w/9ZOs1YQ0N
JqcsqihgFe0pL9LkoZDAMXqabJHyz/RXmOKaXTayu0ooHJ7pC4VQkrxHmuv+Ttf9/KlPzINjl8FW
qUs02bgZByQPNsEYAzaoARcGaYXyXAmatktU2bVJbW3hkIzg6jGVV4C+FYWlYD+SaSdT6/ylTadC
ELBoQD5glrVblazVkLwZJqk23y+l/fuP/H19zZE75aeiJ3hnhocowZ5tMqfOCDT8n83QYTwKYLF9
MBlAXoacLTJctRJJDKHAZKO0wy/JZDoB63KtKXsqarpm3ehW+0vuOTDBPK/lNkhdNZDVV4XkwToh
bHDHpCNRXdO33cTdr0zOKNdNkFdDSUmSFFl643cDDQFWFKzHWhc3TkaSjpTMd8kW9NA6cbXvrGZl
hZV8TLOIdjjB32/FNzstQRFaI8QPuu7cDBLZy1qnz46ENGhGPYelLzBeRa2uClvvj+jcU+phA6/C
dvDumxtFjTbsSTiEC/uUGSjJxa2Oq+1KQN8WWa2EIziulaM6WofUbgBlCtKJHGpvTiob98No/LDt
Xt0Pfm+s+mRwR90L78KK56eqPKzqQhe3Q+bURydhx9ei8F5Dk3vqkHCtKY07AE538aD5X8Mg2/YW
vDzk9WTCWeD6QT4Ux2JU1fWgA9prCJYgZ/O31mRQRI79ts09QNMJZdaqQ2oK7qFM6TsIV0GbZWYR
r4sh+m1njbbua+6jTV85q1TC58PnHb4pukkF1OOIC9rot9Oy7cfWBNMgOQ0N3lrDJVp1B5POutxA
CB1dByDo3u0gj6eCZw1gNZ4KQloe9YpBOfeVOjxUPXlRBXEZuFSfLSCyxwgUBeAxYHthUN9EsQ3H
aaPrayLddt/H7UGjMPcK54r9pDjhvsisrdSb7UsSluFdYoqO2ml3UJwhfJQmAsHRdKgpAKkKHOM3
nSbxG9QE+ZEmEI9CiR6/2aaItkGs3MRaLW0ErC1vZiGXuwFy9J022Ug5QGjV5Oa4jwlL72gY9ZGw
BRFik6E8BkGdvlGJblZq+dfIjoaB3DtYtRQ8pUZ9KJoM7FiT5nepIXcouobaqrf7n7TcWqFsryXF
/g5fMkXE6cnccu9EOZiP7w+GSGCTRrSSBOBR95Xvp295vfKiEbyVB3oys4xoFcAgDMmOx1JQ77bv
y1Ip3vLUjmgOC28jtlnUtuINAs/hHrzu36aubGFBQ/qFzVenpBmMaEpcQyBvjd1b1+vrLO7kCTwT
bdTpVzUa9ru64VyvACq6oybX6yYZxm1Z98RrGdiOcHLgAN/MrWPb5s6nsP8mhU4N5CkeISIM8jfN
Kb/aHb0QFelbu0uf0zHtXrW+/zFCeHdXhmNAQ/Ag3ccUI70qcE3Pbh8ceO9OAzuEioEJFPfN1Cxq
5LX30E5HQwom4y4SEBKEtdS8efQpcqpwvQDQqZG6MdrT2EX6Ixiq/WBU1T+MR/8jGhCon/nvT3qP
P4lD/vdd+KPMq/x3ffZv7X/lE+/G/w/EIaoBAewycchb+AvyhPQjdcj7v/iHOgQKpn/p8EgYOvkL
ZyID+b/UIeTR/6XouqkbsIQ4iuWgG/Rv6hBV+9ckLqujpO7AV0aH0H9Rh9j/0sGkI7apQulq0C+v
/k+oQ/7kDYFJAAISG4atGSMOzxwgPc97t4QUiRgWuLN2gcxmohz5b/Kp/x56xrBWRD1ZAAmwTR1Z
4EeF8izs+IE2/mT9YZb/TYPykfZk6d1nknR9VmuyUKvWzQewWYiHcuiHF9ntll5/InP8QGqXt4U8
CCNt3TDXi61dmTZgHIsCaw/XyXUfMCNrGTzApN5oNu4gSy65uy14jP35of+UnPrvyZ/m7MPbd3HY
9l48tC6sL7J6QMSmqvYN9GXa41S4JyxPzaan6qxm8ZVfMyNLdurSs6K6aFwisrsKjQuwzF/Of83S
WsxYZhUAPJmlWBMGy4Lpq+5k8aQGNbql5uBft5veuaA/zNhQhH07VKJxy0K2niJl8A52ossXyOKW
9upER/hh9B7Oxx6u9MZNYTrTBv1ROOrv85Mz2dNndqb+ObSqpkVS0eDvKk7g/5TgVlrbUYlslZly
nHA7BzgBUulRapxwvCBlPLmHT545V2Dt5VGzKqOqXVRZxKr0G7eXlR9D4Nw4NEd1knIcKvUFOFh+
3fy9M6N9mL/QrkfT77TajS27SPcaVBePpFfH7MLmnaz6sw+aOSs/oYNZRn/XtSrzxSvErcDyYYUk
iBqtC3R8Cws1p8ksitE3R58dZvlQ1YLf6ynD9LVHfx6UG42PkEfRDQXsH0oMQdV/HUT/7y5SnTkx
9FwcojqvdpV2NLK1yIjayVoq0QWNpIVtrc48mA3+JUqdoHE1Idd7p84FcPjg0qIvmP1cz4/Ebqni
VWpXGOpdJmkPrapNKenhwqIrf5KB/peXfCc2/bCrzITk5uDpFKUETQ9WAFC+bWJXUuDLHsp9UdaP
Wll8r5IG7Qrpldafo50XBwS7dufXZ2lLzGy3iBuUaUA7uqnl3HX45YMZaTt0NR6jsftdGgg8NkV+
4XOXHjZz0GFt5pkXy7Wry0gxFPRaUr3WbsssvfW60liJ5giW/ZIC+8LWmGuJogTmdXAr0bFiQgGe
dybNcxG15/MTt7A13gn0PqwcnFFgiKFideXUETdGrQACKwbpa9PV9oW1WXrEzHZqp43I8LL7xsJ6
yov6pwAYvxaK8XL+E5YmaGY7aiKGovOtioK2N7TIlehdsPNaJf55fvzpPT9xafL03A9TBA+vH4w0
IdMY8TNTs92YVKtxfB1Ev7nuAbMzrY4q2mhJUrqNXEEK7m8ziUijTW/9LDuef8TCHM358/OiAN0Y
8g2WAzlFF94Y4KHOD72wvPLMGoygiAfPgAVvIuAvOvGYmg67SbugN7v05rOQZbTqWEJhu3SV2KDV
DzgezB/XvDmcrn8ubOjI3qiYWeka4DrSPH0b2njfGvqFY+rzN0dW6M/hC9LcUu4XpdsHVCc7Kqv7
Jmji7fmXXxp9FrQDbDED0TMvdJOsc9hmmkg9nB96YcMr0yM/bPjOLERl6wSgVpHBC9L9lcUOFEWo
QWmJuOr1nfeT5MMzSho3ABRwYhRpd7Kzwo0GSPPOv//CjlRmh0HXdDDuFHbtOm1wG0xdMapEw4F/
4UqwNPxsw8uOSct/QaimD0wJkf/XroH5zoT07br3n235wHKmSxMxmhOHFYKWirQTcqbd+Go9Xtj6
n+8ebst/LnGjeLDLRn5FF9l+8OiOyeP1VS8vz3a9oUY9R6NauqK6BRYYV9RJIIM/P/jCzpRnm57+
Dk0NMvL3hqj2yTAcVb3YjGVw8qX0gqdcWF15dlr15B2kqBhLN0/h4Ulk/Wtd1PvC0/667hOm537Y
+HKgwvxS1niFRnoIo/w2sqmC0JoLi8zrNY+A6PvPR7Q2GL40i0uXfN1DQItkGSmAWFOHWpo1/j7/
kM93kO3MvsMwraTWTNaZ0uu3gHaNKC9354f+fAnsOfVx3nm5Gds+h1Xmr+M2ApH7HEoXIu2lwWeH
baHZRmVPflMa70PwQGDxV+Q+tudffWlWZq7Hriw/8wtWl1f/KbKQvP5g/Lhu7JnfGbq+jBrQhG5U
EwMi4PE3WNMLhrU0KzOXY9NGHookqlxrUPe1pcAik92MY3vBKUz2+Z8hFNzzf+5IsyrI/+sJ02Jp
z56PDhwohZzGO3pu9qZSXFC5WPgKe+Z7CltS+sIiFAH5Jyhs0LKtrAv6IKKdHtnl/VXrYM+ckKQW
YUWBpXRpbv1N19RfXfL1/MiTgX42TTPDhSZkKPqKVaAfkYJZQZchvJDPYdY+hGV8wQAWtqg9Td4H
B+RXuQyUBZYkKQOmaiQvQ3uJJ39p6On3H4buaACOnBT3bAbK75IOVJwODJXnJ2daxM8mZ2a4KAWO
ae9Jwg2hewwPooYdrX3tkzfRf6P2cuHsXfqEmQGnjqGAaSAm7H3YEmFHEyupUN/Of8LS4DML5lxv
KrPBsUHjuVXtA028m+tGntkvbfVS7NCQ4ZpdsTEEbRnG0/mR36O+T+bdmtluITLoJwdPuDZI3t4I
t9xIH1HlCFd5YK8KKV171g5Eaaq9FI22E9241S0LKEB+IRxdsOq5AJPcarJvUsl3EwtIvFoiufmt
aJhMOm0N6/X8Zy6YnjUzaqcUtWVGTOBYFqtGg07FVIC30PBkexfWaOk7ZtadIi3WF44j3DIUG6Ns
IPBA+7m5LsljWzO7jgEAE3fZwpXFrzp3Dfqu/V/XTc60nz/YtTyalZyPvDkg4luhxwfNlmD1H+iX
vy6FD4P7n4/Qm6g1stwq3VrQt9cMTr0SZbk9//4Ldvcu6/fh/UkIgEcLuYnJTp8e/SZU160AEnZ+
9KV1nVk12WAKwc408XILEuBXpHyLx+uKAbY1M2xJbfsuyJl6GbyHjg5qLfUX7GphVsyZYceRVaPC
gmHDoAE6Lr+H7vnCpX1hSuaiQKhUm11fmBBrNAqY1K8GDb5Z+nh+vpfee2aqSuc3ViCY76pTN61W
7jNQC+eHXvAC5sxEVUvzNUQTOWPaVyFuCn3CBztUtpsLD1iamOn3H3ai3OCxCmi6XEj2145QgJfc
DXC9nH/9pZmZfv9hdBork7ge2CwOnQIwDd32VXO8buiZfYZRJ7LI1Hhx+JmerdScyMia/sLoS9My
O3WVeOjoo4WIpdSVe5out4Mmnyqnu7Adp53xyRFmzizU6qtg9IFculrfWvShyZL6NxhErVgBbnN+
ymOZoV0jwMReuRAzqy1HL4B1MMW0YBCx9epvgWzEhbEn8/zkY4y52XpiELR+E3762ltW049A/vM1
Ee1J67xvSlh902gfp430ulSNbcyiaqCVklnaoXDzsnDRQnOTi/O0YG/GzJSHaCqk6gyt+PI+kJKD
PMoA2eWdE5oXKmwLW8uYmXRa0jIIIQcmTQOvpR9MWlRppt6dN4ul0Wf2TE6ssRBC59jqEgeeQatO
QahO7R8RIOnrnMZcrajLy86jx1+4bSjR0QguGwWuFyOGm/78Vyz4DWNu3KUOLZITswxjpMM3BF+E
BY/g5vzoS3M0M+5SsWgZTAvhmkps0RJibzjTFAi8mwuLsLSLZuatN+CRLTBOrnBaVxX50UJIIYpq
H+665MJHLE3RzKKnPkI0Pggh4MeWVagffBHus5FWjQtrsDBL2uwjAEIOGlVzDvpYX0ecnjTr5tDm
ai/nV2HhA7TZB3hV4Yk4qyfAa4CiUfndKkEwnh974d3nclAN0D09StmgXC7XdQfJdqLD6n7dm0+i
Qx9PNcmrLBOBURrSkRgwQ+WhFu2Fc2dh5+gz/+M1ReQPUPS6Xq/tPd+18nubxIGqeNvrZmZ68IcT
GfSGQ0MIllXBOULiCeJGbYMe/ZXDTwvyYfgesmPVl9PS7Qz4OjNLh5xBLcpwK4Yq/HX+ExY2jj79
/sMzojCI0OMYCncYEv8Ef0FLF5RtXDn6zPVAZuikQSQE9LLmD9qDniRTvfIU1meOZxhrE8qaBNdv
On9Dl43SeTJc2PJLszIz1zBIkJGHpcqlGfdXTNt+oTbFlWPPTFVuGzPXTVa1EKmZbnv4g2l31ZRq
fLpqSecQHRQ5gfjDuwLw2zyosX+yAu2643aOgxO1PXWi4OxV+J8au/hrSGBMqaS/rnpzbeYLQsSY
B6h+BWRs3f1oTIrf44W82IIv0Ga+INdoXwwUn0lJoSODFwrqp03p224DJeD5t5+G+iR0e1dv/mBK
gRabkleUpYvIWSzuRxXc+qFTsgIiBZVm733i+7a68ftI6i981cI+VWcTZgLuEzWVQte2xLbOdZqB
tOfzX7M09GzCamkM0VfIxMSgD50N+XQH8pTzY08O7JOZmuNtMhpEoEIbiRnomQ/Mb1H2O7l4XC29
+MxrVoWfRLHFJazK0i9kBrZ65L2df++FTTRH2jhNloyS0hEraz08fzRtWakBpFu8jEOzPf+Mpdef
ucxET8Hu1xbPUP1HeNEfsiy+kEBXJvf12bzPXCZMa1XehkQhTQV/ljoc4Yxh2yQbEQavUti/dHQ9
t4Xy0tFWuELS/bpauTZbksZHLs5O8EghdLidQ99+VGrd+vyELWym/1CZR/esbqupJGkZkLamsFph
CJoGe875ByysujZbERsWD0ctia2gg3kD53ZTlCgCm93feVtfV3TQZgsDf0CftgXZb8iJogjCorA+
BqYtHs9/wbs/+GzhZ+cZQYSejVPqIDT7I0zV26wNbACWsAkFURbRIZn2B0T3GhoW7XvQ2TsHLjWI
NZ2J5u4GkoAtOivfyqTaaBBGSSGlpKzaJGP2U8mrW1kbv9oDDM9Jt0Y7d50V1X5A2QBpyN35L5gc
2mcfMDs09X4wrC4jKxSFzcpXLD7kVum+0lK6SnSk9aILZ+fCc/4DQClUpVSmaNSh19LwNAQipH2C
cFVcSmhLRyYNP5J5YWMtPWzmvXXFM/UWJhBKTdCUhMLehYVE4wxnH7yxlS7/1TjRhVh4wa3MkWAo
JcKMWcp0VIvgpgzEQwupyfm1WTDACbH/MYRsxlqBnIehB5muk9Ta9KjW0Th33UE017RP7LI1SdMX
rh03b06iPKntpTNuwbLnUBjYwLSu9jgqHFPQY1Ke0kh/lRp7IzmXMt9Lj5g5j75KIJ9rpiPDkxET
C5xj1MmbxlEfEem5EJUtre3Me1RqHCtOyZFR9+Ee5PcxacT+/NouDT1zHHlY2VZfk+o1oXaDm/u+
NcTL+aGXts3MpPuxqqNIibl5tEaw0pzwocv6TRD5F0x54dXnIJjapprljLy6Tt5Ag5zFRnbgqlef
o2Ckug4QlsFwoUh5hLB27RTdfd7HF8KjpTefhV52AYfOqHFMa438Gugy3f7xhYNmYTvO8S+oSOOr
27RwE8/+1ib5IQiMexsmlDzX366bnNlhX8MbGUGhTT6r8vZaWIqVXgSHfrQu7JulT5hm7UOYbRi5
SKOpt1fhONrBSwnjSgWdoZ2lMuxocrg6/x1LqzCzXMUzaAYqOXKCKjt2kJaYenEhbF/Y+nO8ZqqJ
EYZqAaW80G5tH0kz1XjVPP3hujefGW2Lip/mjBxiplH4m1I1vBVkp8bu/OgL1xx5Zrd60Zt1G6h4
tKI5tQi/tdDHt6HY91JjrND1vXBifT5J1hy/SZyqaGFkFK7ZZC+D7T/AHbVPUvlCTLo0/OzwDZou
D0B6CDAxyIql1S0ycWu4ZbQL2+fzbfrerfZxm6JIEtl+xza1QjiGm/65azskPoItVF3b8yvx+Q61
5kgwS0raPJtS91IfbKGe3qS2cmGRnU/jLTrn/jQyGDWTQSrJ+ZVSiapi299GhvomBdJTSV+JkisQ
GyHw61+Hm7PmoLDOqxG7NwZu/uS+sxJ2dRhRYV/ZClFdAl5+Hm5Zzsygs6pB9M3HrUaGcUhMCRni
8JvlNRu/G784EjInshZuzi/N0u6aHclmiLqX3LD6UlahVxKiHJqchBlcOJY/t0H6JP9cHvhDs9YJ
CVwq+F7R/f5SEzCOMLL6mvSk+O2VNjIzdV9RUYptuKdHnQO3ow8pfjykPzorvS4Z9t64+dFKwkQK
0ImrCtcrPSTVjG9Gp6QXLHDBPOZ4sU72omQMwAKOKDYbK0k243oDvVl/KeGzYOJzqJjTw/oSIFDt
VjqE+mBnylp7tlEdoAf7wkmxsGft6dEfDrsuDWo0PLDDogv31Tgc0Z65qYOG9vLOsSci5lsBV+b5
Tbs0YTOjRzfcGhFVoUiRIJWMuKRlahcipqWpmh754TvA32h0sNtMVZDAZBaMrprEW6cs7jTIzC/4
wwWjs2cG7vV6ZULAUbhWmWwtY1yjgrUb/Et30KXhZzad6ZHQax3wGJ1iO7hVf3LXgaU1Gl+um/6Z
UUMFC9kePMVug+aJlKb3YZQezg+99OozQyYFLxmZcMjbhsoXzXd+q0F7O5gweJ8ff2HnzFFkvjk0
YPJx36ZjQL0BHcuqLALzwuZZGn12VJfyiGSmHJVuq/QuBZ1HJBe/X/fis1BbGxpJEyZngo/C8kpy
KhtlGpjBzo++MO3WzHoTJxvbmFK9i8rCtpe9bdR7z61lvJ4ffmlepsd+MKoK09EQFOIG1Q2viufv
QT29XTf03F5VBDUAOZcuhYRVrGoAte3tdUPPrDSyqRiPUMkjkmem91YNERTfcQmutTAn8+5RNTBh
JK9y55ipAgJWyR2FfuFatrCa86x1p2WGaHKGVkAca/DaOehKoZ90Id5dONPnTaJBEergh1rnWPbq
Fx3+sYFWhZVvWXB7yG+GFHVXGuvMjzlS4QCdhhq1UaU93Ry/asn66/zaLkyRNXNhfZmaBG544KiG
TylDRjlBRkK7YKwLh8gcLZfA8p0ltY8XU4a3Kkse7VC+oUL6QPHswr5f+IA5ak6R87ivVfwBxdef
MTIbXR3cxqq5Oz8/C7tzjpwrgUd4g0Qi3EGMwAz9Z982LuzO9/6n/0yRWubMlakiEiqY0+m+Gsd/
23kdbZ0WdSRlhApXyCrk23HbgDtH5zlqlQ1aC7Sii35nNHqzP/99CxUGaw6xU7iJO3TqCjdrs30J
IZbZKM/UUm8iEe1LUsQw635Dp+luQpeNuf7l/HMXdoY5LecHTwjDhaqnLZc5X30KvFPuI8iYPrXy
pYTPgm2aM3eI6JCjwJXJ+Fn7fcy0eud48bOpV7tRi35Ywrp0kC7tv5lzdHxliEsIyMlINvs2dDYV
PJG9cimdtzT8zPQtn/4kWAop6qFlS/HZK+xnJLAuWP/SKsysP0BeCEArYCxZ8tdQUz1GULl6jbgx
1esytpY5C2RsO/CEggcj/y83G7XRtD0Fs2KdoNCzGiC3umCoCxM1h+H5KAvlTkZhlWTWbVV12yYO
j4XUXKjELfiBOegudIKk0QSYJrQw1r2V7gZTvxDqLQ09cwOe3EaWX2GBTQ/bF0T5FoQJ561saVKm
df9gZcRJmTr27B5EUw5WBi28bqxj48Jlc+nFp6d+GB2tdwRqpGlpHdRi5BQp5CREWuz8uy+NPv3+
w+iOgkMsMjwEPcHr0lRvwKxd8LwL236OryPNnNC0SN1/RJdM/5Za7fhNhYmofdMTYr1B1lHbPv8V
C35oXoA2wP34qiqcYxj0VOKSX3ESfffM/EEymi+NsJ7PP2ZhsuaED5HXjJlp8RhdgmIcpRwnuxB7
LG2hmQPytN6DxYNFdorose6sozOW6E15Fzb/e1Hok0NwYqL6uMyBYwI09hyShioKCHYElZt1m+ow
zeXqtoWGVJW1Tex1d8JLkYAeXwIjvNFH/96rOBEj++mqCTRmbsrTk1odFWpWloy6idHcQilxYeiF
3TZH43HCNl5e8YUpggaONt4Eiur2ivJmxeXmqrefQ/KsOmwSA+ppUCWOT3A+vNQABK7bAXNQnh8E
TtcFeu4WcrBOMrN8brXI/Au15v35t1+wEX3mpWh+S1Wnt2D+1zJtpQ7VxrH9W0/O9khEHSnHbc8/
Z7p9frLV9Jm/IjUWDoNCfQmdoWyFHnj9pMCzCNv5O9czgkRlhORMkH4pS9274ACWVn/mxkKvBF7Y
TnC9TqD+Fx0I5ek2QIenqa+qHli69qcJQVJa+E5D3r1r+ZhaY+VhpjYuLP+Ca5mj9nKIGL2qolaZ
dab2O5DlBsA5Ct1XDj+zf0WjL9GiOgStoZ2+VjoNkDno5ysNY2bWaC71yYhSjYuCV3DDDVPaIA32
b97AH/3/8n/lj/9snY9EbQsbdw6uQ1uhU98lK3py31IRHONkA3XjqqwH+u3iC9fMBQ88x9iRh446
UyF13Fi1eK0KLd4I3ZTR+HLgLD9vGoqqfm4cc7gdBKh+hNIRMlJjO+6TpkjgcYd2PItFhGh0qG+t
BJLMVU9D7C3w3GIrBbrxtyShPCMAeq+SytTXludU2yLIxzVkgekaFRLkjLOe60zqqNuuz7UNopVi
g9Thr1QP4n3SZv6xBLeBiO7YvJEL9Ldp0nvySgqQPafg36/6wAs2FjpMB6QPk5uxUccNNKBwxfsI
6vZpiNjQEOZHqfo/nF3Jsp24EvwiIpgkYAucgTt4dvu6N4SHNgIJgQAJ0Ne/PL1y88wl4iwc4bgL
oSNVlUqqrEzgiRxPLxAXhWxmMwiVLcIkqRUD6FgJrzI1JU4xim66riEUKsGzlaQDrl/ZCEmfFFry
P6rYgoy1jqZLNDgsi5wBipQGykWdZnVurZZZtfYv0OxqryRshzc+Aw0v0wvI+kfDsqXvWIpSGHSo
kt4HqXIpQLw7r48Q9Bvz0VFQJqHgmecJ+6sZGdQk/RBauaFfZmPTf5QtejbdMYR+QYhPhT7YhMFU
voAYe+5+xnEYZIQNVd6BejgbJYkua2O+uya2H0q/hOwfgP2PJCLBKVDhzyqOAZMYkvrN0nvjh3YM
65deJv1lgYbmsyLuCDJPfDlyF+dB1TV/RG9zcmni8JO/ml+laiClFvjTY5CADWRRTn/uHLRHQaxc
ZHOEEoML1r3PNEC+PSTCpg3EhFIIS08ghI+qk2PYmFcJSMNfN9MdV/jXeH/LCT03rAEJxYOOoy8i
SDISq5Q0B5X2vcE3kYhY1F2FJ5OiAzWuV4PrNEqT+evrM9+JoltiuaZZ5tiMHS0iRDhQHSPN90Ba
dbAuO6NvQVDhVDoCOlNRESp3zCFhDJkYtoj7AtCW8arWpqycZKCFUxN9qlhZfUCtzruyvuMHhYyd
U3ILdlpIBHppyKoVrdOwgjhTe5UOmMogjmwzsDnfxyYSbZFPiXL8EBd0Ak2YMgVd/EmXIJcFe/br
u7xjQltAsVRjH7aelQ8zWiGlE6GE5T7Juju4hP7LxvOHDGYLyxxnC656ofhDx53xo8trcIUHjl+E
Rgr49JA8th3gjp6O/K8QfA0emypaoYSlzbeVRX0+ICgc/NRk57y4meJvrlgvs4GIDh4/Vwj5jjce
Ycgl+2D+Y0uTrXWbKvgnUAcHadTeY9kW0ymSTg4Jx/e0SJ0v+k0sUvnR/+h2qfrqPATQPrgvDGyR
nWAUnUw94EO9g5OcvB0DlqH+fLBsO576f21FpVdTvE4khduwGIzS0v+AV0ByEGV23GjbVCQ7NGpX
FKPP+ttgXtz22wQFsb7++bp570x+26fgVXwQpuqTYqqh5CLTrjqiEd1xnC0svmzmPqEQbCrkeILi
zAAlCCOdgzXfGXyLR0ykanpmDSkGSU9+9zctL3F/xIawsyZbRGINguwZ6sG0sGOfVvQ7nX+9vth7
s95k9WGp3QC0ULSYsIdQguXvwp6IPCLjgaHvGMuWlity8DAkITKOsF5eWlNmTdM/jvP4UTcHTru3
NpsTdQ1sA91QyN5pSJ6kyJZEOnfgcbhvgTa5fSVpHRI7Qw1zns992T8S9KAMI/nw+vA7y7NFI0J4
JyY3cdUColjnxjyGN4i0RqPLfUCBLSRxNk0fAw1ECohShjlfkbbGYfSzB59AMpfnxKgyLQW7rycw
2lJ1DX7UeFIn2O1l1qCah0CCO49gEJmco+a6vRW7/f23I2FcmwDKkfAzF1Jz4WdR8QJaKFYO9+Uh
7s1Tfht/huRYQKSG0EHwU0GvqnSSrA4/v77dO7a6ZZWsQgX9pBqiJKsHwmpo5Lkn6B8f3a/2Rt84
cx85KD9ojM5tNJ8m68eZi1h64Al7o/v/XRgHL8ijP8NUF0aeOt186Wx4sOZ7Q29ceApZyMYWQaLr
pPrmrJUx2Tw2zni+b9k3TsynWY2L8aAFA5zrmYhaniH0dZQX7yRMdAtJtCymtcsc5Hv8745ZeJWX
1gFY2xGKAv6lUUPacvkjhmQmHfxCU54p7hwktX9eO6il/3dbYmEAooHGWuF7dZguhnZQ7eTJXZtO
b+T6v3tDomjXeF5Mirm6qWK3oQlBuwzI1697doZusYpo4o7QxT1AcDBG5ROAguqQ3ezPgQIIk/9O
XXQeuno74RbdDEWTBAoa0O1TNsoHUd9lV3QLT1zR3TCjH86FXWHVkZIuUOi7b2G2vuzxRUAj0S1U
2Xy2yv2o2iOLuS3A/+f3NNk4ciuZ4D1EeIpa94idM7qHbZK3iTyKQ3sf2LgzDUw/RTZeC2bibE7Q
zLe2+u+xjg9yir3xt+7cDsZCWMsW062QXcu6whdUHENWjzQHSe6OW23J6yRvFj9ooqWgmj5T2Z7G
xD0YescwtwDElfUE9VC7FDdxuAkyNYpBkknGKaTaDh6792a/cVtbOjwcygWzB+1yCoXfT3S5DzRG
t9hDiQe7uML7FzT4enZiSg5nFuJNm8/QhH3d+Hc2eAu3WEP0rtRk0oVk0TsQm+T10nww5X3k2nRL
hodu5YQ5kBQoNCSYoGV2kqw8iAh7e3vbkN+yB5rM3oizfS7w5Hjy5/Bbk1QX60ZvylW+vL44e3u7
iQwd8CGVWyf4hDc8xWK5dPo+YhMabyJD6UMcz46OhvT7kEcjK2Ji80rbA6vc2dZ4Exfw2qvH2jBT
eMsXKd6GoZ865N3rq7I39iYmdGD4XCII4BYWjNEuwOmens/28Ha3s+hbJGMTrnhvBiAGJjPPHxT6
Vi8jtNzvusLQLdmd6IJ2gbS5LuYhinIfIrknaCMfrPre1DexQGikB3VjdDESfnbUTQzNO8jbdhZ9
C2SkTbjUcVeZAuiLCzpXChZRBP3pwJn2hr/9/TdnMoGqQqI6U6h2FGnY/kDl6aH11F+vm8zewtz+
/tvwal6UWDVFlInCyzSFeTRXH14feicMbInt4sTEfVnDGpewA36U0RVvgH/x4RMwDPHB4u9Nf+Os
ZGm8aXA9XbSE9GAaFxXkeuMlf/0X7I2+8dVWNaCOdxdd1De1wWY+15x+v2/ojatGYEVZiNvowlho
0vTRQ2zFwZbuWMwWSEd6aTQuKrqYcHdYSHUeIYsaiSM+tL3hN640NmxdZgfnUjgo1HUcdQVNyrcF
9aHXV2Zv/Js5/WaRnmhK9Gz2uoBmNEgF4yww+SCr0+uj7xjlFg0nJzGRGFWhwqFXAFBk4l1qDjRs
c9TbtDf9jUP5UoTQY5oRg2vfDJBj6RfYZB2giITSk6EfX/8dO6ZJNwfgAgEjt0u0LhoLuuIhOEPG
9mAD9obe+FSjw4TZtoSYIu8zFMTO7nD0ar839MahShv0q9+FkOaOqPwLAkD0MVyQvt63JhufolRB
s3FxpmKFlETuxtCiDJZuve8I2cLeIqg36obUOP2am2JqcOZV/f6uiW8hb4EbxnMwY1kgdn4JkvEJ
ZLnn14feMcctz1wXtjd9DWcsXG4zBd2bEHLRvSb32cqWY85yU3rBzKaC/h2bU9DdOezt1/wWAyJc
I5NegOjBM05GoqZYdPn59QX5MzSFbinlkqiJaopXlYJHL7YFiHSc3jaQBOlrC/FEmkJC5eBH7C19
8N8fEYSLcZnA2lQT6fNyqfvChdrutTf3xmKycdV2oZB7EtFYDA35HKrheWLz3yDLOLrEJpjqH27J
W8iY6IUCT/Y6FegGvSpjTMpjkice6uAO/+iinSBbZ35RbnAfCI5u0WH+OAcJyBHHYmn9gmv+JgqG
c9QdqSXtgLDpFiLGWNTUpmqnQsWQRlYDEPifKBSVXTy7eMnH3nVTsQw5ETx1XXnghN4tAv1hHbeo
MWcJoNLDmqkIdZmPFT0vSuEpZriOdjoxEhS6tmkZqydZqoNv7ljfFktGp3iIGzGNRRWbtA/qzAXn
yHofCRjdAskIWBT8csI2lQCgDJyewEZ1et1B9yZ++/tvvj+vK3jcaDMCx+mHV9cRZa6GdsojDun2
1z9xS1X+tB234+m3TySORN0WhD+gS2yChxn49W9yjAXDPdgo/xQ0paFpoFAtODiZdn7TlocnAV94
CRk1VZDgV9XytIOUdCnua1qB4OZ/fw4d6VjWDUY30dDlUwlw8xS7R7WAnYC5xby5azejd6LHVtv4
C3joedpCGFjR5r1i6hI7w9MSunfh6+gWAdeCAtuJjRgL6dj+rJWmmds093GB0HCTfXBnWlo6wCUg
YuCmhMbzKa71fYKGNNxkH0DyrFMTxUMhoNDidFEBuvAzo4NMm2D+2SQIldYDyKcv9YFV7WRTW1Dc
LLyutmBqLmI6PDp987Sao0vt3tCbB/UgDmLQOnQYeo1zAdkvHyKNrzvfni9s7g94CsUBBThXEcwv
ng2zEngny454g/Ymfsv7f3Ntd4mhMuDG8AUvyUu65CNT+esT3xt6E5jWtrvJalhVtF1VvfiuYOCp
Ee73+0b3/zvxTncOiKbhxMprgNUT12o5Qn7vTXxj983AqiqpBPjfWx+q4V21nDywpx0sy96RuoVC
9LemucACXNgBj7cEaC2OgFsO0768lMmDgC6t+r549Tlcx/tu/Vt0RD23pC7dpQHEy0OZqZRi/qsd
bescZG57xawtSAJ+VUJI+/YB9dJMTuFX/qPo++voA3HTth9nFV/Bwf4C+qVnonWqUVUJ4uXAQ3b2
a9unyerWDiaso6vpNGSAulJfg9JpP9xlaNtWzRUUNxr6Y/RKApoudZI29a/7Rt44iDvVoQK00VzH
VSRn8HN5Obrs5On10Xdy0W1/B8BCQ1SRylyXcMLLIEgLvDIN6VNJRerR8aEWb6ejHqSdGLVt8uji
0YMgJNZdSLDnENWcAct+75Pm0+u/ZW/8jbOLeR59wJ/MtR7WT60fnPs5+tA7SXVgQXvjbzw+cSC5
0Y9YK1LqBFTv/I3u0eoEHpTrfT9gc9gFkIEL5yWBYVpt8s4ZP/gCwhWDEgdX4lu8/kOKtsVZtiUz
jlgifZ0m8qb236Ll6TH0VFbOByXjnSXaQi2HtpfjKgNzdUSfeQ3Lb8Un9OgdhJC9+W9OOY+p1QFm
XV8TwKpdUaDJKtXiqY8Opr8TI7bwSj14rQnpaq4uqn1ibIrOnQ/gMntD31bstyOUCBAtsm6Go8Xq
0ZPeCeQU+etms3cR2mK4epSdfMaUuQatfKfI+Fnx8TS2N2+uOpV1of9t8VqW9zc0nRJ3lgL/jfO/
/aQkBL5+1J25MrucY69/qzx7EE737GjjyqbleEwA7BOG6j37VSUyFqLfjAwvry/ZTtj799T9berA
TRg87RlzpXQ9L6bP9Pq3IbihOs7DTKcTMNowLHbQr7e39xu/jqRbd4pxc51Hm1XI/yZV3lew3qK8
xsEFDQzH1stKn1gXgDpJ2ZMa6FGPyM5ObGFejmmguu0Kcw3r2TmtTfuwcktPULv4+fpW7H1g49NQ
pDHoB2/N1TInX5wXI38EzD9wjZ2V37LPufHU4ekYg2unAZM8BxbBO70+753r7hbNVQ7eqiKOod3+
J4jwU4smh1vjgEp+JOPRNXEn4G1RXYNWULAAmdC1wTtH2jryuURReXDJt8FzD06dvTXaXHQVmq/I
sEiYUONmule5z9aDeH272PzhvNnSzjXErYyHf9ckYGkcDB+70GTGefJj/1qF8mTNnW8BW9XgOkzw
ZD/BxQIbnjsX2qmCVF/66ajUubcRGxeW7TqCJ5fBSiv/zUjndFTvdRQgPzpCVv/5C2QL9VKyS/yx
u23DGuUNEn5OxjRK3LRSR8XgP7sa2QK6XB00XTNjO1o8/61LcPWm8VEvR/jJveE3ntyFeM/0UFS9
Lg5HE69NzfiDekev13uj39btt5A9eIlxeNvgSLBvpLGQSB/SBS1Jr3vz3ui3v/82uvBN5xvH0VeH
0swGQUrJkpq5PXCEPwcLsoVzuWpYIbmLKNorsmTKiT6i7em8evY9a/tCevGP13/G3nc2vpxUDeVe
hZ+RJMP3KHY+JLN99hP1BF2ZjOj+IE/as9XN8RwJKB51Ap8Bz78Xv498k6roeYn/ef1X7A2/SbSF
xyx1QS10DYMuNeStIC+1eZDNQSq2t9cbX54qRsm0wJLitkzHerjxIWTVeORlf46nZIvvcnvKhlHG
+lreRDpisY5Zy0P/9Pra7Ex+C/FiMafgdsQdoaK0A6y++xTZ5O0YJvWBqe5Nf+PFt8t/NA+YPrpY
L4t1LjNSyPvmvnFhL/L9BQwuuH746usQsnzSbAHy84ikcG9tbn//zYkDHUxo9Q/0tXci91zFvf8M
lT6FXknvSNVhp9+fxLdl++0byWRjIFfReKhGfduF0qr+LesTXWbEM6L8KBqvia89H2Z2AQ5KoTez
c5R7ZpFbsXMJroAlb2nPpwfu8IgBPpcsZTpxFt6XspEtdoYInINmFiPOQvFDL94HNuIODC3H73dt
41YZ0nCHlC1kWa+2b7/aMHgiEn2V9r5SBYk2K2y6IGSRz8drowQeuvrvYEh6nuP6PgfaAmisbRWP
AQq/NjSewI9d/eBhcwpn9+ig2nGgrTpk51b1YqGbdl0MJF/D0PZ4562OTpK90TexURvVjZPC4s/U
X4ABlyTVHrkPiU+iTWjUqNFA9Q1zLwl7cae5CAbn8rrV7Ex8i7w0fm2ZCcvhqv0qD5F8gPD+rpdL
lBg2PokE2fMmWIxx3teNFllCUBh4fdp/TmEhQ/7fsd25F6QGacSVeP43oT9KMhZ49TlX3JzjOkAB
8AjsvxO9tkxWBhuKfmehr00SyscEAlj/QOIgnlPpjffpYpD/I6w0hBopl/FKpTpVnK8IWoeyFTs7
vMV4xsaNhyYZx6uXQMZsJk7BsXD56/uwN/jG7uu2IpCrm8crd/VpjlFEtNUQH2zyn58DSLwxe1oF
mrXlgKAu2cXKElkHlU8Del6ypiqfYks6MFeFb4Tr3sdDS7awTzBouC1wdv9eWKAwUXfd9E01/L4u
ULLFfTZNy7jnyvFaYb+LulHsqVpx5nSlmQ+8bsdetxLHOplBzwu+fkAYPtesSpOqv3B9lKTt7PcW
UubhicSdXDJeYwnO01mOP0rTHzWT7aTJW3a1oIZqtuh9sAc0bUboX80MflKRgxeBdd9et9ed1dlC
yZAlONIqfKJMor+YT39CveevKISU9n3jb1Lwauq9XlqM7y3LA+n0BbSwD76+D+FEthKndOFdR8D+
dK08bG2vHYjcVPy7BJf/gc/tBdaNz7WoUw/uHIzXeuZtGpLmh4++i9BXF96MWSSTDg3u9L7d2MLM
pmC2Q92HIwRjUKi+xT7j5B7glq9vxo6xbqFmpQIzTwROyGtc1TUSZwb9Nq2O8rm90TdHEBuCDs3p
WCmpHch72bzth+t9E99k5LRzGjAWYOJJLS4llSAxpAePnjsOQG5//y1Rdrulputkx2s4/83RmjaZ
lNX3lWLIFm9GFgBLQFQwXgU69lv5BA6RaDmY+N5yB/+deOMy3tMIYyuXkjcS7S3Izv2jXGUn9GzB
ZU2iYzfw9XgdqMP7VIjOgE6jH5+iZm0Kr2blMzrX2H1oBrLFmvngvo37cRqvY9Bc4sp/DoKjBuO9
Dd44cEJ6tdYKuYQVbZeFU/emjNd3LWgbDkLczkZsUWVqiCDiOCGf4OF0mYzJK+lf7rL7/4OOeQJt
ZAJDg7L9QdRB3i7tAcnF3qw33lqCxMCawGDFnYQ9ly6tz4Fw6MHEdzKVLUTshuIGoasrkQY5b6pK
vUAa9Uul8Y5qYu/B7+iXUfKXNp7i+7xhSzpm2zAZPKXkFcxGrp/qWHOStoTyIwvdMaOtHihxVtkQ
0cur7zcPcvRfomE+s2b99PpO7/jbFmjVTv6gSq7G69qeQuWkgEA9emub4atpbI6ePv+toP7/SzfZ
YqxYMyaj8lp1rRxwaImfCxs+VD0UYPsp69bkufIeRejmbvi5ij9xT55AgpqXQudR/31t+VPshHkD
IPF6qNWx98M3CXPHPV3jBrpc8RLQ89QJpsbJG24J2K/DobVZNzJv+kTiUhzhQON/6yp/WoZNTGha
hd5AnvRXiT7N8BO0mtlDvAgyPeG2XfYf58jzm09jxes6SF1/WEWTSpTthZcSQjGtFPFpHKa0BMuy
LEImXGxTEHfRh5aVc3KT4NH1w7guN7zfKEzzN3qedXwRsRfEJ5BBEbRQeO0UP3WjktOZu6BvP3mz
ctUv1MpALeeGU9NBE7NMwExVEQcP7TP6LbLVrVD78IKpqq4lG6v4vHbS/VEzp1vwdKoDeg2g2wGO
oqHVkIJGbaZNu2UIqtz2eM2FuF0Xdh8h1G1+2QV0L2k9Nxa9HO6o14c5HFX3M3C9asIw7Hah0EHd
149obRDxYwum//WjNnPVfQRR9qqvaLSO5ZNelTAZNQLXQqbAGP+u531ZvSttM/IT79Ckk/EqkTRr
g6R0z1KOaOoQXIXmEVluby+ortW4Qt7C0t+g2omCLAlKNE+YrgqWlOjBNJ+hsWq+1qCKdwtJWgux
RN2jkoVeWw0RjrJHz/cInvMoW2Zi45ROVMozBU2WeCz9mIS5KFVIUk+FYLXpBAc9mF3rUGa1vzh1
3oiu6XM8rLM2jWO8hWeVKmlUiMS6/SUOOo9dmJeMNE+wcGXKkEmtp0aUTZkTTW2XxSyu+6sGUKjs
UwO5zephBEg7Put1KgEB6INY5kDPDiZTap2eCJmJn6qp7qO0Grz6uwsaWUA2msg+NR0qsXnpt773
0dcCIvHlXHc6DRMpemBVHaDnak0i70u0dJH7T+D0ps6cRiY2F2PUhOdVDixOEdhBIkgWa8uskx0a
vQiPRv9ESE39TLZxAAul81Jmxgx2zRbLKpZOEUHfxyATGM8YcE7z2OWJ+bTaiEVpvQDrg+4Wkgzg
YScsPPVUT/bau6vys7b1WfNOaqD4U7BcK3OJ5DyDdJsPWn5yqBKTSAGqcsXVeq7o3nprwhYwxwGQ
2/0T1cmQ5BMAceupbiiENrwFbYfgRWXMS3lX6Y9eLDnNYtUtUd6ulDZnsG5YN52GaiVvCZuh35Vx
iDjYE+hFZ92lYpCzKGQVxNHZAe1H/CBbB33HZeJSsBTIGv9fBbpRinGl3D27XPZfIMX6kSrvZMsg
wdXCDdVjJEzLPk8xFKG9OWTfrTv1/GXq41b0p2ZaRMdP82hC8b6mpZC/UCHw6AmUFH6sUzTEBfRh
mQIQSKXSVITJjIMPvgcZ5+TOCTr/G+099dQNzYXPlJCnuJ24gKwjB8CaYiPt51E4rXlbge2yutQt
b8tffgX1VYXlCNrq5whlBZVbPAItGWejAXKt9VAOFAAvmodyIhCeRL++IefWBgv7avnA1ROibdxk
IYGpfuwGjmCMIlm1vjgJreoPlMMtTytDr85zGzUJv7R68PmZTIbPPJumQAA9vZIxRMpPODj8wMA2
B3ndRqu6iFW0LRjPPbR7tz2L5jSIBime8GpagRMsjqrg5ENehebKkoQ+N44zf6MylqrouM11TP1v
aBjqKazugw8CxBWuLXF1CVNWrqkNhre2AhliPb7nzpDYUwPNyK81GtZJRiWl07sl6MjPmbojWp1X
yzh4X+TUXCt/BfdtTsImC4AH/4uHxh0y6lE/lQqShFFSg/i2xJnXRTGH7mXdBhc0XiWiIDqCdgUO
he96qZ85iVRTMO2xb23fe3Vah9yDSzSOeIE+Krfpatz6LWnGn/gk/+6tAfvh924v33c8pmDWshTK
GiDBcaOTY0EC+jDVsbYZslZvzae+Wfh7EXC3f7NWtdXZ5FFvSMtSKPB7dzGtntuFBGdI+slUJ+4z
yK1xbkYLteYphB7fcKn7dZQs5ZMzzWeo/1TqWXaDh8WacXRltoFwUqo6TwVpAqIOnTI+lkkmbV+7
EF1FS04qaTeWmapWYDcGrav2oQ/XYX0M+GT61LWRhiQqeqSS8xx0XF6SVjhr5pOaJBlzYh/Uksjy
lwe3C7znNeALSqOgYKDZjLSQQDHL86eTAucJToHapfpxXCrwoPrh3GEUBrUBOySapVVg1zZtojLw
i7biiIVJiWejXI04CzMKgGv8XLeOgmnYFQsS0saGKa06OnztrVb1S7SyjqQIbaQ5997QhnmiZ7/L
Rys8nskgEcMHUVlXPdmKovTmQHLQR68jusmeGteWN73HMm5Oyun6Jg1EVNW5tlwHRY1mCIjDAsn7
1nFZ6WVIwPz14vh1XGasl05zUWBK9dIOIGj3SxhT85UgbvegmOzVknWz9MJ8JQgX7wxru+5UW9l5
Dx1pS3KxvuiBLZrDOcPFz/Ny5seRl8aTv4psYb3TXoHeWhuVgghbt8/uOmuTtdoAn2oG6MKCG3Se
XkYSy+o5CSJKnrw+TjTIkrHBqCyC0PCbiUbisBxYFBO8ryjuHyn0A5LgsiyWXEeNlOXrJIKxTMG3
3bpgsW9pjb5hKS/LUIbLG8ijgL4plr0Ochl7g8oM+Irmd2sJtYO0mhKsKCnBgfXekYts3gYWRzZM
rRV6zZg3zyIz/bBMlw7kjexhiECGk9NJShyyTb8uOaJXvb4I4CWdzPUA7cpgTS3IsiuDLi6pqCiv
YDpGwEXJSgQ50BAVKdqhHeZUxSH8LaqnuXwmhgIfgY4voPYH+JLI4sH3p2+8X2L7rgVbDs3hpWxA
q2g7reBc1X3/iGTZ8U+DPwA7AC8Xf6GnCNQnhM8jL8JkKvWTCIO1fWdxBju/3GkERIK0pLmpPgiA
lJWC5HDqTSEqRdZxjPcQjt6YAOcwooMOs7G/tAzwZOzVpV9jj6PYnmk/ivrkWag4vY1aEMSdeQeL
wauX11dZ7YCTGvxWztzkNfDQJDUlMX8D49i4eeO5dXQWtaHrB7SrB2FuV8lN5pkFrdISRIZ1VifQ
yjrraKhFyuw8OicRcU0eF1ajnYSUYUJy3iUqSVfmd142a+0v+awS7CgyqpbeYBTdcNYOCd/rdg2W
Z9VVY3URYSP1pe8nC5uXazmdPBzaLWTfa5ekfYUq0YW3iwjzkk9r9eLwyY/StZugGxHZ1v1CgH+b
znVE5u4Emn2GV6uIKwmhvXnqHqMKXLhh25BHvLmOwSUBfKEq1ka24Wd/rZbcBPbtMmFBOh/asroM
pzdzDfQBDlPb/gwg5gPpIVn3UAwzi9+NjxMoz8NziRDxJqAQ5k6tJ3z36oSQNDujvsH1Q23ATINk
0Z1IjnOLf7SjZ5JHn/pzmyb+lHj5tDa2OS2+UV6GBICBxBfZU3sK6qUXb0CMLKJLPBFUO5s+7OpL
vZZi/VtAWRAsgnZyyFtoPK4GdLfJUkFpcJr9Qs2RHKAE13bTOYaId/jW8ekMRd5xXv9R0gSgWKot
veLaMCLiLl6EI65JnG5IfRnUTwGpXEzA9cJzayw4hiAxG5fAaPctPXF0iZcZTpqpPE19YOsUKgax
f55HFiPA2jD6x2eRx6AHOZXuifWIEukIFEebuRGb3BNZG/ALtWMSfhXt4HwvFTLFdG2izsmWBMyf
jyWHdHo+I5N/QuLpXkBIDRu3mk8nPkVg7Y9KDpBAPNVQ33CV66WJx6IlDQcGqtxeL4v/IEsdfWIj
hGKe44VB0NyLhUreVEiwhHdhOE6cD2WPWxeUC5V5R8OI3WClXvCl1lwAosRb+ZYIJ5x+aBstVRrz
kNK8RZR2r3jHD0GPBKw0cgLh1ae+NJAcB7INoQEC0RNOZbgMS4HK9FXmoJyJW1orBUKhQaW5sLoJ
RMYT5EVpjGToQwNpdx+0ypx/I0ibX2LG5+SKq8sgMiH6ObyUqz8/j9oM77qZd84F0X2E6Gl0szMj
zBxdKkh9sHyJG1Zd4q7rZ8SkSpE3vHLN+CYhYRKdvVmv6/tkGHj4TVZs/LnAR36txgF38wwrBE/5
ulRzptYg7vOxBE3IpR8AsXpSOqL8EmD6yVviruRNuPQBgmKtgw9uV87fJlsv8mLGKMQljOH5II/B
nOTlEg9e8sx7LauzoAtuHsRasG+5tRN52Rondi6UHWKZRXXde5/lUFvvOdAL1KE6HC0MRMs96bOq
mWHh/2Psy5Yc17Ekf2XsvqOaIImFZl31wE27QrFnxgstl0juK0CC4NePK6tmuur2tNWYpckyQktI
pAic4+7HHftmd5+55JjYjvsGdnyhY+a8S/269VU8TW3QpMLrVHnt8z6rY9gH8SHhtKLZ3kFSU3tR
mt63LRhpead2cj374kFSbw8QW1j64ubjqH4WVtnxtWxqJRLEHXCzQ9fg8geUMV3wayoZ3iX08tSz
YWXXjT9wd0b/b5piG54rpx6+UyRzuR/ryLV3IsUogq+91b1BWYjeNGJN5QRJkPeFfxTGwc7a9AiA
i3riGBgodxuF0xTpcurfSECcb+gc0aF341gHSaU6ZzzBfHV2dhWUUHW6Vj7f7j6U87h3ZlpOCElD
IAD6945OEcHcYgWLl437FzpiXmW/uWuvrsOKRh0dJGuH1G61mQE2cKERiMjnOkYeXU0Orc43xFfo
onjftnFc48ELoPSeNVSVkcsVHa4Sq6QbZ54v2NPaOWSIsHdogxzYtptvYq7GBP+Byczi8bZOM1nS
4Bf6MmaSTjRs3BNHQjMzmoU2Tyv6UYMGYc2Kw9JQwWrAJ5bo1INXX/DFw4Ja1qEa7oWaFFPrhkVj
vc8BuafTYeyJux1aLESYMyddUNpQ+K1akP3cDfUS9vVozWdlKAyYvLUanjQMwb91dPOAaRRrsYWK
+cXPpahku/d57rzWlR+4EVmcDK4M1KIL7mesI8DnxQa9Av5UE/ers4hEwb1cvg0TLB0PzcDgeelo
r5A7URMXNVuWd/6bRBCsGw7o9au4sk4hSoAQ0HkqLCvd6n8QXdTsu9xGoAR2GWf0wXoDTTXX7lom
wFNoH65Ny+y/maL8H/iqP88F4v3VVZn1GFdC4theiHaMx5IukRIug5WGO9y6fuM7GXj/LsLyf0CS
/2ycP9GB9k47DfsVTVYMH1JMM6/6H6zSf/yL+7/623/i5x/9YKcyL/SffvzbS9/i33/en/N/H/Ov
z/jb7rO/fms/1Z8f9C/Pwev+4+/G3/S3f/kh6XSp7eP8OdmnTzU3+vfrI5/g/sj/3zv/1+fvV3mx
w+df//jRz52+v1pe9t0f/7jr8POvf7j3I/Uf//z6/7jz/gH++sfLPNXtZ1cq/e2/P+3zm9J//YPz
v3DpuwGDk4EbcHmXOJnP+z3M/YvvU/wScCKV3m8lJzo6Xfz1D9/9C2KL7xndknmMMg5KVvXz/S6P
/YUifydwvMBzOKZY+R//5+3d/g6b/v2M/L/jGv4EMguP+VRyRBYzvBSFZf6fWLvRSGMcbC2JnbDL
Yu2d7oVfG4mqIA9Z1aU0Wy9uR8neStJh9H7Iz3RaEG+0IXzYWJIqWIakWBFk7CwAagAsjVEzFz9H
1yX/hlr8Pdb3X1jw399t4OJ4cgFlRfBnQ+oBgQRzjTzfhLNM7kjnyzhQ7o5PFJfy6NKd2+ZfF2bq
cAYDjOG5qjtDunDiGaujSaEDcSXaKOaYej/Z8nW0jZvAbao6A+HGYmy6FyBi/LXCpgYaKtzWGCBg
izm/4AZQxQ2dpc3/Hbnzr6sAPhSXHqWuAw9jlwb/zYi9lo6VMNZlCUp2IJ9GLzrsTfORr6zZVdab
zpUd0Hd5Ho0GLFvHxVmzNmR5+b4CAk9Lb8mQQwDb08M6LOFkMnXys/obhN8rlC2tey0aAha5q21o
6rnbSxc9hCNtcOMleeflNB8r143Muq4npjfsW3pIg6IowxxqqB5vyXfBRK/of/rlNKjORnNXtjHg
omDvgOUNqjoRJWUvACeRu5Bhu1oHMZykwqipna+uG3wVjd/H/3St/ePL/M9ZI0z8KaJDeFw4uECY
D7CMcYf+ebJ+aJ2FThC7pxsalNBThQpJmxOUZE6onBoTmkWfX1vYUieeGIrnbAqGyIpWfkHB/bUx
vf2sGEdx2Ew7eKPOZ8lPamLiTNHrxg3HEaP9EPo5KB/UD2mOTi0SLnnO1UajLFn8OkCUZlfuNvCw
Mg/92X9TvoY5NQrT3RjkOgxIdtKwCkyZxahZPedHh0p19MzyWs9r4rWBjfHxZNg7K7LDluErkCX8
7X0vzRTNDTQreWHaJM8GcWjvv4P6GsugNsdKHXmDIJK5Mzci+iFdOvhiz0XuHAOWh1Al5klXz1Oo
R+S3Y5qnZHZNxqzo0t5TgOGa7bQ0bglkkot4bn4JUtUh5jGAubEVRrBLrvYE/qfhprErVuyTF/WE
ciivUGqKKXbshZkAcwXlKRufnAE1BC23May9/nOAo1uUz6JIS6DzCXeXCxK51dNcmI/RG5bYShxD
qzxxrFo9haTsUy2XMiRybNLF6UArsVNXzL8gsXxkJIv7ALNUnfR3LrC6oMM1LDd+yDvxtOmpBozE
/AQOdahP6agit/aHBLbY4x4ewGOM/DeQGqiRW4YZRVPQyEMaALK71RHf9XRbAMeSPrsxx+2jbpEK
TpdOEAUA7mO/7HdZNj8j5H08kBxuxbp+Carcho2O1OAgFkZjBt+6dI9NM4JsN2TTiPar7rxEl+PX
vIKLe1FnicfJjLwl5cd+1ftRYSkGiCexPooS7rgDC8Bx5cdsFOWjWxMaDtSavdRkudbFhkUaEHq7
AupCbVomi8OemSRAnxvyZlcLY1qaDxGSsN8xOmn2WJVvpfVPlcnWPfX5mGKk9Wnq8xPocLQDeTmd
SXdQ2qgQMLEOHbaYHfBfHjJIto9wRDl6bOeuExpCuYJm29wnYJ9FIqXsUt2Whw2D44g18Xatp5do
RjUWbgHhx6Yo6sgVFh+xBX4yrEQmcMP6yJiD72aunKO5J0AhFvWQCy0unZN/bbdh3YNpqa5b32an
qaliGGbkO1iEqtCx9XjVZT6g6bQV1uWpqqM126JZ5k3qjt6Cb2RY1rVAL715qb/0OwEFJ7YE2aQt
Xn83l0WEmR6RIGSHx0OQHXqZ96eqXetjfec1EWJ7HgcYD07OtNcVOJZxavo9ov1y+OOVtX8FMjIm
7ihehJe9D5Mnr4ZhfdgWxCDWmwSU2WZLpEuvTBDcZUNKxhLD6f2PDYONVzXw5TADwJ89BU2/9t4D
gxA0t3sbxdzHDXLGw2bE1Ejvyip0zcBCKDxo7C0k31uv3FI1lDd3AWzetyr1eVvsl66twgadJ7qk
S0vVbeq9j1nzV1KuGO8qimZfjniLFfPnuF2qMgLD9aWZHX2ux+xC6nOpumo3L02+g6xPxIrak8iy
Ms4Kj6WaWBK1xEnJwGzs9UCQ2yBIpJ6asKSNCJ3B5tGGXhKXejClHQ+qsM+qCQX4BiSYnLpZLjE4
sK/WbXTI+3I/oLtCps/62q+6BLXW4jRvLA22Ee7TQPUBvOKvYMrOF4jsIF35TaArDldZWMxZwCoW
zRqeX+nbTDP/CPdwOFiLwYD6sWfUW1NKB/gMekT9cp1A74oBlH3W0X2XTSYKBF6dwqD06nfAYfut
LWOPd84VmdFDFJTA50U7fFuXIB6RPR66paJvwABDuLmhQsKs3mVY9a+6UVipim7FVsHMbqj7IXJG
0wHA180RJwOgtGmHnfXrBMX+K18ySKDBYZHWYpgWCSUJzIE3xCC1XVQttjsX9xuFMRinrDFPtRlz
Xh3fQRrgEGuZY/6JZhdPIZ108ViYbWY6ZdsMjS8CY+JSuK/1Om2PPWRMN68pvouN57Fua3vMxwKU
Wpl7adWR8kvJxsST/sUBPw7ixesfXAokVgVBGcpp6x+XyThoBWvgcli0r7kei8jPa3t2OvhkKYTQ
BOTmK7iXMnc9Kws0fw78L3rO1z0zdy6ne/ivG9uJsALkC/9dnOmMUmiqZ/+XDYj/QjfGEqBHVVpM
m/+yiak+wFoBCzG4tYNe75OW8Fm/moo9cjYNLw1F1gY2y+w05pCsG2wSzAx0Z7sTZL063ojTJg0N
skvtsyIBJY9+WIp1t2LeCz3c2FyRA2WPPp8OOcrDy6TkuRvojxyUQpjb/I25XXcZqb/vK53HiwPz
gin/hu9Zd6oODuiEsA5WhGE5/AeGMVogrOpjHnel4t5FWvbDgUAnBdaFuF3PRU74/X+/b5ayK1Is
g6+MSWQrthN3EregWMSdCrKkCu6DgE7XSgb7QYNyDmRRorYb4bIalN67zPWjIbZ8b6n7GvT3cLKg
OMLzAgqXpnwL/OwrMxghlShQmNT8+PumLRp+7IuFReVmRTKPI5K/HZXtK13078sIXTjR+UNXLeqV
BkcxNsg1LCAeGZYW8EmerAOKoiVDSYoiNFlnVsRgQIB/FRCewN8adtZuut2BIUSLXLTfopefrZ+O
zIzRtA7FeVmSqp/Z69g6F7Ga+mRAC8Vjy6uYEB1lQ9WcA475TStP6/2mDdYuAtXixLTJgRope0AR
kZ1gxHmP1MF1qfBrvXXq5hHyjqrVnnULNl713xyMSKQTElRwGfLTxpUbthQ5oJthJl3z8it0gyXc
HgubImpPRD7qpVCvdkuzGWe1mCoLOGe8rbo2EaU1S4Bux2QJzi60LVHveXJf0hoQEUiYPWFR68NZ
bXAzL0am7xSrettVJRYzKssybBtukr5q3ahSOHqCSBO5pQ1CM0nAF5RGZGOh6zlrgrLvxYdN6gTW
bs+Ru3BqRy8PRfOVqcGiujffa5Uj/hNmI4nswMlB3vdzq+2v3ABFVt7SgsK0P9fSGWDzBwFAhumu
yHfy44zO8tJNpA8zVDXRAgAumUV/ymyproKudmdLINP9XTwiTIGVVQHxopB6iKAyERjP0OVQhWnA
QTsh8rS17Xjj4IrShi3ttVtbujN5153XZmgRPVfqI5YwsqM82HVb79wFUvk+1z0N3XUGMdPdcAin
EHgtao7NeUanY2CZO0cwNWIHNvBj22T1g6o+pwppzNpHOIdF37My91LVsrxUAHfz1RuR02Je+6JB
X0fXKZJyHa5BBZmEFHfDU/9xK6evCLpumlW+fuRbk+/BCL4BZvGvrqBDaLU/nNYu/9EWkiQtIMiw
EdBNoFnP4qJcwgyF1AFuKVksZYatSfbqp5aPmwcWhlbsMogVHVj2Ns08HKZN3Yox31On/j63dZ0a
wXCtQqUixH3pLnmUTewSCKfY1wAuT93KsQAgPwqaKlZgV7I6NbkfBrChv8jB/1XnRsVdMD9oBUey
gmE360oInDr+SDHg8aj8azvg3KwY0tqBa3jFyrggFjNBt8pwkZFQGBftxSLLnd77NHUUWw/G09Pe
yfvH3C47X3To8IuAhdWkL+AjnWOrYApT9c4cNZn7wOUE1rdaCGL83J/Opu8MOAwhZL2siVw2mRQZ
BmWmAdVIVhhEWfu2Pc/1dm4Gi4MaTFezgiyqXWxkm43zLQe1hfw+rA/m0g/9YcSoKbhXGO0pGVLY
BAc+DnUnzRHUNwiYwn8ZgqnZATi/yVzWIVegI9d5IuHiu6dKmzml04w1ChqqB5Pr3Vaxd8Xm5tVm
3q3ULqrSGZcnLwEDE7QMIC0Uaiwsc50fBRU6sqA9FARpgmxuP+6phgHOBBu/215eWD9mMbK0sSqp
W07Bfro4vLFbt/KMKR+DkMsMWR3g7S72frMtdYymieAT9xQraCDi1d3KRLSAIpy2f89hf7o3NQFM
2pjx9vsmIyW0PAN9uBdJ7UrPlTecNnTijzlm/i5qm08gcjKuX7oGGIRl9hON6pPaVv1QbDl97cfq
1Tht+dBIhLgVvWan2vEftE8gr2jn/m2DNtUrH2zhy5fZlPQUTB5aPKTf5C2h31c0O75dtq8aBGfS
DM57z3GJS9nLKwYO8tgEXfAxTnMiBip+Vrr9JXRVvFJi0RdbD4tpc29iQajdnJoy6IqK6odfssTF
9O0yrjuNfSKqfSzekMachIRnBmxEqqhzAxGqZfN3Vd4Wic49dFzr6Jxx5ZxG0drjIpdvmcu3RwFG
Iil0DdKv3d7kuJQHTAwaLMNL9rD4zbcsBotOokxP87mabwhgGCJUwsEBsx/lCTYycHPnm4wX5uY7
rQJwEBDV7bKuxZQ/CFPM2WX7hkzwJdtgjg9Xci9drc9foL+p9lXefGpJv+SAjN5bp1oTTBxsO2Zn
lbquyfcEVCqrmHw3ywKVhcE+Y0u7K/pMP/uA0EPFuyVRlbsesXMXoVKZfVhFGa+zGCFsd9e98Pq7
NxNaAT8rqhjsRPYFg3QPOCtrWILqAggncLwYD2Bx1X+x263AxM9LAKuoK5LmjhKawrRi66sYchQ5
brmXw7LjazMhjM7vECRqns2yrae2mJHqUKs3DjuRsg92mAhu0r4zYj9z2ycb++AV5e/NgtlpSTe0
j926hfCTDS5tFnw6Cn6mUKg8GV+Q20DnN1tdcW7Iey8Bd/iQjO1FW1Jc8dI58ByNtlbDsx0x75aV
Bo4+WCMwuMpeMRq44oIXJPWDMQe5DOVFwe/mn21/WhblxFycR8AZKWZk3V2dMyjJOOsP+cKv5ei5
N5/kgAYc8q0uCu/JmuEBHs8tKOB6TksUBsRBFUBBLypVYnbGHCXIwZBvmfvBMgLMsx5+gE3tomAY
NmALM0RTzEKm2A46rQD7vfiLAK6BxMEoyGs/hrKyhlISsbC6GiESo4h837LJfYMu9nVTEAHMVfWW
GVFfC+V8x4ZC4txvMBaBYJpXGEyoSGFnPxQ1xFWWMIoKffaiTi/y0EJL9uqsR/ubh8+5udLM9k8t
glbmagcnzOCV+5I8E+zR0I7gJ0PY0xLkCRIA4HVWdK96hNeWaFsV0m2r3ufMq/cZMsUTQFL1e9lg
KR4h/Tr8vtdznJ/FJsn1951WnHlBqrcOF/4MN+KzT9jZIfn6toxMXwwk42i3NvOW4Xo+DoLeDeXw
Iyi3cec0jkr0O1o8+55l1EbWdSVq0WVD4ersR0qaZ8/piydKzeX3o7xsKGGwDk8hJClv73UjLTx/
IQX8/SQILl4aIhiWlNa8yNb5+6OCeZSnemFVtHB/P8O3+s3I9Xs3bvtiGYY336g3JAWjfRZBZKrF
TToL7WNnqqiCGC7pnCV22WAh2MeMwTCMr6vQ2S7whxllFKraYcbF7AMkgbUVqkyAfgURUb1USzg7
zho7PHMT0dEl9DCHDd0UcDNAZNnBymJf9EBpK/HgsLursHvbQGOhfKqxcUN7EJJGI88Muoh0kcji
haTEz0aSyobdpvsUGbj3JTSZm2rGdCSDOovmDTaucvaPvXJQZQrl4FHrEs8cUg9GzZbC7uvoQqqG
yZhl5/QWS00p6ElvyPyd6vo6yBHKQMynQX0FJS/GEbNhQugnP2uImEE9BW6sibBAfkrvZieXhj6T
qPP9MtZeJ/Z8REEDqdxlhrsFpMh8uMGP4GMLagV9WP9adCgPa5xSBNtBX4GarTn0m7ddVG7yKOvP
TqW+Fn4+pq5yPmawXqHsiBfraYLV7poNocaVZ62nQiCxS+oBZl4mpIbkaj40FdQp9ZEagnmuyc1O
vPgkmv90xnGJphm62dz3vm1T9ljPvI3l1iPWNM8AOU17W+XOCZRbe0RMc9IvvNoPmNyGMllHRYcy
PZhV9jgFhY3TQE5lCtDn0V0PytB2N2g+hra8ID3LIGSE+GE+1/mJIMe3svB7cDbM4Ct3QvFAIS0U
KvLn5qRR0MRuoJBQfFceySKYw8rDbpvB5G0YMGNNtu2lmgsvmaf8DTjII6KM+71tsk+h1iFcgchJ
XA/YOwkJMSEPx56+JensIE4U7Pi19ikQiW3isaVYlyAL6Ov8Qw/FV9VAe4azTlBhAizlDx0YmggV
8xZ2nVTnrW6vveyg3TL0aQQe1EHqdZ7HXCeWl/qldMlNaiSllt6pXm2iYWcC7LLyTtuGng1qpLhu
mzbVGf/irlhHuqwCAsShAKndCZpKtuqkkyOcE9g3AJ0mJTmN+8Eddn1bgEid6h4VUz0kOS8/MTuJ
UQIUngXgn8TaHUgLG/kb9qm+o0evRsmwesCJseLoi4fcskrb6dQoN4sHNeXRZFsEZLtKH5AXZaJ+
mrrU0fE08nDrOD0TWUFCCEUouhn/2ECYGLsdNFiMuGmu3ecFsZUxqbzLVGucLojE0Cw6WdIDaQpX
VccTYrDBEWF0sWn5XVDWIjdtoC+9FHDbBnoCS2/YNRGBpQUqeUDi3snX6yfQqitBzHpKA7kbAMmW
fHrqPehXIfTkUEPJk0VVFzqi+R4I8XrXie3yYPvQKMyAaLG2ylJKXyuXFvsVNoeQrXTIbAcgB+lM
2aAY9CW+R5kb9uKcQ4wbOhoYbY8swD2C46YUnUcEfsvLwGrX2Ld05UJfWg5n0w8yhHSaRRjlChu/
iYsRb3Qsp0sDRVsIJWh5RGSvW3kHStwjZAWxJLjqLaDYCEMDX4LFsmT1OhAeYkXhQlc4RMh0c/11
z2GZjdK8ORQeuQ6Z26PdXY8QDUHh4MUTVtVTWDurQSwQSmpsH0vcUHjxYBhiP1gONkB4Hnayvgw7
JfR57tSI9GkcO+ARrliGo5nMAkVN/WhorY/gaB/ggVTvSl/np6za7BEIJdJvupMgW3dgWDEb1fHU
zssrGWtnxzh5w6DZdkb4IC4nWznoduSb1zUkcWyxJ94DA+Jw6CkahwKgywtUMiFT2UMALeU1MO2T
biW73SdyMAjgfQxYHhIDkf9hmZ5XZ7OvQz7fSAulaU/zKW2Zm7pzDVXW/VcMiYqhxVaEzTzIRfb0
uwaiHc5QlpnnGQcK347lsUK8V9iCXTj2KDNMOUCmobmNOhWcnCDgaN3QBrGBfqMCIeQd1e0Op+pI
aa+hwdVpgeGTMPfBDjrc+04B1UZTQZ2I8D6D9KeM+LShYXZ5G3a1dA9ePd3Wrj/zBaTNOiB4jWMc
FRITM4WlVkvU3G0ogkB+tqhcDKTliDpHRWheZQYJ8Fpt7mW26AB5BhxotBUEWr74IF4mrmTBJ3c6
twyH9Q3F0/TA2wCeNgLVhKkZuRBTvC+zf/ZNsMQeUkbwerAYzPM8nDs77Se//VwJveZe/1Uj7jlF
PnvMesGOY9agd5q8b5jcyIQZHzIvi+yqh9gz449iGnfGr/xwHIA2SyzD0WjKC/TvXhx002Xj283z
nTbiug2StvJi2nXjK7TSSMOZfzCWQ40qZhU5CjQEBDje0TLvwhzeHlVndt3YoHZtmiwRI8ATsj6V
0KaFld52eb09g0PCZtgP/GQxJhKu3DyXtJAnwNQmWYZtD8c6iJIhoJ2w8Z58f0ERIM1FMjA56NW2
xPdBA4GTgmWlOLvBWmMDaJ+R2SOSpf2yuNR5MF1zajoajyvix1pY4CUgH3Zq6OaYUkWjdnVGjCgM
cle1DWYPMqTXUw+bfd71NhmhjE5IvSzPmw/UrvQNBHEaVphQI5kKGOwmr26LeQ3iMgrkEjvJpkD/
VmZEu7wCO+ud50Dy45S11X7O/SiHCDAW6/ag2gVlmlOjDll50k5grjAMfgQGBYBOJR0od4fErdvJ
gyoB0A7rsq8pv+YBYo9XOudxjhmN2DHOrWldEw4aBr8wJEhY2aM0YgUBe5Zn4bz5n+3Y/Vy4fCEL
QF+X9j/0ElwH16CCgAYysKArA6MFxpUA0nva7lqfvExe8ZbnZkjVCpyL+EVUwng0qhruxYzWwDJ6
EmOgxey4f+UTGWPJoQMIGJAi/jJOqjmjAqLpsACfgUF0H3qA4U6uHFE1FbumbO3XYFSpKWHTDV3+
c+5O1wwDZRG0op++2Kojp2h5UDFQYP7qALkxA/LYI/CdyhdmJpsERy/w+fMIObPlA/g5RsJqW/tI
1Oqj1AHHG1t2K7gypCSsJrxLLPH+3xxZvpG6+loALgolXx7REA47Njvzsc0ARzagKwNW70lRPMGk
YorGVeTgAFl75CuDqmLEjLj3Y/ZhlrBsdm9QwUe2IqFe/P4wWb23FgJnEEvdCaMHt2oUAEbt8Ai2
YuerKhIDBLVaglLxA6NSti3f6t4TqVk6KFZLV0UD+vm9b6uoKZF5CdvdaPR8uct7RAlkFUtg6Z3e
/TVTmGChUGlMgo1/Qumuyj0h1XMlmjbkzVDvZ+niyXP1apc1eIHsD3RwP0DQDfmeEdSLZnCDO9hw
5FFQYwmoUMpNmpXnxnulGIkP56X/Bq1I/oga9ovZgvyp8HIeQradQjgYXMgKMIvJlLILcvnKxBcq
SNyWHglBkrwHRT4WdnVhHi/QvlsWF1Le9HL37RLdGJPASZlb62jONx72UHRACvBoWTvHM3R/iTO3
wKTAjEDdXUxRsQFXrsiEsbiSvyrCo6XBIXCbWQD+hWBYeVkF0QFwU+QyApYHe0e2jx7Iy5uHRgML
5KGfB56gWOz20wql/304Arp9kScYgq6AL/tg2QW6b2bWj9Vf18tc9EvSf46Q9wZ3gpgPsr4Ci4ZK
mHjNzlGURBzDL7ttK+yh6sVwoz7K/26dVSLQRSJazX0ox2r6JeA0uEGEs0eZ2Z/wPR1H1IyTAIc5
m8yP6SpC2dMXBXJyBxnpixTlE4RWjyjFwhJlezyrWcXZPAPb/8HXzEUZOGBkLGi/E8h+Jvj1paAb
MBjn+m8KxGeYl7ABW8Go9NI5VwUmsrtmuwarKUOoLuW9UoEtSrserJFfMNNaJLJanNjDiGjH5odi
HQZMq/S3CTv2fglusIpdz2bR7h5CU+QAgqZhnnNujJpjiWGcVHveJcgQJgd4eQwHAA575prnvIcg
FWNOXWx45lyabr/UoroAomeJwyFEbDADd6gDcWCLLlIJcX4I5dh8C7JxB63L9lDl2AGBGrdzaR43
THIk3gJyy3bZr5ICgHd1CyzTeUPVhoJwclr8uflnOZtgZ3hVRFPmHrCnthHQzS3JG55A473s7qmG
qPG3+/Bi9yQOYDzGi6+2k5IYejP4mrT+aeYCKiD/hkXjIpHwswtq0ieKwmAAA3TklBdBuiKTQTat
cyR+BvidxM2YYwwE4wcRaYR7okOfR6DdcQKM/XDZTurVPfUbJPUbGg6PFMlo+2LvQekILbNOqlZA
yTlBoNRuxcXM3Mc1S0zacge7Xc/7y6YgkJpg3TdYLOESElpMQWXiMits6m29Am3ChrDSZtgvTTjz
H8Bpv3u5x/C7+zfKRQlZTPSKoC8PM1AOcnxh62Y2dh7FvSTHhAzKggryIbom2+BCx9HpuC3EU18G
xf8m6rx2G1e2LfpFBMgqxlcqZ1m2nF4Ih23mHItff4caFzgv2t29DQeZFdZcc46Ff5rp40EbP4+u
/drb4UgHBbGzz81+3YDQAC/CZi8ny4eP8+4ZAb/D0V4x0tCiNcxtP03I1ab0rXvlrHVDGVtiFKZP
pogrotOmmy6em7Muy+ac2+WfmKJhE9m8WbVMhiVTsk9xOdfHrA30m22IrZmOPxyGPFtJ8OUGBrEP
HaUkyiYULHr69qI1arrzj69kD+mJkEHqT+G0IZyo7frC43Fq3e/ReuiMrejXbUtROnrXVqOp4PWb
SWuPRZGjgDWJu+gVVdz8BuD9Mxyn/0wmJPm5jNbGVNNOE6W3lBQmh0RTL/NclX43ZqepUVh/u8dX
YjdbEBQ99lL2i8dJuwhm8w43MV+khHT7Pr50dbubATNtOcbsJY50NN0pW9sJc86IsjxZ/dJUqdiY
XT/49kDS2m5W3Ugn3LPTa2S7LcFfcZutONpUbgcGybN/cbzqiyGI3rU50w6Q5hZhE3OBNh7yT6L7
NUlXDg2Hdzhrn1MvjLFU8W7VGrG7VB7bODoodNVlVgUTToDOW2eF6nxniv8jxiUegnWyIoK7hSIy
cU2MuCRhRDJjc5GxmftKZnRTNJ0yjwE8uyrJaXbU5bJObQz6peOshzlOFgzvUAtPVC9xQDi3qqkl
w6zNmJEh0TGEucE+sk1b8jgui2EzdEX/EpmXkGMh7pJpP6Lx7Sk31kS/q4Nj471L9JBLicGiTjxn
5Yj6M+Kt8dPIutkt+pOZJWfHie0NHutxowfxlZvcpWjsbhMIuvB5GF6tejiU5GlPjhU2l7aNVlhv
7M1Y46Cgqhhe237BntsH9dmMyrVZYTNEuP8QdF78Hv3koP79U3JMITzdyyJm6Qr72Siktilpf4Qm
GeGykleHHTGkwCEQrtrVaPy6RVeQ0Og1v+XyyunerCagJmMnds6IrhJIgxnZMw2bdDDeQqtKn7kQ
P9kBtdNklDvy3bgsoja6bhylcSyTV7CTQVKQMhR1KIK9pnBMuOW4tmpGdpLzSVv3NKF7k1aKscuX
7YvC5M/nZ4IqJUx5tnE40e7BGW9r0+oRjCNRRptY4N0xoRDgqkh+w2oIfCdJsNO1m7Ksh2ONRQs/
6qLsTmY2u4uOoPhinnE3UYujbmSyWqFwG733axN/2HfCfq2IOB1HK9p4KNlO6OA6YKtKUGEXdutW
q0Hz6oWp8azkRb6Z7PYuHbdY9bN+0zwifzmtq5CDkYR/gBhTUNPHOCNwqVmnjpJrmzTQEJw5xgoy
uz/Ir0h96SWNiuzV5CrqF+KQkl1+Sbr6WQTxKhxLuVXzSY9DYxfPw7sWNObBojdjTEiQTZzsOtm9
KJqJmxblpJgIW7h6slbm1K4lGP/QYgqR5QqSs/n8zRTcdVa5WGLaju1lLN66ojp4ZeBTags/nlOq
iDneizAje5WXDHho440kjqJmla3yIB8WapCKvl92T2PPOWVT2xIeRN0np7IwCuyrDrDUFcnjbJmO
Mlrko5oONfNU6eMH9dKzDJwHjxcmpFh+pxvJSvOSZhlU/Fr0NI0OHsHRg555xymNGWFcqPAwjlW3
ncJ+09UwjmbGRi3iWhzrNqe3GNDtMvuKKeIb97H0xdC726DOSOSM5kFzOF/DUrx1nFzrxJb6Ycy0
P6eSw9o2kDTwmf1VOGcO4xxWh/7x4pb5Wj0cIlXMxKKh2vxvhc8Clw1yiYZ0UTDHdc2EKeMgKk4V
o093kDlwNxKhAxdMF7KJT8r4TUgMLbggXwcMIIf/vagpeXKZzLPhXbZ3XpeTNKaVUEzla5p2pKM1
Kz7QZIgPgw1RXdnEukto6Ic8Tv4qqfTVAEqG7U46q8xsV9rozJjEHgenWe/Bdsf+kGTOErbBRNxu
yvxsqJZRkjbLsmFfcWg+dp6wVr0XDKsgxMCNuWhntOG+5tlaDXWk0R51xiObGNyCqd4SuuTC30zm
0jW4QYWyQK9UwUdnlb+jgfARGXGyDnRSao1RIIeG67jvnhnpiuBgPqa7JR0Fs5stEhw5C9liIq6c
9ODqBf5PLo2l3f61Q/hT91JbzY64GRQ5y0Kv9nWkGN9c4YXp60++/3wBkx/tJ5nvxGEe5lCSXGVi
3BrTrneVIFJKoBBuhYrik9OJioSj2qBHMNCsHDgRk6K8TDOS8pqBF9V3XT4yodqXkzvWf4mLkT2M
dYYfZs6uxNC8c0VoL5PBem6afrqlJie4fDYIGh1VK/RFEbWNb1d2/tPTqCo0eCTT9J/IyvMQf3jl
cEFrRV6Wctya9DLWwAmTtczzN9oCzalujJumZQT4AxBAZhydGECMKXjQtaOC38Mb1w+rnmb50nDa
etNkIFvzLNnP9XzT9LA5S1lcZlrS13rh1E61hzgxcKhpod9E+YgemmZ4mjpJqyEj79KgJ8ShNeLr
NOLTSDHEzxPgWCrlhjBMtM3okIggWraWYZ+M7tE5AxOxUBimDsRiQQaMJbs3/vLS8L6szr56bWTv
sAxAh0+jLS3sTWjIdOkyHc3XJfXobGAEto12XBeRm63CqUaODsN0mbhNfgqD5KkZzXytzXm511p6
An0AuiUZm2gZlqO31A2RbbOWlPtgajFNBQoqhOGvSYzioMX1lYlLwbMZ8XDi7kTalue60xhVbiSY
54eVYSL0zcjt23zu4Y2omDhXktws5albZOFpwEp/IXT2Xns1vgbRkOGrjJHM3UTsjKYhE6IuSZyN
Z91KP92otO/RqEXnAc6M9DRfTrl8Dcg2LnnjF6Lr0g3MAI9hPLBEbGPKuVvPaoVqj1XWYuQoEqW3
4Rt2lqPJ/yWxonNw0LSskoLDXNCG6G0+pAktbTko09p2XkinxTDLxUCIGRu2Gx0bc0yQNrN8o+Zk
OdtN4HvEAZ+c9N21n/GxTtT290ZXl9Y1xu2AmNuMbXxwHUfbm0t0jHApqyZaWG14rINZ0PFAeDfC
cKnpyAQybLElTRjIPKvwgzEP9uaYGTTJlILNMck9Kj48IhsJqCSpvKeOp9FVy1NVidmPwlpbWl36
JgOj3rBE7GMTpc7RHJ4bE1EeFlaCIbsdmJkDAsTFhNHW0GDcaWHb6XRknueiFXO7zxyjOiaPF6Wc
TdRYNCJmafiORF3lCTl6YrrPLJ5dKRkVMbmlWgYDwzr9qCbYBStgD9zk2KZlv2eQDqW38ToUabHL
zeYtEIlYE17oFkOuTde6YTvu8YzvocoEmG1GjmOkXSosc1H0TrHWEm7hpWo6eB81LINihkbsUfQM
0Tnq3GXKqNbbXOnjWWDDiCH3oEmM7QqYwkozIu3sedq8j1JxS6d64Q1yuvx7cR5/Gp3dZHvFqmV/
Zk1yUcUf6K3bEj9wODnDxumc17yJx4ulzOakBqK1eJlE3USfVYobOhrqnIYW9+KJvdIXWh9+zoa3
w2UaYPFzgzXBd3msRbMaXLgWZjXLbyDYSxkM+Qqfw57e/mOLKbM1GJ1krQfhxenG5pX5X0Ns+xkt
ng+JYx1r3jisZoOqpW+kfcCvdCUTEm8Lc+RmyhT4fUuLbBV798zVo5e0ck9lOfCAVPaHM2YFkmmM
hg7JeTnR0j6Y0BdjA2O+kaEgCUEF1mpgTpQZ+nLA19r36q3g+/QHkclzkDfqWmWQErrhoCwEfYoi
oEWzkV655nh+k9sP/yQEFIJi9wD4z3lE/sVkMTyj58RL0ZQ2VkRzU2Zdc9cjHAER1ALfwqt9Jsqz
we5dnTCSrDu6fv38ljVJf45dN7+jkQIcidr4mMxVcQ/NvqSEguTQmNYOVuWEPBvcBYN1x5QkEc1/
NtuoydeZ1wKxqmzz0CogTWydw8qSjbk263D0g07MLx3/ktjefnrwrhyKLUYmYLQMBKRu7Luvhju+
9oapPzdO/jOPeLZqgDcXSEzvOTUb6Jbx1jZY7NG5rTN6eQj05YONtV7Kuetw0STVxuyjV/I+SLGV
p/uAiOTN0Mx+YShLW3mj+5QWIeSiQKh1O2jJOWz2XcRtvg7pos0TbSWXo2jDUZTiMwzGE5QJeih0
wyKDs7VJ4VuVyLFQubikqUNPl3wpdfIRrd4RrbLC8QN6F8YfpzgYQyuOWVc1qwCD0cpo62E5Yvo8
ml1QLeM4FNtFyplzA3tp3UL8jutCSW4hQvOjfNZPMR47svOP4Y+UWcQR3GhHcgOfQhhuSod4sDWE
alU2oLeRKWYKS9olZolFUMdW3MSWtR5aNz/F1rGn+Z0wzfqLDsXMyhqNix4N8T6X+bwu5pVVlXhO
RErXae5/ihCzVDZPL1YZOxumWfLmRXJJorR64Tw99LxpWwLiUAPCpEYuZhlWwO1XFCfd9d+LYdY5
o5gwEWhTm/la0kNIamp5CGXFr2bS0JMTbuDE8eP3sk/BTWAHIeuzc6vx3idZe2qTejMwoW0P9RUv
gsFQAUdV4SUO2s887rT9jBXi5NViz+09u+WPFxxYS12I9LPiEjpzVrLahm+ksWA/OgyRo1TBza3s
c9EZr0Q6uT8bahcPNPNVmBqrOEW1L0XN6pgqcSmruVgO47ad4urMJE5nUXqVuZu9mAiIcrm5TNF9
NLEJDPH0mqVTvmsnEsgx/swniJpEiBqiJdnkHTwzFK91egm9Vt/OA74X0B/n2R6zC/Cq/mnM1UgF
Y3QYlHEMdrUeb8wgIXxlT28AA575ZFil4udI199iJculi5OOiDmsszJkQpgErczAkyVlmnaOgmB4
6mE/PlXle0lhsrUl2TIcEWrf2eEf99B4lWm6sQHkwKKKHLUkBZcs4ilwj3kWa4eETtsxyuNTESgq
X80NnwZjCp9CV+JimrvxMnox0b7ZxXhTz85w6uSTVRLIDnEv62zzmC0itUf8aVep5rxUZWSxKvyA
umXfy75aj6ImpEID7vrvJTUpYyA5AxRTI+Alq3yBL5Y+aWW/UlVHB7muAzJVdblSY+g+gXOBnRZU
R9NC0/J0qA0BV++zPujmax+Mq6Qak73jJPziOz3HPjtsQitVVwxm6IyEIA8FLaM4anRmSen2Fgow
ILRHL9AJiqdKyIgGHtcRRFtxqF04HIbFD9NgB1x34cS5EVTloUImo6NqWMvCdATIpXXauGf7cfMG
MLbpqCK+rDg7VCoHi2AYKB8zLUasnYucZNdr3mIRKt27/bgXcUstyEaKacXKFbsMMgRmTu9DT0Pz
MsjOxuJKN1ZLtWFLn0L3SYvJjW6H08Gp51eZ9dopUQ0R+x7QdqfO8yjVWQn3q1WGhMkcFrtUYSIb
ZxZuXhJRjbV8vNCNHi7FbLroCpqx0RnAeYoC/VOSXiT7l9rsLnI8JUzqrisLHpRyr6QCNuU8wC8q
G54mrBk4/3VmelPJHgaDTl0bx/PWbuN+0zvGmW21+Kx15yT0ub+0Y+3sEkKZPlxBa13bZr7M3dC7
hDZpwairDk1FKT3Y/YRyOf0GJdiSSWgFIRmyqUiAb/EyFcguIRbRpVso7UASeD3NATWuLCitSsKs
c19GGzML3wiv8hNq8CkKi35gPs/XNkrnRWBK/RM2yxZ9bfjKM8vCgVWvKjyGLHSb1QASaJEuQRTQ
DFQEGiRG70S1/GNvvdllwgDAcjm148sweOosmGN0Vb1771WBJl7n06qoCmtvp+aIfdird2aT86Q2
k33CdcdXskcMBfAL1rRmo20M151AF4WBpfT2NpV8s0jBP5gQniXXQB92X0mpUbqrEiXMlD03t7Fr
jyJt6l0cs5UGql+bpaDvVeTXqjonffo3hpqznzL7ZIoeVkAi72M2xKum/wKAafMF6zMZV/c8BElJ
ci1oN+bD28uc1K3D+UNDcahWHWiFFUqe4euCe5LrEZnNKC8+3SJCeadmvkit1y/CNXuf6vrNQyf+
DgnU+rWtVc/ShZ8U9QzcJPTwKmkP+yWxtosrgMtMYCjnbMYSIzr78rCeFKObPjMo7a8fRHQEADkl
y39/7FwtOk6AErlRZfR4ZLYunK7bxwRZTuHjpZX9k2Vh++jNpl0yIP1UurN+jpRUu1k97ArDguJx
vonUSk4YoklXaibGmsZ9aiQKr9mDT5osPtIulHcMy+7uoVAv1Uh0KfWOdYk0EZUfid7ZZ2doFMs0
8/ZBpREUrvXnvDHEorVT7+nfSziQmAM8l8fluzWIcj3mZrBj19CejGgC+VMm2neXCeacKgpumtFj
JXaUI+5TDkuTIK55AnQnPgyGQrLgenMLg/RlKKLqGEXBrXbnl1SYwbPQy3wxadOEM0daK6ftu6dh
wlXtcs5aQXMdyLCHpBB2JG3wYmDoaenTmTo/45jHGC+S9I6ObaxsK2n8OuDtq2bdPHUUlH7XBdeU
0eo7pLJ+CQVn2uCSW6d20170pjGfzO4+RUlTMh4u+LTBvxyaME7ufczBJhIjXzouYKxG6ilMVN1Y
JpZ4z7z+qkwtuWVDk95g1n4WqWVukOQuMi9Xif1GT7IlUWMXG3jD5QtrU1/yLhrrWoQFBfQg7j2b
45aNxHqxKUce2+g6lKBL8loU97J9GmKdqyhA69LS+6UtESGVoUfvXOh2WIn75wjr/NphEPZZ9ky0
cwLtlBfDdLEnOkXM+7L3ACCQwJySnUVvgk/NuxD+eAZQsrV00rmWaIfznNTaK45SHH9o0chBzFuZ
impptTNbMqdFHFhE3qM5fk2ogbJIQ4rM8non2io/xxPqX17VvqbLYxigbZeFyA96Wx5nkvNX8zG6
rk9urrtuCcF8eFixamn8582Oe+SHOKJ6ZKfK0Ojl8uJLEehn3XOss11b+EPNGgc6RZhhJ+VzhULT
1aO+Fc0c7glFVMdBs+UOO0S3xiHgXf+96EMucEHviCybZBKPrY4m0etRRI4EY5xCZTthDZ2XBg4U
Stv8XLXedlAyP1nke9cjuLytHqtXhTdn01pZuKqpSrmosp9XsaA5U9dXMubbvnLMU/QQmGdYuxSf
1GMGyOeN0aLtpPymVkPfxXsFOJW7h7exWIsM5Sno3JbuOgmMe09NtdMGkb9UrrNxqkEh3NIorsbS
2TemxAoqH8JmAVUJZKMV98PGIxuwaYSaFxB2HFAEf/NgWDtp4EAZK51UhS2EsXS80PXb0a5XJQSa
nV479J24LW8AxFiLuYZboCZ7+q69dVTTrZLtLPauI+1tbo64V0J7j/OmW8AiJAAFdMyzXBCf40WA
8GRud1LeTCfdsIfGOHBldVGeUD78N1IzAntjFYroZQjzQ49fc0HrKFqTshdHmZlQnXm2qGQJNFpm
96xKq6e5CUeWfqd7blKjvpW2/WwVfXRNdPXaTbp9KeqBD3BppBQP6TLQ6ZA3VpnfAEv+KJzAnCFm
sm36ARUazwlekeas1fU7uTe5rWSVnlENLm4ECsZBjVvr9ti9dJ0ZraIYnFUktPqQW2VzaBIUABo5
Gy1lVrgb99oezKm2r72Km9wjIo4lHNRPZhwDxMkuFvZeD/D5DI70kQ61M7St4Mz/yyEmL1xGGm2y
wJXnGQTW1sNr2oqpO/x7MagLDzNzWfZ6xeJOy3hNTglYksRmVNGZOE30jE4jJGKSKSiftdvZXLfn
cmuVODCYxNrdoKsRkB7zctPOgZ7RvARXYqfz2aIhScS0exEtGEJDk9UjM9W95Hii8R8pmviGxzwH
M6BJbalsSWuwZhyVKxHHLbmbhLpmE8IJSG6y3aWjDo2Nq92qnee51ACmGuNrGBjNBhxVvykM667T
lj06cfP/L+Lx14Zpd3PNAIYydzg8/oUetQh90S2KS0v7H1zCIm+V++m5/aasroMriTLwswClrN50
y9gGFZ7chqYfqo+3IJhHZ1MDouuF4W9mmaXf01d18kH6QY42hGKCiAw5rXNeCuT21Iz5WZlltmgV
LhIDskvcDBZbBKhCuDlvnRBb6prFlAZ/M595AUosXVKcr/59CCoV5sw6/y99refgvZBRTQ+n6jlA
bql0+5NW0wEkaDMuosiqfPkItE7VSzLmr4rmJtWUuyARUfkl4OOJpLnvFthklbC3AbjsWgt+Hn40
M02PRR58uGV4sR8xHW3KV6BbI8R57y0Gjkp4kvySUpD1pvmj7+ujwhK+i1GMkGuzVRax3Caa/v7A
Q3MGzeoXHFZ4UxZtF70TArxIUX9wk+aiE3KTrFcMtN6K2P4cau/eN/YJYW/fjtUyQb/lLrhRDSqW
7hh/kds9E6z6KOiyoGg8cA/aS+BUt0kXW0bMaFSsQb9hBuEHvVBrNdBNwk56Bz8VsbcSmJevZmCc
IjW+oNciITq/bh1Mu9ASQAbzkVq/islJYj9cmYXNn4YCp7752Q9Pzmh/yQEtpKnDwRd0/nG3EWKL
lb2czKORQmdV1i03sl2XPhpvKCDedNTC6HuYWVFzQcKwKcrtiAjgW7XApfLeNu13lmbDarSIXxvB
jhUa+oEd/wgQQYDn3lTlTRvLNLlYRc7diLh5TW54kaF2GUeovyKoMDqIr8QZPyK0a0oidgFOkb1y
zbd4oPGOF4Mv8FDbGjSjdRmon2Jy5Q7KcLG0zSKl7dRy15+G64hIvWbrvthZj/U8rfT9kCoTnEDy
3iWk1PUk5n7YjOWyT2ghWfRcSfsZtzSt/vPshK5A4V0N24loaHOrSSlVEiYoP896BCBmpcjYPlEw
0qCi7/phACVYyon5e8Wsv9ITDbd0cIGjz+EyzvrsoczxSMU5JXRt9TAR3GM2EVcfmrakdR2u4sL4
rLq9Y3KDDsOKNwf1m76PgQzP+HJriOiAx/2bFvZLndPBrygHjRlkSe+Y1xxSn2dkv2g9hIpt9Sej
9ovQIMcB/0p9TRureNAWhksScfl7/INuulg7TaxRAQsr+1dGD7hd4BH8l8f5uwUTgdTJgadwkeoe
RlnBVa3BAVWq+5RmzwppoKYZ09d2BI/3KuLwTSjEoSYjMix9Yh27tC6fAWo8A1dYhJhTRx3DE67I
Nw51+hcIEupP7+URfsTdNKcdVq2Nhb3036eIKmrtuMhuCfZ5xX9rjQ4Moeu/yGr2sMGXrgxfcHq/
KDn8ZQLuZjpSgZd0aHrimXna0hrqykUVEfdvATCncUBdV5q+sDgE59+grW/0WLKFZbeRX7wbtfqM
Z4zDQjofwtCYl6Cto2LcTXXwUdUC0EkBDMHLr4JssQ/d4z9gCG+iSzY5oy9Cqb5t7plcTcXOHPJN
atNgyg04q3Mnl3jhvpNMfGn9+FvF5o3bMBVr/eJSzCOmDeygmruVVv+ZudNBNum5tYJ2kVnax9g6
O0/CQBaWRb4mjF9IJFFmVZB0imzdhsYXn6/3/qPe+w+4zU0it6PXrzxGQPlxEsZ+F3l3yABXTuWV
O+rnOnTYNt115rJSwTEg3D9Df4L8YT5wnYdMs+62of0GVfHZi/IMMgrZDxKnlu4nrFl2ZX0XZfEi
o08CBQcMpHfGk/0G0fBmRto6yzsyn+05RGJHBN1RsO4amVHHCh1WiDN9pIH9FwEroOBljOOYbJG3
9WUUqYQuW3ewJu/V7B4JZwpNwOXA+Knr5h7sZMSVLM68C8v6Nw5pySpz3Ayje3HPsyTgUJDs8yNW
8MKdqfSRx3x3SrGFsLhMJ7taExMA5+rocmP0/33aKBE7XdZ4te0Oy0NR/s7V05CX4PChbZaT+inj
nZcZDQxuAs+B0556AC8wxcKFCh3K52Jvus9dY/mR3tUP2+ofUeMLV51bkCgNH7b+0TXMvijXU16c
QQm9Q93Ak9CvElch+ET09ZtNbzjrKXYoNwGtz9y/i11SdYccfKjCUpe04WG2dJwh8qpZ+6IujhRc
cDoQxKL3pvnQgnmJk3elU5PB1780hNcCN9s1qXs0s2GZ0DesBL1+dRcdO4gny/f2VRv7s63TZ0kY
O6+c7ECDK4KYPCDT0SapSrErXU6l0mo733KzD0acPs053YF6/iVRh2BgJdEK6s+PO4s7KuV3UwbM
tH3U1llnPEyN6AQtaQBAIpibvGuEV91PczCSrh29FEbkywqERNJtNHqzrspgUwX72oG9wmxwDD3k
5m1g+mOf7w0z/0pytnXGkM9Cf7Ea84QwUBoBA+BqkBL48G8xNibepULXtgCIXskbAf703K952EKT
7BbShJne0BT3MdB9JSsOr9SPRvn8m+rj3pnAnCTqI9TlGdZM57v0n6eRLqGpk/2aSMyBB+8wKVYG
W/k/iMOitAjZZ/qWUSOfsmjucZN8A2eFMYNTqxXxs5bw+HvtX+B4X/qM875xlnrW3ekbXL28ujRJ
+ebEZ8hty6RM+W/2LvEkv2L8ujQO8d/SOXd691yRHOmagG0w+YyqAdpDdMhiUG5Gekt5ZPqe6sXs
2mcmusBTre5WNF5t3JxkCl8m6ZAlHy7CJNgadvLGtedbAFfJu5qFrZ6rZNnICNPb9EmAMiQ6vKmz
4nPO82YR48FjLlqzS0AGMBbEZYV5z9yZ7uhknC+PYQrMrfLdQH/uTEWezHhpMdoE2vxjRek1zecN
bJpPLzHuwoAIhgJkt5RUHqwkX+rDk5opk6zpoxEWz0YWvI9PzKJ8qT3rV2Lm8uMBRv2QbqZa/tjW
RUbJTobFjx5izxzbpqE4U3vM+4RkSjRyBVeZgLoJhakLFz1KhybEf64FH3hCX/O9YvrSo0WlDx/I
JBgEXfO3rF+Z6/jEPvVi5caps1iITvHST87rHAyvSDWfhtL3raG2FSq3b9poliUXxTb+s2TOpSrK
ngY358LyWEGN/AhbP45RGbmR+HKeviJhbb0BsEwpwqcoBG2i8x2m2sXou0+lgY/Qtfoz0I6DxI0W
CPB+TlxdctoHdqe9k58egEbwjmWwVSH4F9QCPMmOMA8M3dhUefxDQIA7ofZDK/yp2wi3/Zwij3SS
d6t4WjQOmFkPiUQ0eI5x5/RO9mYgSI4aJ47lYC4Nh/DiTe3Vhr3aTNXO0d0PkTtoVt7wEkn46UId
bRhQtK3Ea2vz1jewBSrbw7uJoNXirxgB56D1sCRDfV6hD9O0INAPYiQhRiJodrd3BJAvzeq+mprw
vtS/Z0xkzDP+6zWu2uOMS5zWxwZDJbtVw8AMFBY/nvK3wjN/ksL6NTT7pLOZTGo8N5TTPDTatU6s
hYxNIpppdSIAuWgG8O5etzf7+j7W03do1es+IV/nztgaupJfUMeF36I3m5uoLTgFblkxnBCMb3FG
eNkOM7+YIXkg7ZhzF/JhOE3D/K+pXSKCElMlxUXLSR7mxbuOtxRzOJlLPQUaP2SbpjO4+o4TW7M2
LZBRgQcaC2Z9Fou8cbmQyurbsopNPevSpwDhN542u9GDDldjxqaVAVB5rH5SmE0jYCVfofuCIaGk
6Zzhx3A2fSu5pGneHxTe1g9KFobuwBfq//MqpgQwsuICSXcZFS5LGMSCr/e/kY5JZIjLL7p9kFy8
etsS7Cp6Ik6GCHFuM3CniUioawa/ebv/NR4+dHQcDZRIelMFPwZBbuYxsA8rd/iLBB83kA6CUOFu
prFjuEQSVf44886MmX2Isu+wxkMzP7aJx1d+zBGvZu15jIiLBrP12wV/7sDeNGPwIC9OzKvpLXqA
RBRDc9xjkHiZUtKW+UTmusrlr9ZmqJDTSsOH5sumfPdKVeIyo30FA9pPzNbkE0dPQV/fMNRPvOF8
qRFvEmp72unq8dv+DmR1ngP3y3Ne6Sl8dKXHGoDvhQQ++lLLAFDHOln0BM5lfLbmhwtdv2RkipYi
dOjebPWBZpXp4hq0tB4dn7/g/AjybBGVtKNdF8MPniFXGP9H3XnsxpKt2flVGnesuNjhIwY9Se8d
TZKcBGjD+x326fUFz0Wpq4EW0JpImmSRrGN4kpnbrH+tb+1DKT7UzL95Q4VjjptCGaRbLAQ0UQWi
nXhS15wlIbC6m1LUz5Rr8JLsbSwdd11xMRstrch/8Moe73DqHhR2JpI/Oy0fnkHUrTpO9VkE5gEg
pWE2T+XIXw10/lni/BBmR8xDldYsEulrj0ldtmAe2uylUPJozl1Gnw2q3JDg5p2qFXv8Gx+BSYoz
bTx4aJymWpm8JYF9tOxvCkwOjZv+lL1+Iyb+0jTtYxyXF98kd+6561HZtArWITi3zwBnLlWYPg4d
XpysINo38KIYzOcMTc6Tz1ERUDExk761JpRa+tbFwldLxMdANEmN72zExRq3j9hKvoUFMdAJnZPT
eLzTyB8SZylcBo1MNkm0KhouX/rVVCXaR2N41Wy8gcWLHvDSzM2I9KYEk+QGMw3j1oxkechxpVfn
EBixvXI9qsfn2EueySsP/qPCdy81lwIwysJSnemo7ywKvKL4qhcUQIGecCSz9YZh3VcIvMWO2pXQ
eENSmHAq8vxMqw2Eh2ZnDFtYgDjBgeeR0eQMbT/XjvPaa/EDmSPcg2aztTXr4kQMffCRAX3q3I+Q
Zac1JZ57eAJg+7J325BvVKzzgkkO0u6PY+eeGnvYqKIDgKZfeTL3MewZlDT5Egflo5XIix9va/0R
uffMEeFTc/NgRiKXfcQzDnHyY43cRoL6jUK2fFbwynApWRkY1CYQY8A+nM0mf8/pOKmwLc48vVqr
wLBZCqIB1yRZ80Q3j7WpsyRZaPBavQVoSPmM7D3MgiRxWx2goG+Hmyp/InByB1SfTQmmvaHxU6gl
7KE0UlaDCRzHlFWxaPVwjaHmpmXW0S0IIJTdOqmoBYlJwmCRaURzh0D57KnmOaIEhATZnkHFoe9L
Ende/I11VITq0s0dpAx7a4E5DfEWDUFxIRL7hn3wYBJlrNvoIBrxUDrD2pjiSNFG9PphhJfmqfma
ZNAsnrgp/JWhw6VejgcBAwkKxEXTVk6cP/XENTmhbOw+2/akxiHaHlD3X2Mg7KDNWKucW1jwYZvu
HU4zIO8NnHH0mvm1MmfYUwJOHxXYgdbO6kOiQhhuPaL4XWo+9FX/gbllb2qEEKQZzcBMDZROhSeX
FWqwKh11S8ciEiySGAuqnF7C/sR078hiCuzu9ACxUsEMZtWzHxM7lFSrsBb2Vr7LO+dHYMJizWZr
EhEu7kHAjKlNc14qFQ0o6srSgSZVOmI/ai5DszYA8fDK5FyZ/34179hlLW/vV+RqACu86INLZk0y
TSxInSpTtBaTIIlXK37RRL2FQc83nrxXLhtpXaY/46A+Iw+BAfjoYucUd9nOtKsrbIR1lzxCjd9o
5TRIhhqiejuqBJ94CgPeYMZjY7OIJwElPY5yksMLhVh3PXVoP+wPhuo/g31aRX5+ijL5nvoMdpS2
eVM90ode6c0dC/VgGxTDQfWg9jV69B1UytVIurdQeKu8nQZilU5XYohDuMVqEiKHhDongiB0Ppuc
JnOJX6K+qeTGLHc1WZdHpcGVLu/65LfqFPUlbsZNTiVJlYavIjcenVT5MDXjO8rExcrLqywmahXz
01pdg/J3lszpVopmrzjirkenlzPJTTcI1HTjUHit6PUu/JWGinkQG586P1Vn7D4M1bkFmXrx6I3t
reBSxV957Z9BP43oeLxFR8N4wUrY+dgXMDHROZFR9NL6/qoH4jYvkvWQuvR7lavC6dkOSoRw4ikM
06vHxLNYK2BLgSsm+SOic9M1TxWZIy529SVraSTg6D7IcxcRj+3LXeonS2ht4XxEdCUnBCigkHcL
5zTJcSApPcYx2JI6MsRB7WOAd6myZjoVoIUoFynqLwwhc+oFSDwlOzdzVpbtP0TG8LjkpPsYN/kh
9MUq1f13eKGz1nG2nvNaNVR+Bcw4qdOI54rtPVMbw+tQ/BQTB0NPmYyaTfngqnvCK6+ZxX6fZh/G
SOFzngc0JXawIECkdRZOGp+Ldn/JL9BXjsGoXkGO3KtanFxpXJr41VPSvV/LfZ/n6IZMm0O1v0bs
SJbFlikZdg8jPnJuxE8uAn6S9Z8xY5SZx5+K7URHjUlvaTQSwhXxT98VG8suN7HH0VZ4d1dGx7b2
9injdYVWiBEBTdONTzdQLgORJS1Jjrx1OUbrTyFphMhUDmMU/dhdh576wdDiW0hIv+n0dKBgs0Sa
l0xhCWni8jnUlkPClgY6i4h61f/kG/b1O9yZewghdWjUdVu3SMXDsjXRIqwbhpldon3XQbCl62RP
U8VVZ8LaQ3U0vP6S9eTCuDWZ6KpzowCERK8JjNC8/5kmKrqTfpbwSkBecahKgmplVrUEFUI+F57k
QY8+G8V+iqL8vTH0Y9C108/gvSQUmgO76nA4qJbisb6xkuBeRQNN8n1NL68dgQT0RfVj2sp9JLyS
FP2qBzsE6OIBoeEGNvkVULUo04OM1Xvoo1oqiv7iBie4w/euss6abJ4ANVEpaAk4kd7O1hpr3VgT
h83hle/2VXLJwq+CMtMNcKjhEFLUQZ44WGVx4sHMKMm0C/0nM0tCYUO/diu7esIO9914eNcVAl2H
opWrvMzzN4ogmbF/sx8w5SsNDOaWhQd/bLu9wnRoxWG9hlVQhAiHccy53Ywex5YAeNLBQVODG9OD
YqWkH0HjK5uobZlq2zb3IBBCeZw+9o5Xbnrdnxc5vktRqdVJRSmf+1Ohin5rq6BaVyGYoyRttKWn
byKDl42rYgvgBbv7fUipUv7zkSrdZJl7GKcqtat27AblrvM5c0q+lblwq3HepbzbOTH2NlElrOR9
uTCUQNlr0wPeBm9fsxfO9YGCRyxpzb7qYypCp4/QN8HUaSOppj5hi6Ekame8GcBq9nUxKXy+Fg0r
ginvqsYyJFxl5fZDSebCLvd+W5R7L6Exb8I2/evzEjrRwgmgA9Vqf7EG8xKEgMCT9kB78LlTvbsA
tYOde9YybsN4XEN2zuk10uN1XpN9GKNOmWkjC5WFLUtEGKzUGH+wbX91in+Iwv5VN9IG8K8dz4dm
wL89yrMJxZycDC4hF68WkpUMzh6kH5OezT0CI+FmC9Ni0utzSkq9lXBpaOzF3feDd7KyKLGVeG40
99mWwKJc8wEPVoJ1iKiuJrJ7CtKRoTNBSc2dvN6BeozqDw/AxMKtwph7nfVdGDu8kmKDEzdGEgCZ
Cs/Mia0PU7GpocOWOIvKH/I0Ytml+jVzxgf67PahCuepgYOSqXNDGtuY9rXFEBlLEOvd3FZMKmdk
SdyDN60xKl9Y6j544dQcXfIVnpFmI4MCeEerIhlRSDaHBLi1bGaPmW6dRrYSTnYfeOAfoMy/dDrU
RehWb1YKUWZoHsldY9DuBNSpjI0wcTFIYb41eq5qkYp9ntEj8lG4ZQT4WZfNxZGMkPSub+ZLaTl7
gRUhALsKKeRaGjnzF+K8EZFfyOavNKzRjAK7JqwB1fEtuZmGlJSJG7bmlCTRVtP9DwjcycJSkEBH
/D/ky72917sLi5D26vfnqoqGzK2TUK2XPVBgiaywg5nhQAiBUSKDr8AVExpU2ZT49Ee9WnkKN1EY
ojheNeRV9gJjGA6Fs6iZzVR9eUdFPxnlUfFMm4S8eijZPMkVcbYh7om/choQ2s7S9PzHvu7bmWp7
O2H2z4AXyxn9u6chdJ+z2nosuu5VTbwngC3JUlPydSB5+saGM6DeA/lGzUWoYjwdoIgoXvNW+d/O
CNVQdaN7WWf2wuqx2nacDGdhY8GmAn3EyGlLbhVlLtBeE93gBAOtOqZV14P9sFCq6iUR/OPoy1Gb
1yQewIBG+yAv0Apq+UPPa7RQW7GSWskhMh0LonT+sciJj0yli6q/7Fx3Kg5UFmibcmEX3xEcQG7a
BE6KlOcS1T701KWBcM5ljW2xLMNNgzQyF6QrCCL6hI8k52ihHL1gvFjZUxSAnxv7lddiOKNDkiA7
z8KCDT5dCPg4+PfalaQlEKUIxlDhVZ+FT7Vr6e+BIVm7uFxycb1HXcv1F6wvJqB4i43vkUaqdN6F
lDcxW42JbMP+2dC3+Vka5Dxyi2GK8NKVoUUR5XEUTYHPRlLFFbzNg+DgGNGe1PNDncJIh6QAH1pw
f7MTJnOhzfAVz5AD0DJz81fsm1N231twQPssXPnpFA0CY5lBfOr3jAQVmE1IP45tbCIt33bkssB0
ModHF5dMtKcpAAs3WRisDGSo9E+i9j2jPqBXgVJjcendcdVKsUIwocaBtl+qRbMKLeCoDBkMGEyV
r9gv5pauhk9680qku96M0wkeG9Q66uE8Bgm0LTQgSqC9eKe54yctv2IV9dk4N1KuSgaujHZWD7q/
cuoL4Bym01FizHOOGguqN+ccmlNQMNgmXKpT5hid6lWPkXcWZ6W2wp3gn9D2sGTZPrUJbo6526dh
UG/GtRaO0dZWgqd6zI0j7VxkP4W+x6DG+pla65ScybIvKX4wJgZIj8i2HJpf8cIByijiheoPH0oQ
t69DvqnqDDIbY1k9t9gD6F/YKPHQT7mVZxXy2TzKjGEP/V6lxyt7Gxjx7q3G/IyiEkeswp2utXFd
+5vRzut5o2lTf53nr129oXyKxjlurHjMC2EwnAmbhFO3mk39ONmxiLQURTTFCDp9anWRuqDe+vqP
qV/oX1VHf2vw+as+6f+gYukYflZ5nf/I/9yx9Ldapv+Piph0pFbq6P/rKqaHMJP/dnx/r+T336qY
/vUb/5QxoYj8U6hCYJqzTEv7q4pp+rpqoJrbtuYaLrx7Snr+1cWkOv8UtlAt1zAw+Wim7v7VxTT9
L9w2rouZVifaZdj/nS4mfss//o0ulcHPs6lripSpRf7ZME1LUO1lGILvr/h8v4WZX//7P9T/gb8x
dEDwgum1P0KDbYlJWO/FsxfTeWK6PNPUV7SpFXO1ZV1ZaEhiRR6fBXUiXnjzmj22aC+a9wChe+Yl
36mvzUZSsjm0Fw5AZfiTa+SxMiZVANuJBgX409vOWFbwmJzaX5JEWFR1v1bTp8oGWZiy+A3eXDXN
RZJTgizKTcifjr+SRUd8D/3W5eKXz1Dgkmvsc41cZDrd5lxSB9qKteIpakHVEOVH+JkFBQkFSQ6k
6Dc1Hv5SkroGZYPvyiEiptAqFQcWzP3vkHFlIFnmISRPsVEqdFObG35178Q9Cb41RiUuE5oJdi+5
jI+Ue7qe/9QOt9q70WwI6RavQNUwOu3ND+pAn2sa75Y1h5zZpzrW7SaXsoWWhjirugmdRdy5PLXf
u0Cnlh0dAAyAX6lsqud5ywbMDx9ip3Z1DXtvYG4riu8yfbKai8mQBxztxhwajm6kxcp4N40+Isnk
Qn0m2D16iLwlHN8POVAqZVZkZTT2cBZCgnLtREfnfnuvrVunTSxqLGri27J5yvilY9rNifqgkHZc
KehwRTUc0DHC6LtouZKna9qFNpU6rkr5PZh0hcphqZM7gRlI0yX62daRu6oHKlpPCg7t891HVTOx
ZghvsB621j1L7oVzUYxwJxUFNzY6uuLONHrPcPdPFBnTxb0jv/FLcQEMthpwyaZV5y27d2pijUqX
WsuH5TAJAzR+s6ty1C4JjZUJmHJzISQ5BZUSzXKD8YY9JYFN+DSMHyHPRFkskgr4RMk46IKuiwtq
gE7RsZbfRbgzMjI1DJvdrAYI10BVUuYZfax8c6shgAHkoZd3IwLA9+iyvlfGfLnNmCDACPFLbHH6
LcvvUfkdlsbBYZ7UdfU9zL6l//1/cWX+L9fv/xc78tT//cJcvId/W5G16df/WY+Nf+qstYbraBrU
QGFYrK1/yvEU1laV1D9fNHXDVTVV/WtFNvR/2rYtTJtyWP4jbBbrOm+mdjzN/qclDEF60sR4qRMI
/++syIbm6H9fki0mfrqKXctWNYACSP1/X5ILQhwhnoIfNDqQk1rgrcOO92XLvP+Wue8NAshDyJ2K
8usnRN0qM6prHVI7nOuhXBZKP55ww4/qYgzTzxpsAmJMymjfVHvKn4L8xFT0zKEkWrGS6qvAeKAs
UN+V4kh0Jpw1oc+pGNjV0WzD8klVpwZTRb83CjYeW+/jBQEzAr7ETt612JrVVZe9JjBjyefSeStL
fVkJR3syVBNoSGTG67YCBKxyM+AYSqbOJzf5OCiGuhyNzx6B6OIRsz8jsjZT9riV6XPsOPVOjiM2
GJ+oYEcrLvAcLdwlZXb7zQKArY0PaVHFB0fsnBwfXA33+jJiT15KO0oxJNrsNo0n9Z1sXm3a+K5t
DBrY68k0LHPf+2qnP5+8insOwu5TNHa3rWuXqWPY4psB2LgR3NKX0rWjLRgIuWhrAVAhBxwaRG20
Nkyhz39//+T68YKi2f5+y0UU7+ug6jeKdJyN0NNi2xQyPgkCXEtfCc/MLIdTEJHndAfPAwbauJBo
erhzUYHPqJqC6TS0Kbvfj4rp056kBgjsiaKTVZQIjIrCMoYotCzIMZ2sYhhOUneGk4BRvu99Vv1a
0WCtN5dYWlAo6EZnkEq5Xzrqa9gn4mb4R11SZkfD1qBffA/FYIBWQcdBKaGONcFDqnT9MTXdSxJJ
dc0ggtcUmni1+VVkfh8kc/TFgN6XdFeRURBtUll1d6KOovYaeJ3mPEZAgoAiQBQKC/OlC19hV2sM
Lz+lipb659vU3eZQkvOYK8KC2gzGfRXERMRoiUTOdRGdBzSFK5Yib26GGoZpMr5LSwmd+e9PkaJa
5/znX+O4abCdOnsusrL7pVWOtAfVIfdvGqY27uSBjr3R2/8+FBHziT/fgjEmMJIiBQmsZ1QBP6K5
dcaW3CMYKp8RdAiVDxWU1gJYRbnp04GA1YfWWGVH7kJsYpNJq6919TmcHmyDDa1JeA0SolDxA0dU
AKVYSuntxKmedSqso2MCbvOrqm0AHv3e6+hTsMouWKd1rS86ZIggGtNPI1sXeUqLcoX/YowzLD+2
mi3kxIGYmYYGVQ7eO91IX6Yow4OvN5zjaqth0jH9fCkIAJXiVtcxL+1VZTG/H/T4tTMT51lpIVkq
rfNJxtthqjp9ZkTqxum4+ykqIErDs3wiio09t0P1KTYrbDFBqZpYfcmU+/BcID1V4UKYo3jouo5O
BqxJ0yfu9OVWUNampI1K5xdHLld9VHPzsVHhruUaqCSW6uLVaay3Xmb51QmTH6fH+gJuKr+asQMk
NIq7zZ9/qpP4z3Xf1OffB7ewL3Y1PAAVFbssop7ES5ovN4KZnhZGtkFdq66MDHD+MXhS9I0OrfOS
1+hStGWkSBButO5Hsvi/v1JBSFmEvj9QslGCLfGspcV9c7Bt+e1kP4EPHmIWG9ANyrZ7G7oRY5al
epyked8i9OiHTi3u/IgSiI+QBIRV5B8sLWbWfhD7ohS+zCDPWO6IUJfpT4q0v/AOlsuwgP+kthaJ
pMT7slJVLgpj6C+2UaJ/Gi5lA2q+HxIBmtI1uzuKxMnrAoo01fzYq735APrlB+J4OOu0FnpWQm90
q442U0vXQcFg1IkhA3hU0B9FwQT/z7MJqjQ81OwPcxIBwRYVGxE8yC52V5141sY9C+WzQn/xg+Jb
WyXv1R2ji3xBzhvvPNSuh9xLXvBTTMbPQTkO022bAg5vnIkCC5NvWkSHJt8eDoYWKt9LM8oBNxPu
AjPQ6vNYjMN+JFFdSHL1SSx/wCHV1wp21e7P6t1xS9kY/bAxEIgvTRlkjxhSTXL153TQwjXaKTF3
Iyzubkv6T9VFvaFnZ6GWTnX4fSB/5Kxdcc/EojGs0wAYnkI+6OM7BsprFpCtkRT1FH+oObazptq5
Wa2aKUIKxyqclTGt1K3f50AT0N36gchLV/vWA5i3JzOVwAF7htq2HMr573fvS9rkSjkYUMpianMS
eMBbux8RS4UAPKZTlQ6D4YgzApyDkZ9/X3xwtCgturG41h9x09z9Uit2hgste+yM6pCNVc3bGpsC
oXDuPYq86Z3YOzHEifXA0oj1Ok/f8HweLSI4Pw1+Udf6TG2FRKIGBrao7WFVVGrCK9iWQMN6ZVV2
zH0Kp+IfhK2nQZm6SF1lfXWK4SVnTOaF4zCDutcxTAl7GLltThuf+Uhm2d7VOHTPSNPDFi3utS8w
najNCbGvPvdtwiDHw5OaedyikrxnqGVA7xN2lZ9g4uZ4YEiukKykn0Xqz/gv3tViLF+EQderjbNC
V/qIfkTKBOJeryYLbkSjRzlg9REnxiMjHQiElr+EthNBLlaBBqeijk3zlBJQqYdlZ+vB3XSmW6gX
0O3meA7LXI2ED89kYXeuTkNnlm08Ky1f+6bVyDI6OHVxlP3tAwA9+GSkVq1dU8k8FNqFVnktVbXM
rKNpnQ+mh5aXyAHb0yomZrWwAs9aR3rQHKoetjMgyu49sN6aPN/DNLNeXNKW0Dtq/aZF/EqIOhiu
qhZukg1Tm4NrwAEOz1KFT+vVdPmbQHpg8/KU7W8OV00qcP3WsB3oGF9rwoluvw/TlyKiyFulqK5u
lY0rw7denCa/FKTHAj1sH5u0bSGLW2fd9dyT5zE2rRJ4SZmgHUcq8gFcnDwD8kEADqtwZwfldBss
xgtVrqzKocRPYbzz3nKtnT/m9TZHetpwPnU58xhiYzSyWMYcKVa112nQZACvBp1tH92wNfadWTz6
GnnI3/UuqAgqwBVa/67M6rQ8y+1YN8coSLO7gv9tPg7aeCXWFq5RAw0nJgzsavZTKOu9AQ7u3Wsy
vA6k7Q8j7YQHTyMo5ef1hkNTteipgrgAN3gb2wBqkuJZXxVYKKE7yNJdnx5jKMVHLIdMepqiuEN/
eG0N3hBmp6totUP5GvUCTzH5dersi4WfcgeHUHMPm9Rcqx3ysmaVxl3VVQV2VZfs8T0sc6tylsIP
1Jvi1OqtYJrU6U580UMfIGozQIwdIETXJQeO0BDBw9g1JHKUmKaVgtBcZD47OThvkmARpjRP3qys
RuGMtfid7PmWTMKGqVf9jlNlpfsGNQGdxmTFame9TNSvli/nTRtcO8q0sa8RhGkziAzAJuortEdv
DYqAOEy+10MXJB8fCNrpjoZXOCs+MX+/2iq73+3ERhJdRv0ISruxDSB3UTjzi2qCmDodTXt4Fxng
E/Ui+3rs6yrfxXmtr/ucp7B0+lewRdOOYMXhLvMJok1bBWB265BqlQX3UeHk1Mj2zLYAB6XVyONE
JRwD123nY1YMG/Kc4zpz3f7SA95a/naiGkNjnGwrgCTSAWWKmRpvBpJrOG47/vH1GF1tdoRF0jf5
UyPZMkq/avYyENpcosrtghGrzHRo/n3AC2nP7Alm1JvtMpEjYbbOxNSSTwRlmRkn19SLlVQdFp7c
p6ra72i1YDf4mj7om6h+sUzlocJIQ4GStYVUSbCdWfQ8rES9QKiXHDqi+CC5aGGgi76o6/mJg0I+
WuxtM9qG8ZiDejo6WpGuk78+mn6wZJyC/e/X/9evQDYyKhwLFaHTG247DKQZRXQc+opFJ/JlzmIJ
V5sKaaDD41zXBSbD3yO0RoDHjXjSbCJ0i7wICm5JA4OVVgWEpQJj9+uwPphBvvtzTsDgkb9xzpjF
Sjl81i5ErN9jpTm65iKKqiclatm1p1so8v3PH7xHQEZuYdfuqozG9pG7TPuoiWFNtaV2AYw/l5am
HH5/lBlutWWXOXQcBbMulMHh90FOAf5qevgPX5NWsQnj9CUoYNkYvBR3nVJtbasE1jvdI0PDOrTM
Qg8JcM05WQ25srQUiub04FCIvBRdMwsSNJrf/evPJjbtWTR5Qqumf05dsADS/EcjMhXG+pFxqH4k
62kcfz8lbKwuSzy/QnO1NWgXzieB6wNRdT/BP04usb5ahXCocjDVj1Uhp0NQHK4TUaV3RN1d6Zfq
h3Bqe6Z13nsRB+G5dWGE1EFCWaaXtQ8DzTNnU6s2HENJL6uPSjJg8/Cz1Z+D4/SZTRrEqQN7nReo
fmbTSOQsPzxU6XCohprMMRy2JVa1bQX1cE+THkmtttrkbZ9fIWSFZDsgZjWaXp+YRy3/nLymn2FW
yT9f+lUTUjJPa8WC9yD9ZHKp6f7N99O3tgfhELEAKDKsHjzCvFhPNKopaMh7GLH6PsDDnUcN0QKO
QflNiIJmpJrKod6NCdcwnL1KO+HuZauPhd2oXAnEIu3b5tBa/CaLyCvZASW9BREpxYEjKBmBvqDT
PQZSV484VX2CyI1N0gq06kr0Yfma6vrWUzTroXVTNmszzv2LQsnkMrJ96sPF2FanBBCVkJr56SUI
nm5sy6csI2/vKz+R6w4vbTmumaKji4QBSqaXPefY3feN2mCCQ4/Ej9rC8wpCvNqGkp8MoSFA6/bC
yLCs/J6g9YR5mgs6b/V75ga/hrW7qRlne22JrdUSu0FTvgdo32thtjQSqDWXZgDkg91F56iVDvqp
B3JipEixxva/8vu+nuv4CuAaBZjRy65M1o1eNisU0pCes6uKaeCs4E6NU6tYpEq8KIZbBqDE0qIr
GdRmnqocVF00bVFMnWAqGY/8gfzXk9CY00qO0TPzx/b7RRT498CIHtIoeipM78N3aHSxMCePwMhK
d0zmYcp136hv9EaaNQMrDY2a4WmxwCTI7l3dCPToM6vD+1MsIyWmRXskb9uKYGk0y6AogaIJUq0R
8hKQnFCvCL2PzlvUjixOzpPIzZtTCWUeciT3vOoxb0NtT0Tp4NlJOcPtOsxtwkP5BFx0xFAvhFtT
Od9Ha2Da7MU8M3uGr9iDcu81sdhUsvGHm4RBobuEVq4OH15qaYu0hoj9y3IdO26zUofsKAMN6F8b
HpPyUw3T9CgqhxVheAMPrh8sQVK6o70owFiB492lxxJqYQ1Q0dTWHkL/rIh1YOK9dtV7+xRatH0F
iUe/bbPKUuSoLKWEVe+7s1vgk3B9Go4cK8w2uSxP2NsoeaCocqOVAzXaDeQ3MAU3ZBVeHZ51DxLQ
VqZay62ddcpDbcTEDuk9D4bx2XdCVpUMkDATjF3j0ODNRAJDgTi7PjWPrSLeazPttm5hraCV+FsP
LBKY6Kg5Or6yJni7jpHbDy4bCnC8cNeXarHteAMWGVSPNGYCjDi2ND7JacJPgKQ/s9jtACifdIu4
jpPtGWAu6a/PnnoL2l/jXt20dr/q/JyMVHg1AxiBlDeRSdTwQLnH3NCaNaXLBm4BhJTKx8OgNs48
0vtrEuk+ubN+waWV6KyxUMiI3TC0Y0drKRZoin5rmNwuOQSmC93pdi2u46WXk7OjKxuMe+sQtSU5
6MA53AypuTLD8UbE35ulnhctympr2gHdDkqC/aTX7m6amo+xA47KqCainAtpsgqSjJFU6h5JsMHP
IDOH8XUsdKzBPVUQJi6mDdrV1PCRXZWh/+GO8RNFfbgc3aogT00s0TE6h2kOpnJ6Q12lLPaB7+9L
KmKK0FsCjcfCq1K64pYFN5EhP9kAgNpCJbrocactvDXH4fBKiodsYrYVGJ+hsECNDZBAKLPRcZLI
zlhXRcsJJxc55N2DgG24L9Ni3IGrxV/YqGQ7NCCiNpMOjelc3PQYaF1CGkM0AJP1qrVw7B/dRzkM
IzVa21j6l4DhXwpH/mhP3khVQSjymwMXMzEnbCEZ7zxG7ogQ+mz9uekqf1lUOW6sttn1ZrW0rBGQ
o43Upwl9U6vGPumom8K3kQiSprrHKZ91AT05Ux/6kGmQG9YPoMTecD4kW7cmIGHz/+5V5W/cGrMA
OONj0xZn4YsLw9UvqLgrpUxPwzA5VmIci0Dkb20YNqtGKbMdiSyqAZQ6WCC6ISHDJrLJWsH56iga
Tw6x7plbBRSAbmmERPyAxoCGY5DTfrJF1XAktbPZE4nrKDDNIngEgS03mU0PClRrnhN1fgvzYSfA
Wr6lXc3zG3MUDwjZaBM/vRogJreie0GxTxaJk70qk9esMGdq6yYrnereWWmUBofKPOYP39Wjdsqr
8cUl4OfF4c/0HCxcO74P2vBTChj42EPi9ZDIsz8oP9iVARLpYMcKhK1jy8zQ5OqBDqKEQNvUJHNP
BYvyIY4zOvJoyUKN3epTR3DtGtp61Ds2dezvN+My1EwWwrAI1oW0HTLQ5tmhgXDe5Y6yNoqKma2K
j8caB1oOxrNTaxAag/qhosJyFbjPgaqdqpF7QmoH1CDY2GzTr6ilrCSPagjfvAyqWqUcC9YNb1gq
4cim4KbhpWnXIcdFqputQLsDArxX0gkXduZCACTwUEX4vBtwY1WOKi3LyZSkjZQi4I5GW8MVBL3C
Q4cGGJLjhB2hcC3jbvjJLX+PHhgST80uNJCdosFT132P3cgJl4KD6y5kzVLGlpaiEsRkVwpnCVTg
DRtczU01vSVRjZjraeROE26nHfEKQvrDy8A8ODCIaujuGGLd90kuBNUFHOSwHjPj0HbWuRFKs4MO
o1WY/bRGLTkWVyRVpiSTgsUavZ6seaTHq2LEbBLpVnEJs/bEWfcjHds5JzTo2iSWp7NUqACeLSFE
74XZ9SsyhcVKhzjItp7PRpGgd1culqvcOAzgIZFFINYDKKVvsFTOrf34P1k6s6VImTWKPhERDEkC
t1UFNWupra3eENq/zQzJPDz9WVSfG6PtwdYqSDK/vffa46IAIefmK18OFZY4psE2h6PhZPgK7Zma
OcnMn53z1uxGInN2jqPbKb9ZUr7qmVorurB2gMZ7SgdI2XXu8LOI+mfEqm7SAb7NOkLiIiY32JrV
Z73gxuLQZjpe9viYNxnTfGx0eVYzlqZdfsmRGoqm5dJ3P1HZkPUT8YPNXm7jBPaTkvYtcsGUzIn5
IXmIMdtBVNZwW220wv2dVp61r4mQqsp+01X3YzEbCxpKTSwcn9AYSxHwmv3UC1OcKnzXR8M7cpO8
UoBUndTag2BJsttsrF3S3hRGS+x3NQB0q1eCZYJ4jl3a2U4M+C/thdYlsDXhai90DJy1lmmvUUnS
h+aPtI0/vTkxgGCU45MweQV8jMcVQkWbYRzkbfvA38YuN0IEN/Gzgyj8ha310SsoTqNRbN7NffbJ
0vSf60QG/orsGfdz4+NsUDXwk8gBnD1Tq2Mk/fLaRt1+UvKJ3j0OPAUAz4g0IoXrURIU25goRgWw
1u/d3D3ZLlo3zwwmmL1KjuCCNxpU7uck/knVjpODe4glHYpJU9Ao637QvYhDYGLgx7Kcs4lTA/dG
uAtLCdai0fQjQXnGQWs6cTAfjWyk7TghzdLE/Z6pAlCCkpSYp9aeZgkCTDjtXmgSVMZqWoipS05C
PXsdrZtK0v5UKrsEmdoioNFA2MZYPgGQEPKwsPJSTb2BWfgndTK1VRku+SIIR4AY9D2FfoGmuDF0
PHF9UX9KNp7A3jEPOgk/srJheEFg1AI1TSLIDH0Po/aYxM7C4YShtyCsgr3vcUas2hYDKanOAx6J
zsu8yPIu6wnChrSO297Vjkv/kzmN3FVxVUKWsi/Q4VxU/3HcJpm6SFVfpiI/ylVK4jR9TWX4baUM
MPOoK570JD+Bn6D71Zy5j4rhIFvGMqgn6hra6DuJGj+WhWh6ZSgc6dTLbJw6+nJSh6VkgbZhUP1F
P8dGp1qCJZROMnLgTPDU0p1Uite5bLyPqQrBrcvp4jWAlVkPUcyow1mKmnBQCDEGfpmnZ94RKg6N
rNUtjAZamfTq0bKn+gGHz04Lc4tb28OJ24O6KckDp219SyYVKDiOjAoazBdamhOvmGNYUsQRNfeP
GemZ30OJ2uZseZywxjundU9a7DLLpGJmm7ZNtgvBhvLvyGWYtsYfOHSWKCyV6Brz+7pXKtq1QHsk
tYpydivdqDo7wDgIihoVP7qxBbAmQPB6vkeWfqco72WfKo4OZ+pmmN1DlH3HcmkC1AMmtlm4KxLr
QRdIWNoEeqoscQn2EgDq6knK6ISbOCKSAwEWwJlyE2p6cxKmx7S/SE9mHHFyMSEM2A2cA9KqZGqK
DIVQ/m4w7OdwHLJG3IYc1lQapg9xAracmlahVIHUYiA/4ulPQ7aK4AOPRqN+E4yi0SNMxe4IJ+Nv
PJMrggXHWujijTXt9j9jrls/we55gsfgW54+X9CRGdrQSnWerGG6jECtkfZ4MC62xTOXD3RFjESV
cRKKrDpWWvH7/ttTmuHJXobXBPL6zcImHNihyxkEevDt/nuVu5cKdPEmht/razo97lTZTFt9NihT
Tp0rWj/7lSXm3MpnSo+h1mcAAsjPVtf7hyXr12ySu9cjk9ZVt+YC7oX+XEjRnmRN4Pz+qWNOy81C
4qqS8bbkrvlbgjDwmV8wwdLDil0XtILMjUGlmhWCepmgPlMprdhlniB4ObtijUFMGisO1l7+WjUW
1MSCZcc+hbWyWBWeQU3ZhVr1/qiMnOOXWJqLslODT13C23hPDWz727HLFfyZyvLpBgrPTTWEZ6Ui
/9+X8zpcBdmUNLi6p+E3FqEuShGcDSp9h9QtbiIjGuRplrmF9BpdjWgg8pxMPKbDH9rBylu86mlC
LJ9mMTuUWGIrRf+zgyms1Qfjbo1DD4xUqy38MhLRRzkmz1nhDed6lFjfPDt9Zrz5JJvGujg0Xz+7
C6nozhlFdhVDOhOu7D/U1Ngv3hLXz2b4s9ozZOfgMRjn5olwh0zJg/BMDwNnVDUBq/loV06/j+K7
8NOTvUCTOkyzGd3YVPuxoWj4njXvLMnAD5SjPt4/xL1Ljwic+nVGFJkyOukWtPiKhGikR8X3SI2h
npviNex6XxEgWT0c2KtKAdRpHZtCSeNxheGPzbNzTdcP9Lvm5zpSh3pSztlcdLoyM1u8aKtXY0xC
4r99c5lXBcyj4TE3aqgDYwJ5eb0K71/CzIlwGQNnoIgL8mEEEMS7h6easJ3pY012UKJs+4zVvMD1
Z+NMDNmzhJBTa+NUtVF9vn/IokURTZuw17Z1bDKYZhSwE4yoLxN0pnpnZGVCIhh3cE+qjjNPWh4K
HCZwoafwYa5NyWlSsfKt3oJ5rsOzRubdSrQxcBlPdKWZX3IntB4MuQiwjdTlzCzisT1xlFizoamj
vN39K94/aIw9dxjM2WjVmPMRDT394mlFxiWDGXzepYVpX0VHjVYlC8uPlEulrms0LykJU0xy61fv
PE6udmsEVRYaL1EYMhvQnUXs2HlAOlJeeL5/vx5dTFj41ukSzbw49NbXXV9f9zboZ8oNYqHOlU4D
uFx9IQtzR6jp06l0MJFw0OHRlYfBOJf1o2ppHRMO5ZqNlfFzQxMDQHxI5nl8qWlXVt5IWeoatoY4
JUhIA95ag63ZrhjHP16Kyj3rkrs1onFWEDHf9G49nOjH/hP1DeDMdZQ7Feu4uJ5lUNpt89SH0SHs
SvLDeWht/v3oeaJIjXLuPytdvt/vhozqRR9+srGNvN6ASExE6P4rFU8zGGkMfNjb4yuRyPv/IjhR
XyPnWK4uo3oFkHKogUI6NM//VstO1y/YXjO+2fH/HyITHybVuWdtXvjDLGOrEnWARPqousKeR7G/
/yqNIFo7uX9/D+6Xy/2NqPBMbPVUAu/SM85xNYO5MlsvR8lkyhvcZSvLBJbnehd2Ngh3hZpgPlJy
8lfWSjy464ehZhMl3RRorms9abY3HqiR7s+oY0y3Teu3O4oOckEvrkUrfkxSIXsUAtIRlOIh6GXa
lf16vIFmkZG+lNqeQe78XjblBfhj/jK0LomnlNoAycy6zUmutDhn9veLg2ke6v6JXurvPm/lYw7n
S3YoOrxGMJo6qNmGqqeA1vk9K1X5VTouNkuMW+DdGF/O4BsDrG3VydXIpt0Ht2xHL1B9HQp9WHY5
0GUUNq8TXbeZfjItLvZ2EXW7HBLoywxdK/YqcWt50NCO+TQMizpgiiOtRpJuG1VFf1GGBAhUp/rB
KEpzDW0wenEKya6Ny1dhdzsOJk0adeeWD/0q/yc0mWxbW9t2Xav2OFfdV2wXz9gjij9qqfx/i9wQ
1u8jPS8+RUvTsb0bdP49TFqaDU5G7QFuE7BWmqpfG11xmzVY1P5Lw5e4DbsD5dJtYOiUiVEUYG+7
IY7YbK2T53kdfk+2mneukPFTdaylDvMQCuHFq5P5n4/t7oVSwyR2AzUHw4hbTMaIOXcTgXL0cDtm
LM+okT+RNWm//93y7lT6cZr+RyZv/tQlnGOA2JRU3lUez4wwta4at7VqWoNl3bJ4uOi8oWmeab/N
+9+Scfmf5qjAdvT8GcI29hY+iwB2b9LBxnqD8PYa0kodS3Kyhr4QEuqmqy21FRNeumfMibs7lXeU
zuP9aYmNhfwy/0wV6bTXJwaD8+pguT8xx/VXNZ0H20wz6dKcRhIjoDg+cfT7sDNpC103BKPFTu++
RNxvGGPEdeTCidzkIGnZ4LPK3T8sERXtQ89jQyYDuMZaV/vFiI3XySyeo0wNfyK7eo4mJnHmUqKN
iW1vdFlQ0DT47+svHuFjS8QG9Jox24eiGv9tzOaWIXiXyXnPi/gtKDIlho69PU/tY9+I5m104n2S
IRauq6/ZpDdpRzzH8UsvYWO8ML789yPHkRwPZj9//VvLDHs+8rAsCTevS0Hed4ceR30qQorqXJV/
VMnwtMz9+Idjc2CJfnq9u4omynHVqUNF+0Mt4frAZWjEOzLMR5Yy7zi2lHWOVfjXiPLujUQsGxWw
Nke7mbEekiG9ud7Q8hgeaObTbDycncYG3muLmSVnAOFvcTie4O39Sqxx33Fw9g33VCJYX/oOWkeY
Ny+auebhZjKIjGhZezuIWvtxuaY8lEBeBk5nNSfNgLVlTxzZWPxZgO0Ro1O0dttzeSUTVqLU8Y5G
YdHlFlveqRNjtQ8zHDG0c2g+BRe4KG23pDFPo56nCJfArVceEJmqrq6+73ISxbA0ekeaDxucsxU0
ZB4gbqoOLgWqL42VfrdaQyI3V2UwNVYwrn4re1RfWSKti2UML2ZOL7itD81TNscUewmN7nWte687
/OQls2uUqfcCmg1bqy47lOuneTy+QCUsr/fvIZPyPZtldi5d+XEXugVFGVdrmNHXq+SrEmJ+1/ty
8jOKN+9KnWSPviOQximCOdJtbEYHww9DhqR26ofSpa8YrQK9ITLshwGrAWYdl5k5IUCcEHZl/99D
ZyBEMsoyD1oxf3MSt/Cg9d3RskbWyWa6usMy4CLUvWCx5cj7039LSjkPms28i3IO11cWeEplRSxR
YUSw674lSNycdtR0pF2+jluMIYqwmvfwb7GMsfhCZWAiwRRt3aVSvNyi3rO+EWePIdAM1UP4zXdt
nOY2Hh7vjseUiPEmQ+mhozqJrx45kR2eWNA9TgyrsxJ/DCYfv5mZCFp+MOzHrnfqCeEcoUK/jcJ9
NpY+/Q+w/KsC1fBWlGUfEMikp95w8otlegc9pXXl330ozK656fNvuhySd1I9bP8QY03D1IDOUAc5
iHUANorgLnuzmng7xykUiFHIj5zzH+7C3/0DVQfTlS9PFQ4pYqPKb7LryRh0IWt+Mr/GS7F86Xhv
Nr0Gt2fG5BAwfCyfZT/+ahddfRgqf2hTNvawF4VvrObBqSd1CPN8A5Yxgb24oF/GHQ3YVrKcU1e2
Wwj86taMH/ejBubn/laaQr+50VLAOYuNC4hn41Jo+p/xbpQG/rwHV+MCWWjpW+hM51o7bCRlb8KO
Bs1zmpw+9/uJvk7OwlaIwM5OmUhfsfoio5Swnms8khKEtxT+jSJqPYTmmrc+zHEkwPNvqg5lBOtN
qBcmMaD4rRW0ynK8Zibs9U/WKlc5KwwQWDHey+EHmV3T6/JhiBRHkdDWfa0G2bZiGKNnaXgMZtF2
Qne8GbJfXqhutTWYlVbXUvqnOY9tztKKiSYYGdj5RVsxy2D8kiZVu2/njO0DUuYobA7ZqOVYPfNk
l8saWEDofeGcnTaTJ88E2d2DRBLV1LWMGQt0znH2RmphtexaJvrGltM7+w89yFzvypVm7SOH9EmB
RZhYYMNqKKuDKJm/ePEtT1J9O7kYuDijfsErCnexAIrQN3/rqvf2ehpeookcO067bRziK0I5+JaL
th8ozj5QFcuMNnY/eravxynJzhBZNwQMmeGylB/o8vPjyGEi2YFV7lRPuFPi80A4A16TvNR5fGL3
/Dg75mnAi6gvycRA7wvAmjhhnd5TjtXu4S1gSGbyvDGy4gK5FejT8CPC2sUhv8gtbEqCNj4/249L
FSk4MuPWefODM3L2t4U27Ec4J9sIrxwJ5fZFmOZEY3X1UdsGNbBDkx5dNR77wdae1b1fNPld2Kl2
sZVx8MouesT6rFEfALUcoTPsv4qJUfsgDeIG9dgcG9z2jLrddZlmCqKWnyhv5q1uFpC+yvSA9tLs
mprZtYqTYM5045g7NYQQ62U+sKAP25Ja4yMklD+gKqND2kDkDVPmD4ORPVTjWGCZ4QAI0HAcLSAh
jWJXQEwB0okmfHxEeYDVmvtabiObu2AeTYomdHsvMJgMzGvOQz99LbVOOot2bOYDLSVLDh4Edz6D
YBCwO3mDU8XYj3WUaSO25pTXHbZg34NUgMC9NDlvDWEIfb1oF16imCy0mcKbjj1aBAR9F73mcyrC
sxQvn50srtNo0F6FFcnU5N5i4zs59W3W98yx5jVD1iE0RjleTA8V44EzR3woitpm2Pg6En4AAc7/
VbkNTmULSWElnb+rgQsIANUnphUSf4QSwOmRsNKkeyxDkCfkVevwYKsEBU0UTxzTQUdTfTdk5ezH
HiPpMQ+yMcM1I/G+L4n9lsxEeMLVrYDM2rXtf3kkLwgVIc7zlcHV1eMpyYub13n+lEbvGWO3LTb5
vziin7oS4TCKesRujbWABxu7oPS7tuv38zLIj5Q/id0EkrCTer5ZJvO5b5+E7XetnA+qKYPUsvfz
IHERh+hGY/86LHpN9q8MjIX1zqtB/TdEMCgDsX9GdkwEYvJnm07i/eiYNbyK/ndnC2qnau6y9bGR
UU01RbI+4DLdEpg2n3o3okm7txkwkW9LbPnlksljvIPaYowbw4LHEY8Ay4bqa2yWfUbfGw55F8Ja
RktKSeKSOyA7hAaVYZtU0RvPJJghhps3+yjStqI09l3TaCfo/T8LyB+zQldm0VniBo1+mWdOGFQE
V7gTkMjzXx6zQV+o7K3nQvJrvOKODYCUK/pNKJYn+hKgVJQ694Nw9hjHHjIi9b5mh1PgxBjpG93e
3T/Djv1Y1yjsZtXik1qh+MJk5m73B7Yax3Juv3QdrQ/sIZtpuMdQ12fr19L+knd0Ye0GTKZBmXV0
GsFMoO5PeEGTb7PvMequISaGsyG7qzc2z9Wglyd2uEtyQ8Z+UTHVYXodX9jONPAUw28dTlVqeAQM
x4aS7gEVbuwYTjauuIAIAe0hqNQZpflGh+qOfD/d09JFG6BxMYoftTb7RJrmYi/GegdiMfCK/BPj
K0tnG4NKmPuXZIFRmZneTTTGj2qiLPC85Mb1nfkOfVlxzPFoLZpwHWSFktPdByH5bZ0Uf7l25m3X
MGekko+8ej/tFnBE3K+3yqA9e6kfq7wd/IQD2QZVdEFl6s6aymAJa0hQSFn8prgsDdBBngfy6Pba
RSQphgWON1t3IviaMMubq1DzEfw++LGKXR6i5FRe+TKHwOqJJYPzopO7SKl+Y3ivnWX5hkXTIc7J
bWmmUSApIN+VYC/8kpZevk7bY+DUMlgC2fOkEm1rmQxyWrMMFKVZGyw/ZBpC1K2OuiCGZxJj7Ka2
gIvVln1QhUZKNR7kNmXdhGeg1kNxx+C9yV9xIkB3qKLnnOcSz0idmiuWCGmWtNq2VOwai7Z1GKoD
090oj3EdJrB+qxZ8KK22KzwMfAiZT06Uf02D/mWNjbGDQ2fXkUZRU4gWQM9Hp/uV7XXAHXWGqQYi
hAZ3aqVzdFQUEAoGX4Azbv5AGQQGRLC1HXgKu0mgJlrIG3dEJf3b2Wihk4H0nw4uTnQ33oYTgVuX
nG6WLP85ECAe2wqaNuv1xpiTGuoh2N8+fADR+iuz6wxB3X3QzUOn23/bMR79mSi/Vy0FXjDzpaXh
bzW0Uc8jkH/xkUAIbDYKuB4+I4LZDUqHW3HesbJp67j4RqjX8TVxW4ah9KlH5DuqwHG4HZGGEL4m
e1WLy6RffVnwP/GItoHTM6UxbnFWdsR89KBsm2MpAM614/CHPrpiL4QvCjOwzPQnc82EYBXWatb+
B4eXqHQpxpq8AqAQBtsyKcdt06VHjgEamyez2nXPc2z8CvXxNwwJmEHcwTuBXwHSMX9DLIwt0l+l
1Y5HYBAYT8wX9B5j17bsB/GhbeTYYwcCg6XNxTthuP+KJu62DuawXsOwxTiJJAGnlG0bpngufudA
K9dWZzhZFpqO4bh7GJOnTmVOoCUL23qLC33EhlJQ2ah9dn3c7lA1uRk9hj1RsyQ70zS+Krt4a0o8
6zMmryb19q49Oceix4zsdflWr6ipwkTdWvMRb3MczPVVTrTMzAkGEhVe8Aov7GGN29K66FgJlY1t
CR6ekBYO0FfIDSzS7aVK7WELIAKGFs6ijazpItdWf3f51ob4zdLsd9SIRzcsiL2bgvI9+1WjhHJL
Ku5z8NSu1eIPcs1PTmxp9Eaqbd/HuyHPO26WZOA5zLfhOsQeQYUe6EfyY/pj/ILtU5zqXyzsDVMg
Cqk8wgHT+CwrzoFcNZRQZQQCR6RHOJmF9czUJJu1J2MKkZPDJ8fxwVwUG6PuCt8ychSf6bWVbXRz
VxJke+gm6JTEara5Rb+GDkVvl6P6BzOwjbSt/uvNC1SKhbkrf5zUa1p/yCnLWiBzQNFlRaIewZyS
sx4tlxYgYqHr9P2k05cDYaVxXMm/0rCZVdmjN3/knnjMTcCRo0kOv8AWuHcSeMcNGz9dG/NTk+mf
KBc9ZB5jm0Y105A5WYIqzv22rF8LgrCuPXSXvGdFY7IrdvgNJa8mQxm3kE/5QPM6GrWpiw9LV+4+
Whb0KxvTHZZ7FqW48xuvpV3AlL6q2mvo4s+Q2vhlFvGZkbQBgsCl2R6rI/SG4Uigca2qmE+0yT2N
Ouoq/mq2oow3NgBROScIrfZJpPd6TZGryX+UwXwbE3jCdgSxcKrNa0L9wI4WH52GYfGgymK8NCi+
PJQWCs0pjq3+01ze7zK32yCLGDpnrTwVQ5/6OASnndE61dZS1RfFhy0vG0pipKznSY//hKGg5IPC
9UOiwVAcq6OiSWK72AnvKXFbCIRAjauh+vSMuieiktFDXtt7liwyt4KUoSgApZsRhAChUPlXX/Si
PZQcaajXwv1p/p4UjW3hOG5E6yUcyax5lxcA5JIkRDelLDUcLslS/wbuDP90cII+Euyp1xkPyt3N
mt2zMHoP+4v16E4qDeQwY0J1/k7eAMiBF42cFISimGTXJo2NYFiwO5d6zV7Lq0ih2ul48J5aMF/M
VXPgFBY3CA3H+ZQhaeBqMqOkCmrkzijm9hcc2DwQiGdt/TCyT+rYqdrZMfkvWTrkSmNqoBzJM3YR
EdCfzZpdYLPHNoMdMB33EufCNi5CXEXujr0lW8+5nnYdK1/dk3wUGD6SruYJTaWW6nc54zlMQ0fO
a2DGkYzbntKzaTmNutscPbNnSeTpULDg0CnxB/DSuuic0q6EUrGglJMEvbiE/CRngcFwAC1TeL+z
HM0PawF0NPL+TpPnjxN3qks3kfSsV90yp93cJb/sufoVtmLPiPGQt2Qo4R8sZXSse+88jXaKWWUZ
Aw3138IJkYwhjYvUKzd0KnNi7lVxrWP+QlKtQZca51L4zoMgA+MFmTXW1MmoBLTQcLjN8B8TvHQY
e3gEcj3vGV3l9Ke68tC89Zxx3FKDu5yF4Q6GNuZVbMl+GRqsRsw5kX17SUhk/E57xH6TXr6NRT+1
uRrow9JasQ0vjkGOeKZTzp+0m8YZk06ISId+zs66a5sI2wEXuzTYzzpfBsezDaF0ee77k2tVLPap
fG88g9Ej1aF8rxvUmQ1EUhXMFlF4Tg6Rn5ashFGSHwuJCGG63WfZda9O4azzvbEJBmt4D1X37iSy
2xBLWYj6wVXRvgZT9jjDEMycbT2jC6azyQo+kPpWzCYDMJgYQoTtBiF92brZIvi7f002DkCpRXFe
1+LzVMRsMdVLvB7OO4LotRktN8Oa8suoawdz7vVzj4n13wc1mWcMR9gqCtPchsUXzSUL2z9xLuUI
gIQgvT9A9j5ki7yR9fiOLOlu86h5bMbY3hQ68P+YJ0DWTPuhYW4HJdQTy5VxKxzHjv56IxckdN0Z
lt1QzFf2NH65HWKeksOQeYDg2MRU5VoOFYNETQqwKzEDRlps2H42LluEFk9X07ZMO9s/HhWom3rF
wLTmcEDl+TOse+lGU+8hGN9z4lQEVT2mS4KmatMuO/SaaDfQO7jqnVujbXvGU3Pod6bGBrBdroOL
lGtxKrWr9i0JQUF71ks6i6c2LV+d2QXcDinByUw7WObpdUgJfg6dPu+ETdWq4lgC8ronfRH/WGVS
+IzExgfcCk9IVTnTVI85qWNdEV5mBgEL/0XZ/2rDyM+jklYhb/rO6GHau1U77ap6+IMuOrluGfR9
ovvCsJkhGBUOn6Q4RiSWNujl9TFO4NMj4dKMti+oE/ElTfE8GfyqxVdjwXW8xukumRltzJBwkgED
mC5qnO7Nr7ar3UfPmngKcaLxmsEn2QliFvAbZXMFgm42d8wIuc8YCWAa78zpDCiOa5O7gth/gtMg
wfJoCM7L6hd9I+itOWDmDr0QjlhGQdMEGhYXJVu4hhBulv/0EPr2VZoux8EGQtOJi6eSl0ZNya5W
xq+4C8pufKJFG7G8ZqNaP3tZ/pq2N0WY8qZ63lOuEtrhy+zd1hgtCYfddUESw5uTbRlHDabAnDa9
kLWFRzdAepvCHkENsja3S2AXNBkOxJ5QeBaM6iVk49iOgniWf+34pUuutFz/CNPeYUqtyVG4NnM9
IJtRDtbPJTnVp5IKGOJd7La7Y9i670SyeaJgDaXmMuiNsTml+r5LtZYkqNHjNCq/rGVgZz17/VWZ
1b7F7AN3DxBGuPRPnFOSWi54CvgypcH2j2rvv0tOgjtN3Is50KFiGxhQIw2XIH95YRjqUdXpdRWp
uTEy3hQH1yCcYaJ3ojo2BTWSayd1njG7LJmdhy/DWJqn0UL6tra1Pc+HKY7lVtasl17/HIbhsm/s
svSNtK4Dngikk34S6S+NQRBb43sC6mH6vcDuNZC1H+Op8vtjfpqVvNFJ+eZYNvQ8r/zM+xgQr0Xe
k2Lw3nf6iAVrOOs9pwfG899J3B9ww5f0fiO7hkhxc1GTdGW986ssFlhGsv+WJsIEOpLcNXvuBxTR
5pkcaLTlTHtYpnJ+LaqJ/J0+/ZUJ5buZK4ZACyFn2xH1S0vMEW5KR29nZ4txMDLva0KbY2vCRFUH
XJXPCVFfswGwfwqrwaHLFKhBjgsopXfnA2aPpoxTPHK60jUqSSPnI5n6P631WSH9Dsm4mwrG/DxE
96PyPjpPEa54HQ13poqe3HnhPU48GOFBCowLbykwKtkZhwnxzeD55Sw0KJfWVw7FpFv7oVpELtey
9nQOEMubvBt4mitS6EZi+e29jKPywnRgpkYtXvnXDIQwQ35P5YvRmuEN7+E68MXqoUqLEnjdpl7J
OiJix4/KdM+hLf5yPda/4qrr9rbF2Su1liuyauWNu9ihmNTO3tJm24zL5FullR/GlEIxvhtCDX15
UGPnYBACatnWzA71hjMlL+0bhzeDqDX86hofsGgxxmVU2G9Ql2+dSVbItKyTLMvl2NPyJ23ifq4C
1LDCt5x93eu/lil/Zg2uSerIOPCsSD8jM/6dMIyaDnaBBglcM1lr6TatNmOrST+1Ek7PZXTpBV7g
Ilwf6MuwH3Dj1+xlDQqamat3eOei+CQG7cLhd29KUJTYrA9VvdhblUQj9FOn28czPw6b2mMn2MPk
nu4XMKLa0HReyQKEmCh3cUjSuucPQu7a1Qz6YJKeC6JbrHne0VTSCua8SoO6WY7p1LrkWECKet9t
yynYRc/aNNBvy7ri2VI4XBSDGdSCuF8DE9meqY63iULYeZsfqEyZD46c6ddIwplxDW+nVue/sWzu
Ob5o8LXwtcLEZ2uujRVSUryDoykoWur2usaMUZvVU1J61zxmL9Hnr/rMzz0sL3U67AXAb2J0W/jU
r+ZM1x6BdKL8AG7GmInCILkSMe8SyOl/4+Jfncv1Z4L0QfbTEUdb1i+19gs2w7smwjfQECRBbNbB
KnvJ65oaprWTr/AIC5NyhAcAFwy3z5MIta/S0lqIMu6DaRUGto4l35U1taUk2wiz1y7P/dratyr5
GnitNKfFBZ3f4jL0jTp+cDsY4na4fDpHRQ2XyiHxxzk3M/2LDLWk2I9W3m410023zGf3NRuprdMN
X33UUf1QjURqrKrajlb8GmXz54jJmGuU3+k4irWa+7f7aahJ2U6W944O+kFKurDY+4M2+8Qj7Lse
I4iGp+2hzB60iFcFc95GT+r/pAf1xa7UL8K0b6hBjC4Y2XJRTtRTjPuwnQXnNpd3TmGXuMdDHYZQ
tGeI4z0xymNIYxrW09GdpXQ1MCpgDEhd8iEe5cnonBbmfVic/iGJNJ7BRRVntPuyp2m9GQXu/qFB
jfCItR14JHA6H2d5ru1ee2N8fmWVT5+wxXEywDGOl0QnLpxgGF8pC1bs2aeZHILGqfHFtlMeF1P2
YNmWzUNj1P1BwhAfV85/NbK9oLYjO3ZDTVfcary4fyoQhJiLZNpLRJ9Qb9IGordacTUqfTq3hcgo
/jUj1mwupQa/9xFFklsPV3lhKfFZAdykzMgYrmjAEdXPxPIWs31eOtZyipAZIbmhubNJhDN5cfBb
hiJdRaagbPr5aWqTb2x1ya1Pu2brARK9TCF9jra71bpmPrkgHai9XaVjodKHkD3UObF4rKQLBVu9
2T20VhlkoKmfY0HaZF236F9ErO5s/sdMJXh5GlpX70J8lAxvYJmweS8x9VDEVFiPlM9aBg8mAhZX
2kGLj4/2qvmzEkrsqOdCh0/ocq6Xgk+t7C+zPRih6960Uq0JxCp2OUrYw0Gfy3Qni0VgCGRsJAsK
LpED9AiZzyuvde/ax/VF4uoGKrwCkuKTkRYw4Nd4OXUDO55/pO3XX2nVcnGmlmEvlQAkVscTkhOG
4Wx5DCm8/gwxeO3k+NeWhX2xcaEe434qjvUUOVfHESQdWyZVJr0cwBpT1qTKaKnovivB7Gf1nbQQ
g4zYSx7rNYA1pJxsFy2snueBm6LBiPaV6+wHRerON8qg7z3QDMvtIe2vhvs/6s6rt3Jky9J/pTHv
vAiaCJLA9DzoeCdv84VIJ3pvguSvn48nb6Mr63ZXNeZtgMIpSchU6lBkxI691/qWwZRvkZv2Jrey
C8v95tf3NjhN0ksEfm596YdJ3fuCmOwg6kw6u7yBP9A4/8kt/beiR/EVFx24Skv9FyQ16Ujolo6w
TFct8Ms/wC3r0oFBYfs/Td9hhZzUsYxMxraFPOnEUYdhzj4SYF2VFdnPCZKdDXmCZ+AiIWXJL9XN
VW2U44XHejieE4/xmdvayaEmzf2BJ/1mgpRC3sYDfge98RQw5LiX+eFv3gjguT9SOpXLmcu3bCV9
UwnXAzH32xvx1MDmXM5o5WoFkKAROyuvH6PO2FQg6za0sOrDItcXZfjs1T3o2059jpKyeYqBvlAQ
cshE8FBIyuNgoMiHUMC2pqw7IzZOYxQaN3/9I7vOn39k5Tq2FB4JaWgNXPEnip3GzhxGNambMluk
t07uEGpZ58Wuzejnp1iAPprOOniTYeMoT8NDMZvppdQtfdK5svDY0q7ZlaoakUxmJBW69DsKaT61
bnLMF0kMkj/UkJ518hf19fWlqqK1CsJ6nXtBQCYGPipcA3RFTY9WkEtPALZEs47nmQRQN32KxGxt
fIfErauqykmYvQgyOvvOEed2ebl+pDqbWD4aXoSn0HQCHXahFb3E+ZbjbgqAWxUUzjP96Xsmqrgi
gCvviDFCv+C43nvRaz4yorvaNZq3ZQ2K2qp86loD9nyMXlMlmIpEBsAcI/htGulxPy4Q1qpCD4bG
lifReqWrbZDRBuxlUFZ3X1IGpbbd/M0z4//LM+O5ns3N5tj8zwF3+PutRsUY0fWCgKrZ4mEYH7pq
Dp+mTjWXuJruMFrcWJGh8p1lVDDBG444lWDIdgXIgYmQTyHxM4ixCYOL52qnF2pTR+TXCrnseLh+
2qsKd2C1wBxE90huc3oA9I8xhn7oYx2b6SpxLW/neA1bg2PqzQAPl5UIe109Rk9tMz+pyU0vTSxR
tkLeB2hS3uYjZmXbZ4gX+4U8K0USFFb2u+tyPbnjsAaTnp0cEDg3TCrjk3SccDMFPh1fryVaB3lx
mgn31YOct2+8jNs2H/AFRZlBVzeDgQTjhPSa6+eyts9J3TMRwPb21KgY0OjgvY25/3DVoV5fkBc/
gF9DteME7ibIKTWDKepfSgOtu63E+EIGwn1QLynEY45qw7HoyUwBIFtZMOxIcVOcw2SWS4ZD9YVp
zroqfPndW1R6Qw+DTA3Y0AZlsCXgTMc0kfmXOS6+UVKn+39+rQzV5a+fbvUvCxI0YwZ8vkfeEP9z
/vR0G5HiQGQCqcGb6m9bNNbnKVPt1pB0eQcnEvtuRrQTuoI2g279i2+n/ZM9sRhN3GHgxk0PRONQ
4b71EPy5sbkmHP1l6OPuoTem6G6W766S7WOd0JQLg5jqq+HYk5gPou0ISHSM7LPS2adfzReUmcZJ
9hxlidmgHzRr41AlcNCrCI31FcYytyg5tWnvkhiIrQ6z6c7DShQ3Xvl0fSn7HmQI6qdnq6JmmcbR
Q0UqQOqCLtt0y1ow2g26KdKQDlqaP+Msbj+MMkKhXXZvIYA/GAw54TSJyF7BQhJhOQln99cX3rH+
vKz6LP++kLbvs6Vx7X9/PG176iXOKnIDAb6vGlVVKViiMt+79kbk+ksi0hmWXiTAjpcKFH4AQqNo
v5Lo0Nw2AkVXgsAOAVfJ2AatBT1ON7yQ9kbAVzI+JiRVsFZzrnUazJ4LNZDF1T26wfhxFV9fX4Ke
pnpsht+8ycI1pAbfeoEEtGUAL1ai7aHFQ4ekkZE3qJEQm2lHz0QfYMZKXPoxUXkb2iJf//W1McWf
Lw6YUsl8wZOojhzle8ue9If9voVMVwV1CiPDjaKdMYViD4iGcjuq9lfilIdfUHHkptVHYmMh7Bd+
t23KnvOrPqnMehXQe38iqE0jUZDNae7H4Gy7+k2qkOEKCCjzdCUE9p36yQHKhFraHq3cbF+MQnTH
EZMSpLPwkLTBtDHT0gYmofNtiZSR7nH8jvMpgvRk9WtajPnF0h79c6fML3Ef0Oec6Yf7kx8d2qgI
aYJ7+cagPnnl3OGvIQ6tR5Hqy5DZHWdiXz0wd0RNwxVlFbXOXq1vevT/1HUDgb4S/ej6SijLJHRK
rALItguwRGll0vkcTLFaigQbfNddPC8BDVmtt+by6fVrHnOfvVHHIB6xXYR1AgtWqnnTd2TLmaPz
Db7uhtNqCTSctHkmTyGKhdGcTrUycNp5kT5OCcdC2SnnubGb27hqoWj27he0KJ9FkFQPgpgd/DRI
ga+QUgMDPNNs2uBqvsdJmT5Wiw8K7eMP4Izx6fpZWPXx3zxZpr3sbH9AoStuGhYySZllSeFYQvx+
98ACnTOCIkjfpCG/u+JN68URhmZzXvFze0yUXH0iZY+xhlN2xdd0cL6HZfRlkLJ5YNyD4jztIJzl
s7+2O7SSbBzjrmlEfxq7wT3OwDf3VYfhwOycB6269KZs6vAc1XbOBGZRU/deyVTt4/oVl1X+RPZF
CXCTPzDFSXNnlIH45qf9WqdJtW2dSp/j0TSPHnfizp5ku9QuzGFMTNWeUj6Ihu7QR1HxvdXq0anc
W3bs+XQlCQ3CZV9LfCiMtZ73fjCA7jUgMaaE+9EbOzKEqqDC0+iK6KK94oQub2Ix3+GzCM7O4D//
8sEYaBZ/3XSE45QrHygBEL4indaaFvdREDb9JJRJ2pAbfZuh9sTkGzEwnN4Z1RQbuzXVnhnfOmtd
Jq+R0NaGeAjCuvuO4CcxAVgcWwjkXY1hNYNqxljQ8G5/7dBxiZqTtOf6zkcpuvhDNIqw1VSDW7ne
+dflX7d9e+LAtGBbxnvmFO1qznpne/2UUNLxHqHGAxlT56vS117kvmJdwgi82EXlcwUdbGqx392B
Zp3WWFrLV1+aTPIgdeIk5lyvWmNzPXa2tVpNmTGBvYLynoxcUctAd8A2/5bQ1F6jSwx20DJZOvtE
tDvmb/NqbvX8kWXjnbK18wlza2Wyx/1NVW46y038+03uuOzNDnEE1KpK/qm8m8PRzN2aoB3aECms
wTpbJzxSryMgT8LJp/AH0BoMzj3xzS6oSGbpLV5tq36wlHk3Wmby0k93HRC/u0ok+2ImFZNpfkPr
OVT2Li3RaXSwF4BBAyFhoIs4kpDHgonFHG3cTFinLklW9SywB7ruAEVmIe9PDCsSq5X3g3T7F1Iv
b9qFyJeZvrx0mtvORh2UFM8Vo9lHdzR/PRFdNHb3v04LBNStwljjmBa2c+xrO3pSJtLPsWiOpu6G
7kbFSX4uPtwuii7XlyuHU3ZUSTxSgq4ZXgZChKKir94meurb3OUectyweks79ax87GCRA69vQJhB
KjQpYINm4Hw1CfFzVWtpG9hPFqX89UWH0qUESu1fXwtJqUMqj/ROwq87MrXJ1qK2/UuLZBWVjpce
6WQQar+YCUjvRVlFyjjGB2auCwbY7fCZT8Xg3hrxxLwIfBjz2Idf7QkiWi+58XV05LSXIvVQ9FvB
XZMrd5V5dQQBAz1EaZrZzgNRCecgWYCniE7d4inutQC/ZJc7TbVNLctAo11G3izIxBSpynkEUrJG
mGa9WLYb3jYKAVza/HJ+Ip1798jeOgUBbDQxiY8YlNztsOg948mEelpov997ecrZTLFjoadmtifr
XR9Ys7mzaN4PKNzR2N0iCDf2f10VWJDZ/3DHu5ZQZNx6ylmWduEArPl9WY+0OU1OGqAswgGSWXLv
pqgOyvkxYs+pQLXuK3rDdDexyI7ewXTKZN+F97bN9DOIXiOU0wk8tcksTq7u7ecgK2790CP2fdkq
TfRWZgudYcRiCqYAPF5FzdnTwz2ortj+9Zvxf2fD82Z4apVkf7J90kR8tbzZP1Q4M1NV2kgtKZ6x
gWQU7cmbUzEYu9pArIrlMlxgYLFNnJzf9TtH1xhalkOTqGpEja0+mox8cRhwwg5z4sW6qzsXn258
mIHbIjGc3gYXdgIhyFVpqx+4FZg+J/WXX39SDZ3BgM+oACn228wMGggktQXZcJg3V7fBNPLk9Gwl
8SJ3imPzbNcZkrCrrdFF7XhqpLmTwk/ObQyBtwpQcVkxDMmQaeczHRV3040p0QnjUzYxzEkK7hyj
k0/YWfTFvEK16+wT1yZ+Lp2XYAZqHBg86pQO03xERVPeGno3RB1w2xJ2hRmuW8tPySlCG8B5s9sU
WlqbyKEt3gU/ojRgMFzpYW/48jDXA98xqew3HxTdCjV3cdR5sbrWJ8lLKAO9Hz0mq1dIep2J72DX
/BPmoRjKaXp/Nco1Fh3zpAnl/vppBT/tb25s7/eTuotHyrZJjTEZENvooOylGv7DvSAjBRtfdT/K
hY05zYvhzbpem8peSNMsLzeVCI37ZKFDBZ51cbFZPzrIjFfJMFAkL4+/MdHFXahrhTsiA+8xaoy2
QaiIwt1gR8C0dd/tavqB26SglMCkQFph0gxo4p0lurcd7qd+EakylTIprg6Ue+B1gt4+limawust
gXjsP214TZGFu2HCt2DRtf1YhHqSNc7SQm94wOaj5ed0tPkiJH+ArsJVCCUsq15MSGfE1AVHfXtd
VGO7y8a8fUhmYMrpXMM5vhqmVXWnGC3DL62BQsca0E4StKQIPATTtCoDW9xcezVo9clhtPJnjfvl
aAwlM8/lo1ArZ636vnycPbac4myp1gPvFEJ+CedTF5BPHcP6yMzPqJU9ZV1CMx6Vlx98jck6/etn
fgn7+W0B4/fsCYpSF7CyKT3vT3UpqDU3k2X2Y7Rete0Ov04yHL6rNXvqsI/JwrzLZw4WfRq9ula0
B/k4fTEHuApdcv/rltAx3pKkG6gdJ9pSDiF7ALDrjzqgTZBnDR6Zya0+kEbCln9ocjf7iv7m+6y8
9MnIhvRYjdLewMhYhSxS38JQj6vU5mTEya5aDcUSyRUSmMmLt2ywQMf/+ipwAPuXy+CBxjdthMUm
zDz3Tz1QWn4xR2P6l7rJUc2ZVI7JYM1fZQaNPQi/FIWYt3mSvU0NvxvMYM7WtXDAwomu9qglS9gF
lC7CRhVG+Gb9tS52oPguttc2HzJid8oyByhpVL1XERvylMfT/fXFQwl6dKIZMFfwbuYlpkA+EC31
d6fC9+WT+T++SrXXYpl+00WToqsBc4V7sl5dC5J4qU+UYzwznCtvQZWQczPPiLboF27nMNzxRHmM
8OAgF8gpUfsA04qSHsUiVOHy65QjMMED2VxCRTbZMsbphvi9H2WK8aP6ruuiv3Nt45FhfXouxuB9
mIkFyfj9XpzY6HdZx86OabS9uXan4twnATW1f9jWDOREYdxGTUkvPiEEMSPHoSZ6+SZXOJaapoFy
H/TyZYgcwH8JVHQcpntLvdFw+NEsJtTK7ir2kAJndUzOtoW68DjYmEN4yP2KzGj6ZENnO7vrY+9M
nbXPlpYdg/9ff0jiBz+G/WIKS4r7bvonHpl4CYRLcDv35oh4ZNTBz7HL922GI7VpwG3gim5P9vLC
6bw94cCRWqQnWq/W/tcJxQpKd5cXanqJVb4OSFj/5fMLm1Q/Xj2d8yjv/NG+DeK0uAxNGFxIEaEP
mTGk/vU90tG9E3nSwMR/q9C6v6GXuSAXJHOcPucGikb0DeJF5bc0macaRVRYUID1zxb92pc8irDW
E/JdOXiVfbsY7qtSTUDcMudYKdUfLEczZ1n87WLOdkUfhSujcZ+LciofbDtbol9RnOSl9ZRPpfEg
OxexUd1dlhkV9N/UPxq2YHIz2t1t6SJJnOe+24AiddaSQO09lJ9s3TW9i/Y7Lo8Ey1AQKpcEwcXA
a0hDXKqiFq/gKfReDm72XRVIyK+TsUB874FrwkhMu31ez3vLltMlmKfgNtTwPx0Z2ruideajI4yb
ORzK7x3LFsaE6dWhPr5tYZvtkbvsinDCfFT79lsGy3xTtzVzTQUxY+JUYY5v00S4UlhTf9iDkYAk
pANV281nYXE5jAI4SGg78BzLLfrSb+Gc3ILB7c6tFN0uxbO7DfpQ71uZdPthEuh+6vYQqnS86Bg2
TWdmjzaEP/Bc7mPjuHp9BbYmMp+Ov2jHjidYGDxNKLd4DJPY/yft2JLZCjtp+VwG8CZTnW1C7c+v
LZ192tFwDU0OTDhagmyEGQaA8EkMTvf/kMT338Y0/Raz91zm/PeXSXz/s2/0/1Fe37Ij/Pdhfdvm
Z/E9+rddH38tvhIGVcCqn5YMvOWv/TOqT5r/UEtjlQmI8jk7K0oqTcjYv/8vQzr/kEjD6Iiw+9jC
k+zSRdksAVDyHy4Zei65URwvlsqcZvl/ZEP9w7RckvWWkD9OIII++f/53/yiwp/l/a9T+a+gxf/8
/I/zTHM5qvzx8G7a/NuIhSTVgIes5U/Vf+CWNlQd9Iuj7PQZyMXHmC19Zm+8D5lElAxO0qb9GmkA
q4Zt3OPcP/dGb636EmosIcnm3zXNpLc0nH/7mVzApLwxi0GrTYrPnxrSiZCuS/wJhHWjOTlZ9kkS
ZbouOhthThdukWYDhyh2dtKA68WUvRsE+GQxfG36/nZObH1DSjOa9CCp0biCYq3F1veIkrX87D01
EbHPxc4g4Gk/2ngh4+lDhVO0xy+CYUEOa6ctMS/hNCjgrKzqeu62vp4hUef2gvw2VtIj7ReZFo0V
xP7RVw1xd4WnG91bAr7BLMdDjS9yE9ZHh0F7HU0vkx2ATAyHcyfwaXAylzsmx9uw3bbYTGEQinOc
Kw1F3tpOtC/XrTJydNUQkypcRuVIjmDkPaMo5WBDXIsm7melVOWvohZGLS6D2tEIt4N5E+gaIHDw
M9l0xpw+amc/4DMCCGydWMnlZWIQfxP7qKvN/NRqw7xjxVz74yiQsTQ+NJEBDlX0mMlw2sd0snZh
Uz/aUEaZmM5YJGwdb8IM0mU8D/mmq6wNBgtCpsAVr2famYCmY4yxQ78mLeGOfWN6yHT8VqYuQles
1XmVn92MBg6MXKK/hL8q5zU8dLhEEUJWv+nTnTvlWwUlekVPzz/q8bWy6AqhcByRWqIuCSs6jjjm
lamjbSL7+yjTAzYqcERzkrUb3Ix0w6fbfCn32Qm+x0XwFbYB/yLkFnHnRJAxa1fonZM+VBggb6Th
N+twSr+VgBVkC9nXs3F92k76yPnxtRjL+V4zPV3EQcbaTycQiKSrAm3ECE5K2qA8TOKzz20W5vco
5r6kFTUVVE8TbSwWVdxSwsdapyrOKaMPmrZBRBZ5g38jmBp6jF5XYNGPZW4VRzlPYu1/gJ2pdipS
P0LGm/7I7iIB32J61ds6sxJEd2CPgHY/NjXwAg+pj1Y2uFzNbyAWUDpB+/y0Wv9AfhCW1pw+Yrh4
QTj/4cDo8FF7AJ3ckWmrFTLVZisfVHGvNSNLWX4fFTVsJaf+MK+1984R/Gc4TSBfXdB7+bxBffkV
KO68Dd3uGyznBXXdPOUDrHpfn7HmFmsENJeZQJUbSIAP/OtFxXQ2enY6PL9y6N7NcNxXpXvn1ASj
DR1ZmYnu9yaVC1f/K5j96jDY6dkI6nvdo32fVPilU0gBveanM/cC6WRz0nKbe5r0dLMH6g7ZDjfF
keOgxOM/71PBeX6alxSdniNOzOqVW9AuDJE/BH5LH29gdeuC7qQDl6QpSPYDVk3RpR6ycJqVbjGw
ac/Zz8l2vnUDvUOEJgSX+2pr2N4PoxKPshh/Uj6i3nCtRRxnP0LGHqdol5X2JzLmyyRme5sts17Q
DvwCeRZqchIohwcMaGLYQYRyGtSwAt8gx0ebU7M/XlqBfR2YyWIbPtd4wCG1DwEK95iStmvfan8V
BMBF54aEMVFLsTIdmp+ipuuHm5aGqOk8Yz589af0R1sVP8y4g71rG4hvIKYO+G/sNPQWMug9sGko
kqWDnVSuiV5pWPHzn1HOtLQSOlkBaFgPafTTk4RKNEo8zFjA0DfY29i10rUwL44f1Oe8yb9Mip/J
Ct/doLB2Bbo/niP8VLlj5ttqOLKUbRyshusSVSV17vzD52gER82PNxa+rK0nGUVE+GN2CMqPsqs7
cORe99YP+hMh3BKFE6/NOfwZAy+5aSb5Qj37NAzjBZMz4juvqFZlxOI5ugkUm+kSzul9nLVnDwlq
nHHERfksE+K+4a/1G2k4K2QK8zoJjO0wcgHB28DmX9oZ+RI2kkoP17LBaTB18SNHBNousU2TTRh7
iegAWPTNYHkQe73kS9dqewP9Ey8B1i4zB3eEgjQ+eMPGNJ2VlRvPNgEYTTPXqKubp7BB8CdwSYFf
bFACr7zCWSMFJK9l8O9QsT9X4I/jIbpn2v/p6Gejcc5EyDwWXBxu54KOSjbg9wjSaVMXn3lb4Z6e
GvakUZ5dJzgEeJGAB4W0T3uiaXr4AaDxitcAHwNseXoaNXbau3hxRRXJoQkfizT+QD+AMcvKD026
pMlhyNWAMRubqeFgWOmZxDjgWmM/HXwzqlfL6D5IS2ykQYKP1dklhXsfl9WDn8T1nQPAcm3NPWE9
sDiEDA/p4D9Atehvo+aKjCFewArDMxJO/y0g+jdL848+rasHzXwPTy6hPyJDyczW3vbfZm8J95gw
3wUBVmRbIg+MHW/jxy+eBXHAJPqVbsyhJFIIb5J8B+NavmTeIO7jHP+dQKFPr/8d9ajag0h9L6UD
piAY3iYWAIdG4C7VwYinOyWmXmEOt9djZBOOhDxi1YjYPsY+vkshvNNs4VP2SNjGRq5okVlJv5Jp
M4FlB0CRTU8SWXwEDJSz+YxjCkrziD0U9bZM9cYN9HPasBSkMLnjJisOWdmXq76BEWDRd9uAcDrk
eR8/eRhTb7DL+btpZiKXQq404IOMxhc/AcIV22GP81E/D1Qc5HxD28Zt4u89dari1NiGQXRbLUk0
yhjiEymcO4R69WagCLux4x67tdMchljcdb37YMWsVM1gP3M1uRG99KHMmhjfSICDouP92StJQBx0
m3491BBm+gIqLVlP3r4cWbz8jmCcicMaxRzOp0Svg2zwoKq9eFXDnmOaU4pYmjPYPJZEzCUjdE3B
XmA2RwY5zbHJjA+EXdmZv2+umbS4/HGY/xFMZYYQNqarOr5FzEUkFA0EnvilqQgXvBoBNikgNtjs
OW4LyMAo2rB0AcIB/YfnLIeFeqGcBKaajCezt4Cw0t3Ztt66AwUPf+MxH8t3xy8eWoQnOxetvKfB
ksrsKwnWLIBI15O8R7XhQ5pR9cGMxm2SeaipwOBNAikWOuFVqxBaScNDHTIE+MsHL8ROFzeXtp58
bP1Gjme7Ch9ipAyC2/Ngjd3XRg7TaSAd4KYl6x30mDudIanuG2rUjWPr6Oh3eEWR8pM5gd3OUMDe
IQDGsFJAsVzHMJKwvnUdDBPBqkxlXCPdDjQDC+aE9FR9nDj4A+OYepD4i15Pt8Jz3i0r243sopug
gcVvZiq4nyFEohoAl1uMo0HZLeO1V+fRpQiteD+HnMwjADw30GsPM3fD7ZW6OhTpTnIz44avosfc
MA6CeULgVvFtrp1T3cKGjiPMrl5invKhCZ6KugHEF73IoDMuODPWQe/Oh3EcMBJiZS2jo3LojYXE
xqyGwDW25RTej+RLIl8IP0M1BDdiSPy72rf2DG5i5Hg2dHZZM33ggpUCIahfiw1iD0Hg2VisLBPK
cNSgtQ0RDm5LcsZCzcA4Thdla17trFHNKyIsYZdMhU+fC/l5tAc5Cvirzedt4sA9KF15TnMINeRr
7A1qkUR06HajT7qop4l4tBW/IUBhfBdZZ1ujwdqRFAh5cwiHp2gutsbkPOvYFY+dL76VYAC2iFvk
Kk48EEjZPPPAdBoMbrHumwCdHLf6IfSMZd+aX4ZK1C+p4a+h5M7rMSuyO4D/X4OKazW7D6KvBfw3
t70AMwL1gF3vkIcoBAVGAHey7BPHQg5FyWcMQ3ftAcLGaoD/U+cD3IDe4PIaFRGlM64PcCJO2kI/
ytqKw0KMUtCx0IkzwidmTqWAwKl7UVGJwcfagxcmhNlB8gYFnfCKpwOXo2V0GQH+ChJrZ4QUNcDa
T01eYIT03ScEDPF7Ir6XdoZrVdf3xlgYp7zCwV/487HTifWsbfTyYbxMoNK2OLUYebLMGFcy1ykh
CWOyHWN6zHNr3sKdgS2NNAlozYQpsVKbJsEzl+QFHGezkafcXUyQYbkRNBbXk6YuNA3u8NDMPrTI
/V1BpuilnaHPdeCzNkWD/UDW2iCSXcwn76PW0cCvexzOvogvdSnHW5dh7A1woFcmlObJ9YrwJsPC
fWq08SOxvM8A0yUcFAkzvkuBVBZwBcgqwGKzdNKDyr1vxuQ7Gudqm4w1uLcct4vtFe7GHk0H3j4e
3szSj01argUWNO4d5p0ZOypy/eNAtF4zjfAJTFJ6ino+4JwnjgVnyqmfhmqPFvGcDvKSmF0D3g6h
L11xuR2q9Du7dnsYmvEL4ULRs9C06apv3pyowzzFF46tHnTlYuVzYTasDfUGIhIjFtLkjm4PG8UX
PGCjADxu2tmuoxjawQggXW2OqKtq/+NK1Efx/T2Jtzgt3FsfU8YljbzvWazrleclxbqthm1HgogS
lnVixbJ21TAohlC4Ryw5PRGN0WNGwz2ibSxymSWO3ajuUjC27FycQyhAd2as3NvecD5T9xEGqabA
il9BA/R3eUAAfT/GrDHqAutRnlLbX6c1st8Rb99k3auoLfe2VXxvptzaNCGSIyndaGOEVYHVdfxR
15zA85JehEtxu5GYHDTY9BVCRPtJCZguAMu2cdLaF56qm4mokkTn1ntk5PGaeRrK1vA2S9CnNCwN
7UCzl0DTER8rsBhi1QyoJKEq25scewsA2TdIIrabLwmMxPy5fVXDnO+eJgUWC+cnWrs85kRFwUDz
/J6IRrkZKydHxAqX2LK/kBg60q60mbUmBo3W56nH1mcFzVvo6pWBeOCB/YBFDS0wnu+cOwIGIUsV
D026uJfZyClBVBPtxzbmXX8WZR1sFHA6SBh1v0sL60m5wX2qI3AbIQKEJsYZyHCOCaGCRbRMDelw
joiADuGAwSke8z2ydjb1XvbMtRn6JkVhb+u0+QDY8T2lXU2srH8zUCXW43xQ2WSTOJuT6CEy+BLY
wDa1Ks46x22j8xwyJeE1RrRCV5odBwE5LkIBsA7y9mfXU+ih/z1F7Xwcyt44pD4+b3fSGEPQls0i
HcD8ZOMqi/PsVIXhlgAR1GZk691wtmnXJBgfxklQA4gcFQM+h607WKzFwoOAFxDQGz8OQ/sikybZ
t6yMUE0uMrBe6Pu/zGSRkKaC3Gfqaa9FlwRWGW4i6xG1zDtcuj2PjXfkn6WvkJCBbloIt4OlWS3a
F7bTgqbzZWZlpbKtUOO2Iwwd23R5RLKNrBZIXtd8Q5jobhf340040JtiMtAeYVZGG1g+Yp1OZrzH
3gt/t/FfW8FpKpUBBjmsiJt5EIw6ff+jcLElK6OnA5MKTkAhnRPq8bqjWkjSmQjVKHzPF6RxCXeo
j+stWwR8lCZ8UHb2Mw4RC5ucIbG44z+OS2zHpGqhgCnzuwZQ7IsSY3/qWeB0tFFzfyxdSvhkhpLT
Qxvl+KI/2YPINsyB0jRaAvoqbk0ot8SRgah3DBJbE/I+RvaPVdhYX1hCOcamkiSnkOkEJTcVNb4v
UbkPnv+CS/zFLFvrXGmE4M2g1hTm4GloCyjDf16IMcj2NWOl4CGHSpFP98jTmq1II+yqnrc2c+en
m/bAWizoO3OLxRjX8tT0Z3uqklVP6zEeUnlsBZli0C3gYxRUDwaMNGQpm7KWZBOI4gskh/yAOZ37
abHU2N6zP/dkAg9GyvCTttamj3GQKrBZW7dg/Odg0KzK+c4mdEhlzarSyEE4c5Ec1MiNaK2fsMrk
Pum6dTAyd89CFOvQ8AIuBO6i1jyMhvFQattadzko9ghkDMqOfbCISYIBALXj3OnWaOFW1MWBTUvc
Genwydq0d/Mhu5SxhSdZZy+aOXjNzcV5lG5rg4TVMK3wpqxz99QpezWhI9xnUfgci6xZ88AzCW6l
vSYl47UXMGwmV1zakrgHZEN9K6abxjEoh0Pq5c6U27CHLuLOGzyi4557/y0mApztoELAvZxiG/dh
QhA650KtinA5LTm4ENM+CVZN5D6Sexnt6oh6SGPCXGNnK26EHPPdUA0/c7/ZNAp+0+KdmJDBwnEn
FDOiisGIR1wS/pcbaVX1TYBqxbTo3giLpFc7fjDBv8sYVImIRbyjMETdXGyLJq+OgSmWYbQGexbH
a7vy/c0Ux4cyAXKv8vYOWdR77juvw5KD0bfdXaKXLqJvYkduY5odC41zGBFNVcx2gq9hV5sgaqDc
hAOta2K9vkuS0Ihvu3SBM60sYTwoZd6OWT2u0DLsg8a460irTWGJrQTohpseSOiaWl1iwuLRU2Xz
LYmwtLXeB4SahzZq4AYMe0lpqDEE5w7gaX940ZImYFeML/zYW9w0z5OHXLsPGoyO/mcXinscSJgK
Jv/dgMp/I8oqwDH44IF23ow2PMQE2E0jcypE/04IosEtO72LsbQjjzsrRLi2wq6IgsqDA8auDYih
XA8cvTcNqWSzTT+PnLViTUwDmAw3WRdWAcgFr8hexf5H018SmuOTJZ9Sd7z4dbLzNQivHo7G3LoY
d9PguW/ArATIhSU+7pUhlqf7aY7T1yZaWbNxV+a0PTLvrepZYzXYMz8+tTYDPqMAP1sNhzwdNIu5
8aPlKTFleW5LjzdLqlEG6CMWAtM8Bwz20a+i2bukK3KKXAzD3v9l70yWG8fSLP0qZbWHF4Z7MSy6
FyQ4gaQoapY2ME2OeZ7x9P1BEZkV2d1VVrmuMgujUa5wOiViuPc/53znOin+vT7JJy7KbLgn2a2i
5K5T+VxybT5NKpycnJpsShfvrHQ1F+zyA6Lyge48JqnzptO5NzT2Ra2HOzQavCEznsVkL2b+qcI+
5ylsOis9WkoEUJmiA/TpL1PXd0zXfLyrZr2Wfs0Z3bIVlbJAUtCJJ6YTPR/M9Ow0YlSrFy9awtBH
jdGiqaLolqgj3e+cEcHFV6kVQfCNyqe+tB5rzHWu4iwcIWC9R2My34g57RWt+BhE5gDC7E9Di7Fy
1sQV8UfCBuRejY/yzhwV17TlK+nx+tioDs18/q3JTLWgFokkI1yhDGNXPrDvwvt5NjqTX5lmaoTU
WZdGEb2PFk0ztLh1Ju2WIsgSLFXiuRe66XXl9M2tERdXX1ytSWIOK664LLkTm78x0X53xMTd3GTQ
i8FsU9jdTk3heDaBhSoQ9dtaKY4EC2htM8Jpb+IpHpimH5k6gz/MLqozvUU23Ymqmb/FTr63O/2z
VPvIHZldhmbGsIeb+xT9VtrqzUHTWrFgv2EPBKNIoxO9Q0tJ6udhDz/ykCodOJYcmUCXNRG1Zlv4
rb9brC8X45bGxmRXZoWzKs3wo2VvvGMHSarc2NtO/BQ32Ab5kB+CYRBkvJrcK7WA7ZsZnWblKdaT
sz8azh50G+MMS1ZrnbuTXkORw4xh7QeboQHMHSDL+RNxJG1tjOZtMu+FqsnbTgtZx/iQCHz1apSd
dm7CYQcX587mXN/U6sAt0961fnzFFkrdUYQ/jmHvukiQPhRRi23l5DajUfVG8y3qfSNBMrPJ0AdQ
qX/k1H/7/8iVn0U51RFE4T/Uy79/+b/RnPnvv5fsrC8e6/9Yd34M3vOvfxCcf/7CH4qzIX/h7FKF
TY6KZCdOvr8JzrrzS1p4nRzCnraDtIqo/KfeLH7pGkEwB9ePIUyTbre/682K9kvYqLH4tEyd1Kgj
/xm9WQc98Q/qrq2pywshN9uqzrWDlSrf/4vH0KJWSKSxfwdfGRbD0NeHedZOdZF9KwWEs4bS2K2f
JrGbdc6nZXRsBvXyWbd7+WTO9hFH0L0CTV3O1aseyKNNnYxl2B8zVZAUYYBdVOyDYTlMXAzm6Zlj
PRi9h53msSqBcdF0/D60Yj/ppUu48opb/SGldJGCETJ1TLUW8eCdToGU7X61VVX9d8J4d40oeQR2
binVJ5yxJ1rgMjckALSWrXYeppiqCaP86vsD1ugPI80+yEMS7I1ZmbCXNVfoop95rURrp2D/yL94
N9Th1Vy0oJo9JmNT0KVxcadnzpo7DZcxfbzLiRBtjWIruvajwCDlBnp6dhph82MF1zirxIuRK6iP
azvj5q+MBhMPCO7sckhJIUocfGthiLHHTOXjUNcvld1u1VT5rvi7BFS1E7cgZGM7jW8cQ4SuMate
ClJjxWJC3cSCTWYd0AgQNQuYCVx6sfSF4O5xlSBt3EgL3/Ru/tQqtNGeKzsU1GewJOOKhca1S9ra
Deua/TsCAfyj5ksXtMCFleNqY+6gdvYPSvwhRshbVP7gB51UeODsF6lZubVEesHttmM69i1z44UA
B3ocTeSpn4KQoJsJrJNGBo2y5rWSw2GOLml+qjQn3GKT8xrHaldD/z1oxnTT6doGzbu65OT9+UGm
gPkBKZzz2IpyrTns+uOxfKMC7LXoWp3VWX8WMavgWHfe2pA0hQyWwjzq3bWlu5hZjysySEBWBHcq
J/5cw4xz2Uo7DCqcw7kHTOZFMQRUDsqNH0voHoaAN5uh22vTg2XH/LodCq9m9aEfm9BrO+2z0JFF
fZaxS1ndgksfwAoG9/qSNP+Jm/882H6hupqITTSdFnpCAY1XraAz1/ozA3/0GsIoMbIkZ4utHmk0
nPa+gPtb9LkXGRHSoNTPZai20DQaAER6/NeHnz/zl29EY6kyD0DTsJL5UIKr3BWRtslZfpBKQwIO
HLGZ8+x7pBwkmnO4bFOxBUmS7FHC6TajV7LwcJMV3s8z1kpbXZTKjhqX1suWnr6fZz8PC/NkDS1L
ri1Ya4t/y8AxbqWsY6fKqwQVz5SUVp5S5ExtdRAi6KBoTnPIaH0e7uAzM0yLfx5LCx+FKdQrBzs1
IOl8Esb0oVcY+saLNfsFESLeLYU4i0sX/IFOlQxmcS1xrfkqUwBWvurUnh0FRL0lt3OlIKxMyTnR
5XONuDdzrBuwi2j4I+6ildtRa55/3unPw2i1JCp/3vTP14I8qis1NqLDSB+2k80nLsnv/QJvztM7
6o1CNreQO8jH5Z6jZZgtli8JPct1lacIGRnTMAelvFbI7Io2ZHE6AdHvsBN4zfLgB5e4u6a25gMW
jXeUTli7kUC51y8PP89+HgJNHTdFiS+b0Ppnb2Ezoxg3WOsUkHpWME9e1ya/izbEKM1ozKuDsvV+
ns2mdGt/qrZFPT00CTb4siKQ0mLe9ZRJZ+iMP9IZgm8/7eYNXqfW+3mIQ731NOBZ/awcQjjV3s/D
tLz6v3+ZqExbigLXgqlWjTcrWFtU1acjqkMm9SQNugmlWYDGY8qqbCP3qAHMvZ9nP4c2y6LIM75m
EpIMR68hiiy7+gWOmvhXf6aGCpp4tY/5YNt2ekc9ZV9oq2++1Mn1MPnwqLedDpr5aIcWcC4xvBSt
3R4IRJ4qhg6bqIuXLBLJVkWzgRAZ7+QiqV6VWa64tMIPq5kGJQ6dJfDEchLYvAGbv3eSo2Q1CKqy
2f8cwz/HhKFk46ERGYv80fDIRhvez7PATvFZS4LNXcfKS2dtR06Q/ZTsdrUpyDc3oFCzn8cJTICX
s7AFqJrT5alozZ4PjvY/2Q+2x06Dg43KMGbATclfAtILqQp8VJAfyX/nx2QMpZdoe7NDr/ZpTXHp
rgidWF8ZjNK3UNL1gxJX576q2BOF+D3VQK4nZuRnWGLp2cqByythUK6NPr9pWzD7usUWKcfZ5pa3
ss3FjWXqOxl0xmFaaBgcZerBmNSjaMtbCpTsQ9mqsYuQR7DUwGdVmgjIOX2YmhxZBhQdBIyUD89u
cnsb6UyinFnGB5Onl0yaT3aBxPTzVZJE9t7RrbNZ9PF11ozfQZ7G3tzepzF3DMX23VoV+TK6nXbM
pOp1YaGZyhJ6vtQkHtTSeWcXjrW4OEaUCR/pYkOngT8XQmth0JBvlIIPpmHz/+oz2CNOK+ZD3tlr
G47tGa5VSGWBSykus2xbu1EEjXb4QNY0SIxhD3CKerJdo1lPxoy3phBsgVMTJyidOfUhCcZbjS3Q
cUoR5mONGQ5XcJieyluARR01CdFUmpc5omMhNZOv2k8f8cxTyQvshY02qCMS5g03I4tJdEEbz6xa
lwDlZpVQnQHbEdx6FXltAiJTa9kgkcvZ4PeHjhNCR1oqvA3f1enuPVctTHWRUsYgIxldKIXdDzPG
c7OQX6qS7lDZN/Rj86HNlrLXDMV+ZoVU05/Rz9X00KUwbEYczceSIRXQ04Zb0MrXuCsa+lOPi4xA
nlMxeizQA/q7IeS+WgXDsqvfC0ps9/ifN6qoANZmCfxxeGJq1oz7OLYuFvTZo+7gmI9GALPYRoqG
cYSKDi9HsUGEAh4WELxl2F8BU9EU7pebgOqgvW2H51qmujtLDV6OMp7bkMO1Y5mzlIFiv4e63y8S
fzoynbCMo5W1NZ4JBgsjxIq2yh50xdnHRnvI+ry64dI7wpRo7L2adl8lw4QpMorD2EqqN0hf6j64
+rIn35xLRhwm3p413j5HUTlG8hbWQt0Xh7CVJyf2PburrEd1iNJtM4Iq7zg22QvrvyMGBLS6wxdX
KnvVQwrjs8Mh0Psdyy4fr4FRdDiIBhAPNhj9aiGktQqxFyP35dbsnItfoZqzV6eWNsA9SAsId7kp
cIDMsg2fSiMjKy5wFIZ3TmN/a76RrMsQyrRi15+JX3ybIXDyXBq0TSoQ5R2GHrSLBTvDjgEOZtae
KyBQPKMi8NSaewmPxeEcywEpuZTyETpspovaAGFVp05Zc1CKmQG2WRTnGFJDScE0A2tLfU1HmwFJ
UN7pQHZxZK9ypjfrrKN9Q6fs8ERQsqTgjQDt6Ge/hTKSLF2GpqqfnkU9XUa8LUVYDwfePh3l/sAh
MJJl4jQU+iFSah98aH5Kwharl/FkDoSFDDP5jGvrWFo2diqW9bQ4YFjohahu284m1jxmEaVOOfw6
QMo008JKoutdccJvq2H4pwQjpFxqBGRrHHuFoZslsPvktkavCREBBQdH4iTbxi+9Tsc5NCXyq1PD
hyp64VcgL2NbnGoMkk912QoWdOmzwFa/DoQQLuHRHi9/2px/HuBK/fns50s/dvrDYBmnf/9zw8pZ
FOogLemHgcTdKh9kR60NOeXfU5B2d9kQDd4sd3W7UN3T5srSLTpww3iJ+/ohckbc+FXpEc+1NqbW
3I6j+THEob+vpLzTk+XoTzv1TH25etbLYoQ8iAYcZo1teZnTcEGfA0pRqQapdvVgTRsnCKyVpSuf
+I0pTYNqTLX3J4gN47lPmu9+aspLrRsvjV08MDkzzqD8sWWa+cUWaIRk8fZGTJWrX88NV2Fxg9+H
CaM2niQn4IAzdg3YhqoNJaBSMdGFy9zmyDp2o2XhISkoOychjbnetD5Karg0rdhpaXqnjv7zaMaX
hCHHXOJJAt6Esq8RFxj1t8pilzFxK7ztAidBVhzYbSWx/gZ6JV4ZcbQczCG/6lmM3s+DYvWjV6rO
b+7S/bZLzOEk44e0MPGKNYBrnTyHONzoDyNYP2KW/ddQ2Vc/blWP1+FofwxUtG3HbK92ZV3CZHod
WoQiW5/7VV3WMNgbvLKKDv2oXHZi9swaKEakUoKnAuVlcbPOlnMbEks9xwGaVYfAzJb1HJpxf87i
vD1pnMmCm6CJsDRRFzWndXOTWGlz6IL0roSO4haK3667TH1x5gRwCfdvlAWJzgjXHFs7A7bh2ids
gfrw0Wlksp1q+JB5nn4PhoaQZ8ee7BXSShPOYrp2gevrbO1qAO1YUmKzdh1N9tjPBslM2FZXxF08
pYLyMVTG6BUN/dx0N1E87G9GB16TQjGZO7DWWusL1CiOYQL0TXJvgd6/6JZEnigcDg/GywNAeS+y
MyCVtAbNwPhuaFvdsFgT2PfKI4fup16M1i5f8lRwLpYehuJRG7QIxnTh8gvr1yaWRc8OOgcxyN8y
fYTQnTCZVuYPIRElKn6PVeOfnIELrL4sJBjwbVu1LY51BXuo0BmU4UzYDJEh9xU/3rFSEWJSiWGo
susTShD8zZT5G9ZjtYP8O8zpaS4Dk6VKQ60QLuEjsO1jOMHXCKOjPw4bXL7KemxU/5BQWbRm9dnl
swHbKrGWFlKcrop9FjpA11ink8QxMbQWHr/FlIkxWof0sR9LPMDqhI2rs7CKRbD/bhiq3NYZChP4
UBlHZ7NRD/SeqSOnnjiUgdMcrE6CktATjo2O7pBiwt6kjDb27xJdB1l2jRBwqKzge4CdGdTi2hnW
ti45svTgfihhzNpqflBG1ofAKlnZGtG+AeGh008FkUccC6WkxjXP4YfCTCMBrV8N3XqbZQi7SdCM
lU75Vg/5IVkATqU1slWxbqA03pHTwhhjQEblyr5Osik4KL0kVSvpjBI4k/t4Oqe1wjW7VfdTepsL
nR7tsSMjUICxtnI23QPfCpoGQShM8Y2k7avP5paf33D10gpPDqanrjC8PndA5SbgCy01+HQETE11
nraKmMqN7c9cDTTmMZzrKQSHwqrk0SGrtlbkRETaiA5gXV8sfZje+Qss2/K7scs6OnRAU1TRdw5p
4VQxGuNF/ZvU+iwPSWUSmxsr0HtCN1YtqiOuABR2xXpqfcm4PO4Kl/xx3df6fi5nyw1qRvnSetOi
3PQqXzlMBbBmleuFj13BHmEkYbBAYcucrVCaR9XkrVbm7yif20vf+9SvBFzhkooe7QhvOuwz5Unr
ky+lG8ynNA0eC2Yjh5GlFi5m6vFqo8se9XJkAT6cbMWJThU3A7ceMERP9GNVejUc9UQr3DDCWlyW
0+8oyK+Sdth3dVB7RDJzeDSnLflqhcYpU15tnm3GtgGdZzb9PqcXzQO7NHhSeWavGbpdWpK89UG7
1ZG/0/zkamFepvqaFWHG3BvnSHdj4yh3JcrnSOk7g4ShOSR2Px57m0UmiYfuOLUv8wThIFeGmk7c
pW1kmsY9EsWbNCOBS6/daygXe9Z7NWprgP7dsO7iAp5Bd2ZV1VPHp1k5IJKArRpyLF05A75KTIfv
mFfRNDGj7sbhhAlXHn8egkr785mspHArur6YAxY4eAaq1OVUnvI0+w0OgyADO3S1bnZ92n62QwOR
Mti0CSVG5Hg39jBrx58HK+dqXsLcZ3xHF53F3mRtxsnZMa3yuNhraMZu3ApO0j6iWj6TIF9nUn5h
zHAkj/AyOvagXCaucqfMmQ1XEBX8GBcvcbhVmAgeDYhyYC/v5ylfRJT4aJVWc60S+SQh5b74kUKg
JaqGXTWm8sV0uhOLW7lK+lLbNVjUN3aRJBsFF8il01ynN8ZLVdI1WywPMvdfbC1anJqo6FTOdmr/
Kgxf0o5IwKIu+MCnnLX4jJkGG7X1PtIW5IGOIiTD5W+jtch5QIe2LUW8qwQH1qbWLcC8hK4AUXPz
GajE2mDR7+kjavsjBs3lYBl/O1bae7ctXa1rxx7JQehcAFYaBkN03+Z+htiQVzFFj3mk3KSdTACj
humL1osGLHKZ7cqKvAl7A/0Qiu7dUqb8FpQc1iMdg3LYpy+gLVkWD7g6Kyd2BY1Y9cTKIg+5kA6h
hIafVJ9Ws6ztq5a+gvbLqs3yDLMzCk3lhJ1iWXMaV9MazJUpIX2bd7ndnoZevynVoiZkAUEPPPR7
25mlq3TB76zwb3Sd3I1NyUYCpsDfGnmietSXQaYDiMIYj+1cXDBVsK5yNNZjAqIhDwJ/3U51fQjT
a5tlJfX2frIBMncYqNzZOH70WlKaEEbsXbukVtaDk7+z0S+9oX82dQZ4sz5gYlH2NS0K2yj9okEm
dpkl+mvKo+KzhlPmXDXRF0hC2qcytrpEU1zNwhiRkJvC4pw993F1jdpCfRkSIvpmdaqGgWaIAm9P
j9FRVMVtxJo4jwBSE9C52sG3DsHsrBl7TI5PFKbmGOnxGNY4CuYBtzxBXmUwmdZhrcyU+7GIznZD
QxprPwjxn4QX8Ho16PodFB1HmSgPCFZGnTHBieTt5PTtbdIBil9q3AHqHTX5IgjJub3JxdlZbo2C
Sk2MnNSq+SOVAE59IJq0KbIOoKfxSc3soyzUYDvDSJtID13DhFgXAQLXdCwDm47/Cs7sIcqtfqcR
pK5rJmxFmZrc7+NDOzjhzgmHZctM3joPc+JlhmPjKzDnR1SFDgP40yj1xUml1swgLDaAc/s8h1G3
bmOnWKc11owUN0dt2kxvh4K4NU1mbims+iCnRj4risK4xravka7IO7URHuCz+xJ+yHmERwTl0DQ3
shelVy4D2Z9nPw+OjaVpqveigfrToLICRxnpy+Q+Og6K6tqZxItvp7fFQMVwwUsVBGBpqnRYW6r5
Pq7mp7oycUsycANh5Glz7sY96kBPINxia5Zn0DFhMLS9tueMr4BePxrxXuqg6rKl4mHKzJskaYod
pXZPUfZaqnW6d3pYsjJsr5aBzaS0ivO0sIqYi8GbxB6/EQoFnAF4rZEem7RSQHvY4sNkSr1hbHmJ
hX1rM1bpekC5TKfKXa2f/Sgb7phw3UMk3kRT1u6g4hgujhlqzkv6O+ClHYchtu8Gg4MJdF+0IRTy
bDusMUt7PyZBc2gq+iDsDod0rBUbMQz3zTByqyHOUMAvZ3ZCnMRoBsISM5A0u6R5yMZFFmMtf8AB
gN2NjpIEh6gLgIEfn+7a+z6QX4F2I/ixXc4VkiEaSaaM8KMzW8mtutWshukrNIZdMqGnQJGag4RW
dJ8SHhDC+yB3XBOqr1uTtOPC7wa+Zm0DMESgDOm6UlntbhIzpHwYRzVDFP5PGVlHEYwc8Fl9Nmjg
vZQw9jdUaGtrVYSc3mb7qGWjcmAqZUrekT6myiFPb9tA02g8VZ5ky0LsqrbcpW2/qrnpv6Zt+GWU
TNHxnbFX4Gq4HckaEAk/cdMiuxSw5InC/kn1y1dFq7UruxvMa1FU0m3OuS3yLex7/ZSN8tnMEDEU
DBibclmHR+m7RryL7EHAEdAxXGDDflOw3GV78CABJty0lNvJOGxcnbSVXWqTl/dQSCYiGEmVDBfF
gMZAnCzwm+oKO+KowlBjxabILa9s3f48kEy62jPAosE0VbcFULoaUQuPhDudleFZsfZSNtzyydQz
OZw4ztpBhXMTC6iiTdxv4jaF+y70e1oky9uwCbb6VC3XUsQRP220lZl2UBhGMPnCi7P2TbEORtwQ
PTO8eNa/O1XeZg0kdCqlMvbEF6fsd3ndpKdaOG/27ItNroXZCcslVe5xg6GUaqmTM+Pca2eYG2Gu
P+Salq0gonB/yhi3WT2hk6VJjFreh9KMrmopvUqr9k41YKMMQbdMg+FljEtAHrVMk5Nd03YPvlQ0
+ukEcQxVoB9RBdRa9OUl+WsY6Q9awnGgmPWw4UyFmjYPwdlMq9umZ0DR0PJKZUWwzSiybYHJQTjH
EufTzFBVrE3r7Ka064b2DQpmKlgyRl+fi0RRNrlohx2jThc+a+JpHKqTc5ObyWGolHfHZ8MUm1Qf
adlVgT5WKDXOSRPFmGnUOiUSA6EAc6hiUgU3xUG259zft3VcbUBNHTNDcdYpLpO90ibxi8UQ1odk
8wbuu9n2+Cv2pVKXN2lP19+0DlndAeAuLDq3MNp2JZbkWLfiVSqAD+ddCjlYGvk+MkR7I5MxW9VW
/JFw1Xfw/qpO2G+BX2nrVq+idUGGcxtTVX0LCg7K+WSm91XTz+tA8dWnpmUihThzrap8fH61lLT8
MsuZKmVMmLe1YshD2wkyQWEnH2zD+oqLuP7Swv7Q5AhhWMeuiaEhOwCZHeyDCpbyPk/Cpcg+Mr4C
3nOkIoH2dcY6WpuXoWHI52rQmGiX7ckwUKARz4pnuynvW8pKvirNOEYiGs/sOjqI0fp7bSObx9Sz
H2dshhvSf5juRjS1HrKKUZbZF+2MEW+8tLpsHTIqv42qyTpEROm3Y1i2D2R4xXKBS+K+e5ANVrxI
NetTqiYGLdIabgKHorgszfJnDP/X2RbTV52OtyqRkXVbG9pJhpOyGjnyVnbTRIfJCOKdjBr7kKiK
fYlshyraRo6XLgfFOOETGLLY+p7i8NVPbf8psmoLVIXqdaeqju3tYIrHkqsj9TvzBUsCs1tNyfba
BI/K981nRdDE1WYz8nnJaesgxc74N2O/zu4MovWNjvWJUb69TyhzXE8laIsOtI5bRXClGJJy52qq
Qz0GA/bT30wR3RGQI0lwke4MEIzcFifweEVIegk6dJmPrNcrnSWcwl2npw0obA6IZSOKwdfAmJnJ
YLReoJSbXo65i4XomwtEa87kOKljHgoqduDODHyq7Da7bbm8ZFLSLicUSrNi570Q2U1OdTbeZPOE
LffWMkW9FrPOcA7ZXAskvlv9s8+UwGVu8c3Y+k7VyPg6/DRRSGIwJCbWFG+NSWBGsVhcK8hPyCPs
wHMSGu10Cmie798FDTzcR/mFhcP8za58P2XDk2lnV5MNimaxHrUi9qUTyyObD8Fv+mRLocTZDKOD
0o0mLkRaWavS+Go16zRn6R2Ruu/RMs6G7N+4MW1GIoDXxEFSpg3ojfeyLSRy0FgQle7x38LygVkC
lHJtXREB71vbIPBN7jI3IPHo5fy7Z9FgxC+1QqN2QKtiGgy7lPlKbqUvTXTqFUn1hUM4h7gx9NfC
1LZGw00oSN6Yv7HYQEtSuwXggkxv2YGXLknQuq1eZjNBmEy5+EdfrY9Rsq+ZUtV68xTk+m1q8CbU
+BMxxps0NqeROjau8FmXBsI5isTMKfTW0m1Zf/lxUNxiN13PVh9vycF+cDU+1VrrU70zb8uuaC4j
9DT62Y91Q3cYcq8d65lLGQj3Ld+4Jx+geT24bjEFtLI66msbOAwZY+Pc9cl8B1LzJesj+7tnr59w
K7/wyTC4q8uVk+GE7uagvlPSTOxroyQqqjmXsoomLI+GsZ/b4JG6jJ1tluoNx87Jr+zOc6A03ABA
gKzbBAk2auAMllZIWuLjt7pmZUKFXF9KZVvRYHqZS+OJBr/wqHP/WcFjY8mocYWxLJb6QQBLPE+w
wFOjxGT6Qh4tINYDRzIK83SXSTbw9lTjC1ULtxyEwLMzcGvR1GndhR+OyCpewMdb7wz7uIScIwl0
1fZzV0fIb11DCTJg6rkSxyy8nXFpr3T821RH9h+Dny756ibZaqQQRBJj2HOm9wDjjDunGzzk9ATj
6dwnvnnvMBtAyUN9FCjEhB5L/4i2MLvUPpEfqs34RsTDnw92iZZvj73c/fGNJg3QIiXrD1nSctv/
/f/++fYIOWejZyS7ozEZ99ZQPhIryUl7C/yio1abLKYYoXZZ+HtGKxxgZW+rDoXXnhy3sbEJqeHA
CrHLXpWSTGeWW2iHeniIu2mn6AQnneidXA8rY4wfrAUSiCE0tgRcVjaOyVIvcGcdpd2iA+2k5xqX
/bC51xmcuFmCu9pRnYpBx4GBBJhWweopnDc5VaRakYDPYlAXSGIqQvuM5yZwLS4g8PTlRhK4kIxj
SENQ+OO31YddCxRX51qqCRH5xrmN2GO61RCR8rZafMck70HHfpWLMaqjkTgnybBuSNEVkQgYtDf4
REHnrbWKDZjfIW+NBrKunWIUU8kOteRk1kju9XZQu1s76o5iwsoakgjK2/Sd6urcy/WMOW19J6P8
fsC8scNHstfRWb0wLSrCaiWCdEChaqYAl1xc8O4Y27RmZEN6ojjQPtAiDF8It44EJ8vetCq2WeUI
rvF80GmmvYxYo7tEe3W0/GvJoWQRfoTQoBI958tVAsxtLXGQbZooxAVVVzd+eslD/UmLo09DJiWg
Ai6ROfFZ8Orjyqw60Kppfje0lGTSZHT2ZbyFT0a4tzHoj6xYSUqE2DB7N+zpXJblg+yRaqOi0fa4
fFazGb8jpPxWZ0QtxAz9Eirpne4EX7ngMzN8jrVMrbcZzreZLoB1UhDQ8UMnPXYWQPYxpx46xItE
p4kLi9TNCZpQx9kmx9QJmC+G+fvsMJtngBUy/dXpJYTV51Xtqszoeld7K9vVGZchnzW21hj+2pTj
HcSKu1iPHi1jYQZj5KOiO9nQH8PSMjbSm5rmJP++GOZzPOjfaj5vB6PFg1LoR/QeJkQUYz/GheqR
VHvt7ZbPq4vAcNAl1pTOAn5FlcGm6Y1q9DoL6MpU6WyM+UHNo/YusYxVoynRLWGqDYh31xjoMIvx
l6xai0P2f3y0P7Clh6n8/l//+ll0rEGmu28oBvlfOUzagg76j320p+j7M2y/86b9jv7fv/eHndYB
37T4VC0JkkMzSKn8zU7r/MKzZdPzIliwQs43QCv9zU5r/dItQy6uWROokmYBfWqwDUJ2EtYvVWIP
t01NV01VCuufsdMuHKi/oJIsFX+8CWGAIQn/jsDT+49m2k4dHFNdxialntUY5/G3dZaxFTCSnCK/
9szrSMa03RZ1nzWGGriZzPRVKGuKF0U1bpqx0CBhru15Y4WcgRPzJHI/qEOl5RyM0oU13JK+Rzoo
ikndzkVDfnXu15CYPqI03ztdj7pNvlsXEcs0LB6ZCffOTAY3QUOI24QaSoZBtpD7YJkpQ9cAT5Q9
M6hKVvEiZNTz6CUlcY5ZDmelytVjhjVhz7oxTxvmhxg6V0GiJ9cYwLOZEhxUWmEvRYE2sk/x2/bF
VmMPgmDb3Ioco8+YpT4Xb0x6RGiGA0GrD6CqD8BGortEZzccpxm4A2kC9oAUYhcNFJRhZ9upuEwV
LNwwMQvq5MdbEHgKI0dbHRgoa0gyBpLvrqCUYuV0arDyZwctI/bVVanspVKcIpLy5ylTWPeN2vp/
zuP/ynnM2WdxQv1n5/L9d568J92/HJoUc3zzb270Xkxd+x79y7XDLF/89bLw95f74xSn2OGXNHWY
qDowHFsYMND+QLRpuvFLsGk1TDhtnOs6l5M/T3Fd/nJ0B3YyZzOkXM3g3f15ivMtS3Ngt9EDZVMB
YIp/5hQX4h9hrQo2UEsAWLf+LwyanAdhRT0L6vgQHSuvuVEuyp4gI4vslX3WveVLcWPfmBtOnX4L
pmg/edr9wj65+Nfopt/6m/w8PeP93cBP3sSXYRd5UCPcxotPyXt6yFlCUMnKgu8gdt0x3rBB25pr
bUvCztVdc2N6/YEp116sO56PLnFsN7nzPYxaO3xx62ld7asjF5a1sumPhhselD0DRVfbR/v6QMfJ
Vt0Jr9qB8XGnDdiGvemV94FnuJqb3DQ7zFt0e7nlAd/6Vm6zm+AGNZEN0f9h7ry248aybPtFqAFv
Xu4DPMIwGHQS9YIhUSK89/j6nlBWd2bV7eq+9XaHRjIpKhiBQByzz957zeWOoeoKV45UNF2bl+IK
dedBPhk3Pegetivw5ghM0al8yKI5BOgRwu31VU8Ip5N5au7xI1WaZ+DnD821CrvTGPYeLAbeJydz
T7hqgeHEkQmvDaPea3oDYRHTqM8Uf43RgC72+gMNfaR6hZfztIo/2L8ib3Bj/4UA05EC3c08Mhaf
usN99dtQ/30ZqoeP6WvsdoHiorexm2jwPfExvqwn1oyAwpcz8M6moHZTH4JXtHtK0J8nVwr6UH9H
N+VWPhAwVzlB1/EW3wiKSAqWR0TA/NbyVN1Tfw+s+wRqOTL99L64hlMEFbYKdhHMjubUAcdCJ3OA
1J7SU34yfeVTOsF2+il/WN/GkAbuYHBpZ3txEmdxOTA7s4eC9bL4+q2JVD+2Zw95Uij6CBzC6WLc
49t2IQHhir7oKg4ZBle/5U/ihfTMWweBbybKppRPV5TT43DQe9qD8mBdKbI+t6+110Xrp+iDgInA
1fAk2WN6ngM5JM8SgajzJK/w86t6hSobxEpEtRPdZ/ZsPBoRrWPc7SxQHKhuxSO9667m5kHmil/U
kNakMza9UeVCPuNiTW/8yPh+c8VQfarOSjSFuEui+TAf1CfpkZEYxF7mIx1nnoj87Od0Ll+lx+wH
84dH5ncj2gJOb7TaB4Kf3Yrn/Jpf5FN50a/N2XzKrwYzAORVlJ7qk3oezn9Zsf4OZ/wrjFExDu3L
n+TDP6f6QWn8iyZmaSa50QHFXTcHZ6qUWTi6dE06QzjZAJq4ht79/BwDlOfMSvAY8NhUT/SwgHCB
SUUEk171PX0kkeyItuCOPn0ijugU9hssFJ+jm0Nvp0eBNwslt4+YYX4RSiECifwj8wyPUeSkLmhr
V/ENv/BMPm+FUT6S1z/RZ+Ss/BltWp/cKqAz866dpVDwdDcJkiALsl+4H5fGSQPN9Gv/Ub3O4XgG
oPRq4qwbZgEFgdBi9BeNM5+fSBw7whvKUX5GA9576usR6e6ocGjLezXfk6scSQ8J9vOMpat+Y0BG
SSS/7E/ak+GRVz0ZV5oNk2g+JZfyvD9gDeGrNy1QmkeTRyOydMD0XddAcySG93rMB392TBsOsf05
2aXz/b20P2pWhYW5QNbRpdP0NLqK/fMz5/cpNLrHY2OHaMhBp+jyTB4amNNyycM5yFlYzQeAvP7q
Qs+Ijlqxu3ikkp0MLxp7Cy3Go3BOvjDi3Nb5DpEtog/J0e3j4n6yhl+wIXXkq3CuL5xm3MlbHETn
Z+sRxAh/Kx52f/RNz0QaYJeBxXCQA7qoXXqh3cJFm4ojOjCoiHL96Xjd8rr9SG5kD+ljhUOFprzx
U48pEHUh1aUgCaFzuBjAObLbP4wOBCAHIoq7OKojnQtPdNCc+4WPktru/S2Y2Gpos7OxbLA/wZQ7
mDt6RFZuHWmu5VIMs6KcR3Wh+ERLvWO8GO+Ughh+2deeZ+dIEwnsQALDOOet0S7vxk9GNNnQJwIh
BCLjpqf2NXGnP6KkfxAN/nUaHazQfzGP2JT/YR4ZWSEroM+vnadfd7YyCN2BYI9uh88a88LkDe9+
75oO74BbOTnGJeWTqNmraC3jp4L7XLABgYTj24y78UbHlL95lf2zdmpnsnHOceJg5k4abhuAdw9h
GjANR3/2jylLXO2u7jczgHzhszXbkKL8xMMchjHW+0gEjmFzbJL8g5t4XCGb68xv64Hk95F5ilmo
ep+Wf5arkiksfkMlEx1PSHmDMSY61cPqd3yXsmh23sCfyevXsxlMHhwy5/gRI+j7MZ6HUHMpTPPx
0l3+pPJE4JRCiyEh8zJ5tDgrb/Z48s6TIlwoQ9xHf7+RnEABDTmLQerS5u4iZPLyiN+6ms7iGHb3
hl+3LTN8QC7ylumN9DQ2cbqDGbk6e//qN9/zF56f+wo7wIEa4onB6O/cT8mtPACiHqVtVz7xfNxu
xpTwWL7GnunRMRtsn3wsTusyAX+I1CSe8ShOX4dzx9hRg93VuXOlC5UqotfGyWyVtXP1az5Oi2Fq
+Slz1gW35yBn5bPdjoHu4lDrbkyczcFvhav/457Bj+bDTHwQiiEYZjZGwHdMBFozmI1MuoiWMv8Y
yuSt+D3JbXiRmvdQVbZ2kezSjd04Ot7OESqNPi1FISsBnx5Uw4AbxCOgWDP0mvC4eXW0fzWvOFlx
O0g6+yafPfFEEAftJY2oQB0D1dUD4XZ80oa7hTVrgMEATvw+KL3eea64eoGnn+za+SRlbpPdsVNW
BU5gv+8FEmUuuuSuHDcZUgRBXczoAddKRNOSYedz5nJC/HMCPdTDkV05c0mHhljfudNZeAR7HW6M
4+O1VKK8Y44kbu6lvwemxFaxcKH4k9BB4ggR5sy8muwZzLxjSNQX1qaQTrkgZnURGWIpi0fs9cHI
LSbucEiPO4O3f92/plHjUeeA5hA24YAhLFtdHuBsxNoFs6Bk5Insyt0PMntR70OV5CdpsIQk2X6P
1OzBDOQT5Jqw90NqmWcrGsI0OKbDyEPwfsLMfmc72AhDUkJdlmhHCNNo/FBZhq3LsVaVwcQtlRnS
x1tFzu+CfeLaacpyDUaVzL3cPO5owJS6m6/LHXULgUZGACJdK/e43y3ThixWSPjr8mx24aKwZNWj
a9bu/J7rqIPyuB9OxmM23n/DimAGFPq95QG1GmuJyUSuCFcnZkLMWqRwVTMbBfOCMFoMzKv2oTN9
xfsWmGwxvbO57XchaFjWGn6HppO3helYEQasLDwLazBlBSbh8cqWbfjQKwkkiF8dwrYwdmu39XFg
cxJeW4rgKLoApnjekps8+txYVzzReMinihzr9+SWWLGOneeYrRs51d+rTB0wUx2URDYNCbyFHo46
gwROHPe0c2Y7dumk9yR/TLmNhDvHrselzBdyqS5cXBtKxFP6s3k4bjUNJlxoyW1g9eTfW88iJDeD
/CUmxG5vVdARqKCjZH3qgv2869f6Vt23X2SzCRRGIpuMcKUPWTmY6nQI8jDrgVrVfOZU4iGCCYor
JZaaRVoK+eup9hHdnZJTE5TbBc/S9Laeu+twHX6lRMvILAKSBg5BELTk19LnSBVyLb5g41llkx/h
LaYu/W/OaoOZ8mab9mKipCZofZpHiaAIbolzyKHamY3ggqjoCLswP+T/IOkcVBu2+BPrKc4MltN6
R9zSenxA/nadHtaL7uS+6Y7e7lnBSKAGMhHzI54eVSqnkjgiwWk9tKES7B4CZrdwxKg9aw/xC22i
I9+Iz8Zrp79uvadfCMS81KeoXwUmRwktAOnCKcDOuC2ma3n6y8xiEo3nOGpeub8MFNWVbxOnkPos
Py6UTVs7e1UjmQhO+ab+NF/URyiRnA73MH9OuBz9PftlPfRn/bEKIFhAUKWd1E5ACznJXfAErw+r
gC2SMPOIQyWQLF4SCF7H+6Rc7ST8OOa8VDlY0DuTG9sfY1gQSWkBP7A7Z7AfiU1BtA+NPW5ecSEP
hVLbmXwlWPzWI8zD2eE7wj+kG1lkfUPjBK50+Co/U7/RGCd807zwYGK+4+Ol8Qfdk6P1xIu03HAP
m+g4h1m/PzeLJ0Sp/F1dz8I3wlMGoDBc4nBwUSe/HAXaKEPTHgBPd+hgesdYzP1Y+RDjj8Vd/NX7
nv5eFHqbnnNmItdoOIaHd7mtM7oGt2XswiS28bojDKVObau/o8aEOW5SAHEqJN6cuThegogOZHJf
AT/dQPqOn+CqvLFDvoZjBpcjf1RRFiEGf9g1f/3c/N6j2sJdlKBi2CvHr45XgM9ly0xbWpGPq7Ct
IAFneEdB66NS4TJG4uQcet/P8ql82JJA9SkL/w7rCIJY1qCjODjdBtXV8BjtLOuJDxXb1ZkPE2c+
ice0bAPsOXxwjF3n++gobLRcvHNMmpZXBy/7O+jO/CPYPgb3ftqd1888OOLZ43YdR5DR5gjNi2xs
0a0jfhFYo3R7PiHytHu27CPWZEGxcxYgmRudsyARnXMQkPmZxL7DM7MvGqz/m90QSR9RnXCGxE1M
jbaZxc5FcMQ2ah7vg5vOMTRAkMnFQjTnQlonZpE/wkGLIBo4lmf63UvD4m9FIDSDnsvfPSE4Hsn2
66w3jTeghtaJcfTSRdwvNqXFG952H4Uai7LJ3pt7c2CGKA9tNtLgyL9gen8sw15DAMARgEWZsOBC
9bv5HIgYBR/hupd7C3sLgYvNL3DBBFJ+Gomn7CGPjhjbxDLDl21OIKq78mZI/nrtL47a7DDHcVEg
qvifj7E0nP+L8Ju091/Db1NYM4xEWulKkEqkWQHQJLHEvu79JE7xqMhv7CFH4z87ucELa2yy9Nux
fqesaQUroOqA0CY+O8Lc3U3C8vGIt9ZIOvaFIGWBIz9FLonI1MaZ/jW+xtf+Yt3wt/eQQAW0BgYW
EevgkGMiqKZVnJzR8Fa+bF4SjlFMjIwAnxVbZPUnURNWp+Fa+vO5D2v+010WIQ/e4ZnGVFbEyTef
UYKwbQEV+LJ+We1Hg02oCoZXzEhvwzV/Hn4d24D0cuxvdGK4haeFkt2wBQx347zaHzOTG1je76UK
BjB/xGOdZ7dTGc6pq4UkyHf+meYrlmAUM07ups54HCqPfYUa11lgNZRc86R/SgS+5I9c+jGOdbPm
5pFYIkl3bCk0/V0WQlRe3yFz4mw+qg/OGTQucKo5NqWV+ba4LBM85ojR4vvqH9ENUoYjarblt909
YoMjfSd7+BGxkB03gr00EALdb9z999tJCT5lp2OZ4hMZ2EZUducm2k+1ch90prvdkMqaWdGBMBBJ
s5KvGAgHEwmiwdefeessA3CcvPlNuNO1xHqwekCVOepr7NpzyMYcbKyX1FaDnHNW5ufESmawEv/0
/hFHWi5SXk5iG3v7xnuAFwCP42Y9tlfxS36vAHNDjfby68L0PhYRGZGe41QEYa2TAapjCPbuMSYX
vu85ap23c+K/outypqi3U2K3zS7vq+6kJyocdh4eR1sO18zZhc+RwNxmAt6OEHEi/jlCPFRSoq/i
dHcqPfQqzhEYrty4KWJrZS1pWTWOkA7x55HJIahrlctxKDGYj6DZWaVYxy7xR/mQPC7uypp0pBwq
lpmaaMz8307L2r+arUdt6S9Jp6oAbV2mpnGNf0k39WSh2yVOJt57FZ9wQy9s+Tr7u3sEsiZL4xFa
Sn79KNzoYXse37Uoe9YemzNZtfv+gQ7ytnwWD/BKQvZ4zzyZhCTpDZWSd0QP8WNyqp/nc3uWAuW0
fzbkNxNint2TyXJufhbpBIbjhQM0YQxH42gmJOYQ5/fhdiuJNfTH/my87ifye+4QsWl6xalhiGSX
6jJwxLy+szmy9LviQ8GCt3seRaxIfpTfIU1c2IUIaGmGIIc7keTsSE3o4RBZ9I27ywetDF3U+cCJ
z9atjFjfWcVJn5N5U24wtc5GxNHbOw74MMj+sN37tzBH1+yjb4bmc/wfSUf/PQzpeKH/AibBT/r7
C7vfx+//8Bf2Lgxq7tOvo1Y6YEn4n8YxxyP/X//x7zY3/1vl9bCc+x8qr79+fEfA/9eijHT8xt8R
RvrfcGOT6P9CzIQ7EjXSvxdkgBtRptEpqkqyaWGm82dBRlH/hsGOZR5/fhddGM5/L8goCjVXiigi
xZqjkCJZ/05BBiT/Pzre4rtDPZiyMFx0ui1V0fwn37g+ro0pM0pClwOvsxht7020Y35IRiX/Go1t
A2pMA7KmlrGrKVgEH8ShWqcrygDbW0NyfVi7nHBy2gnUdKM2z8mQ3BvB5FScdfFZr4vDii8hFqlE
yikLHetW0/c+ligr/YbIAeWFhmWpGthtoD9661Zz7msy67WcpJ9NBq6PTrXC70XhlnRxcW3UFsl2
h6w5L2UVP+x99WZL7B1r70kgDzRn5E3/sm/04K2zMTpDBb/FShvrNJYxpzcVGqIOa95OtmR0NVF6
L6U87GqVXtCqxO9xN+rPxrRgE/ZENIL1IRSd5iCng9ia9BJtROOlnmLaTla5pmdRysSExDuGHjRm
tT/gsXwV1nh86utEh1dEo4ouJVU0jRpp9019zs3OfJPoEotMEABv2w4Rvm1iDHdiTUMn2XQXqaQp
2Ni6NxHp1MOM3Jxe9vImddO5X+pvak2DmRAXjtao2Hc023ZD5iSGBeh4VWa/bcQFXFw7weE1pa+5
AG+SIvkb/rZvW7q+ZlqLl8AuGjbqtA1V1sEwyPYnkFUrvUTqYbey3DCjvJTAg9GuvLRpSgeMtoQQ
nAFZ4RhGU8rEyV7nXVeJ/LqrA82wdNbaopDRupP1RHkJru0FPpsRDgTfBsy0s1b9ibU3wNfefGoq
xQSvao0XBJxWhB/Lszkv2WvdaO8mbCQIByMn7mWK3YUeWFpqzV9al+8IokaKXDRhO2hOYifNtSAR
yAAb5XXKDU7j2FDa8JrCRKlOXY3/oUj6GWQHFq6zSt/edsI/+jXdLM1busTPVhrkaoXmx57ecBWP
b6ftmu8gitE1VcQ0ayP7qP+oTmb0tOirSj6goHMIyee3uU0sT9qn3msLGV1AWgdaLA60jAIZwuhX
eepTjcgHfAt8/61zhI6uzVrFTEUFBAFYAYHFSKfxmk23FpyXQ2d7D+5U6u+DwF5OS5AntJTtVRWS
lWXcpExxF+tAh6+T6hhK/gvVzaFdk6n+cJalbOylscAhTNSZfVYSJX1bBHXcfVkrkGwwf+wdY53L
ZFSrhwLkqyLPpCBLXiyVhO3erDpxRFKfhqEhj1EsnHBU/WVQrY8u0b82JRMq0ahpplAa7GTNfxWW
/sCYfwaBQT5oVug3rA2yReOCjH22hnMqTZs9jkzO5QCVF/SqeFgLGw7IcGJ+FW1LlRUfYrymbl/q
yDFlS7HXtKF6IW2HQQbqxQTUsKtsMGrHAlXLgKECXun6dl4zdB6xstxjTaTJEd+oTpzgIpe0nu4V
wW5elx5iIL+UaHXAG+UqStmzLGGAYXR0lqy4i+K5JH3r64U0nNb+KtINjRCt0ECaFTr+OnZOEclU
LwikMMXhRbZmckYKINREaqhUoDcKcSiMrybaxshSm1veonapsVGEpKLWiNNp1tIWFFPy1mIyo6pI
oZdxDk1ERTw/aR+lwtJm0rby+56aEKOH2lfM/X1aUbaCL3xYKOzCvCOrhxOa06nF1yrfP9N0kW1J
nL9icPO5VO0n7Jsf+64hTERhbjX7O6rXsKpyPK1iL8erAXkITWAxZq5kSffuYahwDVXEpsKro6Ga
UkB2FmglkRbtvVc5NQrpd6vOvU2pMBEswfev5iqBQJheNaML5lhXXamE4mW0qWAPov7Sm9nPrpG+
wTIIG5POU9qSqPPVe4yaAgOBbcFblVaGH7MB/xvJFUrmlXTFQK5i0RfKglg5RyofgC0ZhuJBjcAG
e5ceZ73f7QWJVr4t+GzidnGpNv1p0LBNAVyWYtiqPTERv8YrTj4kGKDsx+Xo6Jv5gVvGyQTxi+WQ
fEpS8XkX52/YfqOrXKYDdiJTM1rMl13cc79Y6hpKef++gBOxYc4/9AdgbJOJboFOKMx1YPPPyVp9
rbPhpajohV+ygoJ2PBbWgbG50LuMcWozcpSW5dmdVfx+JESYo16PWH6W68NeroezPHXi2arwbpef
lVhc0M8sHKab+IKZ0VNSUqBtiesMSLW23DVoSLqaLuZJPR/uEkEnjc9Gx6+1SLz8XBje28Z8FzKU
V5qBek/J1ZdUxXZLhnHDE+wrbVXb9zQB6T926oNUzs+9WtNN2rWvCtwMuHgkmPBRq21ZznjzOF8K
M41G8tIInjwYP+QBDABACejXOu3FIrYQRqU/4c+LuUQvkeJYtcpOugMTqCaLu2XjS304vVQ91Vrh
oKOVb9gJY46asC5xgthzjIFUgMzzqN8GK34cAMvPE83y4vhmivNTu4u/MNKiibdE5gb1KZqkPFCF
GZFeqdA1IPf3LZG2MNWMm6q26MaT5T6tazAqZdgt0w/cXL7F4/pCNPY8CtuPeEUPta5oTxQjsjSd
1D9YC1tZDPFLnWRpVM8t7bXKBi70aI4vR84+HZl7DC71fPPhJHvDRO9Hnod5rz6PtKC7Q5wazpD0
D2Wrqri0wVlq9vVFT7K7KlavQ68DtJ8jxHQXRSgfk20JDbpHwdSCZDfX4kkrxHvZT7dEMdoHLcl/
wvrL7bnWrcDMuP2NnlLsGfCGUlexAya0v016DSzD2NkLcLs1EbLDpp5esWcDzSb6NQ5hSa1dJlrj
IIvjEaSFw1RcV6WAJ6zUP7IN4Idh4pdH7qofHxQcaWEPuKYIcmEqHkxpPNUpbBVElOpI6XqA+9ML
8PHrC4TIawnaDhMWt9qgw/QoXEPkwdjkDrCjOoVKkMx2RjFZG0BVTqJPS+xDjK9brI3n2RBvMntn
pRXhOFpf4yTeHFZVeu3nY/yl+nM6m+AqsvuiV29KO2J5NpPD24MeNT2eDMHQDH5f00IPkNBAjZbN
pOQEsiTLCgu724JqXUNx058naUYZJoHpboPD6F2Q6BUpVA/n0zAteredsUDQVT8r0MLIUnfdBAga
KIAgpclMyHi405N9mnQJN7ieBpX2iLQ0MufNjDZURPYI/X1VSFDLXUjs/SgYFklI1DwQnBKn6/bP
nSZ6tdLPTax7CXbhndD6uio9AGd3TRXIs0Jqs6b1OEXU15fme6mOFD9TUr2dTkynTGx56uzkyX7S
MmKhVlzpuW0/DGT5Tr3llLFjA9vY9Rfs3Mdi7KK6Zq1uB5RHvUbnz5ij+qSqqXfBhI6mZQWq5e5m
rjt0DlrCTTT+JdgRG00frMusCZSUuiAIP1Uz37YK7NqqPe0YWVbJeC27+IfaWCIvrX9uSOcdc1le
lLLo7cpErF7OLOHc7JlNhyKE1iSvLLGeuIJlR3gh1tJV2YYSTnD2xdDKxz7GtBgHvXBIu49lUJKo
kqCEY+5hi0p62QfKckjeMgKbOmuI5VJCxMw0bku8XFEFnGBEIsW6xxCrK/LnnQZ3jWtRu9dFJ020
Sfe4Hr7EOEDluM/bQw39sQDn5+IG5CEGRFsyfdXx8wUM8ntF1GvtzZK6oC6Mi9llT4n4pcJdUNFF
wnVpwFeLa1P09JnxyloLFmmFLbeTRWfNEOefSJ9s0OBRm6mf60gSQorvRsN2ABZ1B8Tf0Su1fOpV
fe1RhKRQeabYwoSrccQB4pcB2Xx7mtnspgzCmvhNLyW7qkhWNfcG9HIZa7901uZlJQGed85ePzdW
crbiV/zu7QLrrBV+q5TWHuPXqSwLa7gfemr6Y6VG1fCyCbXTFvTH96I/Y+izY1SV6dKLvBnuij+l
KtPalqZ2KSTnbKCFTMvO5WRwCo+RlaPQsrCzkmnM4OoamFsATv1il0Dxjx/50H7ZFxLVrc6NxlCN
wDrZ1agBsN4jRhIOvkLWOkPBkpZiAKFTfCbYM3vtJQYVocaUgA3BS9rW0eOfaUdtWJuv9SB589Bz
vCsx9GnILCLnk5MmYIWFK4Q3EyZOk+GkiWiCZ6Hev8CN0eog6ce7NX82ev+jY8nMdwW8Ykkfl7B0
ngUyFu/M8usBWtqIwEu2hmr+YvWcbOfZE5URvSJAIvwJe4aJKIMzhT1SlEJoxdZ9mb6u8iuaLrcA
jjDzluCrfmsA3y+lFoHKpv8P2qmG6yQk98hU0h/9ILvJKr5rxhIWhRbsasZC1XzNGryt5MIXWzGc
WUmtnARkRocUKnpkHScNwK1pdPRA6/yk23PTSSqcNLISJeWk0J5osZHM9L6kKRnauX4WCUIyobjr
aIARJ7T0DXBIorQiPvW87QnpzIDK+HCmnWr8MLIEUmFzwh3GXQvzXku4blviI8e+hxz7iWKrMIzO
TgvnKwwkH+VU1bwiVUJ9MPxtlcSDN0epCBN1ZEF8Eu2IDHv9SqwP77hpbuzoGuTu0lHZULdiOtcS
oqpBkH6MWe9t6hiWpgxcYqaaQcSVVBmalBbdBH5TS6hlZRbVuFvctNwQ7VHq2PGqjF1phZsigC2Q
JPNHBWSOT0Yj4zcLgGCk29z+wIjNYfMIRdqi2WbOK/YXSbY8DQYeEpOw096YmN9UyfKToudoL7aI
wibELSKBRneY54IDdC0LqG6i+quukBxHku2pw+ZN9AMOAmQIGlosmrxzgFUGNUyQP3VHDXOkUqC8
rqb0baLYmORdpKvKuU5phZOnUE1QAcnaQHqdhSPLNoT1Am2JyCp7N2Mrom9d83stdXpDc5ZOvBp5
Tw5lyV96bXKRrb6sWbyd1Km7An1CkIqfZa4tvrS/kk34SSaIzeqjbGk66bPPVhSjdehO1SCeO2v1
LdWK4DvUkZ6m7/hPuuteHR4OQY6tCbjM0BLUH1abmBh5dd/rLrnvSnLK4VFh53FdDcnusgF5SRoy
+1EepeQFxPxA5WWm8DPGAHOZZ/oft9wT+s4Rk/qXvAEvVGVY9i3WY6zR2JZ0owX4XX0Yh7yzd1VX
AgM7BUYrTXEYte+xGXScAOSS3gpp4FBfv+Si8Z6hoLHXXSIbDdnFbaxmOLdjMnxfd/a9rahJhKyE
G6NayZihTamnAqQMlXFA25ZpQZGlEG9MmULDEkOPsYibpWWsr82eNTforvEXGUpspAn6g9T3+U2P
FdHH7ARrnUYs/doggyLk2D925HT8RmmxYJZA0yAZKOnIxDPeJtyghWjcuFOIFcBMIWgSgEHYiTTi
0Ts0LRrTnK4DGfcvs8ZSRZg0OhK6md49UxauvxOV/1ay9r9Pw/41C/t/gl/Nw/fq1/DP6dz/D3O1
skqq9F/nal+L/ntW//prrvb3b/yRq1XFv8miqstkZSVF/qNF/o/meVn+m6TgbA6IHoWMoah/6mM0
+W8KNFtDFGVE6jS3k0D9T32M+je8r2XZ4Bl/O6ZL/06u9kjE/tlPi30bz6KKNOpbumop/xdrvsNb
0KoGto4kboJYkD+6pseamYSVIn/85ab8N8275KuVf1LjAL0zOVaTbJSs37qcf2rjVSWpK1kzZlfn
bHsvM059o2zejTSjzJAmQ1jj04mWZEsmdyh3IzA14c3a1fiMS8jkr+Y82n2t9vde+amVxC4EwlhR
pEP6GB9fSiXWXV2Bw9Pi5tzuI7SNUrjJ2SLe6hZsZd3OcjjVUvUm5qd4HnMfgRCpgUZWL9t/fbFg
zctwhEKlFeW3FhlpYop5VC8GRm2NRAciVdwgLXJEnlr8fcyF9x5y4KPUj58cl3D/WPoi0MnOhlsC
4kNZxFfVYMNdYtLh0oQH3HQI3BatoAV9yjk46+VZ62bpJe0V/RxbLbyAbdnDzthXdxakMVw3GLgz
LdBPBW7IT2So5oNk36vzEGHxO9yhN13xSoL9MTf0MRX5EnZqU9xJCD1CjsAfio/HhcRQefW+yI/U
IGGsahiHyYUFNcwsEUccX9J5XWj1Jf5o74pAt0w53FTyxZG86JyC9nWBed9OJ8qKwIkvxi7KAdTK
Z12u1UstTVZIGPO6TnMWAYCjKwUn4arfykBaIGWshfhc9Srdo8+WJAuvQ9NLz+hVYVacJfqiDZzd
zHWZLnocb9CBBkQbiAmXTfdnadWe612nrJjsY8B+/CL1cReJXjdZCZbWhngZRBHfVcWC/VIkE+Ld
LJxJ5T9yVowdqikkmuGQv+TNZWz1+VmI43M7kRzKl75DyylOb8NQv+eWMp+LyZzOksgG2Vl6uMwL
u/lStE8LkUooqLAoATrhtEPfJBMtEg0Ri9wCREEmcoabNOOBeOjUiXtLDgqwbJPv80vbpfqjpBaB
XJ/JtVa3ISHzOuabARIGPIquYde+9KV4TnRFPAO7EcKiV1H1qMvj7y8Tm+uU1dvlzx9lsyK52O4A
hizYFSQ8gl7bPBHI07TZV17BNTqlCTGN+IDpdFHkbXgwkz40RxilWkERPdcoiafmMzhV8tRgxKyy
mKGaNtZNG6li4J7M1CtyGvYUBe9ATSODspvfNAOtCKA6glvhV95lZZgfJvcGqVxE/FVzmQusspli
GV6nGHTPZXHN9xjL3WHVz+P0gu10djjmZBd1YueT1vw1NeNnASjAWwbkIFa7EZgUqQYgjUj7ZYDh
PvODvHqjSdEigyRWTGu7U8rY7hXq58ZY2AnXUb6C3CdJT7gxwYw51c1MG0CC5QWO8usJgN+jvnTr
Ka6zHaN7Gop3eCKbkkfaWj7XKaQWrdTfyQ+TekvUQDNlaL57tjipBl9yK+ZQVItP6LChSqHHrqZi
fEzgyvlpJT5VwIuIwd10lUgkjZppwxKSsoayUR7HWHfI5z4dfnSYHnpNsTwjZNxsS06EYDZ3vym2
10bP1ncJFwlnnuE0gzbcH0nnvlSYkfmAIYGIVcL6vHdCmOlD/rUwXWBXgrsfzPhMAiH/55ffP8t7
raOFeESsLagicS69YKJYNU/YqN8FZaQRM5vKCxL1/NJMmPjK272cxeI8z3h+5h1Jja7gPAso058t
C1XPsvX3tkzOfQ2ycS2k51wgWhxTug7VZgjIA80u7AjlsVdFcGx1MLQr3nssjtDLm/FiFBK6Gjke
LqQwAQuLwbDwf4BN+h9flHxHpTis3h6TJpZnXX49ersoT3zBKD4PV0v7msCRP4Mro3Uas+7v2Juv
XldCVYb4d2TY2i5ql+7JVNf8wZgkWt7HGCZrX25PmkbHdNvNVDVm65wYS/eMacRtmOLsYRcMmvFw
sls2AyviYf2u7pWGEZAM17OzRM/oappXFxWaSjW+TWazeHmS074CsPY/aDqvJjmVNYv+IiIg8a/l
fbVvqV+IliOxCSQm4dfPqjMzLxU6ujJXBSSf2Xvtcx9mKM8DtoSZpqeTuZDvauyPuPfjn0XKkkEs
3i4qwsc4q/6MfHAfk0fXM411d0kaRG19OF3AkCxXyy6eEyeQx7ivl2ua+W+zHIgTwBL4xEpGrslf
0Xv1ONNlwM8tTLAZQqBtzUh+XijNbX/88IepOo94rddOuEwfVW/UQcy2tylLwvxisH9HaVvfJSHH
bxkN7QEqkL13U3t4F756K8c5+x09dlZA0dSr8qEQLXV8GohivLSiByvr5dVbN+MZ8zLP+20Y0viJ
Mf8y0+7bnOFJYZvf3WS+eK/5b+USkJdbLs4BMlT2yqKzwihFhQw15gNadroG62a9zjMJz+CUrFu+
eLxN69A7NVo751rb0CUr8RNyVwFWncGK4Zm7jcbJP1vK4NJfYKzU/nBOIhKLrb7Md305q+9p2BSg
b77G3p03TtJepOB/Ur4a3ivydHfZlOEAePynrQJEx/B31vkcbQerLJ7/+5hcBe/FDgP4Yo+tBkhP
ejnao+rxsXgFGr7JoblyU2ff9MhtxVX4Zi0aN70ar1Mb1cXNNeB4q5yh+HLoOjgWUoLpnPl3SO95
ZUjts9K9Agzzr//9KBtNeRXZ0eaAKdwxOYt58G6t2yTAL0RzhJ8Fvq7SzqlqufeWOBg2raOtp9hH
1B/W/qtbwYczDiETni1f4Vc51zyvn7QKWbbH2UsAFejox91nWMniT/MARzpF8FGx2Ci09YPNNgJ8
XSpiX9gz5FkBCtZkANbgscy+do/G68ttUoxYyExN51FDiYJ+iXCSk5NM0/GkYEwDNXbLfeg3j0mI
bu7Kr05L7OI3YUmznvm2hTE7qTBVW8UjjA9XUSZa1rTE7wZA2w+ekcueP+kBQtLOK2k8etdoxz6D
e+gvAlfolsigbp9E9IGthYIAYKf/V+HWJpSkS6s71Anz9N9HmBcfoyt4Th0HTPySxtdxENG1N52+
FuacJbweO6fpTkEwtp8lsXIkG7k/y2r6UmH9I2O9y30IBocbUp2tJMuf4D/mT9lAML3nTTWvrIIB
f044hxO25bPbq+Ekg4cYgv+qvOJ5yQ0OyIWenEiI8Etk5kkDi5rryf8YCI3fqBncWh4DIvVb6LDM
qE4lYOtXbwCA7421+FXa9TapGucf3sxL4gGvk/3g7xV8HLboVfsGvxErTSzru4yKeN9GYXSKIws2
MkzPjZrS8rkVjOT4itxfupmAR+cRZRscLYBkwQ1U+bfbjcveHsdp3S7Kuybadq9gQVFfus7Nnpj3
gPCTH32czafAB6fZzcX04kTFMWCNuFEYie+eCwLWsqv+tBSBfXHtSO0sjd4jkNWPQQfXmYr2pa74
jfmsWXIYixFP464d7tG3QLvhaWnI580DSYR89yur0/JetkLtTcld5vKd3h9f7N20D9+62xQUh4O5
WNIzl6Wbv3iKmz1oXETcS3hBGUJIUw01enq8p6ac6Yc3gxGppbn+9zG7kJdnN1i2si0O1dSfLBlP
d8cKlucOyk4/P1KPPL/48GZu0hH2bqoI7I2XAG+YQ8pgPPvdteF9tU3qerxCKZPnuGS06YTplwOJ
ZS3IWb+jBblFSAg2s4rx6rn+NqoH0jS9MDtWw145j4I+Am4+p2539Jz+1xi5kPzT+ilb/PhV9C8o
RIZTpz1SbbrizLp5/scv2cWyy345I7duNIrwpRylDZM8m89EF7hs5iv9SPXreDz0eIoztplsjdSx
HGJsXWlMCLPvp2tZttVnI7S7Sx85hQACsivwun/e6NR3GiKSK3g9RUVa35ugre/144Pd9F2wD4PW
9P8/Bbek48w1m9TvvFOdZN5p6brqWCO7cEUXUJ7y0QgbH7Kb4DHrvAneAUcO+THpjxrs9rrM/8Bl
q15k5TwVtZUhNKAe6iVXZ0AaL4V77fLU0KIVm65X6U7Xggx1xbxYjdQHPdKJl4p0qvmRx0zWq/Pa
tJDEmrmd/v7I9PKrk335XLeJPFVuzri8yLofjWKUIgEzXarS0vugqfCmeDY/Z2v2qVyyXdaAlxmT
cll7ptUfJBGtwWGXP9W84Jl2e4HE/lA/WL7RA+3LuwZLSUVy4qSI8TBzuuynxwMgjR5fuuaNghYE
ZcccTeoQ3R5417XrNdN+0A3qX/EWZAOCT3sKrs3END2xOyQqRdvm24CpO/UvpYBtCpJLiUHVAEDX
mWgc4m2DYT3OEAabYmBZPr+Nj9Y54SCDAHN6sDn+VqXcO145sYcpmWCPzbItuDt2tS8z4iJ66wUQ
FN70VizPjKKbrZV57BfJDLIPQ2RnuzER2T0UKgSEjvwpiurlANl2uOXsKmjdyZvttCP3ZWK2lG3P
PFPevSLN3sub8OIm+ULSrPejIblglaFtAKvqEE1K6gtgOHmKhzo/E1t27sL5tYR6toegkyLBauBG
klDgQ5d5sietXhgLYFguQK7mEX63JZV7a2kxt4/zttR9fcuGoXhWnc8rIvTUKoNu9TRkrOT6KDrn
gZDUpslPn7ypbxbTGw63P7ys+DOhbi2pZ45igLqeLg51VY0lUWXNXkaSDZjTuls7BWieuZQ6TTbs
U9MBz0ljTLpp0L57UXCgu82Z83c4dhqySYcHci/u5fzeTkBHnbJejijnyq3Xk76Hzmw6KAN9YPme
UC2AIPQ/dOi91l2A/2ri2JElrILFIa0XANo6UYokMFWi1U6tH6PfH8vStmFTMgm3chcdtUVOifpn
3O4zAqMO5JhOUrnIUB4Aj1qlEM2HZ1oYr0g7DgN1s/xLpXV08q4ETFerTMMjRB5k1mOVIaoCHLkS
ObFBnXNFmVWwUm6cbSO8T4A0J5cR0N6TNDYd8+lNyEl9YJTy3iQmPMMXEQE52UH5IXpkKVbjIKJO
FhT8/CDow/cgc80KVHHHpoClWzQBwkxwUhUVLg0YJfDi7gln1Uo5b4sTcGwQLwGlZqXzkTpNzj+H
m5tMb6otMUn7W7LH73Ex/xV1luxiMlUeWiUYUn10nAc0Bl2bhuvO+848FncttNY1iXgBIkHsXq4k
uU4UNxM05TElAZSh77pFzoKIze4QEKzYyI1E/LGEr7hU+YSeKGdhuHL7nBc9qqPMWg5z90v7IFAh
0PKXz+1mDqqcJsb+0SwlEdzMljX0I0IfmI2QvrHR+taXZXwWg7gHRpnNshC5nc44l2WjGQC4hArX
jK7LKakhBhPxUPGmWTXMPADXcC0gvjW66SCxihzuaxMQ8/b48OKsOampw0RIPMviG9h9jeIXiGpL
oPDF6Ph9Jp+YBWz4PTVoM2LxE5Y2rr4RC5IXX4olhXFqd6eqgZ7W+8lTZsSHGOOjU1jFsapxqyfw
+xL625UnWsy0VrvL6khtyAy3Hu4Ur//T9dm3PSMYXJzuHUUEe+QQ9vXwOjm+vfLi9tVYNvamDW3P
d+AjY3zoB6nvOfAX/0iiI0aynICxqnWPOUQwZvJoRCdzmOmPVmysDZF9EUDSByOt/Ne3UU1t7TOB
eC2nlkRisnHM9DK17deSRfc6z5/l3LzGFHeXrvcuU5pzPFjnoodwC2ZctYIwoMR69QeW9jr89pvp
j1jEhwdabCTT2PTp35o7hqCk6SYcRIMxsqIhSUFHSkjcPr4vuFqw05A5hs7ibbtOgTHmxJKRj0oC
MPjZVhp1f+O+yzFYTvGEhM9B6sfjEmUAhhC7Wimcs3Igztjk59QV97Ihqy/iVLDnriKOz0YPEgwo
Fnr1Wsy/whpZTVcOmqUdr3oyKiGXeHy1lbu8Tj5OzrwhStwk0NE1VL2y1vXKa3/lEbBy3YX/lCUJ
ni5PoMXfmFHY6DSBdBE1jcmo6ZCNtzkkEsxQs/sdOyVq/1L+/t9gvjr9N5mABKBKsgMliiuf0o1u
WwcMGhOarvxZStRsvNg+I7t8DvPRWQ12gdvL9M4mjZ9HGX8XSTzstEbB41qk1c0FILWifCTVsB/J
oh9E+JF2PVylpQhZmr2vadi1I+nfQ2NxHuTON8x6dZtq782yPXERiPZgE2XMr0LsttonFi1H+j+T
JlG6Qcv7t3sqGN1za2Yua0jvNRSkwUzZgiMga3Egy16vu7iHgFJ6P0dP/PBqMryXHJhoEOLSQGKL
6gLOZdfoQ9mI4cqJQB5kuXO7IEOhgnl8yA5l3RzUYMOt6Vwm9N3wkjj62taElo0Wejo/ePenpYMV
7v8t3OZv5z6VBQ+gMYQfp2d/FoBhw4pRghUh+vUPw1xd0ALiLx3a4dnWM8KJObC3Xogo0enYSJqQ
U39cpnXhMYzLwKJbkbO3mQYSwmhB8Qa3vbMMdu/KxkUfVkRFV+lzaUbOGonWJC+JNIpKdltEyc0m
SY7CbsW5Gll+izaO1+kMu59B6AAG9LSwnmCTnlv7It9T6dIBCZQW41XpcHnN6gFF5oRZ3Wqbr5hQ
x8BJQDpYIMG5EgiZbXQSSsSEzHoweIOJgjSs90RCk93asy71AgpXZbqvwb0ykaKJ84mkVK0dkOTX
76OqFWQs+OzQJqAiLBLbjTIgOaoEEFhml7RNPRKwEfahmQUb+OpjTNt4l3TRsyXRzozD7O0WOend
7JT2wUKd5qfjb7tcxCWaW5+Mg0+XPc6Rh+hAvCqSGzdezmBtST5RCcmZScC+o0tOypvIy7Np0flX
r+GiAgeoWMD3tAXu4BM9IPV472zSNEefjAaCMPAbxcsOfGy9LUm22PZpcbPnaNdEITtnW91HoIF5
eco0qmZv3A0j6XuO2/3rxfhW9NYtRY6/psr/K8vpb1T0/ZqXC/7tNHsdZHVqOp2i4O/6VaoZAlAM
75yyB9bL8jcMeKo7UxV7T1vzagFWTII3EQQvc2z/jXvvXxB5z42Z/5EYDLYAlhj75/7ShQ1MYatm
XrTMuHyNtWwj0wHSnMU56CrCa/XwrK3s2PqIniYrTG4Vgy/EgETu9b73bUpZ70KK1UlgyzVLjZMU
dSRqpOBsAgtMQMY/U1rIBLqm2esgJ6Mi0tXKriexTopqPzjNhTk7STgsPtYOqVvbdEmIGJiJOsji
vbcgYBsLt9ouAsHiQB4Ud1kOgonYSS/3vpOc9ACp5HdCPbwqMw3Uf8AGEJOVDl4V4Th02b5lmNvn
aD/TkRwo4tfIYBFkCiCTC3pG2eSuIIjLAXK8SyiW5AsGBMU44Ru3YuBw6VWKgB9eOkfOQ4Ndd3C1
kyE5OLK/10nR81APKn9CpUUL4uUo8v77yRTZ/E2g6+6YkCwx5YeoMeDVQiOHhEa9DK7ek+sX31sP
iTDS+jOtPPucRGA6DvWlJxYmiboKEncMBmpyeQmI6XNMJ+epdcefdlTsbairn00FDnYWjC1TZ+g+
Qbbn92VJDjLQ+E/N5BDJ28/XmDhLM6TqSg2bnoUEzJnrDqYUmvRK6F9saqCi4iu1/QDzeiJ/5WXy
jFYK75idffRzfZ7T6YQAEdVs5f5WZYWw8nHRGX+tFi1iYKSvEgT4cdaGgYdu5DMRmbCunQ8/b8OL
R1W09ad/jv1ZiGzbMZjdBCkd9ojoZjTBd1XMe/Cb9rHvE3QdkhSgDnne0Ipb9oifHrLxBXNDvFkc
rYA0A/X3RyacTKHI+Xr8XXpGAmVJskeT/8t09Uie8TOSzEKbEVgp8IgVvHyDsDqmVC3nqqvOsvWB
6CgY4g/C0aru8w19q1gNgkygKAOUXKVXiVr2b1vAMEzn+YCqsDi4D5Vy4mf2uQyR2HeuwUe7TPpN
E+a8nsiGRiJ/zfK4Ovu1Ofgzggurtss9MgHwngNmBkria/9QlfqhBLGTM1QhvZ6SzDMfuaRpK5MG
8xoJRfS3Ebz4dPYfnRENa5HUJ+QI6OnkdXGAJIoKDO2gHu9EF/FuGO74dWSqIE+4a6bcd6SJG6Rz
XBLdkcPmvA/NMjIDnzhHkwCPq3RZ6zjhq2b98R06jKnzeXBP9kwTLUq5S6r4W4yetZ9CBByybyGC
AWX39AJXxuNS+rVv3x0R/pdZ8UqOkX51Z1aFc2YQjT3+Uzl4z/N8+hlSNTV96D9Ke+o3Ez3Tw+3C
2fpG7Go/a9v7UTAMMgkj27Aur7JcFU0gblHAaijBnje616gcgpNDKhMcb9CqtH++PcynFDo3oPTS
3eiItyiI3/LoV7CqFI7nQqChE/NyxVACF+BxxfLuViVEoqh2OgZd3K1biYZfK1dcfi8yHG5thms5
YvJq+24PA9vIj3r09mKMrEuZVdc0aqpTwHVchcTaX30GtbJEscv+16x6t6mfXRRpLtzfo+oQgYw+
aFYr78Fj1fO+iNvwVbpglYXrwELzYIAtPZvJBfBPQRNR1Wipsiy7ed5Ifz22QE5yqHjMXKOz3dqY
hPKGKR3L9b0fTz8GPxhelo4QN4xCvDeKbG+ZwD83IlvuYzE1iH4RJXvtc93U5TkfkLRlxO/u0fLD
06mR5lYTYby8zuWTMUY+Oan+EY8q3IomBX6eYkF3zfiTVLYn6JoPnV4XnhwL1AsPws4On2SNFX+Y
PvqBODXLEvesKr/GkEPHb5Pw5rcFSDQbNNjE6yPvb73FQtrmOQh+5yrFxDjB8pa6I1UiAGdvBfly
x5bG9pvQABW4NJNEQROk9MgRZqxpTr7RJXSBbDXpe8y1v5KfTVvuNoBIuhp2f4tFe7Bo9iQvq6bx
X+NUIiMN2lW4qORgFyWLmuhLsBSPQ+ek2aFU/FVr22bW1aS4YkanW7ATJW+tNzfnwRHTkSeZU3Vm
GOtl0EdUcu8yf9x2DnoGkxbH3idRlzzHZpeo98LFLqIzdjWGfe+LHfvHR1CXDCpSu227ZTxfQ3jq
xzsJeWIrF3/etUGR3zRM4J1Xg05o0XDFi7pB4t4VTvhrTMlDjibjbWZrZxbW1tE0/EvbukLKMSYH
9UhF701c3dxo5tq6XrYvqdg2M5kfm5I5A4Tn/szdupltjCMBHfzaKMmYNoRvLLX+UjNvNiZv4drG
i3ZTc7fqKX185pYry24AKz1WcFlePLdWBxkx75kHLYAvyDg2CU3l+GtOwlMwj18WnPzKtiDdhbG6
Dzie3GAO1wywkMFa005GqsUInsR1dG+aKNqH7sOJVnzHDbdoi+pjO2hxq5kBkcxJM9Q9rjGqx2KT
5/G5wre3chJsTzqs+y2+Itadt7QjbnEpPe6tYMS53ZfjaiaTZldkwSdvPvT3mpdS1M37xNAZjoX1
h0SVbl2Msb8JsuIczsF7iLLODUdxrznEUX+nezl7/boV5tBO6BTCxyRxjKW594y62UStsyUdd73w
6dg8EldU8bmUd8XgezOhwlsXuXXSdm1vKhkfR143/9IYQODEbnHE5AjBfQegehMbz33yMCRUwM8W
/kwI7hVSEtQSdkWjq4KROswK0AxSYnXgxFdDMsFsr8mroo6EnVRg0CZnin6tgS9QOvqZgKBNFibM
TlglrRaiOG8BtrZ13nRAh2zGyBZSkT+KQdNSclQB7SgviBrUJvLn6JoPbnlppqTajnWO71uyzl8a
sa8YRx45FH8nTfpDCpuegZfWphDIMUmm8di4saQLWv/biSAqTgJXSGEoY8l02qqMUG90rhRjj2j5
uOWi0x+WIvsTTR7KnUQeEUe8M1VayJRkHWB878kLA+o+UT/6UyIK/vtQlXBWc92N5zmbYE+VMEHk
MIodG76rW3sAoVr5N+DRYfAj60MY91tjV3BOCvOzHOaziJp5rZiPbh/hwU+5mnY+7UAymeE6DfWW
SESoVQO3XqQfU7JsITM1GX6FY9HvrMAg8tZdQNmJ2CiVikxBLStSImFCNnH/7E/g1dh5JAS0rOyY
g3cVIK96sirrq03Bd7sN8oegNif9WxoRnlOKu62sUK+4CcnhKq4v9ZzASNEulJpqdEg15qNOk3oH
bvarDQnqVDS4Kxbjwyl/jB2YZRxbfuPilT3dEfqjOe7DJ14h/5W7iO5j4h9oL0ZUmwM7n870ATNM
a9qzSbHuSUibHQ2IU9mLIllBbjP4vIkb70m59b8xbN68qvJ/5HjhJr97DvqAnlgl8IcKp90aUQ5b
O0+dFeOq4kJjRQ0WLGIV8h24ahrZpZifWC62rlYY46zhKU8j0mQN9vsAYfWyMBuZcNDLtKguvm+C
3e8905x/EPLPrfbmM4mhhPv28i3ui5br77Xnjrvy1fnKfGx9StnviHfnD7d29ryVphex9F92F5aX
uJXI4MNgVyiJgn4R/k66KU6FpfnKJ7legsB9ch4fLG06dJwjwAVBUo5FybXt5oVAL80srCrV3hpG
km/hDjVtxUDa/uoYIG3qh/dvzEsO2Ec78Ih0QJoFzrJktes9riJpMiepKuxBSNE3brq8p1yBlakD
5xLgrtgW2AyxGsRAI1sLxgaG74til7BWjh1S6IwVwjbn1R9Zo4486ZvJhNOZxSgO1MePBvanuyq2
fnlhE5wGYGCKgGIsdgMLKQ7WpETfr3uzWwYq5YrCSMzWL9+Fsih7+Ziy4VoNyx29T4bVOAH5FLtk
LGAvpkDx/Ze4ry5F1ckTSb9/sXRgqg2TfVGJ9GK3bI09K3sfulbu7NwhXxBoZMCUNBG++9sLIuTZ
+sXlm0ZIGN8lz9Q+7z9jMwiw3jMtSko/mePEvQxoB2jdcgQERbZr7YlcPF4AWTVbt96eSdw6j5Ny
f8x+diwdFgFz3rh7FsvBG5mBAMpQmQS0HDsI/XKdh3W7ro3l7byuRm5B3HM4MnhjDs/BX1wcNe7S
sidC0EcOMTn2XqkICkppurc0Aa81tPHBDrlL7N4uN8ixLjgnzdmzFeVDjmehjWasHQIfCIDzErsn
1g9L7aJBocbOV35FfF8/1PPRGeXPWQXVoSsa+xqnzsdI9NuuCfNXy5qgQYWPexKl1BozZ3HzxGfl
CPFKmk7xSEhsMvmtXCyR3Hn6YKbwb1k1LmUb3CErwhc1WYdaTR9z0Jen8ZGrMFWKkJ6qdNd9qI/5
vcyX6dkf7Y7rmDE9zOpjVp5JW+Y9hudulTRJtWGpaR07nrrVFKjfARof7mlqMb5MGISkCnP3uTZZ
mN51/B3TWLOMOiFZqrduw2Cmj/jnDvM8bGIGYUjEavY2LnkghKU1e3S4HAB5cwrY+fmwY0ZQZ1Fa
HBbMI42IyQ3tSQt2CJYYzJ7MMSxQ9Y3B7Irz8E4wAZ6/Zs4PiKxR1dfP9TDBEvRCwJ45AW9CGkYN
LgyRIccqvqh6uGVt8ZTOZboL7YzrGnPpRFPu/WZ5KByRrzPA2LGb/uZ1dapqluAytsiHG/j985jv
DbEjfsO7yafgl9rubq4X/g2npbjb7wHHPKmyvGRryfikZ79OqDFyyFwdZohRYwZwL2JaZAJN6GrE
sCMz/cF55Hdl0cXr2mvt2atwSk+Ry4OsQT0VHQRmTyPhR5+42Ma6cELTjdRF/3P2HNz8fbAnj9Ws
Upkul9FUF69G9hU41bcK+ujM+Hvasug9g/5n6mxPKUu16Z/RyXjss6W75ZbCmNCZqy2BlRWjx1Ag
IQhV+VT4JXt1wkg9QJPGtQ4lYYAo3uJdD5xuJGZkQDO9toocka4/bupBAoZIJQ5P/A3tEjzVvZdf
WvZ+4mEo6hyv4YUxclWcYh07kdy2CVy0pEpAjbK3L8fRvQzyfWCZOqYsHXPDfoZgv3LTlOFLlCj6
vmj6KDVzJpYz+oU8QbIfXRZRMDiuUV/+zBbsySKKts1cF59DzzerB8izZfpki0+cLdExszoqfsRz
VQy/ukdtmKsw3cyuvaH/CY9mKdx9qeqey/aYQ/f6Hjmq25aj1WxRIAJdcsx3ppRipDYRScUFsnie
Vl3OX4h2rjNly27J7LH4MKD1eZER4nRIc8DbhJ2d3BwLt4e3ft1P+pWEn4/Arnja3H7cNx5cDT9V
mLvYwYzx+JEm4w+fQnZD86sZsBYInYvCWtdDvBvnm4MKlaqwRaVigZ9a2NWZ8N9Eut0qdqZ2UwfG
XidtUN2iMfhQefFpTRMIbZZoDa+HTdLEW99zFapcvaqyJToj5vrM3fe0TeNDXrR0tQbhVh7syUZK
b0WFW9jLU8Y5EMMacpyEDzug8joUjjH6xNJydzTrGUAGD2RTT3GdWvOOGkux+ExBbzDFYpCKzuq/
Dx5U/ypV9Nc1fQVlY+pOXXgkV0h3Be4RZ6XC3L9REjnofLyPUKt+W5f+TQxFuk/S9o5gjLi90O2P
JDERJ00atsr79yTI81vTd6chb26NjA5YlSA41vJa5shi6AmbGmRlqX/GdbBtdCv3i0DnE8/9Nijg
b8SPfFJqWE4OXkKZYDaqTpnl/8vaKjpq18Q3ofSfIeqe/BYrq6jZ4qZ5wXGXIw3TwiYuqMS14tWG
7vzZn828nlvSdUOPEqFsCxKt8l2QsGMmg3pZxUShrSfBLFnmCxVsWl1zfGtjwhrJZJJhGoHr6Ath
bVB2aPUcxAA5wk5zMImvJfZgW83Tte1r2qG25SyJsvEastzKBgcDS8xOtKVoszgZdmOavvrpAP4z
XywEVdMeX1fBkE0kxNQ7K7/+4YBluUeuelG5uiVsjtN8+GPI4Bt4Njq/JH6uIzmwsJNfi8NVQZX6
NfOSJYwp+evrDmBA5d7pNnZeXEClj1soYTZQxTp7sl3tX+2yZv8cPmQgORQXBCZbaA3WquxqErVK
fQj1srF7C/xr0bAiqblXQ97pJG3ZPvLpaeVUwj3LV0uDhsjyXVJb1uaIxVUeeBqg+RrKjryK5ic9
h6dBY5uXIQmrbJRAx8yZRZ/b6nXR4ywdwh7Qf6VejZ8KChfW7I39zFw42+s+gBhCuNraXTxoWvJQ
u4z/lyoD3iR1foBTgImYfoxNHJRNyyJyJwRHMNYK3xe+Nzv009PouuV27BkXpJwrXVDmlzrnpVUW
EeYyZ2pWHZGJW778Nk6xVCQ2izevVSc2cC9LZD+LweOlsBhWcb3kOEdQsB1K5BPMKd/RrOCiQ+df
DxXIa7f6KSgo16Pjkf4FNBkwBjqALWVEs7FxVq58GeC6sHAAlqE+F/YIidhUZ5Om8VHkpAaBHnnx
UIqfaM8BtvqLWQ9udpdkuWwiYwGPlkm5FxBlWHUOoM9V/uk4fbvxQpYB/eP/XV8dI/JYTqUH99ZU
yaYX7sJJlX7Hy4CZwrHZwSYj6JdB/QHrgAkv1BRjYIfslgYkK6xpneBYvEToudaLMzh8/XBappY+
sAtj/4bbjDU/gaLskY6VYoKETfquBWusOID7wmP/WA6ODrHYGDaYusjQ+tIIs9ib9ZyjUv4Ik+IJ
hNPrSGjrRiRfdhAUTEdHEOqtdN8aXGdURtNuefT4VZZZOyRCvy1bOvt+Yv8rOtCO7oWvrnnKqMrR
p+XOtcjon1Gb2LHpTmmp3Fei4O2Dy33ISQu5sQRbZELNAH1efgQELlFh4tbWHIM19ZNm7rJG0rqh
xA03vKX3YbR81p0HN7dcsH82T8KcxwdQxUt7s82F+Bm0kN89q6u2Vj01G98nypUt1Hcf9FB14/q3
RZVsJ3LYj5kDN1YIRiKUxSFP0wYLy1Mm0b7Fhf5hZoqctE+79yDmq+87I3nPOGjwQ3DLpqHHc2r1
msfsX7q534gWWka/hOlTiPNzcXyIhNiMHR7tdRVWzdYwZjROBKtS5M9ZUid0PPVXwTJvNecRo27P
yw+pqN+7cNLXJWZRgJnghGgeQWR/XKwm2Qo7fwmiX40WgLQzNqLlVzfPCKuDicKRn0WEIiO6dl47
fWiO+RR+cEuAOlUy2bfAWVYDcqqDFc/oBJXOOFjFv0WodD0mDFUE9e1OtYGzqltkiE7a7GxE4Fhh
ox91CQwnK/fBTJRFzmg9LwO9J6OOZT2ocV0/OY8I1Fc8B8RzDBICc4twy/JrSHkeWYmGS4TAfGW8
N9NnKSgTn4g5t8agwYZ/AR/d5gi8jQ3DHmfHymJBDRS1yQ5BujzloUYraFP4dKjVNZ7wFrH4fhir
DycN3ylH00OMygdnpvcvrZmRl2J8uGE2iwsgNV+IqLVz8b2wCN8t8cJWB5bQKMH0i9q/ukvj7wJC
2jZJ1r0zobZWw9jAZ4xgzoRR/mriwt9k/8PReWy5imxB9ItYC5eYqRBIQra8mbDK3MKTePf1vdXD
ft2v+1ZJJCfjROwAiBQwGiUbWazZJUnao6EaD0J01XVQptu6yk9Z52jMBXJMOYdTHycoclLHm27j
fURA3fVHrRNPCcmlkLCPvoskIQXcmPEWCIC493ROBFzpINR6Jmoqbk9JVQejRXgHnUiG6H8PGmOy
5hK7bgZW5XBDWt7ReDnXDPcws1fYIU6eMCsdBmNw9noyKUdigZknhAEPZ40EYdnKOhb69G6aCgUC
gmYViBqhkOJ77ZtyCwTtZcW78lw7vJziNWYmH44QmlTyXOZbNLcbhH9xWe2VGVNzr4P4Vw1cfhZo
kSJGo7TvTKXRuDqbSbWestSGnLO2E8FX7VlDRg3GnqtVxcrTaY2HWXFmDw8RnMxUoZbPqCB6a9WD
2c/aqa40T4wTXJJ2wbBjpfImEoggNsJ+YhC+1QDTZwQ6NBky9jHgrOu2NEx4Q4NKnqYs9Evbl76t
ozU1hTBOzbvQMAqkhW0fiV/9TLkKXnegbQQndRKYivLdavxLWolGkOvRCmmipGsG3aNiCavolGSq
YsLutbxqzsRpjETiOVq7J1k2PNTEh7gOJYEA27OB4zV7yih4f1uR5DdESKh1rFPHTd5Tk56YW5U+
GyP5/8KMX5Y2Rklz4t+yP3TZj66yAXGy6otC4s0yTNzuFqYeM3Le80R8aJogKuUkqp8Mr7OSo+4t
XFFyiMkume1NX0qw1TbbDLA3BPi7XZ/w+JXYPk59G/tg3OJt0nBcDo09481mM2IlN1dH80i07Fs3
+QejcmQITpRLNEzf8wLcwrVsX+3jHysV9k7D8LpZezfZSisDBHuxZ9vZcYs600R2E/isZQ0geSTG
HhZ3iwStmJZK0QkcIF/JKNkA37VhBqe4xuipZhaMYG0DB5ywtGPrX242+7ZBeofZqFSM5wnyEm4I
F+ZquTIozc+GSglaX5Gt15jiB7N6xEX41qgFmHlLBYuVzP32a5lb9GrVfcbsj8+77byKG45/65t6
PrLo3WADwIBTG81ODliwm5NoSqp4wXMERXsb2XzezYA33JNXdSZtqA/9nzoXvs23uJQOlD4uJNgO
pr9ofNV1HYT8epTN8Kkk9yZIE9jATE5IEDBlQWT/aVm0H2v5ZqFZCJ5LgMz34SZTK5O24UJhX279
yyX3+JWXl8ZuPltCFl61T94onHIDYnDMmpctIul8GJw6Twvf+YDo26u9wGstprBqkPH45eJuMfbt
OJN5mPDadLAEY0Pz59WNNsVc+yvGBT9L+a3G/MzWfWyuvkkm3GqRvVj0UXdJTcGxjo9vSn3wsUNN
Ocac7ti36fu2k4fFZJ1QP+T2+KsP1uBThgnS4hNr7LVZFhxcTYXUUfYNDlzsN2UrXhNOAcPN2Odo
3Zs9onAULF0sJ8UVkGH6mogpkrXJvEo3KGvBEsKD9T+hp9f9dbafRCdh8rJ5AZGCZ2hauSwOWqiU
373R9jxtyje3W4TyvsRqgxse4wEi132DYtDXa7uPdHULkEf9zXaUp/snsiarfVyN8an/G8q2D7io
I18seHKt2uNarR/BhKEud6m2y0V+nFmseWrK0FVNfE5R9WCrK7riRIgohyTERgIPf+7wHIhHVpKz
/2GtI9b2Rh77uHA39fiDwI7msAi5L5ddnLRRQObgMjk1mNs+PUYLqorIdb8l+8OrjFCHO454fCkg
1ZYCTh/3F7ZRf4bVUSV+p2bN9QlBGyeKzeqE3eHZXSsecnEep/hVrgz8LiLGPL2VYoUpF5u+bVKT
Ho34GTR2Bs3MNtyg0oxNTiz6Xd8ph6rjhWxkyezTbY4Clyd/XPxQRPDQbBwDNsTSZl9qVT4NvWa+
sE+pNyDwFUU8k5u85WwmgsJtWt426SUx+vpjyY4bBn+QS7O+4pjLt7JP7avTYC1LWBoboo0gGYhf
w26ZzeYcn906gcy5l3XbmLmhIzk0o0PCk9K+qqo580LgO8oV87s2UKQGVzE2jf5EYDQoW9LDA0e1
WTsmtImVsF1manxRk2XfWliADSgiR1OOwy4bkzMeQMq+RB+U1tyfUpvgU/xURauzt1jMBolSo8zw
BV7AiaAzpBgGR+mVy/zL9W8CeYIGm1fTYYXcxsjCxaMoJWeYMb0aim54aQvrq6FAGPsFJ9MQG1dZ
ph/VANRLVxMaIVZciHECGEqWEhW3PBt95LDUGsDbqz33uoUSBQopr6oxP/WCPy6u209ysAdbMgCM
DoBt+mvPulqDjIs5hvUSsS+zMJDMQ8RiAoV/g3OoIdhJt5ezvKCyfsCLgo/OnV4tMcPFmCb0zk43
vd41p57vW4PgTCgxMYGB6K9dFCH7KxRjs5r8G4WVhm3vGCwATLFnFnLSo1QVseuq6Regqo59wT0k
ZY+5R+19Ozf5qrbPC4fyaIoBMzDO+jx39a0oBbON7RzQe03PAMMWRsvDzEruVKXxh7PSh7BOdXoj
Usn9Sh4yIjq3yVUybDN9sVGtGIBiHLhD7hzwYX4ixnluYaI+5MbRKHR103Q5vyIFN1QTqwdiZPzc
CvQepImnVuUNUJHvw439iMiDsy3v1yC2lBfm0E2SII4qM0wVXVU+LIFH2nGiYzan5yRq6CqT1rNu
4WKwkGh5OrqjpdKmJUrKIGBIrrhPzsW6/hoUWtnaPXlUWeeieNPb+UtZCuMzieHFl43NKrjSII0P
igSngVmAUCDR2e48achalt3tVG7/91xNFzQLNTA5OfIIFcJv2Rlv5ix/WRza4o3YvrisyC6jGoew
+8yrUptPslNfE7eHAj+VTagOHL32PafFzYiA6gzF9LPhN/HeRILLj92S4G4pQ29q80UtrnlslUFa
cOtnuEw3Gimxq0m/39Tonk2P+W4qLUA/aUolWT8A6FTq1K9s7SD6yt4aGtNLLxMqvrVTteJwUApg
OqQDYabODR1RA1KhmcJFSjOGKqalUI/4xOa4P/Q8mY/YGcjuOCnf5sHxM0A5oyWoiumxJhkx4b4R
RaCxpjbI52Ufj3eAr0vAUO++jdq8qDlVDHnNjSNZ25jXFDj3ySqCzMlecXDcf3lLvxeqHu8apae0
J8mnEy7Ux5Jg2LHPtL254tE0Evehv0f5GG7sDXc/9VCa2rdZjzJAzs889R4nNlPtLFn5KZjNKSyN
NiIt8ZRmu77OxZm2rOdpQHxL8+nWlVpzGRAH1tymmFGUPxG7gk3r2rXPr9Ak/IChWJ9jsS8KzHl6
EkO2aH55DRFHLWzWsknaeECwcGgJAG5TiX3dqSmWoVJ8ns1lbzj8QnXiEa273NGcBqx9jf/djRS+
1rjtIVNNx1a8L46F0JTz2Eeqm0Fw0ClvidDr7vs0AgtvmmH9Mx0rZtygdr0hZT7YmeF3eGBRLBk1
1ktcC3pmFjY7etXttZXK8nrQ4qBfmz8jbj8NWvfQa9avVM0WUJZ8e1wbKV0f4w9EFiW0FEvZShPP
qkOyfWs6yMutw9ml2PUlatH/hKz8obbN8/BZumYXojeTgY5rwGHsIHdEyhIPPhSte20kDzPhKd9i
JV7FMF4X/g87BI6HopKOL2YztKX75hL9TNMSG2XSHJfSpt/EmdgULVeXxQrqv5Kf3T52UdK4CJfO
x5g60cmElKTmS3AXclrF4Gb6KMou2sYsP++uw8qPhZVfUgIQWc5/2pmRtsH1bhfi3ts6S/ZJ4bJL
jS03KGeI/RIWYtyoYzjbghSuq9F7Bqqq11d6obKOKh4ivZMhel+pG8oaGnlxNQK1YDTwignVr8US
MlnznRhofUlm5dgaXM7dNvJzXPdbAzEBOwl78NmoNuPE3keNLfO2xvo+aj7zuTAhUi2PBRboLR70
kdTONsnFEyjqT7VH9O0sSkvjiQmt1kJHNX8abf11Tc2j5tzZiG+cAQ4qorHunD6H89XVh6hanhbT
uZ/vUJNLth+NcSxKvGkzCtqU3cm0iAD71cCgI93B8FdRM9agHJKE2upzzr5ttW9D3Vjo1dIJq+Lv
f+enCdH6jKL+yzfA9owGcuqUJQsXTTyJ7jB82ZY80iyL7oF72WsTuFyRKQnQ8a0zueMS0+e2nEVn
+pVBhuFTZO6Yz0au7rC/vpiyt3w95YZkqfOv4k6soBQt9eJCfZlbnqVR4wmSOYVyMVvhPESLm3El
w2Bx6vZQ6qvtW4XyXgjTDJl0CVA3vIlUqHRerU+CpXujkMSCOAVBicyPMeC5tvGUuWuKUXukLQIj
k5lDimLjxaJ12Oejum+LEbOmOfzCvbH8ObVfVywuYkxmCI3GI8ZcNFU2dtsCJ3IDZeVF1wTtXn2z
kSyF/G5EtW+J+m/JpswQYpntzQQ3KGITV79n8n0qJ11m+ZpUpjfLTq7u/9bfhHW64KpF2CgLjDx/
7fLsGWMe9hyZJRDUbIoXMiInc6HGXpFo4Fti5xhJ54dpGkPtWnPBKzsepJa0QusUt0xJs6OTfldI
fNsKV+a2iSv9jIOfDW12iPTmJ8M3c0X8GBA8ubTbWAYGLZ8h+pbywpeYWSsd8K+MyG9pQw0Mi1tM
wSk4lah9a+UaiHQS3qJpET4TPHJ6E5tcwTsZqNg27AHKdGxSfGJWxFHWGfFnQLhLYlxus6N+scWi
EO3uJyoHddnXsXluJQGPuvfrAgdg4hTjzp6ZnJ2SVHL1gv5gnuJ6VreTUgxeXtZXouhJwOL0hcA6
DZ9KE/tibZ45Xu70sYYVlv3h6KxUEy4Le8284peKLlh7VjmDzYTkV7pkV83VqTzdhZ4Y81W6U8Ig
pqTA2reCmYmLH/Zco8Kc39Jx4cjZLypl3UYs2pGAp11uJkA8O+OoESukAFw0wSTN4wD3lYUoZUqA
QoYFQHhVFBtkVUptF5YfkRG9VmyR95NdeemItTtV7ZVnIc+DIaf6RHIPIIifEYPekXtH9mBTj4AE
FSAvKKJRFMJCEQOXS9QS50sYtyQO4rT8N08ZId3F3S9mWp1XUXymJmZ6N6mnUGeBtKj1fCq06Gfo
V4yPtzpa7LNqU1LHS3hvRrG97QWRr3RVbqOWrIdZ1h+sjBbk3b85wY1cigILCLnxmduJN3Zyt6Q0
RWlYwaBoHNXhQWug4LgkCzwRp5BZswjoYUJIOh07jM44Bte8DFYQ7pjnUbab5tBFK6K7lvZekg6m
zxgv+ELNoIEGkR25JCCJ19zQX61p1Y44XUtVTxDQWGuzY0o3dYX7H8qqE7bSGK/NRMtolQyHReHz
LRiFbkM7HZZoFscFXMjGqF5zR7OODBTbpKjA8vaLDlgJjl86YMLMkng+VYBR2NhJXvHjA9QIJaw6
Qwnh2rBglhEIwQHzX7tmDd89tJ2opXMP/+5hlZwTuiLcYB5h4iRIokeU0NtCimU/L8ngrfra7bva
QbJI3HnfLSho9+uZP7I68vpBLbHlGRiq5fDHCL4eiaOqR1Im37l2r0NYsRJtCkJ8noMQBYu3VY7s
m9hgu6AmIOJ8Wn1tHzF2/kAFFFzMBJVM/ersDEtSWimIenU9oGs1I2OomZG4dqkdfhFmzw8joeq+
4NZtaDV8b42chYoa7NflYOERNucrIUzys0kU/zQ2rTuce71TPM9laTymZrvP9DR+W6pYP+WSzNT/
fxm1GkUobi3ZOPB3BVdNJqq8OPQcO9isFXlO6lFsSKyMx9SwwgRnXDgkzllREhwPkntBKSMa7SJj
OxIqPq+V8qUkxh/8izToxcHQIkpoIvk+YxzbFEv3lSpmukUY5OU7WrQkLFp86RFQQr3l2qKvQx9o
9a7pe/XFZtPplasRRh0HKUY5cv2ea5jyWMRwc3sNR9ayLKNXM0ARfANyWdip65cmBrQhlQsOQms7
jrH6UI2E69WBOr9ZU45zUzznkhVIb5KAGmzO6pk6NDNXzoS8bG5IR6Cr/atjs8xn1WaxApETxqPS
jcpz4440XSVE9Yal1cOOO/YyV9StkWB16nveTFTxRVdbjAKffdN2V1UqEc5C6yVv3lLnY0nioHSe
Y3SJFW3ErpgQJAE8Loqm9RC35Wm0nTM41b2ppUEtP2ZZ7tWRIiO1PDKP7GBHM7w9TyCbCeqRt3Np
SydJ1TEP2nyaaQ5O5sbmbFfOk1eW0K0wR0yduyEY9VJjAlhnZ2sleEL0sOfsVTX3WWPF1w1QA2Zq
tVsSWwZRnrkl/c2OYH7TumUzdL3nOPFrRNffiGUqPiirjVM7DbXiovWUubFwtRtikRChw7k3jt3Y
PdlYBRCgThUZNrmCSOUn0jPLc5o3FwWsAcCB0TxsMHHPQC6nq5Hhd6ovU/rt9KbfAKxvKHqIWH8q
IK205UOh3A7uJWulbj8LOr0sGaAf7yd1RShsPxLBk7gklEaVz6WlsyBmLzFwhcI8p8JRGeBdVG13
ql33yNWDWMaX0liPfPZb0dv+aL6p8xqqTe8VIJyB6t1Y2AOx6180BdezGfMzX5XXONOfhvhFwLGF
i+Vb5SZSvmuoe3uiB1X6pi/vMXgfO6bPqeEaoXBfaNj1c6cymtPcsCaU1C/2fyVRTVzOYBC8pZ1w
VVF5m9e4gyVmzW/beSoaYA0Ec6JtRxFA5SovtoZ7Kz8DOigyovjZp8Nuw8yBmPZ4G1bKUmlGwVOF
99htKKGTdbAihxQO14sh5DP2+rHmyj0fs5aa1ZQqR7t5Axy4GbFvK2q76w2cBNWNbQ6J7Qv22gAo
bMYEBB6XnJtn3u1gTHqu+1QTn6jLo4aUBl+CfRLSe4LvY9pU1uQ3xonQ1yAwfZsSFYSFbO/D8CzN
8jyvn8MU4EL0FIHJfaY/hF/jagVKWR8yW4QzWpgdMSoTTEUAO2Ow3EHsxsZlQ80tvKz7iZBaXF7D
QHULk48HW2CJ28+MdnbefuLg8EmVBckcvdT6uBtBedFVokRcOE0rAFq2al8mq+caPTRf/6XSOupa
QZvGmY2+sghMEuVWpxovbxOee/4sy/Q0sAFyYvor67tk5+UOrNOIlswqOiWw0DID6gcacg67vE7C
Oj2SMttbBvPX/I7rfB8z/QPPYNYxYLxOu9H6jpunXPvqxbrry0fKgTa5+6z3/zpAsQbf2Sr7EQSZ
1DoE9ia4oln9V60elanAT9TuB35V1hOXX4DaTKXnGUeJBDADsQvsaQyeX2W3cGj5wqnRpWrAIpxS
vku5ZbO8z3YTwbYYECwZU919GLrho6i4GSESsM7eL9NyMNLXvvjB8b0h4auyEE7rq1qe637k5CMQ
QakOOmh+ByKMPOjis6ueSzwriughdV2L9hV82B7Xx0UVoYpFNapujqx3WrGwajk3SsgD4uX5iQiE
N+qzVz6bNbv1pfVBnnsRnUiddXCKaxXvq7swCiY9H97va/A4PylsKHFvquLcRTs2yVhew3zOQxsn
PEU8iLrIYPzZEsLSDRHLdMRi+oUNNU3784QFoZyCkZX2uNK6oJxw/+2qqtvoA+ZZtL7mTS8Ur9iV
2BwqcpUan8fewfaZcSwqBI0Hndh6t89a12+Wn/s6sB8/mn547UkgudOy1dBFbSpGXUZ2PMKYN7cE
OgOWm9s+WfcieyOL3Ji0fqCZz0Ozm3Tq5QduUhVYj/ZfyjbCRZSN3cvg4MyRQAgnSkvEUSFeXcPU
m3PqPM3z1Nobg5tzx84C5QHJmDCo5RcTYU6Mz/kFeEloD9c24qErkrPdHJT81JOm1ZcrXB6yCpBy
mSDHzG+hIYmWlibEREi8stc96abBULIRpl0dhW4AokmqkgM+6EYT2QLsRe5X/5iAPIttgJpAg3Zs
Vjx83l1QqPaRGQfy1t1hA3UrgigBcATLYjP1j1UiH1Kwf7ypvSnFSWBgv8qvw8xJEnUhY67nkoiJ
abNRUDITFqtLkRwe5iV7IM28U7ncYEHAqE+1GzQdjK2YSbYCv1LsotQRhI6sj2UGql4x27Oth5QE
rPyhbLnPjpFvYjOFXowsRIiJO7EKh65N/2nz8x09keHLZrnGBiSogOl1LdMfDbJDOLNkqrGUFhp9
Ofx3qrdGoz+xLjZmR2qkJ/DbsAMlt55FEIfzB6A+G8uAaMq5VSUPMAy4lGzXOAqKLvIwgWzV6u6B
Qb9Y0OzlBi7KpjM1uCkKWKzfezaBYPhZGt3Bwe3c5xQrYx+ZtDeVlMyqH8f4SbEzWiFqkvjW2XWe
yrQnrd3tHu/hcGu50fSxcQ3lBZIEWyleIs4GS9jEq3a9+7LCpBR+Zibn9r7VutushmkPfx4+3GUC
uidTXCBluQdCskGi39GCxVvLLDcsTOJiCLkje5l+LokdcCXmI74aNyHP6n11n4FpCNhkcAUXDyPH
+MxDvXQhS9uh7MhEUWmuS1wqVE/qXNB0/GZZet9Cv6nKO2Ytmyj0UO2a5VBU7McAx7L/RwF7jvvL
0PxE3Y8xvaUt+t2LPatPmNWCJGb3wrW9T6LtIAnDJ8u3ubj89b51/8SImZzHVI4tUarpubW+JxWL
I4UGUn0s+BlNntSkQ08/6qt80sStmsKpQ3EW5bEzqOaiezShNiO6tXX24FR0qUbH1El9iF/bKqlP
eWTvGO3DKt3XQn1Prd/UMr3ei5wHp7tYGJIq28W9NsP6nDxHb8KMOoyIFUu+NPxxGfaHZm/0CNS5
B8gurOWL3h9xVe5jp8BUj2QGY9P5MauzVg0HG/qKVRSBNlQwlRLmAKjdYt+al64mgppmEGF7upI4
Ru3opnPcJ6V9gRj2kejQOXK6TsvvoUCHvlNNF0w353tjHFF05Q7Zz5eHztRDBQFHzGE7HyKU4drA
WxVdOvNO4f5TVsNjt3Qs2ne9+0eV2S5G3xwTBfPGe6FXwUxB1K0kTwUU1tZzhPB73peEsLyIDHs5
IdGF13j3SGvHVhvtgyFi33YQRLAAcKo7U7JbxE7Vc64/703L3IT9AIGtv3aw4J0Zw9z8FuecU/jB
7ttJ6CFnLpu+5nAIl13pNxlhxDaQfUt90iIPMjN9vk8/bguOITYO3H8CdfnjKn6sBvmgNyl3ELcP
qukeKnF5QsxjzsMpoj9HfUlRnprMCNv1fbKeC/N3ijApKsB24N6Be5MwVO31oaqch8mtKG2iSiFS
fs24OZYru1XlBY/684QUwmLlV1EwdokS7QcT8ISgBjjhxSLY6BIHNtlGEMHinsM7cjmXik25N2lc
K9VOTaKcIUIVznxMbPNz5TbGxASfiHPdUk9S6iQNpw1UGOZhRnzmLkJ/edJenSw+zkv+jpuK6RRi
p8nMb9rP5uOCZXFZmHdA+2EfUbJXnoqt7jQniR/KsNqHNYkRPwts3SgJkbZ1be7fTfcUrTmykHwC
hYst1MBdgFlPVzxlSk6OuYaN1e5IZApxakVykPNyIPbTG0QgVoVn/8RFZbdIba9ALMyubVIE1AdB
V11qcYJj6sclA2HkxN9ppl5tlAJWVAfgo7vWfO/di5t0G0hmG5vbvmTEcGuFdyArnNERQdHL3cA/
SdmN22Pic5t9z4Ky6dxtEt+309SbTMrPejdKZWjGA4u5o1ZH24JiBrHsV9H5tY4qfB8slI59u3y1
aArJJBqQRjVXCY8qMMp9MRqQOL8VUtC1qT8XVfUE6pQCLgYdk4QlX3cVqpE1gi7Tw9k8qNLF78mf
JcvTvb3sHQETSRl8F8SVYT9n4/gcAQW63zdV6K+dJ1ULuRzKiYlpDTX5DgIdDqaeXBHyGQKn7VRd
R9sIhLlueozVffGe3f+o/Q2cGWvlBHpfA+ytjj0xvBgq8YoW0v9gXdfh8e4I0cYvyzaO4r5bjD+p
c0SQnLe1/SBWstoLWTV8zu9VmXGWU5yLgpdamEC4LnXnmqhtlFmhkTKQroe1vxRgHnPrNi6Qalnt
u8pbDSuDeE3A8bPKo6vIne60bx2LKJMkXwesiahBVZcHJHc/UsVehx6ccQ4vynlVxqdprh7TnKZc
xihnrQITXG7SdHtpT8EQk5lCxU6jz5YYiV1SUKLjnrf5rIFv/LZQgCHkbCew3l2ThnMHOmrarWkb
aMR/nPQDYOUpRt/r1sMwsVY0b1332LYPd/wLhGHFvNnGZeWChGuhgMI+MyYnlp9R8ZvGJIFY9Deq
crUkjHXHryJuwACZ8juwVWcRhQtbzdZX18R/M2DJKsAaq7h0VVOCJMJAl9nOnhPan5kmGOMqJuk6
orbsTopjl5fys+naoaTNIOEZqDkbEIMCXY+3U/YqNbGLDcz4yUskGMo1CCMP3NS9dpdZb6O2c+Lq
bPdAWUntO6ecUcWtH4iwTsMX79Hsni0g8Ui2M8aH2nDK8fvscevEw7+W8hKVWYOfloDnr6rMBLtA
gHJX1xCih9mP86Bqf0r8zuOQUF9Y+139gP2WzpX7DhVX2wQSYQO0eFNATcCYNWUhN0bfRZAd5DXt
qXgHMBlRzT6XmPIqL27bm6buWVdCpQ+JtRwb3mRdWgaMOEDpPLYw7wz8+JU1A69ZAKH0YEWn9J57
VacLFgOgEU7I5JWKCDoFkey63Hbmh4U4rCoXjcTCTDGi6bo3NrushDWJNetoKOpxtHWGPObU9THW
QgPilMomh2KyLTJh0Cc3Fm/mpu38DqyxnlCEzk+Ge41FcxW00X6CBhwDrlz6R64JemMB9josurVJ
Vcqm6/xZj29AIvKWbctFgomIrE+yG9gEIV0U9dsw4wB5HGR8tNhAserxqubYOUQPSdUXedCkZCHe
IqPnsm57puiC8j7ImIB846DF/lr25ReI2M/ZPFrc6Ioq2uskf+zG3E8xZG+kz1raXytXvbGq9i57
WFtCEUNnoYOG5FSNlgZ7p7duLlQ1vm+JmxCs4UFZKt7dF1v9q5V4r5SAQg94YKpSCzqXMYkz17Ee
4+4pL0liUx6W2AE7yKz8ZynAUH7y5FO6h6mVV2Aq2wjBv10RqCZUnuE6ahz6fu18xZp6AC60oedl
KTqyFlsZb3Nl8DQKWKbM8RCnQC4d8vbU93s7PWmMkyNYQUlBkiSD5rDPhLKSWPuEJQGrqUBQMLR2
Goj5cdcMtOpk7leRLs+r3gcDmbs6j4ZzXo0nU2EGs0R7oouHZZw5AlEa1Cej/RXjmAWQAcJIhxtl
UADlu6o2BmMNecOdRHcBtbBha98H+V1mEWEKVILCBPclF+YAfpZ1MTQ9xJkojw+invZjzwdsLYbJ
RSYBq9iRlxiMjE7NeySrtJP8BM8Kdf9Cpyc+xcTId3NsPuX3MtuGSHSKAcNfspJK8twxKfHSn+a2
m674LisfP1eMBgnbKjNjTlQ8nBh5JnwcG7eSqt+V5S9chZGzvPxKG4kyZCCxGGzQMra3EXYFKoCz
i2Nkl3iczZ1GXcy2HKk0AjADNI7yF/rPBgyrh5V1k1kaDlU9y1vBD3hGtnvt7n6Cst2WuZKGOYsY
lvj3uyCJ6sZtfgaJjScldW3GS3KGgPVaTYQXe6cZjkqGaAzb9WBaXWBTuYSFKnVeMlTK3WBmoIAo
zLQs7gxub/jEyq9zas17cDJk1kea5VK+OaJzCTe4b+wbHscKqI+qqS/I+a8UTmCFog0CstYgMYn2
5bNGwxjeB1RMhzDDjPetsvvvuplQ36IaTr79wi1hoFjNDSjQGf00HTWv7qJ5Z2OjoTxpp/d0yt7T
DHWhksKArA4XwXrkIH/MZyolUwk8eFA5E8vJ/NMwpV+AxhtWBBufsz8CFtHb63Jhka9lK+jYaf6H
/3sI8S8mXhUZw26eCWhphWY8IHF/R0n70Ft2Tc3Qyu5nPIhBKw9jwWwzZgn7JJH4C+9w+SsB6u4n
l4ttuWQ3B5jXpBn6pos+WgGwaLfQjLdpqX315H1dY0Xx3gIZv+kok0z+abbCYmolTqsna+1DpHAn
5Z8WkXqo+ElB5WIH0MvQRX6VEBLNayagJq9Kxe01g+DTDhkirV55Vhpn26+Ewp7DZHI9t0cArzSc
rJa8lTme2xWsxY/MO3evjco/rN7cT9nWbOwoeq+njHcS3BmA69a7KhZekAS5OBoeLBFz6Bgpcgxm
sklXJ69e2W50efcvSdz74DPyWpkXv1Z1Omdzh/3Pkga5o/AZGiNfIQWU5Prk4GW7fy+a0TX3qwmg
rtTcZtda0cukwOIScRE6iXVMYwVUNbKEJtJXPOF2aJLpHVKWy2uT/tj6uzYz8nsVLyGlPWuLNe+M
tdA3CzaqET8nWGqgmG1+MCUSdHSfiGfAXIawnk13Ki+LZp+Lugt1N+f0I48raw3dEAo5LYG4ckAh
YtTt8yHIam0lj897c04sDckhHzdWRfAPJ8LUJ1/gwDmw5kme9P59hCAeGdN3YTR7J+XN11Dpu1mU
I97TjZG3hxVR0aVXbFiNs9I0OwOYiCGKcBlWPMIQ1iwssMbVSBpE04cy77ZE70KZvvSZE2r64OeY
XuOxCFrbgF/x3f7H0XksOY5kS/SLYAYttgQJglolU21gKSqhNQLq6/ugF2/ezFj1VCYJRFzhftzU
IE0SA4kXQ0G2BTvAUiX+2n8GwNlGrfZ2ga2U1i05F/Bl3KgEUcgF7WM72lCvezoD3yR8MLrBJT15
FfdanU3o77m2yyfGEQ8BOShcAmZYi0tycTfiexk73/THOZgSU15y8L5H/Yf0B6aon8UyveDBcpIB
X802Rac9V9gXviz7ojRIV509CQ8sJQiLKsSbGaVbSFL4euq11b+F8+SrBDaWwQ/TtJc0KP06tg6N
QnDIZiJsCyORF7cBHy2bLZigaYr/ytQOcSRvnTb1ekICTOdqdt1WVZ+kVKbq14jecwBLVdFEBsyP
AwbWSj25GJ7PykdeUT2cJXL8NOWVhOBuBPe+fEwFc5bKfm1lijJxarYkk5naVhZfKXMXaIyMwdm3
psQypL0LG+Q6M2TQIjoLkINJs4k4/GbM/7L2BxoCOTq304iUi/4ipvGLG3THabtX9Jc0AoSDnGrg
48Z2h8PPufeMbdKU7SAicVGMK2ibey1ZqfanlW8JFDYNQqfdOLhpzetoH00eqmjBbv8W9ryrIImR
ZUOzkhwzplUSjVucEz64jJQWmel4zZTjLC4gWdywIjZxqInxBVIvbqpuXAftaTvr2H75f+pr+bAy
mMWwYm4oNhc9hS1M1wnuPT4VIyXcmsMlmcZTSnJwHAauZT7s8qzmNaKIea93UG/S4lSAu58U+C88
UaP2EH7BiDGNauBQCO80hNOFuqsRd9CaZcGADY0dHK+BnJxotGl5AMPzXjJEQUNG3lBExFlguVUk
7WYH9Q0yMF2zeNqRn0s7YB6XqZx97DFsnvJ1qtOaUOLnP4n+RrQIvSCYsw7+iWcODhKJDS+TMFq3
Tz8TdEqZ9oZbfqvRYrSIlFeNJLP60aCsAxllvth325LtxTzh6zQYs1IG5DQ3ynEU5Yoim5zxo5iY
aNjKfU5tzxnEv4omvkDMlOEM2AuYvT3zJCic7siuOUUgOR7a/APGwkzYeGPvkVxgqlsUesjgXWZT
mETcskRQB/3TEQy/PT3D0Vl9AatZRkfirohLidpz6ICTEO9CLLaUVGubxV1OpLz4sg38BRHvSLjW
S0LorlFM2kPCg0y4aTuwK9qSuQLFlyHPubRvsUlGBC4sIgVWfFpxuKWGtsaTIjF1mR9n9gP3sn6z
qruKzBIIpStpHw14r0bD/oTAzA4QUe+kpD0Cvmfz+5qwqQNUtWFVDTH4N+EAHVsI0jFvFGJX+Uui
wssE4fTBp4Teqcu4OJFvjj3OfJYZDkr2Ujmbyledfea8InKwRWbkqmpJ9Ini1kA+SGCRBn72k8g+
asXwHOqXkWzzgKFQoqLqqoHOZFRc9o8c4nVhJkEG44b17SrIGmjEvE4GRhhoEU2yhFgoj9SW+XJK
upDmUEftZZ502gHn1CXWuaNfmuXwqOcPuH8e9wxzZxBGMX65ikh05dmr/a9S11dgwVGb7mNrfGky
ZZvAdqK7WDVd8N4nhWuk49msot9ejd4swphHh/kOH+LgUFJFGnqiyRJ/IzjiOCexCCxJcLBGQLwB
GZqrUlNW5kgwbqjfAgy28nztW20jCv0TsvmtW6iYVHTR2Qptz1I2LM7vtsBBFzhu0aqIVHDbkcvO
fL6vx+PkJNQ6Q/H/qqhvJPxIXIN2RW2KjyDrngJxI6CXtxRhjqJ+9Ur53cNFzrrsXOR0iNypeSgW
xjz7pXgfaZ+q8mZW4dX8Urpbg/ksaH8z6RBo0bfeyvtWJaK7sj8GafTUeTkq049kJOyHT4YD/IOo
Z9+hprV4mhebL+uQHqh8kDeI39JrgYub/S1D/4aGpo9sbELlPiTOWYQIdhyG6VXl8Aibu9DRtwLY
pyNXu7phI6Mvi5IPmXBQACxvQ5a+iLa8S4Ply7x1hfbVQqMwVEHHYh/m8UsRoHo0qFHlsIvhbhfg
CUx7pmJZyavydzi2BGmmbrYhCFcEZNrm1UqxbHbL8W5esoSre4M9T21Q8IvokjsR/0S3qyJQUfVB
WrxzeG/VZHxBk7d3KuHWx5eBsNSGJkfupaupzPjlNLeSN3wEkkVs2CVnYchOC8PFoazInZ3YEU3f
FIYK/fG6AzlkM1SHL8cKXJ8pzdmw2s25kXqikmIK1m7FMwR3LlrIjARCJvyfznluoodXuO1l3C2h
/g8VQYGVHgWeMl8ix9WCTViftGQvtx+ZY9/keOtMdyTg1LOxcpgbE56u4ifA+MtjhJYg4pidy58r
75s3RU9yh9YoiQ/CtLZS/tcVir+8FH38FlUPA8dOAdQqzDWO+wtCVfgWxrQBbGRAUTzl+aWpPRYg
yNgsxbdSyM9rzOMmSapYgpmiUCcku07GarOGzYuVyOIi0TyORpCorLNws5JboAGguSWvHN441iUg
61hhDGaXKCC5xVxL3lK5FqiFySp4sBg2jzwCjbGSXtVfp/aAG2wIgpCFq1LnpQ8HEegqPiI4YSOt
7pBDNH+Jpj4z1QC0xdBfhTviYIS3wZIIhb1ydU3Mwje57awGUF6Ts6RsrRvhxu5PxiYwsuWdqvDN
YLrd4FuX650dVS7pAbusxEwlBoag3PUi2+UpckpIr4YSrhVGJQ6LH24UBgVD5RPvl3XxOsaP7vN5
KCdaBTSh4zNFPb9GTZo1bhCs8qv2V3xN6PEvJWpMACPSPt5Nu/ZlfGI4ndO1TSlMLPoHUwEHOXPv
foTv5Quv26I4vjq7+gp6d4WlZcKkeEdOjCdbz15CdAsDNznf4yWDM9DnSIj6idS3jNkJniW2idSS
E4uzUfmOg5LRudX/Sf1a+xxY3tbr2XX2CAXEi35UuIVULM8EnbnOPxoOB0I7ElMmHyxHgJD85lck
dZjnaPwK6Q32OatdZdro9cl8lBhh7C1fW5fuR5LiOTk2FRZRnOWoA+bTiBx4Atq+Kv6md6gE6JTx
XVCGztjhC3KWP/LFueIz90U7HK5w4xa2jfiNZ5ciaEWtwHPPj0YQuY7n5B8/Cp5zMXs1K8JsT0Zd
l/EzoTrEeOcF1VoqH3hqkAfg4RzCYyZvHMWnJd0M/V4PD5J9yKMDt1817SiKSS1Pcl+qDqiE0MEI
+Eb7ElodXyBkeK7N99LrTpgk1GDVWr+YfK1/5MGhmF3imwefzQljFPZ7kPDq+aywTg9PtfXd2ExO
x4Mp4BGta3g4O9SuinGetCdb5TB7kduHVnlG/Wy4u2hGw0f1Weq+YR+FcUnLXZhe2pofYUSzDjNH
XIKW2+P0NELehDc58XLDJ8c5B4xB1Rbwi5oPwb8r1bs0nnJo9SYyYOUnINr+r+o8VQbGt2nDVXTn
JEIgzZgNAx/FINHZ4Kx1BIBu+qOgVAQCZG+eKAta/Ukz0DGZtk4UfihOWoMDa2tAVd6yPbDzk44e
Hw8ytCZCdXNQcC7nN9dykBKISIdKIraHe7tWjwZbzvipBJsk9dF06t22zjy13UG1GeoXDgoebwJ9
A54zkoJYXDAxC7/BZAcRCh4ee9JUvEJ7sYXbJTtL2U6PgTTf+TC8qYzkI5QpZ0PaDDqJTT1C7LXz
mXLW4jXAg6a98IgU1YFvt+34h09Bv21KOJYsuzhpfbM6zbwuYXAyUFBv82bHQ4wKjXH4LXuLUCck
u6ZZfiWNBMS3mag72zW2tcGpGn0Z8skcD1Z5aFtflvY2kajZnlNdIat3Te0zLdrGZS5RkMYyPfiF
5Ig27jyTm5UD2de3dfgzW65ScllUt9la2xXurLU5YXrZqsQDpbui/Mu0vabuwewEUEznS91tdJAl
f3wUfIfck/XGTt3RWGvmGW4LX0+3G89ofysUSdFWd6jMwMFGW2aIhXoZ1Ot4dmWwBs2a9os1rlRs
lXlTNb9MsglaT7tdEwKG3CSgMDiFElYBmx6jN0q5EyUnC9kAWz8593xfbA7aNwI/EspQECiI9Uq2
kW7VP1rKGeeXclBvWbux0l4Dy3XqlUw1lOKMWtUXjIfhJYOP3Z+wb7Hw5gkIfvrPmfyPFAqWS2KW
KFYVKj0VUhqLCwS6uOLchXGkw/JkrrLvEaoTpqZ4oN4a2iHEDEZBhBc27Ev6wFeltgf+uQCxJQX9
qjGZp6xR35hv0l/MjTLvQEVQwG+6HiDLNuNGLB+8Nfzq5NL0W+b6BdzQjG/wtSJM+3PB+L1rkOSc
PXI9mSqlc9Hb5fwb6JfJijhYvmbAg3y65Nw0eGHZWKFUeOkGc9cxwuOwI+XLqFE3PcaRvlCm7WYq
BEBfvS2Ckl66WwRCoB/CxwJbYGv1vtqcakRHmI9kFMzPQt2ycovF3uYM5gXJ4BQQu0ly5bpRThOj
tFg+dxwy+vTQWWYam5GRvI7pxk/KbdNyfKwBH6TXYf2h0RWu0vAQ8mG956PHQawGuzxcZ0gMxyuY
M7YptQwO4DazlWFr1eyZJzq1y3yA+FJH3ZomfG0oBxFv95GgWd7DCRnuuLbIPM9xiDGYWA3HxbM1
bxSAu8Q5lTJ0Vk5sD+9cFt0iWgiAOEhs1iqKqX4bf4yOOzmnIabC85FyBqR06muUKp3sahXuz3Vo
+SB5KvAjBFiknipW4QvztfpHIbruyTtGAccnC0KxtjlJ11pz1KJLy4PDYDu/O1/F5IoKiQxuuQuZ
UulyHrgm6fPwAE0ftZqU+GSzJ865A7mMIbByQYrV4RdRjiZBZ+q+kn1+tTLapPqmhEXALv/foKz5
+SYYcKxqPkNkkg+pOetXA/sYOBQWlcRMGtzt6+YrjVlN7GihELPi4tHfiZ6hXuLOBBfU6e9F+SPX
6765EzXT80eazfDbknlDfbLhdeK14GsjJp7YJeY6X9F5Rn7GJoKsv3Y5beGayMMh5auer9AiJp0h
FCmEK3GU0ofJrylcFius48pmlwZ7FhkmPQSPfmBfdGcPVJ65bbfJLZ+D2iC4QHpjYD/mKG+9hA1+
terwy67Y1Y1nToORoYvA1n0HLsgSFGvXUUUy0O0NyFJS8DZZPkI8ffJa7d9MWkGMpfvS/+HLgx7w
UzZru9tOzpdt7VrQ7DqEh8Zva4KRhodWHKLuyBgrkZlcglBCWuanCAoa68HkTXtyXAwXbuYc30fs
lxftlaz73PqeGn/AEdxWjLj5HxWgv5B/AHGBiGrvShRdFtp7r4GN0/hmsK/tbc+Cm1odpcZ8wo7J
0nPgWsgzV0c+jn1jpTLO2PAOccViL2uhMWBnQhc+r+gFSt4VFDDGUiWq8wE/Fkca+tQa+ApHJNZX
6mPVTd8pqcWlOlu3BQO5M9+1fUesUjK42YwwEkbDXbJ44DeQwOigqEssAF7X0Kb+QP+3zuQLBaro
mf9gCV8xKy6qfxQlsfWDtYJbhzdfytdknaXOLq0ucwv6lobBs0wyp8CqbAZ2iMEX1ltXkMlxIeqC
7TnXV8qgnYxxj3ubih5xY+c80uQJAypy1XdIcObAVPAA3qPhvlNO2BVCBib9usnWRrFvEC8Uw1En
SwMhB3FqQ3eqoosy3qUE3W/FuU6MCK5RixpJPSZoUl5mZPAzzN7Q8njMqKtKWkggzOV4wNpDjC3v
BccdL1115vGzBjpLH3QYgBp0YnCvtmFzimQyKheeBA+d9eTJ2pdjwSoAmtRSvvJYRcWWgpYKIL6a
TP/fdWfV79MjyZEcHPwr4xZKGV5yVWOV9hyGPVkaLGR2JmZBnNvWRlvWh8yXXQ0PTwiFibxdTp8j
TFGgPkq6KVkIxD+OWIMXIBUp/B3P3A71dc4f0wBzVr5KFXEJyGrg0NLcsmKWpVVMJlMTjLvIkXdh
Fe/FLPwQOu1YEapMc4o2EIktupF6Y7JWNTv5vqR5TMY/Lu0hGZAqEAoj3kkJpyqziAt/iW00WMNF
GpDhZTudsQtTEk3x3WWiDaaTVjI+QVtZQGkMtiRGomTgMQ5DTjiSu8szV8r1atYlZNUvbUU8hoEj
2CnWskVot4RGmw5B9FcYn+v6OtWXaRT0Gaei/CaQhuMdnV10azjZy+JTa+ZNMX1l2LfRehafLSfv
RP5UQsqDpNioXxDIKJ9G24Gzrjy75HPulY2MvGDYGQzFKlAJqUj46jPqDNhr2I9Si2OFl6U+z5z+
ev/eWR1kIn3XEh9l1OyyBuU0ZhN2FoQbxi0kFjCZmTRpuB4b42pnUIN4EKyRmXNmrQZBgOF8zJj4
sOJteibZEkD00BM6Cri1Xl9iwS7rlw+5SznL52es/hQNqRMh4db1lw7Bpa1SN+8HZl/Q+Kjj+O5a
Zp/htZXfNBUr1vezyK66AayABeNPq5+Y2Af9Z18Zq85htHcdgU1l9busfZKNhd79PkeviD48AhHv
GapjiJOmP/ZvmV4z7gwNYCBLTLhOuxNRoYqO8LGJLAWjnI2dqEmQMmwiFPThLpTR3LJwaxQcP7bu
UO/jpe8j4YU6jYGacDorduGHDhsXaWxzdl9DQb7ZSB1ocyZ2AinLiJtddtZSOnLMYOtDdEVSPbuW
TV2zuWsY0LJ7/GsLdkNdr/pWzqlkzmCuqD1QuaUS2yk4H1oNKaBmRVm7odJQxgU2YzHU7wRyz1LC
dRVINOMTy1ECtN3U2EZmlu4liKis/qvjaPLohcfYFq8xVJfQMQJUIMYtmPArGMGDhIsQIbDEdt6E
s1aj7jYdG32Var21/zN47hOSJOlfoGun0kz9wOY7COUBkyMtRNy+lUgpSpGzkrUVWFrKVS86jIba
JhgZb3Vmv8nj6mlwKhGfhI95J0r9A9dbTzfUe4bm7LKpOVdC/2mk8EYS7MYxg63SMTCIZ7qfxWA1
T1q0AYSC1eO17HCjB2V3kO3wJVfSxNXvFNp6DQV3lsjhbS0GY5PsXIWT/5mt9d2TaZoUmtdP2QEz
9k6pu39dYGAmp42oWH0VheUOU4Q9QaXVVPdtlnxUcqixellCBctj0GuobCqbIN/xqCqQBJrfkTPT
qMoZpVAKdVJ1futc+k4qBvclKV7oN/D3OF0JritE7WKbhP2V3T4gu5b9whLTdh+t6Wjg2F1np2JM
73IwJCzAkwOYDTyfLUVDR8KAWjHwA5mue70leUICHqYYusm8lYENQdBo45daaOR0zjTRAJHCH15H
i8Z726TNIYWcVlC74rVnDYlfd43EUUZ/PhFnppNy1fcjkCA+R0V9kfXolpXWWzpCERT4CEA+HESe
3zVZHBZ1MEVybSskqCchFvfm4MisI2rFH8PoF006rHIAgYwIIaw1RN7grDmyATyTTYLZmsMFrCjp
yLbW76LhZDBkq4mhMgI+/dIyefrzg1SYZ9UR/8yG99+S3sfgXk9Lndtd1QSseMioH875bCR7Uur3
mY10exT8ftnGYAxaJObf2BiHDs6vZA23Forzyh45VYr+oJC4kSInTvnyBKvbgtHuPF8qlkOJom3b
xvoGKIiFhcAaSF0onMoUOw1j/TTIvoUVvKWcuqsIARc/ogfF9QVw/kmZJd4bs9hBBGB/WO61NvQM
Jd5VDiktEUhaBoPh3RDIWMUfI89ToI8nMdkPfKRa190Ap5N1IYF4C+gtVXp8HiN/o9HQUXr4NttN
GfitxphZy9a0H7NzgWb7sBXG142+bTqu2GU6FpNvUDFn7O6i2tclW00rPzWRsU37QzP1fpq3F03D
SWk4z1gJTnXyri0oyGXtr6E2xvyVd7Efay+Nhg27Y0KR0671DMqSY4ps0oYWN1GMmQSSLyG3Cfoz
QeIjWVEl5cytz3NmjhkKofcx+U6Hzznp4Y0fC+0H7iacqHnVsvKF8uQPHUFJM3MtNoT4tFCkFqzT
89HYVBQgcYtolEq8xy6lViPhRDb+ksBNMKTViyyBK0Wvvyq0Yy2fixJL62qM8Cyx3clYMwJCIyYT
nVbCfHxuTVfIiRtIhStPe4U0t/jXCj+aFtsTnTKHmSchNYM6yFamBWSCvFopXcExG6blZhzeG/tT
sz9BnxE1vrGjR5V+EHrAqGegz0KR2efHto0RGurrVoTHJuaA6bJdBl477C7qEmupAycK2m2SG14B
gqwUzCplkswaE2IsZACSHZTeYRVMShvBrYSieSoUax1oDy9AV8FBmX5gcq2MZyu6c6mFXmx8FgVq
5NZh9PsHBpPMnWgL13BD1AkaTm2jBhWvGkJ20FgjgKB2Olbju2w7JyVjuZy5OIePyRzsU23eq2NP
LIog7a2gq2Mnp+71IfhSgEuzgjiW3czutCAubEK3IYOYk0b2lIDMo4A4ZeXIOmWbECMb4iUcBIv4
YWCMBNZQaMa7Ti2GkYBEFn1sHjInMLvh9RBOOCjADhTWhiaSQQsIFDd0Wlel3i3xB7pJxnTVkNc1
/zSRX1U+nftAB5NjXVUW7V2HNXtgDDK09BoCGXogdpyaV0RIfphG26oo2EjQyYKauuoMN2Ob/3Vm
y1MxXuP6bACYWzmxvA0F9o9APjeEaXNGX9WZHEpDOtSsP4zc/lcjCZJm+04BEmDcl1ULyBfYtROO
aIL6Sh/BcVYFf5I5vBFGdFBm9WFG8x4L6tFCaUncCVR3UlokAPCWci1gkKolZGF79EP5u41OQR16
QyCdi63TcwuXPsTSmzrmZyfXtuncXGaTkTY7G0dx7lPcwD+F992bxwiz/zgC6YHk+SwwroRIc2Jk
yhpJN4DVdhY07YKmd3Qw+5dHbU5BvxRnMTRokB/ODFWiG76x+jHFUPhssTbgKEy7aKcNNnPlX8FU
1xw89sNnNep2UqGvjaD8kztkw3H4MnWZR1V6ocfr6EQ6CZ0+czrTkp+aqYB30X3+TgZS8p/c2ucp
ntyu1oCoyb4BoMQAtZa06lszVO9CtGdjqA/kYRIS/D6maJhV9QjtkkD1gStSvJiGRZwVyKwIZTXy
r2bu31kUUZpvTeveRpofjxLpE+lpZgMN2QcMnfXIWU7WfXBvmMsaOaolC/exU71X/UfXT6c5rR9F
P7/LanwSpDHhv4e1mf6I8dqRcBqOrxJtXFIzRcLLD445P6kzT1DySPhwx5AqPY/XVlTd4Zmxxgl7
9kftEe4VEF3y5Lt0kwEha5Ub76uHGuokcDtkvIZGpP3YY8DIsYIXE3/LXbuq49YLw/jWqQ65tCQ9
GuZwyRCvs0amGRqwvZEn/FSJYkApeB6l7NHNzmshhw+DMbjCoA7azy5XrD9Z4CG1UqqqAogwIyTo
3BUWZRlikPPIhfaiglaCJQxFozu3JYv+hCxE9vJlZgLJj089suI8ED9WzCMPx3XNisein+BvXYZC
gAaM8T4uQub5AW35PjTWq9PEb41de1Wo/TYtypykLN8jJAOEk3tj05wgXJJPbDpnw2muk6G6MTt4
uUJbZc2HelkiWNzhQfOBCEKWLd8wlI+osy80YZzo9rEpy6OlLzqLJsSE111s3euwJOeZ6awMgb8G
MckuYn1BmFeKu6Ar21fosq9cXtsMw4Y+PmFAvVXE0pUie0rHcWjOdp0+20rx83LgKUVN1ig/VeZG
0einpY4YpGsfVXAPAvFLgYSisd/oy9dNijrm6RFtW/lA2fQ96SdEidehrPeGkr6rfEhgWhESbuul
Y4NO5QdzcEgnHrZJ/gUf60thjL7/PJA6UgN2Snt2aEl8UJeUCAOlbNUrtAXRo86UcykUNx3EdmjG
c9R2/yZRXPRM8gqz/l9KiXSM+WjYMXvORo00pbUZ0P431hcEl6u2zBYcwqiN8UOx2kuhFCd9QrwJ
x2+aUK6XH0TNXVSQDt6c4p2y8yN1Rahqb+ZcEXtlM7OU+q1dLlVHcChDcYSPBAciczvnSLqiVzLZ
HCQOIIgMYab4DcqXhn1qFaeLjYg3b7E3pZ95AhdI/Sux+0HhgYf1K3qvlQ4DVURbvYGbBxr5mmZM
anDFhUgxWgQDvLJK9k34AmHdECC2HbfgwlrOwZDTAK6GqvUa7DUy49QcFUMbs6GyX2smUxJ2uknr
sdrAMIFZYmbrcMG3dFAa2z+CYSkVvuyRGSxF2BT04MFgHnQoIQzQlhUETeyOzCUkIC7pNJIvhoxM
jvwBxFJEeN+IwRxvjV/BjFQV9AglEt23OEWywA9nhx9QBcmXnbZ5UpFkFPqi/62aaT0wLa8AkXXo
s3qH2PmabSDbJs2x3XnKIOiTDKlf00uQUDUOzQGsx25oQ3qyALZbjcWEdbNVoG/TNzPimBoFnYLg
wSIPLi2tnVTeBFastH+O5UWCytMkAG2lT4upXoM+1mgNlFF4SZeQkBHL9tRtE66XCedvpyMGZ62M
xCzQwBDDEMA22Y8y8lRC4ZfcUghXdozXjAZRLl711nIllmO12q3JqmAbOKLktDdmGF6SpPelmhHa
0O0pezfBWaD1TDlWljcggIXcwkmVMVJyjaxnM//VwidzKqR5G6rzcWL/zVw3qW5W/6iqcU8+iNc1
PmccfRUfQs+UcZEoEizQYPFPyLWtWsbDarcxa0RlcCNi9hoWLE/l34Q7dybkiiNRN27IJTTHZF9i
bCt2OBjIGspc/t8gXrV6F6vmMdT7Pbpu9QNnm6eXv8tfMyzjUmwlDQL+/DLCBFLBIAYMcAngXkXM
oQpkOfAOmx+uxNXQHtE3rnJszc33hOBJDhkeGz+ioNDrMzYgtyDnAXlLnQdqjbk6gT6A8DjuFrSr
mu5786eVrp3Y8ie15An53+nf9MJX+3/YRWrlG39sGn8IbHBpciEvV20Bfd2BM3EmemVFTh03XN7G
J8LKThGmCuyczc4JWUXW4pza4xOAEzKW6sTwmOliaCkH8pJR7SBRuMtS64M1p4b9asvfFnFSvreY
ixnizRaX2Z7/L7uz7It3XBf5+4SEVtHvddwDXHeQfFm4EjaWcM35YvJKOug8TeQHTCAppgcEFEU8
rWUk+8301rJ/olZgWfQsF5p39gc6naXQswIShbCWVFlm4/SqSJYhKEAypbhRmIUatQ8whfGrgihb
O8O/S+GkqYsiSjhrgZQMdyeiSr/PUMpWrw4Gu9h4l1DtY3tm/Q6xhqukQZOUzscIh8mMk19AcGux
XLeRAhqDhwZPAFwX/qixDiPbWw4UYlY3GjqPWh62NuIS5qsC0oAmX6LAYTrK1o8DLWrwlA+WTxtO
FlFDP3oMECn2Q7DvQbMLJtglFr8ZmoIA7mOgCJWiiXILpbl6pPPRZXPX1gwQGHe3gPDscXRlJk0C
Dd5csvUJoVrWuK+QeU6qn8GEMVHn6Px9BQFaJfuOoU73Niw0WwC8wA4bMhkFleWWEWYcTMmB9Foj
Cx1ZUt9MmK/xRAOJi5bzkTEYoLbUm2WWoohyFQQUDnd1xJgQuS1yTi+KgCnEjAUxRRDtVcIzmMBk
9bhSzARdbgpYrmI9ED71FP9vAAW9jZm0OX7cMjVI/bYlMmog4iRGQTAoH5OdnbgxNjSN2wJjSaAX
nnpggMaajGbEq1jGzOG8BvROjHAFH1c/S+TWwqzQ8N1ME7Q+QDVDlO6yVNtW/AqpwW4M8RKX1o0U
0BMpXTVbiCCCTpYN60VTGlfJAVqTZzjLf7cQPOFoVdp2wDblDPphceySfr3vFMyIIVEWZU5uyAAF
RSY7C3kskmKYmMTUsmuDJ4mpZTODnFb8Ao2rUPo1OedrHW0D+gif8BS81vWKP2RM8qaLahij0pp2
cgs+9A4ZxIs69EXc9NEQ72BlL6vexHptxb8sZWfQ36xFCswZqpufLTNm3vwye2mxdDX5gn92mf8h
6p/Weo7/Pf4TYDKHWniS/K9O6b6sl4mxEWBAr/hpYOTwknWkGRjFR1/fQBn+7zxCHWMCupR1+nBq
UWLIkedjk4HvjP9FKtjFvicM69BJd+2nRI8VzS+hdJNnxL7cwAiWDhOGoTC9FfZr2l0N6TcMgJgi
gTEs8sleRc6fAz4isSvv2O3NuE3VW96+xvFtiN7V5h+R4VnzYXXvlfY6M7DVWLs2ElFK8RsoSFv+
KOnJezRVIyuVHPn3IK6GOCnxdqSecuLvCY028EbdwsOxlcdLGFzBjmMgX8XooU3UhuoK0PvwQFil
ZVdZPGb1PUv+mTrU8Bx2HozSm6DzG1+iiHRZj6TiSXkqhMkOsEkspKcV5AeFjW1v/6Np03M/zEus
cJ3rJDxBCGPj/l8X7jnlfJ1EPOLYuIXfEyX/Naj2cxzAHUsjG96H1b/EPRSZqfa0SUUAAAAvy7cB
uRwT+4YJYUE+c+VhDYtAwVgp5hGtOjnXkVwXQwLo40CU5lEKSxMRcUoJNrhPOWhcLISe7LCyTdkk
MumgkxZ8DQ4jRjW96fP3ohAGGA7GgfdKNVZN/NpP730L0A4mS043Z2HhLHom3dlLbtPIXmZmYcoT
w5wtHZzSM+tNPfzF5icD5b5lUbvUdxbTGxthL6IZkNlIMVGXIzqcRYXuVLh5SfXRG0hfjfVitk7S
8wy6aFA3ACLt2Utl5u0UJzkhRFwZAZGqwwmoJj/MsQhfxuqbK1cy30hw41H/zEIgEHcl/p21h4wi
Xu//GRpkeP3B16nNL3l768u/aoIofrHtXWavW8YvwXPsQy81MBNz9bY+v0g23URzDJf41MgBMwOo
n1mF9F6yQmvllyR6LTdh8rC7rxxxDICiAfNmN6Qgoagu9pal80WdKtOvlFeDxX1X3gpqkowS1BFv
JfVApLmlNKFd+bZZYptIsQkwWpnGjddxaK9EfaKjAImTPFJgJLP8WpaU2iiYcP+EA2pu51oOn4PC
Hjs/OM3FKG8zijY7hP/BLLzNKTlVtrg4FMCGhOUiZeQtuaYmq+oaoY35YSAOL52eXFpkksY3kfQu
sIiOdzfLmEdGL3b7xQ+EMdwM3gtp6+RfNSq0Rnsbnd8YFEXJSiSKf5hIrbvkqnfnZukey6MQV2Hd
Qn3naOcoufKvaeSF5T7VL2jzRwkBjgQoHFmhTpeO4ZqHB028tdii9IrFHlVjgtQzGXcYgZjxzZtW
nna6CC62oBXtBj9Ba2oNuCZL6byY/OZ2N1r5c/mPkkgPc1Sz40Y9SSdKr+4PUcOpO52AMABJJ3si
ug8VL+mM5RXSkpJMRzW292qCNkM392N6DEdi56ZPU1W2NUgIgrE8MdBqKRoxowrJicp/HJ3HcuNI
FkW/KCOAhEtsRU9REkVRElUbhCy8R8J9fR/0onp6ZrpLLJLIfObec08gnoH/GYQTmGDAwLQAVHdM
EIqpvVOBZlNMt1Mq5JnJGWr+I6Dw7xANaBAx6fa6Sxybz+x6Pu2s2Y2LJQs/rO7cLTdslelDzGzT
YOCkNLA3v7yPH9vGhrwUP3kDKRxRi2J0/JCNeUGqjwtifDdCSWbJtIX/u+/T19iSrCkhCpUJA85i
Zw3JhajO4zSIo7WEi4bjfUpZVah+ky6A9qY8TdnSrHHcLHkxo/ooudTcGNOdnk6erslVwq4xJLfW
Dq+kmz735FcP2MxaF52YDHZkfO5zxleZ/BYI2QbSeOEiLPM1c3b2XjDgtnKPBcCsIMl3c+ocAkoc
F+YkgAz06N4R8L2I1CFpuoPF1NKT0T4MSHEBOxhR8kmiRkqG2iByrA6HpbBZPQ3zPlHBi+PixLPy
VylHcSed3sP6fAg7FqTFMLzONZvJkK0/KWLPvcWPlIV8dRcebFQxuAv4BiA8Yt/JDncRc3E4jpth
NQ0aqUiDzJbIJuoy86ciidORS49S39oBSpZ8Lq2uv19yXfOAqUoW1i+WsE+u7nZmXLOFE5BRrEde
5CFBKVOyMlz1Bgz2uXyw8+qzNfr9DDZ9cVzmy8Jo4WsNDu3w5H9piHoTUVJ3YUtUseWeU2pdj4wH
LoH5qbEoLAJ4jbTgQPXXINNP2BufB3OATfXXp/1jarFmHCPjr4dSR8lbgc00RP5vLviS2upTULqJ
Hxecx0x+VA3oY5QkES9WIgyOw/il6vv0LVfi6iDOC1CvNU31hJfpM8c2Uuakd5N/xSqQtQBOCac1
v0cfUpfb86LrmMUCs4hgfGxM89HmtcP1eRy84dy6xjliT9gn0EWqF6nnr1pHZwwfn9XNiydqUdb9
xaKSAOnpBt0V6v5p5ByzcuiidNbse+5tNV1aKPue8zqoeB90vym0sEqJ99ZQZ7vOLg59IEqBjetm
946PxdLdOTNz+rJ/nl3rCa7kybWS08Tyr4UD22qyQo1jzZS/iOdT0My7ss8vUHlcwnBzAs4NETKs
MceXOIlugWJtqjUme8nMuADXntPKeYXc4EbZVGOzsYi98L2dBWM6Q0STJeqhQ8sbi3A3kqZL5DCQ
8YDoCYjUQ8laFJcBBzuIjbPREQVKLr3m4iFTC1h4d1cZf2a69Zlv4tCere8iAPxUMJnSLAxKs9sn
IYWwd9XgRpr0K+6nw4xKJ7HBcsbuxiq77dIbRkBf1PzqMmV12Obyg5zJPBlRdbYK812l82pOXt1e
HBO26wqy1RQixrfu1qnxbHmfCZAwMODkBsS4nNiHgukEQbF3c/8JEZP3Uvk2zmYG4AR+YzxaOzFU
EZvpAoAhN38YrGUfd6dhPqiWL/jwL3CnI7BddJDmJur0fm5REdom08NPe34a0Y8SSoQ8O4Jx2vrD
sxPEz3BCH8Gq7Im4NBAj9XOAhhUBdBcTBxlhycj1VgnKKAqJsb8lmY80hMy/JMNAA9TTotJKQLMj
eC5yhkzwUFxIi82eW1vuC8igEQ99peQ54ZfluufAUeesQ70PekumAgE7C+Sb64XPISUu7Mkj0Lp/
CTl3XRUfcjYMWtt7KarTBE1ALuhXURwyi/bMm+ZDEHunsv7pkPK2lYNdIzu2vo8XASu54T6o0To5
t+jshtWj5BdItmfSEqC3W88qwilRyc8aVXMJ7m/MnLd5Mt9jQ/wLx+wctvMGhJx3K6f00WnTXaZR
QJLK5bgM6DCW52Z4LJzmnUbSjmAWHWLkXjT9PUQw7yrLDd0Q/yt/A0gFQBlZM7iEECwV59k7zOoz
4EAqwp3dXUgALuUD3pOvkoTB+tQOe7M5xjHANL6OJ3u4zgWH9h6EaZwuVVHAkQKaILiE9XuSfEeA
1Bx+dfkyjY+Rj6FwmU7RsaRF8O2zzA8NUlfa13xTthdQUTOxfva3xv5YXU3rb6riu7g5J8lnM74w
eh1vZvE05x+sQEaKe/vSeXtmb/R8VX/z/F1uHrR5EOooukMJqqf2V17wYEz/BvybrFe94qNl3KC6
N0u+6wbMIQUePpFO/IBp4jj7wXCF7PUnJfJgWF7uROSO/ZvV312F+OxDAnoq5Y+yLyZfWxToi7Vs
i2y9Rq6RP88JMKtroz+osu34Slo37jKKK9yFnvGLBIF1ad9mm3kZWaAcTPEiDhllZfXGH76PT5Do
uM3QJB1tce8VF9fDf/nQkZhXnNMaay2mm4ZuqfQDbE5/eCU2c3OAIf9IoNzKghKetjy5/EKNTdkL
Ba+7OdAiRfEkxQnGRjt/6fa+6T+84RhS+LUcEQz+BCvs4T4LjuP0CDqjRsjFJjJ96LDC4kmVf6Pm
rZpfZPYOanpGShifvO6h7B5NP8QaG99Z6jdW6pjhZqL+DUDwBLbDZnVhua7IMGQ9T3oPsvQaJuoY
XSC9LB8vX+9SHqIQPSnoyBQtVpVDvz9R3xkYV+1vR7HvfjebA69s8Enyvq8AT3ugSd7C4qdTnzNk
4n54N5jldQWRYzdbnBrNbuCMJDr5pbeApdmND96wz/2tIIeezGx9iKxLqB4p6DMs3I4H7OHbK/+Z
tH3gLOz2K4UwbJ6D+tGeN9g2q4hkE07wa1kx8u5+HfVn6WuVX8h0ispXBvZm8JPJl44qmvUiz4Bi
8uoFl0ywVJKfufMQ0jY3ATi/6au0H8buidlw5sBsWcEgbRxMma88NHOCe+Nq6odWQrnH1Luw7y7D
hMT9GMz/IueUq3uEV0XHVJXcnCeXsa16p3sJzc8ES3PDEzcyYC8yBDpPPugr5lyMeZ5s/Tmxm8/H
dKMwFXQgiVib3JljurLz36XfXs4JXjyQTYYU09kvHybOeqjucQ8e/ytvv2JIMcvl9ig4/oI3HxUx
yUGoZeJNnz9k4zZyf8bx3Ze/ifxzvRfN12tk5C4V+TXYsysyN2Na5K9+ANxVrd0GkVf1LoOTgDbj
rmN02DjexaKIxsoYnZUNumXfBU99d9DNYzbfe+1zZz4q99FtXvPs7LXvCYIs37HuPKwnpn9t0zPA
d+E8BemOv8k4GE2cGcVfEIIdUDcFdSSGPmwySofhBPjnIXJ/6+xIRruBhNQ4p+I8ySuQZ1oEttUj
zrhXPnoDwwn8A5OPRFZvtbza4UODzdrMtpi2phZd0IM7IDx6i8I/33phgOJiHNTkGBVfkmmTjaHS
ZuZmsKNkqgQ397dtz2OI/aB8yxmUcgko/2XyH6vkXzs/WHBrzPes/rc8YHhMjcX7ZgJPNf+YKA4Y
LCb3mjLsDos7nb2E1tGWD3W9nftHNm0jJnP5EmMaUMHFL495evYnhD3rRr8TBQIeHGHcvcmi05b3
HkW7eTCDJxYfAfNajctgfOwXcAEmyk4j/h7nChwKtJ4sKN11KkKXGGfnjUT7W6hQKSNkOE8ztrop
uEU0BKGM0VwSbbTkLtOmEjrdepdcuK9FEX2JtP6esnSjKXbMqf31qDTXfn9Lcf/dVZIZhmK52JL7
OxMgx5LeOI8u5fGo27c+H9DdhwbEkRDMuPLUmhARcrRzQq98lyztKvE2OSGddZc/mLICRWUCajdD
RLAAtflEapGyQKiSNeR7G7Xugl4Tw29aV4iI4HV7VuRsSrtFkB5go2DL8gflg21YlC2oA3LjcSC5
aPNHa296jHy0XTLGtfFgJHZCK5c4Ys3Dl+/crjxQ6Af3GRNk9Oo7oeuza+l1Mljr/xeexG2gAmxq
Vp/Rds4R4HpdFDHhcPmizfDxcLNCFp/1tumNY0aMCqNd92yoinVUBXRmnuitqnHXOWp6hONqGxD7
nYSBcTehzs8E+nW047wZzjrQkdwS0bwey7jbdpoDUcY0UNXs/+ZmJ7cpVLNSssRNxEFNZgyOpV3r
OIcCYbhYJu1o4hm+jL11nxsRAY1Zy7xaiJNNEcWyNKcapEsnL5OLgU2GRx9Gvlr9FET+ThWKnJKW
JEvFULev64XsE35oLN7dNH2WAj9Ls7BxnaIYqTbKe5WilSxDjpDl84bSf1CEcyNc4r4YapLG/R+P
YblRAJBzQMvVAHB53+PDkABdEi2vdmB/vfJo2cYO8rI3TtwP0CtINBF3k4kJhq39fVzb075r7L9G
qYLIpx87zxZKRyVWujeiw0z0+TYbKlTfDSN2EtsA18aN3DLpLIw32wTbOaND0I68j8zyUg9NdTH5
grNWBheLu2twqm8Htg1RPu09W5L22Jdc8TZNZ1+msA0E6F6UrKuowxVRu9m1QBXUNrcZQ1BkOeaO
bEROTdNaR+hLV1Nb1jtijTZT4RHqNSRblpEKwcky9VvudTKimcN7hbFtXfOvkkwYtFfjR2QswE9W
Lb7gCaOy7MWLI/wnMCwFhkVy1wq/eFR5XZOQ2e+C6r2bEVV6CuRonNvFQZPHNfVKPMQwBQJDDsck
pvSJcABD9j+1Fl6xzEsQkkdctZm+N5vpIV20D0YfoDetmp0t6OD9ipT3nJE33hd2MxDpiYKqI7kJ
2gQezogpe4x5Ym2mO2WNZsJqgNzxG1MfRO5pylXypPX8odqs2M4q3hnCttYdgEJ88VZ28Avf3UWa
YKpchaS7oOW8m0r+EbcdqYlmC9QyMDh7omaXeX7ex0RHbqrAwBfthbcxxwcFzMhDVZMYz307I6Wf
LyNTu11WsUx2tPiw0+CJwiu4H8sBCEuHeySPBWuMzmTCB+Zs8J4mDwDBXILWkr7nUVd5R49MLGqQ
8AyHDWF+W97zrTZWIk6h86eLt9q1n8mXwRuQZg997rLLSLARRP3FLJJ1ZrNictxEbuMGE3qKlFza
mFaqwMYwaxDrUtI+dcFdNQ7dejDhYaDHXTc+467BnvXKGl3ExrL8bKwhuytKQiVs0eCeQeUPOT9c
kdiC2Kgni6NgFKaIyEVuyoDXYOecZ2Kf1LRJTu9DcWFrlCYo6l3dgFWrg61kXIdUmo/BzgrWCWyU
deWyI4v6cdUSxkEMYrxpegcXhf80aiTyrZrA5COtAqTdH/qpQEebzLc4IqNLgEnfMll5SXL3lW/a
jpLtj8kzwNXZZjzaD2/A9y0sCOUTwKubk7Ssj5WmEjB/AggzTokvgwyeA9qq5zTgM06SqeUBig6Z
FANTovCvlhi42omt5IgEAfSUXtl0vobunrMcC3GSD9Dj/Gc/h+kmAixYzC043BEoZmRKb3TtvSVd
dAoscc/cTXic0n5Z3frBvoIUumhMdG0arAdpSsD5NbmivLmuBp/XGv53Btt3Z+vkWFosvgSzCdRC
4VObc4uY8hzL/jix+gRs8ZpwZq9cTECha23Kjo2AmsKTHCKGSRPaFkLkecsa7I2s0rIuvULxJ43E
nb+VZXySUvGZm98DY6Rkcomuh+xAynCzkc34tzynQz/V/JcaCrN6aN3YOsQWRAFNiEtFFt1Kec7Z
C7nVvawnPDqDD+8Ct20gQeL4YB3BcXJn2YiD28Qyds1cvC3QeQjLaL0NY9ykgmiOsJdrP17WU+jN
5ojJuDOzKUWi8eJAm/ZHh3LXkT8x3GcEPlDSF3Zektu3bG6yc4cUc7Qfhzk7+un0HZVaEtfCfK8P
lm1q5pO7kIfOFmoqRy9moXTySCI6Ur1TyfFV5KwKuKRfLaLOKnvJpOKJ3zZ+jb+OXrGqf/OeOW0Y
Ve52aO/Z4KLibhUbeaSPbh08T9LL9wjZPW5Isi3zzdR6HYcha+8+q+H3FWe3NthCklzqxzClErd9
ilH1wuZ66GwH8LzRXYMONlIE7Qu5rT75rGA6CyvIwuEE/RwMbB/bW4/1hEU7s84HBExPHR2X5830
uTxfFpfMQFnoN/ugp3Mnic5aFzl40xm565T80ZBxd94HM9vPwOLdFNJ6iT0jOpnDpsPXLj1cSV5H
plhl401jKQlJssUvV5/tkfdRdp1154zBm5jNVW9xmOqIIEDtIrIuSzx/zsQ9NeGh9niOA8v+UMb8
XApb0ht3p0mWt5r8j2Ts0YxEuHHFs/J1uAU2z1vGVndiD6609x2a/rYEP3uoEiNDD3rtg+zodFiZ
hihXPDzcCah2+XSCBm4YeheRu5SlmLfCBH8qxBvW/grjANF06Kd4ugrxkhfAC+y2+anbBbLTN+d8
coe1SdmYCBeZEVSzkqyvNHd2mWoGhjfQZ0cM+5l3iz0J6gg7DHLZqz8nuHUZMwTMWdetn1zjXJGz
FVe3Ft34uv0fLdLgJjbXRpl/T9i4wiEBnR6xhRmU+auFfzX8dCdLak7pURzY7i7h3AXoEn22OrnY
Bl9L30ffrZ11J3WCeeolEINa1d6rnwAHJefld/Lq8DB1YORYjy985gBfVMpo1GELwpskkic39ZcU
PEDzo0c4AHuQxHHwYPQZway+9MlhsU5F3372nX7Mkldmu79R2O9j0R9If9s7qGqU8WLWGGbGbmB5
7NT4jvWvk/z5qcXgS7NSKvFop8vUwCcVVHvZLXfdVyQUfDP4LBILp2NWljyqCX7xFPiszMnP6oFt
9Xh4wDIYRy1Y1qaGBdt72mJKANDMqqiPpmNI+dtqGvJa8mlYqnkYHdQqSdi9OsTBE0HA6AZj3b6j
yIMoM5j4TlgHsIM89EsKcQZNZaqgFHrCYprsf3vLv1YMNAFzSms/2Otych1cNFhiFQqzdZ6lT07A
5DLJDYv/sxOr3JEPs92j2TEI+bNTVEYVF3mS0OSz7iX1hlxde/oFO4VFIrRiwm3oOJGRBHbdkOIS
mjuqffBKlkXyvM9u1IKwVbc4OQxyFKWNpV5Nb7ZdX7Jqx7W/MZrh18vgaoeP3QyIpXfRYXa93svC
uXdmksLrtFv//0+Uy28zl8k5SKY3byjpmrqay9vCO58jORgDcPsgxtnaGLdh9j9DyT1bMxW/Y047
+wVXRY0xdxraA/IXvrBO/5ABLjZJr1EVOockwEYthHxpC2w01lRQf521QHsXtrpdmUb1GlWUdnEl
SSzNqmvdggkycedUmvBBVySk80gcUCKFnuER+5nnmMrKLrm6tK3ocL7yiXY7+vMdb9g2FsDDiG6y
JdtpMWDBqinco+vVI5SoQm3JAT+0Qo9Hu4qwrveouhuXWaaPDCMeThC6sRhUw9WY+SrMnQsOdh6Q
pttASFzce+XUA9015i3N50xTMXwHjOfDCNVSzVEQCeR+MIcLnF86vARur5igJttW5Qla9pTNdNwj
ggWo4bmvXWq8+SOOm4KMptbLn4Yl2CbI9HvLGcUfG82LlnyQ9vSOaJoKh70oAIDzYBjfdrgo2Fv3
lBrRaxIxGxzDGuF0iZkf0g873kFsLbrPu6lHjBOEL3Yq3kWAQzwObQRxJlvi2va+nZBqChEGUqQO
sOYYwD5hSLFqszDZKQyYonPuQ+iPDCBQVzbK9++mdHHkyGJvtDPstOpKyvLKsObPsqUZJbOGmY57
VIXeqXEAWphqc62hRKNQR2mqUN6gbywgAaQCWxz076tZEsPJLqLjLrqZCyKNeDEEypLkhMB7NkTC
R5n62OPDaJtAAkbt5fmbvpzuq1YXx7yqOYQ5K8b2BKISvoKM8WNPUX6PD4UA2OZg8yWeEiYQTQqe
lXQqjYnCifb9nP2MFhVx6GI/mIpjnA2/BbGVK7+WpEmnT2mVvZiysdap9YbW6qOLq2v3mj9RlSy0
Gtj7U4SsySNximHldvCQVls+AYJ0eBfEWH/pGIX4+5vXrmZwm9lr2XrAppN0YUBzCzBThm/3VTjF
nWy87ZQ4rxX6rTkRP16DfNrR5a6QKC1mgxu/InIgjzmhq+HDLJm2Ev4ONqIRw77tXGJKNIIsY6Ky
sEleV4LMi5xquodPy6hbsF6z/HoTyke3gAY7mPbJbsdudUya6Eq7Dv40jKP70LK3XpVIuMHYCEKL
rUi8xSgIMYv0MCYZZX3ubRMnzeCoDfy1ibeHdBgrf/M103IFWULUBFlqFSJ26dcQWG+GW+ptsAQl
NjgM54yaw9Kv2opOXPJGiFSh91g22o3dIaQFTZRNi1DNYTSjC0WsA1zh0Wj3cY/MzYdc3+SB3JtZ
BMeqI/EpADO8iOPwkmLs6Q6ti8BVQDHp6FqGMsap43SXWbRPFbI+YRF6QOXGcCv/SVTPzLc+9Tr8
HTrjKydryexcLAHwT5JsvprKvAKPpWUoIixFJpovp3mse1BnbowxPsNR1Y6wBYUzEx0r52edUVUT
UcoyKvL3Ft8TSmVxEARlGyMs4ZR6rqjjLx1G73Rz/Bnijg6De7QzykNto44RJgHJUcrdNyw0l3Ib
mqScTCE/a0DRxgKCLz0jP6HGl6yrHxMxnxchXhuOvAaagUSn0SEWT3VFZl5ROMck1NfG53mvlc5P
JGWvSmWxxfY8BDPjaNwVFbLbLI2pNHwgkU6BqKE2R/6YZEzVqbfnZnz3ybrrhP08L/GuSkYvOAyx
DnCt11bjciQUeNgkqQie7Foqex4sylqSyTIEHy8yj2I0/dE5XrQGWI3SyRxW3vKTfLxtSU+aX6DE
4Ze0MphIeddvBv9Sd5wRXW0T4mC8eyFXkGN9kkqE67m+t8PkPh/1F0cMjrUUUwazgz1uyD2Cuu8g
6E9l6IUrr+3PfBaRFu8+QeAOxmGWpJAYsU8CusmXwSElfJiMdElhhjKjfQoruZ2WWI28ep364rlr
MZjEhoV11bwFkUHrpXgxXVpt63q8eoQZMdfmdJn4slRl+w/DZ70mA/Mb5eW16WD3TgUWh1gSbTZL
qpxEMdnOBm8j+ipcd79VWZ4toQ6OJxDvlMS+QOt7VmhtFndAuzICG/UcmRhD5tFtDs27Hcv52Els
wsUAkgGsK1QII2YMPTx3XrZ3qhpjYU1FrvPFEztiySbUwUFxvRZW8OXbDIj8MbwIaz/F8oqS4o/g
C7WZBnj1XktOoI0OOyLb5M5hcCJCWtzAH6EzVa8az/51Hr89FbKzMxgNp0twyMhmtu+iW2LHGJuq
fGbAzKi7M0fym4kTA3qSMpXpwzN3FdiL3IPOYSDfqis5rQrtf0RTRyUWw7zNDLUNNxZJwYgHKSUq
YlSsCRjqAAqLiTCpGwl0ATv57i3XvpOd+TX0SYOcbDEKMnqvXefNDMNnploPhAbf57HNfc0Zw5B5
3YFRGi2uJUfXf00vV0yf/7VOTkAEJ7zJxjtrYHUtPSRqbZQenzQhDLvt41AQ1ocBJ75zVX+YKmRC
bct6xHQ5g6lQlxniCsADpEkFdjJA8bMyRAB5kCQogtvwFtDNZFnyFAl7ODbZwr7pV7MzfYmkuDnM
iZTtHJRCLjjjfe1RozM0Nd9krL9Sw3tz42gFP3BE88QDqGqgPjGaavId+uUtloAz4Ed/GsTm4i0e
T8iN1sxUPzNkDi2Cpw6Lo7RTYmdrn1KaymXWYbEOFMewUbkvg5ifHEIEaKBBUrvLXWftKOR6mCax
vS3Q5LQOcQgNsQOg8I9Bl/yTNP5IWU0Cpga2U74r1UYRFtbnSFzzIM1JOYt/R5m+eq37pwKeQbr2
tsDQX5SvWius5lTfsgc8ozu4EHXmk6Wx/IU0E/gVxbITxfvHdh/SqOli4HDkzqyyfONX1hU/LJ4E
dGHFDPMA71YiCXKKB+uY8ElvRxecZIRFUSULq5BkxSnG/NY58DQXjQxpbn/jjNMM8YM/w2Y3AmRt
lW+UW3JNl8Gzkhtp/I25fnOD/FKQLC97+QyKOHm0BmJPhAfftZxAoqbNfLGigHlPuEzf4c9Gx3ni
igIs66/rPHi3x/w9SBCSTgEjwAW0l4cplMyoudUEOmUe8A/czhy/wm/xVVBhJgmSj3lMPgG+W4H+
N89Zg86ffQzJsAuFDFSNRdjzU89DScbIe7J8br4KyHSBjGgd87boXi32M04JFbzvSkSsFck/NXOk
jd2k09qv2J8UNjVP5cB0b3TZLC/wa5rc95ZQD1xfIZsfnBbEXDe71AOpbc0zG+L0w6kZCnrKO/dl
hcZChHIdmfteQ+7M/TJ8rFvV3lGFy31poddKE9z0BbJk9JMIr8kli/c9AWN8lHw/A6u2Dm3BiHJC
YQ17k/2kOylAlzYWeuSvcJBIJJ4oVUVxZ6QwqrJxspC2HnsEvwwt0S4nWBUZnPLWNutegQove+nf
BVXXsDFLudHjbV2yXfZ7H4KdZCds5fzrlg2lgjSS0YDpURORizbeMLcYJMco09Cjpp8KwWdRTl9y
yeYaBGi/2X3hWfnpJ9dAyZvJdcaaNCc8cJ9U07WUuC/1iELNz2DOFbbHBKRiArmvFb+DXRbRBo3Q
3PwOyjg6AFfNkOWJ6QH1ToDWiEJNRw+SkifTbhvk3S1w82yT2SwQCkGA/MwXtInKDxgFt7LswVRp
5gS8K5WIKGB1uHjpzoqIAiZsWKPyBpRLI3E/z+wbVjmhvqGj9n5vAaRUAAu1c7HazN3aHstRAfQ9
4w5dmRn+OuNxaCxzWykieFwqTLdp3hDxE0TTXUWKk6Ge94yQPzLPBReG38wbK3hwJitRs/gJguFo
OYWgqGQj3s/6saVFGFJax06M5Pp5IKAymCqQMjCDxGtC5upVIjQGyk4um+WeZO5nW7vvdcgMzBSA
7YLJJQPYrI9NPx60CwoYvmuxHv/yMPZWiPoDCjoT0xYrRvEqqrl7aMnExio67lpL7BnMncXUtauG
GSK2e/IBiSxb2QJot4XpnCfR3EhvuHi+BaUrQA/sTebWiufuaOVIJ0tWW1u1iDYKjVtktplbOEnD
Tk+RZA5y2EP4tQAwrayF14QJqu1JGm38knxLtzaYcI9i3bA+vjc7RjslqoS6PrYTiZnZ2C/tLU9n
ju4jTgbqBycnrHqAhOETNZXXJVMIqFmWyRJl9B4zw8Ikb5MBHkbGNS94TCuKyMxTPRbZ9LkpA/vZ
7cY7JyR/1E1RSjMLJSzHQ/FLcBeJpHQz7PcKeEmu526qPC3WVhOkmyHDszAAchGW7M8OjvMpPg+T
I/eOJGXRYcjILMk19iYxxdS6PqrNzhHPiVntFRS0Aav6MZqKN7PL+0Pmlic3ADxjCYekHtMiqmI0
NgRoEDYysdYKa/HJJO+vzaEWKrf6EpEPRqoOXhXQGSYCvNlpQxZux1chHieYpdKD1B7/aBu8S2S4
371nEH6NrrMaMNIgMZi8AGC9jqeNk8z7gUaYsCY5rAoMCLFvoKCGN2otRp8MzC2ibywfHNVrJM2C
gLzMljc68n9VMo9gOtGnzzVbnnwgWvazHbkn5M1GBEfcFjM2GkQ1zrfUAVoXOZ9jchonrkkrGp7g
+LIeCJ90a8Nw9Q0cZH0I2KpnrznfnKn2iIWq3whgdleo8i6lnT0PgiwZIzL/tW71TG4VUwreMK5s
5rHsaAMmDpCHgAX76bLkDpa3Z66+Yme6RC3S9c4uLtNovzjT3DP+gkUzuOardrIDBTx76x5HZY2y
mB+bBA905hD20Y0QkIKra36utf/S9O+CTEvXnU8kk8g7RncwLQCcacV0t/Pmfp+zbI0cIjwbF/tJ
BTFSmtORSVPIlp7cYKaLdKNk8WiXJJGQqdhiqBslEIp5RDJc7foZnp6869i2WUHPjUnkNlm5epx2
JYC0BPk2uc98IABhGgwS2XBoeShnkIxm/hGxPAqy39BvDoVOHmuO4vYv9bm/Pc2so2c31Yij7HXH
4C2DK9WU65Rl+Y6qraVMQrFRio2ROs9xnP8L8vCdLSDcj57dro/WKdiGNPS9mtmXMSVDHhbyI9yH
gAi90j/7QnJ+Yqmz5MZFp9lQp47FaS5fxwovpAFzuilf28G1USnDUfWJJrGIjg4UsSWsyTur/Jfh
3SmpgZxuQK84PiQw93PkSibKo5A5TAqgtZD8pwJHnNR3Tv7ZxOdM9wzoMLNigNHU7OS0rmMsP2Tq
Mbf9NjtrT2R9xAOODGjWEKHjyFzJ5WCqFbNLFED8/nM5rRm23Bmg+JdZoAX5vKWpG2hNGzrrMLZX
mFitTcyoOPd9UAMshKt4XxBrC5OXUbmraSsZW7GDYvcNExUloT1AiqQutL9IiFn1rAINGmjMTuu6
NFc2Wpc8XTk1W6Jqjr47hzFw4e/GedZ3U8Yoj5yGfkVNcx4SbF8pieVUgLAmI0JkEStkonbIb3IA
kInFc79rfJ9L293X4lZhkm17D4tHvK0IJcsA26WaBr1KH5dEdh+h7GjQPKnsqPHJcbadaFg6PuPw
IUR+0Befhnd1mI5mS2aqygkmirnn0EkbOEbM37Aw4B2r+l112qJ8Kf2ta5XYReF5Br1Jfx2gkvHD
dLPkqi7hfi6uXwNwyyQQ6cIDThhgAg3I6eyzfsI1U5yYPeOsrk/K+YcALXeUSyos2siQoy0hiMRq
8cP7KdHUuHmXIxufA9AHZJJTezOr7kMGHIup4z3JzrqViQ8136QzAm5SSWmsIovRalbF7LpF9qpt
a+uKYt0V3Utn0MNYE1hAO1iU8ztHgprERliTj+uvq6R0XiVhaLJpow+7xCTqapAILHPFpc2R7YxZ
P59mB6Vw77oa1ZLdHXMyRMG9wOMh7ZsW0uca7i3xGSa6v1o9oJl2oMcZ37lsDD29unMSPv//F5Th
031PJRd44jXLxujR8AZsNEj7n0IFzrLPxxNbkvp+NqExeUVQnMqBXdek+vTM9ti/a73Q2CnROMQO
QOGYPdzLKnmzq2a4/MfemW03jmRZ9ldi+XMjymCYDLUq8kHiTIoaXdMLllySY54N49f3hiKqMiI7
O6v6vXNlMl2iRJEY7d57zj6GVtaqtyZvH/Y9SZ6jc46dSqFGqioCHtgLNGOyQ1Wh/eFEOeD+mV59
Typ2rTUcvLArvy/fJ6xisBDjusHiF47Sj2CaxYlpf7/3iPm0ElU+2210Z7SWfVvqHIsbP/317Tl1
XZJOarWO+47pl65qCs8k2uUOgvKW9sH3BZXSFjn5kFbnHULBGWK5c/rs2iV5S7V3thtj2jDvLp+i
ubizTE/dMO2qvw/wPL++TceGPn+F66dovfrSkpF6+errJ2NQ7IYSg+7osUBvRwTymMJ9+KrLemwq
nDV1NTyr3pCbCnXTfVnCF28tT3Pkr6Mxsj/kWNGsVVrdxT4ik2Kkw6bbOLz2NED1obOaC+EPzUnP
yH0awuK+x0PqXCqcGPeeRnHgtubr0NrJmXYbIQX25H5KenT6RviOuFVp418nbXPjSBBp/OWnJgZ2
LQKlTxq/VpMNFGphMz3H1fxeOVF9Q/evv6vz6drnjmt7jKfncNvCBYHcNVmn2VCwxszuLiP/aqUM
57mqEfzmBda4uWrSrbLQ61ioFyiEjPYIXeYiBkGxmxCV3xtkJXrwyCKzKvet1CPHDtyjMtXVNnHD
+2XAsfPsyL+aou7Fs3R7rLG2wmMaD0DaIifkGS2Nc8eVPKW5eDWlmSbecjxMbSZRRcU4hHLjNZsH
vnK5Z8AGQz0TZteND1+u6Yhi6YAnXKc5oPKW9S/JCgC/vx5yD4nQnOZqS+175QoOeRHI4egm/bwJ
ZwUanyPoZrTlewis7W1E8gck0D5bCcGFdFEZ0nmBdY7xWI2crfSj2n7tBlXGcSLtU1lVyEBcsVGC
oMKsqV/GgMwAOUJFn2GATtyrohIwbxOPhAEICb9kmDeAMOAZm8MP19zaBavDizn2NjMj7rWwXb0d
enbn6Png05JtNA2YoWL9Zscdp79Kp2PkwkCGj5JczlDdxIVbNe3egvPmLcP2iBbWHJZn30SnzlIb
GI4BJaBhVr4x7SWxW7JUpWe0q/wIkVDXxx5KNnSugzARyMyyWbMuv9NDEV6NLlhslbEEzpvpwF3D
PXgpALbI09MLKj/8clUM+buVPoix+U1o2TwUFSakVgP8dVVGy1HIy4Fe9WmauI+Xg66PFtxIlQcz
y0JBqSINBGIl2AruZ/t6lBRck3n04Kzhjbr2+XevJAI7N4W3RHKTLj11ACJRPNEcYxWQ6pcODD0C
XfrRQD2NJrqbOthPbeeV64i5JSNhoS8TYUIuR+Zbjbl5Ly2EgyHHw7uQxXXmJCtjQi5tO8ZwlUBb
YQyLWLudjJF2Vo2IhiJnw8smh9reWJXrnijvMeEa0lvX7I59Zsd7rYb2WVqwNwQmC4crBAwhJ7tS
C6DGXaztsAsKj3o67DXrEyeudzRVkJlYItm6U6J29Wgzre1FU52nCHySCeQM3EfDZPfrATcFRKi5
QHn3yrwGYT+z6WssUNxSswnCmM6QbC0PrWaibswoy1G+qIM1AbQmxO+qzJB0xl1/ZGZGHVklDcGO
vbiyRXzbVYO9S7wuvYL1qS+iuik3X1/aRppeXcw2RCiLk+RiBji56DRpWGi6g4UniS002gcshPWN
crD9mSrDP8bReuPZ5g1R3fiXPN0c9fIg6gwSlJC7uM6dg1JmsEeCknxACsDK1WTTnURzsB1a60ML
5z1t8vro+67GSOILUnaKlDVJu49Yya6AEekHQt6Hray0ZsgHpdsu3fDKRalw0bqGee1LC95URhhK
5yfTOR8lmAu1aUdHfRYBotFUTsa68aGghjoguWq25o18RM0U0wR/l5SRg9G6R1fm5XnoqGf90WKt
PeDiArjhnDRszLih2OlMdHLpWNCf8ltCiF3x3R8WaaALRbqk0D40btyt46jEvGMgRywMxIAGcL6u
8Y+lE9qPFXlOfcERWAQTdJgEn8Yc0N2KJPCqbsAZWzbImsJW3HbBohkh7FYYm9LN6TA5iYk2jnSo
yEyPGifUMa39TVcEw3JZuyiE5zKxttNjaPTpUfQZr5tT9kjkPo+jQ8zOnJvljsPph4YFcx4l3VW3
zUHsp9z4lF0SPu93+7RU3b1fmdVN4CoKwYh1fBoeKAKio5sxaCq3YdWKc0VZdp9XBb9KeBWqxelC
DZ48ahmMR2WQJKchen09MEIgVYVuraIdfwrpxVZAMg7QOAFck/JlPstRB7e6M4+OnfT3C/Soi6wO
hZcV7HRy7LjIXlX0SpgP9sW9qkkzKeLhhgvuccY8eWXatcRtRyeHXK7Md93jHBjgpJYHPg86laiY
VsRLW9yEEko5LjJyFVsM38paWKd8edBx8n3Cl7TtRBR08KX53tezyZAD7EqCW6q8YnG4PtBwA9oP
DeD89fD1/a9/aTm/Th2r73/4/teXllhCiGRHwLbfBAx+6zoh6ZGlfZ5O6txCoMXdmuxKaa7Hfuhh
DXMFKAsKGpJ3JRYUiYIi4PRRqrqZ3RBL/xxE57EwkKPPqZmtVbYkKLQiOptwB89f/2ID+EezbcH/
cPFIWIIdG8sXB+bCDv30GFVfwzxq09sGFLuoPxuClpnTLmfPF9xpeWCsPG9UiEci7ovuKqMfW4cs
e5qugaBaJP71nHb+deGgmE58j2ukrB9sXGy7sH9qXHM4GE06HOibC5BPmfPSC8UqsPMDmB6Jd+Vl
wbNrsp2HSmhwE9EtqjGWwsse/PqXXr78+lcjaeUwrQFVyOesFjtk2YV7IasZVDUPWZriG57x68Xo
L0InrXkdLa6/HkCG4rFt7eMkxN4Kg2qHcdQB8h/qA6TBKnOsU7M8JHXTbIVktOU4xU8/scd961QJ
yBz5004qffz7Q4XLdacSkxTnRvViYZwitYM+QPAJlzXKGMbIXeu/+6Ilx4IbCjbRn2McykePBhk3
gWW+6JNW62N2jSr8G1GrOiQ5Ph4hsza+xzO2yzgCdJwPzf2isOkoZEcj6I79JJyrrwfGK/Hanmuo
KnOY/4BX7BKW0DHFlhAOC4J0uS+tUJVMmMkmuh3IJMrZ1T8zaq6mxRDkqqDYeKgmDqhg1Inh7UHl
1L+yKa+rpj8nmAk4p7mapiO+p2mYaNI416iM4bEZqCvsLAruJ1Scl1LTHbAy1uPCcLLl9FEPqV8w
CiIFEXLHW01/9S50QRHldguSqOOWBmzDKAkJmXG1numXEOolHIinhvU895M6Nlnmo4CnUsNhCf4s
cEld88LqKRFWxXnDOqeBYJgjQdgwtj9oBd9+xBJuUGStzALarwfCa0VEEKWipcy9OAu/JK/XTsXD
kKLw6Gk0BdNrjRrmEl9HfHZBZBzjRtzxi09Jr6a9nCDpBwxyUKSsMy+H/NTSlmogta4DmJnroj0x
GyW0O6LpUcGszGMXkKIncFxE5h2dkpVZeR+JX1PT9L51M6bkNgVpmxG6ETqE8Vl0WyLLv01Koh7y
saGsEtYVvU8ygJaDArJPwQQ0xETas8sCU77bCQ2lgRlu0o/BzhpreVVk6j6J7+PPYLaNtV/ocQOm
KX4UvI11MQvSuclLW1c68blyOOiYgkPpfAhfLal5i+mtiB7CVD73TsF0O5MPpYI+FRGNehiX2GBX
lgfdYS7Kpbj2Yqo2uyBHhFVdtE1SSoZ8xoA7MVKTSFjWfVsD9FBkRCa+3VwpH0F2GysBOaujGM77
ByFx0YuGvEQAkgUWMNohke2a5yDP5LmWiPLmINgkyyVJ0rTzUYQjasUYhIcI9pIsXrPIinCK+WrV
u914hRalZE2KnnSOdrgDxHqIjGo/ggAyYmsJTNDTc2aIjWHU5n0Y9AsdqqRQwZF8Rlh4CxIz35Vm
BxmmC+OHofdQYtTxbggU7e4+05vB9OLvlvki3F7eF02ZfAcDfKyhDl9UmpRrBJ3TQzTZSNHD4eds
Qe1HtSYPTOKQ2Pjg+9nzrPK6oNv6XTStrAy2me+X9C7iyHqYqaYBNjEWqgYhH/IIlWhR06p2Subr
xs+hurIj2V7rzMA7ly0XE1Zn2zgWyZ0aShqXkciwiUCJQeE+HqK4G7fIsBK6AX74KAPYD0Cew007
eNcj4407aBcvgWn071IsRS31urO0C+ZAPvltRzuUdeBaG5mz6dHggI0nJtWvjBLXfk+6Sz9+EiDa
/35v/bqFVgZ2umHAe5spt7xui7QlISEw1l9f5lNWXedPJkjAdUg0His/k66lcUO2RAHKwQmfC9KG
1BzgBe3cbWvn7b5S2LjxXhFQwAqEAgOGoQxVchbLA5qQaWM2lHpYGIHu2tA5GqaPd0luOHeld6uQ
udH7HnFk2DWTElnLnZ+TUAghEhEKakgEZW15K5r5MRuM4YHr1qcYwYD0ThTuCmGF955xMRM2zZlv
F59+9d2z8HUNtrYO6Wiw8FsWnePCofQvZgN+F0Rp4yYoQ1SSI+5JLzKf8jJgolvoG6+GHVUWwtgZ
JcqUxhLogXM0nKauzG0fTLfJ1HknpZ6jEOmynMj+8dqUjFN3JEKFgpi+IDk+1vSjToY3dIje/dzn
Gx/W68b07GCTtVH6xCX9SJah82NsCBPxHMAUE9MSdCw1wi+kgU+l6+W4qAkoDodiuguNdo90vFjF
lJDbhpzBh6hByRUOQ7vB0czVeW6xWg0j9Vl88aYE8EcbBvOZFi+z1tgjhDOKcSSZvdhp18FYFxP9
ChUUHQL2PAX51GgH7MUgGy69TkzPYIriyWpORRK1IOYQXNZJgoYlhmkLFFcCMJH+u2i1vVfN2K69
TNVrIwRHsgDrr/wc/08ev5I1tvVtYAjYgKjRYYvHdnKFcJZc6lGOK6d8LJHswQ0hwqFuWwhCyhrW
ntH7u9Cl6pgn/Fqjmzac59CWbP5BM85+/miHOn9HAFrRJopp9fvljeAY2PtqsRU27p2okCugz2x3
kRHJqzGHuu+GkX2NZkSuHMdGqKKT75S+BrA4u74ySs522TgEHrVldBr85L3IGeiPFThcOr9ghFoK
Uk9l92zg8uzZbb3+9su//e0//u19/Pfws7yhSMSF0P7tP/j6nW3fxGGk/+HLvz2UOf/9+p3/+pm/
/sbfruL3pmzLn/pf/tT2szy/5Z/tP/7Q8m7+65X563+8u9WbfvvLF+uC5sd02302091n22X6613w
OZaf/J8++cvn16s8TNXnb9/eSSjQy6uFcVl8++Op/cdv34DdfG2o37fT8vp/PLl8gN++nT5bRm3l
//Ebn2+t/u2b9H+14fQ6vvQ8y7Y859svw+fXE96vQiI2EiZkYKG433z7pSiJRPntmyHVr47recoX
nuc52DH9b7+0Zff1nCV+dV3l0+92Ld8WtvXtPz/5X/bg3/foL0WX32AB1C0fhTXEt1+q33f18tmU
qWzThZ8sHAdtpG9Zkuff3+7opS0//79iuquhM3tEMsUzKrC8koyGsc+6rsuht0Sw1rrsVznJzysu
BDehk7wkmgxQ2oy0pEldN8Vmrr232YRR4uY1TZ0ouudyycXXJr0j5WrYxF26r6kKZ59ZN0mza1wG
5rqsER+MQ8fQSdtwtvt437vJdVv6Lp2WuCEwR5gXPeV+lJvrXuBaTxUiohCSPLKMK1la9SURI+AI
G6/YYBi3V5Mge5cFDDnfXYtOOsEK56MdDLSPU1Bl9kGmtKT7YouBJ7wgLVUQLBQyGr60Cv8gZLsA
jgiujS3/zi/Me10ELE+L3t3EHTOftP5uRgyeKpIdcAYOwVqwqMmhzbWDSa9HkpuU7IZJc5OMEY2q
vZXC2NelNmg2oD3j1E8vgoK7fRD3CTI7oIe5eJ0q7d7ECkBsk+a4QOkvbQwpC8gd+QHXRQ8GGqNu
T2c5NfQP6ux2Oy2QZcBFXUIsrjvfuQUcmoRV9tAx6JbGy9CAGcWed6Mq+d3RqB8ZUtyiRaRZjWuq
Qfso5+js1+YTsQsAxDL8e0hVstbsWJZUT4NHLc62r3mXpN6gbYU1Xm3ppZVENzpiAEmxVK2O3/OX
4+a70WEyAAo3kCmBE7+pyp2l8cBkOeOvrO9y0ijeq7YnCNRGlULnW92rJHExVQqECgST0YpHLDcg
oEJ8YIoENyYVD0IVl+UIRupaLzkEgs4FzQcSicEpeYXVHHOHEMkyJqOzz85jBxlC4ETlZ5uox7sW
2G8ylAAGU+41dZ/88AmHHJdQETQuZhldAVcwDHsJIKyMh9YaxaHyml0Ciz2BrxDm83BTJQ76QRIi
+wYLUYnCF6Y8EzgvJQSimwlQ8Cqbzuc2ZM8i1YQjkNuZuqxIfsbTsBZoxTd2jeXJnGDA9277Gemp
XbUFvpDOcXdIKegOxe2TNZ+XEdHGz4jewth5gZS9ONS9+zPN/GCvymkjWsE431/1SBMABQwLwcBd
Iz4FQGTiJc4yoCSDKlaOGb4bFlw2x6v9dVrgu0jcjip+6rauMXGW96HclvlN3LU0C7OGwEBMGPa0
RGYrZOdmnKzDiXichT9F2LG/QshApaRZu1ep8+K5zkPeDZuky+HzxcRKhBUhkQYK62qi52xFHc44
n0xM0wFnp/N94KWbMk1e2riejmkeU1ja7mqO9TWddljsFeq64QOLJqvAufruIyRZzxLAf2cjtBIS
F5WtxpeG1yGvZ8JCnc74EfLotRjmuxmxf6LnxyQrWUkh6Eca76H7aUklcWas36P9WsggOhgT+FRk
duETSqBw3cRIOKU1uBhQ7PvSmh7oZB2b0j+7CTqXASf0RkG3im0yRSEglZHr4iV0mkvLthG6Z/1x
7nV4qT0WxiFzHHhZI0vRxQJYbRvJPDDCKKCjjCjAGc0LZwA5gHb1BOgIA4C3QyF3aGyCvfiNi3gq
X7RrD9umlveuuIoIEZmceznTlufEtYhGgb9JKLiFZHJS0cJOrZjWlkTgjFx9dRifNNmBstFPmRqQ
IilAnjGep0YN2VYQuRU2KOIS5UFtCiPYZWQZNVHyjEMOJZYbv9pIwSEq9x+u6W2YgqyNRB91aLx7
yD7dnuiv2T4WU31A/cdUV/mfqI3AeCFpJmLVJuNxFMC/UMOo2eFKVEn8X3P42lVk0k0trJfK806C
42gcY7niE4W4s0bol8PTgF4D8Di1lTQ7gPRpukegxMxMId1FhWeVJk7MpLsVMSwLEKmSqgkOWK8p
CcuguDQC3C/S+sBIFINsReqlLf9GIxzDAjOskjoMgDbVNo1jOlwham5FS3y519x0Lf7yIurDNcQj
eVHbcmM6aJyNxNt645Ivo7vHtHCRMjEMz+J425YjbMZy+pSdup1afR0U6tbqk/yZ6gGj7LiIgSps
rx5gcDrVjGfYa2Mbn0u0athTS5TatWGsc2IeQMn7Q7IyjYiUDmndGQoNSNGi8x6m9KqZISI3elmF
M0imfVPR8HgRU7bCKIbsmOwEqOPXOCV/BBwUqVfkPwgfmJW5jQFrGAOeliRCKeECETyE6XsVWcx+
WMsuO+iFdCLwD3VO56T13wzfoTUUjcjQg2OFKGG3tNcKbTyTCZXTcMo9ziGHOZ6NI2yF2bjsSws3
fmtC5zKuuu9WyxrWqOtmW7lpeI5dypChIuY9zt6dJqPVkbsHyRzKGA1CTGPIf/NMgFgZ5WtlYKVN
5hoNLaAxTR+7TCT0bVRslw7s7Ug7IKPGe3sqn728JRfJ9oN7zsRLG1vQGiDZs4W8FZVJvvPjB1FZ
9lqFBXlfuOmwslCNYclDu3zQ2ElsuDnutOfiiWbGXHjXFjjc7EfQoOuF1FCvBbbvUO2NUbE+hyTg
5RQNhFF5l/kkHqmi76LZBoGejhJPFDtZK+cTfEMJOhgeajVzA7WTOEe2jPLHbvbeCEDeshJkbxX+
exvdH71v8j49FgkAoLcm6mVki+WxbKNT3ZKrNiBKt4MO1bMqP20uSphNU/jAM7mCI/SGngrOJNVc
TS48nSwHffhYdOpos+UvSgfPFm3lV8wrD8uppMvhk2XYR+nTBPeNcu8MBvNkB9sar8/kmNlo3cGi
S9G8dNJ7i8RL5Zd7PwL9ZU3JizeW89Ym/ddRzd4KQNJAkIbidglT8MPAjrcti8S+BHcH9IncjATG
lDbTfZURC+kv5FIPyjuj3LWF9LNlGWJL31wXwvypHJPgIEDidmN+kDycdzMaSI/FnKtw1VuFPhHD
DsGyiedVA7rwAm8g/JVr5Hgt24GsHwy7b0JUO2NpmHmNd26Uvgs03cgGmz3B5PW90/ovTlLfkqeR
7WSL73mGtIPkPyC1uEmvO+edkRTG5ZSGQOTlJ39EFGMrEN7Q4S8N0OeX8N5ew14NB4WOrhR3Vo63
WVTVpciLc9QQEDDp6Wc5Ayt2+tI8xYP5Pej6EU8QfYyqIiJc20ev048tPq86t3ZZAnm4Hqilh34H
nPQt6UlIB6HCFV61hAoKcWNr+87PhisLagDxddBS3MZ+DCE4Rh6a7cTe+1scnP6qIR/jImt+WmN/
jIzAJ/qgPyPS/T4lC5/DQBvYGSVQ3NzblJvIW/L82vg2qRYDjuZkQBZ/0fnpXjTwzPwmZ0nmEPze
GXufFKWqDk6hn7uXMF795BSE+qGaQCNptzr0bbWB++bsBJul6B2EQtVt1kXPOGzZiwQEZfXVCMiV
u91z0HA80CbMuLUSFTT0qLdm2G5T+m7XGiprR49kSsBhiRbMtBIQ80BZ06PXIt504pwM7ZXvh/Zm
GuWnhAZodSy/uBmc5jY4JbZNjMZE9rtZPxlFeVtZ+avjBHJr5Io4g6q56SLCY5vypzs+NUFAnJGP
5rguR3AICduhadZEjba0UfnKM3HWWSVXZsTOIAacRU+WQXkW6fjOGKMlgin92eMGR+7JdV7geaYc
5Nipmw/QkOo4+O4xVyN9pqRC2rYZFNGtmuhuCfqEhvZHVv6ARCkvp8xKzy4inljRriOiS+y6Xr96
XrFAVBQELLumPwjezq7zz6A9dF4PzdD7QeLLIR7G16lt4o2Vti+jOgYVfZbceZOt01/GdIS4TlrI
CVxaYyYayNymRR0hsCRcivaOzRCgJya6RKeQGcMydcTkUk4fCy8GZMGqkcwoY9py7FrjpUnE2atu
lMC0TFG1SqPI3kaqNi8LGiitKAiokonaLCXNqqANdiGxUPk2HlpdWi8h0+dNzSCclStCca9o1vSD
r6SYb5oaaSXep5o2WAX1IF8Aj/5DX2MgsLE8b2w93fQAAEHOFQRyk9TXHqpw2BozlpYMx+jKtYH1
hiyMpyTyLvL5HrH7fdjl5FYvcn9/UYgFCQuM7EoC1F8LGV4H4/AQy+BlcHzmBXoRfaon/Lc5CDfW
bToXP4K54cYGCKBD25CjQ8PgjMwfl8G8RQ3XX2aPqgjfGUOxEFLcq/vM35de8uo50dVs9T+FSLdN
YDTrlxbHhzOSLGV15Io3NhHVWCMXs+rUgwvI/b4HPSiXLAluFaV+h6/xmphLzvZ1JyFToqbpLzFG
gruq7m2CE4nnPipxZ/bhcz6V4d7pcMlLN19NlHQdxbIhih9Jktk3mJ/MrZMFG2RK7K7UptIOx4sK
o/FixfgsIm4x2vSKtR29mPVcrvM8JL7SL1eBLw/ahn4Yg3Nl8bmObRpcCMfmKwUjfq0SwXWgM04u
V/jt5KFfhZMM3tONEO8O3AvqyUgfim4+eU1B0J1Rn/K2/jEFHnBYM8dGoNFceUA6RRL6K68Ue+YB
xQ2cUBK24KkPnEaD1eOK0HQlLN98LCKD4OD+k2k0+6KcTyxVsLgU47if7GhCdxBVq2SKwO1xI6Pu
3OUDGUoN4U/X1WUtOjTeC3+OCJh421+BFr+uwuloGMreuzoGZ+rjAEoaBH/LhHLiEqJz/TZkgDvo
6lzqZPxupMZhNpzkgO0PLP++rIuHdkRlZoS4nVJUAI2PeCrfFQnGUDPs7qwy+Rj8eUIOVJzdCNic
JYGEF3aG5aTDxu4Qlprq9IRmCLUk90qMXlze3ch79j8lZnMC5nAO9M42rxscFB6QeCUuVpF/Yr33
FlvhB35xE9cackqrsOEVuWTzERHpLmizjtQJi6ywdR+5T1mBQaeid7XpzSy+Gu2CjN6O8WIXciOa
4qyhDxIBG+jMO2XtCHL5EDVlySC0Qj7SnHXa74LQPTJhoFOa4yAP0ujApP6+Ezq9bBc3gURR38XZ
Z5oiO58szzg2w5VJ1z4qbkNLEXLen7ukto854zlddEsgjfOuTfg9lW+817RwCbbNqVEjdcodjfgq
9vfYma5NG3sFC7d1X9rsjuphcIlisKQ4MDfwL6MYAUzQdpzItn9MKtARrJkLYsXylrg4g05sVk5P
Yxi+ssJ613SiD1SsqwUkddmWJWINDg8s7CPTzPK+oYG7Jt4Sg8k4bkfkVheemLzTMJUlWH2bLo4r
N5T1742cef1p+C7QsAEaKojaMILVFaY6cPWhc9c0LtgvGPaxRZZNPQ7L4Lo95aV/oK1F1pu7nzWU
ttE6915rbunOLCBMTuis0w3ZhYTKWPg35qbdWgOCFTOccAV3QJzaqdkHFUwOOkO9lYzIlWsJPLBq
LiLg5lWV7/BH80et6gP6xFHhi6JuxfWMhN2+/P8t5f9JS9mny0rr/f/SUd7S1S7az+nPLeXlN37v
KBvyV9MhC81XHJbCt1GV/WdPmadcz1aeEBzZ0OW85ak/msq2/yuSTOF7CH2Wlq9JU/uPnjJPWT7/
8Tzuacrk6f+XnrKkpf2njrJjezZof9OUwpSW5ZkOzes/d5T7xit93PfI56hpE7iqnnyv4gwB/M2M
M60w68vAfUyHU2cRYg6KJ7hh3tTjQa0ZU1msO1la29PNXOwahjpuwGJdPJIKqb3m4k/b9Y9++J/7
32yOf/VW3aU5/qfmd9gaOgJ1QEHRv7YIRubXnmhNOCy4IE4mNIZ//eek80//oA0wwl0GS1Is2+5P
fzAjJKfC1IV5hu2ih2ZnMyNc/p0tSX3yVJwEyrpmFzewioglqW5HTXpyD3Lq1GZPRChM9XtegQ+h
TGlNVqSnHE6EYaymoL54HOKngfrNlycUtIzDcBnKR4nnj21v1JCkx0cG/JdT9OTFp3xAXgdYE5M2
eU3hbW0kq4BKypfgQRkxYUqY+xp1WwqN7FHCfstPdfYUs1BSjEB5o9n4Pua3CWZlqtWZtss9izdw
tTPOo7HGsEfl9Kgc6PmkY7s3w/hYTl+vPePjr1k9j8GAo+ydd8eSmVQS3khDvwzYFAu9rWFcsQ0y
6zHvTlaKon6J0CZcMorWVf9u4lAVvE4GxyJmeMrbqKCRZeWjq/AK36qMZsqYrNL43QhPHd8j2Xc4
eeIc/HT0Y+neGPOJJzN81RTVq6R6jLpxpd1jAPIliVnCkyJTocAxmI2sRX7KiF7juLTBPEzDYzi2
DClPBTvDokZVSPqC8KTrEx5Cii82LPHWhILmm5qLvEMS56B+mBrCCD+Zj4y2EcAUMITpL78P1Wk5
N5bt2MMeiXb8RQ/+id88NtnT8ht28Ig+0WDLWGJi2SlNxPVrz5yOI3I9AkUeJ/C7BrmZJ3oqpYd0
lEY+n6aA5WzSRXNvli2GB49l45I+xeQkSLYWDiLyRmkdgizif7V4VAtnAy2Nfnei2+UMXN6/cH8U
/jHmjDb8G7FMMNzH2nzUI0hIOopmcsufJwmIF2ZzWe8NfXB+GMj1Evvh3jTd+/Kn0R3ANXqMOeKX
98VPDSEvWbPPiAaPT7x7PgNHJgeOrk5Y2LhIgAS7APw7wJ3g22lwxOGPKqriasGLJ+2D/DpiOBfY
a3xHcg9uj0VMh8WVv9+xfr8S/5MrhrT/ySVD4R83helJF/jcX89gy4gVdlD8gyZL6BjhxfRd+idC
tY2Yyk7zFgiOiLjaJScNEM2kNO+Xe3j+WnP8SoxflshX7InFZeSQhaVe0+zV7v+7a81ylf37XO/3
qzDeANcGd8eA7x/nepHMk56QNTx5GAAgMvDfUd8tlzbtXXK5I23mv7m6ueY/u/L7Stm2zb1JUn//
ddtoLKvDwNHE3PCACpgpl3sh6M7rgUUmnISELhxdGkIIKRUL7gL5pWPTqFV32rlDJHORT19bAuk0
WWYEkALctkxWm5S67bYhw7icQAzlMC22cXvMwp2ncxaR/DSKdj+EX9Pf4WWHbpCtBp2vZtxnMBNW
y2sTd3UxkVADKQw1eo55i1QoaFlF+xoD3+mH4rLN7pG7sag+AeG69KrXAdg0N4VxNXogKllCFcGd
1q8mol9+jR/Igle4ZMvbMhZShxLUd3xAeAxQJSkF88WRdMGElSGLxrBGNy58Wz7Ssj1C6w5VIWvw
JZLjnr/jmXdN9kajmR6PASY3vnAYOHFowJO4MCmhXZ6axGtf4RnTmOqiPR1ehmTcs8Y79vCydRuW
5/yTTZnwsRQbSHTZiisfnLDlPscTyC4xGb0u31jeFtvf5GPn9cnx7ni6MfjgcmWKu7h5Zd+xc5YN
pqrXsu5oYMUXQgvab3woT8C2CffMwy6d6EOZ647BGCPYVUWbxeJ9wSzaz+zGGENZNeEuwN74tasL
+4696LI+ZWvQ8oACspwEKSqXZaPw9tio2Cku+CnfvUpK2Il0oX8/40rlkBVKFnzWrL0Fet/nlyFD
SeRwl1EA0I5PFQ2YHEJY0mxRbgUGLUk+27LdLdSWDQMhubUcvCC8d97M1wEqeMlFf0qi4fJ1zry3
hfyzvKHl+8vXI/GMmli7YnqtRvVAse0Yb37JEHF+D6pDE22LD0bKJOW+LXutAZrDtqe+Wv6vQ0e2
bL/lk7C/l7+zHIILsIF5BIFT/PTMwRL5fC6O0+UQaHM+S0IA7f9m78yW49aVLv1CzT9AguNl16iS
ZFmW7G1bNwx72+Y8z3z6/qB9+hyJR6yK1nVf2KGokggCyAmJzLWGW7aV1Kz6iUVk1yIwMgFd48y/
BVhko77Qa9DyntTaqPAlwafQK0Wdnr4dmCdSwiaM9pMNItNsP6BYSjiyGNnllRJd7vyJF55Uly7O
/Kq+8+MnXF9fHcuSXAZrAraWD8YgTSLIiHrws4ljU7+azZN64b5RmwN7DIxdCBQlKTss3Exu1tPN
TQG4yohqYozUG/KygOps+gSKuvTJ4F35RL124D3kBjAK7KxC81bbIVwuj8i7kexkfkrSUnRYPWXs
qn1hcYELUpAeUsYgH3IQqZAuC5RsZXjVb5VZtFGy2JFRU6vqQkGrNEpJTt2QwXYe0loqc1SDqsas
tYE/YDsmsug0xm+kIq7O4GWonzT3KVAMYRgVNaucHmRAhXbousBSsC+a6QOv95E3SQBmK2if7R7U
C6hnliK9Us8zoyefPtaInbcivKFLqRDxZ1iz/OCnNEG64/5wC77Ntre4A46eWBw0Q00iVYoyHJW7
SXT/WQvUXDpEVX1NTzzsAZiJ6Emvtzb9EAMXCepJyigpodZ07OBEZ7Vq0MU4Y6/84Cfligkop2ox
1dvy+uqLWnxwjT9Co5OBL5RfQ4ykMJXZmbNH3iqssl1X5ZDi3Cp3pywUwtVoD/RHbtQGIEdqKTXj
yYMAGR/U8SsWzKdKdzpQgjEabl/v1WsqL5U7YEyic2p1fa8Egj/bqbVXW4MlMjDBQfmopqr2C63w
8AtqBOVps2cRUntee1gm1oX3asBUBBF6Lw42lyBq4ZNbru5Bv+AuCDet40Os6ogUMLnSNAF5guzV
+xFr9xSCAhiXcC3DIvGH3XBM0RE1ehzJHech4Hs/W9p+MFSe88ljImqtlQMz6QPl8nMjgEBXk5xx
iNWU7Vja1DV2arWVv1AypvyHQWTIV8oqzva96YNxgZQ688EOMrAuPgTNt0rBpUJbqORYya5aIrZA
vc3EQMoIehhAtfIRicO6eVA20mWdC4WkmKW7Z/1JgFOP2qNynwz4vB0slDKdeIna/McOK9f1j9Po
CFeVU7ZGNgU/82xf+Uy5ynHEx6K7yhuF9RN6p/w1xow/1VL6wCwWXVeu0y/J96ETqDLGDw4AZQNB
4N2qRyuOifGJ/5FLB4VQSqE+Ly2+q2mcAMNN8oqB3A3wj5JL5q4m2f6F+FgMVNwqWcJ7qZFVmBBh
nZSYKxetJqLsWtKZOxM7pnw4g6ndYcMMllsZjvPnvbeOey7JN4OuBcqr5PNR+cVxbwy48fNMcqh0
QG9MCwOMS1CBCHMUeEc635SnU8upwjQlUzhb9SPrx4wzTsJT8DibVOyzROjzs25z1YtzRr/+caee
zpPYL/XntBI/KcVVtqMKfnjWDVxNgMlS6FvuVUsyZk1JoTL3VaauMxB6G63B06bYDDo9NkP+ZBHI
jg9qVdSHFeqFFAUtosoi1aDgnl8oqf93tEpBm05dm6MLST3c68jRgG7NFAFMBlkYHNT8cXDIjnK6
MEUf+/o7aT/8ljXfYnzxg8qLKjtk47KV/KufBdHes21igbG2Hje4GUg+yoUohVRGT4UYrKtDag+h
OT8J3X7jdM8sXMem4sXxQKlazAL8HChsTUhZECx2m1eN9O+5e3Sc57iNXQ+7o1pRAg41S02ZHOeJ
AviNClsI7ZTX59eIVMpfmvPQBQQo/CKRofJ3Tk0Qgv1WAQ1nB4aB3A8W6CelIUDnPBuXOXjMofCS
fXMkxlC/PthPap8HkNOV8Kl/ymKq+I+BVC+7Q++88kxEEMrTqm+Uh0S+lEkdeAsVZ2AaKXZ8donK
zzzbYIxnmnx29P0oKC0ALhYvWDjaXkUGKgjsGvhVfeyb/aBi0edZ82sqmCSaQer4ifCGA0INAgaz
wN0o36h86PNK/aOcKkwxaPLXgJnC1qkAR9p3houN+MdhKsFVTrIFvVpFFMqPKAeg/AYpKbDqftXc
SVbWE4ZIHRtwEhFrruL1lvkpHaS65fmf5+zjAuo2zsm95+85VKgnY19UYOKLW2XhsTTKbDv03fA+
UFrQ/rzJnHulJ/JB+UBlf0vcD18T7BSxyTXhrbLi/HkTg7FBy0h9q+YIIrT6UIselSdWe0n//pUK
A5TnZHgMp9p+ZSv5k/Ni+5bQCgP+XJt6Kgndx2uhTYZU9pBc0BCqyBRVeKE8nPIYjKoi3/PDvXWA
doW0LdM1HXKEy4OpWYWB20f/jKfkLCD/gsQjamoLONaoGLLNPXxySNU1FWlXBUxjaund4iOBFCGN
OuqxyuzkhPv/w9qdf8m31sQRtmWTwBRYJeP1mtDeB+6eT60Weqri9DY4qOBHRRBsP+vyPNz/r6y+
VFmNG1hPg//vOlD12fmPl3lwnT/5Vx7ckv9jA6MJipTrAvVE2uHfeXBHUkBtUSiCMcYI/7uuWv8f
zLLKj2Ombcjr2Nf/W1dtS5LgwsT/WBRB44OM/5ckuFKa/2RfNEN/zoLbSw9gDtAeE6yl+1IP97PD
XVowV9dTKHYGTQ4XVOl1Kuo/g6jPX0QVXlPrkxsb6V4nQ0j+8XvuU2v7YqnfyHOtTUC+fvYEpJ2X
Daazb7ueiorujyuAPrDj266y9+eHWHv9hXIZFEHPUZGke+6gmg0t9hRtZ3W4O//017mo/yyOijRe
LE6OhcsL+kv21FteUwZ8rZfZKQLu7n2PX6S4tDgOpRmyPokVXFda+HdGsTjpmvmCBXqdvvv368vF
5YlTDRWhbZ4CVtxT3+ZEn6QF3hx0MXZTPICLHQMjBogdWLF352e0sh3qyujlgsW9kTRU9yf7dNBd
TjZlSz5e4rvOP35lP6Tz+vEg9/edBL9iD8Hlh0rSBm5lVH/UVACcH+C1zf7Pii38VxN1FWXjwLOl
/sDN8QiPRw3fQJ3oMMNL/ZvVNHf+lNoX5GttODXPF/KVTlIMowlLMwpxzEz9L1c6024ySWGFsvkC
7Db0CkkjLgy3oo9S7dqL4XS9K8yyMcN9AnI3lYC2HXoHiBMSQMSTxvlNs6tXX8hxr4211H3TzJzC
B4lM+I5Cq/7ZUOZzmhMTjhKRp6fz+7Um4Qv1b+sh0DoNjDgyZGBsBzZA0kC1TR51FJENUVRzoiz0
wmBrwr2wBp1lwFA0sVteJal6r8AT94r4wnqtPXxhC6y+p4QPXKF9IYa7NBl+VzN5lvOrtPJsY2EH
6syd2yBwQopDLeeKji7nyqNX+8/5p68opbHQ+dTSa3p/kSqReB9oT/qYxtljPvrX5x+vdPsNL2gs
dL7UA0DfZx7vVfANtRY6SdEyWYzoQ2yUnMg6e7ywBysya6jPX+hHQQ1vlphJvAeEorupvO43TZbf
KILvtjSJ+7vzE1rbjYXSU39bT8IOY6pqM39ryU7bg5Dz5fzD16agBn0xhWZ0xrgZqF9RsWhwlQZh
Yl3P0GNAnJya9oMJxFZ2YWfWNn6h4qmRmEHdpPHesUH6NYwP8FmDdHNhM9aevlBtvQbwyJM8Xbbj
dVI0X/LB/Fmn4+f3LdRSmcdaaqndRc+PB4QDYs06+DO49rSl2dy6MIm17VhoNQxDKb2eUJqlgdi7
kuwYHpnGkT58Kk2xf9dU9IV6A1jaxgAHO4cO0p5NErbRQ5kD7OhVWXZV9Rd3ZEVw9YWih15Cp6g1
ufvQak++n5MHEzRunZ/EiprrCzUH7A+wdjDcYc96pFTlKpdX0m2481UAldnxfYMsFLzquU9MuOGm
3te+AV/8ILLmhpLybGN4ZFLrknbz942kpPqFHoppgrumAvcXcp72Os9r82TkMaCIRmzvZyCsr9JG
zFfnB1vbmIXSh7Fr+XozgxJOta5Iwax0UvuSY1rRQ32h5fA5SKvuaaI0ZPEzi6wnJwq+dK739X3v
vlDzvtU76kcdd2+33tXkaLepaH6+79ELFR8CNwJItLEhRQ0ojBnHezOfv5x/9opi6wvF1icv9T0b
KAsO9RotAWSDdMBPjUncnB9gZU/FQqmt1IR6opytg5HMnf0JtMe83+d9nujZu6ICy1uIKNCJYMt1
gM9PuXNn1SSKhG1/Ov/2b2szAOKvxd+o4ObrRk42tgWmM+DIGjj7dvjR8R+r4l1Sb3kLwdQyiJYj
nfcPx2HT2QNMTpeOAW/LPLVVr18/acemimm23Du90T1MBVc0oGx3B6gRuwumaG2IhXCOlB/XthW6
+8QfYN6rHmc/e+ycqnrX7oJL+HoKjQ3Kn9niecwgso+y16gLdblFOr+/b7+9LdS+vzBvRZFVdOIZ
9iGUVAhem6HdXAVdZdFBmjm9eNcollyYa1rrHThUOE1OlvcTSKbkKkkKk2KkyLTad41hi8UYcVCb
sebA1OHY866KpsOIguU0YZ1fqLcVgQuE1wtlUZsN+PVoH/RGjHc1TaZgLvTcZQEK+dmdRnLVsms/
nx9M2YY3QmWx0LrAAFUSjAhvn1b1bQ2kr13D1exX9U9B73kF5nOV1kCc2Ifz461NTr6e3AzCqm5Q
kX7Ipsxvt2E/mAEdNHlU/E4Lx+gPGqlp70vs+dl71WZhd+m0RYjDwd37HVfNUXbvmsFNlOjigtq8
bdcpjV1MyXZcGzRB1Kah68Gevjsdd8QFrJrBcGkOz07iv/fJXFpeIx9q3XCYRB5Md2GaA8BM27tT
pQWEKNZ3z7e+zG5y6wz6NT3Vl7Jxazq7MGqA/vs6yNgOBL/GVlQaGKzjTT9MH84Lw9srR03w65VL
SllYHk19dD732k7IMTmmrWPtOq1vAKeaxDuFbiEBlIsR3ArGSdL73Ac5WBQP9CUUoHHKWV5Q27fX
yvIWYlAWvTmD3cNkuuyqHrhF6t17AGAvWefn6Om/RcBSgB0vDWgI+pDuNAwQWQ2AplMHTN50sKL0
IziwlAXY11yw7P3MOk1d8Ue6gNi4ZfhTxv0F77k2w4UFt8DTywMq//ZcZMED429CGs5cOnjeIw3W
8iLIHuqiBHPToQfXpnTmL0PAjpN9SYPgfQO4iwVMBGxOQKK5+6aDbWD8UnjFrUtPB53DF0Z427qB
nPJ6i0pfNcU3EFC7ECu1Onieed9t7MGDQTnMakW88nh+sd6O9UBjeT1SasxtkktaS2yNfpUQvg1T
u5ACXtlmV33+wlFHZWVEpcsdpO6DYtrSmWf9gYBx/74XXzgcujkA8B5sZz+D2XwL9WYA/W90KV25
tiwL9+I1elkVPsvijY67HZzsu1Zm7xRQd2ENAWWZq7En/hqj7kZqUvW8Huui+mKTsLwgQW/7Y8td
mkRBQrW3GSMYALxoPcqY4vmWBi9g83K8C01HXdHfarTGv28/FraRw2VJT/II018CRVfqnmgnv3DD
+7Z5pyLhtSAVlZ8G5YQgCaPNDxDB9JsKVIYrv02qh3EO/wUQtVob/Vz7/IZltBcD2ZFh9BxNnH3j
a5BupDI+gMHxlNYNLLfwvwB8Ir8PcMBs3Ql6N5jlhm3m5ukWQHD9febfWRiXStdTN++ZrBP8UNjN
FVzT7sU8irpufCNOg8plsZbAHw0OH+9N/+tgUt3Y+PIx1etvhZ7DVPiQDOEhd+l2FPepvHAzs2II
nIWNCZx2kBP4xvuBe8sT3XYAHjpNdnISo7owxJpTU7elL41Nn0gYa4zE2xspTHtQCu4dKBWg2OL8
53yPSE7Ngbsp/VEAWQJ9XJoUu5YEjxDTBY1bMRnOwiDV9Ks2jYFXG4N5A6rjKQI24rxurSnAwhpB
+8TNfcqjg1qWlDzpVKjQwyYkNBThUGsXRG/F6zgLu2RzJTQWAWIehl29b8cAdhAniY70QEGpmNM/
MsGmfGG51gZbGKhOFkUzVwzWiOijIuAEn5y68JIu93DHVdGFOa3tysIsBYXdNJ06qbso8X0dwhEd
TIlxPL8xK09/LqR64eKmIJFAn6rAsxrhiapB3DGle2GFpNret8zRQldrSD2qMWaJrEftcf47+pHS
IVJtpn16Ch70WzjCr7wv85GBtySatrSibCBZ3TnH/K/hIA7QFe6ooNzF75zsQo2thNNPrMRjHgZo
gluPCi9zcnfnl3LlZELZw0KDI1qAdWVkI/0TYDGgfo6kw+EPS8VdUn0E0TeDTPlSDLqiUvZCWy34
D9xsRqVk733Jpt6gNs//BhJmT0En6FnnJ7Xihe2F4rY1RF81THFwDlbUYVnZB2r8TqVkAz3xKQfY
v08a5Uioijw/4ppELnQYomdgfGfJScu22x/1nI3fBbQ86YXHry3bQmuzYtaENpvxvo8CDOikNbtw
piCkd8bPpuwvxBJry7ZQWtsxKkDjwW1NGnkLjujenqHsds193EYHo/c2KYXK0NedX7IVS7Ts8yRs
6ZK2AKK8UWWsWWU9mOP0o+nmK8eLv7qA3F9YvJW9ea6yfWEtLC6g20pnIB/WmdgcwGgQzqUjw5oH
tBbWwsgDr5zrEfWc6IwsoE86mdHNYPQbNz3V3Gf0+TcxnwwqIlqwuh0juDCttfVb2AXfcSXs5wri
vZMPkJF8BBfsTgw1nFcF9KdFdMFCrIQR1sJApCLq5zzrOH0bFE57Ux0f4cDqScyBB3ZeFNaGWFiF
oaM5icJXLG5KaXFJO2IWncLg9/ueLl9bOGcKncG0x2QPEm9HxXcGN14O0AJgkBfeXwWJb3gMa6H9
VhU3Y6aiu9QJrykQg1reNB9FO3/xpvJbUlo3qZd/Oj+bFVNgLUxB1DegyxcOZFhl9XHW2k/CEMF+
NBXWSudekK21CS0sQTvMcQgBIEEVDBr7KcvATO88c1tCNrHNAPH/4HsQhDoxXQfnp7UiAssyImHD
AV5BfARhQXjS+vTgTfLkZ/EFY7MyoWUZUQvRbNQYgnjEr44BqbcaBMJ5vtLl3wUdoWjP+WmsmFBz
cZQh/zHLVEly0j547oOVfTSnH9z+74zcAQ0iBKv/XbdFlMO+lurYL3thlowEKhrlgRCGftU6IOcu
uNAVMTMXZq0z6gGQNwK43lR8eN/cyt3Q7q5anS8ozVrkYS4MGJj3Nrl+tAae08z7HMGhDLuzqK0D
AF/7OKBl7Fa6l67MV7zAsrTSa7S8BXcgAScstm/7EJaJUPT9O++PVDHpy4OQ12WWP3VWzNVaHX1O
IQc2d52epx97Ww/edyAHu/fVGBl83eD1g2UJtuKn1I8f6ykEIz7psw0tw+UFTVxRFXNhzGw5h8JT
sQY0Fl8BH743Qt/ZJo1lXgMVHn0K0uQvzRQXFGZtWxbmzK6apJtbJ97XIlNQXSU1/k03XTifrknx
wo7lktZ3J+c6KRjjIxdJIEaJX1wSP6R+dcGyrExgWXFJriAerEEygbYpnlSChIxYEOb37zIoUtnL
F8HLxN1OZWQYrsps/+rc4t4uqYQybXubDuDI1YZ/W5jettG9CwOuGeKFIM914g2WSX3dnFo0SMAp
4Rvga9qGecGyrC3YQor7eC61YOyo7tLgAo1uhzq+YBLXXn0hubTDtQJUP4od3ea+sep5T0B7V2p5
c8FkrQ2wEFb4ieNSl6xNnnfXGcVjxzozvjehcSl9uLY2C3klUQOPLeD9+1iAf2VK8zSCPnheklZ0
YVkSaFtR2fgdWbZOtZmXxY/amzbSnO8cg5aj82OsxKTLwsAQ2IA00pFWLZtuPf/nVIagwI1bH3OS
jpcKTdeyacsCwTkIdLCTGMar82Pbuk9x5F1Xrn2LQb+aO3/flfN9rBCK9HzXFePX87Nb2Z1lsWBZ
wYtH+oSiyrwyuJwRh7gMLlXlry2dkrkXig4snh31Cedw4JTB9XRPUFT/ZToUmKSgqgHy/b45qLm9
GMbQKc2wFZZLF0KD0Odg4owUCF8ITtdWaKHbnuPDHgPyBRcooriWY5oBGibfV0ZpqfaLl+8O8Vbd
xx587101u4BKQQsRkMZ/38IsdBtdG/MBehRQwqd2q0X1ozvUX84/e8VuGAu1tqXua67DsoxOXu5B
YCK/nI0QhA9gb58fYmXllxWBjgIC75sUs63nn2MjhInHvgR3tGI5llWAcz43EANiV3uZ2Fu4dMFD
N8Pi0Nq0mHmxcUE0VzRgWQ8ILHc4EG9wkjYnrkk0AyJG44fpVqe2iD/bzr/aplbvG1Z2Q1fTfKEC
eTgMsZ6SPWxg627AE4CS+GDFl1o81nZiochpZMiscopwb0kN1tOpqTZFdal2ZW0r1KAv3r2XVlaB
9RdCJ9pO3Xa0x0LVQ8NbDoBRbdPd4bb0xr1Pphba3HnDWFsF+ubHc/M1qmztQ5N14lJL39pcFuqc
EUhSIYNYNY4cPlSRfpMlWXeY5PB1rIILQrVyIHt2IS8WrAC4zs5LzjERdZ9xaFx1efUt6qK/UqDF
qTQ/dBUHwSk6nV8yQ5mLN1IByyrBztR6Rwrf2wsLUjuFhVwe7T6+9qzfQ5ZuButzIWaI775GvQVn
DdXTYEWC9e7qvyez3pt6kNNr6u6q/ls6DLu0unArvJanWlYXQnQ7lLLDN0Kx+qEW7Qm64itfC3eR
duq1mczRx37WD775E1aKOy2dvhZSezi/Kisat6xMgwc4T8KZS8qytv4ykm6rafWNbs/fzj9+xXAs
S9Mm8Fy7dra9o1cOpygYPiVz6h5Cr503HXCRjg0H7/mR1iayMB2o3jz4peUd2+qDyB96cpWX1mjt
OLysG6vCzAeNScLemP/JYTJv5N8WOdH+k0z/jPGHiBuzqXpffwjgAq/tyESXADkREzJK2hLAcAvu
AEg9nF+kte1YmA24PgJqBJmIPhc7b+ghrw22Wf3dAOOfa933DbIwHmk82dB71/4xSMyrZq7v0glY
V3qqcCC7sLHfd4BcljhFU912dcMwoDtvwwro9nFrlfedeTw/jTWBWkQGtJtRoE6N4LGWxsbQHqoG
uJjuwlHubU8EPc/rTe6EFlWwUbn7IoRhJDDhrs+zfrqwzStRuLksaKKs3qz0EYDkXqs+yag89s0O
29LE8cYI70Otgf/jAKLkhvLQC2O+vVymp0TuhTXPw9YBNJYZ2Z4AKLUhKeWZvb/1XUouzu/I2w7D
XJYx5Ubk9D28L1dj6XKsjoGm3jVg8zpTsjMh/POYnu6nF0aznsHN/tthmMu6aVnVThc0EzwZXWeJ
j4BNz018ChMB/c/JwXk9WhPNut8Hr6jhdHAcA4Blg328L0arH3dNVtn2Twoz6YrfBNooBMlNgCSK
TeKOeX6cIEaVB5kmZr8hRdHWcDAWQ2SB2BSWTroZXQ/SZa3zRnFlgf58D1Qs4LytG5R0HtdOXX92
Snfizr7vyqr+DEMyFJhD3cJdZuBLHK480lK41zMEVE9TMGfmg2608PjCBhFU12Qmc7hB6qJvQM4f
5uGz2WhGcdS5HdMOnpiGaN5OJQ3V4O02ofs9iI1YAtMoXMAJU79vq3DTmwSH+X6krgCIBD3zQbuE
Y60E6ZyS4U8wzo/DLVcT5jfhaUB9dGZcaQAyeYa196DTtrdAlGfawah1M9mWXpnpgH8HJtAyRjNM
AtgImbbQLPSBKeR+Jt5xiqs8LLtI2yXwScF54dRTD8j+aCXtLxnbVlmCHDIkpQ4mlaCuYgMo+Nz/
6tqSSHYz1B3cJPdD0bads8tLKHHbA81BDbs05hYYFZBNicyGl05q5Nu2hqGH7V0N/3T6MQthp9Fr
4QGS4TlGfmob/5orTcuGL8PSgL0XDtQA821oGBkY7oFMp+kDkPC2dweKqzdcJdK0qPKb4bn7nkXV
Tev1sN5qORT0uTRa6Es8J3I/BU2juTew7DkDJdABhTUl+O2zlQ1bo4u7btxOfQh92Z1Mg9H3b+0k
ShvjJppMUboPoh1lnVzrYBhp0150pZcCYmmZfQ5+MUgvrkXjZ+17AVjOPsioNzlc4rkGXkZTeicz
18ewB3lK9vKnCd0QKNSdFZYzl8N5VroAZIxQtvZHoy7rMTvBP+jARUrJae0Vm7TtBK5x7BoPJLjJ
NdNpN4OTVIw30ZjC9PTZ7Zq0A3Np6GbN3IZ5Gni/RWkkxTPwuQLvnt0q0R/pZtRzY5+m6Yxx9wOz
pPQnz4ULJpfeNwHRaKSnwIrmkd0lFAGWkWf9BNlRhNpOh6qK6heZxLGu3VZ20sxDe8wCzzG1u8kN
0nbeJmGcDKYBq5FsJcsVAn8IsJAmJ1grwCuNo3Azh2maKMR5QzNjrqfGMLMfO6NtCwhOHITMO06J
JsW3MDYD7Yefh6IeoSKTYT3tgzKzvPAw13WS5L8gUc/9fg+xVab/ZJn02txplmsN/cbzBh/EJk9A
dcZNdZwHYb1DJ8PO3MwaNVBfJ9PxKm2bG3FshTc9ncMaVQCNnvysxOiT7IgDiN6Sx7lvevM+qqXr
HdzUTuJPfRCXEIpXs9elD5ruN9YvN5x45iawQKMCYkoCiX2dFp5vWDuOXxP9IU7keIBzcBrrwU+H
OGUI5pti5v5ZbvpAFO3JpRcwzQ91HUMvzkVEBH3wFdznqQhOVQaR/J3osJ60A2te4HiHNoxT7vw1
YLKADPThYoXAgrsqNzCPU0ozt7+FXGNs7vKwdtzb1Gjc/NZotDn7PVWwlwc/UmcYSv96oh4bqhkn
18um/eTmbg/TQQYpvOj2RRAHY021kV1U8za2cm763HyCoHY3y7qf/kDtmFjJQUA/IR6hPlE0DwTg
fmJ8kkEcugT8Q6VZwM9mMFhm8WPYOSL1cGbSsJFuGYz0ht92eZ7Y3cYQVlZiRILE68cN3BF1rd8F
g5jqaiO1Puvio95UVfSdzWuqce8Ws2emhzFt4+SOEhlXQlCApzPTPxWMflN1KKbUiT6XVCL3sHDP
jln0h9SwcvkR4FJLgyE1DGZpHeYejHqxzUvWG+ipBqIKoHvDQlR29qVPIm0w4VGNyr7a6APl/wVH
GsNqPk9ZWyY3WoHo9Ntcjyt1sS9kAjuGb4EXs+vm2bNDCNvmKDwph1DbYEPNVg3b2aDuOaCGShJw
dZzYy0DboUEzguwvgonQk8Dh5WYHUlqW5U9tbgzlkdLpxKXGHR4lmIemIE4TuIdkDBNLP9Zwn2yT
HL/O1X8FzQG6mLZ1+svxSy/4mQjqx3ABInTt31YzVWUHgIw9+2DaQBQHF4rdNtP4ZPmQDJBPRJji
X00R2fJP2AtZfHNLE9u3BxtEll9DMwtxwdD3BiXlQM7Y1gDNa4lBJfFIAQVzGq207r6UDccuNB+o
D5qz8djg4ApDr7tflp8BewrlBDdkIBrpfu50myi0B/2mav0E8Dsr812Fq5wbmBEqSvPS+Bp7gGV+
yfQSil0OmID955sExKfkd5jM47eImhRH32VkoJzfOHEL/sHI88PsOwRYbd1uvRyLAI1IG2S5IviD
Gws2aCcais9z7ITuX/kUV+LnVED7+dOEYL4SHBzCgF6GNh686gft63GsiKJor8w3wvdrD+rmWHOh
7mp1wgnazYzW7fJNqXej/UfHq5e/KHITlLPEppU4ybbwXKN3QWEGCvajDmFe+lUbSwmpUx65A+WE
RjxWgjioEn72Y5yqzjWIDiiS/z4MrSw+jXMdVwaNt5Ly7s1MftM89ZxGako/grmERXHEA+o2XCSm
M56CPAPhZVOItLOefBo0wr/HKq3KvzxrUrG4EQ4VXf/GiCEED9iPzek7ZK3+ANuYhOQKOo/ayYK7
zIU89qqa0AmalSYvwwBHlqt9I+zp9OgAkWRXXrs11vPaiChjbaGzKmXDG45QQ5ZlAxpxDkvDb0Gj
JbR+GX3KdgzV4kOlNa6OQmp68cli3k9ar8/pAZ4m7VdnlVV77dtlqZ9iP9LzG4TF0OnOEtjMpmx+
6NDYJPcEG2A/jfSFjZtMA5zqtnA7AEISv/HC66YdMfYw5WH2mQ8x18EPKg1SQjsqOmJRLNtHv4py
WIDB0sluRazb9QFfaxQ10NRQIn6Oag1qIACn8QWnFnAzfWe4GKwdPr/xdjrk6d3eRI5AWB0RLRDo
+qm5g1+F8C6rxlyCIiisfGdW6Rh+qUvbyE7kAE0gsCvNjw8lPAjexxysBACiYTpo71oLWpijocu2
PUSwHYI6O4EibtRuWR0EXum7GDoIYsy8AuSr1HoNYLPe/gXqN4wtoPlY4jofXQ2o3iq3QXnRwCbc
xI2j1zsZZvApBkHipId6KhrrRCyvDyC+IjaPuEItOJR6kVhXlT6E9rYvIy2gJAa4PhBhWwrM4dYp
x209TtkEhZYxqGOQ72f9tpvR9QfojV1QHynShUSm1AgIp6GYjnKay+F+zONhuEm5hmt2XVhIH849
m7BtJ11Z+iCJlV2/1SYUAthX+iLyXeFnenogjI7yW6ge4aacKzlFRyMQkbNz7U5i51PcC0TlzdhD
RNXOwxeolXPg1uk5gSqzpNz7GpwOvtoMkT5pe7hOPI1QMvKaK0cGYXxdddwKooq2r9/3gZ/q1yUN
RiXoi+Po32lN2+WwcnuAps6a0dHl0pW986WAgTLbmlCNtrdaNOfVA1ytwx8pNIBW2lqhr3tD0JU/
w0o0v7sQzKYNrMyeeyw6xzBuUr3Qpm+Z2Xbet0ITY00HXUt8n6DBxskqC2gvYJ61Pg+ZXZVbIFTg
6dDHgUrkqbQbCy/udYHzyE1jqJ+CSLiA0acmRsWupajvHQLLbAM/oS/2RVx73aYcw7r9WHeh4W+9
2Y2t6yLPqqek9Ml4t1Xl0DwgjCK4GlPdHY4TLjbd1lkWqY3K3HJnJnrv3UW5MT0SsZcacKUiL27n
rsq6323mdt4dXk4UnNhM6FoJXrjExf9SS51uPXek0fgEE6Gpw6qGzch+GWUXWlhV9j6EC4b6jEe/
Lnv9vhJDZe3+V6llnkwsrb9KQ4jQaHCM47+DSldg/ykZ++SrS5sAx8h41vtfWLuaNNz5E/PbBQOk
qF4fyvs+7nHggXYs4L51tGyvDzdaOVxlExyB7tfWCS+c/qXKirx1Vl4kfao8S8LKsv0jFLm5fYwm
SDSdcpvSBBbUW0e01xKIyhxC71l+cPxo35SQY/Xf+/Ix90CDq8m1ms5GACmYHnWwFEPxscoazmU/
JkhE5Y+0+hQ6dw5om5Z74VL67WyYuazCn4wqczgmUadT2r+7Pjim8uMcdb+nT8K/sAG6Za8szOLy
qu+dnBy67h8zuiLC7uS2xSnh4iHx75opgOew2KV2uy0CZ5NoI3w2cKL3f6feVd4ZGwFIX6Q/uaiO
Q+UgR0DE6OhEIS5uOOgUf+jhsYrmQ95dUc0C80INozpscdZjQqlbEMEuCg2cdTONx4L6eKJiYHJu
xsa/0Yz+NATi5PnzhnrFAyjAvf09NeRJKoZC3wIxCmsE2OKha/vj1IN2r9h+Hh1wKWP/NiErFkV/
m5HcJ/O9J7I94g5IcbptU8JReWPK25BTvAUwNgH3Jo9h+JQtJWr+jWigA4ofItiY4Aju/4AuQrG7
/D/UnUdz5Eiapv/K2txRBjgcymxnDxAhGdRJJvMCI1NAa41fP09UVW9XRjeT071z2UMJJpNEAHD/
3P39XoFxNtfCyFQGWrObm+uhJKWGzPe5qI7t2U1x5ii84Ao5REHIHqJZW7cwunskop7d3UUNHFhq
nUj9fHirrcZvDeQbuBQ7t+zoPab5riJkg6zCPn4Nsb+sWyL0Gutg2Ot2VfY5BkJjRJvaIFuCZGOs
TiigBP/NywOBkeSZLG5cHrLkhurkas5XJ2O1GvnbEkVgUzyay/VgH2oMalml/LOBRosNsYESu9JZ
lEmFpIeghxxzzeO6HCzsJEeusJwTfh/s4pbQMLFgmkjvUSTPSv6R2vQ95OwCyxxR/qoApsxOVfW7
4QoGw9n9c2wSfBgfVPMKCsIHI/6dknOp2aWU2U2rJeE2F3h9EnkJr9NA6p4CzQ/K5K0m9t1Ok3wk
e34HnJeXOhe1i5xRwbg2wKEP0oclfaOzA7wfYUiex65Ozpp4FLHjMCo/pGK9M62tC5RehO06lVaV
B0ZDHhy9JTz7W8IWRxUSeC//rfaJtC7rd7NGzlzCpjAButyVKF82R90XJ7OI+07yjUXa769XCv2d
G7qUcHZKWC9zu2DRhe+HfqsqY5umfhkb9Qp6U9fsxUqN4yQREFMk0tNCoiMWD/gm0IR2Z2cklYuN
5Mg2I0tpSxOOYlcAQ7shCue5PeZ5XEhxcvqULZBrO029I8lZmVa2+xrnCJKALG0292KOKiQ9xqLO
WeOy6THFi5YWS6sT/OVkLXiIo9JJL30gzLTZdkSjawR26Q0nXRtaXzVfdZNcCHRIiZtUGxYVaXWE
lNGImitnz9kJFOaDrtN7T+1iGGScqENtaeN9PhrrkT21YjLgojqs92MhP5JmXMRw/M0JDxbCz+u4
HTc0rpcq2wPuFq21mdbW+VZUM2tXzPEff9p6NhprV5AU2T3xlFR9dc0xQb3hDWIi/C9cG+GFmog6
FmZwymizamBxFDLUsx+sp+9NxUvprNWBw+K5Hu8Bj25t8CwtHIieHfyifVTFul2cw4x8O+V8++tR
+84KfimoDRez6qtERnuRlUlDNp8ifGvqs2AlTvXJysl6WlT5EfX6nabNpRpsqNKwCFnQgzwpXjXZ
EFv7UbPpnappXewSVG1ebOC5cy+cDPnYrsyDBTe9mPrGXdvF8aYiucOlwv/1c3v3TV0UlmxonIpQ
+HhvOkmFY/rqTzTGJ7sBkyewtJ7Cq6QKd5a6bCpSt3991XdaRJcqXzVSnCTrmCxLrZGYTtI83SGi
V4bE/pB/9s47ulT5Yi4EPAdus08deTUO1Y1Vml44VNvZ4ERWNxjly4d2su5EP75oUwtFY5quS/4b
qcsHS+B793m52mZaD6LS5sFoRcRdlFLxssUR3pjl/560EvDw54JgzfiSUl3zoNL7t9LoJ4rcR+3u
dybVpd5WARisLBD6gFSfkXQUAsNGFWBLYYBMHIX+PbdYouV+vgfB1qgCBeQeKgIW0YJpEwLmPP6A
kv3OW7Au3gLAUtjXZ1JlIVa3HifPie8Yfx91B/mQ/+S8cymMlhrubkAWqMpay53ll7K6tcTm1/Pk
nRdwqaFsAFvHWZkQV2fjjzDMPXgru8lY/KqqyWEudr++zDtTxbx4/vQA9Va16elYbXezthwB1I+k
rO8si+b5z//SDI7DZhwSHQWEMjUAjeeYUDX57ouq/GBj9E69vJRGTlKTQ9gj6qsSq7sH0lLIL9E4
ElVVvMXpwvHy0emvkGGtHyxu7z2t85//5ZbsIa8o0mzFYiT9xyYTBLYn00dLyzuD9VLJ1SyLTFTR
oM/O2T6U48GBrktWn/XvsUqkcfHxczvRpqGAhKjmogrsqH9i32x/MJLe+/QXq0lc9i2mQ/hi0xoL
m894pS00erR6mdqnrlrYlH+w3r/3Ei4upEVR2dUDPESyfcmmF8RldDK0PnjF79yGeYFh2HYWJsm5
ydlE3bEe7F3byBFYYo0+KBrvHMPMi1U+dJwu6Wa0W7oclK0lzSgwI/NFUbKvq1Z/gQNuHVepsGdG
D/fBYvTeI7sog7gWR51eM24zBOb7cOnbIK46+UGpeue3XypFu6kqQk7F/PYx2Q1qvo/n8QND03eq
4KU2VKuGZLJK3saoXRml6urq0zIF6zn0Yv4o4O69j39RAkHkHd2ukygYQrt/a2aMWTM6c//mHVxU
QTGoRrqotuJbKXGRlpIHNo6X2wLYBRC80zfYtXzwlt8Zupcyx3bt6G3GBZT+YsBpeUyfaN4/iiT/
+uu14r3ffzFyF9kkcdRQPlpa/a5CGyBO18pDfnj36wu89yYuhilZVau5DgVx81TAF02n4eyKPo0/
eD7vkD/lpfpP7yc6Irka7oRJx87qYGAjDjkoI+2LYSF2cN4Q3eam1heHVK1E/1qo7S5b2+fWxhEQ
Rbp0SD2cgNZmeTIS/cWMjk5m/DGN/qfjIrbfq+vX4nv3v8+/+GtVL20CKfD//Pxl98fX0ffKf+1f
f/oi+D3J+I4w4uX+ezfk/Ogf1Ozz3/zvfvN/ff/v5CGfqeLvB0G4r3H7mpQ/xUDwA3/EQBjqb7Yw
pLRU/qM5UBH+lgLBdxAfEt1tWLZtWPIsN/gzCUKYvxHyp2EMx37R1JD8/N8gCGH8ZkiDdAjD4N8S
CeO/kgPx+5T6+87PYv8o2WWQ1GxLxgxxJz9vCNSOBnM22I2vTf2I9X15mzuvHEivoxBwcDRMz0QI
6mZiJrspGTfz5wncP22NbROV5K+Tgj5BMlDLPVLdV1UFA5XkoJraeOom+2AtD/PY7OE/aK6crWt6
nRhIF1/ypdq2UpKkmsDT2UDVuoX4cVeW3aYvupMQ4W3RTWcOy3awip1lDLiijp91SSjrqizHkt5z
bqU/YOUEWWR4tJgCQINnk34E3Ttj+5f3efvH8/hrDvPPBePPp0SWB7kbltQt42JeO0lOr4fejy+7
7K6cyyt9BYEIifH59XUuGg9/XEhYvBJabwJC5UUpH+nc2+GSYG6TvrSRCKb8Fh+GoMHwFMaUBtBp
zrhK/+jNENMWpngzXVdkyLnN0m9MPX+JwjfI0HtlXQMO+V6rPMdd7i3EE0v5VjkdB2HYJXD3tJDQ
pvEOxsKvb+GCrfnHLUgpGNkaD5rknp9HVNuMMOErvfErUZ3IUVs0535Yo2uZye/QWzaZYz9mtukP
hHY01UfSPLLA/3qU+fPyJIXrTCqiVH7HCv6yw51SjDetcmn8poogm6c/LOctEdVXcxn2jRbDDaho
rrWtBIRMCGp2AD75EXJ+Vu3YZZHttak4uJreQgHU0pfOrIOKDKauO/cwtfA+hF8gu+S5Zo4IuXq5
7kB83NbVILxyBIo62WG7i2VKS53+kdbgtthgrBIPqbpr2uFGV+R+IY+QNM2u+GBPZv6OTF9MaIeK
ci4bcK6Y0j8//qGvhiYFRvKLlbes66QIQpcLUoIz0AHE93YKb5qoM4/2d6oQgoXjmis5H7tCi/zS
0G8iiRHXmHSvudGcGjV7WhftoY3Krenk+6KqYajehACnRA2ld5iRwabIQi+btU8rkatlRgeqrm8s
o9iVy4SxauaFs3PTC/sJmulO1BC6asBWW9J11vr9qI436loKspfpms8yvVXb/Gpw4jP2N9b+ou17
rX0yIuNUKflVraiqN8REVMPXCfpEnuTo3CX3zgJQjzYGcaZVbWljlt40VSSYDe45I6tUtGfFuYd4
tYuV/vM8ixua1G0QrvLOMeS9mniDsT4M0zltcrmd0MgpiQgaBozROzdiqVxr6sht1mpfKcm/NsWR
o5svdFK8m6sxu8OS9ETh3HTrsKc/77bsY0pj/LboW7XIC3fSnJsh5OFYq2/T6XmU2QoY3t5AFPIt
WV6rJjln0bSXTXHgKEiSlvKCLfrVEjUPjmw2rCB3rW1fJ0N1jcPXYSnBfmbJvcanZGl2FsKsuCHr
Y5x/nDNOZWi+CLt+LJto2+jnEdpsUpIBzmmVzagFkRUFcWkd5k7Z4Ob/XObFtTH1nhzzY1yqR9aL
DToOyG18rrHedtlysyRd5uVpTnycsxIdKQ5tZn1ucaCrPekcYu2cpssOEYod+e/N3k7s6zTS75Y4
fXHO7bS0CLpk9Bkh2x6X4ja8FZF05xkdX2JczZGxS+R4WkOUTWtRerMy52TATc/ZNOqBqWY3shk9
ZDaZn6P+o/9Y76w8vCVq+OjkxtZOR79V0ODHzVbpGdNCOdSTsUW06yZnrNN4GEsCMXtzMyn3s3hr
2nv2JceRfXmjG/vQHPy8I66UVji/+9AOn7WQCR25iUI3S3eQBpaNP42xEeji0McYGZWhc4sl/yZS
IDRO4m5o8y+z9R1G081apD8gVeYu/CVi8Kq3LK8eFNHsqSz+lKjlNgsd1+DlGtKrlPEwNE/gz4Or
8eG9AmtCr1rkrd6auwXTcYcW4LxaexKitvqQEtftbAR55xpsQLctu4PICQKL7Ktadie97W5Fs9x1
YtojhPpkMdwic1VdDofX9arfwzAr2WTbkWuIdtek6VWuFC/5Yj1Oc5pvFYuPEDqC58+CjV548FSn
xdpe/dw7xPMakWq6Tg9IoWBP4p5XYYVcvaaa9o5CuHY15amnl9Do5aRDW1CqxQOTo3PYdhtYYlXQ
qnnrRokzEsgXHlS4TsKooHPaxslehpNmDeT38v6K3i/Tepuz/IWK2h64+l5xhFvTvK3r9lzIR2+0
ScODJr7PJ2OXdeZeHfqNJYiJK9AGuSo5z4mZB5D6BUsTudVoAb3ShEu+Jk/VpH8iqSNoYHmHqg29
MylerMjI/KzPr0bC7tPavDGCqTfuMmcJuqba5jIhkXixZ/g/3deetr9h6U8qMTFJxcJb59dp0h+g
tO0deOZ0C2Aum1cZh6UEwy1XtNVujOXv2xu7bff9XG1Lx9wXznAKOfa4uo4ucax2esaWZiDxJi/s
vbA+Ryllc3b8IgZjd4w1UPrh4MRKsI6IGNd+k08Ew0WBGqWHiufsNom8i8v1qEyqW8oHYQmXfK7D
lAyntJXbfqkhaw+vSp48jrZxSMTkMqk3WRzfWezz6np4Lhu5K9Us6AstENCh5abo1NZV9DnBT6Ue
NnnVfbXWighmaLDYzfp4eO8javBom/tKMEmMmuWG2WLWo9+lb1b6WU+N68E0/NTuqHcYdZlKsFCf
phzuUUJdmzTSGY2dw5w07TmA45rQlFooSNNVIZVbJ+laGDbWVUH2nbGY+z6uHupnGJBPVclLQk5j
GdVOi/ZJz1/Un8qC2f+sqeWujsMgBRYp9OWmxiFKcUrIaBYxtXS6s0R+Wq3icy7KXRNWOydUAnte
Xxa5N+mV2CE7XjM22GT1B9NJfRt+WDZWx7BVGVl9UJufHfsBTDvoDM0d1bcevmMFR1zXBjdv+s0C
obQow4MC12ql0nDE3nfiuex6eIdv6AledN2+bsP6QZ/rlwQ5BKS0B5mU263OdI9DGsCi5T0ZeUX5
I6WDV3B+wmo8+L1abSfN3LDvuEKlsUOoEKRTGFTjY2zlz0ZJreB4+mK2xnU2pI9Rnfpw+hn310mC
xyKVW1qau7SGj4wbF3wD+n/xcv7aWMureTE3Gem+/iCS73D178yovBUGR0t9vEFMsDHb8kViRFMy
Q+lmGYPca/ocCMNksWSyGusphRPtjkNukqBZLW4/DHhXhfE3aFX7tNI/TUN0PJcxEY2HVbdvlcS8
PwedVMK46mO4WFr8OinKWzUYHvsMD+fjBOtHubPFHMQ8ZCBHGF7pdA8Bdls+s+Mmbad8WGSOSwBM
O+1bjjq6arWHaB1ZjeebNOrvEV1sapq3RZNfVdaJ9/BqM8ebUn6qaPAoseEnPEzUDV7XtIey/9qu
2o7FgdI/eIn0jOpHlqg3WVTtu5TXbM/Uxi5QdzPdfa+bn6q03BeDuFvUbmN0BHaYx2iSKCaLZyW+
F+GwN6p4I+YZ8yV7Z6zJ2+I4AeS32o1ihYdZhZsO8tAwUc16r5lyNq8R8hJJYrmWtZHbKKoI6tqK
YeCl8cZGc0GzXd31SBBckbWvnZ38yOAoqtD5Umk9sVES7pQ3sCkXMkukNbrp/VCx0pmDfQpHhzk8
rF+7QgkygBIXl5ttGIUIUMB6fTkqHvlGpxQ5clyPNinLcKk1ApVqtDLRoryWjf7Wn3lry6wpe0sv
7uZB3VXqJygxHlmEXxKL/0n7yPAX3fG0NooPos7wn1NalyZCyd6ENSaSDKE064K4peIOy/gtcrSN
rbTbs73Lbur+NQE05wiUUpajmrahC0v/B5d9J08QCaHMo6+XfS/KfiMiYyv76Chx3v/1kel8qPtp
y86loMVrFkd+gpgvHbfCJWLLEpat37VvLAFw0U1Sx+t9ouZeFH8kLb3gRnBnhqpJkkOJwtXOp/5z
N+IvJ6SusPTYOe9i1J4GZjnIjV1840SwYYr45UBYbGI8LV1ymgxovG21b5Nm68xyU1nLjnO3Ylm7
OJofVFH4Sl5s7HjexaOzn4TYTNGyMyGHYg37YIzLbmm1T7kmnowq8UYlzrxknNwwKe+KPHy2lgqy
UhZoc/PBef2MSf70RM+3aJMVK9Dzg72cz/N/ucU6aXur1hjU1SxpyflVt4f46oryo1HyM9D357P8
y4UuwFFbj5SJPMTGt2bi34n0TZiIvx4dP8Psf1zCMHhNmq2f/7k40IUjjIkkh/KJ8XIQzu11iKpj
iaIDZwY319bPhf4Jue0H3YOfW1K/X1UVkuw2hIQmrNALICLGIAQy+9j45xcPu5NMctPtz7yrMvVS
sZVR+K+/s5+ueDEsTamrAm11gyTduF5mcUi74mrJ1I0gS+nXj/QCP/3b3QF3AbGpmnNJ74qruLLn
mWtVmnazWOsMg1kNRHurV8h3MvOpUpdAg+2WtZ03lfZpSCx4ZlvNnj+Nn+rI3CqJGiwoNgUxFBCJ
gnbSP6gK/2RoqYIto+bwOS31UreJ0kZLpoxp6gzPikRqZIoPHsM/1B1DVQVBKwCJ/CMvO0WDip6r
jiueeLLeCn1wF82+T/XHCU/ah18/8X96KXCtMzSh2ojMf56QSqRBBG2Gxp/zTVVup9DwMu0pbzMk
l/O/1L/78+X+/VryYsKAs2o9Wo3Gt9N2G8NpXNVlh7jqg6f3D5ggT093bM3hwTkQ8f6hmRBabZ+q
jZ9EvUd12nRD7xnZR2THfzIMwGcdwWqkwse9JAch041z2wDPGUc4Bg1Hw/Wj7v+FZcMfJUYauqrb
pCo44EY/vx2NDCJB4W98whteW7R9Cq68NacwzNAVJd9lcUJ4aLYR0Bxaa7rFG/BLTJLIr8fIOx8D
80JSjhmV4qJqq6iyogjFG5BPfGqKfLOuCB/CO8WBy6z3rwVr0bCohzT/Von+6CzdcZg/mhT/pPD9
tDpeFD6h4AMj+oJpF2uP66JfT8q8y0p04D9gJ8N3/vVN/7PXa6rnMSm5azRDPz96ZFLRCAOO7Vf/
Tc7PGv3y/7cLXMw8kjTJTTH+uEDdXQ3mR/NAfHAL5sV8s7kpsFOuoEn1OFa5PyL7dG2lRrojKhLl
18dIj05xpkRuOGuBaV3JEExbeWtC41qWMoU1uTx2y/J5Xr0287u5+9wjVddibZdZW7taPmjPab+T
tC43CBZSQx66YWr2ZQ9b1EZnKjLmM6Nb0dou9qp6vZqyHqkWlWLJuz4oVwkapXFMU/VPSlWdeSBl
4lrsgbV8h23lBh3JlWkVqFmN67But+XgbPT4vs/G+7arrmSSfl3NKnHNKTkWsXVqheob2fywcORc
nHp73jXVznSrGQKfIP060oWnkB/ftMBN8Vm0W7GrWnZ1rt6j8qOYlfvBqYA2yi9k/F7jOXm1LsBQ
LUBh4+Vs2EtsMcKp2pfhGnD6g0qcbwy798yq9M+/zpgxrYtoHirzU6gR0qYg/HXUW0OvrkahPp7n
2spH6zPjOi6dUyGtkybTU9sYT0iTngr2a33F+22yZRe55IxfmbN602XxCTeivYYbTeOkm4hfM0ix
QR+ykYp201cMBEKHG6u+Yjzeh7G8TsntTTSBip6TTNV+yQv10S6drb3YW81IT2TjBKg9/Vb9puvE
Mo/Ztjqfdfu7eUGTmHWeFWlQZrOgsdrXtliDwcTWlZtfJervbN71xXLbK8XGMY5lUn4Z8/kuDfVr
ZQo/w1R5DqPqhzOHny3Ot24xgh8P5lrAjZ9e7cLeoi8A+pJ4B5S5qwf48d8K1LSu0TlerSA2XGPy
0+O096a8+072zUZrKP9MBcUzuuo6S+0rQLJvq10/9325K7PqlBeJL5TwZpDJp8nsv6jdGYjnl/YV
n63elnWBq0/m9/TLyoSDXaYQ39Yv8VcERtvO+LJMvT8Npm+pRNRGdW+7ZpcdYjI/dgWxisEyPZl6
Q+zyclflf8ut+Z/u7J6Sr23VVT/6n3u5v/dn/97o/f+o/ysEfdH3G8APU9Kv39v8tfz21ybw7z/1
RxdYU3+TWMCbEDHwuEecz0Fh+t71//kfxm9siUDLHWFyyBTi/J0/u8DS+o3jIHYKtsYPid8bxIhF
+/g//0Ma566y6dA4Fgbn93+tCyyQdbHO/KUgqhqbfFXlY2BRa/P7Loq4nnRouchJcdcx84woQQnS
VzGID/+XD8P1qrz1fSvc3g61Q26POjYOyBLXUCwgXNeJfIyiar1uQhIf0HFqyOMM4TrmdLLEPRT2
wjVKQs8NWE+NxBEoU+1vdjo/rRbgrEweltEMd3P1NV4blUxKNqN6Lz5348rxsx62Uwq6i3EefIea
9k6urqmv5hPQmR2hX2/xZpKc5F2tGHaGHNbTEK0bNjqZb5CvsSVOequ0+HITGG54RakYQTKLGfBc
NAiCJq8ulds6CY3dqg0RIphl15hJf+yaYjvkyamJtGwzKhmWH0s4oEBkdzkpgFyaKD6VWBUcmi61
UfXkq1dbnasQC+vTG2jdoxBZ7yUpSY9rVLwhvr+ZkBJsI3Mmk2mV93Movtck4QTxMBjBIh8HsxCe
no0gpRy3xGz2rpmn30c5fi2yqT8k8kXJrjST+Ci3s1T4JfZhREj7MGm2EkARlb6MVo8TuO5ilxkd
0Ia/DU0NUjVOn2dTqbdtuOztqFJcp6P9VKR8tlzAiW3zTTN0T3PavMQRJdfkoXfNEh1YGH1CmWKv
r5ODGqsazd3wes7SNlDlBELUr3t8S7oN0kE9Gqwrw3pNxKgflzV5iBoR+jNB3qql976dJKpndrQ/
NGwXTAWoKEaMGzj29Glo7cSTddi44J1Il/WZpTPr7plYGLEAOVXGeoPQfTeY1TEqCgyrHGIWlxi5
eAERQJP3jZHPXhOHxyIVG6cg6WTSNoWmxn4elfomJqMBpDL+FGpNssuLiReeaNd93z+2Hf2+0pMb
I4qwvPjcQMBwB73b08+2N0D0pBOV1YPdzV/sAqq5E8OblSI7KHh2uoBwkYesvrtV8F7oc+2o0pnx
lCoxtuMs521jRQJ/A+dYYwMZ5OFyravxrpFhAk9djzcZGU5u1drxVp9KGYzTcz0Aw6oh4fAE2sBc
xlfh4HTiAROA8rqp1euOhGktlUZQmcgQARKJKstCN8kzxKbZxEpTKuGmacdnXFpyL7GwSopldN0Z
ny05P7C90Y995XzKChZGI7K+FiveKQOyxQXJW6wXmt/0Ao26jiAvWstsow9yPc6WfkfP8Uuj3InV
WIK+U5/EWMC1V6cHZRk3XV1Ox3gFJs1b83pC67YzejykeXS1Z35WoRx74+RkXmnZq28MCvnYY2/v
JrQxEyeNQjtCIUjoFs3xpsd84ASAu9OKbGNBZ8H606iCMI62YVkvd0UJrSmWGlo/sfpxe68wcrQu
ndxiJh3LxHiHZEJwLsU2t1WyvoSqnm6VunkZV/Mos27cyb6+s9Lu+1z0ZRA1s35VG2u90fos8nuJ
8VOr8Crb5UpTZHnLSOu55+gIXMaCbrt6tqDBA0MgdTjy6KD7dBHFNtS2oPjRpi0dyTbzW401DK8z
ro5dZ06wWEixI56REK8IJH9WbYpi1BqAuvQv7W7APy98083cd0bZ7x3b/JTK6rowFEA4bb02Qmhl
Ehlmp8YFzywwFMNNDB/3gvm1po0i7CbyLAHyb1CyorVPdlh4uq0sg7btURnVPf4FiV5vpDY8Fynq
aH5kH4cdZJObWBkbpj0SaROP+VXF5CTW+i8V5zOf0qN7C7SS2BkpsHZ4Fj948dLeg2lT/TPda5IZ
oHBMd+ognprsUMz5dFDs0MQkwQ4DZ5m7jYlaxB2E6s5magRagSenfq4NE69N61HgkpP5zdKSlPoH
ncFeiX6a4gMjDFFjGYiqAjKGuQD2Vj1DpL5DTA9JxupOWjMfkiLaIDXhhh2n3Sa2dpugStnE1ZmT
kI+t76wG2kjrFq+TeBs73+uUvzdrRuMKa311VGsMcqc92AUeQkokabCO83MJfWAB4mvqcPWXxD6U
lpVgwa7cWuyIPMJS2QDSj2PHn/Dwk2RjQY7AdTFxoR2M2IjMLt2bo8EfOAyGYOlk5KYtmD5hsQE+
NuiaOAVVCqiMnjiU8TQ85Mqxp/22XUpiiZU8VfCTGIUfWhg6xiEpfGWS1+Cy9OrN3NONtiXoIrI8
paB/p3b4eBbWEMQR+8zMmsmtbkznxWy+LspyWKIRc/xSuQ/L6UurWIZX60Pi4rzTP2RVR+fOYRu7
Yh3D94BU6NWtYbkNl60tLM2bwqj35xq2Ydr1n21j3lMWO18NWX+7XLkftenbeb4LFpfdSH5sqIfx
NssS4ptxMZk1+VjYHc4CUXKylGzyCbqRGwTfMcr1ap/IBDF6h3NTWOlPVVgyhZau3kTalJIeQ158
p9v0jIis0U9j0eWgh+yJh0LSVqoWTA41ZnO1qJ7A85Isu45QvgQiWbturdYbMutZtKvqzWnPC8aC
r8Fx6HrR6InP5xvrVMeTy3AmVKH+zUvjdW2nTUno9zae1O8Z8RRWZvo9EbJ+leVBGWrwz2xbbPHX
9kOk8ESiTk/AjeKwiDlzbdF+R+M27aYiBQg3fqRtf2cArI987dQIAs/foIu4cpy2Vg8HrMIDF0o9
h0XKi3ExIA85fUtTuWtJ7dmJFrFwZdMwy89HWR1j02gu72YtxWTCoi+n9ViBKOXwSHbz6qrYMG2s
JfdwfkZVN2O5X4QnwY7M1mQR4I9kbgfEGUKZxg21poPKZ8D6QbCNj9oDwqQXsphnXPUDHT9RTkzV
FVdOcYsXvLywMTzEcbhmxOyJst6Ai/o6UXt8nd0Bzhqo2Q4FxsfBaqufUJ4MXj8lh7gTQ4BtCGKj
yTxLXad4W+Ta7WqcVIW4IGRqVw2GMtiKixNns1tniXF1co56Z9vbqcNoPLWqkBIl9WBcrN2wxueT
EQtk0TtBQmVKi+nYOMkrWoqKsM009i2xMwr1DcIdNhor63DegvjG1qtRrvjr1FlxXv+vk1nFCMte
rkz6cjt7qXcqtlN7fSqYzXQ1LBjQou6O2HS0fhERGEjMq5eW83zCyO6qUXbraKpuWEPWndeZ3zxS
7y3JSm8XcC4ddUrdKIJkOcMQR4ReKpTYekwRQ03yZu3nbQcDIku62lsEAtq8qPDuEdYepCq5b3P1
ETvBtyGU0x4pKl539FawesgbmJjdLUwPJMP5me/S/EgHy763asXeLGsk/HKhbTvG+R17vMRtMVLZ
tIjylzg7OdlVrNnxPqlwr9H16VsMRpxb2jfQctyZZ/t5QDq0Vcthk9XTQ5fU3V5UJENH+bOs1/I5
UcYHWW71eIua1cc4WjlgyLI1Q7r8SMu+agaKdqs41I7x0tjwRUBo/UIXsCYMfBFthQXc1MeAFFM3
clYNoKUJFmaDmwpaZWYI2cAyz1aDMEOjT8ZUVjRg+CndHCOcRXRQk0SDY7dey/ALRFoWYdHNPkef
YFHXHMIaR/gmRmYPgUL3Jsmfjav0MnPJjrYE14eNuVejqPP0mje6pEENM3fLZrTYVmWFk1Fov3ZV
XHsalIKjczZ5q4D5Nvi3Vi58/BgEqFq9qJjMnbmO3orDn09uLx7a/8XeeSTHrmRpei89LpQBcMhB
TwIIMBQZFEE5gVE6tIZDrL6+yLRs66qy6hX05KWlvXcvySDgfs4vOVkf28Z+7JtiPJYjn5CjaCIh
DlneimnFaFR4DxoJNOW+ae38aC0GI1M9YgCcHhJjCWXhuse5GbhkS30bi3XZ5Zn41hkUyWp48xzt
13eLG7sENtLT+tNQbXvo+urc68VytOLlhLTty22d8SbT/XvsFeVundtPb3RUZFj2cDOPy2WwtTys
R8oIV30LTb8e2lTbVSVhjKWU921LEhJTyYPh6x/UhMz4EhfupYmUvoZihMJ4UkUdWm5ik3tnsHnh
/4LRZ7nMjH7vky69aUYpd9xoqWv9XNfFsauPrRV6SzU9WG6psySNbDQEnO90Y7nVmgGYRoifttKK
O8dgBorNe4OYyGNWkETDpj6E6YRVPzGN95LHfOMSJ0bovebS6WluWsPnFB75YQuUgI17knqP7E5I
Fhy+9ynNyZtrdSj2/L6rYar9rieQrKvwHc9r2BTrc8djJBXqJ6XrL4lBpVSMFCeduJyQXyJH8kp/
u7oBagh1UAh3MRK1u7aIPzq7M7e9GpDDqC90Z050RUmdqVKsf8kaEkfBRFDw96iYx57IlnScxI2h
1iSU9tbuSTsbq+wvGfgi2VGo/KTclrDCGQHroCpFm5q9zRxRk/zDWpeSHpEsCzUS3XRAyVEeFvRD
qI/mdEYt6c6voz4d3PXBLDj2yPHTZwIGeEWxrhdhahDnIWoyrPuyPpeOW+5jMRwB7/ku+NRt0p4j
ZCADEiunOyWLi+6GPzah3FbcM0GTT+0mwwa4Mdf4vbVkexpGB8CAg2JECgt8wCk+NGcx68l+ju2I
dLpHT09eU0p5Bzb3qOlGL6zn4aAjGREsk0VCW4E3a0FRZAfHm+DlNO97pr6Om6RAUVnxJDTFjyYV
DWk0ZwVkj+2Xjge9K7wdJrsjN/ezdJkQFDeq6nricXoRb6ZpSYKcD6fx0HJ4g92GGa8sxk6OyVaj
/VPv8m+cv1lUZ/vF/jW0KxU6nCsZ5OgVgULmG9ueklDgheIkXMl3K7Lj2FnnurWtjZfqb105Xrqr
iJJQNmaq0fnTPI4Sv3DabeEkbxrMWEcIVeTY82Eq5P1ScUvrzq1zDZgZ2xl5pmEzqoR+sWS7ZtIF
j/SxEEV/9Gv3Iy8fe/+3ctC29tPe6UdOvJRNoxlWitzq9SfrC1h3TyDg6xBFjpbtsfSr/ag/+0r8
9J74KznYzRWpTqfnf1aOgDUTXM/JWAY9oxGnwRw03XS6FlRUk1ojvyPuRJsjnOx4vAf/wseNetdB
xGp4bR8qt7i1zHTe1qQZbOQs3NBYszM1Bbu6kY/TfJP59nBrttahUtrPYhnvQvMuCHIXwHnCmibw
HlLP4gMWkgg94Peil58+8ayEjlXZYPBmNx/EWd3XZIXeeDJsbfO+brSwSchk7bvjMnp8Q0Q7EUn3
xyYN4DpIJ6ji1CecvdySr/fEe/k39A5awVSpUPOGqKIXcSNdglDiFCOL7nxPKfR3lb8WKDY2CnaI
bLaokmYbad11NuWyFjYavGmN/4x4QTaTfbTTGGKFv1SkLLCBmvvcSfbMiU2kpm7ZdBnTkibyQMrY
2K53fcPPmjvcBuNYnJOl2BWEpAWp0zMJawkK6ik55VYAms3SW6XPvoeO003pFBZl8aISn6zKSf3A
u5CSZZFd4PQfohdkvZvtaS6JLF2kTXgbQYvghIjDyBUdHecEHlYDOfJvjWcSlz86y7uXQ3Xra1kT
ZMLNAnNwzTCL+6DHwLgh04KGCeu7qLwmKsV4wqxyr2q9vl0qzgTpm11koT4vrHNr/hRLc5k1M0dX
WG+dYbFOC1K+te4BWiRiI44EQsmrIE3GC5Kpcj2QE8cxJxEEXqM1F/AXq0i4TrtsP01IY0zvGhfX
XlayUzc5KveobIr7AkkR1+5v0c0SnMmCv7fluRmwT9fIkwOnG+ON3aJq3SfpxCSbs3Jr2omxSw/T
2g5A0YkkUf2eCI9w1gONLLIg04uX0SJoURvXT5JPN6oUxgk86kbDCCIa17+pbWUeCl8dFh3hMElZ
xbaR2dG1CdAbJkvbVGu5rSmZICpvIf1oFZtK8Pt3Rc4KbMZfaxLfj8uNtTbjU1cqFrmZVLOKFDwC
+wtnl6eEC6mMSSk2SKBBkUB6HUXBUv7NXP9pWRxo9X1M+hHuwrI2hcd6YHXrPuHODxNUjah9gZSI
zH1s5/g+NgjrdxWwU4twTXBb32RfLc3xB2C/Gm27no9xmBsL8YRt7Z8kx1Sl+edyVSe/GN/dxcqj
VHM5c13jxqEVpB3WA5GMJtF0t3l2dIYqp+QrngJbF2/rTLzfNBdFwGXqBss0/Q2a+7FWzmOiewB8
41MF3hqC6xjp+lrGBMo1OXaitox0t0FQPHiPPu16sOXT/RUb2hBDbaNbm2+MUle3ecXlM+kER2mK
PF4S1piXV14aXreGJvVgvka4VzPpEApBcuNrBUZleSm0/qpZE/JQTfpT4nmglkzosZfGYZzWkFkG
EbJaZhq7QbMe0uk1IdqlHpoiAgJXwTtbfx14bo0ek+fK6PM2HEiY3ejCCSSMT+AuyZ1R4HepWnSJ
ZO9xu4x1UIuMh9Krj5gd5rPMWbatwbI3U9JUm3LV662RVZhOhKtCO270oCD8bLOaY7UbdNPcqitA
aFqo6CeZRiVS5c3YEEkWF1Gj23Hkz/Tp1W4a2HH/uDbJxfDTo9ki4Uor1KiGrEvCJNJQ5tW9IVTP
wTmxZ6Ka6KecUUc2L7QZfpeJ87riSp+XycZuyI6+1OUOKuHWbQHvzRRxilTWbV1Gaee9Af9AGbSP
Y1xtjArpXktnGdhf8u4AqG1MtT6mRsfmeB12vDOzSspAZ0UICj4colYCvCDNhskhdNcVjqtUa1Am
4i1vH9hwb6tV5BfXJtOrZtzBFcB16f7Ns48kVnpvoxE/Lb0rQmJhYOj0clPHXtQRMdM0dITTYMnE
qUer3x8q41b2jnleMR/IOuW3p0p5LHu4XEDRZjDq3ZC5f/lihPo14BGTUHwNqHhdJYlupKai6k/S
Xdm9lav3YfXVZ7NgnFFtF+qaem8hg02fgsl58riOjXZgO8RtUTm/9WATAdgpsqv0hIDu9NltVuaz
8Y61vQbqQALp8u439lSQNDxkZBf1h9VAS7pyH28sOykjgT46Ikm4CIqahECLk0ehTwqYk5rCqlAO
EtZB+NZjPxfqKJX3mNduB3nIqDJZMWfNzPdmrTq/zubJwMphNMmbMbgn0VrzxqdeqTq2NWGp1eQd
tUUsb7ozbFWR/bSdR0alq5EUVeFs6kCPcumj71Ur8BcRaXY6TF8AaCOCWwLlw7jI8MhYyL9jrQML
qLL8xp3cl5S0I+LRuPs8jrRq/cjmLgVbms6ybUwkQuOLo3s6N+2ccnHwypO/1wXIaPtA14iPZVlc
z6p5aYtmupnM5KXP8HORppA/2rl87qvua/7TE4wsTSF3evrc+KI8EdrKs2E0kl3Zq6OFA9Ewsv6h
IzI4snU8cdJHXzKOr90g0gMJiuPWXLOINHXtdUnno5wHe2vJ2ooqePpA9NZ02+CIqoWtwpigsJ07
rzZ2chP8RQNCtyhdeyPxE6or/awrbTeRxLr2CON5OvqzijWi1NuPsobQ7pPy1PRGlKpm1+glTksj
Hm6LOzyDZLSRa/IQl1O9LWSs3RZoj0TNR5LlsRfkYnKwDbFSNPBoO1WIl05N0YKPq1/jfVLWvzmE
N4sZz9Xkx15YdgaGkIlARwLc072b3cUupLbWTs6h6gaQHrJGioRIB3vEddFX5RpUn64+W+dmSoGA
Puc6niLEi192Jji6FJHlJCpDG4kxyIk/x2o366wk/c6Z+ihnw7JAaxrjyiEZyx/YjUa0X32IWcUD
wnf7SNfbJXALMObUGJ3IMbUd4El7O6rhqUiA+VwGB4Le5wC8/MWqu++8qSjDrGuxsTMAltZLV/QJ
zCn53Nw1FBkDMecvcbE8CVXZe5tUnciZOIPSuHFhbR4aS53dprp0vI7k49WsmEQeH8R9nZ4tvVqi
xjQYwQbzOS92nSJfmmpvg6IOl18Xd3CViCT0m/gdjWu51VRMSqkq260Nn1TxMs1MaanRb3rd+kmv
b7DI8GiMogp9L1vDsWwNDvd9MsblTYsCzywXerDm9VW4TRu0f7loHlF43BFIjamPgSYwcvdran6y
K/CnKY5lIkpdGmNc5YD3YybLGG3ME27xx2YufxUBiNVQw/+M8btRWwZsENSnSJHJOxNqf9FcRr+g
/p2WhQAW++QNoCe+VC+9YyOwqG6ddxYQU991sfc7GqAKLMoLFTWt/d06NcN6TBfHvKfKYE9X7G5I
iLeuOutblNtUOPZm2IqV4aC3ys90tN54pBfarBuzA16y7wbdGLepqj9jzx/CrvbuDIrMfC3kfb8j
8+zLWJKw0bO7ukLfX5bTH2n6VJk4GKKq+x7XPRc6x6+o8r2H3PCO4Bm7h53pc5VEBfG5u9xGwRFf
f0gyojFS2Fwdnm9zGjXrCwakWTUIWkplA2HDes+NvhxkPhDu2YZrprLDEAOuAVWiBlVYDMtsD4G4
X0o3ubW8/h13VHFIWDEofPAjzUn8kDj+hc0+raMpUaG0pm5j1bLf4UhkjO9toBE+JR287Nh1XnX1
n1pA/nEdaKJxDkLVTej2vcHq4vYHJyN21rIthOJtS/KG85RILAqGt0ataC9kH291Z7XuSJ3rI8tK
WT+B5fBu5/2Njhp8DxF0rFHrM646mywT2s269VMGosTWSU738kO3zOelEA+WzmysM4vvW3+8nxz1
vnqkfDrZxk56B5hnZgISvBj4c9QKpULJASsVKu96cmOGGgtprD1B1GP8RXK0EMS+TYQB02cLdbUV
Mr2V9V2lk0JfZ/QlS0RJB3rnsaT1TFvgB7um1p1AT7jme+exNipkMcaAb1FCevvZcMjE8Kwn8YFh
iigKrcqxWJBTEXfzrlQuIhxZmMyIqM7VQl6yxVfncKREnavhyDBIdCsB52GhiyAjpOM2b+A/Y8po
CYU3n8e5hjm49jHEkwx9kwWynecw9cz8JE0Fv5DP/FlI13aihKH28m3JXs0WU+vw1+s1hLOWd/7I
qT+bWlR75ROK/muALzt+0xlyazgeURG2/jXb2OFEBUcKbe/ueCh2otC48rT4Nib69qBxkDBl7ywC
aqKruMBdkwaFchtvejyDmPaeknS4rBqeOdtOvtLXthxgWYWnAGvnPpQ6O3eRf1km5JDbpCUeGfPd
7rv9yjkVY/+F8u2bA7II58fQ/vJa90LVpQsv+Q/2nlf4ghwOaP0Ye09ucUwgF0aRNkoonWSNEtIL
7VzZD9Y84E2cOwSNGXFGtDmnqWw/nIxxcCyEAZ05/SzlX93mv04xPxtc6qulcgxAnw3zxZpDNTqt
w4I7ZhHjZndTqP5Rj/mgacvJ9nBAL6XTfNprWR5EX/46jjrgBFo25mgu2EYE1ncUlwHJ+c/xNRVf
ZKCwafsKLMOWK+RLp1cvue1etNzlCMlxQRDuuHc7kTBDZskmA3naIFWRez3TuNDJdh9ILThX5sDv
jOsrNsTX6LmHPHd+fWu1yFuhAyPpvR06XqCfHoTR0kLrCvcj399Uc7HV7Ybo7pl7IrczFiFL3622
Dtm65lFWa6yWgJ2DhwuyVSaP4Opc7NwaA7FSXmxo6VXzn+6AoLZWMsOLtKUJqd2ztGU3NXaNoLVd
rIj4ffSW7MC6jveMzd6OD/1DCV5RLTNgZylLyS1IeMzMQVuiVRDmzwSlf8iwGQ7z8qf57VcNYrvp
RiZfSjKM22myiw2RwmVtfrQxs2V1xVx9/AcVyJjI0iv+8jVW8QNA0a0W5yV1Vj1YHcR/EwOqmSP5
qWNAK2JKGp+EoPPjSLIkbXiqyht6AX6mspkpD0i/pVvo8LCVBFkmRJbszNM//sHcVZx61eXBbJOt
SyA50O7YUbo3JL9USDPRdVjZ7BinEP7rD9OWe4Omn1Pqm6GZGr++ieVJj/Go2yP/oaWg/LTJyE/5
ACurT+Do8GTDdlqha9bc3McfKcPyiWhUKPP4k2lms3gqPsra/tRHoqjb+CmprZprbmYykXeN4H1N
53Cy85dsQPvaLON7i416VeBLankZ3XIMCm96qkwre+j5hbP93A+ZsT5O5AnEZVpFVtFqUSG8R0vV
3Dlma26KhdNYuPLLc+yRzZlogpF5KVzbKQ/bCQvbPEJijhV6TqWIdJn4QzkQQJ07KQZr0Gk8rMix
rHrdph6Sh67Nj6aWv6Iqyg5z24+YFlfIeZdlzKcYY4M1DJyo89dQ70QasnfvlF08DOsK2OmIHzSI
IKalHKNhyiI4agD2+bYmVRlun4OuJa6coisOeT41NbIOOcurwVW0iddc7pyFaGAxow8ltqbz7dfc
LblMLP2pEDoMPDPWvu0BPmwVZVgWsShouDVNUow1ozOBT+Tus6iy7NxhnZsfavBiFetdmJTLT6yD
IxUE9NYGs8vYlt/Zot21GpV6XTKSxJQUeHTXe1WlRiDdip0aznVcgHcMHIVJkp55yYsPeq02vYfl
Dv3tQ0vxM45jfVt2mtrXCiyGZ5Q3Wp+sXTzKz4yGgsAyiXEWDpbutAeYVtV2bSzqw4pu5+iterWv
VH7u0uykS4MpeM6P1IFs5dLes57+tXWS3vipFdMfkgBRlZrJ+ZC8ev2AtwoPbzmPHmqyeMCsAkqV
3QwVZxq/vxfVLngyEdkRzz1/lYKlcXKLDzRwYhev9fMw35VkvD7k7ZjejJauMwVVn+OAnn41ls/V
w+icxYsIGkJm0yZsWm3EC5z1kOAAxoF2XeuNa8yAmj6gVHKEuATQVv56a3Kn6uZMAjc9QcQ+j8km
Hspd1iAATgf9ZVy837kbrIOBz2E7ESTl87NpaLJKY4SJLq29TXL+bV+v71ZpAwdQlHFQk9bs6op+
LKUu1hVBpnpAQzgSxN0CPTVwguQ0Ezh8ddnXHHQdbFkMzOCCTxf+sTaS9IMlDYDX/shkitd2cMaI
2omWKpwAHP/c++yeg7L/bNO41YoBlRHZE6tbsaPZiNnTOyvDa0txixf6bRG2xvDQ+4rfb7HsiO5D
u3Wl0f+ttst2pZQCfWSLLEez/J8KslOM0xP0Ljon5zXJvZuiVqB3k1YHQo/I+L9QNnxa5Qp6rnjY
yXaKN3n3rrXILf5tdDNqwhzwIOmg4pjJG1bsszzmRFUw/mUTWLqmy/cRCIfyJQAKLf3q9eyp9Ip7
03OXje/xuxRpeXALiVCHDZHwPBooPJetJ5EAwvODqRfDIa/e9Xwugn+IYP+/WviyNL//+3991yOR
gGRPSSrg/m/dL3L9/5da+LbGn6I+/9uf+KdSWOj/jhbXtXTeTBrosIP+SylsOv+OVcH1fMeFxUPz
wVf5l1LYQ16MhtdHDQz/TJjT/8mLQilsOR66UoHHFLsD+VP/ysm6/6cAmIit/7HS2OB7+S+GRB3X
KH8hzjGPL6RTwPWfLSvrNEvWcQsYZ5rkEdZZY9ZDFFJpCKOYcmYqWbI26rFVbG3Kuq44qItGKMmj
oZ36UAwAU+WYGKHbtfTuzAoFRQmiZ6ZXQ/1iYHHO4g0/URkZ7vTo41XewtnxKGvjrZNIqvK8PmwR
GIckAfbBbKLiEtqO7sYFRUIHqOkPt92b7yIQkJC6Dod4GFulG/DGmp5XhZ6NFgUMea/FfXsgahMp
MNksnSSro3a9V+1pTaDvbAbEQFjXWgBF9dxcEmxgsiVyOCcBv6e9P+AOIuKbiBpkamod74jg+7Xs
Sou0eDrERvWD25y08bnZVX5xm7Ma851P70277lhPQgIbLs7gPzjGABrGCUtJ1Y6IZoNJhZSO5Y3P
k6B/rXMpkUmfAb6caCye0JIttD35cqtZ3k6acEnXPac1JULX7gqdG8sCJ8cNZnXWfTHKs+n1IhQO
xI1GUw76hRtgtLc+qd+9a6Jwyf2aECETmiuhuaOu3lTTQYHB5XeyWA+YbaMk1tetPQPPUK20JfAI
+duv5W3lmiTAYYoJf94ZXvdScsQgPiafn8sMe8xEoJXSL2PTFruGhIVStURclzHER9X9GHH8NGvV
n8BDsYFt/Wo9+jL65WdJipEe+b3LjR518XXf14li6npkh0nrWkjy6E2ZlsBeaSToapgKP418n8j1
mBaXQA6Of62tplNrCnWvYR/ikFM1Tg9A3zzUy2PS2iLSOyC/3Egh0ku53vTpftXHLKgr57YQprcp
+34gQliVN+Sg7cdsFXtUgDXzrJWRz19mO4xrfF9xb2/7DB5wAkwCWDHN3SKQo5oZ+VcYksnr8HbD
UAKC1Y2/Ib7q3sHDvxnW/F2JlfI614s0EC2URRrILz9WMOCATzXvdVnWLxjELsDJ722QFwlWHV4k
ywQNSzO72doJK2hnj2k02NYcZG63Kwt9eO5O0kqPDXWOMI+Q4mM2vE7r/J0hsj6XhNsj5Z9RaK9m
Rila0T3CGX5Y2V27ztlnziVTI9Hi+fBpX60WcprMyo3S2bmhyAbseyjfQKaDlmy5IK6hd+i3eO3K
+JW6QD/UF+DwSk8O5UOLZoLiqBhRc96tj81S76Sn6YE1LaQiKLAdocwH+pfQeZaPxjTR5Iw2UtHN
sZqomYqBKtCc0KkN8ZwydGpxMhp16tr6z5zGJ9seckBU0kiFAy2RO9PJTQBCJsc7wMlmwOz2QaOB
FPuUYFlw9xoRBnfe0ETsU5ck60pk2TdMNiMVSuz94JUEz1QcUZ5bqENT+OM//zEMEBpUQi5BbBG5
Pbr+zqyYsKrkBVbHj3XKgRbxN5bNsyEJybjuQ5myaUsRS4jM1Nt6Vwgvh6PZlJ3PZxsXH5iqDhPF
Qhuzp0w893cjeQGRC68JvnAT88wDZVDJxn5N1Yo4r43zhGY+DZZRVuTklMghcVzgbXAYgp2Pfq6Q
jBvn2pefmt2HvT6fVgNmj6j9z5EQpVWzyIFCD4DpY6qLOJSocGzqJu/wggAF2C+UoX65DltLajp8
mfzgesPVdm7vLeCbmNNDDMYX6Q2ihmcZzGQ+NElxbpYkaqTdkGXsEgihxbuSq4lC0hIVXAYiHGO3
K5jz4SlgUpOeH21t8pPrqT2P3LW+dNSAc62D749nULJPlcYBWkPbICekSZOjPSsCQ+zykpjph2hE
MNTD3yQQ9iVuThVsaEyALlVqjWEi1mPRoC2Q8gEX/QsXkkS0CHtd8C4BJ32NwqFwBaceITghzXSQ
WSi2A8yMfyZ93FBy6kT5n7XRMC/rXiRS7SiXgSqc0X/3xAxWzfa/yUq3x30F42YpeW+uOWlHIm+3
TWaOAW75a9KRWg+VhWCtc7K3/qoJREUFaY8SpapzgsfS78EfkotWP/v+TMytRCJjedm5mIB4s3Xg
7EK4nAqUy7GG8QGf6t+cmpdY7Bx/ltcEaZqr4i9Lp9erU+YJOSLAa1kcLaSPodUQ49O7xY541QdQ
pewChXIqqY0PCIwiv8CN14P0htdaESeU42pEyu++NOhqg35YsGa0SL1gbzeOizPY0rx9W9f346+c
GhmWFMVstZHmUfsKvjmpOcC/Du+auqok2/zSrva32+ATrev+Y3YWmg4yXC5pOrBszJeGUjXWOLpw
ChdgSYi3xbAfxh6BXjo1D9RkPxO2A67OtBAP53YuD1o6Z4FntdlGcUpAeuj7QfDvrYlX0LOpHk38
18LYacNwP/ED826qk7Xo323OPsYPv3OrqxLZrqPR777kmBzz5Oiy9ASW+HRkD/hX6q99a703g14G
yn90kGxuS98ftj9Z7Gn7VNlfHilKItPia3DHFGRW3BANwL2b3NuDmZ5L/4mjvzzPLR1lugudVvdh
SeEHKvLK3zWke22qYmw3E34910yeUDlWmyRxHxJzPdsifvWr3qUuGlmNQXbT9SuN9HeBXE35jT/o
CKPmGczRdZuw8kRM0oaFkNkqT6ALSCjK6ULxrn1ohzRK23sxXhsTUifMJfrKBI1Nrq33mmpwZKqn
FGsBjWmooeLrRLPMUJcy3pqcvWKykGfkZiBr1NfXvdbBBbhHX77zku5hGK43rExe6Vb8GkC5NqTT
BTL2Q+KXtL3F1VMm/m6SYoKaSrDFmusDiWRoPA1hbDPTRg0oSp9b3YTi7O6MxSCesEqCqcdXYHrG
ReuMi9WrcpsM1JUiO5kH/ctItZ9ubU+5p+5Np/4RXXqQVoXZlGYqP+2ovG4ea/bgkBpV6GX9hrUR
Jo3Cqr3Mm/uKXwcb9Q4R4c6E6wrADJEGu9oxo6054KPtdxUaYVV5eNfQXyRSB5YzHMbbzsKO6XIK
C/RZG68MzT5jf3zW5FWY5iV/PiLtCBPwGBmOfG9iFZZ69rsSOcH1ryG9mMZHuVBnWaf1VQ6zetvJ
MqwwpaHy3ktJGEVaHu+sLI1qKYgU6rc0ypn7ybcjUsp5Wm0mQW3KLme7n4dgNqxTWnZgM/LMpddx
pcFskxFE0lglCcwzs5+8SKj71Jf0YHcjbAhlVUmnTTunQtBv1i0L8vRepT7fXVM/C8PLN1wDzFZm
c4O7iUjGTPupqxlhvvvMch9lHTBiSXLV8CJNj9oo2MiN6N0sLOHlWtKvEIk+55T9bbrJ/XMq/XFd
kiSaXUCawY08GwndmuR1EFc8JY3o+011Hp/HtLn0pGH1+etcMPDYc/OEBZuqSPO95iUJsmL6XatD
4mBlKUYdmZKf/tjunOzqwmc7znhB2gw4S2bLW5OLDqvA9zxbxbEz/CLUeX6Bx/tTUWK3vTJt/Vgd
qEk8mrnrb3NhwIXJJLKUrcPdVQYei4fYRHyHHoh7yliBhOLX0TT53xTNqVpb5CRolHV0cTfE99Nv
EZBqtQSK/WDNR+DvGY7Wr5DdSucwwgKaCumiWMZPPQORbS4wCtwMHiIPhwpgFSPhty3qwSevRIw2
2vRoptFMctcN2RRFoOtpFhDKoKOrAwKQsLLtGH8bpiiPi3AFX7WG9Z+TN+zoTwta2uwqZlhGoUUd
fCunCGVtZEy+0QyfR46bPce9g3EZJoau92/iBycEicGMK38j++k1Y0vjvLUczALtvnS6Vwl7zxmS
n11fQK62BGs684s2PBs2FWAyU7ddz/05eKxPWZZBjSlvX4/ycZgZW7C6M16mhELKqxqPuouwNJfv
FI/FpnX0aGqNHIEznzflLkAwpQWg4rt7vQfJRbN5SQSyzz6dTpPw87PWOdsWmvfebpKXQcPhsNrG
3moqL3JdahyyyjmYGqXqFHYTQprM1qaiFY6xeY4clf+N/j0E9dfC816vxWXsEGT0LlXCsqhfdBMM
xaVyNmxHgt4YhIOuz1DYFc0la8hD8htBU5rXPSf9iL2iVV3gW2fs61UwVPNJSoHIicshX6XYzFmz
nxfobwloLke4j6nfyw4GQIxJFeU1n0qBprpj2lGr/6n0tywnvW3o6EVaSpTKaZMF+lDKQLPZ9Exb
AQMm0HUjgpvi+jiUzOyIoVETiaOdDbuV3D4OdObf+vSP/8Lopl/dt7fIJ4ihfFy95SWWJUmP5tty
/WtWzIb8PzzBQqzkxI0yxFdm3KBE7SIywWLLlyStITLy9RyVwPI7+vw6/YZYNqCBTdnUMtSI9Qig
co5iQcJeSoQ3Zk2dTKkLhPy9E1ZFfva1qiGGRyFeWBw70Al2CoV9rifkrqJmcR8q/1t5xiMWnSSc
+IVuSHO9ISZs35AdzVIxgKi6V4p5tXcFfFxQDOQ1DLV6XmxYGcvrbgdXMDFXIzClgwQiWQ7zMBws
b4af6KI+X6zQZGKDHFsPmUKgk6EaCEQpP3Wg0RXJWFDWZFRCZWvImxmCYkvflLP1PI7Z2+JXFmiH
dkgGGgTThB/FQPPsZH8yH38RIz8tw9Rv5pJshzy5DI77MNvTbpn+g6Tz2m0dy4LoFxFgDq8iKSpH
S7b8QjhcM+fMr5/FHmCAQff03LZk8pwdqlZ1LJ+GjZX6v6P8ZhBbm9T5Vz4ohwQwDGcumLdEwwAb
m7vJwPhAkSZTdnJCx0J8ztheVOzRfQ1hKjE9dRdpTNaB7+nGRIp5G/9jIMHhUjyRLZk2u+Iwlpja
NyJMv/pFM+o74pDeij75SlShdjR9EQDz2oW9io2LDU0WPEZT+ofqQkf/Gxf2DEhatIqfBHlPJ4FI
hWzQ4K1yzL7+0Jsgt5HivCHLJkEQdaQ/x1QoifCGEPmh6zqB4eVLymIwvuDsy0QctmaPQdMU4S9V
nZPUKSElVAwYQZysay9AjYfdEHe/hKAKq4kyOVygLPoyosfIwdrNoo1JIMj5gV1ryEtQ89HUcEZV
DZnYbcJZR+o9tqBW5R/1093ov5HIzgDaT8IttsQ10Rk/YMXYEM+Yv0LE9bMRrOM35DbZmsuRxFqV
gXNcf7QBhSTYEe5T6Soo6qswAjKu4GaIQchgBaijT0w3efKQCdmqkBCrYW0c/SdhwshURspxY6wu
mYAjbejhgaThXshkgzVPDVYNvq2GtcIgtihQlLug0DLJJckFyp6GvVxVU/znz+E9Lno3SgY4xCLi
jjLZaGOMeFNCCEKvaBozvBDkPH53FqbwSHdMYuIxFN79gbG6iAZOA/HRTazNsFb4zcFCoMn6kjWN
JrZvYS+VCE2PYc06sLeqs8rWmu2o5EYda1vTPNcCDjhBZME0N0aL3i/LXFOKdqBfZ3kBt1f+VWmC
yeuFxiTJc1qPzT4MS32d98v0vKz+YSBY5RJ1xmI0SBMRsa2pUP+/sV6wnMGSKexL5ZEMO4QzBuKK
DI5Ac2dSo62llO9xYHlLiQgoD5008XDJ9IOicTeppw5RQjbX6SXJ1I8YMsiK3ZnqxnyZ2aj9hk2k
AJMt7WCM7/qciK4YskaWCLYoIbKtpqmETpIjPxVFtOtima100nObOX+2sSJ6qjoxO6GJtyZyORt2
e1T0Fgo51ffMFGkbHnuqJkO7UOgjBe2RysaLLKrX5S1K82M25X9jP1UscyZ4veNfmOa121cjmFgI
3WNt/eXSj18WX5Yish2ff0gsB7jYJm+DWm6CuW5dAzv1uhB5YzrEstYUHMoW8UWoK65RaD8oTmNo
qtNjItJRT7rdKIuXNhOcmAIR0xlc6gwNzOCHuzBpgDz7+k/kU51OdNDdzG4MhxUMFs523iBcdsGt
G9Q3DTxqDOcV5a3nR6xEY3/fVsYz1KLBrSpkpEhAPKypErchvW+mGdc8odLP2PSbbX1VA7T/Ex1i
PfluOyG8qGVptmnS/jJ5CdikR0niqbFTH7BLkARXEW36Vi8EQA7Wrk2kXyUa36SUmWmQDh+oWM5a
oRBZAFdM56Zf6Z3PoJHsqSSKvSTTH4OIrjpH4Tcx2Vwzxftg8JRjK5j7rZGptrhMFazMQv0nGwSB
K2/dELrMTUw7HjFe+COPIv07HynNPyIVHxEDaYIIK3/NIrrAHqJUq9GCiCG1wrmXKLM6zt9sRA5U
T3lpE8fqkUwtrXuESUZREEdfY9Kea1bvqtTC8lFkD6U+2zG5+AI0GbkINDu7sQZ4wDNjwwTHlMVc
1tFM2LEKUbC6L9660qe84mXFFthtI75WK4KOqS0VMYJKx0yl7kaw4pyN8Z5omKMJZgSJunwVwzaj
OE5yFwCQiKm72OsjS7xICS49LI+tKDM9Y5BuiwUX+YwcbRvP2rkPGKvEFfLjjHbTpBOzphoZDTkJ
ey3xz3onvLKSKdFUFBHkZvbbzYy8oBOvNR+egBc8RKIBZQHcshszhXS3Spbh2ajmrURmXyAixiDP
pKAnUhUHqDhfpo4iVRo5TH0wmd5sKOmW4RuMfYF/hMmwZzW8DIkwvHQ9S856qB/M2DAPCO7hclTB
ZKcqCJF+jJiKQE4XGu6EDOGhq6p0Ap3I9BgrdeX4JYeMJkBRNYKy9gJy0japSJYL72nQY9kTwnNm
4LXjN2PieJEOtTDFWyEOLzJ04l3EC4TqWTj6VbuNM7BNpqnGjBWRGwnle4MT3Mqq6lRYOd7dlNEL
YgpHsoRzJ4Vv5ZTCSNbqfZilNyH1MoFbS8Ko5DTB/CcnobiuNb6PtCREoMkSpFtWanoALNaVMA2Y
plv4sRDQpRGN34CDzJGl7BopmuRN1kD5W3zUAILF+M3KIZn0nTSyvRHofBLo1P1cM81Kbwlh6btp
qPaMKgxP7Zofzl6I4KHlyimT5qEuUXIXt16T92I/f3Ac5TjhxOfBJFiMy1SLNqpEMRWGbOdzDFxr
eRk9zEWCMGjmdhTVnx555RaH1J+kFKBDu2oPGj11R6FmP9OxX8ewPh2mttsjqrz34WJFgddrF5kV
rkaiMrYssHZSFt4kpuOuWbFs/x0rlf0Qme4U31jhptDaKsHCxQ1YvCfCAk/mOc/zcfMfAz3oKTUF
of/qQpPFQfCqJkY4pcgJrtbAoXW1W/mK4eF1PuulhUY8Kqk9wZlZClv8VMWiHeg6dkH/YHS5SgVj
wb4wpP0oX63cGu1RIVuBK5NZIePwJGqjXSJsS9kY9zoegK4VQWXN1j8lime764TYi+EYIDJvUKyH
8rpuMyCmaM1B4HCmaEsRgjRoiCxaCey9OJpOg9JRtE3mFobUgeZ79OZRvSB2jz3FmnZKBIKGrhFu
AoNPS1pMmODrV2KmGLaFRLIG9qw3vkDMCNavfOTqUzrH76pLPHuJMRlY7TnpNZATpoAFVow1wYlU
BAKzSn/YqsXIGw3oR+pGZYPIZ+2LlULblKZrFD+5fJYm+Y8YhwYXTE5TMBoqPt38yPPP8ibv/olS
PbppHKlragMHb4Gx6lhnRaB36QFacq4cnNaKw7dxTLBVaJGloxHVAfODzZsDuOEWE+cuMHFaL7/v
IRuISYFoM+kMybpIvIiFHqPqx7KmyVSKS/Vo0YOX0YeCd8MZ9fJfOys/I8+3n1SsSPyvTFYfZWPc
8P/iuwlWRcalzuAZivaso53QPirEGVPJCM2gmTSl6aPNlGeTm6j82lhH4rMAW+fyHoa1hBMMJSVR
OWP4U9T3ana09myK37N5iPtzkpxVNWUKwBzGfFnyPQDFIPqXQH7Tk50SeEl/GLJTwqTU2INRFvSb
X50SHOa7Qb/n0i2lYy1wPN0V6WaEB4K6HT24DjJcdhgX256tkqTdTPM+Ac8BLBoWD4yIFFgPbKzU
SqpdAq5gU0InmzvlyO6rYlL6bVW3Qj/OnasU1xxlAdsFBiIvMwQqnSIxfYqDfvRRXDNVchX/gdp8
CCW8ikwa/FMeYUq8YxOf8lNaffaU49n0k6sShvgPZXjL1Tv++k59+POfrz414yOq34ok3Fjzpz6w
zNNvgrFP5n3XI+nGvHHQ271vkbERtV5oEhuxq/z9jHMg21v1R63exBTSfNVSkVvrJHMnn9CIZiu2
9GLv4VCtLeVfmTximCtGcmiZ95QXUccb8yMWT0P6lzM8QqDo6tlpav669lGIV1hNQfkXq8+cUCSZ
V2SGG5R/hsF367NqpYAQpspOZtwVrJ8mnf/mkQ5eWvYt+m+y/O0zAvLVhyzBMi/WMsPKuHL40H0E
loOtFuooGl474pCKsnmTYOQIscKPOWN4iS+WLQF6aI4TVB8DI7qJC+BTgn7TRo+MXCQj4S2jHB/1
31x4FCks8a1sYkCg4+/2CYKcHoD1rSJRxLr4IHSSoyk/Ih439ZAHsLRtQuGx+QS7Xnlvh6POqZ3k
6OHDrRmvjWgzRhsl2Obqif9nou0M4zyb554JEYMA8OYDSJV6E2F1DohtKcFCoX+yh+GzoxOVJLAr
sQVwhv6iYpktfGqc7iLDfwveS8AFrTK+pvdbyUvQpgkGHXGsxABpTrkKmDkZ9B5QYVIEQlTAq1b/
Qi1BRcojXb3G3oK0QQgwpVRopG4rIB9n2A61ZDWycWb5jWjYtytePl4CEwURseTMkL14voQIDRn+
L8uz9Sx9AB7DGKufSRtJk0tafwZi6I0GaUWkNLhV5GI0RjFPps45jheRUDVtB+ktDW6Zxksa2bHw
Y/US+A+czocQttL4xu9Zq1hq3zdavSAMPsS6cAqmEpAoVrJ8CxBSwhquff6HnZ+c82uA5hKXCNq0
b14RKd5n1Z14RTO+IxTL0j9J/iV5lh3KZz0xZWPYkCp/IptJCOyTcp2Gr7EquWL5TrjQI4awILFW
Ek4EMCHWrpq+TRVqD9ucZPbdFHmFroMXvJgM1APmNoj9eVinv5FaWkxDR6VfkW/cb6tB/MnZYRcD
LWABCCsfiZoLPZQr9D8t7hymgdLDcDLzLZK/hqp1+RrZEzt8FejOCnSzzBLn+KngKMZAA9+QR374
h54ELNsvEstVPPo7tYxsf9LWgbpenvKSX9LyXjacOS1/XVk4kZHuyv6BkPWVjG1F7X/99GjUD6PC
5Pthiu9Fc0yrZzmdS+ktzk/B+K76XzXfBbZESvX3cpD3BXM7tFyrBpIvpVQhrvT8yuPOsM7upG/h
1eAUyYGBgaFYlQ+DnZMRLyNQZOiiAYAl46VEjJkvmT/daqCv1aF3jD1P8dfQfrGDd5ltrSgJ1Ntk
lKuSaXcZqux6RtxPP2bGqqAmxkfn9084VqXsG6QU4fxu5rzzPPU4ixI2kRRbK8NcNoZfUfuXshNJ
YcDJ1Xdfb1qmwJrc/Hf2mLjLRII/ptHywtZkWHADpZnQvfg48xV+1pzDfYqH/2IDtBgyRmg6GqAl
Ou5VGP2r0IOwXi5gqZx6RvQZILaiFF2rYLnB1Ryg7tPwDBW8TSpVkqCXdor+L0YQSHnBg18h0Smp
ZEqiRFg5TxkFnw/uimqJr69q7IJaSM83U4hIYQK0449rHjtUIoLbNaWTxNk2SsDfYH3Uu5nvrtIa
24KFJoqPSZ52Juw/BHKrgn2/2k7cbIrT6eW6Vd6TAk4Ocekp0waWRa6u1rbOreoXCy2JUbzJRDdT
salmTlK80JU8VISaZl/ZReBqQuXG/IE1PY+wQLkEo7xm7RKDQwKOVeHdzBVW24kXhQNKpxcpMZw4
YNCw9cAVJwzrqeHtmW9C85mYaEsDriLMgkQblcZ9oO7SfYGkqgljOk/vSL4T/Tc7wKz7xZ9pGAcx
Pg/ap8J7XBAfxQaBTg1NYQxTQoUQSLDEkkWyF6PF9wGZKNwwzUPP/BskmDDKzrXmclVYLwXtYEHT
03PRihygZYPjAZzJ0HzLoU0gGhIVmBy15FqE9ygSuTL4MJcagYQn+AIN/4zuRKVltzqzmi5cDyaR
PkxoeqaAdcSLYpwavpHRui3/HjMl0+Wk8KYsX287Ba6VqZu2M9D7MJqlMC56rpMyxLh8DMaLWt8T
qteYUsr6rbuXSa6Kie2xYDUu9wb7UPRBCY9WktkWj5TGOhBEQYmOnpAiX/wW1S8Y8WHJ86MHPBL+
X4a8SeFo9hkjI9BfxnOUoYmj8IBHdDHpXCGZlW120ezjM+B4zMGVgPOKeAO/u4pQZYNoBjnto3hQ
GOqk9swWX/WVpZw9IKi6D8F4StJl2/chD2SccOPQjDAkfmrAERvhqHGnNsgicB3ZAyxfPWUYGSxY
RmsXAHkt5uEIjOPSWTGfJDMfcZFwBy3vnLxuDc1rSwZgMuo3MlNGgRdY6nYFAggx6DndFXzRuo2U
e1P00VEw8kPRhae6FHdi5m/8nu2q9NHI39hUOSjNtayWnjVGe18S35Ko2BUDTxGoCrQEfNaB8F5i
SsJqV8oijrZbMIQslQBISms9Kr0xK7ahNnu9Cn+MCW2QUujIKhQm62qWWBvqATH4tBfwJw/c2B3R
WjN6OrE17Ta706mfzGg4m2i8CtPA260eghH4Vp/ckr6EPCUciiC6VEDSADsOaIS2auPfwJR7htac
Wrk5uXIpHQfmdJkar9tmWnd97GCeQ/Zl2JGPyErMXRWXlJrD6IvN9YilSa5jhHbgqzJ0BlHxKP3h
BlWHqp0QiDmTHqHYfVSywbY0O+ZNcwiqYG9US6px65n4a9mkv1eSiDDWOtWNekcXCaxag0H8GaXZ
tzZvLKOBw7htwCpKobDHuruXQwbvFKapmA1OkM1PQh4vaS7+jfAYlybgqArSRWAtmkrNJoXcDGdB
iP8qzTzlA150HT1zfcMz8K8B8JIRB5fE8TEA2ClJSEQqvfpKLabIHB8pY0BUajqSxeVsH8wXTgW6
ty+JkW+GvFJS+D1vq6TYFNW3yB49wRefxqeROLOi/1fHe7/Zw7HLLPAN7mwxsARol6KauE7Wtgk9
gF9Rx3bES9tbLL+BuZSaQ53cI/UnwuVVFeUqb4jH+qh5XTJAdgvxNNb2c4EVFg5H+amu0KMPn4F6
aqJnDtgiYimMs8kZGKgJNls4piojxQJ/Uctn3TxKZC96kvxiPuOgYkenfOvzfyBabDykbgZMQJ6s
1YNqZbyI/S4Xz7FyZbdq6yDDsjM+eORR9jKWCP/K8VoO3FLAx1xRecTNJ281B/FRWVm4JdfyMebS
BkBjz8rJii66y2TKC5oTr5I3UzWpA4tyBKVoPt08QNEkI/inVCACaqWgxVCCRyNvVOMt5QDOJLg9
ykOud0DttGQrkXPQeUjj+E+kHHRcP9r4ifN1K65pR0AuJO91hLaTfMkNsoM53obVk7tyleOZ0M9m
dQSYANLShnOCoXY3rESINkdOF9PyONPgUsHr2mXSD2p0HTFs71XpgYmTkruxC7xi2MYBSjUncmYQ
sLaFRenUMsBbWGclnCl+tP5eWjudjbWM5iOaDlpo2LHNuIbE6tYRfmVm3kATYI/p07fSX0EFrjIw
MxwX0XUZGWC7XYnmZhwfYKt0n7CzM/nK3BgXKn5Tf6vHXRa+Rvmu9s9qpg98y4RXpD/pj+rZbcXN
ZOG15xyRjjWsmpVJO7Nhs78aixs/+TrULllylJGkYlRZLxyUvVmcWvVWliUUNSiD01m0Wwd/G40I
9sWq9HpxP/RP/m+JAqfnnJsXE/A6kUvTuTO3ooMYlBeBOj3bxS7hsfI69Xhw8m0UHnBkgMJgtAoN
9Z+g3athndqPCRHWv9B/NtItjP4o1gcLtNk1aTeTduuopR6B+jtMa8AB1OGrqnrp0kknJmR84zAW
zStQCp7739LxXdE4xdt2LeRnozoG/Cw2Q7f0zp9pt5YXFP8i7j+peOkMxsd167AoxqZbsM9Z7DVd
+TOoH1P7r8YBSl4Yds9xJ8T7uVrj+cf09uiyY9ftRf+a249MAyPSDfBKP0sSrPot/N62++kp1Iz2
FvnpKkcLZ/b3WAW/s0msL75/F5xHHYAQJMdyQ0ThekC4HL+Fk5fCN+fMMF3iAfM1/Ew7YS/vJwnX
0Tu8QMfMLzMFK9go6mC+B8ORl0+Hr6HW/+W9h9wmoFjsrHepg7zcX5ckMHkhNSBJEughPV2MVn11
0CwWyhv2OJhKnq2P62aT6RAYKcMsr/wDEbKqWBzhrV1F/bvfeBlTCZTLK+Oa4ONJSQ9IN1qir1jH
6VlPVba4MEEjMP2b66ffHMeQwLWv5UmDqumaUegwTaByZ8Fl83cpSsrqU673kbJlNrbSVr+oymlM
PnL1Mi+/sSN0vhJAUD5dreHcBJdQJpNbcF3Z/wrqIy0RfRPmsMkhCLNsTmF76lBYDodC3E/WrS1H
lpIVNjs2wsVmcRILfwZaDCCcWG9/B+Ff5CXEhb7wq3KwXNriZ/mAr4soP2v8VRoSy7G5lfmlIuiO
bbsnEYBpsbTETPzWVJeasukDNXZvcbxsG+EZOhy4jgwqxQ74xCdy9uykuzaO6szSq4ADWX8guUHv
t2rR7VO5cBSdQA51ELjNh79ivKU8g4a4L1bDTm3DjqDTv031ljnbeqEKVGAGhBPfQjh9/befZqcn
e5X/ZcoHhW18nN4D5c+f1v2tqz0UoelHwayVmVW7j6y1iA3Gd6GmthTS0cUnjnBZytBTUyWTVcVe
abr50ZvUQ8EbUJARBICAjYKbYq/Qd1HlzpqTobmO1T3zaYVeEEVpQTZg9y2T5dbtrODazftp9SVW
4J6ZjdBMNPuMxduUfZAx4LscrcjN1w0LKqeAiUlnmTR/jVs6dUjMKYoNQWPtCq5llk8zst3pIGgn
/NWAorpuV9FFDuovvZIY3nxOg7a7mYFXiuhgWR7ujXQv+YdCeyoJA67NmHujddLC91AiA7NY9e6w
not9THaDwfl8TnlCQwxy9bK+3uXj0eKLL4S92ADlKLFx/wTzTw79SVDfF+U4DYodODK9+Dunc3JV
/E1nOYsclQ8wOqpHeWdrh5R3wurWGnLU2VTdvOEGl7B50Tgt36byoEAPIncAzrbYB8fHFLqR5X2B
sKip2jySKzydsFnOc937ffC7K4Ntj/y5vFmFrQmuMTxkTvNgQFLt9eWlqR1D2gWBd7rwqQObC71d
i+k6R4VZsvvelSXv3aJi8KLaM13BKVAsC5s+2IBLi+ZnpW2t+pQxUrZW1Dmr8MqAD74bfs7ikwUN
22Lc8o6Uvw3Fjhe3ZRWk7brkOEYewRr9D0KqFRaI9WyuxtW36agsXc+U0U1KKqFxHrtNrzBGJ1v0
mVjrNL3EXDkL1XvdHMyVvBLXqDp81kEOwzp6q3gpJrqLZBxAFkgosPgmimKbpAxrz6PBFKSoVor2
3qaXrj8pFDzGu65QIVlO367V6kVuZAvoFtrayvr/NKShSjT7Z6cxhKWjmoFvtksri/87g2KcnBXT
5VhM3wwqqk2wVnBz4NBDQaHZoK7YGwGcRnF2kTgNEghM97RwadhpYpBzn+B8G+WjRdqFoIpW4tvn
K2+UTSF/SaF/MpnCddpOjN7M6cYBP0yOyEuubGvziYJx5MTID2104c1EXZ8pAz37U75p4d4XbVDe
vsvrkVX2Ump0xkuY94VbZNsZHjw0SH60KeZ03o9cFD4H1sTtcYx4fU32tgg+/6PoRRpAnjcjBKu+
DdP39kkd49aWyyO9ys1DHm4FNsPiWm3vLKaZAip2Bs6NuD66WRg6OwTmVbkjojnhdMKkkJ0EXhiN
F4RFvELpK4j7UL5n1Dvkew7KBh8JRa8lezyMSbZGb0KWpzmeBms32wlDAA9RAA9nxDdrYJjuzQrE
7q8x7izokTnuQx+oSbBmp2K3Pn8J+y5AZZ5WlEoIkWEnrSoM5dyixTsSdEs/NJWXsBJVNgp/iL/R
S08cf3JQ1jL7HRF4fb82kUvglOzsqt0r7bkDeq2jwmhosfDrQ674p/g/o/zeyjTegKjRArKOumXj
uV1rqLFrfFcoq+Rsj3yk5jOkr0woQPrvKpZcbugKwS9XOdbCBqBxtVYjgpkdHbxd2H+Zw7tIuaos
gzI2J6p645Wxh8Az4QVEbFcSbNzH8W/kNA+/mvEuzEcjfp8c6APZfSni5s+guUI6HbJ14jDPc4HX
y9lRlqZVOJz1/GPBUYD744XX/ZfYMf7QP5cXqmvxH9gaMltSQkHyssjXeVnIBEj7dysko3grTjdV
++yTpYasxNMkXnJ5pwVH3TxjnlKmTZrvZ5v9sn+kTVg1Jct8mCLJe2D3XHuEunhMPE1us3w+xzXH
qwxWiimynboypmePatBJGXNzjCjbWHkvaBk1ljhddF56K4PxO00CkaFUvu/DdDTL+8gve+yP5ngw
u4sC9FHdLOkU6E+ydcub1Q5olkhyAYIq8tksGmj/b+qvEU9YBAyk2mpX8CSJCJxns3yBqr/GaBFU
wCv6l9VftS1vo5zvINMR9JNum+7fMjoVulcy/3QguNLxxYLJBiJF26PKj1K4IVfAo8RT6UDL47PJ
m+VyUJTbqN50bZ/oH6r8JlOn9fmrrT+q4TMWyO/mwGxXA+7Y4cSBS41LxnkhOyGb+cnuposf3ELr
buGmm2xyXOmILj1dvHSgGWzgqKBONMJ3kYWpwwSXQXt+nndwmvv2QBAjM2g4SbgpModLYzmApug8
pP9VyHK35gEN8JnD6VK7v5h6b8MuVWaXrVFVPMnybdO9qLuzcCptcpGFt2AduhwvOjVpJ3zQ8NIr
4yknuZnbY2dapxRfX3UtlV+VHUDKnmCSGPEhfJatO0R9uQAePez98rtUL2DPJK5RdPSDK6WuljPW
20bmdy3y6BKMsat+iEHEtbMVDRq8faNRKuFKEJV/jBIHcaTc61akocLP+pdp/xYACJFCpU2zhhOI
q9wKSAb/1dXNiO+s36Ulg/xrVF+r5PBYtqTHoN3UylXDUZOk54l6qJsOUX+ywl+UAOK3yg0xS2sr
ZyPDMINLAvLY2XA68zUDYAJawiqxSZFZnPXGGylJZ4jMAW7/76bh6uLILG6UD5VVMkdB4FAc5Pqu
iB9cUblOOTpu1MZL9feY5bAg3JZbBs1Ak201OnqWB49exYWDJlxklC2MJ0E8DBAj0MvGTAZHljql
elNHZQvhqrIuyfBTZzfdpEw4+tY60j2GyxzlXwrwOdGd7YHGxwEoS2EK6eBrzgD88UMmO79xoE7A
X3Q4NOR5DWYHg5dboFwL72OwlYEv6hefEk5mOmvyIIlMUfF2sZF4lAaWhbUeo3nbM61qu2NWvutw
mYGBrHQRUYDNHA2mSCK/ZgcxiZKwNr1GLtpO681Pv5Pq0bWfQEBBUMXBXlH+hvwPrVLPcpE6VlN+
l4YN5qKw6p3c99LmOGQ71T/V0z1pvrXqA1P+ID34hUAWnBMvrA+Ssou0RVMS2jT37A5U8RKhTaie
eYdpaXpE2MsHWkDGJoPoatkzK7dzeRiMnS9/KasIUw+q0UPtUKQpP53Lcxw/ZHvktuDMUK4yMLIK
6ipLYxtKxGpo/sn9Aa8nC/+/IdvTGHc61SnBlVaNUGv4hdjnkhMGVOqX7sqeW76R1a+gP8c1Knf5
OTIFCTa6Z1lbObqqqE6K4I7R1A5oT+yQDFm45ZYD5yRUzz1vLPcJa7Hka2QSu/wY/Dqk0E1npnXG
91y8AuEySFdNOlQTZxZlPnbcVc/MWJq9DIeMv4hu0kuorKUBBf63bobL50aY9Z3ovA/vgJuRohVu
WNwSNDxLs6bInKwhuTyt6mWrP2nYJZwr5Akpp65/mjwdBeAIf3iaQGiC/CGwtiDiWd8ig+Navk76
mTafItmZfBoj/sSKbWAVvWXq0YJjcDQYLlIGI7jQEZmylIkZa1VHKpjC3yfjL+9lPoKTWWwAO824
TIoj/IFlSl5ZBApl02jbtCEAhSlEd6jkU2s6818GjbiAun7kTZDkXS1uTf/MGcCpMGHQkOhY6b5K
jWe2+pGHvWHeu/Bmlkdw4nXppVyJhvpRM2qFVLy0cgIUi1z7gHmFv/Tsj3v+sJ5wan0z0ctVlKDB
X8dcOupNV7eQlRlHBjbVGnY2kSZGeeoYSUrbMrgieEYmC3Yqe5XNRVdwAq0MO6iO1lUwAIJ7wsRs
n5WXW9eH//5wDF/jM8je4ukYZj/VcFqKZHKk0FQDFUPpNhYPeFAJK+Awv1lcMBrYmKXKZ0veUawb
3kCwCbVNzSGzYuphQPzlLQ19zlm+JmGnZsR4nEB2pP2mrT9l8Ejduyq7Ve811uMLSmR15kQhLgev
4ZUuEoLlZkg+ZpZyOWelkX4PG107s8UsdBddspJskzci45bvnIVFZN4ws9ihCEUMs+a0yYO73v9r
+Vm5N4Df0iWsfkOdS7TE+/5u8bcDvGf68BCTbcdahsSkz86wzRbJzIcsflOy90BYug13aJlsWZfi
2d4uT7Mg7+td/xQ+Oc21lECXs9JQZCoe6mmOZK8t0AEelrGmISNeXJvNdk7vofSiVpCmjRztp+KQ
dxd0S6xuH71Nq1h/d9qPqTAoYVeyLDBQL46C2yrX5V8ssj+I5xe/GaG4G9aBffHEClS5kt6Hxpxv
hJHLcsq2axTLyK4+DQQ9bfvJNTga+8zakugRsv/5SrFibQt0BpSqDoxH3FOTHXGxZOJNVc9x+WCg
XBgoS8cLZsNIOE8T8zhvAmvoIafyncK8LiOkKvlgWKcrx9I6FtJLyl/+sWByUF9TiI0SysgGIiT7
WKl+M5N30LNG68nTse73Ik4OKuQBjU802pkWLK9KGh7jEno0GY3FU2FUkjbfFVZOi2mtVR/gtds6
N9YntxRKxXd+7XqwX3q89DRsovVUvS+d88i8jdogZNaIlgwzobxFV8axuqu59LLxs4k3GaMEIf2K
8y8fVFOJMaejDzZ2MLF44zb9eOW65g9bbs56rbu98aDZwf+rQnan8yngnYnn5XjU2k1YXEvCbZJg
bZDFNJ/R+7SSk8gbwEFRv56idYlEMvk3JRkkncMyddHCXbcsA/xjFr2absXSTKTWEb5q/nZSvczs
E3Ey68h9UZ2z8FtHYTXGx5wBjRG8NSjcVeNHELeFcCY5jFWzwerzJDZHUb5FztfIyhJ/nd1U742/
72zD8YNzn6yXO0GfSbBHldABaeNAV/752kfkv+vdw9K3lbxp0+8Wbhag0/J77j4FUtwxofCrWWbZ
I8Wa+KmBTcJwvkwHEul9aeUVlZSwXR3cGTXbebynP3TNRab6hQRsZS6cKPblpcjFw22bEW01jnfm
8kW275hBVCTSFyvtfyyd127rSLaGn4gAc7iVKFE52pLtG0LbgTlnPv181RjgDDBozHHbElm11h8r
6Hmem4ij/1Qp+RYf6jLjpKbXY2nhrO6ZdH1wD4uMd1X9E5xCNzIOOu/y9DTlmlaCQ43YhmOu+jeE
LTE471vi79pyp4aobdI3idcV0e4S+2MneS1lU+lvQneF6av02/HekCrhkxIYBzye/HgpOA6UumVr
NV2bNAVjdH6QHgNWizmKlUM8b5P+pZb3rCHZ8IfoyWXH5pYld1n+NPDz+caVB21E9KMG/ML5rU0u
yT2er9bIFQ7OuRmnAveOG4qdBwkDGrcANJ9/fanChgCTIFvn3Bu/UTNDqwJvIlwsY09X3qmFwjiA
Zrp/ouxiLDhb4S2ScRJu8UCs0vwauv9SH4OIBDGLBYAjngZg+WSheBrJNNO1ADcvzXG6uiARIrGp
X1qO4QVgiC3XdPYp+3ZN2FM9YCgkmGM6KhpnDX8XIarFp3gTC/kkO0B47JoNkGkyPYn1XjbkBvpb
sXKLJYFrggeROx8gh451lJCYjUhh+3Sq7SwRP+UsxR+ggoqa0M2DEIVP77Gz6ac7UmUCus/zxKGB
xHfLXpBlXk6mGpnA9iETIwHahLI7m1xVhfpPS76B7S11X+XHzNiEGB1ltXfF3dCTIj6G20m5jeAN
9ionGf+ZK+vUPMhfzapbqs0N6e7KYagtceRkvOhMaJZJ4NW2NN/7Gv6Ijz/Jrlr70ExMkuu0PNnq
n/gkCATShvc8+KhfpL0v0oErWjqyEnJSScoW3kd9JtIecPLxN0bYvK6TXywo6lkqFotH8BNomxrP
a5J+zDmxZ+sY5qhTYQAWIqT3YA0fFTnL05rJgqB+yfSU4WTXJ3yPqPgIj3MYiuHjpuRUY/Jt16O0
oyBKQs1AM5KNGT3BKKRHV75eBQ1fw/oAFz8jvszlj8C5+vUdksE1US73m57UgqN9dJpV0x1a6yeL
Psa3qrpgxLenjWiVYy9CmdDYV30/vudLgDAZABYhDknUMoAMExlBbPVX1t7H6c1nhItHNAcMrzm7
s1dtBg528b0jLhTYXmHJqD3/WRbWzPZqGQ/Z3uvRX7H8R0rx0p6AF0ZcysdK3hrCr3cMWeSJ3Vwq
LNIp644VnH3Ts/c90ZDB9Kjnl6R9UtGAKt/vd0S0ayWukAXon/FU55vZPwSf4/sfwMMaMVxo1ODd
7lG/i0e3rX5KPEZI3LlBax2RgH1sHaT1HFW6IPPeO7t2uZv9jFFz3THA+3s/vqK4E5yPlawNfzet
TA+9m0ykiv42Zu9V9KdBDaP9d3hCFPibGRYkqXnNWb7rUCWiw7ghMVvWyoF4d9xJU8pQuiKrnDvv
rSC0wiIg0QQ2k+ea0eorLz/F4Wq2L4ULZriqpFz75EzJmIe7RqQRBvhVb7YBEk1oWIxutmNYQgKd
SBwLS8m1/J92zR2R/FlYWMnBcu2ALdnc2OM5VH8qi2RGaJ+j00McvOaQaYqja8oKt6dZNyCQlvwE
o6SOMkyXDoClNuH0fg/8KyPDbMNj4JjCjttuFZhp2jKk8q8O35zhyO8NxQewDJ54H9e1OybRTjhe
ekyiGS9HR1JLsEvafYKaLrGPnIkyvvZpMCAMvlXkPYXJ0VWeGqsBePPGZCtBSWpui8ATyzXMJynm
+Bgt7dnBRERCrwLqjuiC/4MUs2JAO2BTWUNsMt/Ix/Bhs3rDrcdtStpHTmDQTlGuOmsnPURS9Y9A
foJ5B3dYx91B5lLk/o7WXCjGf7sM+JdBeEwen5L+IgTaftsu5XJbmY9emcFtabwZn6n/nHp2+D9H
+pDSj5yo4QjZxWaU18nsMTJvML42iJemreGReYb8HDEG9g1egeeLQ9f4RQUIZ04bJmavTtioJtxf
JKpvkCTp9VOX6dFRX8b0IfZCnIlOfRZ7Z1X/a/7IvVwYQFozWqG6OGs1OyQPy14qbkq1T+tfwz+B
RRWkAuVnXVzd4q61By63xq2sG/SbUt1sRLwrTKzADwBVlp2CSX6rVbRUAjqIxgpZOh5PYedDtNRq
SP76b19+2c6eJFlMbv9y88Qnww4TcdbiAHaF/AfUL6bj2nkfUaSF3AYi0UDdEXLi4mBRn1m01rVz
2R39gJ+INNUvnhEe+rwviAFgHJe5xYiBJi0SIAfr7HTQieJV93YNpO4hitPRy+J0B0nUsrsZvWsD
q535DUNFbMTvO3pU68PpX5HxM1TI/oyfjhmLNJjl5HN/wdwbS4kd2ZtoE3NnydNT6NYVCCXDFbFB
PRJ2Q14cH21XuSUYmwWn4/c0k1d37EytdaBjE5pewaqH/qybT2Z44zu1KQmqGY0IlXMbAsMpya4+
c06sMSYTu+/X1fRroohJQVmr7lKz9XdI7xQbIjZ91dnZzy6AmT1DXkgaBemcy2FEv5b31KNdBBcW
v7XSn1a95mAbcyGSD81xD0KTMG5M6SoGZY0VbukkXOY8fEHFq2qMy0ABJN038ql4Yw5KEJXI96aH
WCk3g/RJSt/CZ3/ISfAQF1VccDB+UjPZUbAQ5AqY+7SKOanTigkk7VA/rUiuCYMNuDpZXKGyYZ4S
30apXfuw4WwPWD/YnYQW1kZTCeEctwd+kBf5Xm67Q/qVcpAs6AGxNWK8CATeNG8jK61Oz+vWMfYt
w3d0sUS1hXF0GPgqvOImDZbzguFsaVV7wBWT3wVXzBL9KYOdLrJM2DAodlWKi3jeU3I6suqNIuFF
MZBzw0tQ+jxLHl9+cBf3stCbwF2p01Z8+Z3/bEhBE5VhWTiAUBCCALLj7FWZlT3ka7QAdZh2uKpN
51OeD6SCV9JbQdxMt/PzTw4FTfPU6DHDbTRMXvQiyg4QZkm9PXbatmTE9QvstJ9kI7DsIQAFzBSu
Fxy0WnnBjkfv015MXSFBmB2/M6nJAEI5TU2MZzOwcC2sSfzhBUE3AyQ9ukvcfkaebPTAXNETCjxO
dLM+ezmx03qTQcgKUg9BKxxQTpaPhrGedOiWbGauArFlmZ2zzA8YkwDGSsnc+2CoDjPTuHJkOrG2
wN+wIHBm0JCSgjL6pq4tTw32pfEmx+geXlXt+Qw7LQgofqxFDlhvJ+2yDUmHE48NiKJkbb9s3EBq
8WMq12o+EtmkG8wUPaWRiFJTle8IFXRlE9HqAdv1sYc0TCe4ht5dbNS1hyO6zi61vpvBdB2Z28/8
ZnVArWTx4vb2vU3+Aq4FqAPjEqSXVgdzRaOKlym0vios+hqGFGf6J2RRA5VK6FZX3bqQdmRTLnkm
y+A8Z5touo/OfUKWGPZQaewDl4QjALsqwry/eelwIuwn5VHXNYHW38WnVr0bJdIQkDRzZMhHHmjM
6TYWbxWwmGyTCZHwlsdUTl9qgh8zf9+DmZEK71FgijClAyu7UFBmADsOBvg9qKm1Sw1Eqbucbxlj
cf7rE0HJf6NhQxym4hd1X3JTQ+jIS1mZYekcIEOUUairMjhuzlLebL0g1eilgshLxfkfJugZ9FBd
5qQ3uc3Sji9T8tCV8wTLLOwkof3Xko0ghRcunDkcN4H2pZB+7NRfjb8mMT/O7w0Kj4gAHHm4R8JP
AN1vo5EA2VoaSOIFAFZH9aJdqkS3egzpq8k4hjD7tfrkJd5UzqkzP2rEGVPKOBegHucVmWx+yZjA
aydaoTVAkfAnmczw/8L8BQHR6BumB8mHUuJwSeVtM+4bfgll2TETvyoB2Vl7LWDpqpcDq8TAvAD8
pJvXavjmTaaEB1u1SnPZf9Tae2ddSer3ZKJZSox1tc4wSmWTMg0ubkJCfDB2wdVZGbzDsbGIc0Gt
gkaXoAA3XPX9Co1W7QJ0tt7gPGv6xyWS0x1uu2ZjGXySyRdDZDRv5vBSGMcgg4zi6dCYaJy5c62y
+Q4QZNt8g0lcElH446+CdZRv/ZchtJT7FmyZjzNG5ofshb4P8JJPCX2xFfAX+q4osVh2EhWFKP9t
/ChaAbOtccPAEAwr1iDaCgApkSZ+cAbSZPIgikUFML+QTTe747onEYmXHEp/dnOBue2Tif2eFVmh
wCBmOhwZDaXuaHePlj91pnSPcURRWKGdlTFJKwUAsKmkpcNbHJcHelkr/1sNV+jJpfoU4wiRuDnT
8UYi77Is6sX3b91cIGb5WZ8pDpC+eEzOMcGZltxDhFc26g2z24nTWo3XXEcLyhIkTCU41J0/jagh
oi4Z1oMpXzv+TyG/C3RIqScmq3rtFCqlJ9wE/HZyuFS4FGIsSsXB6gEBr0MuQ2uuJxUkmnDI39z6
zPpVsw48Lb+IoyAUVQKbeonUxln3004lxCK8qpErhycBseGxEPoYlJEbRVswj60isrbhVPlHk9tP
+8r6aICARV9skO4cNNp2/nByFAl8+Uia/FuIElm4PmjVtq9msaUhQq0pmVNuiWVBXKM/QTQ/aOWe
QM8li1B41r0azflGbQ/8SWwqq049ZhyBDfOkmv5p6csnVuOn4koT3wND+BIz21R+KAofZkbwiqsw
ohdncW60xd2pDuKDLSmB+eR5E1dA2l0z+dqqp7ImINimtKosthatk8nsEB1S8+5RosDdtfibE2vl
54QAVDpDE4pAITrVf6bVuI7RgOIgnX9rVGSWsW2Cj0B7qxE8Jy1Ns9mnTBZ6f/3vowNXQvHqyGSW
0lgR42x7VZhTSLCQQKYjetNisKXRek7tNcJkVGRvFo1xHq9e+d71vxICIVE6vG7XRfkYVt0qAXzD
S0J2FnTpuSxlakduOrhG6ZwHgIzqGQd/ece5j46EMzobHzkve0oW5lhjEp2RuiubOl9V9nvR7JT4
GvZ/Gq74ImjJlCC5R2nddhOzapCFvay0yAOhXah0hVD6zVKFOL89VAPalRlPB30Jc+Hl3aG/Frz3
4n6UbFL0XOgaIPFmRfiHsuj+Kqq45Q2JZjbLHF2f8XuV/5jhW5B+TDgVZvCjfniLR2J9pivjg/Or
yF/ydKrRKZTv5AOhFtzYhLv+6YEXfXT29QdLj3YPrCtJPZg9Ts10K5IrwZQ6dYQUdSwj9OV9Qway
Caaw+DGY7kwcKfmDC0CRdsB9HBZryDhsuXvbrQga4yVm3UzmHYEahfzl2Gc/vqfNWYN4x7aM2YXt
TEaIdfd9nPGqZ8Rbtd7SmLZCJY9QNdG3Fn96hw3WGT8MFUcCFJh4vCbb2Olkm5kUG/SYPP7beFtm
UsLgLcVAMxEu6dRATE2e1RkMbvDfaljo8lOXjgKzovpoQn4RFxdcbFTBn/1mhRRTyIUkdR2EZMKQ
GnoVJ5jlf8n0RYNiJcLugUiDNcNiuDLxpNccgdQr1eNVDMRjBoBY90APCS7gT7hYSsqX7zOdGOaq
ZGKaUTKcHKQP5j6AX6v0n2q+WPkjx/xYUa7d8NL3nIA5Uw8WbwBSZvKlTYgqKVpHFTeTje6Cr0Vi
XcXp6HsqXdPWHuVkre4s3FEwC90P1SaQ/g7G9wVTHvB/U/bLl82ZcySoisTrw/QPzNbSGX7rZ401
QdcWE3I1M4QfpNFtgkwTS6TZ/IX8xXMDByQ5VNJvyaDCAoc2hsu1Gy/YQtMbRYIhReUV2kDSbhk4
yWOwIISNzxr6VhyCfYW5DDG2ueOeCeKtoz5md16r1cXHdCQizabquyq/1WwTaneb36QEvsXf6NfH
XjtiDeR2411BCorwRy23LIJxtmmb7xkbZQ95Sxag9u3gRjbrr6G40btgFBvbDVaNzha0yBHtrpNt
PiIsmgB6/jvNRlCRsWhWEma9aAcVl9DPGHYMQ8pbZZ8j/RKs1BFoZC3XL4WAl7T5j0il+8h0pWUH
U7DS3ZIkohqcmh+7IocM/CBBvUViHmadBaFmSG8YcnAng6uOzCRbA1lVVuxkLMHJsWkuibIbhgNh
wOQlvZOMc/Sj68ixWpVLi4XFZkB3cBEyyhcKctcOQxgkugLefZib9Ti8Y+NfpLD5YYsXFxqCEllU
gUsrW6frjH/vr7MK12HwKRYhtqA432geZVjS2o8PjbTWCMm12aaJK1mHAHhARhCicgfzyLEFW1bY
qyL8fKjAz+wnbHtt9KjKZ5Z+gBvSjCWWXWXFxWfi9wWVUWr+lAquyWR2IWmvhxAV+uWB4SKtv99N
fJ85hSRvA3vYqx9emfbnEOk2rdTzRBNot5G63wYSLza++EtWhEu5B2jxux3cAF/c0PpQ7Q0lzmSS
ruQnKIYhberwj6yb5aAmi+oe8n1UkSeH5Cj/xf2PjJgeDCjT7pV56Ri8+UTcVNuOt0xfcagBGq1H
moNb2jquxMaRrvk2AX6IWdFRj+TzLpPmjmiEu9HEd0VurvxuaBfAv5gZCE0uubyEJ1N9w3L2euXs
4Cvd/GZ7BZkKx1UKXBadgr8WinaWRr4UjGRoGtLpI+vWvfMI40cY/rXmXRpuuX+YZEbD8+RJ68rY
l+qhy7BfMn6RgVQDvZtsnB2cDg2upb4qlUOENZV7bdhIk1cmF1M/q/JtaEgNupThn+YcALeKaieC
jv9VlUdsF8a6DWOsC0erxls74+Qut3SNt3ODq5z25/Q09TfSRWz7SeeyRsofhCe0EhbL+VGab864
Qd1mGG8GIJdR7o3hNQHcV+qFjnDxhzOPDflVSPlI8C31U60BKtwUjucx/FGhUimqS52VTy9RBC+x
xBluo3LtHnb+JrWvflWvMiDTpJ9QUmISY9PWeU4jAluTmVg4/TiPhI67xMO0PNvBohs8JznCUbt4
EdEhjaRru2JiTFjMgFuGEpDiPKYbNFI85UZ0EWj8TDgAw58WntRuwnZVryJs8vpeVc9OhCNgpxER
A8LZ3oiPBeS9x6ATs/rG5+BK8NFM+L9ze06jH5WYp176c/oNQmmhic4BbOzhx89AmI2vEbgfLaA+
kjbDReEbX07/qRwNnS5hWl6IFzzKpLUiaZG+kly8JcuZt5pp0wWWQ8rg0sMqqPsOTxcSqlj6S5kO
wGaXlvNTrJqiXnY66czHUpbE7IKiVOXAELF46yl8FdCsKNspwiaFL3nX7A8gkkh5Rp/TtB6kdVC8
x6Shx98D8T+OtsGduMIkRwLpLyqNZk23A1Ix4wPsCl1Y4zCbUu4IN8a4Q65ZUx8RovLCjIRv6Eii
uMFN+cR/I1NjqJjItrFD8+YrptJ4/uX9c51mT3foVu02QL1LhTt5XWIDYwTARypC2yn85gfyCqVf
snHssZazFcPXJYT0epWWLkOm60CISRV/Sf4KksStmr5VNUdmge45PUfdtjBoTpcZ/U+zduXXU2jB
PAnNQeRcZRh1ZXAOgvktIWhAIsxqr8JMcKGFAgeqHjpMlRG/HPvf0DM2Y54pVmTiZjaZBIu5PyLF
7I3PvOWqlh+kRS1iZaNFobi7FNUb6iMhAkgV97mHfF7fVpvYg2Zvj5ZWXxqFDucNzH6s7YSI33BO
F6W8lPJZTr8gkRCfSxzZVrIfgO9r6W+SmX4krJFcLAo648p+s6Qt2Z44ojEb7wfNRhlNvQy5aMZu
SK5jsawTV9cQPmO0GotXekyZm/1lS6xDehNHwBQ/e//YmB9OvTUczJCurqwIsAET52/L60v1Zus/
ABwJR0/HU4S6BUXp0kh3rArCgeZBcTuf/M+9iJTAHh1vkR4rVSMDZ5vgN6A+g8gEh5xuKQWrnEnr
NTLP2rLoF2tEx9mfXlzUP5+j1tkjlZyiKwjeQlPYk5xrEv026V6LVkHhwbAExSND4D+PHOgV0zGI
L9JU+gUCEG3r24duyGtszTh7deNMkk/oxd6Mh75F+oY4HZGJC8UQq5Dcar8OqGUJ5FvO0KeNKM2G
NYGQChgcn2jAbn+T+gfCCm7CN7SRrqZ9OR33gso1uWiMf0PEF5yBFktrMWFMyQHCye1+ZKSBAsaY
vi2+po7mRkLC6QB3Ez5ysH0XT3qyZgbyWv23BQYQmCfXBw70BkKcMFFYTBToobqx/fe6fzn5TwIu
b4CPrtJp5hxA69xuSzbPoNxOw1+nk4+OCoCMl+RKPFfIRMFg0aNmmFEH4+rRCcWXW7DIoPYGdRsR
b2lfE/WfYl/MDF8xcfo2pc2STw97BHqtnAL56dR/nb3oNtNmGA+E6ySyN8zH3u1hL26y+GqZ6XoC
DeR8I2NAzulgwE/uAuyL4ndP1f6iH0g1Qd3o/nlmWEzvE7aMAFjBXtv9Km2fwucSZCj8qVjTjyO/
NcjQLCGEOw0ulFGz7a19Wu2r+BYHH/0AR2CuNCLG+Kz94NAOiFPCFfg3NpcVgz/TR0wMIyfVsK/N
/2whPgcTBBjw/T2HbUY2xTXAZ4525Ohshw1CvTReSXx6/iXhWZeP8fBkCbSLFYU9E7N3AeZSTHBr
KX2Ja9RUiKpBLTSFWHKuQql7gKwvzWrTriosjXt4vh5jcsI6RNRwi9ghqDnBaAwNrwjju3afwo4a
nwk3Qijvx+kiJI4xd1zYSm6S/UHDh+2O3HsSL8BVi3yrInDuSHBh140cLDZEYuZI0VHT1NZetjbN
uB5jKrn9DaFq7bxtbM8MXhOSikg6cqWk2VOlcFqhE6hgu0ThkTHvLKLqbrcICMlYbjS++w0Ldjp+
ZNG5lG5d+Nmnp5h3o5kPIBzNZtg0uif2gyJ1UXr11VFdomnPvVz7tVllivbVDvCR9T4lj4gpvtmY
vboym6PV8cdVa1/ac3ZDkfNspp4jrz8IPV5IgPI8k+DsizDYhoTuK6theAzAXUOPXCM4iywLzTw5
JrFwu4S8PII0Jz9zLfUzhUM0OAHp1UK/BZm/eLbTl9p86GvHQyglRCtk8wN0orECIo+V/WTs+hr9
oplRwIlG18FdyWszXGu27LkKMF9ugmEH/GFRRhXsAbl45EiqiBuixJFTtYf6gQeLoMO6RU28TrRT
0xGJxcHlzQ/uIjH8mKDTBSJFuQ4hBX4ZvHApF08q0Xfk3oc/ZW5Q9wzjioAMS42D9IfeYUOYHH+E
iYnI/+w49Zeoe6b9N5mBmAcCIETeM3SVjewvpPYrbt/Hmf7q+ui3O+b4+kpe9sBlN8CmMDbQa85C
9xdqqPE4Fj3VExVjIztYkD0DzhsGNyTupFS8xy7cA9LI/pKb+FalTUTjHQgYO1F8Z2gk5zTGv2g/
Wvb04U1swEN/0awLhkBR8hJ6uvHbprsUbEVhoxB7dYYFCjKNqBF/gsBF1pL7j1DhhJh3IWcc3qL2
q8KGq3kjBnnuXv6MEHgy20z9alT541i4CiLqL5QozuMqECz3gjdwNY5wsbAf+p16D6Hx6NPvqmIo
D0885oPCNNuPi7EZl077FaCPkQmQ/ZGNDbvTVLOpDW7nbBgTxuYd5yTHMy8AIjLy69xIWoYlPDlf
IzbKsqu81D7wE9EOKQRSAmTZL7s90ieIjImGWe3ChiPDIOK5YtYQoGAQHhweAjEakuro1jWXBPEj
ETBuX9zIESSB5JR19/GrTT3+fD2+MTSozZb3uSo+JZbLvv5XxQfBT9kIC0jQXzAYZOGe50vs1mp3
SkwLsIiPy/+N/tFtIiRY9G5BEF1HPablJFxKCMK7iz38YVGQEGnEkxcm3ntgecJPOTdfKjlCBJF2
zPc2em+Gpsb867V8kVpEHrALCRcAw26cIEy5qTYHEBHCTfQpBFwvM6L72n9mzjlMdnb2OTJ1N1T2
teABTvoUqEMOWcwnYcSYUQNXq4jEGzo4xG+Zx4GLq7oDHuPkT6Mn9TqLwUm4x7AqcNdEuK2Uz5rb
q6FalHeQOm0mL3ofMJeLkVNQYEgg9XIXYwtWe2CVW1y9q+q7VB0Uez+judRU2mjPWfqVM3HPPP2Z
caPGdVHkn/DNprmRHQZn2U25nRhEERmUXzD8xrbbKN2mcPbAYjkSKbDU/kergA4MioTgxmYFJEWM
2WF5ikpWAEXHDFxjjWUt7x6m24m2ep6ZKukol+PRMD8z+1WOXznE2QIuogE/nlwrt9CEwBJrfCec
ntnRpD2W5AlxynPkCbNwwTU0TQf4LWYYYpLo9VHX8ciZsuPMafRfTJvCMzOqultfo/G3QybJ60rk
UVTeOaOXWmPhZXOYq27YNDD+ZfOfeEtQkSb2r2HTOkmkTMvD/V9bJkIwJvYBl/kyGfZhvWdOmFpk
Sj3gHXiWCHudRK7eynclZjeA8VS5ii090TnvCLeKQOMDRATllKwCEYuMmgP/x5J/LBAS8aX2D35F
Jkb/H7cyPM3U7l4N3kNvRHQCrELFvJFsYnMv80BMXGlIKjRcTpoD+VdfeZOji4EIXNkyLw8YB1FH
ES9vHooIzucm5pwYROdNCD3150h2XpNvbH2ns7+i4kfUScBe7CJnMTzAowqRJ8PKGHhdcSFMvlXW
c/QdOTj7OGiqEzoUGesRQu288GZ7D6059LsQk5sQF0m0/GzEUsbsBYKAGZHVeJ/HJMSegf5huXIP
qqCTXaVzP5uPgkASDTm5ugydD6nGOEEsg4zK0RgRQ9I+apEpJMk8/pfYeutImIt+QuWfb5OevqZv
laB62H5XIBpqdOrGDykApWUGQdY8wIt/cpQKWTJPKtZIccRJ1uph0jHQ8o9EaF30iKmIMEHdQuNu
mmf9KeMOULR9RohUTBpQWd5Cns34iJObqksr2rb13qlMwqS6VTZ5tu5W8cWM9uCJZCcvhrW1BF7i
94J9vY/5naZF5nF5SSPXYGWuHovg0m0UnEwAs+WL4dFAvmGtO+stJkQHmMAEgSTfgfGDVJx2rZo3
KfubDTbvbEXKC6EUC42jeyw8KE8RXxD9502e8a4ehmnrzJQ9MrPK1w7GjeUCFHvVd7tY1C9Q3ldd
bOkimx8+xL9zhhSgMMUZdwPH2SQvoejb7GTKcPLznvMtMBC7ycLMGLN5/8dFWK5lvRx6tYIBnJsY
mtLzm5POzcrSJlINXaU8STEwhZKtMp2gIqA8LMwoQ3g03mtH2qQDRUHzIUbEHXHBEe0WLtiTg/DW
NlijaTJQ1YNenFm1iLXjIlXR8J5l1EH5lmAC8YjpcPtQlWXPAWt0y9paxeA0friWYnyEkAA73TNX
AK7G90Tbd0k6RwwWEhOvlkJMZDdZAL2cv0N9l4H4QoSVN2K+AokZJvnhcZfLc+CcE/+9Cf8VfUMx
2/qk93gFAKiMSw7KkpSUIfC7dDP/Gb8bzG7q3kCN2tAB0LCzVijA2e6x91XaweBLw01beniJJg/Z
djf+EwdrS61DWJ1zCdcHnRU5I2KBdI12lwOeW5NUgbL6SbRHhf34YQ7PykK3TeiGNn/6UGZG/qNZ
cNPq7J7UVllY05dYVEvLWNfq1ZF34BuWl2zhO9qlvi4de8lcaozbcfwUsW1pwo6IpNxeswMgeuKF
ewz5w8djmZmsbvTQ5lpKZzJmVGZddRMOq5wwbzNYVsxuefulWhbBYvyJPofvepBdXIEjUxC7/Whm
yEoI9m53OYsJlR/8UO7udx43+CUR56UNn4byQTgPb53PkokWBSladwO5XrDkcUAYpHjxpzRMGC34
qsWrYBNSM379h4hm91iijOtfRgT4dDStnTZ9ojKt7C1Of8O6B1m2mAJgP7ETZq8g+tYEshs8QiSQ
XePgyYf+zs5Zd+3KRUOfQEGChfjR+FywHOjNW0Ih8cwsOLWEtUSoVz4c/W6xOJnWm9D5OtlZlz8H
8o8sr6pILiVmWFlr/ZEaOknx4I0i8zvlTJsiHX75nSBdtCzZVusZvaun+YOhXietv4loCGK3HgKZ
h6ZxKTBbCiwJBIVu+aUif/AeipkMAAPdB/cTwWDUjpWYUFULGgZt1xx/leof6SJ+fWiahittM+ev
DMKJLnP+f4AxgA6RtFNWcwMjY1jshI9029MbWNC986UiNYiMbzP+8qvrNKHiZbzqmJNlr3eAU+hk
w3/zjNgXq4Gk4QXEZ+cSHQp7M3Mk6OGpMvnqy+dUvEpa32J0iGpbnpX+MQh+ZCNORwV+JxyQw1p/
wCi0MqIGiRbNvwRfv09crJ+2q0mlmAA3Us/Juu8H9PzMWqen5aeuhtCD/xU3CmLYq1Lua3lZgsVY
wUb68SsmGHrJfBc4ZvSKeptLxqIKvvPYYSZGJIWgv9s0rgMwehQ0mENOQlteCv1XGWlUo1NM772Q
Hd2fYR2rN/pQ1YveX1v9XOTS4rsgjKrbCh+TSra38wS0WzTFmbfcUq9m3ROZB4ZyN8vdKKH7cttm
l3Wviri2LCv4nggPRzdJqVwhzOQrWUhi90b3juFDeJh3T7h14eHX8TSPCySAUMmB/gUzQdyuI8xX
O0hXne+/HL8rFMG+9K3kGwEAA/6HyX1aa17AhPVGjZegr+PwNxouFM323hDj7zQrDDZsQoveWoEP
Nclm5JSNTUZ9L1KuqnPR8xMrj4a8BQEzEQuoPnQe38j2ubRBupA6IpiHCiKj2iYjkEPXn0UcGBN3
dFYJ9qI9M0HngS8KGU3y1S+IH/kHpOdXbjWt8fOQCXTRTBbX+jfXPooWfFfu1pMUrSIcfgjaiIhg
OGPg4HvvcJ7VIjq8vEtsHbK811QFx/6MNfYht6T776V/oPCEyETNLSi+aafkX8VHuLRwpZH5CarW
nmCJ+JmPMvtBAIfEgNYliSypc4CSgYeJ2be5s4ILAtpvL4I/DQBOxujgpN/l/PZ/vC/Edh3G9ON5
hBVKyT9T2wb0R5VcCsono3K8nTxrOoGYOpA/sxeaXpNect1ZasaBbLluBuNitPJCtlOladdOP7hm
SpaFesHeBuidAYgJbZBgjvqMz/yC1r6QfOZG9FfRzhbQLzdzNzR8e2+SfZDSE2kXsJ7C7Iz3Wt9X
yl1FfDoDFdZlu4oRBKk8IZSVkx7Es8sK1vEO/McQDmtRH2W7JcFVEmLUEndmW4kFackSzQwEbRAL
6bn0TVgugng2INjgDJmeZTPtJ6f0SgB/SkZIAtE53IWODzxHTUgtYeXgPBYGrAYOiwkYNYXGBRhf
s8WVEUKj/Sb6JiWGK7xPLOScqNNJguLzFXMlWAu1a65UuYyrlMXvBS5NSyXwUur/Uyte+N9xfpKO
CytEkkbKL1JlH0r1rrDXNRQIzMISxsWdErUF45rjHjyo/GD71JJYrRVfBebM8gCjOxa/RoOR04M1
afx57WdfiYyXkaUPls7ijdZmkZ1JWZiJtZgwqH4k8BA1qUIYVltw85osrMhXVC6e/wSYoJnhkyWc
s5xTgkSu0ZKXqs4sRtNOAqcTOK+y+I4YIpt9ax4zjwCvfEs93rq3COLzBBcHFKMAvopdL2MpmAjv
yXlCkQoqa+HMMSQv07Zze8T1jk8Yfq08Ep+FB8QsVrmIeiYS4SCZSG3WXUWIwS7F7yEbtxAHEGmn
CEqdZT86LLq3itQMCFOgtMbakkOFKX/VTPvujm/UZg1LrQux7Qu/24MuGZiQbM6aTYxsS/pthmYT
lsn/KDuz3siRLEv/lUQ8D6tJo3FrdNZDyPdV8k0uvRCSQuK+7/z18zGypiczutE5AxSEjFKE5E4n
zezee853HsgZo6+DohyPBlaH7MTC0ohLYN7T2F4LPsCQQTk3J+3CZZPvpEqbwFhK7gAL9ZOwbwFW
FYfB84m1OwqS77rFerK6jg99e/J9UMzvNjTttBIzIr3mhWC1I+5ANVlg7kO1ou8U2EedzS2CZVBm
H6p9VLuloiHznkX2veQw3DTcY/oO+tyioHfH8XCREtY657lcOM0tzM9EUkDCqx9yiJ5jyBwG1s0q
T/edo6AfpcsJnKtgaQTnvHbU6/hTxTXtKNI5MioaXGRELKrTZBxhqTWRU8XWwxE7DrSBs6cARKpd
4sbFOo0TRN2X4UpXLW6wHxEloAJ1pjya/b1KIcvdmWsrIYJs+ZXqRNvQgKQ9FXj3Lj+INz9fgdsA
3842QC2SgcZbVIpPI2yHkee7225fkAm8B+MjI8OBwXnF0ugETOuqpyE/2tG1s3+E7UenjivCATis
5TEyL+tkeKwDGlimg9osqbITl4M58SESRwCSlT82mJbPz2V3VGbcEBAGwkqfqJqzOtTmru3jLHpq
Fpz23EeU4LFOy5ozPYMH0X4m4F389D0LXhQgcOUbLVLIcQbxxTndhCfr+4/BPkBU87UvgwxX5xyq
4yzoXw3Y5/Vecb6MZi/MjcAT4N4c/awrX9yoY3oKI0Q/axvX7VGIOUZCHX+4mFmdt9YJVXdRIRKm
OwM4EqRH3XrxNJ5wVETqsFHm4aIIlxSS04Y6VXW8cvRgc8U9jwg3qhZPFnp9Yxq313dVWUwmCaFs
mO0LOjVaBLz3qDxh9s21nhH6PRE71ULoA1Jjm/cdyy9jIQRKJE0w5V0jpwseshfBSLLxiQb9bjMx
KQEyvKrBTnZLHTRkEvzQdIzo2sksGwZmuKCGS8+UaFz2q2KJOCNfcSOa6465fhBep8bZwGE0YOxp
UV6rIzJaCaWsXuRIg0H51jHNjoDDpVnTeb/CeH4ItEOn0oSiyej0EA7OFjtBxq0S451jl0RMw7Gc
4xa9Hmc9rFijpxpITxc4oyewZkWnhNNrvmFPaIMVTfpofK4qYJL7VH+Kk3MDSyDY4b5RioXB7c44
Z+4sqcqn0giYPSeJKj8nVMyE+2Cce5NphFZvlVNua9yUzIBmQCiQq/fwNynqqvAK3KXPvnq6IhZ1
xuRUqQXdvmRmk5+j8fwZaP30dbVNhlVJHhvYn9pm7WZu4tbvSfXRmif/wVv14w/fJ0MF90E0d4y3
BBVtefnJuduiD2ymDYhjp710Y84eW0QMBD/QiPz0qdVssi6bQ0VRZctVlN/9/qSNGU/epuDmC9ud
5t1Hf2/fpbNWR39ninLuDERiPVcwbqcBNZNkFtoJl6hWqCnNg+IgrJ1IblzkbgI/TQJOZlokSHGM
hMzpvSWkl5UJ55vG5HTOp0OEXsiAwl8wrTWI06SXHXG0ALUHVQD3P16YdnhsUfFnTMTyckXHyBAL
yXwnaUoyszOCFel8VqsrXNBmzkeWF48GBi1o6dauQX8uuKIJRbzaXlSwCAEKv6Heo3d9aClH3cep
eoGOPMmb7XY5TVtKQiFLg/uQ/b/UctpE3fcIEX6FUtdhJhspPJjgnmgHjgsuFSwCWa0lEYXZj1KC
zVAQXrF9jdwSusVz6UtS0pXVBx1u2sxzEJB/YHKk9T7p6GoCONCT0IeO6nPEYckz9O9U+SBWHyod
g7CHiQguSNMjwKAMISyhbl90FEP9kw4w3CPYo+tvJfj+HEfwWr9lgMfCsyHoww2PIn/SqMFzjgrR
6wgyEI0v50403OVtJGeHcw59ap013QlXspz39aOcBhHTAdF+eeSX6RAVty1DXPHi8JDhmNNW0+Ag
YgMD/2gbNwIhmTdvmedRV+0Lm7j5WQEvdOpcuJKqlqJOHy6x3DJ8UEm2uHj5y8/FRx1Qe+487iRn
IjxQPvNJgReM5UKENEEBLHZr91TiyF+k6hbVbaM+pc16sBZuDVtyVbj8uBk8ALpMerxxrWhp5Iec
WqTXVdTPC9qvI7ysdNdyPX28gNhDKLq1mfoRQxWE4QXhez9JNrQJUO8baPncixMfrH6/UbsF4N0J
94I4E4WGn5MT+exxgnGfyoGY1VWCFKVYjVf6M+Qn9TO676xHFHKhf2x49Kro3eo+gnDWYtyqaDtc
Sn+vmqcqf0kL9FLLCXLYLTitNcyeiqoDxQeSrFhm9gJeVZEjOl+47p5mSBe96pPXOmDSjPlWV1nk
voz+NHbgNhSGeu86ww8NY+g6stbTTHsBAjXuZ5UoOTLQvPb3Q3WxMWvAUifx1OU2AcwQQ5HYeNyI
cl+xDc7hdPpvNIdiBgFEcGAZQqbPoicZ506Im3yDSSaoL5V2GOTNglaBtw91aOQuPR7YllbeOss3
Y79Jg5sc4pUpXzNx5e4UGvYqlJxTBTsiFSrY2y1cKVBq+nEF9hZcyZHZE7vpVHKNeGG6B1JDvg/i
vdTwdS2a/MkhtTkQ5157E2hNKp7toJmNZvDg2C8DB8GI0KSV625qf6/LF817Av+quptc7mNzE8Z7
M7g51gUBWwOj4mXU1oiRff8c0cfXrEePJ0DfcFvnztmnreLRFDU+mBUN5V6pdwZHZ3gSqrvGzFyM
ZGgN2iL1kB7JgZYoqkvlbhOd2uNOXNDokjCPSsJuZ5KCKEYuI/VbrzyO41qRd4EYJqZzpSp0aeOX
PrvlVFvZFmha1Ezni9b35oyfH8prj1xY7X5wQZWGFIltihxJBV5fkgVhB5DAsouvfpHXDcKxMjet
v3KLeSYfIFVvwELGqPsyFJym+ugCua3Xk/DLNY9BdxgRmhjLNHsbtPlgXzLJSXzGJsuEy643trZT
z4AwRfWiBxeRXUdQXAxYlGUg5zHsYfSyc34Bh93GA1L+Qh9qjAnwa9xlxmed0EkekOc77bvr8yTM
x5iAjhcbLIE5U5NFZ2JK4HUWLd4+UA50uMLu5JePPd4plJotShrKSGDD5rDrCa0uQY7QWFUajPQY
rsJH8AZe0+OlnTvWXYs5cu39CMcWHokMhoaNddF7k+Ir5LV2GPBU651WCxE5i+mZzy0Yfo8xCiWa
jXNbXyfqlaDIoX4E/FwZe9pYo/lIhiIdWLxUsO5/Crf9r7jjYR6Bwb5lw4+Ygs9MiMpQT8hn0dI0
+9StH2aVcgeUhEskzU4qnJPk1lg/Ru4ChRN8MkkYuyv6hCDgpKNtCEqOxG2S1NmgVa/8SnI4YSwz
lGMmwJAeCEvezkGsz9zuOI0tEj15CMXnlBMSarfBv6Cl1j3kuVAA9q12LGPaIntZb5Sak/bUq8t+
JJhbOOib1orFYRppNQHAzqsDE5VLrY33pP7uVB1BQQxoWL99n83AobVr79x6Sw4Nn5ZsllNRLy4H
P4ERAO2fnxjpO54ckCgurMbjxLkCiVVPk4a4+F7RIIsr46FmWwmNAx2eHuiR1r0kofE9nsAY3hfb
H5yfPiSbJLmB/vTGgIyGgxk/xepdjkC++ku4UXhz3SYjwZYhdklI+47jlV88DvSyaorczPzhcLjq
vMPPG4fWX73VPBr5PPLEXV5ipOi9+5nytjoQ9tOAu1ZuDO4LNNN2gbSFipw+ayu+91pLowF4xTlZ
lP2+SEmTWlDFsVw1HK1+tvmaWUPfIwGGBwgX2M42YrrBrN7N1ww9yEYd88eyQ8/PToj2Oopf8X4l
MWLsJZk7rpw+rMLbSRgQAd7vab3zGCVx9YR51LSVoGLDJ43ppIRpwMKxF+rn1AgGDFeGd90+sLZV
QERh/DqvAitlld19hfY7kPb+I5YYDQG/+auSdrWzle3d5pVp92k0aU1rp3H0rQeDutrcJpzWsD9X
m06w3k2OywO3yRitmS6xsAER4URDWi7NnAGUJnk2iBRhDN8wtAH71CA62Sw5Dt3qdKOpWy541t/I
T0MK5HPV7yFaeE73e9m9jf1WK4lrnHMAtFUaccQ9MOorO35291V00EyXNHncAvUiA7JNxIGh3xpA
tXdjj06B4zOtTRolDiLDlbX2eeTacxZ/Gtq5b+dwT5xPOq9W9llkxyg49eZ2aJZ1vUNp36EZrNCA
KfteXhzaoATEVRfJY4EnN/zSVBqAGW2n6jamZ/fD6GZ2wKR9Z/uPdEzadBVzpmlomgQkBWUfxNgy
po6po5gDSYkkEa40g40WjhXKRrADyTokdDD2FyJBk7kJSS/RnuqBdtFiTJeYDhoFCQ7kQCRT+jVF
HF6d2+gxCF8GpCNVRMNhbL+XxqFWEAVdUmQPAP0yBpTnKeuFNo9Sn4phO8HaOfT0BBRtmPpZ1swu
mYofA+/kqre6eK/0UyB+KAGsdIT2+Tai+lrwK/3wUcGvV7bzsV15clVYPLYRtPi9m4JtucYFikls
mvSs2zUPJMwwJuAgi8HXDtW950BfAmVplrgzsMd7D/X0QszW35RgLGz11ILJYTEa6M4c3Bwi8tok
q5vPp/9e45lYTMm+tduvUoIdaRExgqQJg3lX7FxSHtR9EKAdJabEWlniEirPDss/qNlJbrjW6OpV
PQ9NtxwI06i+ZJgvSuYl5rBizpHgOuyAA62Ee+mzeaOSubOMOgVYz94KPkf0cG2+6Adug4c8f+D8
h5coj9esvqbz7jKZDK92vCCoxSw2xNYvavbiAIoAHEbktojBiN4IgrcC2g3G/a7YB81SmlSLO8yo
ZnLqqwSX1iTVW6T+Iqc6tzgnD9c6+egEG7FlUDVNaChm/Zy2QiLI6b5me6s9mzjYq/Jd0ed2P+k0
EbuUMC/M9tEUKGnCQyG5tWz8nhijdhpwgAjiMt5HrNWgp3joXLTwLZJ6uYajSfkgyXVoEUhiBQHr
Mk0dk6OihGQw7nomJA1e4aC91rz80cDHOYNb1V7DiCBUWoEViL7RWrYQtItl22+AcXnhIrJOjcPJ
h/OFhrMEF2ALQ8xHjImpxdiD702spQ75oW13in7Jm/fEABh67aqNMsRU53cGhiHuGPan+IAQttb3
Bvoa60QMAQOSjrUT8ngScKtxJtkS5CKHjzLf2XSYSy7Wsuu3+rjP++OgfChTqvd7bC/o35NBP6or
Gb6h1bFUwCbYuGG4Hp1hmbE+ppgMdAzczq2ozsM2SO8dTQt61Crdd24os/6CCWkC1iznbKDoN+gY
xZDkh2d+KZ0PQLiBSunYfdnZHTtpQwfMf3cdbvRNDCBDovRa5CY/CY4GB8vwQH6mxbQj7I5W/9QX
16y7pTwxVQ7ZaHhXLCiM+O/j4CPJ5xBrLT4zf+PWK0XQmrE+bPNk0FZER07JgHyGeNmcQnYm/NPY
vBmAWzTtQuJBbW2zcevoG5lWD+hk1Wr2gHiIKBkV8f3U8gUwb9hHwDXcDSmSC4JeakQShxxQr0e7
LqfAM+WtU89j+kHc3nTK6fSVwuY0YQVDbDnMr0vGorwlxu+pdxmiq2m9T48svdjwefJRE//4UFCv
MCyi126Up9LYauKJ4K9xWiPwyFjZIgheGqRWCTt8Q/Uf+/RFg5fpFIrrgOIXxpnXoLj4cimzoVxo
h9Z7TobP2AxnXUCTpbcJ3TsaPMTZvAeoFSdAwB9zA0SxXZ6H4USya0KAR/TOJwBPmyCHjjlNT2GF
Kw5VCMxQlJvmMga0zb/iwUauz7gWTkNuE6a77og15kAaee8OUjxOo8jduV0piPhQSgEfxnJpe565
6IS6cXpmypHwnhqDubMxRUq8Ve4TZN6kYrVbR861gLQFRUb8KNNbzpjCQk6rXqgbcyCQTNazNTd4
Lp959XGwJQWd57Toj3Cka4yH3ktCBJgLRZkp9sXxcL7jEnjScZsDv52mKOFH1X1yGZvu0bK3QXJV
nSVNUU6bdnBKxCOXylb2NEh9D7DHPnWgWu+xYyqLrHgq6PW63bZRjnT1BrpPdjlPW3ehVCcQvw21
VXZgKSYYmz4wYuGymsYtmJ2nG8fDFsgaoP9gGaTC9ohJDWaVATS1+N6IfNsmbyMtSSxJ3mrswCvs
AuOm0U5pGDB0wHnwxFnsYFDTDn4EUuCumJvEy2iGUMAA9dWZNDAYmvOOYLQq9bVrt+NyDDf86ri/
Tqcv3iAMiol1wkivALS/FvKxJCy5/dSGnavccus4OLsq35ntE0MEoKjR8BiITyOqeQKfyuoUVieh
3vL0Me5mEX2qFEnjjGfE68mI+NLcm5lcOrY7f6mMKyDzZf6cRS1lF2MtD3gvJpKaGaB+tbPTYD/m
dPzD5EnQg0THK9992E8jHmra8nD2X9txHY2IllZUP/h2MvUcFocpk9cgaW6kr8apCjUzlGUN9XIL
b3TVWFcDHS9XmeU0TjZq/yi0AwE/XniV7rh08nwhopAw3WOHdF2ngxZyUuB38Hd8iGJdQfdRsBUF
m8x4ixPrwe3sg6h6KsONBhxbXxvFqw7C3pHK2mrozFtPBbPvHLMcux+VF1oXonpZSZjydl+tcgLc
Jf3jgMwEm++8KM95F8+U2mbw3axps5rtD+B9iK+idtHQG6+Bfy0jgEtKWSNh+tHnP3IdLsSi1rcx
DrphwIr1JRECpN4nqnzFxXr/2uYvTU0fmLdOS/bIwd1gqoVSLlo6/l2FzyfoDnOYnI/pogx3NcQt
m0cbzKhlUlg/eVSlwwMDih5OslyrGsVFRDfWfYKpqUcHbABVuYutd2kQlYKOMd6N+bozDwWtaFXc
I/AhsPcgdurz2HhPK6ZYdBcRQzkwbjnORy99fNMsKOp43SSn/IHsO8YmWkhLFhm9dvK7l06snJ5a
6Bq9ZTYirZpVxwcWVX0YDYcW5W3EdCzRlFgTEKjbkkuMmMkuEe8sAl6yUbLPlwh/Piq4qyHmoR0L
UJ6j+kNzySJTjQeveMqAJCkGJZHymkSvKM0oVHI6Fkj26MI4JA8wm8NghyqhCOcq8yO1iFm6Nh2p
Xt2q1hdDs8m7t2Lq3dRo8ZoTkEPdaWky79j7XBrXMee3Rn9zaYON9G0e6o4BPGWUH90GPBnu1k5W
ZbMiXYVNkU2V/ctPEWjoKDwEt6H2bAwcFKNTA3GGfYvRsqceJpNiilSEWS0PmaDFTiT6YgJ0s29O
66uHZn/S2SfG2ieZggOEvqFGPnXmbXJFqCtYYXBumIfyzrz+yew3efGccTBRWkQ+/fskrQmrBWGK
dP/ZGlx07R1NfBOBeOtPRt9nZcJkKB+h+2XRzsrQH+2z9j5iklLopjYsR25/luJmWedMpZvBtdPo
yLAAkjxaIJRjpCQPZBVPmACXX2s5NeIcRMgTJYlQgPheKeTCrcPkORmfGVYfxmTlGTml6EstnzhT
oZqu2HvHcSFZ7X3oFbR/fIeg0LexPAbmhptpEptrHi5uk22X1DNbIXMc+WlJvjg3rV5PII2ClttX
572WAa1bBPoJfWVn4RAAQKbTFc1aONz7fkPhZsuj0j11w4+yeHOCT5capDDJLrA2aY6945zxffJD
WgfAs8onh3B12sVMAiqWdbD16oOqvdEGm3piRE9/19bZ9H1XnznSI+YsQuT2rJQash9qTR9Ih0Kz
iJkIE6vw/u23f/vnf/zbR//v3mf2mMWDl6XVP/+DP39k+cCL9+tf/vjPffBRZlX2Vf/8Z//51/76
j/65/MwOb8ln9T/+pQtMgiz59a9Mr+Y/fyy//V+vbvZWv/3lD/O0Durhqfksh9Nn1cT1z5fA+5j+
5v/rN3/7/PlTLkP++fu3j6xJ6+mneUGWfvvXt9Y/fv8mdOfnhfrjOk0//1/fnN7j798ubylsk+Dt
v/yTz7eq/v2bVP8hpWqbNkMK0zYMaX37rfucviOcf+jC0kxHamRIEAWtffstzcra//2bov7DcVRL
qqqKu0ozhWPKb79VWfPzm5r2D0sapuPYtjBUSxfy2/9593/5FP/vp/pb2hBPDxKg+v2bpn/7Lf/j
w57ena1plsUSKjTdNFRTM3WT73+8nYLUm/72/3JU35bttIOp40j4qlVc25q5Tt5mB6Vz/XlRUceo
Zj3F+6lvdeb0OGEEhmSSYN3h80/X7l+v7i+vZvptv74aW9i65HrphiPVv76aIvOVQhKEjUmMyM3I
UEF0OS36dQbhJ0HLWbEDY1fiwkxtmjoeSbV6m1IeAlCdD1yDWdNR2+kFul3Xbprl//z6dPHr63OE
VB1VtacP1JDO9P0/XS3EHpEStqDpchvWiKohFLEGif5MFyT2ZcMS1k8SWjqQftsG36ZhMHVsOEoe
Q34g/0dzIAeo9ynOrSgmniFy7q2HzjdUHOAcNsIlMyutXVt5WHLM5lgMRHnpZF6GrfuZ1a2zbCu/
JX9ebR9ENFoPpe49mJqV/M07FdxGv3wUvFXdMWzerXRUIafv/+mtdqoXysSfWo22lt1q0e9HB8aE
qlEcOjGOEsdj0BIbIwzSAhONVlTFyvZsnCrVeBuCThxbExCeqN6aUesef35JBgzYhY2yTOV8GhA5
qxFrbxcHzIk4oIPAWuQjXLZcCBRBXkpCFbR2HM6NlT8G4IEGHX4cLD1DwCGkivFCnVZqdaldQtXt
QDMuY6PsPOh2T1ljxMgAJEe6yvwEfds3zGtl5pFDYCj2qsoSLAuJrq9SpbO3sYi2mV5x7pm++KUG
H6dXjZkkhRV3jDkfGmZgfeBQAPvIOXRPVXcu4ZSpNfarIYa4LswM/7Gb/WgT5T3g39y1ivgGy14B
4UKpLkq0Uq1zMHWDog26ql/p7i41PW2jBJ9pB/KOgGisgr3sHrNSQ9Fhd9o26/ESNbFdHauG4b9l
sg8bESOljKw7x9DhtJS1pOHjuRtVfygsgVLKFONS6dA/6zGCg6Ydnio38A/JgALPgHzRNhJ8ZzKr
xxSCY2S9wcFnzNG4dEUMa2mOWr2L2mzhNRYNhMF8NnoGWTHF6lolSIdZmEPppXbkTpv9VjEp0D3s
CsuiJoVbAMDrgR3asDxBIycgciXJsSKkxZLBQFVzGWyCVD63kRLscrOtDrmr25u6mASDQxzS1MVC
oPHShiHlcBtJykNNC57y4GZ6VD55WF80gwyUzMTrpgQyPftJ+xbiatoAJ2DQ6kW4E+xpfmUsFSWO
mFxRs7txtagKQumVuDEfbmFb50QxlNW29tEt5S2aypBQMO55siZqyvqq5IqWtIgTJu601/Roppnl
PRpH61B72EQLp8gXukkUkylp+Jlpu7MC2hGlrOstERZOqSTEzQA9d7CqoGocgp6KkqAo3RvmbVk4
y1Hg8wZnBw0hWIeiDC9ORN9e13Al95axz2O/v/hhUBxkWMpjmpMYVDeoTH2txnKrAYORAXovOHGz
WG2u8PGvVSm8q9XKmZrjPK2gTODICC5+BfIZ27iJgK0ECmrahL9b+8rXSO0dQ1Qo5NbNGz/XeU+p
zRJrjRA0C2YzaBieSqEe/+clVbN/WWcEO500bUdzdM12dJt98C/rTFEMXYzjnYWS3EM/jUdo23QM
CCTzfGjGOoJK3eMFF35vrRQbZYLMx/w1qCzQsbGfooGSvHgvMCi/64h5VKfr8795lb9uTIIF0pSG
KixbZVU0ftkmczPN9DjDuMWTBoqXPX0jWp1YSow9iQfYeOyG14Q5iELj2iswTIURuV8DBRUdaW2N
tesl6CuXxnt4/bvXNl2iP++aAl2nFJYpVc2wLMfmxPLnSxgGipNEY5NQJCneUREMx4LGde7ZEIGn
VYf6pk0oZpUV5SKQiYQJR3zIn9isEteYm8ItYQhIG0VlWa6UbjwlvtQOtm+X1yFiUOsDu20junOp
3ISdHNa21XH07uJ96dX9NuShqArH3IYJ7MV20IOr5QR3123pD0ZDsrFLDuBW3xXzKK7CNWHBCx71
6ui39O2phNVVmAYd6FINPoypUFYnjbZMc1vHkVo8N0xg3tTRMqlWKxLcStmgeBvLUyd8jvy1guXM
V8pToDuES1jeLA51AN/Tl6bxqHcAUyAhU3BBml71ZBrn3Ezyx5T/Q7XqED2cBoqdlffmtz4jKydn
GGME19Ewu31rNv0eqVQCFzJhqmFJ89UYNRo3sb0fBiPdhwPipUx89a5qnXovQimsQprw1QZqZWFC
WU+L4DCkwXuZueI8zltfz7YdCYt/fGmSac5X+8T5TG9KVIzEbTowc9X2W5oAuXIZbaAmQx0mx1KF
AqU1/dEdK7gATtPCKSK1LlUoWbPaVlduPZJOGPV7aTIISot02NZtYO7bLgdch/+jVKu3IjG3TaIK
dJDau+MU1qeZwqeJawqliHly5/TyoPXofnuzbdd+xCU3emQ0Q+Ig/S7igzEiWjErcL6GMTwZKYle
Wly9lEJJaOhoyRN/+zJZHsuEI8t3UcWL3vfoDNZ4rqTojZmVK9HcR3+Se3p+G7W4ZpyC0871iscq
QjBYvxqyHRajxuCn7JzkAvBBUshiURj1ytjoSVmvUqds93/zRP16KBbCcBxhmCoHdFVo9i/H0DQ0
fKG7WFnbcsq4N4mGtZFbuCreN5vdY5FWE8Q/jkvSZ9A8xKVW7mvdDy8RrcLR+aP2+qOk+O+OxYIy
4Zcn3NSmQoLX83MlmhbRPx3GwrqoHPavKVaWoOqkL+mOO8XCb7TkNde0WV2qW1B5lNMBR0W1VulM
w0SyPPoupKgTATQUF5UsA13p7bnTBuo8jgv/MjpdPbNKER69RkOeEZUHLzIJWAwxUJVoBPtIgTXQ
YG3Jg9HbBVPSgxPG42XgUeFTSGBv5eAKRnNHrhsH0wQvKvvWK2qtZWDZ574yspekR3xohKfAT4uL
N30xeiRFfeTgAuNPrqswYk27u+V0U36niygyifN3120wLxbBsO8b9GVC87c/v8TTfzlJZz7YTZss
YcZhWdQSlQm/1qI7amc1iKunQUcg15PEu0qTkSGR4nSvQR1cA78UaELrfF6mhnhA1WnttMTun0Sc
MIbKom2Oa1fnrHAsjJqDJEeMXqguiefPVlVgROXQc0z1cZjZgwFl2y/DYyLbEwcTf0wWug42pWgy
DFAKd0c2dOHG0xr0EQENhlElE25MIDz4Mf2aMetoYcSGvzJYWo9loibrIYVsnuLC6UPb35ZtZy66
BgePpt3jqu7P4fQlj6DySd1FbWyQoZ68a5HtHiKEb32beCfPY1kcI3ckyDcKrkWycO/WINLzMIJV
yTW6VX/z1Bj/zU1q646U0rAtXft1j2wG2eiFphNxy7y118N3wxsgCTRugKouQ6UUmE9ZO2ANbD4j
wR1b6L5KFlb/Ghgu7lJd/aBX9Tcv6r/sjbpuOpbK7vVz8/61jIG4XpZG4Re0VTi19oJg6lwz87Xh
gp7QisQgpEQXx15twLILXVl5QRyiWGj7/+8jhK47qq0blpAa/5tq+j8/w6aV5F6nT+0jtHlt1a3l
KJk1ukO2D8qsX2S+D5fB6YBR2+i92xJFS9aabE/DDU+xdfRk1c7N1jkTKTL7m8s0HRH+coTQLdVw
bLoJUuqGnLoRf35xHNpd1fHR6HWBnS7SsLpwWeb2MMzdzsnfVeRrZtdZtP1c8mKna2cLfBciwQuW
eNqqMKx8bqWYtKIkI5OU2uQqCkjLRlf+zYWUmvNrbarzai3D0Omg8Fp165cyvCqLzMgyhEjdwKzb
DfqjmjuICUNMkNIE/WCjzKSf69qo6tXSwIRCAowmSGkfdJAl8UJWGu5htTqMjWY9WOgztcw+tXmd
4wAn71sLMHymbHWG56bgwkr8kVUSbFhwg7mr7W0nf1YajP9DV0C+a4j2bYCt5KKTH7WeBA9mPjYo
JtNwadB9N54R3hqkNg4elsPSqFmW4ZDKDkNL38EiHoKD0VQnPGM4PppGn6mevDUxB/1c+uuYogS3
ogvyQ68kRH2bZrLGHGfE5kSix6WXnHr8vLmbpnpu2b8loTserZB146ILV7AiWbGLcpspAVIx+aBa
FVk9tDhVfj28hdLbpp5ioJBBUK1RaENxAUpTjpvQ6a5+VQCDGEfq2AqcVIdEs2YWHLT+86AJ2pCR
4zPAQsHlNC+ttfRjoyH2hR9T1F/iIFMbZqTegUIZHms+b/IwUE0UFUqXrhaIKpssfEzKELSRn4Sz
qE1JVukYf6cZlVRT6NYmUj2ykAr/JF14qEge3JBEYjjYPb7yPDCp/s222RZs2g6ubbffDZ4Ox7uL
s2Mcj2LjmoQ/1yBgOr5kgQFtKQgeSgaSjgZOoR4EUlixaREZUoUE6kMWqW+j2pNH58FY1TqzuwX1
Lo/K7tk285YS2yrnIXOqLkQyVZmGgj1rAnJ4L01T0xnXq2hJfMEiEAgM67y6CreGJgcJxmaK3iPM
lmbuQfQIJ7SkP+AQ5B235buqkBGha1215mSJZmXHf1a7ntPO2Y6bcEVeDZBUb2QCO4j1IDHlqX6H
T9/21oJezEwI08e0YOTY1SdueUWm/Jgza7e9e93R4K4UCfU2LvSHykKFNOrylDgQSYxQObsWUZhe
9TEU8RetH1wk/mcYMxSRMZoILoZBwz5kxDKSQXXhF286TRWTW++lK9/YYp760CQtiQlx7i/pM650
8PzStut5O1hH2Wv4Hy1/JxsI1zniGquDgJv1SoK7RG3PlRlvo9J/9HQbE0TsoV4cg6OugS8vqFP8
AUlpYPRwCBkWGbK7pL77cM9bR6za0T8LkJyLqO6JwAhoC311uYmEh1SEvgxPWpEWJ9ovC1GL+qGA
5qeaFgHhft1vKDxWTWqcmxEAQosZYW54Y8+IRX6Voi0wiKDm0+mwcx7YJFaHsrYVhH4KDz+KQUYH
wuNZoyo/eqViGKTH/5uoM2tulIe26C+iinl47XgeYmd0Oi9UehKISSBAwK+/y/lu3ftCxV1d3Y4N
ks45e69tr7uGLTrsGfU5GD0fhCiq02A+PXvCqrGUzbYaGbhREVrBoN5Ug8m2cBAWaJEzG+5WwSzk
gxlbtEu4IOyuW8g/UJ9J0/PmOGwbtvdNtISvXgOO3a6XdwMyzusSBtNB+qsP6xojG3dnZi+An4AU
1QUNFKmOJkgF8kTEpDwEtYMpVLboRBeiFx7ommBtqEg6ykgwowlMrgfrEqPgFesZqWspEAkacVs1
32a58AjRbn2Y7RZLQXyfuXG3MQP+YDS7GxR51dEgXuyiVMfW5HLPcGebafyUkeM2K4ZEf5aOJE2r
jNED+PlEtpYC3dMqRIUF3CrPmV+kbzfMv72bbAy9EuJtHMcsOzPGdHv8W+DlN3t4jkApr40oCo5M
E5Yujl29HdyN9jjl/DDt8Dwjd54WdFX5NEMuqVKkHeSMJw01c1e127qt9GEOzSObdb7TtjqJBjnv
6KwaF3sLZ3DsgHXvn8IO615F+5JQjGybDfBu5xjUi0VSz5K/p0E/HKNEQHEZ1i6W90GYcF2n0apU
tdnnqiPkPE63fTKi+OazbvI8WMEa5NMqk0d36kEg+xoEmUbo1JklO6q0FA/cKM1nK9RTF0eKiSiT
6KkOtl4/f5gxAvBWiX5V3+vUuNM2g6mm2ZC9Q1AamiNvsLJ14mTNJvGhvqkWv3Ab/eJzBV0lVLMJ
vBkBeTybU6/zNxXX+O795WpbHaYOkFfNH68fs8e0TaYfJiuxvQg9PniuASa2BB9OQy5ehhNEZaXL
XDoGNV6VFhOrxN9O6fJMY2Zbj1iRrZiOQUgPs6zHYeVqfJqzdaYGXleVMG/jkNNangNnH9VQVJyF
zlBud2g4TRMBRBLpRs7VewbN6kGGAFXo2rzK3N2XHhui7EPEKD6hcI0zH5Kyvmo7LjiYFAGme9aj
uWvks6+fvaln+V3sjiQA6IEdGda2RsNsIzeXfJjcTmxLsHSd+G951xVFcN050yPDUm1bv7QYPrTU
dOrcpP5Jql000OcY23HBqWAVQNzAJc8SaZnXTHCigh92AL2rS4UPngm+U9y6mG1Rrbets3UXvjCn
wNnYhCo+qEozuCZLmfXmVdvdhsP0Kk0D+MFMOCEF9191zHDSGadtRz3y3LURXbNifteDStd9R7ad
tqZpjSdzy4fEADa+yw+RPJmIbnjNbRAIfVHo8iIRs5POyIvYuBPiveojHFS42SXx5pEBfLGY6W/f
5RgCSWzIY3bMhGG1hDBU6jDcNHmpDs50rDzdrVqOh3sOYg9uVltXiahlK9t7lAuC1114B8+zuAbb
xFrkKh/G8BgZkHElVdM2HrhD5srFAjmpB2eguJEhXxviOfOql81AMSqz1czU4UumCEmXBdGm3RIX
UJGSPs0hMKh00LC8evIlVfWV1oO1d/wyoS1nC6J++oo4RSt/NSmLY9q16b5EPoz6Zt46xq3enFRg
Fea5bdqBIhED54L9ZjdHpjo3/YKgO70TiMLxuSoNaLpJwgOzS/FbpBHzdoPldewBXzRAF+JRvDZC
gFYt2739ppJlJby+uagiC45lkxKbPO6HLmqvfdvmT+P9skTIkyZItraVEgUTtTR8qZBMb85Bshx6
fyl/eDSQPprKKjZW4BgUPIl1pUcMY0G/JPTKsX8MqzgtODyNoMlJ4MDw61UJmqyIwMw6/bnwiB6W
3vc2TodKe3YDwTnRdz3MzXzNpgmiMycd9WAYWz04M7WsXyp9kcmiL8GA0FPF1XUWtvfUhwncrx7x
tBW1zbHOVbCaF7rp3eLrrUcldfE7nEU5qxW59l2GDfbuJrKL65zTWMgxO26GYPbW3QQrXI3CPWcd
ZBDVW3hdYdOynqWQ55iCZJZXn1O62Zec0RRnWlpQLg8ef+1urjPtanKKdG2PMI+rZsRamJbeIZpH
lCu1uCMBgOkVGjGHIPkjoBPlNsv4ZKkkfY5GG3FpiCjnv5e2NV0S+OpyIiw+GnEWOfpWDoX11N+b
HMYR2zbw06cCI6wbd0xPPVD/Xka4G7CuiFN5KAQA5QUdaqAvhe2XP/roPSxUTOtNEmg7a1SLsSH7
zIUaYvoSUgFPc2llycGvQnOSoZxO3z/9/+X7z8rM/mk1McQZu/69FDYZ50Y4lzzWfzopWVG5k6Hg
yBm6b4v+nS1F185HUmHSWKwoe5N3P+mkAucAJy9/s4dxWwyl3MXacg/h/aKIkazrRHzmd+/0vLDd
Rh3OnSpccHKnS/5K+Ji95owQPECzwTHSgvUvRRzv7KiwtsCwk5csQRDMKJ+DETpLNQuXdWN2D20m
7UNKhtM16yPxapwITtZsqp2lebkc9PtgD8FzpGp/ZbJYP/WtAx5rAmXMGZKIHuGDzXF9NWxgXXup
2616JvtnmmQNQEmyCkKQ4uclBj/Lifq1rPz5sNy3omWYz1YWUXOFXg7vJvVRakURMm2SdWav/0Mg
EqggRvIYfdJlH7pV8xgwJP/hKpcwp+KldV9sVQlKTi5p50JMajGHmcyDIKHNuKePJ35kaddfq6wS
WH04u1Acpi9tkr4Jb7jn1qj6NeXwuqEvkjDZ6LuTHOiFG8u21su0GCwSzltn3PI5qzz30fImxqxB
Mf6029H54U3MWpt+7B8V8LmN8WIsuVYQXspp4Flqk50Q4KXywMm/qixfq8YL/0h/EfcWHxbPoMTk
TyvgomcZXPSnpSuq5rzIUPnfL347HYLC8/a5kzBt2Yy69J68omif60J5+zr40rTv0tw6dZFqd7Rm
X4YySE+hp62T6b/yiqP77COX0X2Rnr4v0VLdMvLtj0spHp1Cp+dSL8mztEdEYQmN6g7XiA5V+tNb
qIXioBeXuNaMFTtbHLRhWpEPrb+lkJFPeQM7vk9JKfQt11v34d84uKcWlb1ZBQbp1QMn73990k6U
kNTlRRWAymv719yV9Wv17MApzyrDMalMXjtUNW8kSd/6Pk1+01t4oVXUvXPKGzeVaauDdHzGuBB5
x8GUa8fxxOPYuM5+WWp0kVVGsuAcItPPOabAvQu232OGeZzUbgkkOM5Rq2s8efBPCjS/Dr8qfF+3
OIdevJqdoTouLPhQZKd2k5RsDQFYbCfEpRlbL2PCf8xOG52QwOcUlseMPs7R6RG+WvNKNBGKJjdx
XpmMY7WmY/0wxghbOQi+jLN8Rl6Qf2X3MHQ/Cf7y8M0HLyv7xz4JRxJe59dRcm5NZNOcSisg4mbI
BmafSj8VxZNWjj5K3LwvYco8i+Mj7EQfgWwc4EJg/NzkaXVxm5G9ThmoxzPZI0mmYFn5zclOhuak
2BU2bYl7syyn6iGwQE4k6cK5opEbK8H80Hl2eO3vF19O6S5qLHpk0ErGesY13TXhYx/P4WN3v1Au
EARoknqLktoccy99swoT75OaMfgU4MWlp+i+kYZ6YGIgnmx0bo43kUCeSzIaBhucaehLJOioEE/3
OS9AsTA+gTmlb1o7j+VSkojghtF/lyyOiP1lwJd2uTnUpEJekgRjcldoG38nsnat3T/xAq91boJP
ToP9sxVGGYDHilCZLFgPYLc2QdaU73NLb5YTtn/Mk1PvFsMhT5z4TaJ/ZNrQPVEIXkIfeXU5kbEo
EV/mBiLh96tOabLXKpEdxmq4eqKFUoqH0ozsMJU20TNCo2pdWOl8iVvNGD68qtIByJHN7dG5XwQ5
vosG/h/UiBfuO1Jwv+hp0BfOX+tsdJaD3bmIT6SITwGOuT6bxp0fMxDu22j5DJXF2++q31VGZFdj
5u7CcDY8LuZfFltPbdJvxzgaTkyS3O0SIdocteu9yTSi5VW6jKtnbJXBPc400MI5sqjYx76T3SHi
HF4Py1Murfk4L35wDbqeCyUpWpPPyMq6w+iN3UcmjgLVD9QEB3h2QAffV6S/8EbNrkDUdtRk0ja9
CD6LeMSumTALyz0H6++d8RpkJBrrDGBWHVJwZh1pX0XbPI7wBL6PZMFEZuA81M0uHfPiufYNOZB5
xp5ZNiOBoXFInWN/2DYWtdzSL6Lz8Nt1+xlXre2nwcWyVXj5/gmtMfGXAS6QvNq59ZS/pdNIOsXk
3pOhdLZ3rb5dmUgQ80GGz7Fz8w6AHYHqglzJXdf4HbL0EiepOzlbEDnAFOkLENuJTngOHZJqwp4i
JkmujsiOQe6cdbH4u2WuAGfV/nmc2+IYdWG/VZVa4JDqfJXkEcBc4AyENnrTJWRnvgxqTlaOgmIx
TRJ0BkOIzeBIJK30Ould9kWBEozQxZqULunUI8Yj1ph5khlpvZ055feLFTOESlwb/8yI+jDHwWdC
69MyKt0YK8bGbIxZOSNPb4ci5VAuRFkm75wzra/Gop2XheV8De4G0cz17yAkFzFV6+LBTd7Htie5
3iL6KSZbUdWACRMpWdrrPXzTdmOFc/oZEsEzBONnBab6x9Cjg+cQSqDpMFE2zl23z+bpX60C0PaS
HmdgSMHL47g+twlIyiJi/OnI4QT+eXnJfICRXt6iVg4SGHZe9tU2X33nDGxOKYlHJe8u42wJRZHy
1IyoKcboLe39Y5TD49cGBpZbJNid+HDWYdxAJ46CaxLbJy/Jw88pjuh9leTxeJbtP2ZuGf8I4wV7
NCXbgz3rP5lZLIbJikLLb5nWkXv75Y9rIveyX1nxOgcCu1g/JXt/bMI3BT1h8rX3Ocs+WrE6zDs+
1ZVLf+M9IS7Vr73pZ9zjdACqOY/M05J6Ps2ecp6SwKEvV5MCs6jfylIkXdkE9aQGD1pelw+tN1tb
22Y1s4bwK5rag9OM0yMjQggrTfrkpe0XRVVxDoapuMR5i/C3zxusyrTxlsB9z3URkZfqv5dL5e6d
0k1gi+qX0MQL7uXlJO5DSoAa9nMajRamU8e5xNLvT7aah5Xy8uFXOTx6TAa//LzERcQSRJxW+Uun
/4QqXuk1DYemoPErY7f6mqyo/7FQTF8tfrPwfg/kKTnHbTrW4JQpB/ZVFA+frdPej9phBc+S2yaV
a7SHr0Ph5Ncs0+7LfXUQClzV96tBlTUUfZumVyC90yjkB/1VeAV2Du2VDBzmNmuvtk6JTVxVEjfi
VZc4C/zIvfnMSqGfFABJHfOSlTDjez9/8XvRXhLrVMDSXdEaLjaguQBLACZL2r9yOWnaqj+kW8A7
1d3nvLRYlgZ2YU/Z3NHeX1gcuIJcufa933W64BlZlTHd8L4ND0XdY5Vm7OoXMVP/mNAfW3zMTlnt
ORBAO7VATsmvMnZ+lVIFD8IHPNPXBFk3JNmsZI5ySdBm6pMFjf9kiuvSx4xRh+5vhhQw5Yi1Cj1B
3gaT4SEW5z7oDNQKRxwndtsqWQtLFSdRk+9Yu2QpWcDgKoUVoSgH++xIrWiCOZfvVyprHWDV2c0f
6hEM2PQxB1H1CmjuvwUitwYCXVPnKpjU7p+JeA+PBbVHInuH5uUEFF2F9C5CbGkijqxrvbRwhiyQ
sFg7UZyBFdMCCVMXvmcRCumUMyXqNg0LoMtQigNckVnVw05eDlVITPWovfxZE81opPJujgAuMFa5
Xo+xxBmLUSdJ5o8x5uZxjfznGaqFbEizW1vB6SqmoDqmxQQGjKiNQbn5E0PBcmWGUG8LDC05TJUl
KtQ1cNRjjDdEVryNRgfPiT8Mt8ERLPs+AVA2uJHSWM5l8Zm4tWkH6Kpu4y1aAZz9uXjtkviuWIPb
JLOzRXfyVuOZ4QxDb4yvsgKMIVl3RBb2hEihbRms4C3J+gpQT9gSeEenyizNzSlQpCaa9Ikx9Oub
9sfTbLnpk6vVJbJrlhR2Eqrs+LcueKSTOZ0OHWi0h++X7TjJbXonsio3Q3lQ9eZn0bcvOvNwuib0
WZKCwrMoISe4I3xatCWzBJ0TJxtpsgUfSdBco7l8i70KVnvPal0IkqUij6li4KXVRz/fxzyz4+w9
jnauJfB6Z+mmMCSFG7ehZzX68skE6kO5b3pO1esQY14e6JvFBt597Sbz8xDYuBtLxI/aE3s1xe17
3fDG2mnpj8T5JoGY3uixz3Lc9bF/WwKG2dIF3RDZo9lH9y9xWRZ5S9KR92UEHKO2krcqbGH5ZTzl
edGKdbNAmosmQRjxTxQ2QKYN/nmLofyV//ILOk90a8ME32NEH//7pagQN4VddMvJ79jJtPUemR++
MfNYTyLIb2Hmq7Nn81B/32ZN3QUArutPdCzeBjxUTcwtVtBnwIKsWiyjSCmVgNqJE6qYl2vVq/xo
NQwiRsAWFu++NGGLxGG6NmEDlTl3nxZ7Jh8gj3wqH77xcvHgptxfogHkxlEa3Sxq2h9WMVhnL95k
LnFGs0CR0ymqU1lL7ynzolPjdfkNucJyxGHAhK0oo2PuE6o8BOm4afyJmF6ngP07cYPO9pNFzt1i
QV+m0TA9RsNfT7V0ZLWF+RPgdsxvdimEgLkCU6pJEAZRzZDUazkOWy/4SPCmRCMRQcQb6jdTVQ54
zvFaqDkkgy+BKov07KYK5yWu7eja0mnEC8ffJ0vswp5BwEKH4RiFbmcc7+RGykOQEQ+3MSydTeMM
86YZOV3TohLcl+GbkSs/Su1D7UcnS9BoRp5lb/GnVYG+za3wHocEv60IO31bWpU+pFnAucQnlnMM
Xmq6z2cmzQ91IgUTD95AwLqoTPqk1HQqi9TB6QMO07F93EdTdlEGz/D3faKxgtFl5kv2ZEKEOfc4
LWVEb6UdgyaonQMLBT5HPtK2rNs3GeLgzGraNja3ghlmxMfROjYzjAi7hLDoeu2rWSA/+wXk+y6L
DkNZNbc+ZGGqi4XDgLu86twlTHNC8VSZgLEB23iUM1d2O/6mtfS3uG9AdSnXPsRFR+2tc+dI1ujJ
HUL5HDfd9NLwsH4vbmox7hGMH/14nQ03IWaxKYSpt02jfzeLN17v37WOxvTigVyPNO9SzlaxU4Cr
hyj7CPKBmshfLABBi165ZQcSoCOgRIlwO0ufbrbs44+xtm+j8p67MVk2VhWd+XV20MadXT2+cYYG
4O/fQxNT/HASagQycESWGonPKkvrzzkizrpZ1n0P9WVmTLtqQ/d3laO2H6y2PkzzQjDHMqNbldOz
b1XTPkRjdeATbA99kutd0qSrcrSZAliQtlUsNU7TCRxTBaWxcXHrhFVNUICcO9ifrfcl8OCCCo2u
cpAOIpGEc5kTnlQf9/vRNx9xYaeboH8Tspn3izXg/A7cnGyH+XP0XX9La+CrSDraXFOLCDAjDLxI
n/yioe0403qNlie74Fn3/zjVnWvsVPXBasb6kNwv3z9lAfaO0gFC3bsKYbHpDswjtQ1oPugOs5Xp
AxxMmia2p1e542m6h1yIEOn/++n7pRwXC970uu76ntlw8b8XF8nmWgXJn1o47k4s7mYQUEhapCMA
ZUhtNwU9/nRuN3YYIM3h39RC9Yfvn1SfId6ws3+05eeDa7L50GQJp8UoEj+8xPttBqLkM8eeMLj3
6CzuF/N/P9WxjLaxzLeKHs9eN0/oZHvljQdukfFgz8N4QJPB7JLlfaW64FJUvrvt6pIQEtEEFLtO
dchoEgDz4WP7fimoDFdL8NTVeYIHzf1KOcxOk5hWoWPQ3UZRvvrvnvAV4s2ox9T2/fr7MtNM9vxB
bRYmOUjKPaAjerZIoL4f5Pw630nrNAe0i5Icp6Vl882GZc5HFTwZbYpVlQiifg143VKQluPUtTrE
CxKT5TGtlD760vwy5XJCkeRgtZ6fKOEZjMc584P8+8pM+DkbmONYMTq0zG3xAqq6X33fwyASWhrB
3NIVE6pVGw0kXy9NdqwjEDRN20DO0WGPGZtLnUuALPefPF8B9tI+/5FXH7pRNIfvn3ytLXT6DQ+q
Ozcbievg0A9qBZ37by0S4nIhJUdtQuPbWjAddQ3szmnfOdAi5QQ3wuLPDsn9Urh0DP7/8v1nLVvC
Qyuccx6xZXzf2rMsdqIw866rFvtoYdc4ej6h660d73Fr3mIRbHXs6Qey4/O160NDphtqr4SvwsP3
JfX4SbWQ06LenOhsnDErAkBCkISlGHpCVmR34Qg0smJVWwzUc3Ji7IrZpfbdK5YlAoDiGH11QAgo
7r8DGYDxHp0PLp5qyslPIIAk6dIRhgTyxhRzdDvBrozqx1BglR+yBpSym3wGzDYZOfVnBATcliIh
Skl9BqpsdmVhM6TRuHMQ0aI9YfQTgdo37WUEmDw53vw4jX/75F4UIRvmjqHbZ1G6QkBomFnAYupy
Jnn+sW5dG7cAuSfz+DiXy7MTNq91jCXCm0tQI92O0xiNhJTB/NQBew01J32R1B+TIv2kyS6NnZTb
hmWDBvUTLaZoMxb5y+RxxzopuNwMhF1n1X+zO12axW9tR4cZpTIaA7h0fUPMhlt1t8qHP2YvCZi5
iHgnbnW/yzely/NT28OtnhExZYM6MppmjBSO+9QDm0GtCe06Lq8ijX/2wGR0AKO97yKM2k30s47d
x7qxAfvG5pDLWjF36jQaXp3vkKbgWA4RVrnMq/HHK4O5FK45SiFxT6RMjDvtiiIg9wX3epmx6o9p
sF9QPV/MIgCYEEzlqYqJKUWanQQjlCOP4Q6L1clzIr5FDZkqNaraT2nng2tIqAt97P/oN48YqQT1
KZLYUHjtebKj6UpB82es3rsh5JRr1Xh6Z5jQ1bbq+71r0ng9Gf7ZbFxe3KbDgDLTWs3m34GV+udE
mCdtcXYRDcnhto+V27rPv1vEy0bTRo8femfs166ZH5j2o2Byw3TdFTl+D2S9K01sh6WI8FCq2Xaw
jHIv+M3I9ZeGujjE9/ZLazEjTA9FQlxVjAqCnEmE/cDZGgQbZ4rGt1ITUJJJWazUl8nGU2JV0LaR
dwFPRHRryTu1mIyYYbkNBco3rHyF7e1Nqc+eQpdeJFBpG1VvlgYqgjf3n1bxDqeR4quI3Pc2yqtD
hf+CQIxi2vpx324WF/3hmOvh1Phw3wirNN2NPupE/25tNzHPMEHUBZS6XVZQW+fpeKtsmtINph0m
SuQ2E/riKmdPq5YUCxPepriq8ecExyrP76ni5iGUwPZQUUZrwz6ZY/XCrffHQuy1KlqQVlOfbOvK
33pET+YddH06ch+o9q5aN2CFkhyWNYnOddVsnbglQFfnJEYNQv/wRVOt4Ym+E4HtZOG5G5kYpgHT
9+o+e/Yk2vj+J76JFztnaCQWnkOUI/TkdqgyPt2uelMUolVuqxcLDNuy2EgH9V1aHRQfQzKtx8Y7
dY09I+Vv/5ENka3SitZnnX5Rc4EJzjTiAf8jru7Sd9dySZ/0/nXj37mFWTly83pRr1dMb1+91HeO
bdkdIO/8nbDlE5pdTBcsF+yuKd4LRhMePgewxNVnMJGNnSHX61xPrCIFCLsm3qq2mO5UglKmwIzv
tVZ1CGsinBI5FVuGCdhH7imz4+MdN1mMJTBgAnrHIuCLy+tTR3OJtqD7kgfMAkmvSHdj2BOZoMob
Am/2sZp+aVNFmymJgifIGIgf4uLauKsASVPtxmbfpOTaWW27rNrAcnZ2mgwv0eThLwPBM3Qxqsdw
bldNKj9Nd2HCDpRsHGxc1k545wyldlhzOLKpADh9KrQs/uIecxmZ3eRbbNbNlcNg+tYQZzuJejcT
C2G4Qx+YGpBJRXwgZa0IahJ6IBQ7g+BvBK9JoG4Ug+WPUYfRPo08CZ37LbdbvJMz+idLJpdoJtSk
j7dj5AYISpHlg7WkSqY/xQNNQw4oQP0v4bS5C3um+lU7r0o/HlcxqQNyPMUxmi+78ggsYYklejT9
R8AH8j325Rz2W9Sq95w0clkRFhN/pSUPnh6yS19l4UNYDdZjvQhyVpkDuWw6s6hplhIl4H2aDFVK
FVjAQAPrxjrC2B4uB4kYxD/TtgjoPrcNjEKNXIgT+T9B9FvPV7ezOiIpPMkYscUnVW6HxYNNlgGo
PXo9j583hI/alfE2r0T6UPlfwiw/je308CniJ9MAZHIWJ952p2DCnNWrrn3JBniO5bhJsOC+ei50
sb0VQWOZEtRmsbV35/oj6/zsHNb3+Eg14KwgtSce1E8TN9kzonrCzKcAin3H/rSkQ0hGFfaXTl+Z
Z5x6v/is0vKW1KgNAtn8jbuS5p3Y0lG78o6Ogjqc/t2qkjb49FCZbTt7j0VdHFQw1ZeYEj+/U6j9
+B9JnwOgVHH2sCsOdNN3WEMxE+GYnGk5rFJnPtqjhajUBx861PTfYe1bw9r3yab11ISQw2GPbQqe
+UYOcIM42XdpTph8Vr+1ASMGf5CASx0LQxQia/qmQfigJqAoqanXXslXGoZQZ/Nkvo4jOsHwHKFE
fPMISI5qcJh5JNZ+mJBUzzOv0Wriff6QLtPZiHjkBqIwA2tUceYRk276ErndkWYubkI/pcmPrkoG
3cWELqBZHh2GCP1KLC+6I/UUMxpAihrGBvFvnvyXW1A/F52f/WTeyyZclfSKHtAl4JbthzfPORST
TWSjPtKAyrdIOrfJOLqXLl9QOt/pupiYEEH97slWjYbqsxvY3dvs0dExqVnl4OIlKm6SInXjRQmc
wskP18yJuoWojTRFCzd68Y2hULeeab5BmgQY4o1FsQ8ddJIllMc6NPdoPqYNDfNPEKIoh/xOf9aV
hsQZI0jR+fSqWk6wY1n+yyvu6DgZny29nCs24z+4rIH6+/oxXsLfhpkLneIFX4uQT7GOz2Xh2xjB
A4QWK4ajIymQc7+ti+w68d+5qfgVV6beyQ6KJeoMhIw1JCvfvKeFOz/MEtqVu05cpg3IdM5eVOIL
CX+KOHn0NfuYiIAkjYqmAGLjnslQF0/zZk7k0dfiZZTOtJmj/AqbGGB5G+7RzbW4oTalM35gSDyI
hRF6miMeodV5r2rbB+zv4ocdwjXW9LPnOftZxdVb/BtWfJage0+HesuNx7oApr17UynQaB/nUCEy
Cd/onj0W91vLR6DtdycPeTHkivIxM0ofuqH8LBZRA/qDHFYZd+3ripAZIR9pGHzJsHzzpT6hih1+
gDVeEuDD6d8i4daSWK+de4Lo8GGXBZu7RJkuCUFSsX0dU/9PZKnX0iq3XkC1HiIowfe2wGQJzUOG
xE8KkP9DQ8L5YB7J71SRhVtb8wd92+8Khl17gaJbNCMULNc75Pag9mll7aa+mDdWzaG5nMhPbZNo
gwcXVJfrEwY72eFudMPn0pL0g1DFOUyVhz9O0BE9F5lsS/eLY70UAGTc9MjG9xZ1wl8bFdEkCn9a
llbbNvL/kU+3Dyy4P5ynyQmuHFo2zDmeKwo1zHJ8JaSbSK+F3QeWpGC+uPEIjuCWsIBJx0iuhGXf
cF0/2BDqs7YkR1GMJ7vB1OyHLiIyQDmpjfDcaWk+R1bDuwcpTcHHZwHQCE3Bzg7s97Bv//R1ig0X
MJFTmB1iNRuQTnscbOdFAZAZ4vAYqIW5GoJpq56uVpknHBuhwJUe4L45eB06dxN58/siK3oqTr91
AwOLKgI3bBu2mxIfPLKQjQoGHjrZg2kTEMIdEgsap1n5m0WVBZA7zgqgQEmCMK9jTlQ9swX/IQuQ
s07o2kD6lkdLsA64s3RR3ANcbodLg673R9nD9Ish0iw422XAzM8ekWcybOI2twhDrNRWV8UTSuPq
wYUqREw9g6XyV2kg7McU8WljiNhlTBXdjzGlwCaBA6KLqtMUefqHBAGH/HVVRP5zBqCqAyPwVqfq
uVvW7hInu1FJsm/ER40qeFt26kkSG63viFxS634t/RfaErUW0XTrxjupV4XveNryH7leQljOcN0r
y6LChtIQtg23vsqIn1tYbwZOLyuJwAxOWD4dvn+KMhJhIjYr2KlNh8+F3k8eMejfDY4FM6nFt5Bm
tTz23IPHOruNTj6fEUXSwhc5BU4FRh0iFrfmYvZUXMlLUWTWduKOf3A4sL5EeZmR8ZvAg1sW9sth
BCaYNED+qNBUVFZs3v50SN3g5rUw1Pw+Vac2jOF21dJdu//D3Jklx41sW3YqNQGkORz9T31EANGy
CVLsxB+YSIno+86BrzeNml6NpBaYed9V6mbdrGf188wyZaJIKTrA/fg5e69dWNFpWNwgyYryZrbm
EM1QP5U3kivRcVc6uOngFbBtA13hyM+ZXgKRrIwDrOekdS2jcWFIUEFxBaiLB9oN8NC+JAhdmQB0
2aWZmktaFdNV7WQkyrcmwXs2jpNeIpjPk/kd1RkxLnbXsmRaEcABrFstsTRz1+048tDShai17eif
XCexfqM6gO94Jc1zZ8SEz6bgIZkjniINWw/vUhQwwH2abIFXw9OnO3pc6s7MxUPbwxoMx9W/F0rB
WALih7UgQxDQNU2RXi/WF7Gokruz4QBFA0v0jLEcI77JLQIko1L+SJE03zIEgLM/QCii/3VbjNly
1itnPn/+LgkJm1Fz/jKht/e1ZYRJYkTl2W0H8rxaOmmKPANiYG1ujTgCNKZDVuzm9krMuXsj1196
NSP68TIblZ6gOrL12c/W/mgdIfHeFAXppptMAANdpuR7IRP84/z7u1QzXyZ6HVduMXDSqtzenx3D
OCvJ/Iq2OpqpMDkilIrvRDKsmI80qPokO3DceijN5M2ubGIDszzciVoSltObGvS8GEhsxesueG+8
tDSCGK1JtXjJ3iMJLhJeczc12T7jlPtUeuZ0FE0rAowf8nVamDwu5sjsC9sQ3Sp7QxurPuTN7DLj
BpFWoxqodOBjjlDWQQr5akX9fkjS8QfmuZvCcfTAqvlHLXYy9BG6fpeHqbZf5rSFj97AQzEbuvQQ
7MvKS76i9mbal713lR7Td5klrSnNQzOsnJ3LQY54iPa2ZeD+vnj4IjvH/ejTSTtNeakBR9ejAMk+
ibTQtrjoXwZD145AoKLAJYQnUZP8AKV6Z5hMTdoydEFcirtexMvH6kep6y7hNB1eFo0E1EkOCyMd
u7pkkrLCZnOkiEDhprhrSIQyAIQSFMpW0XE0cjzSZRHyiHG/lGH4TLmSLi4yOUK8kPEU+lPXkRIf
wrZARW1+82ynojorU7+r3PGKN2HmRNCJp8E0vYNEP+IbfedekF6cdQ8Lf5qQcjcVJp6DaiawJjsy
7zPucF4TIj8h1a8W17gb85u5MWAVcD9DwEr1cx/q4T6k++cjeyE5TyJDbVO6KPlETKY3n4YsJeE2
IuODtxogxphpiL7KgxxT6xFz1HTwyrjxP7/E1lEfhix/01rxOqxiVtfjHZF4nCi3ISTdJ/aU3tt2
X3xJ8VPQTSHG20Qqcw4HmpCjaLw7YfI3xtC9tivp3SWR8m5Bd20/v/f5i6Yh4MJoTVLAIF7LLq/v
uoVSBdfCzawwpmZieUTT2g9t/m0q7bvci8FNlsO21uz0oBn4422s0kFcs3CUKfmgIkamnxkrHjJ0
bya9pCrRJ5SIMzRIF05hX5gBciCLeco038gG5HvZPAMEC4NO++pmefyl7pCq5S5yM8eAGmDbDkkK
JMTqwk3vP38h2GouC7BmM0me5BPtEcbwi+VWT+OcXU9JS/gQuuNNXMdeUC8gnNsouc0bIH0Lo8X9
Ygv3LCboZTihnlKvhZfWow0ps3PE8fViODo7RTXv9BUt0AzJcooKW9/kxcCxPyKHpXVgJml1mL0L
NBKqbFp/dism7t2CmYFI6sVQ6yKNhbHh+BbOkFzi7IvjIgTBUFeQUKVz6o4N3cfkYZ8TqlOtQuNY
MEYlbhHI5TBXd3hCaAUSEumg/KoHy+8TNJ0lMmoOWqeS3gUxNgBSFAEu6KbQ16VJkNmA+7jjdqKT
6NcKtRnXvCqMMp4Hus5NxqdRi7FAlkVgFkmPu7S+Vy5E30rnBMTSwQR1G5E1CrUSBnbFFTW3xE7Y
ILE0cmwMZACom0mIFSQwYUbBnXfvaMvtQkKIkdaHLOWOjRDNcUCDaKPI5rFz+A2iuHgOVG4nZ6Cd
eWsB123NKV0Z9LIM8vFBNSUu+Fz/Ek6E20gOxRt7DMdD4WSEoiPVy0NkXPy0zYrVNXtz7BkIyB9h
l4qbCa0kM7lvnoBHwtbK4XkxL3W6ZIfJyO/Spvtup2gqQ0UEZgE4d1noraZ5jvzFJGoEqKGE23aX
GtjGSsxLy/JuOTNkIyB7GvOpLcL/dkcNEMz8876adIJcxyQwLYbQ01y1+9VX1PPvzTLCU2BVXLA1
yvSk5ZhH7zzoKDYCCSOBXqGTcdojx8JMkSCHRJ/63HpE90UVfMCBWrHgvZgzlEq9ig/daN50OBwi
bLmGvJrj+oaFZJPFKkDaRpCp3QZjs8YQRuGCkmnlOLcjmA40TpxSNBEsWa8BdWSi04v5S8tms6ny
b5zP2m0vKG40NurtZC4x6jh6/jXCQV5rQzJaXLSYMerqOKBSv09kcymKYhsOtb3qq9f6vg5PBbL8
jtL1ej2xtR1HOQxWmyhxFkaj6Km5H71QddupstlDcOQPMgjNY1G2jN8lmbdhw+x9VhDD01srtx5o
5hnbKKdo8ww8gjVx3m3iHsPeuJGukkcTMrqGtazO3fhANwl+WSHeFqP9yvtLHmA7JHvTcrZV1C9X
sXkxpIteb10SBmN8plJEMYKJuiZuRKLL3ecRdittUu+jkXbHTsQzKDXGT0yUucO9K4+jOd7oMgg9
XWdgTfnfl3iPHUc7NTKFhrnUnq85xl02O2ovPJjlY1xe4rGC1ONZZuA6dKXHhpMgxBZOZSmktWVU
0KxVeRiIUiMkoh2Hu6Wav3kjaeeaU/CCg7R+xLA03Hm1nvtxMzRoYkh/mOP4wwVYFdmmfTuWKj9G
TIv3ekXc56JXmBU7+QAxxwGgsy0ih4Jfa/ZZWitS+MjLtepXVQomarL+Ljrat4JNamfCiKA/KuDX
rgQf52Iw2yfzCai5Ahd5Fn2t+50jEY3Uy1kOkzq6bkp8rvUdbBUnahvteh/PB9v8phKtPA3DeLWY
JDiXq3tj7cLP6cleBSGWyFBScbr2y5Dj57DEG4PncRHInJJoTg9I/Bke1JwVDPcgBzCqkabutbZp
d+Ya29XSFd8hkN3Kt0nQhBwqmOL21NBq9OYHzmwv6A92S0+AlltR+eIIfpLM3PZ5SPeo1MFqGXn6
XLPHB1lmMITNcMMh2nlFrvE2E20HU+yWShhllbSosUVy79IB4uYwL1TRF5OWnCaIjlX4NECPIwoD
sX2uI6Y9aawjKO5eejG8xJZFhBn0MCGce/6/chncDm3zo4shB7CGgjEdMMQIcw9+7gB3m7CqLPku
B/U6dgJjIUWo4l70SvqYOc17bvHiKAvmdlbsMDQvEFssnOXMaMwPgz3cm5DW6GmMG5K91M50knOo
erC29D0wg9A5IVp0UD/sGU8VBNBk7h/ppnzX6SPq2fKjKQABOBDb1Tr+YPaJU6TfJPcoODeyFN/j
7HViv94uEA48tapEF7hY8U1KzZcp7cVW3yGJ3dQ1po9+oFAM6/Z2rjL6rrWFaoPAkYg7P7XR1toL
XY0hnej8ksfJgvyqi+5RYQ3eOjYWq1ik37TUVUFj9H6Y0ozwlin2x4hmoYw5QHjDWaXauIv75Coy
KMKiOTul9jIHDqsAUx8MNoYIr6ph2E2VG1hhfGwkrvlk4PiP2pYLXr6xfHwf8uVZGBH+tO7eQNCg
yy85XQHM1/JiiIWg78Fdgkzgnpvdg+mo42K2rq9MjJnJ5H2xdQpIu4vOdopeKbVGgrWH5mpcodt5
BWs+7T6ou17mko7xqCuLrY+tokgemJjcDlG57HtF5USWBo1uZxdr9LUU2MpAOeVxKCyblq1FOGvU
HaceVfxCm2pbzsQ6IrnYc19u+3jqaAkwo7JMxqEgtDjR0BgzW687llXKYiSJ+SBiye5KpqgNMheo
f8D+XfsHy4//kUzoQlqMAEjsTb+K5UsdFlRx0bWtd690Wm6oAjDi9z4B0m+olHZIdbifWofykc+A
Sty8q1tiC+ZqK7ziNfV6sJm1Rih1q14mnqQmuKiT8mjzshm+L+O9Hp0KN3Tf4hBzVGbl/fUUcQBP
k5m4VCJJxnH+opHN8cUi3RY3HULFOOHLcAynAxphOkfrl8pyTXRdmGvXr0TsOPcRVkkYR0RrVsOj
5Fp7cIvrmtGE2jrzfsik8ZDwUI9xQmO1tNIvn19hAdlPRhWz4ZAZnsisBDDOL5Es0W9m4Rn5Rnkx
8WxeOtIBovnKKWntLlZ142lZdbMWszqHWb6xLBDu1z8LGyLGmiGnjkqUczaM1D1//i4C7d1umt4G
/L/+4nQLPZuy5Xhi5NRRnz/0+Z3Pn/n80sHoZIczJtGVhibiWpzjEE9JUeTXn3/0+TtLdxmKf37t
TjpjtWpmpwqtP37m92//8+8IF9BcberW7vNnGjiif/xtfX2UvorT6zz4589//pRdcrg2Qtby9UWm
ERaAGDvR+sWw0lxp61g7baGf0GuJw0mVGaU2IQoWXA2OytUlRiP5BcbIoUmT+MWgsDxG+tiyHfNT
pl2RMLO4Ca5mvutAKs1Mh88rim+4Ilr2E9sgSUEZp3JoSY5LSrYhAk5MlC0qp5TqgPNtG+8s0DuU
ETMtXRI1qjKTOr9P3B+loMVU1M10HECChPNIXLUn010c1a0/eoWLxCDWTmNqhqzR8XhCaYKZEP+5
5zAixfbiWx6dORnOgRab6qqIt3j5CDimiGOcrDh4DAsdGaA/py4frVOrQSHzMg3cAx2BI8qaylUk
RIv2JNm+8H1+jXI6wdLF6smA7/T5i6GmCjIP06BDYk3QTPmG1XukCUlvr0CDMGBPXketQZOAC2Rv
5uGx6H8QLHELRoNMwiV56dMnlykXiJn8gHgICUALHM8InTdzAecFuza/qegB7xt7+arZFmh1mwHc
pF3lo4bjwICzgK8IYmVmEj+/DNT1vGm9o3qQJquYbvqwvOkty+iLtW2gec2py/KHKWVdzlFJsOw5
52FGNW01XOVo9B7qLDopo8doPjancbI+1AKuUtlYLIvQd1boZ4eZL5oQHoYEkGRL8QBcnazuzDvl
DbVZMVzzYV7JYvyuaRZI7zBg2HlYXPtUxgPcoFp8AGXB4BDLu3n4WHLw4xLhQ6BE9DY2EM2Eoe5l
90VriQGHOIa21+zIRvtm4RvwNeXcDbbzwYRxY8JnYDjL+4mB9ZqO+xxMqSCrMpO3E40Fv0vJHM2x
ehBdOD0WiFeS+Cpqr9AEP+pViOQeYi2+zOhIrWZjHcxJgUOYOfC+OHNytNVt05hvw5j4rD3TUY9p
LBeWB3SCoxSt8yedrCKDd41IAMMLMhW+MHoFyVWFx1kT0ybMRH8CrntpKCRUqPXnimlX1yTWKQk7
NPBOYDBv5OPV/aYEgQujq3AJpF+QeyLic6FR0CgeluxL5LFnM/6GSlaTAoYmBYN6V6hdW5CLl8Yk
AdA/vvDR9IeJLNM6y0pfRxIZJGkfUoHLE2IVjT63Mp9th1av1hsHRnjmweBRm0zbgZz2y3FC7ePp
FffpJa+QC/VQEbCR6Kydiu3DaNYA9/Xq6xrv5BJuix0LoSHi441yJzJ6BnWGLv7STtXqx5FcnPrR
Fro4ah4Nr4qNoOJtixi8RL3CfyVURYzL0eqqiu66m+Od1I/4YfbwFRH09beut8pnHM/zZxLSFOEm
WWktO+V2HwmD3W3dxCh/o/jRo+fn9aXvsQb5jMro6701HPrpUyAWHSb9o4Whe86L9szKBauABBZO
doAw15MaKIEelYhTw0zMW9BWi24drTF8mJfRO0fmbc1lr1fwX4wZLuokmWjPYpWp5KQFl/Nw9uyj
Rnfq4E05FrC9s8QHFPlXYmH6yT2PuXEhmAjbia/a3Me0Bx2FuJYIB9SCQ2YCLnCgLqq2n2ivP9Do
f9ADfyG1//Ll/3z4S9r6z7D1/0+2+/ps/puB2x2w64YJpxXK/e+kxX+Bt19/y7/N3/7HecCZ+7//
43912frVffI9+vEzzv0//6Hfke66af+Gg9uSBscFyxEGqLTpx4p0px78jYOVTj/TcQwQ5gDy/kC6
m8ZvzGgt6XDC1IVu2RDL/gC68y3DFvyLjitX3Lb7X+K5/5nj5njSo4hyPc+xpU07UvxCrpw99Nec
DNpHOyQiuhHnwrT9mgYa0jefv0wzARpHNf8dxdfktf0EkPv9gT0PPKVL09Zw5S+EStTKsul7g4KA
DjXVcIsH1p3bnWriXeKhWcmBHQi9CLQJRIvGLVTmHSIm+FbJiMiz6qBYFQYYAM/akx7hd2Z3MpW9
kwiIUg4RMUFhpRzvUzr2OYd0Fa5HQWNTK+gM9uJP1Rt+ReAhJSo6667Is4eqfoMdsLOb4spEe4zJ
/SGdR0IdmysNWaBgz8hUdUT54VMgb+MIskZqf51wWznJvWV6D6IXDoueIM3dWzOdUnoYTNK6nKhu
+kJmssrMiCuu9PdmMG7H1n2ICqIm2/prEvVQRbC084PQv30TiWBZPNvjBRnzc1xCncqqYM5MbEnq
frSxLpcrDjdtadrmzgNsBlrWar8+YNczcppAw3VkpmetezuBDcIDFqPV66ujKXGzhqRIpVcOjgva
g7sBCTXMzFMqTb+ns7KCy7ceg9hShORiTUQqRTDC1HIskQ+UWvodlw/zWgeLDthL6eWGD/jlxQtD
2rW4kLYcQclixFvMaV09CaURzToGjtIfhUm+hL51ago5x2i1bQ+Dzyrcc91eJRrqYOLI9DDzHXaW
DSoCv31k6nusa5tRT3Glu1pgVwB4gVd6ewdFS24Pf8c31Fck4D8Bh5/XJ6RplOMcPbg5vBX5+hNB
FTh9MShdax8neHcDebHKOsdE1HoNuSaJdWdO2YcNLMeesMAmD6Md4bPPA7Ol65A7TPyhqlk5/Cyy
BntnlzTaqTLn5yXpXhDuP+UA2HuGrLHGaCgEwbTMmy76Eeujb7HJOoW8S9cEdzB+SUgXojEgaayy
Buc4dBPBOHQOnLeiQ7VFqqVI7Sv0k4hjGbKHg29MhKRE6tyU5VabUhJJ+ixYuJmqKvUra7ztGti5
vdwqfbiH5UG2uWHhyaX96YbEvTbQYUYyG6x9FnMlxliqXSAXuXUFs2zcFmW/i9EST2MBKh7jmO4Q
yTnXX3NU//StbtCYHXrwSPmSHjy7uBS4xNNc3UaYiCEhffEivA65dg4xTy4YpZPqYHjycWyjnU4g
zxwWF4dbWMXmTSbbnWOq6zF6Nx2u/aK4RGAUWzjeuZf5jR4GNYIuA6OiWw4n7oareAlPPy3zf2yJ
f8qZ+MvLQccX4FiGNMm++OVyGLO2LcrJ7h5b4T3UtveQCjb/CHNpDei/fYFG/L3CRjXp6jZRVlD3
6XVPkVC3Ffkz+8qkgw2DLp0bBLLpVeJ6CEzRI0CWkbW8rmmcT2V9sUON5t+aheZc1UtzHAzeflH6
Lv5P9O3nFm8ZYP296YzXDC2xtBPACpSNrEhma0zcWb07kAWxYe5L7vCU4W0YY26/re2KVPr2FKrU
N9r0Te5MJc7gsQ9KIXGhqdqU01PrAqMeDJ6fQrpVBHZHCCHZ9R5CQSNicVUR4Da5w5e9bSCGaBBZ
orpG+oWmaJ6uExq6ig5zKTJudSKp+0+S4TVzhdvCgMJNHVpQS0lEC2muk9N+SfXpuvAk9G7EWj1g
7YZopHDgOq28m7h5Mu3xFiH0ocq+e66zoSzdUNdvhPsOhtg3pHbiszkNXX3QFZPLiOoWTVVf2cea
qVEaapd/fy2sJcG/rAy6Zeg6+6Xn6HLd2X5aGVLAsLaV1N2jHeWHikFqz3KFOSCawYWZ5cHQup1h
lFtvsg5aymfRdfvcCS/MQVFi1vuerDtN8b6uVxCRcNLKjjUOeWfcUf8rbbnBbhCs91e92Dta47vW
NA+hjdzCMw96+zxGd/VK6ayG584tj9IwHpsweV9vMMliELGFtaSqhrN3HJz66BjPref9DSf3z4Dp
35dHQ1C2uALIk00R8qc3wURd79jZ0hOcaj6u66HBIzMWpugml16F6d8tyH/5gKYFwxWEq8Vs/88P
OGqtoQHq7x/Nqj9ZRbUjt4gxcI0G5dw31mPoTOd5JOulJaOTPUFlz97U0sezbvTxs5tWBv/+QljL
sz9dCHBv11fu6p5uCdP4FaNvWFnkGNM4PU4ccpa04ciCRpzFhwbcoSntKwy/DM6pqXJz3zrmIZUg
+8ovU890kVTLglsRHgFRyM/MIzBdJ8QDeucSGBtn9yj6zioQxAMOybh5Yex8ScvojJGGeXN5rLzh
Wo7Vxe3IC6U7mljtM8Ce88joskwkuraWnXnLtHnccNp4LgaCMC3vhM8XuAay7sbeRWn0vQBiOEYW
YOrhWuQWBqVtarnfOioTyZG2S3lIykEkcPhU9QBoBhHyEUcrr2QooEr34Ibzk87Pbpqw/hoVBhYy
vo1tNkD49NAJm4hqaIR5Mf3NNbFeYz9v0QZlsekawpBC1y00SH++JGpYTAkm2unR1gysmEjo8/D3
z/i/dBj6f0ux+r/+1H/Dow7usJ8u9b865vTffj7RfP78P04zv1kkU63UbkdIjg58KP84zfxGigW6
c8kNIekocQf/cZox7N+EKw3hOVISD0TZ9p+nGYMjkMDQxC3EaYdDkPtfSacyjF/uSSkFMCOsN4Re
OxygvHUZ+WlxRuxXEKqMvDZGLN43hB7BrbQV8MgpsJYGFSsaYfcdF++RaCYcDM95/C6NO0t0G71m
Uy4LXwzpvoaLr3dqN3Hihhe4bcVTDud9ceNjNTpb86QQ6ZvmpqJnebfAhnWHb/V0ZvJVDt+c4oOV
PCQw4mLN21Wy9hBZKIStLSoSmsqBDpvHAf1wnxYMqpiwfF+YLI7lLkVLxMxVQHgykNU0PCcoFTYO
tUfVHWzvwv6uHG+jMx2yQ/ZiOkVpgSIkoXHqRoGdHN0COQt+GI2IdCMdNgLdMcEdFXmNxqUmcFrR
xHOZ2iZYbSbUu+vbE2vkbGItmIlZnkfMsVl3Kotsn2i8BGQqE4QZy7jORLFDZY2NBHfpG9N85AS8
z1gpNhWSJ40YvIyuUUT6aot6IlxHHZ9py9eC3NhQ0ugm7cKFoEsndCsm8MSpb/G8VTjtJklzndZ9
kcvtSBolRJ29Xke7AhNh1MSBoSiRwx+60o9IsXj5nEXmjIESmUFITQbkwFOFnCzqeAnNNkvemeFE
TPgGOEPg20awNQsYYjQRxtZyaPHk2WZgkN50HZZQnkSU7UMavuvz1KwntSoTkrspfbaytWu0JZij
0zeu+zjMT/KQ2jdR8lohie++OUO6MSFWJjqsNQYlefWEx91HBTsBGCvkE7YxtGBPPKfSaLdhhcGi
eVqfJST7zayhgo5RhEfvGrI0C6xmCN+90TH78PeWfAxaUAx9okOvZvVPX7mqWhLSJXtBYtIU40LN
DKaY3qWtx8BE2IDaLeKlIAZb/8RjalYoDaq5wCMS7bAmjxC6IZXQIkZHpr0VC2IT9VSuyNiUSNgE
8W6NRXPZW4zl16eV87F0lGUxXJLQDjcmLgHs0ZvFgzSRwmNyJr8uDmblbtr2teqeuv5dxz/Jfo3y
hguCy2uKjP2CcAJK81YIjK9oBEoht2WFEiq+B3ehVcLXxq+qF3gMtV3dgYAUX/vupLd8KABA1yuX
QxT85whIB1ctSgl3onIk9TGyn2p0uQKf72r2H2KeFVFoon4f+psGBRCxWojsj177lJEZ59DubLkG
8gLOn6IzbzNyYjc0GPeAxHRrlAyD8nsAeguxlHOIRJroSpB3PuQBf9GVXzXE2/FiVhXL+nXCqKg0
3innaNvPviTyqyGyWZFLlpdcTh23GASgRvF9qOgIF8mRudikNg8atKSl28YnIh5JyryO0/efFvG/
OMQ4v+yXv6+NpBpIiVPDFJ/1zE9ro7E2lBj0YQPIP7qq9Zdbryb6GbZfRjs2hC7KVU89sB3QVFSN
e+5zya1G7AEOWJhcNXTrmU8c7uVxmvepz8RG2dD+DB1rtrmpCYNJReZbXUMAWrZ31aUlDXSmGm/X
y7/ZLigNESYAUnhfbzKlPu8B7NWCNoLD0MIUMMf1DYfrTRG/59xArngiwoSkha3HJ9/gG5HDUzhD
b6G9EYp3M/1KUgWPZjNuIbZnat/b5q5TELXT9xBJU8V7nVCQuFApbfu2i+8LBOuW2v/7d1f/y53n
p3f3l2qEGUCRVSbv7pI/ZuoBVva2wP1vco86mAkEiaZ982GYN1p6MwNZBaXndziPmGP/+2fClvmn
uujzc0Z0Sn6kY0qy+H7p6ZWjprlTh2cBp+dWEV9xZXC1z1C5xZE3zvJ2TcMo+QR1xGM0P6OWuXRh
EBH7nlq0CGiP7RkhZ8O+wwgNxqjljHqXrTLZTdu81xaIgqOW8N8z9N3MJp/NPtSIJ7Thb9qEvxT9
6yvxBMpY1kxezb80CY2U44cAYb8pzF3rvQ19DjDdhoVzRVLi9t+/bb90Qv94LMMm3JJ3jabsnyuH
VkcpGZMMs4FnhrTCWWkMOxIhLbVx3/BD/M2jfQZl/lS9Spqt5HvY1ErCNi0SPv78eNiqFcQcAiHX
9WZJQWSE3FYxamP8pEpyB+rzLlPvUmte4Lx77BmTxglSPU14HUEhoC2R29bVOd8AzyS5C97CWerD
9brKQ8xAQrEaYLEuaPVbZD6LggEOJFcsEyU3+ZT03/EwHsP4oU364+JJeLVyO2E6iQq5WZ9FnqcX
eLPXaGsOZvnuMP005t2nyxHhOeNR8Q36QNAM71Pcbh2S/thc1zJCI0fQTVuGPvusO/Mf2+v1LBjv
zVdjYRyjOTwoKgIT/LWj081Bcd4OERFyF2O8D41ij7C0QAurkVrdc8/PzXu6NCeZH1hCt1wpmzRU
fuFc5EAhM2KcYL1PeNrr9iAd9rKRl8Jgfd351lcbTQ8yYwD4JLB5VWgDMAsxnk59lry1ahD8HW29
OVrkioxP14W+DekrvDnkS+DxSmmEjfPziGcHWSSIHnK/4r1k8zMZsPaMvkzt+z7vnzvgzAsz0XqX
pu6mdMagZpOIqHtmcrFHbsSOTPaGYTVmE2/5YWYXrcYUxQxP9pQwHAj17HV9XeuGAltlMXmTGtQB
m8algtQTf9D4UPWvrt0A0Ow2DXvenNAOpmAbm8Q3b4e52dqxE5iZ2PTuKYMxgfOIfi8sHEvbOvTT
jc9tclDapumjo5EUz1bTHnRjuq4mEolHXxjJMe7cm9nUgONC40YFWEb+MLzi0wWCz1w40ylK4qCK
KBY5wIbojqqDmXAsJJSgS8DgTDnDgzGAP8k7vJqp9gvRcE4EPwZvAJumKfnXTaoqO9lXtByLE9tl
gpd53ZcDFy4NU5guRuRFARvaTyg3UEP8GHgVIdWmra4iWljrdm1MJKFQHjHK3Gtle5i4adYdySre
mXYKNMNLmm/1tKflX29DYrvrO6QJfBTdRlpci2n0kJUGpeIZapefRkQ11NFDjjEqWy8I7WkGrlGC
ntcVqR4omazxuo+oDYAZjN375L5Jqmtdg2lvXTnu1QxqK6Gsdd8MNPKl/lAORJbyCC41NRd+xZNT
48krdlUHWca50DnxR0xNVZT5eNiAPfKXu9O6DowQMiNUoxqUkSHtDwCksPA/r6UI1Y0Xzf56V6J8
3yyAk2q2PKP5whWAIBrNN1vzxqhpKbAd1pJaI5YcCOQx9i4Onuh1vXDgUFEWVY763K0GRsy0JB3h
cbBuDgVaUsQ7n/Vty+Uyr1W1eij6t/UQ4RALsp4x2mYKHPmOwPnzWZRQaerxPYRQnKVRYBR3AyEh
FFGTeSzlDlHVxqQKj73YrxYiJ5wYot4YdMtrlqjPoti2ybeYRdCTVDg84FAiqYAZb/1eds91Vh/k
FMRGCy0TSRpudWIsjzYEtY7QOpvXM2p0M5JN5wUjCALZEyMBHKKLMVV1IQlEX1z00cnwVDQ3O1z/
0GDIbuFk0cU16RIlRxgs6WtuCxZNPi9FYN7nwYKrYT06eOyiHhcabjeoCBRznUa//s4igMCxoQ0l
3zWGykC0kV30/R3RGDqJBLPztr7nBhhkhOhtybpPnelNYzBOFNlZe1hPVOBKbx3ay3YDKDQnOYSu
Tu75mNT2A1Pwhhl6OXBi0YdAhLDC2wgJx3oRvIbDa5XYVOmI8Lnr29eczIOxJfomLojeo+ianoaU
yLWPpLSo80l3tVfUHGJknoMYgfWEPtwm1g3SNYGb9eTtUdLXxG9s0wYjFP+rog60nowG4xqSBiIV
+JzD1lDJtqnLS42YrNLCIJQTZY+1lSmm8X7xPSZvkTh0+l2TncKYnPgHNIDwKc0lcAyMGOR6vSMx
2EQPyAggHqCXLJO9/SUn5XUwP/7xZCs4Cl5/r2uXbJX69rjdHW3nVqjvOE62iNdJ5FrHNhYqXRPw
oDEiruj81kAmVKbbxtJ2zbrpin2lfwiog3q5HZAkNc31mE+kGPgStqplbaTzXJLfoSOwJRRFdPZ1
Gb+hy7WTR3d4YGWNKp6ZzHY0PvYY/JMfK0bPRW8Lo9y0IN6Aces4SSF06B8r40GhiWR5ZgcIuX04
rPZXGfp9wqk2LdCXxrkq84dGoXW4tTPwMAc0j5l+8pYbUgBIdedVrEXQ+pEtw5MT9HD2dXA7pozR
JCExdq8Ijp0FbwVBL9M3jxFUlRCyJUEK12x6qLAihFEDWgZNB7Lqe0571NfMkcx71KLmFpsYIQnS
p7WzoYTZo8sHUoJmc57RsfI0hzhY+x2NZoGJ4BU00S42vIcMibrujQGOio2VaIFZciOx/JHxeOvR
BdfzV7AfeR9vtS5m4nuomoLnAErGRY0d7Zw2J1rA3pp8IjWpNs9RuNeIk8zAPUhoN92EacAZWFFh
5xRnRcxgmU4st8jVl34LwT1cni35QD96s75+7gNz/OrIx7kuNznReLhobDKvEnQe5oiwBbDHiO2q
tLZ2OGw9WW6QRQfDOpBhUmxZIZBuJERW67tZFyyeeWeUJgMQ+jIskoxO+wIjJc1m19tIOwpChJLl
wNWVc1tV4w5GMfEKKDj1nsb9SNXAn2EO0PMv6wO3HEWb2MIw0B0LSfC0GzKqexjUx0APROQvnVEc
Y4qXjMsb/8DcZR/68lIwKTMeNFzUw1BQejxMGH+l/DAkbV5UrP+HvTPbrRtJt/SrHPQ9jQgOQRLo
00DvUfNkWbZ1Q1i2RQbnITgEn74/OrOqMqtR53ReNNDAaSTgdCIlWfLeJOP/11rf8lbnWFrDC07a
Pnjf3ij47hEF35f5mfX5vsLGYsGehMNZ0NHTqHcYarvtr4SWnF2Pt3X7vbLZ8YJkJNUi7wpUkmXL
jEmtFvXOj8lZIdhLi/FFvtaoHknKewKPSszhqAL5krNq8PFusrLnmyELsUKL0cQBwAYsK44hDM6w
/XYoVDvqgnb4V3eu2x5Vlv36eLx2TMBgSGny9rnaQnOM8PGkoIqN8Dma8raDUm9LXMpcgIS09uTe
kSP5Rgv6LCF7ae52DneHbA4Yu17p4j4MnB63m4QTIkxKkqJcdwswwu32Dp+APMh5CZfHitl9+7CY
wJPGXWUAcIoaECH8oRGC64T5XvjZee3TJ5+SUqWgv6Fsy4SjsTkF3bsN5tuBrZRmeZBX9hT5LrcA
HhbWpd2ZdjHCv0z7XrScOKMsyHXOUBxL9morfYL1MBOJ5egbZNdV4eHd6o9yuo2z/GVK7Unnp7Ww
WFTSy1WLVz0n3NXnY27zw7bvMMF4i2H+alifVEGBJI+zKWXjxH5P+y9DBUKdQ++2Nhw8sxOc80zz
iGGSAxEe+hZYbJhRoEphG92Bw7KctrUPJVCniqc52e9DCW5r9jhn6PEwy299wCVPIDoXtAtxqOSR
vZtpb+OtrNZr3g4ivAiwff/aQS4GziwtSlARoNueAW2fwYeVCbkmxeWYJzsjD3N3jT65t/P3fHue
Xk4lr0H2AxL5ZWgoxZ6BU7D3GZS4UdPLuvZ3cZWRzP5FDdn9WMPvQ+qSbpGX2yGrdJILsxbneCjv
nbm/m73hcjXdOUvzF8/FLJc5hLn006/p7i/JBv8VPVQgHP4wBv9vwsLHZjTZv30cf3yr/ygv/Pqs
3+QF5IDYD0OJUQoXrq8EU/pv8oLrf0DjCf1Yhkq4wS8N4Xd5QbofWGltVijk2AB5Ai/H72Yp7wMK
BedXId1IIlZiM/qbu+v3jdlv1rf0J5aTkkN1/UcbgL/98X+UnDz+WGw82AAisA58L/xJf5QXKJ/V
nmvHl4V2V+/j6q1lct8uhe53xUK4buPaUEt+CXRGQPTGQrx6m+WDE6Ce9VRSCNhHX/Mps8mhyjqr
vg8BuS0emv00wPaiaOYE+KjPbnNNUPAgksXP9rYl5TTR0lBC69ppJ6AkcShz43yt6T+jpYZn5wiY
DmJWSMLf+DhzgtfVmTfuQxo0VBK62dp0w62bwGSBsDpNNNnEuc+Zp4h4QF7X1CEAnxvztT1XRe/f
6Bih57kviF99NVMU1xfh2OFcmgkquPuxowMJbKcv5sdG9Tkr3s4iz2b7zp0DcXZcq1lipiahZwU7
vzoHjaudNy8iskdWwpOXftxEZ5XqpsKO5GTjPohbJ/u2TJJdwAQwfaaaNpk1RU9t2NBPnDhRq5/8
PgD846K1+4CfZetioxD1cMQlO5JrtH2c3pWDS0txX5IgBpcnRVBdlVE74Ud2XYZ0Fg2Nc5boAQsn
C5O4L04ZCRhgAUHQG9JIY3rlBj0ODaA+XgdJjRTgjUc5EjVe01yqew1ouyQw48dvC8+wcA+5JAX9
o1rYT11SBeKtGFYbH6mFVekFHOCY3mkawrN7zhllc0vMIeZb88Dd03IVPhcQ0I9uWhV4xtzGfrLu
SIJOrFOYXxVTlkMgTlpioEVSFp/IRIOZHLKe1HiWuyx/vIIn+k7gtaXzJoRjRlvFoKtDaAFLUSdZ
U/mhI+N9nKaUwuw8cnyc1x1FrQ9l4lbLvXFD0d64kp4bLGN53xxNPXfMMHPV6mOqA/U8u53uD1mU
4Orq4CRStjeFJdjYuBria4j1RB3TgTTFFhfA+lOzYVa3Yxr508dGS+Lj28MobZ7I2Uv7ECU0Ar45
haPtGaBhUV+Sp5rEQ9SroKQiCYUPS20Sx6wIRnB/exp/W3YuBoTD5B2Shp6Ny7TJioDkY0ZXEW5y
N67o0ZppQp8Ok+xD/SiTBOIQZ9s6zE9VX8TUq3ppXj2lvOLVW1s7jUTBGjprLizfjK9PShc0XsNG
CL1u7xvA46QxR9d5xzmtIbHWM7UwJU+kKYGAFjk5vSt7yXmJA8o4O7P7qXFM2yfnLvPmHkqcMjRS
NhM/9amgRDy7GdLM1ebg9P6k27siA8wJPdA4JIFqwrMAsZXsBJlsQhAl4camlXdzZWq7q6OsQt4h
d0cOMlhDwgtkj0DCm1HR1plxK8vVhfVAyfDsbi24xYyP8iG1J/SdXWccvsj/EN9qCwh03F020naq
eK/lKmz0a+/OunqUeDCm79MEdetRkJZsvoVJkfmXTlWo9jAmzkjlq+p8gyPSwRCkPFwQiDMJFWw0
qbL+a+n7KwMhroKGS/kwePMM5aYwmqJQMzIgx9avyUTn0jzFw5iWx6DJQEx1bBtpC23iwd7VUCIs
jFcdEZAY7PJtnIopxRfjVN8lFQtPsE4DTnR+NnGPLYvc/cLyc5b3HEOoxBmjpXLOpnEH83VQHe05
u8VusFEDHx3vnYDleUHlNS2TkSKtxxZqWtRLPSw930IYNuzPReC0r4mi3Pwbve4dVDmYXMGpaBdK
4UavD+WDGBefaGtA4n035V3PPSjByt+387ZmNync2bjso58RrkV5LihAWD+luNkVabe+YRGYuBN9
H60bEmoYZgypYWp6+YMz1RDfFZNOlrvEpsNr0ghVX0a5tOFFPnQ1pnfSoxKyUYM0wzt8EacKyw84
ySSEGrrWvsqPg+4i9zW1i2l2bc2PeLJ+2rKnSwYAnw1I5+EkMt7kHHMXDLX9Cu7rMKz1liGnEHe6
6vx5hgKKX9Eepj6a830Ucq8/9B1xPvZgqQDeptoYvSzRPQXoecxpHlsnSZxJGRQXJ20T53pZVd1C
VlnsjNZFk8Qee1EzXaRzT6gDSJ7fU41a+t1lPJjKvwqh/xz1ojNSJNVKmsoP+y/h7E/E2jwOdtqd
qeeCcJ6RRJ5p5zmWa5o0p0oVfI9eUXcdK2aezcc0yckWBJMrhlNSLsWPkrJNed9Cj00h6S++OYCs
WfLLSDkj8NBoFcGRP96d3pTivSCd7s1M8zD+AFuEPXYNKcfgHQxI4LZAz9bP8MBdOhMdYQl8tiMt
dr3tfJ8+llw+xbrRxa0bZNVnQP8bD6l22K2DL4kwMCVZUV9EGofPHh92RoKvTaW9FFPeDHeK8397
ckIf9XH2QgVUiGYGco8FJWNnS/QbAAEGWdhsGRWF56mxtbntqTdxr4VPl/trT7uF+OZLooSXS9go
s5uCJVEErDoq5/NgNO7Jzs7K7NXX43wfsBnrjv0wr6T1qOSpDw0dfQw5RUlWdYxttd7r0gcB0q5Z
1l/2ZbX2Fzm9hTHeBugoxzpzRlzD8D2Wq5lK5O5syD3PF3bl6bJPM2mAlwAiMEeQCoNzGJaYEPOk
fVaxtm685Ccg5zjcDLGCkqF+jb1rFXJZXtBy0P0I6i2mHawUKx3pD8nCk+Xx75+J1g+aUSetg/9E
Tvt1pvuDUIOlBaQ6D8Boc6oH3na6/OOZzzGa1GgdvsUJ11v7OSd0AmtXWe4+j8Q6m/JjwEgJc7tK
mGenkNIk5vBfJy2nc9ckQbWfHbpbIVf69W/O1P8/aTzb9ue//7fvzVib3j795CD4p5mBY/h/NGnc
NjWQN/1nF9P2Kb+7mGT8Ad2NacHDPOb98nD+NmZE4QfmBynCaDvdSxHzOb+PGYH7YfM7CRVHKIQy
2vTz38cMX34IVKg8fFGhK1WI7eivjBn+pv394y3n4KsKMbah0v/5rcYlqGLwn9WtxVyIlsIswR7l
VNd6nJZ7j9b3KH3qmyD16OwJSnZfhaU9/jA5WjuWhU82toIVGv7N9VxHuHsot23S6efIE9TP93Gl
LNaNoHEUcwB47jJsDqLk7kvltUcKfe+mTrAUJARl504Hnh5d73NgXBP5zUtAgSN3iYoGn6LoRfeU
Twstx7uongN1mfhxEhHVjK3tf5ipggwAc5PGBR95THZJwoKtsqwNLRBx2FcFUX0LarczhYXEXGYp
sOV1QalBgAwh0hw81YOr2Nt+9OrLRcBxvqf0vfZhbuq4F95BrUlaEJ4mfMMW1TgqMRL8QTN5pzUt
Axb0Os9mvMoYMBxfAeGwIBZ3gyDIfBtN4Ks+FSF/FQxLLqF3HEqQNF/81Kf3i1aMrUFmTYL6PrJU
hrBqRqrWBmk4COSjbLGgPMc1BXwP2gaBvcur2nb1sUgylj1VNGTO9yKqnB8imW12SUebme6kAJ7+
OIYFq+kRH3Nzg5Jf6lNHJKS49qimy7CGRNPqPq1ttGaPERFUDkxpNPtwvJZIlAbVoQF7VU1xBjFJ
RL1TPTSr1eWb1ilCftuDZj7GEw3trOYG0CT9UKM/rWvg49l2y7CTj7wSHvYXfG72YpzicXpgXAMD
kxcTMYyJ232FJbUuekecWg+gGkrcGKxsI5OpHjt8A9DG5bwPHFyncO0FLQgWddCxGUKHEzcTCpdf
FssbdUYwZnZyKDbIydDrAlBwJ9vAO7WkKuSr4FmXnRie+Bn2eHytdxGodSClqf0EN3RZxCv6ISla
0J4K/Ix7RzGRzx4ekkQFI6+hKSc+KviY4cfcAWPcQJADjHYzaiOc7+ky8lQ7kKFwqvkic3Nqc9lV
2nSOrpvAFOozz46oy6hgmCb9nIfUNn5kiNDw+s0wOVN94EVqx46jj/Ua/AB5Q1fXPl0iugb2U8mh
l5RjXzryrZLS1i8DJWl+cOEFaR2+Z0sZomCJOk6C67CUxP5JFknnY29zBxAfh3qEfKTI/lWoLsID
ZIfRR5gdMCCmL3lUBOZm9ZTT0P+G2qOf/YrGrzvZ+NtExKAORoZpbGnaS76WlsAMwVg8+RF915eR
iObksnDmihN8zEzRXw/UZuhvkFGK/mWkAofrtF24ajm499hGtsvVc4q3cS7Q3wL+vkKUA5IKFfqC
zTPvXHkqgRJVQ5QKP5a82B32szgoGABF2t5oX4z118wdvfyZQiW3+FkKSmy/jiJo22ZP+NTa1211
MXi7vhBWXAdJN2Nab6dlvuOjBsUJhbck3emRW4TNbpbsUneOwx2G9W9BrQH8E39kpuAQ0j+Hpvbc
Y97VbfjokJ/M3kTFHeTahr4X3y4hxs9j7vcVYPOc6hEoH328CsMXzMrpthlTE14vU5U5b8swYeeD
1U4TbhdWWXaRdUGa4DYIdEXDQO5N+gwrp5vnS3eoFywy4eCqTy4CXf8jBx6YQo1vs/mVkUjPt9Kz
vVC7Ug+9dz04xgx75Y8c/Exdqv4u02nq8pZFfiPRxq6YoGxvAQJyEi8cZ7xL5yIr7qaKBuW7qC1C
5iztjkMPMMWRYrm2Uvr1N/tr1IT1QUJon7OsRu7IC5UFt9yxcnHhmKCkvibUU04sABcva4e4U9tc
mE7oZMsCVO2jX80F9+PEmSxU4boBZMnVOEg2OZ4QTUbgaFlbcnbtJnngdTL2wZ97mEbJpMT6OA8O
WBjMn7OaX1yuxvgwgrjvDl7NtHcMoj6eTyTx5uiG1QHKfrlypMI4OSTecozzPpseO6+DGUHchYqX
01xVGqhbmjG4vwuPm9SNrmnrIfBVhEvU7jqfNwedsc60qXMJJ8a7zo9K78WNbBT99Ojw3Fr/8kW+
Dtk6FOzsQ6GpXwhU+tARUE7vZGZneZUlas1vPOqz8muWcFN0hey1CCLwou0+c1sM6CGrUMKP2oEL
fQYzL/33dE6NZXQ2NlgeB+hP9rYzkXxP+7rY6NgBh/FWzXa47ussFx9t2o8zzuTW0rWSxeTfiG2H
YL7OdSlHWE9TqdMHtfJw/DQMNAJ9ydXSyYGkXEM5zBq5X3Ul3skrQw31VeEjws5Skgugdac7dpNP
23wBO0okh3aDN+8Lp2WDBFzTTKdg8qHAt94qGIWh9ar2jYYyCgmS0kwFYH3W4xoYhVHr86rjjG7M
kqHlIR4rL7tB+xSWB4k/5OFnaBS2vJ4prBgvTGJH56DcfPKuGWYL50ue++MmwGKZjb8kc0GvhuAA
kB+1FgYWTEHZhPk85WU4HP0eYofaZSmko5bxWtbhxdS7TnWoGesbaC4sNa6Erevknof2ED6RZV3S
lh1GVomP5DhdeZOO8ZwzEzShu+tqUpq3cDo7M+04+U0rc0zZIq1LmxW6A8MTlX556Od+Wl/DNlD+
16GK2JfCYV3l9UbGzk4LyQ60qnpski0Vmpj5mtVRJJ4zcAHdZZFXLeRF7gll+TUHG6QvlyYJ3Ssl
K3f6HoR1G9+2HSR9nFZsDI+z4EsRxNSyvvcaOBZsQNgnyK9DMnv913JKEw+bJM/Jdj2BlkupuHGt
yWryhgD5W//k5eySHwi9Zyhx+SBkeVPyLwWUz0tbcGZFaN31WrM5p6TM+Il5XAz4qWNcgCwocVZ2
Vd3teDAkCMsxuM7YYA+PYrIowSBc4Khc1VX9tk7DUCcn+GwuJ5FZNLA43jiMZV55NxWxP1XHMSl6
zKIrd5AahVCWznwCsE84/gTFOk7l0UpV1xNr8EpjHq/WwsFo2JjQB7FhBu0hobG/BuFD2JG/d+5Q
I5KAvBZ1WwfvOUcI8H9Ok6/y8f+KMHP+2dx9q34O//1P4Y3/8ef/RDn4fUzbhI4//ccR4pzhGPdz
G12GsTR/mwa2j/w//Z//9vPXV/lPBqH/MMnxP9/T7FutB/NnwYXP+W0OCv0PEX5Hxo1fU4uKsJL+
Ngcp8YG5V0XYLwOS5hgV/z4HedEHTKX8g9LiS1gM/K/f5yA3/uCh0YToLSxoYz92/9IcFG3zzj/P
QUxiwT95MQuMMh3b/+RYRXP0k9OE61LwNLsplN1FQlav1aD1fdWJrJIH6tQrcNi25OoTj5wexrHF
52aU/JEPSwFb0LTjBChRAucgZQsAdOewYV/3fgIHjC5WsuOnJNYrdT6x05TwqtfI+OYFvJfBogvj
pmdxYj2Fd4ld4uWY8/i+LYlo18ec9Cq9GHJsMyJcRB4APvk+9aaa9WHHFdTlyO4pEJ7tjgE75ETd
oPgq5qWbDqSJZ3HbZ+soHznnReUzQdKQEj8HwuSNmpvIXmn8iZgDgzDuHtYhA7giUggFhyReq4RE
KGDd5zYLwC6lYUp3X9mFtP1GDqzTm8gtgwdH4Y07UtJOkajtIi2P+cDJ/lVal76FyHYtGHiJCQ+d
YMRhWqxO/DRlbNLvm3DAPyMjTqVfKt3OycGWxht/rmIZ/MfR8zz6jUJfUpHBohevSqaC5QmuSt5c
5R7FuTiwnMo5CIpM5l2AQkTQM9zY0BBgabWO44wcw0i2PL4pCVZ21/lQlyNVo7BbL8dYde7nzK8z
dUHZWc7xoQlo1MEg6a0Uk1EKTTyHT45qhH/qBw55v5nRFpCaLYSbZe1e4obHxt662BEx57GWKU8d
y3pgXKSKw5OTybn57McLAfMchlBU7zyHgeNWmqjXn+BRIs2jcwQcY3o3aBG30YZeRjTN9guLBA45
LI8r74ZXIOcpwQkpuJ7nYaUC05twVvAWG9UZpodKNlGP4ogWobA6s1XL4F73KCY4OBkOf+aBaJOD
kqbSZGOtxg+v3Ka47bvWVx9VZDMSR23k/vQSvkVUf0GFTcNeuuKn6NhcRoDDgdRRszGcqrZoWrbL
Xb/cZhnPWKL7hOUYM4Ipe4yhUzMweTiyCC5GaYtrve9X+Mfj6GIu9q0NPy1UHYEd6ysssVUkm5X9
Xxvl31PpEHWpQnf5vBiusl1edGT7ilFjOAMSUGyxZkrOXphuWDa4vUPPX8szoN0F2ESnc5xQ4EU0
2eWIjOIvu/o5jbnxA0ma67U8U3bbI2N2gKgPqoHawZm387IvjsmHBFNyOww3INam6etYdma8LYwS
iAxixHyGGYT9557tKrmjMBPwKhfJCeUM/aINsXiNUzCfw2GRwzFSFiNxOAj/HbjaUO25TAy2NLRS
RJK+Mx6AdqOh4ydqa1meim55dGqWR8fIwhHDhAbgHmRB6OZ7ltREvtkXx+lH37CTJKnsFwvdSmr6
puAkMIM1lu1vRZ9hGajOkNNpiPdEhQGpV5sSrxAJdiwOrGK37ou1g8mbJe12d9km06/lFlC/imLZ
r5dTn8Tt6xBJbMEliQ/qFKM4x60bTngD9WI4/uAcd4rPi8SydUUdRZnfVlFIs3HAMlvdQiEDLgk9
YCYXUdA2eqYMI63vOKP5uAJXhkf6SyLO7uFOchwKLuvAMQsmt2DT3PKg7b+2QyhMhB/fzFRyp16z
4vZe/FRfxJG03jO4XqwtfPmZA1g2JEl/pkFHyYdSF379WE1BG1/oKovBtS4Cf7jpHO5sdJ856s5t
TZsdYm/V9GC2MdZgUdVjdjlhaiopj5iGCjrIqAqoQ5rV60mD3Gmpctru0LyyFTKEAeywZxR3I1zS
ZfJZWhaNV3QMqfweazYT/Wainhjaye9wKLI7L+Vm1mVQ1u9zDswZLrHK7bajmfheRY7nAAuNuKGP
bdRQCBAaWpX6tarkuXMH7vdwIsOYwm9aLQ6mE4jD4Mmj+ECDmK0vSAfjmeKvJrfHIeLwf9gWzs91
xh4Lr27tFOfKsMsHuxJoc8020rfEmlNHn+pYLD+SoBAk/pWMPqeMk59V4mNXGroGo6LXDOq9aRTc
lFV0GV54ELjrHgbuPB5ijqd4RgeP4BLDiy2+yDQfaZLyfPY+rzq1PjiVmQsWM4LFslb3yopvK4wu
rss5KdPyBTZeTgmOmy8IZLrXNPqBdvnsu72V1Ej03IujkYIYXM2T/kJ9yZrw8gki6EB11+BA24R+
k8IYt9knOXVd+MKbsbubdaaxvIG2Hl4RS+V4L/BNoAPydMSW5tDxdMsx1Fm29tx2hrEWDN4RQnuw
XKy1VwSneXEWc5tROmDxpfkpl2xMZyGeWE/LqzygRo/XVLnjTYAMB+Irapl6LpfBCXKUy2lxYHm6
XUCc0GiKXWuCMPWSEIwQmdhLoHD5kwd5tDwzBPXjmxc73DR3xdDj/066JcUTO4k0xXe99j4mz5TX
wvk+8dYe2WHosYt+JOEKIIh7Eg1Cd8nKQEAjrh3aq5Rn93hT9RXQK1OkE8z9omuJlxZObSUlRsEK
LazGBbdCH3Vbe1943BbZ+KSi3udh1TygPMXyxUwocB9jpXBVymUZ1oNLAiW+W7gn6qPJovqm7XT9
RB5hkuFJUsmOUMGyA8Ycc7O9zXxjwOZ1xg2afe+Hs76LFkaX5zJT7XzHmXDO8V4UbXCuZmkI3idt
3r3Ao297bHoppUs7rkHvsavU9Hlp/Dy/SkXPe2qu/aa7C4zj0p6M/ukfp8UDoROuZrsFZ23LQ509
PT8uXg8g0+EC5pVZhkr2yEgy5zTvdOJcRiubZrbj4HQnKmGoaSfF1zwgW5FM0UXhUnxjx9a9YNM9
5fdod/H8FW5n/+4uLA2utcqdENcaS8kf/RBnYwmNWauNKMhRLNplkVqJ9wIok8/8WFI8NYPnzm9B
uQ3iWW3y4rgU+HDwPi8eWmliEcXvTF8k8x2VC6Y7hAF+43QzyUXe5rKZnYUEXEQysaBzi27at6nB
/P6Wey67E45inl2u5Sz99TtGYVKVxp0rpvbAdGwLwqichocxYhF/xkw9r7hbU+eBMo6CoohEqYVl
QrLA2BRXmS6jJaWCiy/5KTYFmN/rwdqqm77roEmhY7OsHufTf/WZCuKW+CXi/AcssI/f6vSPJrZ/
fM7vo1UM9SsIuEFjkwX/tQlJv41WYfQhDJiboO/hN+Lf/5CYPIlfDbeaIBcmvEBug8/fnGySDH2I
/MMsJkmpyfivjFYy+HNI8DeJCc3K/aeA/JykfoXbaFMjC/diSvFCsr7GmpCitMd5FwD5zMozQgRS
Tr+Y45hq3nl0MZOyLsubfCoR3FfnxUQBQ4XKXmuvfsW/0DyvuGU+N5Pr7nGP4Rh3kuokg9VAa+QM
QUBFUXI3ork7JRlgUN0NTv2wP9FH296NEzTANBmSKxks3rsnIDzZJdGntmPlgsVNzW92NuJqrHM6
HKMIcGmxZud+3JJecAeuunB+RhOf7jJcBAcTlfFTVLEO3Ikmp3w0EMRR5t4Dg101VOo06qVjl7pH
feovlnCJL0iIxqc2hpKu6nW5jJ2YZKNHZJz+PEMjtQ9sye3sVnNn8b9m9icmRorNsK/vUYgh+gqa
0MJxIV7Oze1i7lPnwpm6llmD2GycCEJDuW3eGw7BdDVyihTFnkxGcyqsEx45Hm6GfyQaHvA1yPhu
TXD3Y9938RozbRKQ8erbmSGNNEonyXOkc3nhMBPvY7OmP0rTVq9lnrIlqxN7Vs283tY8Ag5LHNQ3
7AnmEwtTohLRNFxR5XNRK/dLhIp+lCCt94E/DvvWiJZvlVps6/uQC5wecaJC1TmNC8UP8/KcdXQu
LSRqK4IY55zJrTLUSpKcy1hu+/RTeeUtLyfELkurOSig20S2pz5tbkf0nJNP4we2hcBss0UDrpJ8
6ejRjxgEpf3IDbC/GU1dPKqe3ZTDNoofroxf8StjOWxH7yqFXL+jy9W/mBLRvkzh3OJsq6YDCmJ4
3RXbxFB6JqEfqCv35bzMVKFphrZxGMEszqwdHUUYsnLLz3/9VvgvQSB/RB7+C8Lin9ZN/2/sl1wP
v8O/RiI+N2nzx9vgrw//XWTfyB5skOKQPRFLpL/fAB2BkM4Axm0OXTb0Xe6Of98uSfkBdkgMn1NK
2EL0t/z9Fqg+oGYICeVJhEEk8FT9pVtg7G/OjX+sl3BdhriGgSj6iq2BL8QW6f5DIH7oC9l61Ts1
urXOniba5p5Wnqaz0097igCcfY9EfhjTKaKLJK4vY6pljxKMCYahrn9CeyK9i5x1QYl0wbOVImfp
KP++Nl15ZwqQq3gV7z2jsExGXCsDe4t7xLfPmQ0DDrNZfxiqskFVm8SlZI2841x2xuRJiXbZl1dz
EVz5HpIZhVKgmeUKCYravL4fD1Xn6quc8vEK+ZEkakwwyKMoiG/nxOYYDEkTXE42u4mbIaBjIn9y
fFTpRefP9HGBcEsexh63GSIflZll/ormTK18Q5MnY9DK/RZFs01oFSOBFLXhe4UQSQRH3y4jh/Le
eMGRs763qzt9xkLz4rpUGVRk7JAp9t1SwH2HW5b7QILyApVHN0cON5SCYGPeTw6IDMoqswiELpWg
NNw+dSurcW/cjmNAbxXpuai7fg0QInOvURc1AtuuzMIv3FnJ0iw1pUiIOyYCVDyHLxplPbnOkHPY
JsXfRB6h64FnSWN8OYBuLb1k2XuWxwel9WmJxcdRqpcpskDdMWBZZi2R0mRAnamt8Xw2WULGZEyI
ZEQvgcOxS1PeVqOP9/Wn1ak+0ST8wDuM+NmWaNDVzAbKg2mik+9xQ/3m+kXZlQbYmE4gvzm4ehmO
Hj90hlBpF95FNB/oCDF5ofEC3f8pL+Ce8SS8Z6/3gBV3xzOEcgS3EIc2bF8WhtpqRB9ERTcH9nop
bub606jDR1ZeR/rM3ssF/2rlNbQw1d/Wm2yhA6ZvImQgEJlNgFIWjd85aiM6MQlH1afYyVd6ILwf
mRW3E46F09CQP23d+CuLj24L915mlfPdVHaXhAhuOu/uNQ1elvQ1odlgH1Xlg1/IB9Lpal+Z4AeS
9j6sWPVkc4mWWL9TQwxRZe0BgHT6vTcOPBf1KZ+Dl9HP/AMEe0lhm1XfxEInTtdH58Dqp2KZIBfC
vN3nlLG7HlXermM/xpSZUrz1JAyJqGQY3zL3wS+Jbg4+caJUItG7qnhq2CTuP7shZV6Bba7iHsHI
nTtyvqhakeKgISL14mu2L3hLnsuFVz7V5pGD9ZYHYksD6HtHCvgke/ugN8sHfrabEkEPIM966Gv7
MOjkgCaCMwN9HB+FvOmWMX9UHmUIJu4PQcuScwC/xe0EUkbdwR9vo5uklx89rV5yHHUHUw3noOMi
K2Q0noJ1IHWIBe4qHBz3Sm+/+8d/NsnSn6VV17hb6iu7/SJl9fvvAuCNnlyvjJio8EjlZSgOLj4/
4lMD4HN3+6VtUv9MCfQFPn6A0hGFx2HhR7u1we/x65cujctTVIWatNJd19yVovva4gA6ZdH6qajk
Q84rwqYKvQ9AXYh7FSnu2h8d+uuTJbiwUJjBWUQHYOrdfuhmf+fhKMdOOutrYAVwRlq2Qe6GQy+0
j0eXQrYdxWf+ecRcTdvzmF8lkr49+kSHpSquf/1uXsBG//a7vj6NAXHmjmZ2+CvDlxnaz8Ez003l
VZY9BUW7IgTV0+QcERCnxpHWeojfSXadQ0Q/DBHhWmxfXLGlewEitmFo4pdlUW/Ex+ajbkBYpqwo
dgDkCZPnvG7U2uHJIWQBWjA9pKXwADXnKwIVWz4aslqKD4u8pAtKNVd+2JoDLRhi1+FAP9Y+WSVU
Q4Lf9O7Eyl7RcEY3PUIYZ99wL4i2OhS8Hru2XXaSHLtwXKLY2xplSPUdb7Vjx8h9KCmNPfXYOM7h
XH/WY/S1ncz1hK9wl1O9Z8YUWk75TBlYfxMJ++Yk1HMFY/+Z1vHlKjPJzDPl4LoTMFHIsFfuJ62H
4KDM2uytledYBcNFJXzoA/gsj7Hox6v/Rd557EaubFn0i/hAb6bJZHpJKa+qCSFTRU8GGbTx9b2Y
7R4aaDz0uCd3cC/qlkQyIk6cs/favSaeiRahdnN1fAR+8OjMHVGvWCCYkbeoUZl5OKiFQxNLppGM
ThR3sHltw5hOQ25drIbwWfrU+IE9752KlTG94cHplRjit2v0RFRkwl7lZgQSwQsHPXpMGD1i+2uf
0IGiRW1Zy13vfvHCaIsZKB8IOAnzmLGqOQdd1Jne46KBoi/nZ0Tlw0vuPrSuc+cLx8O1pllbpytT
InBDxsCfKdd2eNqtePMriCWxyePt8Ni0apaXYfA3buIvO3OyJoCTxSqp6+yobQiksZ0ezAKTWgAv
HFOjaL+mGTqDLoPQaRBiteReo/JxFEkL8W52FL+S7n/1hKFfylVZjPDc2YrMa7e1KJd7J6gfStpW
YDtIN0qA7ZuLgqKB9VnNV5qwK1qIAjaZk92s5ung1rNEs4IBD5FeekdLHkSvqHiJEgWbYH/mJkpa
p5acDRdIvivHvU4SRKNhOzXVKzkM/Y4RUQuyoLCeMy3YdEE/bN10gkwhPO3JBts5D62B5rhY44hr
8nhtLfRxcOM3JjjSCkTUlIYe9d6aueyq+Q7Rm7+eZDgJbV+cQLJxlDTlvkrJ/ENCRN55OiZbi6YP
hLPc2YhKJ5dGx8SdGPKa6SXQC+YI+8wM7rxk+kH9u3Ce9TnTnvxD+Jo4m44pzkOdRdUom0vfx8fR
bKGhYg/fWBWtTnOJu/sh/SHF0t+iPCw5B3AEJspuz1Ladmhq2rNSg3g0fHLPdFncjej6P/R88oBe
4CvglcR3Uqfb36fpaz/zf579pTpN0h/eCWjfGPli79qxhzfg00SXzXomodPbFK537gNxdkcX4WQz
CWhd+QGvyV0N9xbP9bDsnDyAlZQlD2hh8LVYwd5lmoGBWrO3sGWtexegKIgNZ/4i+mWn6PzsNfxI
uzH25M4PSLQYNFyX5NHZV2+ZDsWQPHFT/Gvr2fhcJGDbgGjT2qv5NBsBQZbmmKKdHuT3IIihflnT
qRj6nSCFEwUV8YOaFmPyz0idsD0iEoOmvAiYMJfM8l7hPQz7wCyLi72IVwQQ7sZwHg1wvqiUfJ9i
gItra8Vr6gg9Kn5GtHjDgspenzGo6BYw6MJRYdo39lY+BZU+nzr65J3Wn11BxVkFU49yO/tlpbE6
zCVg/FQQ9Gylmk2QUvO7bl28UDTLGOQKsW2YszKhQoqT/ordXD6hBUTp6RXHts1VRIyUGQ01slSi
au/IxwJhJfSdHMu/VZHweQyFds4rs95lUM9wi/cASjxj5vZZV/0xs61vI945ptY/tpp1nEnD3HDV
PpsTP4CLAD8SAJxDpweAQvAmHXgdfs4Ib9y0Nq01kEnTBgFbHjGsBq5SV+GWiMtRHXRI0aMWCb8C
EZgCdZm1QZ4sk9Qa3BiciB7OCZ6BF6mUN2MSJbB1bGJtp4LYl6pw6InYL27T7hIfd/44mvP6kPVT
Ps90DDhyWP1Mn4R5qReABs7gfARkMN/7Tn/OXdnf57N48nNzR6YlzVn4Lk7hVZFeFX2U+cwYRZ/Q
La2St6V1rkk5MBHMfqXk4daQykCFUBDWL7nwjattFW/ArUZmGpSf9VE1FikUS9rcW+2iTgGoUMPt
re1ILB69oykslxhw9ujC+bXq8ZBb4otpln5/+wfiwQszuRbyEMk6YWHM+V2gJZxIcYNN2vn2GLgd
+pL89c5sGaRbrY2TayaJeWn0TULkrdM2uOu66slcupS26fwrB0FVSLY7WeRsgDVTJDSFq/OMeLNC
Ak4EOx3pqKbuF7etz6NBfKBffXVN3jDSmb8bYooWE0NhbHSrRBm2T1E0ZIfNoMtUsk4+qt7a6B0k
I3pbG3+GvuBMU3VaigqKiPhJ8XXjC3M/5sRlaDizMVQDhA8/f6ywtLSF/Guj4TVci+1kIFCqkOVT
05EgObG+QoHCdmyH6eQnKJFXiz7aGehx+AjlABHGl3OEJk/RT8tOKuZCkLr8vrW+YBfVkc4hCATv
w5/TPRJUGZhs4ODip1n/QUIKK4Ma0cmmS41Xr/NxwM+L90bm+nWi7jV8koKbdCeV/pYm0Iok+lOK
l7QCoibKXcfSCOeU2Jt8DStsGZA5WcaW5/pny4t3Zf9NU4YBR1w/ScRQmK83etA81KVm0egTTyYx
1hs5+WDkLDgoqf2CpI88R4Z8SKx3GpmA2ySAQuMNf5BZvtvC+shcjIZ0E14xYHwY+XTqSkLWY/LJ
yE2cQt9BBtuhjIJ6YNiMLOfnbuDK3pNU7nT1c6LoeJV0tppX3VFd2MzdEFbkaB9RcRxNhW1XZyqw
XbT6I14ACsBJ+qNgRmyxBX1Rxwzbmow8jcM4StFtbYQTMxKZj0ZHXC8exTWwccV3Vv6OGSguF3YF
T8FSm8kJxOMzb5iW/fbnvH1itAtcYhQPCPf9zWJMYtsxreMeOyEumS8YLMlsaeTr4IgvoA7ZMb9D
vKk2wbBeqSGbRlOn5v0y8Riz2oPcHbxpHYCnpr9TmF/cal2Yk0/2gf2BFv/QL/k3kxwtbAZyg/Hl
r9BknekN3wxRhkvefikvfi6Rblax/8vVqgfH0IrQFrRdSwm7esmJprYeGOUyuk+jTvuLVhYhac+G
RWL9Z5daP/2KeGxwP/q0Am/HQ5p+5k53qNp2CKFdjwSIbTxgAhVhOdtstC9UmBToNpGcTVVdXC99
n3N1qRICFy1NnxFcqgcv5daWBOk7tihCZhRlllLiYFcGAluI35NG2Jjv7P1Co8JoD2rpPpAS7qbR
a6IS+o2q7KulOqJ0u8js4DCgxEY4PIZZql2qd+85m8DgIDrf9kUz043wqS0dSqQl6x5SG+IdEhV+
ZdgdVWUdjIHvdJXBYMd7cpoJZQQArsUTrzEfzHZilGaC8QxwjILFCRB2lo+JVS64PYV56qns0hR5
HOrBzVKBQ6cW9ZD0aqoKZ7eMafwOrOJ8CpP1cIo1lrLKLlbpe7A24ThMSr7HTOOO3b1pc9QmimlV
WpWbfHjwXfMBlRGzpiWpImfO/K2io7LVFm8XS9nsLF3+jG7HjYdNPkZ8ENnIaHdVWj9NCUgEZW/J
g36qkCqnafuFPH3jQt9jFuqauwl9kDmTIITW99kfsnffqg6OQSdcp5PqkEWFyc4bybqknIy3tlPA
fm1l1NgFJ6ubiBMeN0L/7Cqqy4yx7lLeaUa202mPxxg9VlE99atFbM848UXqIiypOgpOLT/9QtyY
XQY6PGOjapILFrrMXnLV60eSu+6RaU1bqyrJS6hNLersREbO9JrHNIIRSESCZCyw8kYWKndiOq0u
RBoc2XJ32DuetVp/1oV77aflp0BY49ZJe4wl4dgjJBqyCt+1QeEtbZkf1Fz9YuBXGoDHIDciPSWU
pOnTt2RgZdb+8kz+6c7KfqxK/93AIN7QhOeF+91Dz2c9L2wujfxjOyOT19L9WIpfdmXRMKx/9Wb8
CjQ7J1aw/U5M51nP2Mmzabxmwvv2HAyclTjnE1zZqfOwNZqXuKTYnisdgJLdRUHKzin4vs0WCQ74
gB1xqOm1Hlh/tflasbPsrUGdVAGuiaXRZR6q5j5+cStxSJL4zVfd1Wox0uBTzraDyWGXxPEX9qBH
E9X2noG/ZIh9mEx8MVnDABbWVGJNaLysa1CMv4uy+O1Zeb4Zyc6GkaTYD1RLYktapFdE5hRenf08
UUDQZeHCXyX7SlkxHmS3Cac+uSpTM0JCAr9SR/+ASv7tgLTp4A7s8gGgl9SaLJqm4pT4znNbL882
7DdCnSS4f+sLZfi1DPy7oVcwdTP1Y9l0VPM+2OGGyF+bzqC56KGzgJ2IFK+I15vkSxFor8rput1Q
QUgzmMpb5nBCk2oiBCOOi8e2yzv/UNI2DYNRr8KxZ79WKfmdHg8O/k4B+c4oImNMt+mwYvKWg1/5
773TUKLERAJ6bDW9oEwYub1SuW7Q0hRSbFvrwW4gPWomLRS/ys+NByqVlti8+CBPO+g/XXE3DMYz
RHmOpuwVmCq25BivZJbGP8QisMjq4SCrDAquh/rBKcUl53a1b/R+m8bFR9YaYTkPgFNSYRGSle8b
zyl28zI80F9QFwszdL0AJ0vJCAHPbNHSHZJXlwMTU4XJzVP8RSq5LXvW55x3JdclfdoafI8xpmzP
S6E4D/l1WRrc6Ml9u7L/54rxNY1GJ/EGSG6uxE8LP1HYiXfobH1n0+fIVI12isouXI0ee9xM951k
CfP0CWKvjoOePANsajr9rM+xiGZ0/QSdhXGZ2fejScBCZ7QK2ZmNoOFNkGvuGENPmM2Ri6LaE5jW
mfZysdLk02zGeVcvGFeclY5lEKSdoXrigc7Eu7Wk1U6YgNuAN5OAmQAS1n2Sop1cG1f8Kqb0NC7W
z1pMR7WSF726w9bN9bsj1wMvie4zkwc5tpsytEZB+YaXDOJU8grjcsmeWZ/P3J9/ZzVpo+MCCE8b
IgcB2l4b6NsW5bMVV+6aZ/TkauXqLsmPmuZektbgYjMEzTlJ19dEdaZ8D4mjqV8ymb3L2nnDpFdv
hP6YKffKhfLcKuz9Q6FzHQHHndvLF88X+JqCCF2hCOsm78LhQI5g6pIc5PMwuedjTo2y1HixUjRA
hgcL2EBXEIpAh9wFeFSe8lGeaRT6RcjQ4gvyPxqD9sP2V+BUy3zRwtiAAM0P85JPxayh2qVFFflz
Z4Kzg1HGDwek0SEwXg1FuFTV59x4v1pRHD1b61gdyngbQVOM7lDTE8t+V7M3hRobOfofY9lMgnY5
iYafftMHoauKH8JZw3hyH+oGiqRTvNXJUG/q2iGkF+lQ/OjGwWPii199Ox/TySHlKFHPJqTojf/U
FVRyXdncu6lsT4WNLV5O49bWqL1neFTAgT413xvgaLJbAGSi1acR32TEx0TrOPwD7sAlRv0o7nFe
LfmbM+XJHq/Y3U2CxuWI74K78aJvdYcZ+ozIChqW+FiYQ13IfjwnCAoNJ36j0U+IS/Yi2sXbWFkv
sXgprDooOkmLnz/W81oN87UoDZBfE/1XxVSUUAfY3rb9iOKjPbp+GsbZUu2Va3Ub6xHv5ablI4+0
DpfnBI4AnWG7cRjIbVFm2SAXLfC+tIkUF5dNDeicuMiq2IlxPHeJDZQsJxGIdFWauNqBmz9mCP4K
yco26BxtQNYdbXciJ9DH090E2XunDy8TljCsOO9EznLSpQQYgYAGRrPp3XoIlTSuhpUHm3KS40GY
098qK/fjWC70WbhRTgk0qNZODsIAvLW440/dNa920FKlV+1Tb/pk6/Dp55WLYHtO9pnBbok1ZTsn
RnnHYs1lENxN0vDvE2stPjJApCOkaKbXHMGCANFh6j49MzbvoBbgFh0+tMrQDsrW88hvMZtNjQil
poXulDmRbbVfWo1oToMm12TkzwLB2HiW9V1kY8EQZzzXlk8zx0AsWbA56j77g+7Y0K0Lf+v6iptV
3rzORv+iavUJU4M5t/LvECXyfrnBWS6NCsTl7IVacSrmoDkV8Hr2YwwvCIGoe+K826GyhyRPbnso
BDP9hdHDNBNBiPZu23WSUxG9wBJ/enRtB5wyFKCy21e57m7JEE8JQqk472t34+WTf69itnpEQK+O
5n+LRIFtb9d/6wGiAW2ycTFHhi4sNoSRp1Gwk3GI/M4TZYVKR1Zv/EkKRHfItbSkeUThcM57FNda
Zr7RSP8UKZLnURVPrcOn6iaE3VP4LmGP0XVNKbaH0Yi4rcdbSHn12gBRJi2MoWi+x6XS75qzR6Uf
lYSHbYNWXug7g6xruGirLgBnMcB2MIvhLxKWZseG8TkV0jxYHtMwTUAN9d0ClGoqnNOAU48dkA58
kTqnRtg2C73doeJnkUoU/nGxUo8TPUCZIBED0/n2nFEh+eWyOXUFfFskgGw/8altFLNcssgvCERi
mw7ebBG61GI+AFs6pihnee00z567nsRTRBJPY8FSLmukgkK7x020K2Pph15e86nlLM05rnWMIqQ8
BDHYeXKgkZ4MxSfiOvLSVfPbApgDKEvfoxVV4eyBhujZmqRLQmyF+2LjjsnBxKSwrRGmYTzmLiVN
ijI6qRg64oPyposprT/WYvymR8YNEtpDyA/PDZlEWhBB3KisMuHS7xDoW3Mv0MXvJdCvjJW2cwqq
nkze4Ew6+6Ukc3mMD7Yov4Tu3s1Is/drcIwwi1dM5DG492nfKPuJO9sTwsNnzBSh2conFbMDNh9F
XO0Nci+agoGZcOxpq6fyw+qKp5JyeKdsdw2pwV41D2e7IjLO6X2k82ufiskKcGs2z+SqDZVz4JM/
2RwiUWbNcmtyuCUWZU+eLFFluu/B3LzmNaOmik2RFg7UwJpItqyLnysWvUewHtjIeNOtEWneil7N
nAOjsUcoJ8yP2AQot5odyUsuH3W+d20ycao6/YuJwU9LUtT+pq+6x57ep2AWM7KcXAQOETBVIg0q
gofdvtjbNo3fiRun5fG0CfRiLmDyLdnY0fqRzmWA0m9vtwFzDvC45MkiHJ2oKIXOYvLyM+fyUajm
TOV27FrPvtq1e8rSodonWpvS4i8/oYokoT8WXyh66nDilYf9MAehJhDPV2ptMwONFUX/x8vsmR+J
HsHccc9UtKUKJkPbybUYjqLtYf/wTqIf6qvPdGGznXGyf9HZuivk9GfO4xWOM9TnCi95lCJdXzXz
8wkGEy9TusvZMnv3ka7bdux6FVm1A/pxtlMMBtjhTbUch358mQF2uRLpLSPSHVnc30WLFVOXb9Tl
3Y52JJ9TS1UnJBVpQMNkM8o+jWqPOzgWi5aeMVRaXAzx1jKrO7qyywGqwbENsh+PKF++fBDYTvDH
DIwlshf5WNbW0Vpc8VyRD3D+vyt9/j8S/lyie/53NdD2T119dsU/C4LWP/AfeiATQRBEDfRAHoYE
97+8Zv4/dM9EPAxdIzAdz18JLP/J3ADHAQEPXoXnO4jHHKxr/yGIdOx/OKh3EAjpSJq9wP0/CSJv
YV3/rQVadZXILQOsZgg5bUSW/EX/rAWyaFPY9N3XzHK1sOP3b1NeWgfpAYIN6tE4tJr6hDqjdnGM
pHwi9MME6Q3y7ECjcduXbsz4vXmQPYaIZUL2P1XDxefyvLO9guEV+Layg8rLfA1vmGB1tEwk1q96
bRoCYWj9iav7vh6/qM+cEB3baQxq5MCNXkVx8k65oHYksNCboqcxkpq8H5fs26rfTCJMF7yiwPr6
yAzY70auDUVFKrGUrrm1rSQjzYBksqKrJJuhv4TsUBCZA3eP7iI+OUbdHc0ZCH5tyVM3wzJlj4cb
EtMchYyxsfP+o/AH/2wv9wHgzouRa/cQVLhXlAqIhxr6iKT172Wop2uhrnXwBm//pSRgfo8gmhTk
TEBeV0WDmjL+w4D1mFkaGzh56UdnlqurNHQAfF51jPkc4+APevNfRff9D8GXrqNDI+MXPW4A4cX0
/of4VZPd0i2KSHvcG0SoI28hGXvT294+KUk39Y08B7RMzOrgnuEldEeXLgEZuckBb1YfcmfpKW3b
s7G0eTSNxL4lMRixbLF+53X80VpVEqmehuJYMliuZfw0CJh8ud8/okVs0BSsB0eRU9fUf/2xty9A
D3/3KeZ8O3auQC+wLrmYcxiysRFSbBDP2jTEiXrlO/qFf5V5YXjG+iv/93fvsSApWU3dsllJpmGu
eV7//N27Ik9qzTdbBGP6m1FPx6AkHBddKdd1H18CVuoZ9GSgoQEG987kdOsseX//po/GcO9lv3UK
qagYnSYiwfZgGkb+0Ev4Tc6IMkO357CttgH5I9qsM3TM+IaxB/6GbThv9CU5DpPbRxAtj1nRjtFt
hUzJxukFuZr89OT53ZHaZIRuc57lIrfCIB5AEaxqxvSo8oNAW3SkfMI3rSliMoSM9IWg9nyQcksY
2FHalc+AuTit4JjQkno4Twyvps7428StTz/OtiLXGf8EHD/YIdCRIiNNcYUk1zrhLOJ59JGYhmKX
I1MbA/XglxR3tW0SB5bg5x/mi5ZA1tYGjFyZb2VbUybcWF4xiyDZ8/R7JiSYZTJ+ottjYU5ucw6S
AzqbxXHKV+500mMTZ9pIuXzPdBBfvcspaDNT6o1fQWOiyKrpPXmMH4rbD5RrZ08yiEbVukGNoUe+
Vy8h+WVie3sA8TiRRBhX11lw+VOTMyJnNAb4PN277IwD5eqdC0R0l3rJnadN8kLIbzBrwWOeohik
3duDMTzpSkVCVOAH1qdaUt2EqnPRRacPXukZFx3hSyXaeJfG1KGUG4AsOhpfU5CdMmVeONyrXSk0
skwwaMwwBCqL+TUrVb7ffk7bEefZoiZpUgXsrKNjHSRWGgWZhP0wT4Ax1z3CxBkWDZOwN4pRNaU6
U2FH9L8d+Bx0o0qu06iOtu7cEb4Bxm7r02beID/9DfdA2+LHIWYgySLdCYhTQGewovd2QArArMOX
PBcZIhvFIhPyPntMnLzD07+Wel18LlnDTTWekgJjVCchptdFi91tTh6Z9BTgitjlTLWi30csNbdV
7mNXaqfFiloDMl+vj6TaIw2rUwOOhmkeM/SWzyoVXEzJMbD1J9NK5PNUFLu2V85OGf1hnlIFDnYU
mw0dOGZvFlLPDAc+sWwgGMEKnvGxBJckUAeFRDSEVnBpur6L0h7NuFfRfkTMRuRkQKsT4pozwo+F
UUKRpWPYKSYdq0uLTIrKet6u5uhq1Og+BpIgBWgXITr/mWSWGXyE35RotdYVOfQzZ4IpStjv+Hut
mKwXzXlemMmOTNeQW3Y0sPrumIj0WAmnD3V6tofbN7CIQRJKELzUAVF5vbDAhbYtpFwZ0BnHIXjS
gI/0SyGirKJz5QWWseVKlEe3h4FjCSv1qstZsmUMlT9lId972WW/bp+n7tcfhUfkl5USteBJZzeC
c9iQanEobGjxgCUJgqixHIx6EFnmdSr1YNuDdYqyjigjC3VYD21Bp0s8VpTCMGI7LNxVsO/XM9Hv
CgJYA1IFen7yydaODZ3xey8g80rIx7E58djIVEu8APp3q3Yqjx8D38Vx7Rt7zgJw90Z6cBQoWbCe
SMbciRPbrbhjInhM26yPKOQX3gVAwBzrHu3FoNuktPVKW2lHbo27268eX5GLElOx/vmmqdmxnXbT
YTDAI1rDKcrOc5DhQxT+cs66L7l4/cUhRN2e2bqcmm056Li/cHrZIP4thD2b0iZi1KjYsoJ1f8ur
hhivua8OCmUapr+Z5lG6mQLCgCiDtA0BPuXOFgzMdcJnhurvMJNROxAbyRdHwE/eenwhEGtqXxoI
7lICQdfnT38yp31hvpDNIy9aJlRERElJ19V/RxzC1yiNejeu4lsT+sBpUMn2dnjcNuK2yRSpjDVb
aS2JVBjNjdE1ZMtkNZkzwuqOKdIqgDPYBLyXvE2+HcV0qes5jlyzb7Y0PHOLOoxD0dvZzA7gAVQb
Mc8HxHQvhe6tL2QmS72lxbZpZBOcUKx8ERIHLFmmHu04jzliQszi1LXBXsTDU1EG7m6qobmnuaQd
WTlskGgbAeNsF+Fm21S4J9fMxNYo/GUT1IURmv2DUaF9zUGCQk0kR4QswiNymvK5oSi5nTGCXFXa
8PEDFjH8whTIJDym9zH3TVKZowIijHSxhdw20nRusyMpTpK+YzjjNuYUJx/GIVcCTlpzFXTsvetS
/PQZnehqcefr4MknJuivxTCTSImuiYkkgi0j5m8r5vg0VgZKUPErcfXxcPvuRvJ3rIbmXDnDRjKB
vriBBFy/1n+CndychnrbpzzsPGsBunZo4MIyux/MPtvP3Oh5qYKkniCurI00prfJomlx+y5uWzfw
YPhmo40gSTsmMlc74aopEnpxBG/D8e8QwSiFhhTK7PhL0uwzrtc3lcU0bXgdtM5DiQDp6GXFtVs+
8jIJeKH0OhKXNnqOulb07IdL/dM5JtN0bXlJWvGaV5Qnt9PZSZm/SpcxVt2C3HICmRxcryBlln/V
DAiN9c4Xd/Q+7yZAbCHY4pM9Ve2R3r+AXIA93BLwobkRsDtC/wkABd8WqjvWfxfXRHNbaf7eGKiZ
8D4jI4utZY+zmDE0cr8y7h6H4O9Y63wTCRXKMgcfAGzv5cLOim+22ljkcGPKXasLv6xgo1pDd0Tv
8WiXwUeRLNnJbF5b2HzsZpzht19LzEzoTYdusKOsOkKip9MZRQKKHSsBakoFNc6zYLhaI7B1pbYz
JBcLjbFcPLHlWV7iHuLFx60zloSDpLaO1BtOLDdxwdIqf/OOx7Py9obVTPT+Ga9mhRGpnFsDycV0
FavmfiyNdy2w4lNJpbiDAQRjZn1taTZVhx7rOuCeTebSE40dK2r8npjnzqXvWGPcKvp9l1GMrYFd
bUZD6vbdeAFv7rbbYbn0tni2U/JQeTzUK7fSAfkmeOh1T5tKJ4tigDnwjg133x1uqyx46LCooGYt
gDkZ5S/Pe9Vm6X7PE/EHSxCufLvSFSSZkzWzaaDRsvwn4yLweWzGiU2zY9BMK/GPY7rI/EwUZwgu
MAOsVytv+Vo8OjE93qUIMz14is5CmMkPuyGmETWIYXdMr+NjThQmQSMwYN3G2sQClYIupNphERfh
0ARn3TEkRMcxfoFDv1bsuID9cfwgjR1IhUfKCgyv5uH2S7t4Lvy8do/zEv9C3p3SEmFVy2Qk+I9o
pxlAArlA2lt6+/AbcXA88zNlYfUcz7BQIdYtzaH05Rje1mFiJp9Amr+zuhUA7Ej8FHHCTALgXDSS
51JYAxFgS78z51V/G4e3da51LGGdqpo+dPfU6syJbtt4sxRtpD5st/mCKxeENr3W0+2/pDYQ4cwD
kDwaTJYsc2++JU4akCLNSCvThxAegoe2wq/SxwrQB0KLNeB2LK9BMM50izGHrf+3yq6DfdYEV8aY
MYgNVkMltb1HXCUJoraBsq7+02NF7hvfAM++9AjD3JcJMzvKR4eOWfMCdO+U5UJulckzS30mAHrh
HV22ErAvE2r57DC28BkHi/L29mkEXfMDaQ1n4r+/RS4VOloEVZFlM/Bdc53jNWjipWj+ygIapdBo
KszG8ndIF/M4Oxzknj791A7Q+4CTZS8ER3rdo8We83sg2my8ms8PovglfcT+idugdSywyPR8V2uZ
XpTDw1wv84GAKLnVe4NktdulwdOqjTO194yII7lWNJPhfDXrQMIYSdHki7tVToVFuOa6k4rC73e3
Px+o4YzZBkHDeodNvPGrdY1PqXEQexKFlecgMs1HPVQ2k31FiAAdBEJYbntPXgQ/DAR+MbvkTu0V
BgaC4c9tSVqa+PKwZICaQzDdDS5pvqPcSxceQqySuxiOsIthnZaGFe+RSUWjAWeqF/Idfwyj9MF8
Xaj8ua8x0KDU3Rs5MnMXrafdceF0qMJahrr72w5hkTbUKub67MnjdlE5UAvOqiJdOYxEzhB7FDdR
GzMuuRUaOKm4xqt+n3rxy63EzNba4VaMQmCX54Z6uXJ/5wTf+1pxaNYyQ2JgTwQhLMvGMcgabT1i
v9zlXQfjtrOz4m0aPB+Cx/RzuxK6Hp4feKYbR/rxKUhHe9tJd2fBMt46JR9751PjZaAc9NGKbp+M
73G366ac9jlXGibTu1pN3RHcywf4P0HrnSgYMBkY+2P7ceZOQDndhwJKogBss+29BKi6YM5i8S1O
kroDAmem4AYWYOCOTSVAM65PrVQYFKg1zsnkd8epBgACUfbYeeYOTzqQ+hiiWypHBnxmJxhhIGoa
TQkkuvmWvhj21kTEDVYDesADunUk0m5nWDuAj88ecFKu/cF+md27paprbgYjr0yPn01DjMe5C14x
OhDTY4s9S246N/VfzeYPaNO8dwsUrpm5x1aPtQyJc8txdbD5mYeUAEbHyJqdxxAZfJCP05T/sVFx
I0qy2d+S3+CTCsaRd6sBhmxa8NhS3cKif/UXGexjuKu7OvcQWlgTxHKkQCHJmR+3NaKKzEScZbze
CiWhDd8ZYMijPx4AOiwcmeudpM7zQ1tUz/9+U8ElwfW7fwwm9pF4rdqdpbqvp/FhAjS4w5jEOeAb
TzZpZq7yP0t4yHvNr6Db7dHzmkwQKLaArRWh3mp2hV7bLXd5o3UHvu5Lk0w8atTkm9zrvTtdsMQW
l0zuSPEJRQ0ghRAWns94gmwmhYMBEg7lA6EdXCR98ShHx98WDjFvc2nmZwccPDkheAWZg8gWKp2W
Ngi9Z/Re/UJSpU9+rD/AAW8XYjXzTrEM1v02py94SZwRgXo3Hws2vwaj9/X2mEfGBCtX5HshM4Rv
DD+F7BQVKr9epKzx5VY3NqJ6HnMdHgsI2J0Ffn83jsWpnOwX287EewOzbluVVdSqBZz9SISipjnJ
pm0bZ3e7vjBw5HWybW87LAyhV0N74k5OoqFdNSHtQQIpdTJJxsSHXEgAiT+0Weg1zJNGv8j2RH71
ZQ0rCNUj4ggqWxWnjL6ZK25ivzbOjCKtaLBne+1ZELJEz+fN6ZDjllP6hOjxUgp9uIMQTv4CO1M5
Zi0xmK3/sEjn0xlR79CYsu/IIEe7l6dXDyvTxss4TYvJlBfyE6fE949No34kkaC1H9sIe/ie9aIF
d2b6ZqR5uXtOBbJ6kyTMsRxPqjIvDR01BJ/YlRov++O2HuIjvSy2rWoW9H31Jde5l/dHXB3t1sT1
uteK9tpiGQT49G+Enddy3Ma2hp8IVQiNdDszGEzmMEgUdYOSSBk5Zzz9+RrcdcqWXfaFXNvbkk1y
gO61/qjtR8oIqKUKKsx2k+uFw/zgFGa7Hw10OFn6c6RrwqNBkyBZ6Mh5Rj2lkQRsloZ6ytHAW+PV
0Jp0PzqjeSgCl00g53kWbQGmVpTjg0KpFCApfYbNWJ75gDGNgFtDASAgXJTsnIMiEAwCFGypRAUu
5TMb/0ibB/eVFvEQUwKTsF52j6NoQPuaZuTTcOmjSIt+n5NAdaBF4WjPbvO1agiA6a3I04PFOZjs
XbOdma8DCFT6mrlp921BvrxZL0byD4kFswkaokhPSOGwSPrJJwpp8hDDcrpTuqkoNU1/VfF9xdn7
KvH6OcL31CsOox4wlBim2CfN+IIM81uQaMsjOUPYu/Lmi609mpkIYcNGZY+Dc3lWddLYzPSSMtZf
id3Mv3R1pQFsKecsVcMDLhaBcOAcLgkLfdPEx6zLzGduX9RL2ZRtrcH+MSld9Dg4HAVVqSPnibr4
Pmoko+FZzNQlPIiIwzglmws0oc+9phyCc+Ea7zSNpJTUFsl5ULEqRANV0eN0C91eO6e22LahfJlp
YI8sam6dJlJoQkV5QvQRYc9ddp+JoD7qRXkJB+QGWYEXZDHywa9AbjdTaPLe6ZhuEQQxI5MxtnXg
hrci6rSLFT2VaAGVIR2vSU9/RE+o9dOYBGc7ORpqFF9yDeGRagVvKqf+hUWq8OZSoeizix6yYMGx
HFOpqA1C2Y9tjIMFtf9BLbv8iNrBJ7impdNwVI8T8bGuY6iHeCqtS2VUgZfO+vw8mygosry3fyhZ
dwCtaPedVjnUlXRvdps5LznBVtCRplTy6Whh7GU+D5aFj8syHmZAo4elCoixZVzOrV67spYMX8ch
uoREsNyLaBsRsHaZq9K9DCOW2DyI1a0FEOSXKXOcBMk3ep62+57ImA1EuH1a/yKNHnqTDIcs1e1T
Ta3jzkwR+cVTEp+JNsZglBAAys8gOC9IUJiqqdiVKXEmU9iFJ8g4rB8WtuXskIUItNK6zY+Gghqg
qKInzHompSo9eVJllj+nZIFviSEfDvnCuBmSIXq0lDa+OwkvdJNSasPC+hgsgqRB+ewMov7e6NO4
r0NT2zed+tG61NDEak1MvVNY+9zWSHcgBPjmdMl0w08yYLkG2bDCfthPPAM9fU93By0nihKKLZMk
ov0vgJ9PHPVbZcvIUhjyJMi129JE97G2wuMAX1PnfEwtCux9JGSqUt+ZBwflm3w0jm2ctHfAo5eO
Hh90iIn+hDCVTOsfS2gkD4RYDNuetPND3VT4QQI7+Jq2BEkm+TPNzu6zrLIiKkJLEFGR4aMvjEpF
hi4dHjM6Z2wooHTatlYd/QuqHpO29OkQonP1qqlBwR5U+zLErJdqffQA6owqSk1P4OIePiFf7fVg
78R4McJOCUikJunJDUihNRvlPqjxvq+adzBi44WEyK062/HVKpXnrLR+RUQpXuehsB41Cnf6qr+S
S7/guhsoeKxo3DV7ag8Xh/ehFurZphvkBBxg7kv2vXtYIGpog+xSwB5c1v9Vkpi1wRGZ+gVBUXsb
WQ+onhraW6dutatJWdNVz196y2rOKL/zy9AY7U4pJn6DUSNqiqKQVthZ4+xmH8AVHe+pMiHOw6qo
CwXCOCt1wzLQTRVZvszi+A4pkBmnewJC14nwOFdd4FnLuzkt/Q1rVncsQnqTenrHNJN7KIIJRUL/
o1KX5CEbbN0LxnzYRqZm38iJJY4dTQRBKwFSACm4ymnkvBAaOTrtE2NAR3Q+rcT4fNDkP0/ow56U
cD6morJ2cd1Vh7bM7Su+dxopHSdF1lKNniBmcz8q9NOaSJO9hn5KnwUjfeCpJg8KwdBIoPMhBwe+
ZcBYNwIAiYXDNHCsl27XWXV214jcRURmpWchG82G0qSl2Y4exnEpX6s0/pmbSCbGasZ4qaNNJgiR
/xqM2DjhZYlHHk5Vu9bYa+AJpvTW6WAtKUs+PaNkZbEyb+ywoXVlBa5CWsO7/mySkccWmVQ5Ebsa
+GeORg8IpcAybE0bXHlY6pE4bmOLzrQmAf29FC1aVmtgHF6nU00uiBCBL/WYmFcxd7fFBTULplHZ
1r36c0oq43WE51SQ3dSq/hRZNvJg2jE9BUjeA/OT7WnTza3Tu80m0xL3/MHNDCbhqcR+e3UOs74i
dojYfghncC5ZvTif1E7PAb9t3AcRqDDUBcgDSaXNPu1kxnJTvQlRCNx7MQwdC2o5BxQF5cUPaMrI
An1u2tw5QbuTP+Bql3Kk2JdSIEb2tji4inrkOsDcYEtppGQFZjVx0bphC6+q+hs0lesPSX4cYjqo
lQVXmZaTflZFh34ieafAfXsE+t2tpNuiWC/thG1Fd9X2kFbzvQTiof35bjxSPaE89Pov03k20CBR
I/eQdBNDlYrXQwTBy4CJQx/GY28ayKMz2DyWOmMXYyrgdRKOF6J63NI38DoQAbij6Rwgw4yfIFSi
hxCloYMSbE9JXrLNTKy/6sxjS8yAxmrQaRQq93hXLfxcAUfwMU9fonKiRMz+akx6cbWdyWPvmHxd
Ha+TU/gas9ZjrRJ52GRZ4JWD6mxcxLQXBS+BqdsPhttWR6NNH2oi6X1VHX6li4a5JxLeosLDwPpt
s0DVzlNM5GAzR1IGRmsrEOG3nFTLfdyj3eqjePI1hYrBsI8v619MhXtQm9gbBpLpjsRu73tlyjeN
JvJbSpXC2GTqOYTGPxtU8nhhZf5ihe1OPfCL0kT1abL7wrM7RSEEwqxOpIt/xZMb3vWimlhqI5SQ
MlYDa/JCYvtMo7QyKndiaPXsS9rlqae7dXH4k9Ll/kmZ/7kckpqXv1HpHHOqUCWVrgpCbP5KpSc6
UJuaWOzZEtHRRoTOYd6TyUJrymyqxyAobw2/696mxhXPbUX+cPCkxFKkSJvbkaIqZyOyMffaIcJW
MgzUJjNrcrcXL4R+Ek1biObJiGL7SOFZsV33yKAZxH6Zquf1JLES9UfmDG/FxG1FEYNz0LS2wkIj
2/wgqTd5U6s0Gmd/EPoFvyr67oSAEGV6GIAHpiVIkTZg6B7iQ5D17QMqWcaVjm2LCc9ySvTTg6H4
KTaGXRZpb2RcDSdAA+LIAYfwn9A538BsUYSRHVfQLTSh9Rji9cHSvxjzw9Bq3zVBkgIzBgeQzZc3
FeadnJrjpHMQpajyHt+y6GqZVXCqDIyFlZlx8NCrlSlVvQF0+xo5GRw+fdRzQxbF4kZ8twtDo0lx
GOqUdORwj2zCygcdEFEzeuzlw1szsPgy2o2eJSzwFpjHVoRc/ojThJWJB4qmIEGJ3gl13E8QQ8h9
mAL3Cs12iMrI2TlzL+KKJIaX5pRv69+4zfKNVIdfK5BdJMFLTwKP1zv2caQKBxxtCnbrABLIb5jU
gZ50hU+SJUyBXqwezXAiIQGrfDNr904iWXTA23HQJvsL9zGl7VR6bFKD3jVChyDn2QuQxm6KCmcp
dfdw6lDucVq8mdSPbFeyweGzPKWltnMMjW45rX+OJJBZB2HpUQZCAL/2NM64T+xAfw8TARAppRSD
XX2DTNkDs5zWM4+SDK5vep9JrKaSs1hbpFfWWC+EcrBF+2Eqk/iPt8n4a/Q3PDKxeY5uGLQtSYmK
+5tUx4osfPgiWrbkx5w0I56QCEobOhnVm8qeSW5NlldDCwpG4PBZtylslpQSUHNwyBKVoFn8tevH
w6dGbkDzEQ05Fm6m463j4m5Xw+OonDQSd5FQgLe7PT8d5hAwwFxHTCj4l4nlZaWz//2kkAlaf9Xc
WJCgBgVPOt1mKB1+05rVEQRMbITjNrYRI1cREvhwih/jNPkIdKU/qMb3FcNf6Y0VFlqv6Ri4CM/D
cIlje/Qd1P64fd8NNfcTu/ljwqo12bbjV1Q6daH5oGslRdMSAK6qH1kxnMpFa8C5oS+yhnmjcQck
qZpe+f/+7eko/P727Rk2nx16OoPcyd9itUoIGC1qO0i0av6ayno6vRnjXTotoS/wGPDiYePuTH8F
llYI2ZTchJ03HDwhzdYERpGgEKbPiLJHQo99IwfV7uwOSxHa3myJ3v/9a9akzOkvMig+EmFrKA01
R1BB/FviPFHCLndZDlyomIc0WI79Ur6YNC9gv86aQ7UE+xBZxGY2gE+VmJj0UczocxVSUnpq3JVB
GTf/8TXJx+C3r8kwNddy6BNzNLSR/PM/xZPVeobfCvIK6zMGoU6lAQZ+0dGmOzVPrpcJSGPqNvNt
MuOJrVS5dhrBixIaMD9L86l4JZXun8uPeev+4YMljZhoc35QPLvrc/2nL0izu7ZNoB2Qz7U6rqvO
9DI65fFrWSdenxDOrovP6E6KbW0So4zQRf25aiZX6RbZqmTGiMHdhyZqgjFi8WiK4ev6GLBnXzMN
pru1v5Uy/XAJoXsJvUcFhRooGXV8H7UgNJAt79hMymMqFV5G8DNUGX+JMj6nzQTiRCGqZziL+qDW
5VHXil9JE4JzWZyv/CJeUioc7NWwvbR+WAD2JmWR7gCxvs1d/UDlb/AwEUzYYm3yC4U5PWCc3WgR
ynm8qeSLJOFe1LVLkVL6gwJa9TwijdykeqG8zK79BbrGOs9LMBzqZGxfi2h8K/OxO63Yca/nqqeB
e6Li5OghRttPzCfklf2XqQ4/zKYrwPiT8mxxabHu2qf1Z0eDQ7HBPFFBY1fi1P5yw8zYGgTMfdP7
9iu4JndV9lw7DRrSiG6CcfpjYrBqhN2dS9cgOElh/VTdtD43MKt5RjvAlA/FhR5PHEiLsqctOCKJ
B1utYGMq8XV5ZQ+rJKdqhQoREpENr2gaxoQSlwoRVEgElexdtO+UJWfXJpRSMDVMzrKjZWOaWFEx
dOYHdI7A9sRAmqNOQFS+TRfLZSfBq9LWTUunG5oC3JO3xprvEa7SDX+DLAcH0i6KsbnUMuxuJbbw
DCqeKSJEUqwbIUNFR0PCCuGpjaEdDOdoNsaWYD5/0mkpQvSObTlJRg/dqdQkSe1RSeXxdoQnPFmj
u8klAcR/mf1y0aG3zPiaIt3ZjJQCe1PMzdAnA1mo8rclUXJE5sVdkysvg5G/RS3pEit3vspFxxb7
SziX17ETP7WSyigBa0JgRQR6pFwEfv5d2knDiH4hrY+8deK0asGUB8FVQIVtBvEpS5BynlXX06sD
GeRc2piEiNYYrfa15sLop6rdmkRDnPWvaV5rn9KmOIC3WR/1ddVB2On4AEGu3xTKNW2K90ZLiJ7h
V+MiC2k76o/NWH8clmjwKgU/AoZwHJshugy0I1s7q2/rJaQsJPaXMckLdblPaHGgWWLwyZUL9isp
TsYM3w3ZM02zLPdQPbl60vnwXG9maVkHzFXkIzleNw3qO9k2EP/63UR7ejOr+h72vXrSokLBTkF/
LsTOtqbdal8vy3VJmfpoxDG9uTFeaMnzU2DUu9HgJyKCZ1d1qb5PrVDs+6Y+jGY94d4yEQGV6Hl6
VQMKMgpCDGlxQEWwCjLpcI23dYi8MtOtPSXLb4lwE0IZMvJoqXeSSUdfo4q93RDBe27cetJN/GZo
671JU+GGKHoFLInt327mYyuBIt1EFuc4CpviRNZP9GTYJehuMPnwJ/E5UcIvUqPdiPEoSgRpzdi/
B3Gen/uluOJSPpajQtJDRjG4jS1ETPec2CBcHOEzBOZI0TXpG624YKgwjprZ7c3cX9FgQzdeDTIF
Hkq4hrCSi4ZhG5Ap0fJca8zBBsk6TluIvZ6IZGPaKG4dEbw2KNlYTy9WE/XnGM/6hi/WORE2TUOs
pvgZRXA4UItzpofh42AYJFLayl4o3TWXZupRm8dLqUVf1aWqPY3g/kGp6amC1CebAay0/7nOU5FU
cgxSqGK0of7EGCYpoiV4Ww/vrhp/Dr3BWgwpur7EdVX/IuDhu5EXGs7LIjwmVXxZxzj6tN5VBYF0
U5qOfygW5IFgyj/WIZXKkz3IkrmbCVs8jR0CqZywl3I5zRom/nXGCGKpuJCFZHHIIk2BGLil5rxg
CwA1qKAIIvJ+817ZZ5baeBp8YT35ao0ysh/6owg7TK2ornKHZEOrHi60XU43fYKzH8IvfaczSBqk
lo98DjgoFy+tFg53eUv9v0xmvQKc0X5MRlioQcCrEMqUuDNRLBKi/J+4gAw8BbkZ3hqOhZ1pkG8C
gczpJen2danqO5gJlSiIDbUPN8qUUqLAQEfWQRHc0F+QRngUSPF51r+UfGoPQ8FpkMs9I9GJmcBM
Wh4pDfge1Oq0o8+beo9EO7Fo7EyHNyuxSK1b2VZycS5SIF0naXeoko++bnYBkeNYr8IrnXXtqauT
a9cR8ROhRBiZjnxFJ3eyrbNzYFKkRd/HZplV8AmSEZMOgeYKYa1C2TiCfCXUEh6ziyGP+7dVOFK7
8xUPZbgb5DIVTv1zqjP+RSGrWKujw8GKz7OkR/nD4DIXE9Q8EhLvIi+PFT5H+eNacWcFQTA6UcB4
ZzmuZ6NupunJEqV9xaayoW4mftAQOBV5nvvSl8I9K2eImmyRde7UO6YRFmvm1uItF8h/MwUJKmJ/
mEPQOyUpBS3y4Mp02nwsvbC8bqksUhQdcWiK5Ccxz+420hFHxdPylDrJQeEt58g3yaUhcRq+Zeza
fKfnxlmXxzUVfndVMeJzljQuDDTaMpXoSwpQiVJipVySKcATaGf+qkQQWYDMXiTHbtQUAp2gaHox
1AcpmDKcCtdl/4dUDXWM4Pseey1G/GA39nTuSGH2+syY9Flv6iX81VmAYfZLGhSVDx7wQYBWzw8D
EqLOmCxtnHugThhIxQ91GmyPmlck1Kg95KyT552FiHyu8ca+N/WU38Wj+7yoCvGYUpsB7fSiJYHr
r5/xenFmdarRRKZo5xm/XdWqDfKK5VxJeV+JVnlHNNGrUeu5P4zVKXceTHDHq+lMFItnIyGYQidu
28JgODfEXugJlEmHcAvNGmGdSXaqdO1GxtC8q6L2IAeO3SqCCpzsta00upaQmyGmwaBOze6mqoEY
VaN+pG/0XUmKo/wlYTKWZsM55Ub7M+VXrabTXQ2KW8a11iyhjtaNs6F1kzclqIr9qpJJgC9c2zzk
I4kD03hEYev6ZALomwTyC4FFEZxWoYGZqA9j4Sz8ML3Y5oyEfv9FYcglV1G7diW4YNQRXGiLMjmO
YfIyTmF/RMz3MmAI9ceqv4FyfRCsrfsgF/m21hwJHHqIF6fbXCFgceLgbOkqGM5KxjjxjPCoKdlq
or0rgUXEDhZIrv2p/m1Hsmdyh6EsNGPyD5aX9c/1PHknlC7GkZKoaxw4hGgWwWEdK6MQZ2Jno02g
7jUnq9ewJLSI4UVV8B7kvFMQ5dG+qZyYeKe0OVAQ8Rg4CZND3XgCh8yeQMn46rJUEquk/AhnegTr
vpsp38qcfWom3O426rp1GLPQqwNmIoUIFOvgeFqciHueL5SsSNX6qnxc12gC75E/IcwgnDTzVMV8
jNbQsrD28mlO9pVjc5eXCWNZF/mrhGcyAaJ6nlnD2XEIAcNLGUA4Ia+Nj2apkE0vBejpUHnDpNEJ
I9cLOoywogS1H9OJeDa5zrWhj7z1d+pj2H+fOkKPJXyEQQETLyUmLeKMsMb9mggQ+UEqIWdpHDda
hWIgdXrKj2XNoNrVobEzB7Snq2iqQF4XR1P7+ep2PadIksTX9W3mSIN5KyE0SEGMoO2kjKfEz7yV
4+boooAcMoQNdmsdFycxt8JU9p+Cn6gwt2qvySyi7wtmzy0Pb+djoLmu/7zt2FqWCt3oInDgQJiQ
PWeFPlruYkdpKJORDMHjNOsq0/g0lpFh8xipUXFH1deZeJc7yqzJPRTf20hvToFyZBJgD8wSsbUJ
M7itsxRSE9I0N0Y6RM/AY3hmh/AaWqE39dAdgv4PwiNtgulHbfT70iGzpLXTC5YdQl1ElhNgkZfs
CQTrk+fwNXEBwgeZeEXxlx+I4Lq+Vyv+OKgNKfs6f6awRXgl7hRbtRyy5Vi2fqwr1jUhv2dtaw+W
qVfMsw3aAOWIPdc9qIH+aeuZZh472bp8sRuM/XUlbtYYIhOng8TLRf2jC6P4pEQwYvCBj7RI3qc+
5FyNtQ+x5OZdN5HLlHb7qqU4P2zZzSjc7KNLIawDcV5v/1CM867o66eYrIxLsyjQcFIXvL4SNdeF
L/MIHOKvyE9A8u6491qQ+iHgjbQcnzwdutehDp9W2Zczm69NRrtpJJV5qOPwoW210jBOsxQET0CX
J2Wsn0kdmo5xNd0UCH2YebK94u6QqLPftJN6S+1gM0pv5FJY1NC1CYluLvSrfEdWTEoAmLRteotg
Rfmsk2eduPAzmX97AzZka/XGI0TeaxvopI1TbcrEMNdk8GWsiDTWrLYRS1pYYnO2dzXFG9s64DMz
SDjYGeli7Eg0QzlYFVLn7dQnEAliI7yCW5HEqqTbExp47vR6usHUv0xWHJ57k4V+KoejplT9XknN
6Qiigp9HBPomTqMvqyB9ElrlB51tk9fYuEhSRncLc17tgrGkZdyNSIpsTIAQqa8E0SgPi2s8LmZb
sgxEI1+BmW2VCoC5DWavM4gWGxKSK8B74H56YiAoDoOCXArULLhw1jsx0kMEgCOAOo1QuY9L5edA
KuahGVR/YIW/1KwwKbLhrOZj06nI8jS7AHDppSUxGj6GsKcBGJHseq6oobgWqjiHaaawjfKCt6Kn
yUnY5zmIltOY5a9KGTnECMzXSkMxvs6YBQmDakzO63pvUdl7zwqVUrkYAgzf48sshozZPziDP3EW
NtgspvJrLf98P/fPcT9MnjMQFJUrFXBebHyw8n3JG35GncZRbmKS3I06XYnsd9ohG+unitytKyKo
z2PAIhJjYzJ63nBwEwiXcM2mTm75WsWL/ijnPj8K9RHmLyvPfQw1YPFywxBzDGDR9Sd7fMiQEm5b
8OYtZfHiYNE/tiFMp4BgIw53ie/pwH0UpyzqOrwFYVv6FvspnEo7vbiJbvgFe1Dfm82noply7Gwf
ybe8oC7DHE/rq7Ni60VCJuwSv9MFGz3MZXLGPVbeWK+O/44M/hOAbNiWYcE06aql6hI8/xMQl2VN
706dym1IUqXdp4wl0bsmaRpiJ9B3b6fKZhGVlz8CVZYvt5UXP/p9/v+7EZPvnuyQTbseTYlfFeoL
Dhb3MVordRPEmwjHi07XMHejGg6WF1VkjIg6Y8daUn3T6gF0iNncszknIVY1/hP4/CfkE4+zgJ/S
dMISfvv+RJdZ2mjqZH3q9jdcZZgNsuWojs5LorG1Cc3Q95oKHOssWb011HRB7SSuK/2duJAsetCe
lMJqIN9ScVIc5h67UR5GO0mPE2WfE8K0xxaVLF7P1CubiORJqPjOPlkDSrm5M49z1O30Og6P6wzh
WNMjyeiZ/G9Q1JY7xBeeY1NHgQBGtJPLTshioNf5E9ijduzy4sylWXoR3cJexsajwoYTdGIpmIut
2yJ6BA8qH5JkmdUhZ5y7k8sP2jAnBeG8arJFrLfJcjpL6oEelS7s63NKAF1L98pRLTncyxHFSZQO
+TlokXhMUOcAeNxBVp8+Um62LVN7s5oWh1jnpW6tF2V2Dzpy+oMb1uW2NXp3s+7o5IASRYPu1O2/
Gyle0TTixy9odtuoQxtcqGP/I37AI0py79OIMRJRYrOrXCTkYVpe9GhMPUNOOwZjT6XrOWlJWCEH
wi0xYQbkkhaE/rWyZGyMqXqxSvOG+w+dDBqaA70GP/HcouaWj2yWVLiQdcXXkJ4QUNMlu1nrbYzj
E7ee8HUqMRC20VI81MroJ5yVdpXbnjowcIcigDXICB4cjU9gMI4jBuqZ+KBU7Opy+oYkI93++xup
/wOlY2PugPMQBo/f2mT7pzdS5BxDMbgpCjeuEKDnHIhtiShy7Rn0BZnOWjMh7uNLSaURP5Jy6vW7
1RDEtBI6JbENtxRxzyUivEsyDX6mzridGzXYdIn7kbEq7NqJLvt//9oNTZIbfyUaHFgG1gVs8Sgm
rN884Nz/Bdt+z+IDcHuP7N7yqEJlpnbnW4s5KGud+jkXTDe9wh7IBTJt2ab39GQCMTU8R9JVwoOm
nJumC8mbCz+UhS4kYWIapVjjiCUNt1kGwoF93t6Hev0UJIl9iOzjyg84rYmVxImpTEAs4xmC2nat
5VVaTnEFp1/H5HKqFUaqTx26lX1XFrZbtgdkonQ1dhWgJiIuOXbh0c1I/2VAO8x1XF6E+K4r1d0J
8286FfcA5OGXRHe+Oy0yslTeXX3HSZAxDO141v20cqnTbLV81xGW8IfFoIoLTHvGDHllGLrXLsZI
alv3VEOt43hVWGLntOE9ZMLHdZdaGzFbGRD515Jkl2kmQSxorF8QrCC48w/MkwV42VU109ekHll7
jquJaQVFwrTnvUUDLFHofVcRP6rYj5Y7HVaSN5HYlVG9ZrzJHum2Nq7mk+4yBbkYnEBL8Qm65PaS
0XQwkSx+rghTnZ5A+fDOSOot6VACj6jdJZwUxhpi7KQhQbwzmEZmecBKCLKSih4jJAOfKvoNqTlg
B1VREUCmfBijYZ9L2h12YfSrDG1a0Mlkz9B7MCBOt4W1gc7Q/4HrqZ5ALqClFGbzGsn06XWuNqXc
x66Bqqjt82inwp+F9nJDxc3TyqAn+kjgeSkLGG2bJo8EYcQIPgsFymoi/VwzBSjVFJ8odUdeEMce
7EWEysOYz90CoQ04tTci67E3mDnWBbY19rou487lHy+qoNij/G2igceeC1AVTBoq3IWkI1NigD0a
2ZGv6t+dZGx8tB1ct2V0Wv90bZOdnjXDS1Sdio5/gyoz4jrVOroFmh9cAwuKcR8KCmAlogstYOoi
cT3W2A8upjCHi6vqJxMy94jSk5tXJiRUDdYb6NtHA1LFw6byFC7AW2t6BwEDxtYycuzpFT6J9qLJ
2CheoOua2JGA9TB+LJH0UUg1n+Wv4GgixQG2hhb/8zVEmBB2KM+oDGC6gvWmvCJFlzARgUi29er2
ajqS1ZQheAsXWHU0pCi0VNLCsRTg8mq06FYvPYEX7gvJD81xnfQDjeoEKoGVrQgxCK7/nyWi88wV
tVeKAVUtYAAyi89FdX0IVohTTWdaSYlM3KxclwrAXYpYivXkvzAAtTFDlQEExEwQfrkdg+4WdByl
gUUjS6q49ymMceDb43BojZwqIZSuSxF8UUNWwzbDQtBSvxx2aIXgcvBUD+W5KNufyjQjoiMFHUPg
DKBPpmNJCn+l3ZcIvM+oVeXFHtqPqJnSc4svYJ0FXBWHZN/Z/S0K27fYJc94ndqr2Dqqk6Y/UWX8
pQ0Wakiwtu0sqdsjv8o6mB1Pb5Q1yLYGsM5QxSTWohNbcqv0o4TWYbvuiMAeumtYREdyqs1nvIv7
KpHgYyXQkMIe/te0tUZ8/PX4dw3VcIVpGsJUTVXSvn+6u5ZKHzOj5nntCMbAuQh8m85Co1Epp2UT
uz97hUultGQ5qmT5HiHhf7EA2ojNHk9jzVJFkiirGbd+iLXoRRP0VLTR5C05CWk5tern1BDvtjJ5
7O/lqUUly1uK5LMQh7gT5AWkLA+uINvJxCixc0ZU4UrOGqlYPWq0wvyiKN/DODZ3gAk2AZJRsi+A
WfzKDtE157fBVLkEdMaVdLFPXcnWYs+OdohTwj0k4pVGQpAuYTfUGPbCS3JYGImMrP9QSC1nOKTN
qerzp3FEgBnJ594wvlSjkn26gXAAUocH+tlGtM27UZv5Y0J3+MKatmIEdo4vRaFfGSZvq8XW9zUI
A1lBsQsESTzmE2zz4q06lSojDLPBuGyX4eyv58kogxNWEJ9enG2huw8tq/CW0nC8bxMsQUuyuNRS
0dVKmLfVbo05bXaryXScbRLf3GyXI+AKlvimm2CZ6/luFG1+NimVIhiw/+Im1XC2g/de+1KnXB6x
ORg+IfcD7n40TOR7PhRyqBNSMbpqRco83VY6sEsHUte0y+sU0pusNRXGFyXcmz0qTEiehnf4FqE8
PlP697jSjyuDqlTD6OmkspJj+JM6nWhb1CGS3UyF6QqyqzmD6vew5Z8CnLlP263ergZVmu7xyZuh
iTEbSU6R5r0fioZ3T+p1VoguHPFeOv141Dnqb4FFhCjNXZnfqOV+icw7/C/QYwzwC7CPuCQeq+1q
40MBBxRrGJdaNcaNLf2k7TR8TE2MliPUPu2Eiz5ZW2NppNY14ouJgSOCtP5g2pG5iAwOo9ETS57v
l3EyDoFOEWReF+6hqaz08u9Tmv03QZQqCC2SZXW2bSAz/G1I6zgIlExl3bGLkMqINMN4o8AFZKPy
03HIDFWM4ZfD3cijmZOgCd3yCVJSErCrHc6bCcfczugqyKRFIYidmROcCPiYLF9rmHSvI8Ic7awM
KAhniHFIIgehkKH1KhEhZrrr3YyLC1zFeRnpVkbrzF9EjvxzFCyGeToIJtjXZSyZTUaqPmdcwzti
ePMLQtXdChGtL9xo1RzoC+aDlAaTnUPrncRPIF5an7va68HGFjuyyRRi3BFZTX9NNqK6EBcprOez
MoLdXNYffWo0zxFsJecWzruxmS7wNimpp40/BtPjupWFUxa8WQPKL6tu6v+SO/1tWeWDQaUjlWqO
4Zrmb9Ihol35+iIs2uslMNqx4nX1S9SOy6HKlRgPVKvRFJJF58poj2YvCIRu2+26C4SR6tmFi1+U
km5aw8PrSBhHrSnBXZRTusOXPtCeRgqVwZNPABVOzn9/ruiN/W3458vXUaOZyHqExTH519Nft6pA
o6CLFnQJ4OFdR3/bCjKcC4P0dNVtscNyMH3e5soy3UZ8+6XhHrqoIoqMgCEqWIZdO6THmcTXLqFt
pw27jryb4T9wD/PvClvuJ0I/XI0CSFRRvymiEvZV9AlDRW7xSFAX9L7Ta9nWKEv6ZFE6jxK2J82T
aiiL7AXbOdh6/baCHgC7LwHS4WVQCTjBPoQKBUHFGkgFkUSj3pzvDDNqKRdzUAMgDt2Y5JbvFvzE
1GjsSnACYp49pJhvWVANfgxMmVuOOK7gOPDc4DukZMnMJ4J1yDUo2KI73KrD8LOb8+/g/NY+cqsn
TeYZaUbxjF1sAabrkb9kI9tA1F2IHf66UgSFbuE4K4sPJYyuyqD2vkaF5K4GivnPAeBvT4DJpg1w
bdBHJbTfnwAqtZc+DMjd+D/Gzmw5biXLsr/Slu/IxuRwwKwyH2KeyGBwJl9g4iDM84yvrwUou/qK
uiZVml2ZpKQYwQDgfvycvdceet7YPKIOR32NOQ3WE/vvofJRl0M8phsBowunu1xGxvgak5A5v9dZ
mG7L8Tj5A3UMRn+4Rf/msnOilmTHQg50OF7/fIsGptV7JkJhJqqMuAvXz1izTITuSrdWNBoDGEhX
bQ7G2bWGpe/Tn6TW0Q+MI1jiZtIIsh9pp59xErzkZMP+4SH69fiv8vhwBpQI0g3HMb88RBbTtSrp
3IbeeXGVx7jvHKg3dCSKdcy9vKNPsS7UCgIRKrPApEXAzG0gNIGmdUwi/S5nPoQjLLzG3cmgN5bg
LvAlbazwwUOi0Rq0dXQxPv7hk/3l5M/7NnTGzAYyW1s3v0g1265qeLekqdQWwadDFX3vIlDPEShd
t7lERkz1VIP7glRMOujYRRuA9pCIY9cDWPJJovGwlj3Fgd4Nf7otf1EbqoKeBCJSi89VWurXDc8Z
6GWWMNuklWOUrZwOH45+NQOImiImtSPX21XuKvmOGObvDIFr50/X9W/uvEkOqmn0RgifsL58PkUM
OaNtOE052X0vHML3poF/3mgYtdA1WI1+qJm9tlp5KjLw+rbYMHeul+EEq2DGQfFhA8oKY/9ZxnV/
gyHdPcwaNCfRSKyujprZFOAkj/P8oDZotFJE0dT7w0/i/PppWhpPNxeaT1S3jekn/WuRr8muJo2E
nIFQ2/upw4hlkj6ajbzumuwdMOTecvmLAlQz/IyaIwD1zdyRmP++jVzsKJ646Rr/mfNpvkx91ras
ER8KSyKTXgCY81R/NsXPYJWQpn1s0lkoi0RfalSxPKpbpc/fa1CfJICn1tJy5Xs5MZ0qjpFaDB6d
Y3S5sOpzohHcPBcosVe8mw3x0mNGJ6Gf/DuT+GMoxnv43t4F9FyEtqzC3pTln+gvFnM3IYgiWrip
CrmbWt5yFeJsOojzNublWU0YTr2OIDZ04IQRAHsdn3vSjY/w3TelGulLw4RsMU/C4tzbjG7JJFrJ
LnNPndEopvhELhXiG5gtiNcUsshtMKmbKs9F6Iooxpt6j7HgqoZuq1C4imKLhmq+2GWPsD4f+WEd
o7xgChO8Hhmwv3/Ezb+58LqmstyRdWzbmvFl8eSjD0OduI3l3NZVEyU7aWhXFUiop+TTa71bGhn0
PVL7TXSmfyA3dAIMY8M22k02GcUEKbWQrMZ9qo73RoTEJpKIQGs+N9rKFyTMz/MEaB6qgiVbUBJ1
q2JQP7QWk08aOlfz+NEV8PWLZqwWrT428MMGF2MfeYrTltnmDOEJD6L7SZewdWFRER/+R031r9WO
ZdpSwyKPhclEC/fzY+DUtZc5UyLBfF5pKppRwiiuXcw18w0/62nKzvuGDqchRZxmjNWTiCqH5M1O
SLzPe/EsYqA4cLfAyyRyq2CdANQu/7TrTcXMT8dy1WLRY79zLFZpvME/v1WY6ERHegrAuwxpU2Jx
jEL7w/ZLU0lh7u0Kyz6lavbBBQOZjm0RSBBtK9gCy9/fQ+JvCi+LDU4DtiuFhuX1yzoY81mabk9n
cqybYUWXBuvXVLA7dseMGSmQb3rnUXF3GsLCKaRm3TmSjM985DElm4hEhG8/CgszqBaxknxU8W5u
phgTuoqceovTNyGdOHpqJYtWphzee8UkcgSeDH6zxttUply3LlA5LXrIBIiPTFGtRd57d/NqMJLf
siU84cMTNBRm1aqGhKBMzTNMsXwXYScChLYmxgNGANpyxem/WXadb4fBkvSE/IOZKluPswvGd+yw
ajJs3FiB0UXyWzLFqaUrC32kXqGMFQJJT2V3F9VghonmGGcK8FTcv8V6fhhUDzN/6Q/KlReZbxLj
7kLRdaygvXYa4FrQV+1lHJw4OJTwTOy1asb7GnX/yUo4QA5Jd52nCw4ejLvL9C3U4+YQRBaECrda
ZlbfwstjGGtmDj7C1hVE+mR3kVKI1WjF3Ra1JWd52mfRZJnUSsTzevTmh4hPZgF8G5vRskmUV2SC
5lExYh8LA7t9FYlhHTloPLz0u0YeJfRFMswGo7r1JxpbFxKNEUfvk1FLLVtrW8TBsBljUgyDFg0M
M9UnzgMPcPlJG9c10MJBWa6HTntoJyGfkaWkttlpszJkvZvbGb6CmzwAtIo+2ztaxGkwXVbvVRNW
sAffnk4aOLxpCSfcqd2maA6mccN81O1HH3wEhGYCPgyl7R+DwMPyFTK+yjMKsfCHgg93xjTvNJ/b
SWGjT53yuXDNIripdV0hp5bJwk9p+Q8DsGJKns2sx4xqGq3eUNGcKGH4T7f8vMopsP6Qu6Q3czNB
AtkpajaNsQqIlPT1DNhrWGwakAZaR7FaxDARp2b7LCP60bqejnIxCXi1VprbeTEpJ1mjRkoAUYLr
nhUMRuxb5vMO5t4+h1y6p8HH3A/WIgy1tjpJUVguK9O6VQEaBUmP5mGC9zCVeWti+nBlijcgsVhW
Ge04FaXxD/GUajPnRa4GPZHBj6difI1KmkxFemJ8oO6LNuIzaNDfzY+SPRoPlIPR0rC6/Jz31Xtj
yVct18gFVEKyskpyP6fRV8PCSfiodRwQqSwMURsPSGRPYQaEFX2Dugy4nLfgirJzkRggUu0z8u3k
loz14ibs3+PBO3Ec5fxrqgVEmrFah05GurqAimq1F29A7MEPTniZET3PzBl7LK6jttF2vcmUqBQd
nLAx3Dap7238wJJI75DT9BooNUMDxKaDqSNf5ZwySWVekXN3W4tojuYZznM7TfZxStYdgVcz6M0t
gfECsXwbJjvA3LdObOwuYYBrdb6uCpbdkxLSf59vS+kW0EDCwFroUUVnBgTossgU4woF0L0MGG2G
eb7Res4wfe0xJwsqXm/Ip8LGg/7ZC86i9HSmLqPzY8Y0w1H9HPWZS2M1doUCY4qLrYp3UjbMHz8j
TBJnO7pPQeXY6ybwriJXv5kVVbMa250AxaTW6YRAjhc5jh/NoJu0GmnsQgJV1kaPq8ejrz6R3fRK
5QL6POjhxC0rjRHXnEm3Du7yJC+Yh37d5C9rIWwIy/8wByT0TBi5hdvqjXqUOxP2KrLxoyQFblaW
KHYJ0TOXhxm3PHeE2oToBYY9OEGksgqZpV5kDg5LAbkXRsjOJ42iqCvSVAdaTUrLCo16Wm1yd1lU
drKb+4FtRrpym1WnoXHMHzxAJBSs97FanrTeuDMaWKKZsdSK8m5uQpGuAbSZDbaE/bbKW6e8NmzA
5jg0o6ntRI+S8JeA2LdM59PWB9IE6RjXk466DtxbsiaOvmjlzsvHF6LWyF8vAYdaKkkLToG4RFOq
TzuVtwEjTQQNlAs2w36mSNrGbZKnwApeK/hz83KWVfaVqSPgn3cPPNF7T9c2g2nZ67m/MC8B/xmp
nNPRt48zxKv1oSjNT3TKOgDFudsQ9s5oC+7ywleT97kpNUvBeslKhtQl3OKBw9Kqx9pbVWLT6EeI
7ygC58VuXhzz1rqPkEUuu6g9z5WSnohgG8fGc+ynV1mBP6ix2RsmiZEG95gMkOtekOU494rmFWOe
QpYpNLEAadZiOvRAGl+iWJooHuADRWa/z14ANfLvk0m3MJEHZ9jcvJIUE+pRAiFYZIlrrucWe0Ez
uisAKbqhBCfKQDwpMXVOQ6x4mnI1sn3srTb7sdr+uMCTNHNeM1u93Kj5xOaYVsgaq+hC7c2NP0VL
TarMeXGem9n4n9ySCJNZclZwlttHFhVAsvUJaj2Ejo8DuEexNSjVsbdhtKVq9Dp/yPO5Qp34qX1I
MFWm9a8kbM8bx3w46gfjXKldtE0QXfHSPawlXd3ZCodsNQx56vwCBnzOU4VbFzaLxWFlxtrB2Fhh
5sBrnx5QD1sLuCbNBga3RSXdlEv2DlQg2RXAnQ0hz2SO29mJtVneQAfYGS2jbGEisuIzmz9Kmj0D
i9qQYIuTZPoloEcnHkhJPYaEBU1mUQU31lhZlPrQXZC6Z38qcacj/JcSl8qWokZgFf3V4RjFbi1t
B36J4sb6fW5pz/T8aAlzeQA34WgpPOL0PJxoXgLWGuHgi4IHaxlMIMZOIKuUnvKnnsivjXaLlAAL
Jyidment/Vx3+5XhNk4L6bulC73UaJshjBQEMAe4xYgkGVbOqD12NvPiSkLfY9Pd/L7e/pt2EqW/
7ujU/drfkASM3BMiTGCDuhPEPYzdYy+H72ZsXnCUr+MRNPdM3J3XA9aJfje2j3XOfTq2LgGQtfK9
Yco7Iq/1zOaxxpG7SEcMPgWJ5mVnhbeS6e3v37RGfsfXi2lrk11b0kOkG/blaFUNdjeYQzepmcip
Z2dRd03UOmsAKsRZJcLHD6wSLmWnN67iYgtknH0q1fyUNMFVgIrtitB3e50g1PYgrGySEA6BgQb6
9+9zbhJ/uels09R0QcoZD43+5SyTMXBEdwmfRZPgusaSSL4yK9BExtWPgznisSNX507xoFyElpqt
uhZqGIHp1UYt82bbSVQwMwt9Xul6H+sPkUAsP6T36PaIbzOmO2CN1o+lpgJdtHJFdzt75czcfC+s
Yz7lqwaErK3nJa+wIeh08HLnzgnMaPDkiMOZfsMhbvyl2Qzqxsl49qOMaMrUvs8THWJ9ayORrVzo
fwHsg3glM47Ro/cM5HJKOPSNQzcaR5NzybIaafA7uAKqUFlbUfk4b6dBDt7Mxy+3sO2MnFoPoVTq
76aY5nkmkzOr1XIg71pPXtt0fJn/mhF4yll/+/uL86sPW+VwaRIGQ1NSwCqfGpZ/aVO5TRekvsPF
mf2UM1B1XjeNjmx1i4IQXToyvn2fvNWigb3G2jDPGaOoetXD4OYP72e6Gb7cLKwDGudbHQmG+fXg
y6wtiWj4wprvR0EWYq+sODntR04HGyw19aLUU2JhmnrXBDbm0fKzwqh4hThg7Wc0K01t0rDgwfn9
+9Knh+mX94U2mmGImFRbXxapQsJEHRv86g1hZmsFJKPnZeZilhTS6SIcM0NePB0AVTMvtp4TEZ0o
QoYjcbJFB4sQyzMemInW03cA7/8kJnm1U9JzCwagppUTySPSy2OSs3v//t3Tfvrl7dNWVRmYaRMi
QJjTWvKXy1xUWd7bagVEJkQ5ruYA9qYzNJB8u2AormTG89yepNGA3MMwvwFwoycXh7fddIKrLBPc
U1q/dkY0hXClIA7i4codiA5J2sDbxgYhCYLSAStR9hQZnOl4gRcMTOrkWbDQcdsjSWAAcKPMeiqD
DBMdeuqZhDT7AsiE/d7QI1v+aAh45S0Woqc45AA135BtQBAhwgICMtNxR5TNbaLohzzFGGZVnK2T
4mq239aT4SgrHsi4Trazrmg+MOgK8EXTfNKE8TDzqVMgbjA2snu/lJ8joWbrOuyahVtQ1QqlbpfQ
s5mEBgUev2Q82Uac/fDtuFF1MkmL3mR2NcGfCkB+6fgQf84HVdJYla2hkRRmBDdFpsu1aXX2SZKI
kBklZ34KOAJ5jI2n5S9BDkh2cg2AGkN4XXNojhTFPnCueS6H6Jbs+eRscwhZ+cL4hvinAdIUfcx4
3cKXRBeN9gaT2YuRJumPHtT//Yk/UP37v/jze5YPZeD59Zc//vt/Ebi1/cyuvyWf1X9N3/h/vtHP
3/bfVwEt5Sr7Xn/9qp/+Ea/+n3e3+lZ/++kPJPMF9XBpPsvh9rNq4np+ATgK01f+b//P//M5f5f7
If/81z/esyatp+/mAXb9a34WU5m/PFzT9//Pv5t+zH/94zp4/1Z+g4X2y7/5Ebql2Po/CfiRQqoT
lAjgCB3R7rOq//UPRon/hC2hmyjIWUTYDnkKJ3+j/69/aOKfrMA8oSaTYd1ms/yf3C1N/adUiWxi
0j0NCy1mRv/vp7/5sUL9uGx/T5X4UuoI/ocFRbVYQ3kDOgO+n1cCGbPTMj9nZ80t6CAE6Dklu55c
Foq/bILh6CZvHvFVKO7BRRU3mtafOhtrpmrbdJu6l0Cm+3Yk4tHVj6QJXg8GpoGkSe7dpvrDuvVz
83h+rw42FI2ghVku+2XRzSwjFyGk5k0ns32BgjzMo62RYrDxzl0BMXy8qaWy+8v1/M8n9hNX6ue6
anpVrh0yeB1WDDFlX2d0Ua7aA4Gk5UZ34K1p2QroyDIzAG8OyziyQJ81a716rTVWweigN1dRbNzZ
e2L2lg7GEASJ2UKzAAH+4X39XCf/531xQ6mWTq38S0+4LRHEDdgiNpbmbgaG2ImnXGPu6qpi3TP4
HIN2r0Dn62zz6vcvPd8U/3/3+/HSui0tWghS8OuXUlPkWRkStl5SZzFCyeu96gokLMG5Qem/xNPC
bBjaKZbWtZUNMTw5mI6BGW5Fj+7L6fxPe+gFpGmgSmV1sYfiHHbdrdYPd4Y6vmSfo2geWqu6wjnG
RhncJFVMur2h3xsqLbXBhpnprlNLJbgGeBcMNEvnDg5DzoiEOwfNVnUe0NUuIlIorYYxh5uvQGs8
IDHeTl4iu8V4bBVn0xyPsIi3pHFs4S+sqkw88M9vc1iuY3GsaMBxThYfAhTb4GNPyWwogVivR5nx
HdTuNFjlWfOaW97cozmpLnR3L3CEYYUZ3r1KJzwxpxPpkGRstwlwLh9/WP36+wuiWb/cDJaFexSn
8vQIc0tMj85fNnTA7phnYJJgtrodoj1HYs27Lduj8PBlbuHnSXcFpxtZM3eIgzTtgZSG4dFCVOGs
Qcig3PaQcnqL4UEbV2N0b3XLrFro3/A/D0+UVkwlm36pZKjP116wAzkQwhVqVo55BlTl7+LkkgCc
HrdxaCxpvaHaJdqloBufogbJIY8+uyZBXN4C+leZEwBy1oI1zlAlIMkvuIuwT+rLVpzpmVTNig13
0qXBQO02tYLjfANvLKdHPGHtQQruXefg1JshPenhmsqcqkpjOw2JZt7iU0w7QjRxw9809r4P92a0
UdRLGYAV3DfZmUHCCCoTIF+5RliJY9TEpO1uCs5JBKBT2iNpNrb4I9VcRZF9LON14Wyy4pC39IeW
Fb1b7jMZ7Hp+ntzbDfARict2bzW5dYNL3yGhW6rFtgjO3HRBfq2jW3Fu4ZQl/WPv33nBnkBfEz9o
oNF2QXY55qc+0zGqxQumKcCoDxqzDYegzuuhPFrtxjBJc18ihSWKQv5pKdHY0/5SzvJAT7cPMiS2
IsZdVP8/3z49Ggc9i+1oo4pj5DzJ7s4pqFmYytlYsqjeLAJsIzJho+FKJPGq0hlv6OOV8JhLDMp5
1KMtZhC0tqw7vYcZng5C/QCcitHuXYpJsi+wDNVre1oRmd5p3ZOl6QyxPotWLFHG7Jzmpki8VU30
TJSpq6EydllvLxSkmyQGrA3u1z7+VAkgG+pw7cSfaHVxSNeEP0crl0hXv9sOCAfbOEX2g2cCSyGj
iG1S3gsXq9RKNXdKyjncu4T120ijVL3W00uf3CnyxonhUTAQuyL/i/xj2jkojuweITiz2Pjsk4Eq
keGimTM1CJiCsTbhZcaI6v/GcK5bF6DuLsNpHl/G4kGt78zhyYzOpcukChW9FE9G8F4DR+lh5HF8
RaM6HjKrWNYq3gqx85VqK8rnPsHE63p/uLzGz22e+epKh7hFFUCrpHD4sscHNnniQibJZsrQ7JOq
XMucSjRIDW3hpkIc3byID8S0cf8l6lll2Vv1LjexmmBsHAbsRdlFrfsrp3HepNsip466767Qm51l
NAc0se9x656EDsTaKBN6DPId7K69xrQbbmu/stekNJpdi5AzHDwmA9qbAvudOBD/+vcrIUXS1/2a
msrQdcojukgG2/aXezlkaTaDwAk2do1a06kSnC1AxBbg/xkZmoRse81HopM8FbTQN2WfsVi5zaaX
aKBtKz+0PYqzMWPpz8WHXaPCygrzTfG1KxREJ8eVb31HFKRMRvQUBVFvWOSZmkZ735M3ikmMH0XS
Ik6VvRNinnaMcZsHmbbxXEy4kb0Z9JfUI/MSExbj4vS6sNKEJwpTOy7shYwTuFXaWkzx29dxTKmV
tmQMxZ6yI1Z0pyLwHisf0aYo1kRwK8vewLztmKe854nCgBhvmPuTVpGxZquuDRUSjjKUD65HUl6j
d1sYsr1XwXCGOspGMkbchW/0m7TgS+rUmIKX4PoB1Aj2VfEQ2OWRAG7lIC1uTUUQHk7jQLkuzV0U
+vlbppNxp1Q5YK4YUbKDefpOTbuLruCusHMQ4KUDWh7W0QCqXxP3Q0B6ktfAJJX6W2IN4kZX7fBW
hMQEQl482Y69hBGk37jM526Ebj9YnhXtgMXnJzh67VomKQ0uMwf7G8You5WS7dpENRgqgo9VdHuQ
BxY6bYMekGlfQiVp0M0Mj41mnOakjvm0O3eFieF2yABUz56BNjrh6bjIsnoyJlFtbzTXdWcQqzFB
jeVY1Evdr9HoFD6j8jA6Yz198Az6+MhgxIkrhCveaw4mQSQazcB54j47U+ff9Y0OSTzopkkVGdtW
HXymPT1kJXPVN1JJh33sovQtR4jOeqSZp9AuSS9Ivc82JK49yqF8+B6NcKl3WJBdoKtcjA2EGzaM
zP822INBjoeVAlVCF1YLS9nUtgmq0eE87CQPJZy7A+j/cGmkJayV0vlwi1buiczJNiz+1TS+0lz1
zopQzE7Iv3nqpVW4INB0Rzq2GR3Viej9g2fhF+Kv2X3F2xgzSRuTcAed/sFUh2Hlk9ZApHh6K9qo
pSnGKC6awBoYl/DYC2+Pp4DIyMkymzjZJc5dZ1HHzrUhvLfZi+V1OpiOrq9Xs7pg1olOpWTLRDSI
KTxSl959715ghy7Qm0zJjA0GdgeVjIhXudM+EuKAUloh07oU1rpV6qPPeL+L2T9d6K1h5NZLf5hg
OuKsZBJFlVd1axIlnE2T+WSGhZ8SbTs5S2GxSjsDOsZn0SSwng1kEjr950ALYJXH2nfwMNo2bJtT
gzF57cb9uK4yQ5taxeUhyER5iHv9Ro8JYcNKSWaBbmAKqAyeDZKe2P0j79zLCt5ajvjC1QWVvJq8
lVyno+OP/SGO2moRuUpylzHPBlp07bQsP1Hp80ia6M2ZqH30JvbapJcwskblAFH4GMGcxJPsKEug
5hc3Ux4TfJILRvXEfqCEbkM2z9RtM0aO7S0tUQl1aVVIyh4r2wxGsAeVMW7dhNBOr2HLSEia8g0M
ZbFbQRgGWbfwC42avIz6rRExTAM6vCOss1gmXvFkCwWlgGEeWa8BOtngt3tAO6kXs20a9yG2g9wt
ntpIpTL2rsLs04xIPwVH/1ImlbrLOvMIn6DxcNYqqGRheBmPbtYJimlyEXhKB6BgTbjt6tsIecZ2
TAcsWnVGruUY91vJr0sPzwBUYhbJDt3JQpRUgMx/V5qyEWOdH4q0TTc6OHgiGgLwPbmAq9y1pJXh
gYniA1YkLpMWbvqcobPJmWIVFjQF4kn+UgwkQSCOX3bcz4WRj1uzgm3tq2W5HAr83E5T46utjkTB
5hiah3alks1GqrGOh6E0MUVY1YcdssF69b0z5X/CeRSs41Sj4ZTTIkmRcJSXoa0jROGU6CWTWpXH
KwjyfRjM3wGpIDmvi7ZDUMA+/pD6D31OoABBPfYa0eMTy7a/gPFWrgJDM1Yc7TZ6Ww87PL2M4hDl
R4m/D4bI34J6eqAkITW0j5lomgFzrRqmKbPcdIlSee1l5ICQEDjsulQeDQMUiC7x3Y+AjZg6kLcZ
rpSRZmjYsyQnTgH0L2BZ0/FfW6Z+1zfdczwMYidRK+cw8XEfeWsSkimsynRfGcRdhxDSoQog82z1
Dfgan3vzQwyesqrkeCGZwl1zFkqIAC1fhtHpoeCZ17K/hZX7Pqop2ixKR99i0t4iM1p2scnHnvhE
hVtyGbZxQ9Ixs6M0wM7lRbLFt6OTUpRcRYlO3iz1tloSgdNINViTJOVuJHNUh3wWYrwh8MdMxnu8
mvQiNWmdgpJUxsIurkVTrhQlqJYxz+syTyKxJh4r6Zx63yZmucEguE29muwWpXb3fttaEOcYG6rG
FUQokulCuo2yr5pF5xkN3qh9xcHTxGF9mlVDDWLmBeFj6haI3GvZ0mJw1c7ZGXgadf9T1WLlLlQ4
PMR8rPCmlUPEefEcMyQ/W5aDKCSGhmfT6FWKft/HNtjyctQOSThqy4SEGHyOmk/O2IczmADoImIu
6g+LGuSkGFlzmn9HnR2OvnJTCUbzvlpLVn0E9I56hf8nPEzQaKdVAfMM1gAZWrl1XbfE7qfe+5Gu
7skulNfzLxHl6rVXtOVG0yoaxHHW02MR061SJ1fIRJKr+XfzL0U43Pcqjj1jfIRE3ZJAnQ3fraHV
1GVYqiC/ylg/diXZCE5hQ2CKInAJKjFC1EE7NXftvTuEENDLl87pTTKeK4LZ0wG+UIaAqcp1dSMt
8mj8IQUP33P4nY3i8ITGtc7cGwOViZUtQtZUSmcj/Bj7QSrdbhGy5V750y+xWm31yMtOfoIME8pL
u7W6IpQLKz9m2ON3vpPZS9IxyjM/6NkNnXbXerWzVKZpd2WKcScHJSDDN7zEJs67IJPOXVp7ypXM
fTiGkIpVoKeNA7E/JwyV3E1R7sJOC1bwyZnLdvF9GlXQM52ifbG9/KIZOVmQqX6Teal97Jz4aHue
h02o6F6BS5QXzxcVoK5Ou2pBaF2zGnkLI1cIalHDS0bNc59z7/ITpN3BaORbzGdwlReOi7eepdrp
xn3ght4B2HtPT0x89JXf7ZysHM8yAWhT65k3afYY9kcSgoKBWmzwIqolrL29iJ1TBQqM6Z4KNkOm
0O/GtLseB+XEiW48SWyXeDZTKuVyvE4Qsh480AjHvo62stTKSySck11Iyi+MWIkKf6oZPPsqySt5
FUk13YWh8doML2LEg8XRkpskz498SOZtqYB+TTVyp8Jpi6ya5gwZqbyHeMU97o6bQBQoHPCo3jFZ
vAfjuLTiuFjLmo5JwxRnA+yMdI10HYyBc50a5S2aaG+f0hKj7HcxD1ZVtTDN4NGQoP+D0IlWTkt3
bIDCSo6BuutV1hbXwzZXEP+uGhZghdcoKjxGXMFOGc6KTZux1zRkL5CIqcG2oG1OeiwfQPSAZu3V
b1VAXawOT2OfEtGNzlHtbjAST2Sk4brLNOwt7rEzA3s12sbGj5N9qRub1HQZ9JAkoxEvtcDxSZAj
479F21hY2bKlhe+l8tSKPuJ0Sqo0wpQHuelqpjqulXxGdgDjCHrWeKm0G9+hhVKGJpyPzJYMu7sT
Ubxot7PTUBQvuo/HrejEikwtgd3PeBrbivw7nWnJmCHKcV/QIVzcHEFXGqcDxWROA2rQrvugZvyL
GbqJlRwwf856adbf+3YjKg2zemtvq9p+M8rhRerP3hABILJRb7h6cHFUTpz44D/bzsS+rHtLaD4n
vSVSeojLVeoP2JX5EkPrTmpd7cYBDKtvt4c6bp/zDgQxJ8ylHnWPuWYJvr6+8fisypxxHwEibxSo
JbHRQq1fKPkO3ChEy6otxGDKmfApTqMJfQLwQNffGVE+ImE6pWl+8FPjTSWRPugF0RSeBC5ZXLia
9Lx69SQCUrDZhzhUbJIMur7eB/2KZJS7JuwuDTSoUSOTJIjcz6AqiWns2IINQgyitj3NLw1l1F9J
zBIKTMFRgcujpdM7CtFjqkDqqZRPWkukSqrn38dP38DDpYYEIdWFOHRU+cCwIOgttJq0a/iZnLDi
i2UQ9JTED97YIzc3nyyPIFybOVXuszYCAAjgmHGG+2yMnuNG8o369xrRyUOXJoQM6WDi3AddkBmU
kw5nR6uo67Od0Y338EmeAzt+r0dkbmSFrQ2BtaV2ESuNQNrD8V03IU1L8VZ25l2PjBj6K+kAeflo
iOiSC9hCyBvuuph876Tt3kw1PYFKaA+Vm+zRnhLyHHy4Mri4mnET28HOyPGZY9psOTS8mxpUxyAa
453lV09EJSJt0cN0JVOFQFmTB9nCY+oJfMc0/FLvTY3c205WtD7FG7mDhwp68xLX+N5COpTc9VF0
QXW6tnWXibSSXjIniJdSBaOnhpzG6VjsxmJ8i4fMXTbaneNkVwita4eSJU7qbuMI+1hZ7EQm0Xh2
dR7H21gRdLh4vXwYzrZNqaZDS4gGjdOT9Z4lykVAfoJMuKzb9AyaQnLD4NUou5Odt9yBtfMgrOCs
WOaNQAOJLDSlYjNBWUr9kDY91hLjOqzwPSfmQ8OccZGnZJxWKuFLMXk8aqbfpezeProA5rbtfekH
Fy0gm8ewkGRbBAOV5J/kevyYW/lGtyibdb59y5mCnGnkFrW5MjTSxZuY8sY3rccitt5Nm5xDwshw
ukbnQCFaC6DQSdUV5shq982oLehq3goEyKob1XGxcL20XQcDPdYgeaarjnCxetMqSkvbZtkYcA0O
aoHs2mJQwH66pbZtUIuTQeI0EFszAmuiCbWVG93BQVQHUV5snSi7i+Pgnm0N3zKW5szUbzutoFWu
ylNLWgM+5kfK+e+1JqwVqiB+/tpbd12379zkoWfkMynDNhH/hUpHXvEQ3WBW45RvphvVt64tvC/L
BKpvgh8VbEX4TarKpxboEEAUmhiqA7rWYyyhBNHWDWtuwrRZk95FHe0naIr85BQIVFFOFqEkge/g
gDpBvUqQhbqUCqAXS/EAADT6dTeWU6qYn7J2DVuWxHU/6PRpXGYzcWTDuPO3UVXLZWI/JqlLfFw2
vs0fugvqNKxgtYgsXjSRd1UNQmOYsufkHC8FZvlN4GGLC4vqyBnKXKK1jFaDN+CbG0lYC42LrYFY
4/2EW123TU79DEsEqCyBPiZVvYhV1mR2U5TnYSAORaafQ2V+S1iaUhtNd6xsLGwqkSKfrW54lU7z
oahgVB31NTWDV1hk3PUH0tLuAMiiTehfg1S9C9P2EqXBGdvCyWrtbyJVNDIJUSIz3NFASnlRUcDN
AM8+WpTcRhxfw2oh0qd4b+CJwYzm+BFWB0h6T+gJCIC9QrlFXyVfc1jFnDL6H7XOwVoQSK04+WPj
Bp9hRZusoWas0ABUeU370PW/22n2zGO6MKziW0tG5sLv0mfdL5eqHx7y0ny1KuW7Uec3AgL/Qrb4
/cpurDdSMXaIcj8T/L26fwD5/VrZXH5ACyWNIh4JIw9inMr9W9vX1yKhRaEbeFL7tnKwJpv5FMF6
ZRT0zKYBjJfotP8AOcS+vynL5An4P90CvfbXxX+zdyZbjhtpln6VfgGozTAZsGzOg9NJp8++wfEh
HPM84+n7Q6SyUyFlqU7Xpja1SB2FIiNIOkDYP9z7XfguC0b+j35Rf0UqeYxkeQjDCr0bgPTQv/E4
bdRQcKeNNsQArXvWeu2mgMaR1NPKNOmI6b92tsgczCH2u91xnMXhRN/kOQTuros4Q1vLgCXTyZAw
Q+OjLwLkzFhPlq5fbyxVvoWVO+eyFGezFMeB2J0QJApJZaVDGwKdwWOTCMHOM5+qkA8eM4DVG7w+
EYV0HxfMZCweC/jHtk5kXMZeXMeUBtEMH5oeYhbycxDQNqNGtzJovbCKudE+restnsJlGRCdnjhU
XlXZHeUYzPM9ok7xe/MAcHae84FtXpLoAK2CuIC93U7fvZOdE7t/LfA8ZnYYziwD4vUUdQ1jRAoT
3P+jD60Hrfu9qasTiZEQoon/3BJddInC8QNI6a7S8z34inFhuy4TQQ1CIZnLJ8HtEHj5FY7ll01n
y8njXz2bbSa2glVpPiXxoJ9NWh4EIuwzVPUcJ/a4kuH4qLesKOD+z5FGO3tOPHJ0+eBz5C+1pH+v
W91euw0411GHZ29Vx0FThA7BdulMBc4/hHcLN90UzX5+nnQaxrEmQk5nZ5oOzCjb1G3mLlD6l+Wh
1sdg3ZrusdfQ7orce/J8RpuC3bijetDFtLpWDdCkV8abzx2wDBJ+BdTPZa/gH4qw6C5W3TR83Q98
Cfxlh/p/YZf9U97WzySF4BbxNMgFAyG8fQEeQausxUQFsp4Td+OqP3eFuBiNIDY6qvyl/1xUoJEI
LX2GTn5y6L/ZUXT3CvXRfMG8jmFhDWTEhQ7gW5tokJ9zOFrFrCL1s2vo9YLrpBglFvHGRD/plw4k
TtwgEPre3b74Hjun20bAzKHANgD/qODdiZuWu/HV8z/NuDoR5GytSAduNjqg1aEmydonvZKFLSuP
DTOsfmWG/jVTZDorTdWHLqdqMyV8sSLWlmpCp48frwWXtJ5yZmP1UO4HFX933hAuyspIV1batYv0
a+rMZ9yfKejVlRIMrgfdR5kYPER5/iHKXUiuoo3Tp7LjL8wQB8uPSK4wA86RBKB1iIw7tFEPubgj
+oQNlWn+0OqRaJ6UPDVVj4/GEEGVYLCuqAU0DNZkqXZfhCfgxS3c+9KjuHGL8RH7ZBnne4d6pAK0
unBx/C8ICQROw/abHfKqwppch8eh9r8zr1+Pcf1uWf4NAZPaMsq+UmO86CqGmhcPi6L9CUxvz1Wl
2mVsAw9T9UObtN8TgXrmED20hfERdFU3/zjRdyvmYCO5oK3x2FjZTBLBhOZUlHLaRaWGPAAQllr9
OtZqZaB02QRwfJatFVLBsw/uLX2f9B0jbc340NLm5A7eQgj3XaMBWfUSA4qgJnG7g7Tld0Qztk+N
G1v1S6+lLRvIKfdJJl7iXUzAUGM5U/qrF84KxAltW0JorNnEi8zz70RVAtHKORj6brCWgFqv+EVv
YimOsC2+OknorpBv1gA8rNKKB0gF3SpJA1D6mvyplKf8FvaHP1Q3XUCOcRX128Zj8C5C44Vi4jFy
ZcXzkARLX6+3OBMY1cGMmzrmkdCiiIdpnWmLPvISt+N9igmEEVk4LOM4/XQciLpN9N1WRcZys6tW
LjSluhEnl+XJwjNcwAM+X/2RSb6mhy6jxTn7qeMn4UP/IGErhR9io8yfSvMLsv5dWa9NAGkr1JBg
9qkKAZODiyr8YmGMU7gyTP0wCnUEFBWszUJfhd3UHyI4poupVgyXuYkXISCHzsKfkhmiZ0Xa3fcx
LBEKxKUrh+tYV1/twAlsmc0z+liUPG8TUevc+F6wYnR6qhx4ox63l2swTwbynayMirhqSY++YTLF
UhTS0Do1cMq5Qm55s+0lGgVRHCrNT46BCUCP/DvLAdhmpbQuvSRTlL9U1NbFylvt1ieT1K4kRwIM
jkDneZkYVCpedF9F3kumJeGiBRWJX5KZMJEBG8ciG4utzw1IdvbLQVxsp87YA1Ulb4NTxc5tb5WZ
TbvT+NaseWBrCKTZ/0MHD2bsLISkA/Ced7sqAIT1DY+Y7rYptVsesY+Z298NAdOdGJ1MGD8aYXER
Og4qTHo0FWJ08IUWl0D6z1WfYEWKiXD1p5dSDHyXNPnVNsx7cKrwc5NxeOyd7QS4izJrjbPQPcZ1
ce+hH9ywxgGSXbaHyCsOdlsne6UH9XYU+n2RBO4yzbNLqJUXfxqLtYqHu8hIb0QCviBuFWthDiC7
5kD3q2Rc16RPsjcNNwKCyymyIkxkSfQpwdEzrXBOmc8xoLPaColME4G4Q9TNYifIucok8TUEh6J4
hR5CTpweJ2Rsqtc0DMhGda3jGCOmaNx3rAU1km1tA8T3IxtZdqXS3wxoKxrYTYo10UpF1AlZwJdQ
RnRs04hTpq8IZ7eTjyYLrUXjoWGlfUrXrOG25HwfyoJ6Ih9ebNFDb3PVC0YjkRloa2GNiuzbkr3c
V72kh9XDrziMHu3WB/uvGYr71L8L2zxa1RMBVl2HYIJBLTelraljZzFCcie+Y8R8rIsQvAtziy/T
cr8dooAs1iCEGIVA4fqe2JvJXzvObpTyRA2V7Dkd4/VQZVykiuN2Sm6FhirCk5e0PI8qpcvBoHS1
QnObm8YKAQhfm05ee117KbyeoGA9uHMJDhxt/TD50uJRhyZzECckA/Um9kvjUhVVdRhy7ZoH4zs2
92NsJf1RTt3csPhLFXDvF4L5eRv5zk1oMDKaikafh4ICQVZVrtrQ81nxFHwrw3slG4atgzEucAOZ
NItp38NgBUO997X3qBoA12uujf6voloHAgVo9A33rUbiyvAA3lwsdSs3TnqMxBa6C+eDAwDNhFQ/
1dSh5FqvcnN4hz93DqOmO3ett0KFOR7G/ExcK7k0ioJWmu91GX37CWdCRJhFFbb6B+T9F9ZXcVpE
l3ZgARiaCZNaC5NiUESvMrO7vUACkzb6+4hEwulYacZ5L3dexjgyrC5kJMc3ZgJqO8po1KmpetF9
OCq8BQ8KCVfgFE0c7136Ylraw8CLjfDj/ZJi9cMg8HsXim5aaqMOWIrBhFXqyLY1LJc/3Gh4bPoo
JL1AnXIvfKg1gPwGaoUM8LWsX3JCk6Lqa1LqIctJM5N280ho930+5Db3T0yTZqt7bXQ+nEh/MYxy
pwKEHEgmpgWSNrWUkWq2mjYepELrp6PjYwf0QCyHf/CGYeNo0yPsnqgYry7+PY0kjvWQ1ftp6ra6
Fj4EItLYX34rs7k2flhvTQ08rTZ6V5a+XTDmiGsAVBK0uytTdScGe212UINrIusXjt+cFQN1Q5Ii
nFjZJsy0ej1YEbhFh/AqyLLNQYLt565NDg3wriOyPGB39UyPnO2mRQEz+R//GlbtxNcoPxeRnVDQ
xYy36rh5LcSpSz3YYkF4LpyO1KOo+i4Il+Yy41lG3r+QIwI01RCOzCedgvwmytQbSW/1vp+ZheBb
QsLrG2bHeXjREUu4pUEo79TYe6/1IQY4DZCvMv2mqx0IXibSKS66HXoVuSJ3N1h6zoB/kjPUmQPf
Gw45Gmn/6GTeU5foksgQHwewE/qHJmWnb8ba2fXz/iZy3XfH77OdH6BWcGtx01fsJTsrfjINorgf
w3RKj27oktqaJ+U2apofdV+mn9CbHqcBt3BbxHhnQ988eH7ABtguo1e7T8eFOw3hJiTICh1c7D7U
SFbGLKteQsYQyZSJlZVYMJelu5z0rFnZrQVhD1nzCrNbh6cfWzaXMifQy5RWtk87kgVLc8/KmYKj
t3jmhd84MuFlJlfXXmnWePBTccQ50yzI6d5JI9nLABZkg6qiJ6d3A+YxXJtEiy+xe8hdm1rPDamu
u9zlqeAUGD4yp5QXLacj8ctNmRbm41Q34c4dHvqhHNZ4Db09xj2CbIrqMs55fUMPHD2lStBT4gFY
SghAysIBbe0Tol3iVSiZsDzhlEVkkjYPeVRYu8HX1AOC0Pu8qkso5cSTjBQJGYq2R1aCVNa5/uKQ
LXLLA/rkTBGBSdaReT5yOi+nk8/KjywZKcBY+qwtc7bAV+Ubi9brOHE5sqnm0aKeYQ2aOG1YDdYZ
sILGnm4LL8HbHDLMMmdKAcP+m2iK8dCa/ZGbi1kvy0XSjI46DrcFDswO5Wr3RAS6vo8ri7WfPbVE
e1LA7Ua6uwcGZxH6aYiEE5axKIWMbYgq2Con1m9S31rFyCJH2WlvJgQOmi4nOmuo7CxJFTNvtuXk
Fh8I6FjLD09Y5U/dZPRrv9HtrT8V3XOjgbzp6tbBKEo6+FQb7rXWmjuZat1rS7zGWmquDzdBrXQh
9MexC6+5QxfegaBdtLJBkdWP6EOG/rbUWqraOlrpgZbsAk6wh8jzLKR21jUpnGxNHFX5mLVtRTpK
kq0MH6mQyVU/OmF5Vxsj1NlRb+klQ0FuLrJQIwJjbgzV2ew1GAS98a3sznwiBrGCer9VpcGUK7Cz
her5Lkb4e8jbbt8UNSpjVPsBZlnyqIWqgBNSyrNWgqjQtPZeGG51xn/EeHgqznlnUm/l6S3qj7nd
g0MBeT9alGamr2sHqvakeEIw7Ah3NMLAeazGvxmipwBD+mfckkkwGV8YR+O3MJzO9ci9Pg3JdBdm
yEgHrQ6vBvdwbSF/mDhNrmpovwlnIUDGL26aJLT2E+wVDgQiNX+GLJn5KhZh/WIHw0tfkkkw8yl3
EByZhlUDd3CWiaOW/pTTWuufUX2y5rONOd/VjqNr4Q+BcTOhVeuZbCxBZYT7YmgBLRjWmUz2BK8x
MVZpPvJgcaicqYEXoVV8/jSjf/cYDsewmXYEFxEc46MVHZxPzYSyKVrKy04hoHPa6gym0CAsASo7
kg5v3RP+uUqR4t1yR6EH40O5ndFdWhENC3HEuq/dIh2ol8h//FXVCHVLllkYekjVLccja2oWgJeo
pzK2hRvN1AQSoOzLNZ2PJu26h8Lugz378UXc2xIEu5Ab0pbrtYcgTllMolO9jR6FVcCKT5lCyCaF
gV9U3v2Y9+lxal+JvQpd0a8M4SZ7jGs4iPAR3yQQx0RFZahJxiX6HOBXg7Ci3uMNBaF87T30Ayi1
tlwudznK8RVELSOY1v8yRHvHeu2suVN6QpaO6W10n/Vk2ln5dAMbPYIuZRS3jMx2etiIFczViC7U
YMyYTDQac4BhGF3NtI2uo5cjiIVMgmqE/5Ym5AhlXvIDdkR+MCH0HdA7PEuVN1vbKR+G2NUeJ6ni
276Kv5zrBLLnoVN+fU+/5EhigOLWqfdl90ONrKhwkMCJNm81G0OECVPCsr1uC4LkBwnP1hadRrHU
IC/elf3k3k02rImpYFTexPBFnAnGigVX+M5JEc+4mdceSqv07hIX3YUyQdRzi9VAnxlqIAhb2ohX
PCOGJQ3JuoN68gy6zGCY5vmnn7/0b2ViP/uV3VzG0C1O+lA817nctoljvNiRRpR909t4NgzzxU2g
3vjZqY787g7aJqK3CMpoN2TQUwwSX6NwxdrQX7tp5TzXHXvryvOMo6gce5WnmdiITE/uEv3GbZEY
BSP8UsLyTmUXTcsEWhV0saDa6uMwXYTzkDMiWgxlovY0RJ+GMxb7XhZguCTpiOMxyPgPKZ68jIcV
05viHZIzupODP4a0GCK9aeFYLBOZfbs+ehoZmYfMZurZtj4Vu5lSMhftoZbTwZy/e0VlbVoX5ZbL
xTKMu77sr5nFDSZtBjdpkD7l9bx0i8SdCfthS5SNzdi2QbcyT1oYZ5ctnkChMb3To2kXhDoVdilZ
HiajXI7K3baifMqjM2PUOxnxTqCyhOu2eO4HBi3OgHXcialaRevvrPAYTCpZQlXHR0jC18Ks20sY
m6dCeSi7kA71Zy+dzhhBHoLESBae8D9L75FcBmqJ4R68yHsp6OQKmWcLKCyj/+5D4xlqzALlWD4j
2d31mnWXiOiZZBki8Ir8qcfM3rBdhsnlvOCAf9AStPj4sj8bi6E3ieEbnNQOzWC8g2twUyr1SEQE
2z2tv0uMH2N0HnkvRf3G4EoePb0pMKo3aFhy773X4hMkzhyZIKGTLvhqDrQvz8zQsQ3u3mcPkqBJ
JCHeXzJ/0BeDE99rtXudNIfYHmERSES0ToVnFJNVvYzKEKkmDvKeBAODCTl9xA4W90PBTIJQte47
yrUHC3xRrsgBMmJCUPLS+G478VGWQ7kQ3E1Qbm41BuJNrZioUypHkck6nGJ1WYLXZysMfpKJBfO9
RW0mT1ajnyZqF2gaKJHD35mXv/v1fvGh/T8T4H/BTfgfGgV/MRf+R57D+d388dV/f3f/nW5CXaDN
/9//9Ov9xU147d+zr1+shD//wD+shIb4jT4QCxru7BkGNhvr/+Ek1J3fHMtWDohEShxWYbi2fzcS
avI3YelgqlzH4LcdY/69Gn0oJkNN/80xdeI1KcFN7H9Kqv8fKyHew19txQ40WlcwRVWgYfGj8VZ+
tZFQrRiuNNW9F5MUUequj/MruFXuR0PNuezDiWxlyiUK02nbWX0P28g9ua5377TGTQSene87m9oy
f/bcooJ4b6bryg42Q8dm2w3m88GpLkGLc9b302onTToxHl5IxoE1cIy91tq47qp0x2MGAdec4NWX
OSez19S3OtNnN4iPSus+rZLEZc9uv2I7o3Z3fLpAj1TgzIBnpfVHs3CIBYZFw7S7T15J5QpIcClE
hwLa6VbkfOfLZn4oMueR5oDjSNfUKhjUyhLlvjX7YtPXwcOgGPAN9G5shvNHBhT3AK3uZWUci7J/
oLDvd5ZT/6De1bQZumGwGZX1JwcAvoGBSWkTGYuogcIxgguicEBhoHwPMVm9lmZ1DYJZjoskHp3d
R626e9OjjqhTFkHJ2OzL0rpzOmwyViIW6A38WyNUzWoI+3YV+fhnxjpM7gjHClZBj/BYoHrz8VXG
Y7QvRuOH0wUsVYhVWVQC6NGkofuW9KFpyBHQ1uF9Fw5z1OSCUKdqKUlB2jKsQ/PK+N9jnUqXn4t1
RhG3YtEm3WKLnJQOachHpA4sRN3XIkJBV0oTJ4qoj0Eev4E+J0Q0E9raJX0YTQpr7GlIV0Mwi+CH
EjSm9Jnnju3FIn+2ryyICgaG0Hwk+xyfZUt3QumsP8Y9pruitCH5R/usma2HgTYyziNZBKXQbEkH
fZ+xbfE/+ioRRx+CwVJyG44z16xJqSjwJ5wIUWQDxSZ5sHniChO0dcUzu21lsGJooaNmTsLhKQm8
6saYXUjRfeKQVgyguJjMRwudGQwnZq4ezFKvsshxGQxnY6MWrVs0ra4y8q1lSLSjFuO2SXggqLjz
2aXhQtnasJO3dZ48Q4ZnflvuHaGfBOVQ1WpYKjKD7KGplZA0S7F2Wg3NkxUfcQ/b2y5zN3WI1CF0
jV3Y+fVWOurFi/LpJGtjZcc/lJFSlbQvXopXShSy27alDSQpQUXuwKNVhs+pxBw1CRAZRyWUNrxd
k0nEiiW/JVRQWrHkyyzDl8CZXsyMvhY99LqrtSdTzRojMuiUcM4FMTXKSIBVJed6MLWVJx6dCRP/
EPsP+ggMBzQ0019vV2e4SoVLXecwGR+GcW0mqEh60ZPZx9K77jD7tWzG2YKyjpyh74owxQ5oq5W8
u0hBg+62FR3C5IlZsxlv7WLe1bpZBvvV2CR+ZXGS1yDWg2JtFyN9i06bIAIObRMakzXkbxXAOyTy
8bSqXY0WSNtPSTecpZuGy0Q4P0q9PkxpqB9ZMT7oaibadUW6H8r0nho4jzh/2QTQmvANqlrzZQjq
p65rk0Vj+x9pld1L8pZWTdV8G5M1rirNvNF5dkVW/GIFEeJRgcoHi+++hb56LztmblP+OGjRG5Pw
HePu5Yh6ayFDduhVfe8xwCJFdJH16YnWRCPnB022ThJ9RuaJxYHu5+maJgJVDHrBZeCydc1TXHA+
2rgqjyJKg3xl1ubF0PKXqKIInsz0UXXWVhre1jHGdlmZiD2U+ipzxAC5TlYFE5B1OEh6NBQeXjyn
OFbq2HhNtg1d5xlxersIg1HuddpzCt1L7/YwM4efPNbnMBbsStjy7VxFAjiqNtYD6zjEPTVUz0Dj
mnNhvvdh3SIJAkRsOQ1ZPbPTIAtHNPkqTA9prPSnAMAvs+CnKKzeNN8Byxinm5iHI+MRMuXzpjwx
x9hXFU1j1l4NWz4H3iIqESUaGpmitV8AZpMl6NR5ZvqZRDwMgwA7FZQMxPS3aeFz++oi2r/JoaEr
HJn0K+3gldq2c4gkaxAs2NOAHsz6rMv6MFZ9vlWsr2vNY3w2Z8LEocOa1vaYVUvK83JCTY/9pYQ6
5+gCzXha7guSGpYh80sehPeNRuIbALy7hmnTyQ7GTxQJGJ2GYsOq7H7s1YTuLXbXumr3UZ5tcQBe
RFBe69b2Nn36VOIsYMMG9hhz06nyBuDcdY9U3fCyI/OmXRS6+vMI5HnDlj3dJzVNuCn5a5u8HAm3
ZEDEKrfbtCV5psjZNwX+HJCg/k5YGRwYz9qnAWiazHWaYxJbz17PIC5oUTjRatGuhLfKQ8hpWCnU
Sdss1/wfY0S0dbiLDOamUZQVm8jpD3nO1Dh3dNL61GtbKfSuVm+vGO5dA895BfJ1SSar22oGEtWC
UftoTjlf9OpIIHK6iPzhOdUpfDOz4lElYxJh1Y6Z1DEz63hjpNVzm2cTfiHmGZMVYz1SByvNtDVN
xxIiyI82YOk/kFu6SCx1B4UbfZGlkALcFS1jloIuflsE5wTr1iJwsxdVD+gT2wYrcYJTeYK9sVIM
nGDw7Rm1hUvdzh8A/lyn7lYWEZYGQ4mVZ1hHreJ3rU2iSHNVsxA4zyK5ERIRXk+UUSWh7aXZzRSe
/dy4j9D2FGVxy0aJ4RIdmpfc+9RRAYcc56x4gUH1IywSHAHJGT3eBQlPwv0p1gEL+E2vk3Xpxx8q
7h5QUxCgWToM2Oacmab+olrDRlIxA9A9rCFpX915PkISRk3PfosBcqiGS2r1n2GiIXJI6pWluUTH
SIMzo3MJkuU0cjMXhQAWImuYBGnOPFejkIeoxU2vC7YbLSXUQlrTTdmyWBS18yOkysq9/CW2HvtB
26QlWhxAHOXeHywwY4hap4C7XPgtQye+qLFH2hKdOhOfCylOKNi86JTXXrTyVflBzGw+mGqDSfFa
ZvgxW2QLXZBeYyTfi1KbFhaVBu2TdgnK8VoUDGArFndoHVtIUCML7Un1qBQnjK1j9DGgoei7vTKK
L3ZhCg3gdHIdKq8kmVBgONqjUeafVLhe1R6TCe6fFPp3lTJ5J4oCN/1732GUz/Xc5EDqZxVehAc5
vhstJHuBsYvH9J13geq0yh7ByXnSekD11PJBbVp7zdmDc5h1CMaOqv7DHe1zWhtHVIqvykQ+VGT3
oWYfUz20npi4PXcoFZepaX/qc95FnTs5eV9kAXZ99ENzphtKqIowdlZprfJw+YfobM0enneSzors
ct1ILbzAvEcnHDZXc3oYKqAJwgQLJMLXGC7TIdPEQcQREuwSakPUhteemONFnIlXpjqHLtDTR1RU
KRsAJPYDAnkJqb0zph+9MZz68V5jGarqBDs7dVgAEHY9MI9ZZmX/0rX+Y041a+vdVWdHu4SHSxEb
VgvZIWMuU8DyxMJnthsf3Fzn5RPksZ1B49p18TvEHoX9IaayL8AS9zi1xwapUUNeeYM6f9Op5FsL
sD4k7Ai42Jx4HiKztCuZgxBnRHjAfAaQveK4OE9Jk50f9fiHyQRxi5a6qEUq7Ghnq+JnFOi8LroZ
JVOUo2ZETWEHu6lASWHWLPbQ6oRne5ZhZCB+Vq2pV4jlku5gjCWjRBNzuqOBHchLnLhQrYgV6RvU
5QYWu9r7Rn65zw1b23tKPIVsAO+GDJ9XjbosaJ6zMuTRSQaXrQDcmnqvAwfrUXKKJmVKjqttUHqx
h8p/9PqUuJmWm51ElvqmG/LXqofTgr90WWTtVzS9agORs8lblcJbDLIjaCG1qCcyKduc/MhOrDIH
LpkPXWkjWlMt2n5IYGcgBHeDk9TZIyY8yrdjhSS0C4WN/0sbT0x4gCfrbQNXlXFFpQjXQDw0ZxVV
TIiM7KijBEZ6D/MR3YM8+hUEhFzHAuN2hX4MtA7No8jXVdmfRmF8A9aPrg5Cil04Il+qPPNH7Wb6
3uNOvoi4/JzyYc445I4OUAmucNqQlcFptgITvNVKw9yD+ivoUupZ2x/KpVZb6fOMIVzHddpsO1us
tKF1WbUc6GhAtbk1wfeBgRbDcNGQy5qAEwDXa0N4V0Mb0PiAZubZmqxYghU3mHd06S6yhogJ2aDj
I3r0xpVFuk0vmPJC5A3qE+YzdJYC+5dPPi9KfP7NDfiR+FrJg8Ea7H2FzsBLVyFqaxQl7FMA8lhk
Ze38cXgmQgpUzZ3yZ0VR68ybQP2p9Lp167n2gR4BBPbwoPhdwi22quN6eM4ExBDnfwWTatG07Ebs
lAVZN93QtY43hRfyzBWfTM11FF+LOuIsY7YeE7C4GiNp4l0w23XRk9lqGDzwNRc9Kwc3yW9n7G3R
Fhmhs4jxwjr9UF27tgcsioLCaN44afRjOxcSnm8MN0ZyNKLQWBVwutFrDEeDv6pCxdc5BK5GQd7v
4BDfGR5oekeQRMkN+8yb1bFaaEQdxT08Zo0Lltx5+Jy7HqnDgMyT23GhoM0wjQRcZGUn1x7Gqyjp
YzJSkCAmnu9N0yfXYV6kNL3CNIvzQsdYbLNNN5vktvKwSloowhcTPAZ05MOSm2c9WXBsQzVQPxa3
3hylGYEaZKt3lQVtSOU1hxpTyYZlLsYuA5oJN8Hai+l1reXQKXMlMu/kaeG5isqt59Ljstd77LuC
ZDp9xq2l316MRzGwr5VREpTX6hsjAvrVKYdbF7mgBGeUpSwGzbQ7DgLQD58Wvd8ALx3AbDg5DxMn
HkwVHeqATSSsyb7Yqgk8SEhkpZWlrZG02gZO8qzT9Us3K64GyziSOvTe692PwQ5sHnXM2Ye2/nJB
8gM+MdMFgrsLUioIqPR7ft49WPqt4gmzSp0Sy9Fwb0zOoteCcctKjOmvXp5r5toLniHDsmHzOJWU
317TraUDA8DgYEmQ+K1l6b+1cXnkZD0jl033Bc7CU2qZE4w/REXGO+HgZ0d6HLzSQHMg49suT95i
yjJVl9Oq4fEgLY5qNRbLBLPEVvTDSxWDJXDNz5/jt/+ZU/5n1LO/n1Pu8sz/X8f5H/f/5/oL+Wz+
c/8YV0pp/kZ09CyqFLaaKWb/HFdKafw2TyMdU9DYGHKGm/0+rtT130DRMnG3LUVMiprzIX6fVvJb
ktQg4dpKSd0UIBn/OUf9Zd7877lnv0JCFHNP+hhTMAShRpZK/GlSmVE1N4HXiOPc85NpDm7/I/Yt
yP64Sa4aYJQ/zHF/f/0/UsRmxMq/iFl/fb0Z0fJHPpOVmTIvelaT9Pa8qx3uqbX07S34NHS0H/+F
V4OfIwisM+DOzZ/+D682iQjvQ9qKowiYVaJVylEJMFZaM1tbmuN/lnHi/Eqf+v3TqTmkRzHeFXKe
C//h9epeWV1q8dM0iHxgVAhu9ptA0Ah8Y8SZR67dIsRfP7KRKtNqzTQXXsobc7Fd3JqrESO3MRor
0wL362eYxzO6C6YvgUXHc5PXb8XYEAZmLSzrxsO6Jq5xNSxd+xR26XL+n2AvqKHNE4hGEKBsUlvH
QaUtHZiqSAJ1AGBwe9g8suNhwoluzoveakyuFo/TYg4SqrdtbKwIuG6Tm4m3OaJUrTWITfyRBGh2
vFCIw6NMLn/+J/6WZHybX1IDp9BnWDYBoNVbVbxNcNx94yoFhbb3puc/f6tGMzW/fMCb/ftL/SsT
768/+j8BWyPbGmNUA9zIvCbSuMr4kCBCfJf6nHg2HuAdB+ffv6aU//6Cm1iebQe1qvOnV3WzBEm8
NYqjbCzWrOEiAipQIADowIvxmbEyL9rutRPlD0Qe2wpnMOeiTrQhzpb5GnMYMkzkOgQMEuczLeH6
c4Xd+DbCpIIJjLk1Mi220zZ2HQGNyc+WDYwyUbJJsJOVl/ib+YuboegfMOZnSizzgDwHDTKuB44E
qA5qtKjTV/O/sjswaYwd1musS5ZhQOtPFjwZauv5zpr/pK2YO6MFxcvKXQRQhKsdY/XMkWhPE9eX
ImL+swmwJk2xXIV2yv5xQS24iM23YVaKB0yn8RXhVMq5ZzuWpBK8EO8jTt7mM9btrhNDHIWNNaGl
QS4FSYy06ybdmTn6SylJBYlwhfKV4NdTrK1h7S3MyqRcYXisc3YaVPW8O2T10BoufhtsuJuFuM4/
z57xtnZjs471uDH//rL/jCr6y0NM/euq/4kjNYZZ5uX2JI5W6eznz2eTgOAZWDu5mq0P12P+KNwF
vE3Hg8Rfb2OC/kK+b6jD6SOuJeywEtNdCx+Aq/Ks6ynBEMmO+SuVC+F1OWmz3dv80/dHpE6OtmuZ
CDfcTvOjpcfg/Pef6d9/ff71kf70pPQrwAWhL8Qx9TuAX+naUDrDnjkjEq5z2JJoxYgSgenfv+z8
QPzrT5JDUMBdM9Sf+bs1OjHXb01xnLX5wJ+hoLgMUs3t37/Mz1DSP78ORHDJKctg37Tn7/EfHsyl
rnnkhhasqHGkz9/V+arl49WP7mnT/y9j57UbR5Z06ydKIL25ZVmyRIpiq9Ua3hREzXRWpffu6f9v
pWYO1BRBncE0RFNMs3fssCtWMK/g2WMIFEmdnYAEV/0EdQ3a4MkISZQchC72fUa9wRmWwytZRExD
puVAxxzzSisXpAMcfXbaL+kXwY+Oe/jXjJfkJLC/jobZoJxhlSkcwNPcwoO74aqzoamnz238uy11
RAP680tTg/R4VYqRVE8hcH+1p9DdgLnI4QigTV2iWKe3zJm5WV1cYLBtCuKVZbjm29Rnsh9Pz+Pw
/olDdwLGgCISmZlnmQGZi47zKDWQ043YpEdYHLc6mkb/gYh0q1duB0jhkv8y7lKUfttFeS2a62tA
8eqRPaKr9DX1dWGQCeS0TaeULteLWWwuNFxgoRziu5hMtUuD2m/8Bgq+byxdxA1FVAt32iuGVbi/
Os7cPJ0KizVg8rEb0+FiY7aTx9E41tC0k+a90Rn3+E2NeTQxdL7/XNFV6UfZUbv7vhD7KlH/sqFh
SIV6pYynyvxPKZ5rE/6t2RxPi2Htg5BIZXK2KRSUgcVoI0RUP5NtliWilriVs2ETm5u0iS8j9uKM
OkV/SD/f6AmZe7KVrl31KhIQEO4OLaYBxSplVprxLRzWW9AyNznlQl0oXzgeyLNTYLZSELjlHuKx
2yRVOeagqwUGZ8nFHNkgS7jdRLpQ/o80O1oNvNytTodvVzsZCwJUfJLnNP7Q0Wslte9Tc5LVcVGD
jfFs0XMNilgGQw8Ou+GTLs34u63e9JKQZ5ifZwM8JiJLFz8Nwc/6dMRxg1SMfJK9kVcF/ecMM2VF
wXri4dHYJp/Sbk6Ib+EeGvigzgBUmghreWkYqsCpYOjWBdUNPvR4JXXf+zBfYK9wNCagy1SaNtAe
TZfrHYwpWz3UaLurE5flOQ1Y1t6YnFNZBg+OVR368A+P4Sy0gGzXHevw2ugcl82PGfJmwKeonZKd
tSf3/y2bn2OiB2i6PLjBObsNyYR7GCk21mQw2cC7ZfovzUU4HlfaEumYS/NNFRG1wrdHl/8BLADe
W7szRghjGJy8zq2EOG+Oxr/IoO3m9kPAjkGdARc342aMJ0ZlbSQ76CYtFjTWdT3fBDzv6srios7g
+nE8cLNWj1buS1fU9KuytPNtAmtSDQPZbD5rgyY0TlqQ++LlPfTM4j85joBHWEq32dUtoTMEBZLg
qES4GF3OUOkKUrABJKrZP3Oda8wgdqc5yDmRKxyP/1rgcC3CiDEC9iZu6p0Rn0mY2LCRADmCz8DC
Twm7jzkgaA9hSnjezj4fcYG20msV2iqe4PGMdt34MP99CSi0ms1TzdK1yzNKE1K/G20UAuZRKR7x
xOql3unFveBJ23aJSMmy8j7Z5CphKFT1XFTOFnc9nO8asNiXjtQWdAFhae557QucCiHLiNsFwlSF
cMZDIV9pQqMR5knrqLOprXJDXgsHAK/m0iDpgAHakcOVTZuF4dscIjNmOg9vwok96KpRiCkDllsX
pAHw0VKySC69D7SmsGJz/oeO8hTgUxCMBB7jXfFItJg0fe2hgNhepx9HX68jK0g5YgcMnpZY535h
QJU3mn/RTsyznI/zBTdm5BpxhuC3Nz5e5WAtGxCmxea5dj7J31dIIy1A5ZEsItxQ/xlm6nk2p7QT
3/tqm+TozVV8q1dJXbRWHe+TiM1HbuX1TKl/q9dtbf9WMgKAe5OOH/ruuUSKy8DYNUxi5SdyvWTS
g+A+r/fSRlIkTAQ0BXkE4Wp9kWMqZ3O41HKyzvXlVs8ovRbgrUlCpQP1t6tVZGEEHuFeNjGNllHi
sZ5Qszvoe1lLIjR8BW1kz/OOeLzD6NAv5NFmWmxG7gXDwA5Q7EbC4jTnYw+14rVLjyZnXQ7GrZFb
2/jKibKOTfO3zpEcZ9tJjtXF/FCQIRvTZ4peTxC/PXhj9LFHZUc57YNoQ7v1Hhz4gRU1VgEaBndE
+yT1JZugEy/zvVT2RvutZ04Y7VRyuOXKSO0Rp9Dbhne/uDQMgqLk/OqBson5tnQZNdZfuNiDLxUH
ux07rr/0MndLXfDjaNaQMIyUHIm7rAkEcHugdrw1x4DW9vCWXrZDO0AhTMXOBvl79Sgh+tbJGaun
sAk+VpwreOTvtR4hlBVGaf85LE8wsz4klKMMk3gBX8vjheR3yR8JFnurgLTD6aarS16O2aPhSJyb
wK3L/qAA1qbZnguttgI+24HIwWbDk/58bHrmPw7VrgtNoinyuvbz4uvca4MU5ChwPjPqzUaCo9iB
9JxmXr14iWSx2TjzUkdjj4/P6s786zcWCCXvNg7hND7/lbIRE+KtZ9dV3Dznqj9CPYV7sVvtNJxX
j1c5f3bdZYMDcFT8bpvNbsEj7iPsobPsFdvJ55pUCGy8O48WdWk8SVWFt3opj7JcBSZvuTYHvz+c
5biBspVRLDglmYndZFQX3spBdgaAButxCHwHpATu8Uyqt3rQvXukV5GeYkgtc4U/oVNDM/HeIQxr
uhoWV+DOFRaLeATUzQ4iXaqPWPXE2nQOWhhdcp1bMqPPHhyE5618CKsvv2Cwsgx+YRRB71rwS33I
hCRgJS5pvtVO9xUnsTf5VbyX9tDiru4mr2sTBsvbXhcew/2+n7UGHa/95sghJxdAJQ6S8JWblY9D
MNJ7Pp4USMrhlP0z7TsX3r5BASZjI+jKYrdQpYpGC0oVWQqjMCdpQEM3H/Rb6Y/IRqTC5zjF8SHA
KNMP0tGZ+yyHGh9WCywfDPDwfuqe7IAJjwOD2QkdOY5SVBQkoLzRrup4NJhJfUhypBWR/VkQ+KXt
f7MKK3f9O6vgvAqZepc6aE7N+yQVDuMzoVJ3wTMyXyA326T0DTTTy0jYlrYg9kN7Bzv2+xvxS3aF
QREuvd+MvXYtm+kMr7zwuPKL0acX7CRrK30mWbwQncg2aXG8mtnInIceGtPf3Nv+xdfm3gygc0nZ
+oH9mkg+Ps+0cobGdFI8L1d4Aqscz6vVGRZyWtmzg1rRYYaybTOy9+8/gfvWE0TklRSDELp6r3JL
9FY28Jj286kNWW+8V+reH5zLyQy/rRHJ5USG1oUNj3AIy8Oh2ChwlxHCiwuYZeNRYiXSBF3xQmV1
w34FLRDUFws+c9d6oQNvd00YRNm8REJa8ZGJpOT5qYru+DUjtdnbW2A9IOqwYFgtCG0H4/v77/k6
A80me+uUJUjdaPB/HWp14WxBLe0vJ3ssaHZ9SlnVEswaVSDYg4obix+/f8dfwyjuCMpmnRTwIyH/
czKASWd5R2vVcrIm7xjTF8aSBSyAcfX3799JUORXERu3go+KcWQuKfvXM9wc52pWQTfOp561LqIX
qoQ4eZB8gtpnKmh99bUr1UQ/gOOpE2A/ewUG1TvW9K4MEIzOzNVSrtzwCHxN9wCH9Y5SJJA8j8Hj
zJ2/wJruuAcbcx061SPMcY+aq2XpFgctoEZuxOS+lVrR9z39aiFFLd7aZ8KA1nnhplmePX6wqSZH
sDJINMYWN6XPN7mNjuJrH4mamCurPGrLSArIwfWr9SGVKSBR5FDJ1X6h2QjLS14rtaAsWJtUvEM+
eLdF5N8yNfd3W+q9TiRJiqyQXeXIoiheLzRlMkrfwwQfIj2aN/IH10WavEPlvxSpSQ8ELHbeuoRF
ZAMFgKTVN+5MmJxih0GcFcekxrurvrf8imOmwkSbi3A/e6wN+xMNr1ttFPuVjjAEhH5XMlcRZOZ5
DGscIJ8+KUTXeRlQ2DW9KNdh2Hb0xztMLrsOd+Jv0QXRdYeWKS0GDVWgCeGghR7gSqdS7h/CK51c
l+DhErufcpN4MKjDw5CFvzlzv6ZUXA/8RuCh14gCVrH9KR02mGenBPE8n7IzvDO8ufVSz1/z6xfJ
htFDa0szy/tH4Q17onuyPSGJssBzXynzGfhmFoQMkVCyS64thlO+aUGEQlSk3FNKsUOhRAweDczX
1qJ8+/5TOG8dSFt6hmy9y6ShV0/h+pfRT6vLTDz+vQjcTd2FDG+xb+RBSateTI8s8o8TUQHLSYlD
OLfZ6B0hUNwHrX0j8weJ8rHzvI2VM+d03fuY4krWP8VWcIv67ECfV/cdyFbctI0DFYaXPb3/Kt6b
rwLFvwvsyKbI9epVUguexb4JppNBe40s5NDAAuSjMjjNekg9P9IqzeFHdIVyGBa0yXjJIb7qt6P7
lAfRFjZMPk9dKt1wbD13ABh0r6/G7431jS+GFnpMWNVQI6Tc3DzD1SPPoCSOgwYBCGA9DWm+G8qX
FThcf7/KIt26TPGiHeumvGYQhYAwnUiznLOd1AJVx99kx2xVDv/pryBfPy2HlusnmWZOqlfHEGWd
FD66HqQr3QdSNFoYInlFtSGcJwMZdUWKEjNFClecbn3dENHJo7B8oB44V3isMPH5JsRnlLf+eH/r
fs0uuhRwAx8jY2MUXvs1Fz87U6o6jycGoZErpombvgA2bE7hwynLx/fv5r5l736+3auVsaPCswCP
jid5o3G4hslK8CkNU3vPSsNQSlTNMCc1bUNRqQBHZZkKKIxORoarOeCQK+3nNcGtVsgm/Qecyo2f
FJBR4lOktIx/0OpXTX9m5kdC63jkLJ/Is88DsTUxjxKWygJemueWnXCsZ3gj1p/yaYuG//df/dU8
F+rnmAWG44W+Dcce41xeufLl0rnDAhXKKSUOhcNA+ZWZlKNKXQozqU8hxOurJO5vJNJ5SyI5nkFI
Ct60fOdVmYgJkwnErvV0mkd3q4RAwTil+U4pgrZjMMhGeTGVUVV9ZUbuUtMYRzoSUSwBzShScK1n
fWDoSXqxH1QU5WzaHRm2BKIWIt8ME+xRmdBm9vUBBqFlYD4km3zJP72/msGbcovoKv/s4BrLCP90
xOamr2fIXqYTQOu1SGQq0q/+yCJ347mYEfR23aDr+JpwQQdexkTqAKzctgcOpL+U/TVBzXvui4ys
1JaSDhd4DRCPBcTlMsDFYuJuWO7BOdMZ6D8ZxGEtvixHumcifWb4eykzmItgn0QRo5wbjKuu3dDF
ybSIvTSWvJsy+T4XQBrO6Ycy+6GL5O+y8Vb1ZYke0HHSU0rkytn1BgYfL2Dm+F56a6jcY84byllK
cZd1SkOgRDE87yk/xwsvOAEdb1dzZ/150f7OwXkrFvJckK6gCyws91qT/GntLSCVWTi388ntgF46
TxEVUbAaUuaZSnZ0M7svEPj/5gS5ryvc6wmyAiBDvo2fvlbWfrqvGXW5HRkNUQg9PRBWKm2oIrHy
dpLkevmzhNBQtjOnPQiusa0qD8oqSoClSWYeFcntO5KF7LOShPp3iawTTMEPSdGTQP8Studjdn7u
OIdG0t186sZPa7LaINmnUgAndg31KBYIyKDS7vvibb+tLXC/iA0g5A1fW9Qqp5XaiOMZGkSmqgZk
krlZy1Qt6b2U2X5K++tBqFY0zYcLdXPDopY4kF2sqbrw/XImoWOVzF+DHIDUk0mFAHyYhhIoPaCi
kVHRdJv9oXS0lILO974w/mVxBWU118obGSQrIMSX8TI45GRt2NuNiRrVDE6YTD2qxGvmeaIgT2ZQ
j6VysaQ2CH4Yu8pD31d/NGRolQuWcpEWH8L0qFKnco4qzawPZvl0yfF7ol1fdRkSVip+CEUQwqLm
Q1QM6/1RBWub6SFZ1uyU0FUWVLZVt5JXp6e2E++uKRk4ZlJQ4ucQ/a65eeXBKS8yW4naNwYm/5HJ
X8uMJI+0AJAhbqxj8egZ6U3d/JnenQ+Ixzatn5lwBmPuTvnSgNXRfTv8HtWBFJ3XA5wl7qfEy45K
udJ9KYyActOCmyj15phYdkoVAmDgGBhQeojRztyYnftBgUzXaVOVNxN6QSoUm6TcoJKNAigo2012
xiV1OHgkxe6YJbnxqIkXEHBNDGAgn6ZCr9JC4exuA6acMymntsH42WTg3RuD0W4ywh07ofRuQzcH
kiFohMp4Pvumr5f+WZk1FFTAEgvsocqqNP81cH7Up65U2SjcSvs7GYLKtimlieCuABDoy/YSSZlm
vZtgOUAzNLiBcywx7gOGezzpQRymskYwHzIqUTiTHJiFfHPJnsx1s7BMM1977HRZbBj18hsQAN0U
b/huxARUPInhUDOvXFkjy/0qBKJ9Mi7/LX/RBqacvDSM8qJZ08BZXO9Uq+mpMal2TT6+B0Alb25F
KTUfVDBTyptwQgm4/0UYBGyNdSfwi4IMSQ/EoCtGI+0IuDmlqnGsHrS6LvBk+FZC9d/zgwvoR1Su
+KME7nXZZ4m0nktHh8rezTz/SzpCWX5l9lJ4AnTiBBlQuTAmZ6WkpRSXCoQ6rGuxMLTvlNcaQvfu
yhSAQASFP8Rj5GDa3clPgm0WsqnwAq/pT4RAtVOb9HTTPq0aEcKGsePlkJ6YJg6L2hD7JefgbJMq
5L4SBXSWMoU+KTO/Pe9UcFFRWwngkTSsikSZ3L9sO3khIp0dc2xozvSITBVmTpDOXInMlI/N8CdG
U3UOQdtygzeMuoN0v8yCTz1AOXbVVqnImGd7P9H5qyqatkUC1NVk1InutBFyPM8QSNJbuNOajv68
ecpLUMP4gxziDtnHfKyVFPSj9rubkUWMgpUaR+UCXRSgUukRiXrSGvnMe1J3lX9lQemmB8kDtuLP
RYQDw0Evzud6YDUq6UgpOqjjC4M0g/l8pMax6rY6eKj87Dik8x8WV19YZD24olbV8xpKcLCbru6b
XuR8QU9U33QGpUqlQlPLu131WvAUV+1OK6k8MPE3Y8u8WzMoDh1dBGOVHi07OxIobr0rOTgqmBUt
DdJfkH0eVYNxCC7pZcFlKWx7q7oKo1s+N+Qvwty7Vf2CRaotEu/Aq4oQM8wzwC26y10c7f5pLu0P
+dXdqipaQjBO4+ehy6+3CYTvdcwO2j/qQJQvVe2y6xTCNtQUOEUZcSOgGatf37WUfqueA6QoNeOX
SxHchmhL1VRXHUTzy3S1GCpz2yfGEf7mo2lVu7xhbJ5z0xTNQTKuvyh5MhX0M9I1igq0hbDlkwOj
FBk7d7XBOjt33ZBC5FrdzDbQeE7vqjmxypf+IGuXk5gsGr5lSwSQk6JVqbYvy42D99DHDpxF4HZo
TdTvbd/cq7pQt/n2PAfr0lUQRkvPGvCXG+O98sloX/U791QCF0Iii/8kwcezt9xlBXNt4YHL8Fn3
U2NDAVnvVLKUSRLIQiZgrR5wVM8jhRGLAiUKXwU24YFyCsQqxwPip7sO63m+QRTj6eaKY8qUN4bR
Xem5jG4WlJ7KITrFqsL8z91vZADG5kDRIEPa9f45JlkoIkEqtMIyfBIcmNOY7wTv2IVRpSBAcT/W
siy2UOeFdIycFrkiUk32dH8NYe0DxTQsjAVFDQpBp+qhTdhfLXdT9mCfluS8dYOnxfpslhCmDdSp
MKXtGc5uwu/qGtxOPa89z/fX382c/wV+t7qkkaDREVwN5hqm/OSSXsaJZphsIqjDROGxU8F/xiMW
hMR9RlnL6MWk42iN2Uu7CmcpjaFKLUYDyr8b6R4dLqk11Q0LSmI6NzXlGwW3MnbSrVKiedrTRJPc
yHDrZ3RJ/cbzDN6K0DF+lJpAkgb0yf4zsDrDXHB1mE9wklZusr0FdFiwCu0PyQuZLUXpKogLy6Xg
PSFVL0gAiQoFtby/GzwXFnV5YgOeVOdJzlhgPQnbgrYDfNlk3+SEyVTRL8akKe06lSt5hrJX0uDK
iNS0W5SldYIAa0uhY/V1TZI3PxS2ItGZAKjioEPGIJ9WZ1/FyJJKmKpyNYw+/o2UUk0p2uU0ImZ6
dHIBPLGWWMutEq4MktIBnNp4+jf9TDcWfY8Mt5YLZAW/czbeSn36jgvWPQAdh8/xz6VOTM+y2wZI
eJeO2/PfCj7d6gmYsAEfcmlSBiF7+35gYb0VN3ueK1IQYJM0AvzznmmdVlGcqAoAT3bLzEadKHmu
pKgAkWg70N2JsUZLKi7VNDWFJUc3f1HymKbS3z3Sm8sA24kLWJ3/+a+wgRdGR/BItnnqTe8T6Uma
h7erx+dRoEVsirhhGDSKBIOCqZcjIX9TeF3p+CtU2j48rmH2YWJoxfvr5UrcX6fy/IAkvsNp8Mnq
/3O94Du+mgsjYJiVCa6ME6wYSZ5F4hB1AJdRtDlNPnkB+JmDNUXV5hwX5P5/kAdBVwBuKqcnqbYC
0sqUlxV4CLOgTENHWzlgJyrdf9vn1X2Sizc3eDEcktUvQ/kTFujthfCURo1y6s+Ib0UMfK7y37z6
W8WwwCEtyK7YkRm8KrqWS05vUERpilNsRnphBupRlxN+fVbfgvXy/lr/7oavPO84d0lxuNxwguig
iL/zf507VQ3JJ6im8/793joKP7+g/c+tdegG97vAWdaiJokZF82jZIwyJiX56vfvtkbsryXp59u9
UqzxOHtni3EKKmLH1bwWjvurt22YwlyBtZanA8RVPiSRqfSs1F+U/h1H9youU+yXupdtU3AtP/r9
J1zLHr88IQ0j9ADBVwwzwT8XBI6d3Dav1gIPwcsyZzvV8hw7Pq0iPqvqBucd5TUl8+MxvIm9vyoI
uNDnbl3ADkIBpROEkHwKn8JN0HFd+LHf8GMuqBTWvFi0oK2NPb7znx7K9sEKgMhQRoTNRz6FC8si
dEsbFfjU9aOMlgRByfr339h+UwR8l+aegFwL//3zjSnNZCZDuJZTT5FEtQvVKyrnpWy/t+TD9cIN
I6v1OpAb7ST6VfqRAY6g6zp6Tb2jEoru5O9jJqqlwdcrBPEqs0T4qMo5xvXRxcZTiXv/ySF24tF+
2SwUEu36pOF+AeAube4ziRTpldFaOiYNtAA16P5VWsf7SCeOeTkq3pbyUBFSjpZ2UpAvRacmreIy
tsqBYI+BNVLRpJt19asX+AfkastXUeALooy8vFzJZs7FhIP1xHWsP8h0KiLWt4ptFDUplMWIYO6l
+YTITgnNCvA2AjBIzhWiCNhD39JesEuXQER+4lJlR8EYeB7hirw0O54H+vuJUaUtpeySeQddBh6x
+nZwSEhLk0aQphTWq7OpkuJuKG0n9103VYpaf6mf6XeOeppKQE8+7ojKMO4K8uWSC+Hhmp6gj5dk
8Yr1YTkhoVrBvnp9RW0Ekrh5UszlhdmQ1bPNK1yvzm8U8JqU/2WL6d7yfDp6oLl8dR6ZRFjE+ch5
lO8lq6hEkO2QxVPGiZ0ROl5YJ6UiBIFe9wX30GceDrva0NSaM6coYQK87IY2VAGbf4HJKucy7Bee
qgBgwmQpE0CaST+NQ5aOeEWRa5/fWsEXjADtoof3pfhNjf/TC746fvHUDx6MucspazKwXshm/P3K
qNcwpyRIJe+37s+blbnQjGzKvyY4FvuVy2VlTB/sWw68V8+bNIuZYVACcSMjGnZbzzdAxjFbh8S9
Uv1D2MO6AgM2aBZRY4XfOtL9BeTsUmTCJpgX6tPUG3HkbmSglKt/f4mst9YotGwkwKHNJ4xemY2M
gTqgoaPl1HlP8j2UHBCmTaknk9BgIhOgbLcygvIPOC7aQYGAdOKVt5bcCpP9/pO9tZYECg41ANf3
zF/cV870ea7LCbRMZW6TP4yP7oX253ZvpdHNcGIrXQ7j5HUrABounI3Kd5B07VSRnmHlEHqDwZGH
oyozjB5jEv2VHrPv7z8nayVL/uog+SZ9PZELWSjj6V/vejqk/pXZ8KcBjgfoTG58D7BJ9/06/js0
2L282zfwKdhWt5+vLymFWwPrWlfNnjEcVt/uq/GvDtKQPGG4ZrUbKxNtNn9Jr93OuEAuBrFYMPT7
zP8YkhUa2Z0INhXGCLSqpkIbcgmane+2u+HaMp2T9FVUM9DOxOmmaeFa7qXekjtXCTWn3dm451Bn
Ml/hu52NB5hpOdH96bZhVEA6dvuoHj7rLVJGbquolNgZeMVwo6/1n0mwTCPgBlr/LSEAzQWQhkAv
B7vq49BCWxp/71x4wRlwBacL00e0GBHM6O2+51+DObWGRXKAjpa6/BxE40ECZ1On10cS5zEdLf7j
r+N25zftTm+svzqTV3Ld4VAMHay8Z4jK/2I67ta6cJz5yJDCFeKhKkH1N31D3LdsdMWpGA/rmpLz
cr3r3VkuzpA95aAaGLWwFbbItuZD2ujBeGAiZWv5K57/nMn/sTo1C3ONHqMrJCDnT4RvR4vaXn7p
9vES0QNKy9jUQnxNUOvMdD6yxMZIxiS5G1iWwJkOvcGylcndBN7C8ZcNBFe7oM7vzzS1R87wWVu9
ON6xmqeDvg6LFBav8XNAZLBOXtD082V88ggxBzpgLPu0Ii6y7E6XbozpkLlnkD8ttE6finCGf+l6
5/dnAuN2v5Tz4cKiUNI70lYBYdGmB5wVsjZuim2151PDX55zkxFNrOW3dHF2SfHjscfsfBM4V2b7
OQwgfwIGsmFI/Z5ZCvsCKtV5XB5h0d4ZC3PWOigKC4OZC9f7vEzv9GeSMAaus3fjU8l4bkaQ7upH
yrgkh5C9dj7oEVrzfDNBbV6MDc5ruy86MiysMzMMHgCC7t0K1wFJgEAK6ivgYqxBaQWMzN7XzI0J
437PvMuNZN4pzcea4Gnga1JE9Mjt9Zd0Ttzobj7iZiFq0FDdS4a0Y/q3rP1jNy+PCxQM+Kex4X8t
CFvDCd6o+EmHDJcL4MUJVsCNZzH3jeRl8NljZJkRM2Qmu+/nAGq67O+mQcz64EEieXHd4yX/mqWf
XT0566PfpP54kMAljIvwOCVnNoLpKmRYyWMH40F7x9z7IAIWXTLF+j8NObSkN/aR3/4RkYDyiuwu
1G756V1d9nvpG3/+6hig02uYlunxKXf9GPHWDDsLrvfx3O0HhrNey5aj2+wls3Yyn/KIoTtddq83
14rYI6eKRU2fimr5pIPiNi9Old0Z4Af1WP2d3cIAAlhUJaDSZfAB6mz2br1q36Q03SAGsI+dbQyY
dcGrpT+H8y/1pyp3UfCm04sO8jCld9Jbw8W4yfpH6MzvYFEE592s9QlHaRbG461/saR3euqkf6w8
GnMD5wGiq92EZEZ5A1XxiHg3ZCTHgz7eIxwuIqmXtMjp6kAxe2C3KrqGmRSMiHQe4y+eP6960Z6s
R/3defoUFIytYXid6x2kDQmbmfzX7CVLBHMMJW7wxhFXldop1unVDO9yLxG+XngyNjinbxLWYXxh
k7JTep8xHMLkKeyxpgkBuBW6WVoT5i2QkO2+PS+kHc2N7qXddpPs3rMGuLHnR9IZNJ9/d7JqN4di
ItcpcdAQ6zvrKXSVMxOL9WQOI4ylmLRsuR08JCZaYW+a7dFjlrL0bJyh6fiEFIOOkO23uz7vYT4m
pc6hkDoK82FVUWnrH8tmPHyMuHxcEAjEn7TfEypNas31vkZzutElK5ZG4MxyQvU0WwfovGxAMh0c
Nzl5xqblSAzX+wt99YVPuotAgJBbR9EbmR/A6hb4kH7uHaXmZ5Sk9HedXUGXMSeUj0so3Wg+Od50
kDoO2fdpRKgW70E7ck0Y+AhW1LxQFbBfTGYnJbm7zyrGXkIcJfWfptMpYIBWAsjhzML38XSqkct2
qfc9Q2qZpYKUMdFSj1XnB4DgIykiD8YWHmrJ/7OAKL1ccI+Az9aPfsbhONOY1W71Ajnyu1oCZNVs
oIPup0PXD6eWO3RTfcyZmcSNee2CuXwLdppzvCojjTvCZEi+4NDa6zxJKciWX4vrNxhknxa4cquM
IcCaJjke9MIFlSiJCfjejVwIbad0mYxZGvoP1yW9l2HWM2XB+NiQmmeO5M5gsBYV5HuLQyMxHAxG
NC7J3XpQEvA0AHdi8341ez3Y3M5/aLCHWsCGGX8zRaCz803Cn9TdB2d9qQBxyhh2Eo1KZY5Pi9l/
jpvlsZ69D3BarntuYoe6gWxuFJQb1zk5/sG1bgNIG3Wka8ZI+IN/XLz7KeCIMsAghW4Bmkov/hv+
+4cRKrihX9A0ZEzhOt7r3fSQXcBRwXL6CP3Znh7HIj6iAMhvGhAPQLphYKWRXueyPDKQeS8zqWWX
kZ+gNz1vxrv8Aoom9LbeZx1OrXDseA8Tbtf6aa4M9ziMA2gh9yXtH+squy9MPFEUY2YMWwYYHGdQ
YHhbWidi59ss/ipJhz3rYPEU2oWSnZL4yK2SZpUljpbrvVSZxFefkdfjciQk7ucqOFZsQQLFq93u
JfUX1LeETfqkuGZ3Oot6QSmHJM3uZNgyjd9R8wrzXavv1VjhCtjBbTI5xwQHR283ldGD1EyO0lvh
nsbdaKHVzYeJSpZVXf+28ohpoy55mPQ7nG/36Mtg8YBEcAKr9N4GMu0Mf+jbeZ5PsmUuMlSPDdNZ
AQ7wksv82a82vVN+cdrpMOh8sTRch6Eqd7qpXNhLPT3KIMoE+dBzOhANxP7M2JrrbQtOSYEpPYRM
vEgYpoKH5s4nKRzZe510PLKdifcnAa7G4QQt3MNgwnk27+UCSIXHbXKvc5NgIPJ03lnJuNHZcaCq
i64fGywPCtvHRde+aC90guBaP+jC64HEH7GSMxx63W6K3ONo9QcDbt3LmDBOmJllY3HvAyY2rxjj
cTnJOJaQsOR1v2+L8+qI65qEyLu8guzN+yCRmAFFrn9+dY4fz7H1yKCbo05jl8Dnilp30EVhjQ41
sntsJnS5jzrwulSHWEk0SoZ9j0O7u1z71WNfDISbY+Q0MIJBIeZiV64poLLkz/aMiuHj1OJvqvHf
ZUFT+fOlPJ+8Lrhl2DUqIbtm3/SSejKLWGVomUYoVwWrJOM9opdlqQYcnYlqhXn9VkPJZdTusT/T
pRdZH7OHBXUWTO6DXq2LKBWy+/L2qyy/r63kPsUoSfOuK4IIyGl3fftIjvxB4VNGoCzPSc6XvJHi
vIAv+KboRs9WuQ60r3jaMmFqUzYpfUaIZoPeMULvXyNvPtrtgwMT5hWzVE79ZugYq9OPDJzyFty4
ITtMmYd/RT5xyE8+dF+WV0JC0zj1JmkXiF8u5wHYF0SQTJiku9aw7q51SCrdWnImQVl/j+3Hc8q1
fNvchqkGHgzlLkngJakiuMfbpD8ZQ0arHM1m55u8i8O71p8JylwgoCYEb6RPwCORJIpPOvcy2wvy
IxOhtB/O/b1MW8ibSdtfYJr0yu8zLrIWJ3LTu9gZn5qop9DV7pnS8mQZHfmm+YsVkd/qM1zP8BR1
VMl8iO0wUxDhMsvy6wUbMRjEaS1QhMr5GtXeVwiBn3ro2VIM7pn9Yqr0BSJXJsHXqIDCjbKNH067
tChOHagk9mT6oider2wb3YnRoDdn/3viD0xJiS9/tgsseIC1GAiVqLUZ4ZJbpNPk4rL2KHKTqXfp
/Cibr3DiEiV38kCSbv4Sje7XdMFU+AkcYu2jLlN5j+nF+WJM1Imj9BQZtznUJDedmfxt56BQMJq9
JHy6zIwbJRogEc6cmqfWvC2hIjOXj4poG3wtqd14RmGZ09MUkmY2o+1l/jL3yUzG+fqxL8rvCkd8
cNsyGB56iTbQOx+hzqb0/krht8uR1emgAGrIe2CTz9Je0s76dGm6x4zoSVpKGktX0oGO8HpTTKyM
ysUFSJjD2x6Q4yyAOhr9Zwv+Cic3v5hT/y2CYk+a0SrHz1AD3Chmzz3/KO03Dd4DfcUQJu2y7rxG
ekswHRTCyQj03nyYUBYzU6ajDKa+Bu658d+OkZ7afv7exbIT9gEyfDOZn9bokvkb/WMVK5sOJ53n
fzWVlMBSyJFVUNWnl791muVtpHXw1XbMx7Gsdolrz5u8zXeTtezl/Zbt5UPffGWQGrDd+A906NFy
7PFGAXFjXJieV32vF7jskr/kOMvf6oP+qXRpiTUPGZevyuTeCvJ7+T9Fm3yriuVROwpY98AYX0XP
4e3gMsOxmL84XJYhNNvJ/pIO/kMeToyaMw5xEbOi8S4M6r8us/nIPA2AEcOm7QcGwyO47JLsz2CB
cbv2e2VoRmhwN9qaGButX8ooxZfsb6cZDk48JJvFSFelnufBUYGUoi6pMQprJ3uev3SRZ3+B0E5s
8HeXEH+I5MLqVxkHAsHxJH+FWVnDQRE3/MMN43qjqvscXfK7ih8zgGpP3o3NJpQnamsIL7QcPnTO
OK5aHcmRihmXqqcFqT4wResoL0CeednPB28xv1zy8OuSLI9RWtzPBNmy3LlagqCm8kD8zI/WYJ3q
NmFSG2mYnhnxEvgKFl+D2SQKXLwOQmjXf1C+onb8oxcwhBtiAYmtfL8c78fvaa+W0HXM8j4v1f5F
Vs+DsF6LEho4jgSEDc57TJNXT/QpL4py50m6YKi7/fuJuDeaWaGAYag2zW4Mn3Ne44YngeKD4YJu
cQt8Mkr1ZJ0FJBjBuFwa8pdQ0Yh9wfIb7D+VBwEEOEim3x3EKSaohDBXQtMFtIGpBCDYgHpaBW1S
Xnyw/qysXfjVZ96BwMFqUVWvpuXTrymQAnZLVVdhn1RZNo3o8wouaqw9cAChEMHj3oIRCAn4dAf1
illAs95fjbdQ1EwOsdR44XlBYL7K7geg2stlbpYVOqLyyQqFWJ5U6IgoZYjFJgMkRX3h/TuLy++X
dCidhXAPqXIE+uCfVa/zvAwXiHLXym4CB5YHUgPKvazPGJwFx3w30NJs3SyWvgcrDxBdFbAk+uSd
w31AUYwJCbuCAo3y4OUQn9YeI3BFKtcJEvjb2vBbDQz+z8+sNPlPQJvCLxn0GlIcxsOf4aRswINN
wJBVuKscDgWtmuCLVUSgHqkapDf7GxfnIgw36rATQl/dRQkfbHFZ6+RDM5J8MV/0UyCfhx8gDwLn
4CUYXsyROuX8o6OofPn/qAdrf18npVGtNhytILzZhn++0eIH9TCcsbRMntuobgh4H8Ideg+YY8pD
6oGzeO3/Kwca0mnKUV1EjIgLAACLv1It1aQFQFXT39fH1yf49QkRUW8tP70eHeNmVcx0+47m1DPd
aWszxcvFHbYDRERCApBDEP/RdDE2xZN6LfHlxNcn18NlrhQVtfcl942aJyIbBbZFc5Vn+q+OjJ3D
cu5PwY82ZHXLBu1aSFZ34/t3st/cncikNuxGAa0Or8ou9VwFxVjhHEjAHLyswXUPoUlcZe6qPrxV
KTiGPbaa6JdFCatApFOQyCvhZNSlOjc4DRCJeRSQHGoh7z+i5b4hQNBJRnQPWiH4oVdVDXj459Ik
R7YySqZkheaCUNf318o7kz9vDIYNiyvt/5g7r+U4kqRLP1GOpRZme1VaoSBJgn2TBoBkaq3z6f8v
ijPdYP5M1A5vdm1merrZQIb28HA/fo74ey7SktpCWXopzMOlI/8VIev/nSrU+aUN0h/Z/xGffsug
Jgg8v74whv7zT7Nf+uWXEK76d//+X0pHGUCZ5pWjIIkpm+o9Fav4+X8LR+n/MkncU4xFObYg9eLf
/BSO0tR/qVTCKg5pLJO1FZUh/2Zi1Yx/WSy3w61BGZlBpvdvJlZN/5dhaoolirsUrIqt/DdMrIqi
TlJm4nRRHct3TEezDGvKhtcSLSX7jDpeARS5fJJrpV2OHcIHvWQ/Raq8ds3uU+qGt8EoxJYB6meC
wt5BogWSj/C5r1ScTCSieHVWCxlJdjWLXt0ufIWstF0GtXaSwjxcGa8ipGsGA0+pEKtOtkouHoW6
e2+oOzus4TiDlnnUIaixcu5yKa9uQRLbhWxR90evLBWGbkOr4K/BBfCrxlk6mYxTT2VseteZQB9G
H4UYwKZLqZdrRLrbimQ3vyrHCMpFCSh5FSgFKADyU2b1VMq4otC4tBS7qJDUlc5T0lMAzYKJojKJ
uPA6LIkr6oQpuTpTwpHt17B1n8zCOAheLptxqjWfdNHBW2L7wzVqqFsSpBqpdkaRe+19YJcDxWeI
VRt6CXmbMz5cukaJHjPmqskiaAo4vMPXqiurVUi4HkZ45JNaJlApAmtZ6EiW814M0u5HaJXeVs4p
vmFgYcIstJ70xWpFCLEp67VjdUeTqnCwIPqjXKmH3nCRzSGG4spljo4Ls1hJAGh1tAA8KHQgzKqX
CNFVK0PxvsNE5ALbpf922Z16ZDO5pILXy7zIZrPIcxixO5ueJ21936nBrndZMuI0NaIF+QGVFW+h
PBsdIvUyiie7xno2mUkp1Nc6pfp2W6CqJUf9xqjaZb6h3GmvxKhLCRaTwnZjcLDpOh9VxHf4ZJ/n
0LJ7+rZBAmMVQY+xYkZgUVcAIzUehXz5uC6NeNz0w9kqoDS5rIRc0EHLHiIQKeUzaP9o4VFyT7y/
20RaVC5kW3sadMtZwBVOmZmaUvFe7knfSQQkgfdhcinQa9F1qbmm+/RhTLStFNL3XHCWofn2lweD
f2sbKST3hHIIuQHtUmAH9/UQ1UMmUHass4zCU6T7/lKKxO4t0Osyk5E1G8rvJZqvwju35X2M7hZR
UEldxtDnZyD/fx6C2iUO18e7UM8RSlYNTgEKygutpARMl46lQl8ix7i39PEeJnAEfkGVL5ox5UnZ
VFRZs/RmjDAyNbcx5A94KHhCyucuc7ZJIZBN0WtRGGcwRndSDu8L/xxYQEgIIJwIYm79gQ02hiwC
sP6nrCZrHtgrlOmPqHPt09B9Ap/05EXjo9fphEGt/VjRQYEQinWbclNFYw+bI2ytimUuZFClbaeD
OSfksYh9jIi7j634xYuY2liKXuXRfEoHfrOXCS+nCBHEDSz7dbkf/KGDREJZXPYEYOtzMz5VosLX
j5AvSMXJrY0tjB/ke8RZH6H2wGNsY+cJqIg4+w89K4A1MIkr8gcIyAGWcSoqBOr+bFZxt3Qq6gXE
PlWd8EdpqGgEkUmUuViBKyFBZfbV6mKNKq3+lLTNUyWHKKNl8vek9h8UzVD5TSxlElTVCtl7YPL1
ulO/ortuIXwRvio+JcvAB72F1RVHHx86zEgSXNCAnvxdMqznRAwf6qNgCQXVrmia76lZO0DjvC9o
3t1crGMTcV7F5tEsrExVclTE2mWemy8TKufjKEsogHUe2sDExgXSl04xng0hJqpWhXYYygz/GdOW
GiNBLx0cNmV3BAiTz30WbCunVrdOUKfwZFdftEbzV9Ig5YjeeF9NrwlXHRfamiIc6NzG/kzC/qRV
z5nQUbELyd1rhnMoe5juiT2J7W7XvD5NMgaS5ZDGT/K7OI2cbSABMutN86CqGLgRg3axapwqQgQD
5TbAJQftKYCJgAqFHlo7uTiWlv/qEQZAsog56MunvjW/xMnGJw21qkwNeipr28RIw1Ad8UkN9S1r
BNpB5V+HgXkmwPQttzglln6nNc3uspy5N+bbNvOWJaJlhyqxN3JpH1V/hGCSa2FMWbUi722OeDws
Y8vfe3H4+tOoi0ONXKjsS+vL9emIeb1YRWzKWa0+97p+FsbA7ul10dOzS9fVYaGhLrXUUE9aKLFC
YbbHysuS8tghkwgyE2OHhh5I9wu3Yq8hxu1rNhayAZmgR4+FZW6UEl4uje0uo0bHTmCzO5zZAC1R
1XrRmgDUBlsJUCpnCjgZ18Gi0JwnLbWfUFKM4ADM0BXm8kZS71XJBgSSCOUadvgqfqRr/dfL0dLd
7osAlHmBfyvLd+KHw4pmdXHNpa25rzzjSYPPbKkE6Pto7EYtjrSFUfBHprjRR41/RO5J8xBPc1rr
6fLdpsmYviR+lJutnMkPijDdYH/osuhUTNS8jQqkb0Njn8u8mV3DPJud8obrDtsnPyy6aREvMcfw
LmKBUXc9Jpr51WyTapVgosDIA14YngaJ6hx+WAx/pAoYlpInJbL2plKdKh9BG3GtXTqVeoxMFGbg
1C1dpXkUw+1rlMrQcGCCIG2xWpuwc8gbM/hktgwvtrnQLh0q7WZNkBPtB5DrFp24jBHeKi5Vl2hv
3O9sp0xXXsyd4FNho0jDF0XAxjXxF6oENnpmPpoxGiiWNryJ4qdEFzJr9ouP9jPBJuSNakpExXAT
zN+Wm++UlCuvUV/qHlWz1ILbrFHkpzwsULIWW0Np1U+d5b/EmuB4ASiFBr160CzyUlA4XZZJTIiE
HgUJu/YsD9zrsiTj+YjTFtUI18toA3H88EPaZYlGWJm539BggVPQoaghQXRRD7T7pM+e9YTfzsVF
ppHg8s3u7rJ4TamRonQ9sGr04jLXsUEFeW/ll3UcMlwYGQq6bPRiIjJcRQVEO3B918dLX8ZRuFay
/uqQVxQr5Or0Rdxhl37kAUXgEKoAN2GAlyPRyvlhdMp9Wyo7pADQ4dXEBOXpbW9qP3+uj/kTyexI
uQQsUmJnp0FD6iqo+bbUqJ+pA72xAxdiLtJ4pY4ajAd/S07v0NvBjRH78jJi+FFwYo32EKSywmHj
u3rgfbPG9uZyuAGjB8uCUpus777lCceddAR+3A9TrG9vKCmC9/zIz78bSjSRGnmXSLwsjR6hw9y7
wfLeXr4VibbQT6soomQyi6r6rPvO7jIO2w+fHLe+vVzmgeU+KSUhVw33pOgsXqmcgkrqnKWR95Rh
6UhsG6xiKWxTjhO0pjT4SYqyR+oFoP2Xflwa1CvnZBvW3Xg5omaDlpRQUCkyIjXm2go8lISq20h2
vkdl86xFvCLsVvMomUQWoKKzlDXhBJVvrYHO+sU6XHa9p6o7CIc2XcZUtMkoLWT01sQv4DAzgWGz
lwbjVdP7en3pyOUHL5NuiSkC8qBBhHPOCIpebn72J57bkD9TYIi4QD5uajKciwHXXIqQpLRab2sK
R8rBluhAmZdVnbxo3hdb5g+FDRVmL88lIpgB3O5ot1VD/Bo2ou4TumKiFkDWM1z+YqhvVKQOTGrO
XUdzD5GsIAHnsIscB7lVM6gpYI8RNigL4xgk7rLOE31vlCgQllqy0FpqbqtkLA++PuxamZyVbefb
y6l1HUTf9KA8CLgAZO4kKoa6pTw1YlcM55q0BiqbYoeKnXt5lpkjQpI9SpDCGQod/uJ1HQ5lZqBB
G2YrJZYBvIhVUPL2yWuSjTjOlXgHeV5A0Ezudl7e7ANDSNW1IMe9hNQN//pyXkc3fUzs9E42h3Kf
Z3s9Qelbyq2nAB9GmEhfsg9KeRR/O4pbIEtYxMy8C6v21S2wdoN434lAq7BcShh/cbJ618Lvkw0w
fIm9bF/iXNFaKoqdEbjfFJ+Nicovjie/UdtPwvMTt8sg3h19RisO3Wa/rJI722U6Lmf4Yg1q2x8R
2PQ+6akMoyahmdIK63XUIxUWG0h3+UYQAZf0buLSsbe8aclCaRJ8RSHS5xmPhaIgA5fpoY98YGnv
8tZcBSpwSTUhqTFi9XvPfaFGAJtEPnARK+qhiLNqFcnGj9GxD3U/QtnJfAcqfynJ70itA6HnT0dX
DAkpwk9uSsgmgh9rFbrCJDQKLbEY0k+/2B+4jS6rSSC/RegrPcbIHhs+L/TGOTe+s/Z5o5Ux6y1M
uIVfiKCzAym2eQ6N4FX8v2fhiXfyIi2AosUZO1kUohqK+dSQ8UWJb3/Z3r6PT0wYtS8dBW/qxtLd
T5ej4jYcjdaOPkuOtx9C/9UVTof4ssPLVSwMxSHQhAjHXpAui6OFa10tsLtHJUl3EjK8Ap589/ch
i6vPWZ++VHa0zWLvRrgEaM07SxNueI2uSj6MAU3L46NTsSWqGi0Cu0dLC/l0N8fnv7xKVdfcCx+N
J0u8QHpwLc5vrirfumBfc2rRfVENFO5V66Ej0Xm5wMWPSEBwYY4zSPa6vDlEVKMT5EOdc29V0lM8
Bq8NTwdhCYqct7vmgZOHEAUQxJfAry5tXgb481cJl9QBKpiuqsHq/Zia6ln0Su0zG4SqvlGs1Fv6
4m2VC/E+xyW/YYTntrt3xJNY/Cx3MrJ9kFyhtOlwv/JjaaYjM0yv/DDngS78DOF49l8NCBsu34eE
SghUU2tDnLwgkV0wVT/fE766GwLLo/R76DaS39+K0GbZfsnEfvU7rFqJFJ9aKAJwWe7VDqwPuOq1
z2k2Y/pNxOiU+ejNZhRE89QstbBDABAhm8srG7apT0ZxqwhHQcz0GGnBiiTjAyFtXB22Bh6rreLB
Vk63HrgVLw/gShtQFM/uL36yWWHUYyDKa6iLXgNJe2uDU57z8k4dllH8T1mFFkGmkp1xef0Ww7CD
gZY8BQdGUjhXmmTmC19k1z3Zg/uHMzREAxEgkJVG2t8aViqDlaNIZ5CZSp+svdi4CY/uNH8oarzp
kJm17eJs9T4S0axBqZUPdl9vxTDEwy0xhe+ZE5K5PO5FUKRAXI7hfRstLrjLxr8ETi5Pt3cBxbuf
sfj3EkaT4gDVMA08AyoZqEMmpXaB6L/LinSBr+i9T9KgzJQbItQ/VJIdxCUS/S3KXFjBjZ9B5/8q
1vuUJfz3z4K4vwR+t9+z80vyvZp+6v/DSK8qU5syH+q984M4yPMg/f5LvPfyW/+W3lJNIr6qpsgK
hQgm+lv/CfgqivkvR3WI2QqKV9QCSTX8R3pL/pejURlrmzo6QRZlwn8HfIkfKwZF57xRbNMhUOv8
NwHfX/eRpKIQpVNkpE1SCF0tucCUkvHUm91e7/o3m3sQXXQ8TSXEHeGpuXFH+fXd3Pxm1/5adfdP
ayIv+W63EsnEmXAdxAeF4nxdt6fUcqm3lLx7o4+/5L55+rihSYrkn5ZE6uRdSzLQCs9VCiSOsJMj
nr2tP1KLpoJussdPjsMzBrla+zgEofKcccZ+KAiXn5ouTGwuwVR+QJQo8ha2Ykjy4uNO/Zp9/adP
rOX7PhFUGrqg9IdTp5CGLisCQGoZRzvTCqsr2au5CRZB/XfD7nUXJldb1fY6HAItiEy9Rg4iDY07
Kc18WKCvstr9mpH7ZzCTyi0/IEJg2UV7Uo0ifIvtzNpJLTwgFoBe4Tl3V5Jd6q/5uH8amqT8LC8p
bSvIu5Ma+f1zWzjGaowyABFJanAhVS0qDnq0DmykP/JikF/GzAtXbmhS4KLFQ3vu4nx8cqFwGIED
GNrSbrL4s2pkdU9IHANO4bbubPXKdp4+XueZqVEmU1NVYRcjkGQcDS2EZStreQHY+ghxVHozVvKP
P2tlMi+SO9TkJ0UrrpOvvLJ5s9r8QU3lgZeE9zPDhzH+vezNzH6airxUY+sUWkQjWZYcEb/swSkp
JwUsKiAkCtlzCBM/Ho44mP+knP9e5qk+kBKkUWdntFTrJCwGj7BaZERXjsXcxyeZdmxo7ZeFZx7N
nBBnH6qkOySpu/J1ZWaL/i9iRz3REs3Hmqlq7Xx1Ce6ujdyTnxq2n79QcPkxJMgL45eRrMCj6zqA
Cb1yZSdMUnZ/z50QdXx/6l2lHF1DytpTHOWgHXyqa6q3TB52NbKyeVzwUA5uUKhf8uigZqWDSURe
9AQRCaPj2toLso3bzujIU5FnqPT7kVJnNbWAbXdXlnfG9l3qsN8Zplpx6iDxmCK9eSj6wyCf0Rn8
eOfMfVocw3efVsFQdBLv35OqHBzv1LKFrLuPPz2zby44mnefdqMKTiFijKcsefTjZ894+fi7MxZi
6rU5aRMlkVS1p4pUW2jdUoW+liWqscdrPIJzLUzvGvKEdpDScy14GMdvVUDkqHoLYG34eARzMzO5
aKw+cRGT4/vp8JhR/Vlk14qf53o+sZ5GHFQc0tw6auZwF7fqoxsQAmwM/RPg2PbKdpxrZGI8e6fz
zKb3baDgZDigfdqkcbTnSHw1Q/+/o5n4+1iKDP/7jdlqDUqgjUsjo4nA2nNDJbZRBmul/C4AIR8v
xIwDd6kefrdFx1CxJStW7WOU2huPkK4XeijBv+guGPgCjKD2+HFDMys+RSuZ2tikklHb6LmbFH5G
BUnwvCmvLMjc18VCvRtGjcSxaeZ8vbNcfxuQC1sRNn/7uOszFmKqhBo2mkp02LKOaJ0fBr34rCGR
qEfpFWdz7vNiTO/63naxokiBax11q7iN1WFPneS9lGfHP+v95Cg7jtap6cDnefL7O7WtiKX3RJsH
2TPPf9bE5DTXemwHfsjlG7cFZLkUr/E+z6/LeIiz+7vLfbK6Eq9828m5f3FOjEZZJJzudpGbz0nx
1Cvb9nO3D24/HsrMyZbFIr1bjDSRvC7xqAIFwUsG3iPoGhgW0G5VDrclUMCPm5k5dlNWoFAuVMTb
U/Pop6ZCxV7ybAf1re+6D5WvPg4V8ULfLq9cQzMbTLwP34+pqiyXULdhHvWsO1eVRHkAmdzCyTcf
D2ZuzibL78RuqcnQpB29+i1FO7XuI6jwniuru9LAzOkWT+n3A5CdTmvZs9bRoVbEtL2HWM79K5Zj
bnImpjwso8zxgsI69lFFyWea7bxMRXHCcrYfz87vG+DF/Wvn1QTtvazyrCNPnvsu0D4VUukv4iq5
4mP/fnIsZ+K9gXUMBzVzzaOiJtKiK2G1sr3w5s86P/F8hyzsvIbwwjGoTyMVNSRoQGaOV1yv358C
a0qr4Et62JGVMY+hnyD61pLOgwVwcKFUac85Kon68P3PxiEW592xlup8GKXUMo+jbHx2y+K5b4yX
scIWfvz93x8Ba8qK5leJl0Pebh5j65sZBrddI6+THiyGW1yxGHPbaHKIx6ajoK1lBJnvkjXSUnJi
glqzx436wyYm5ziK7MyUWxbbUsoXVXW1r0pWBE+m3ORXWvj9e9ByJgcZVvtqHENaiMOHAVS4FBeL
EpyalupUq2erP1uMyZFuQy1XzM4xj2VF+iaHF72vKQYrlZxi2Gsex8xQCJ/9sqPQ+m2pDsCoSoIe
Oe7KcOuF4aFr1rlvrxvJlf7ocrXsyfku+9wbdDPPT4BalG1puhrFKqDNHTOq9h9P2IQ0/D+upmVP
jjmUvpRh60Z8cn2ee1bfZciggaZBNCb1v2aj230d5Kq4id0EZmUSkIS2HHlochB7gX3rOL12pSsz
j1HLFifs3UmtXJm0fFplpzLVxvVoeQblflkF00eRq6m/MJw8Iz1k9ZG16MZSzbZdmkr7Itedm76V
9LvC7cCAElvauADkkHtDlXklWU1xJ2tdcsyoUoW5CRICt7Aq8DGeJZ3ytqi6K3t8xqjZE1OTOi0p
LtsuT7WvkZnJTZ8sjF020jOAXCsC85c6/EFXW/4CZiAz2368iBNOsr8X0ZjMHGqwqec5iNLUK4JF
63gTrBEk2Ffn9hbW691bvJA3aMjWL9TrLevv6bZZNMtwidTLUrtiBi8u8f/21KyLtNG71UussM1U
iXI3clAbrtFVsH64I429qPbuglTxNrwyy7MtTbxmJcgoLcCxPcJ2/WAuyc4t+0W0RNdlqS2Vtbwq
l/b645mdOerTMoZUASBsdEys2kvnOrfuhjDauHX9bNpw+dRkKz9uZyZWadmTMUXcGFRrpvGpLItN
aGi3Wk/tfqHuCKSsLACY0DvdtGznCOYZSYPld4RIWN045bgtu7faoYCaSzowpYc+bcDEGrA4f9y3
mevH1n49lkHoBPCuBfHJo6TuUOuFse9hvDyFiZRf8QYm6kp/b2B7cv/wYI/kSMrjk+yEeX3u3FAi
6Qbj1t5MjShEa8OIEvixtfoshdQddqPXdIuWCaI20BtvLJElB+HW/Ph4zDOelTHpT1MNkmVmGcpS
bf5oeHAmDdWnjz89M53G5CKMfLmyWszmETGKDnRJbj/38L9//PEZZ8SY3H85YI+xtuz+mJjPOTza
dbMuDO0QhNdU2WcmRp/cfcMQaVXY0/vCarLHqmirfWkBov24+zNzQyXCLzeA7xIxq7M8OhlC/zbw
62oLr168bjIAux83MaEg+2erTaYoqXMJOVwnPfmlF/2Vek1ugatpsu+qVcR/8a9Q4W4gOPezoN20
LozUYLOAUOml9hkOlf6ga2P13cyE1sogkwJf6HFTwaLVaMaXuskBW/t5ZBw9x9buM7l0BVmEfvDz
VqmWSF0MV5yDOZMxDYz6uge2KtPZSCsKwE7eMd1kS2uJHMeqXgcnb0ttxIJC/aW/9mBauDJ/M0s0
ZcHTxrpuTODWR2DYK49cnJu3y4Sb+sryzOzgaeA0dBtVGiOjP7Zv3mdWZtGvpAUs6Odg527/Aq+0
AKG/ALGy6n9ocLosjEN3AhZ4U12zReKM/+Yim4ZYR9ts1CZAkCw3zHXhubtaGnfukOxzarWSeAuO
c6OqRKLhqzdS9IHcz1fGPtfyxNKaaWS0lc7ctpthme7zvb2F8GRLkcKBC30bLatVt+rXyrrZ2zsq
GrbdlUDRhMb170NxccneXd4QGw7EM2m5WyKZuwZUfYKvcqPxH2rul91y4D/hvl5B/bSwFtTCr6hR
XqAEuAChxFWfLUE1H5o356/wbL4J7itWhp3nXrv0ZwzPVNSmh9+fSJPYd7Bx3tZPOSWZX8w765PX
LrpTdUt6/VW5u7IQM47c5ci9mw5UnKnDs9mEcCSu3K26jnbQYa7Bee7ck3uiemZFHfmNvAlZhnAt
rdy1vdb29aZZJl+u+TkzI54GgWvJ1IdSphNh+dUFY99dGd3MCbMmJtyjXAeFAoxsXN5qMEBK7Q8/
u3O6ayHBmX5bYlLfTV5jy5Uc6AkawWWG3FSsmjelNORXonRzX5++V9DNHJsQBeK2rGE6t+J1rjXm
FesjpuA3R39aFmlEZZfXSpqdiHtsoGuAIRXvEiKzUrs17Ge3BWTuXHtGzlhSS/z5u3nSvZ5IE7nn
k0d5uSpkp4XkZ6NeGcuM62qJCXz3eQKn1gCGiddUuUN2vQ5OPWKPLWVF47ePj8mc1yYgJu+bSDsk
k2rm6wTqyXjpRqPYtmauHAp3lHaGpBbPseW4J2VQpCX1XTHRTVs71srAz5Vutk2LMrlSoD63qYVJ
fTfadOh9Cuj09CTXxQ7R57skC1+M1LmzO2C0H493Qsf9t5W0Ju4JdROF4TdlduqW/SreFFsc042+
tjbKKltCVAEdTLdvt+22vCGAvPJWH7erCdfkd9ty4rKQpXV1tedhXK+GtbF5VRbNtlh6GN3v7eLL
6XTWli+fHruFv5a58NXF47dvzRW7O7NJp/rRZZHVmpOF2UnttFOQtjwgm+heUdvNx2ObOc5TAn+3
z11N7vvw5KV5/qIGSrqps0a/YixmdoU5MRZmTikkWz465eYnVz2UaNL7BVg889qrd256RMPvtl1M
9FsB8hydGgmO1xhWFyrAFMKwanbNJs2NYWIm/LGwMq2kic5AtjrwLqUVdXnXNX92H5gTQ0FllGlW
dhydKu+mKYEsAnp0Vaj2UvXKBp4bwsROyDKw/1plCIYcEodQFgr+skrg14UQ5c/20eT8l4hyVWbY
pCfbzu5HS9khxnWl9zOXgjk59RUv3lAxg/DU1sU+160t4gb7YSiXCvLJoYx6cq6uOw3im4+HMgMK
AfH666byEh/AqBKHJ54cJ71SoZVUYekBYN+EMB5SzePHS0n3tr4RXhnjzD4Wxebv93HtNm0aDSJ4
kw7nxJDXYVLv0kzaXhnSjENlTHwCpQwLP/P4vn1j3XrnfhUWMCsuvUW7eAvPw0rdeMQel9ra3/VX
boQZIB+F6L+OaWgiN44C2kxg4nmOv0aH0V3Zd9a6etN+mKi2UEUSrrzXK0OcMdLTqvcuNaUq7gNY
H9qm/kq4PoflMtCtGw0TdCY41kNZb0X70q38beFH1qrIS//KY3Bm/fTJWKMyG0zXiWDwK7xbvcg/
tW352GryNcEVYQt+cwPpEzuHpIqq2Q1voshuESx81YB6fjxvc1+emDeXknaLJ1d/rG2QYcFfif7y
8YfF0H/XZdHgO9PcVrIxhHBnHZVc2vcjxP1FXp3KKP+WDsjjFd212N1cQxPrVtpaLKV17BzzWIZy
mKIz9zigqNBSNma5u49HM2NC9Yl9K3IrtCW56Y9ydOilY1ABvYqPXXbN6Mwtw8TIRVYGBKGq+L57
Kts3Nb+2vnMdnxgzuOhSy2vb/qgPCbCP/NBV2UanPAquzY+nZmb+tYntQhxZ48HB3reJxTjOW2LD
TQmlCW+ntdplV6AaEwakv50/bWLCZKtMZQjLCbdswL4N/lK9N/bFzjsnO+1YfCpW6ltsbPTbauOs
69foRl9Q+7RIb/zv2tePB3p5+f1mS0+VmKMm9O28Em/gfQ270Ho8WRs4/FbpCpbDrXXj3hqH5Ju9
KTbpNrkSGphzeqc4byq7JLsyeYZKu2otgjFQU2K4peV3tvdNRazJxuWMViS2l/ZSvmLQZvajNjEL
WlvXeloy1MT6UmBOu2uBhLlQx4Ut6p1dGGUfqGXBeKJFTeAMGoXFc7xPiGXcPq0f9sHiNd5Qx7nY
nr6+DCtleYLZYfFyJzIMwsGn1mMdbKQVNB5XLODMCZlSmw2FEuSyLFYVZgGKHjXjuefuSP3hmkMh
LNHv9s3EeKAA4bgVMIrjeGs9pnfSa3JjLaGd3hgH9aTu0iuIgbnEjDYxIjmFaFI8wHTYbqTb9kRx
4n3yyT71h+KOpMYhuOXOu2IPZy68y1Pp3SoqateE0cAqOnBaGe2mCOBq169sPk1MzG8mbArLLduU
6HbK16HsXj43i24RrNylvfW/hXfezmgXw1k79sfgk7uxb6tT+6JvIEfZgOkhGqSs27W6kFbX9sfc
sZ+CdNVW72ITmohjd8hP6V1xhg5waz3Q9qO1HXGZEBNZhOt4a+yH7cemRp3ZMlNwYFG0fVhJzIBV
rHrOh/eAKNFKPDrrXb6Dv8T5S/rLbRb+WVkOC2dVHaUniitXHzc/c/qniME+NCt4/MQZDQrk0mFz
zvorp20uaKFMXJnWb9PcyzkM+tb94RA8vMmwYu3a+VE92cfs8Rr47rLrf7OJLqfk3RbtrCKlKFgs
2z26Q9v81j20J5gxMDkxkfr26KyNB3Wv7vNdunjJl3ASHuqb7DY/VLccyqVxd206Z8cs5vldV2Lf
TGTKJMnaIOTAOoYbcy/vvT3+0IIcF3b743WbS65cOvCuoXbINLuvOghbtRINoBK+iCWmJzjFWuju
R5BoyCP1evClNKR+07YNApteBeEz7LewzhfdJijc9kYL9HxvoXTP38WGiCF220R205Pqa+BUkyRf
OYMa41NoaDSVrZQsSiMPrkXm5u76C1ji3TB0svcphJAi/pvu7fv+2b1PzubB3mYLf1ks4W/1b2Gj
XoxLeRV9reG22UiH6gm/44rJnjsAE0vaFFHYGxUdqMpolSLf5JaPHy/R3LPo8up8N7agU70wGwUd
7a3xXD7pn+Wb+LE8upv6c/DN+jxQdnDFX5kZxLQERFUhI3PgbT+6YbRq/RTxrT+1idOiD8A8nW2V
Gt/+i4ooBznmJ+NLcp99cr96EB0u+3WxGcyte1RP3luzu4ZRuViJ3xxqWTih72avtys79/sRP/k+
eRi5FX7EX/VP6lcqJ+G4gjcIVqJuYcPIuZf2H6/YjH97UXN716TqJtSyhkxj6QarwIOmK+YN6/1l
SbAf+M4VLOFc1GEKf3UocauqYSDtlbeEOs5qgeab4kIWqe2VEUcz8Hdhmuyc+JoS7tz+mFilQOvh
jmxk7tEsBN+OwHinS1defzP+wRT46kkjIjU161QML11/kO03P7zmEc84bPLEnbL0pG1NjwWBh31h
uLf9BlrzdbnXViJFFC27Tbfyz/mPaE/O8MU5pA8qkBRxQftXruc5l2AKi3UpUjOUUWH7fxqW8rq5
CQ7hrbt3T5KDl9qupa18Qm0djyAmZvzw8UaccwrkyVsuzgwztUIOXbNEDeZWWRnHfNPvnU142+/M
VU5KTDkMjBVu4l1ya+7KG+vKIZi5wswplrZxW9coM9o2t8GufZJvwkeTG8x+tnfZLWHEa1P7+00J
w+KvB9zRxiBTDY5Bb1sIstwb8evHszeDtDOdiemIw7wtC4tt099qt8Mh30N3voBeYCnfgkh7u9KK
6Of/NlCU9/7af9lEM8IURrdcjc/Bi3dWD8Eu3ShH6WytpZts7935D+U5PbhXnOUZkwjv5K8tdkMo
DbZPi/6p35hb4znaaTvvYJ+Cvbwp9s3eWEa3zurj8c08R80p3DaQIOYLBoxGts5+ICvbw3jrLYZP
+aP14PyVnqs9Tw0wYMZ9f2jX+A7H8Mqh+70dhtvy13H6/lhJmseZi+F50yA1ripnEUZ3YQl91nit
1HfCWvyfOIPpTKyL5nvU/udMZ7FGBWYB9dii2nY3sMotytVfTz6uY7wxXrNtdGOv0mPFE5U36aL8
Hq/DY7rmr2vnLr65luG41J7+bkNNXJHR7pJ2VLCkKe5QnC8q83lw33K1hpgfal/1NfZRD3XeqvGK
mfm96TadiZUxmtTPPZ+T7gU3kvJSmpvS//bx7nF+fzimyN1Capo+ipnbNnhIsxddugvUEMUNA1Wn
ZNGk3+GU+rilmUFMobsD0jhpUdCSkeMz1ggaafeDql/xs2eM1BS023t5PIaGMP9OjjAaoZfoygzN
9XtiPkBZmMmgNswQa7DAiEULtaiWnWteOUVzXZ9YiwQeDwi56Towvuck8c5u5K//bM5Fk+8cJWMY
bFPLMN2JulW9pwDhCrjwP/72XLcnh7/TZD+s/f/h7Lqa5NS57S+iCpAQ4pWmE0zwBM+M/UI5EiSy
RPr1d7Ufbs3hG5qqeTou+xRqha2w9wr42ZBZhXHjz6yQGxevtRFfxHs21byFgB+eiQzqb+bXwvhR
TRtJy5V7AlsC6qZuSuHwjd0StOHQ3kM68pAHxmMdQQ3tpjjnp+yQ44yG6ux+i9+51p9l+ILq51UC
s9CltzX54Vi38/B8fRJWzrYlcqUZhyG5VMKjBBqIAtIpzV1VQN7L/jHC4IO3n5vrJYClS+E/Q7PL
jkdy+Hvd4wG7FbeXQfhgM13K50NSMIblBva2N3v3HYrfwfP3W+ED53b7MwthsuAfMv8xDZBahWjt
zjsy5HJN/2+KFGTu/41eHuTu5fpYrrwD2RLrYs7ebNceBhMCQ8Zb/WW4FV/t83Qvzm4ovskwe+o/
R+FmS6SLAQ8uWRVYhRZN4DD2Whj3Ffm60Y+1IV1EPRlQ6OnjcYxshecYHCr7HiSZvIWRYwXFfuNE
heV76Q8FzffrTa7sBf8De+GGBTMKrPCsSvMdFeqpM+Tnzg13sRuMQznkvEdvJk7ywC3y+TyZFT3o
pt5iKaxdpZfFWKZNM7MhenfO4XpHd3BlancS17iTTlATnRgTNxA3moKmhcW2pTMG1WVFkGK14IoU
dyKg2Gd/Xx/Lld1iCanxgK9sRo5V2JbtVybECaCigyO3kAdrU7XYjOrCYEh8qctU8W9jywIrzjf2
7ZXr4BIZwwpwUkrp4HFc2QdzhGRc/I1xAHOMARKIG6v746cmZHb+e6TBnLCDTqNLznnjgHFjdb9U
NVkQ2rp4JTn5w6cmYQmTAWxCxRCUQyvV4DcmA8v2VsKP4XNfX1wpRKsg29t55JxwaEcU/T6L8Ue+
8fW1EbosrHeHfmLiUJ6zmJyL0XloPXbMofsLfs+xKbcg42tX4CVCplFGDglig5yH1ob39JR3iHuH
qeYeRl0jDBJ0mdx7RedAAzVGGdtwq+pAmFM+2Vlc7K8P48LV+/8fBmxxBckI73KHC3pmkD+DNlkr
K+PAc56LHdUwhYLkWWn9sy6WZ2dMsi8VTy3r4CUaFje9DTUfeOjEdVCXhgYCR1yEHEHmSoxSBkbX
Ogc9dcnG6bIyK0s8QjqXTpxoyc+zmB/gMwE9aHafxRo+rFAOvz4ga21c/v7dzJvwMGr7puBn4ULq
Xdx62gAoFIA8SOdcb2Fl92CLzRguIU0JMQx+HnIPBpPtvdn0GwO0su8tQUVVl0Eb3EqdM/Gmh3is
ILeQa5iP5uPGQbK2PS12PpW1HPXEDKJzrV2/zXJS57iuYCHptcmvarbUsajkVkps5V21hA/ZvKtA
oxvZeXQYTAMHgKS8mNFApTBylBYVZwRK8xbLlp5VVutf1+dnZQUsET4VjuG2NEz3DL7AYzqpN4tn
h1TB50B69efWwJJalwzw+I2J4Z4LNd33CqBL29u4Z66UGdmSMlc6djalFjwa574IvPjnkI9QX03O
KWOIzX0MGyrT+uvU1m6AT47t/bgYXJpOYLrlcW6d3QQgSHvLvSe7ORZ5vWv0S0z3ujxPeBJS5z63
AEEqn2v56sbAjLquL+e360O/sn6dS8i8C76hh9xvkhv0XMEW40kkhXHQKi+DHgn/DQDXygpecu9y
gIXhLpTimlLxs5k9TS6FPtXkF3B3hrXW9X6sLaFFiFtcyLHQjnuuuXUjwEfWDFoAIo1YyjceYWtN
LBIo1HAaanCXnnnv1tB0jAHBnoBdx7E+B2nXbTSzdkotuV/QoZ8yE+KrZ3t0oXBuNyn7RXqTKGhi
5WNQGQx14nqwDi38FwNCsuaptl1Ybrp2mmxhDVY6u+SHaeX0VCVQgR1S9YASIKp93yfPupHdpxL7
bAmzmyD026iLoGmvzMiTufDzZIKYPU3+Xl8Ra+NIFzeKlLPKoDVsJ9rJPVoMMuWE7G2hYC79pZXw
WHyoenhV6epX04iNy+RKONFFOFktA8bbK70zJMa9t5FV3SPjMCPxbdwz/1zv2Fobi/sDlMkNnY+M
nxOrHELIiaH47QBn49OkQerheiMrR+YSp5a0TZxndsnhGS/DshjfDJJvzPza0lrEUWxPYjA5zntX
wcbagtxydi/ru0yLz6Wm6OLIhBT9UEjRN1Ghu0i25muSTRuLauW3LzFqKFcqOLlrFXUxhbV4Sr03
PWoRpV0t91Znbqk4rszxEqSmPJJps6khbG9mEevNQ10PdxDJ3l+f3ZVzfglAM6zcUzOvgXHlkkG6
oT/MFm7bZXmyHEgspNz8HSfxt6l3T9cbXAvGJfoMDouljGlnRX2lXTCQ4/IZgnm15/PJbB6hTA3t
uUmD0wndRgPe4rOoa6imS75PNXM3FsbaqF7+/t1hl1I8htTYkUi75hup2x9inN4Ks3q63sm1xbEI
fq9nvRLZAN/0XP218gRYbyuCh/k3CCsF15tY68Ei9ntzhiBC7NkRntt/LVtA/GDS92Drb/E2V+L+
3xXn3RD1pDY1b20LWUwCPXk+Tl9G2Axs1JhWEn9LYBkQI91cM9ZE0Mo2cMcYDmxU7s7M3LAUJwXn
gbmpXj83VItdoJ/Stua23USJ+9bBhamvo2l4uf7tlVFa4soc2plaNN0UZbq4J15xrOstYcCV29IS
JCZ0khqJhjBgPQ0/YQfyKAs4IeEo/jaY8RlK4XJjKa314fID3s10zDsd65SSsxjrl9TktT85+vH6
+Kx14hIh776dE1VKq22g9i8T7CbiKKs0aDrn6KFEw+af11tZibclxZjLtIWtYUuiunlI+6caLhmm
+0tDbPX699dG6PL373rhAXje67zU+D6Lw47CKTcjEBe//vWVUP5XnH//9d7ChPLZipwk/2KZ7mPn
Ac7Zso0dd+3H2//98cogME8atY6q2TsnlXfjwZnmc798cYArK54nt2/byMp+QEBmZ0Fjspw3Bn1l
i1hSdvGhpq8sz4rysXkYE+XB8syCC98MpKvBCmjIs1/wH/hcIP+rt7ybBFWZWQlugYIEEHd/51WZ
PkrZiI2r/MocLMGXNnX7sjW1FbWEBIxlIdN8YyddibAlshI7tMBznFqRWWXmg6cTOEfw9Dv1BusE
cDuQpW1nBtfne62tRTRD3stTQldWpGwQ72hWHuKpPxZpi9SDRv6S5RsBvRISS6SlFllcgrFtRVXN
vlspUIOiBgTHhkfV9Z6sIJud/1E9ACpEOS4uPrXRTDtdtmfQ0WE6RILadgLXLF+ILqNZxw8jL54I
mVqItzjKnxPyzLQr/bbfOp8+3r2c5e5VjIZtTGKKQ+meavOmMATEd+9ttcU3XMFwOkv9A2YSlJe7
toFfRt/DK8+1vmStnr/YqZW+sJrS75ALo/sBzuZfJHRSdia0Le5Mnpeni41R5jet6/h5jZSF4Rp2
NHvsYpk9QrjXqtuAwRH4FA9wV+J9Ppyhag7H33wEngCzuKWctVLjgLzSf7excZiFxUduhMUEaHIH
O/g5T3cmsaEqU8OzrYGWMwwRbdi/ezCXTBl+yJfOqDdW5MdL31nqKWhLMFONjYzmJo6khpiJNPXJ
tZMDEmQaxm6ls7E015bDYlNt05mDPuvSaIzNb6MqvqCkEyaDA+tgwbcAsWuNLO5EtUFIMSRZAnm4
P4T9dht3l9v3Zf98Pbw+jl9nuZtaTm9OM+FD1Gay3zNdJTDQmWGamo5Pn2vhcmq826/dviiBSh68
EC+TOn4Q49PsvF7/9MrYLHfUGKa2LvabOEykHUph7ZoczvT9Q2M9Xm9gZS39w129++0JtI9Gl7hG
WNrVU2Kkv42yf4zdlyyDDhKkSjZO548PHed/NlE3a6a2RDPU6e1by8vmXZVYW6V7+x9+6X9L386/
OvS7btQ5K+Oqi/PI0sw61+WEPBuPyS6XAwx7c+eRT5Ppp2P5NaYNSLXYVfadhIuqbdfx0fOs4cbs
WlCvDNiKncq5e02nhOxSYryMpFBnCD8z4GDMG1qiQibh2wvXrRLmOWRyAsAG/jZ5oy/uXw9VQqpz
zmQaxRfz16HpbD8FI8hPOvIjzaXw3bL/SYcENeTcc96IMmtI8Cu5G3LCfDd3ZID7XdX4pYL/FAr6
JtxQqc32+J9w3QBzyc97/mdmtQdCfga2bgURWwijwvy8g2tXYE/euIP5yrSnDfi85TTlUPtvs1Bm
1XjMjfZvYWrp656nB7g9xAd4FMMz3MVzDaBqUL7wZCx2qYZpA/xPx+Gx8DrncTQMeL/3PC7BahCT
K5EgHsjJARIWmmyzN33tRFd0O90NE4Ep+2yASiwbowlgeufct7GBXCHAj122b1k+PMNlzpOwWHTc
b+AG5xxS2pn7VrkKVsm58N7wfGxex1yy7y1EgYTv6WwICFwic+V1Z2EIE6mlQhwqiN8dUMoESlZ1
+plXqDB60FKI0jQ2d0WhRlhkMbfqTibPiBvoLhm+Cd1hFqGW66uioOMOV+nsrcsc89aiCvqOMgUX
K5/kJbtpAevYpMMv7Q7tEZLB44nC/eaYNlN6LnCbOuVybvc9JCgDA7wD+MnK+Qx3Rsinsyq+m8G/
SnzdgHVy43QWKG0Ufht+S3rjUMRm7Qt3mh6wN0FMnGfjwUtBYeydjuzsjrwCGQT3xoJ7sP9qksBL
mhhJTxiUmjpub2LpNYF2hA3/6KIbYKnW631nEcM8OlmPW3vG2ZDu2oJOYPfDf6Lbw8HbzQ9wQPTE
wbINr8B9I4Y+40RmFApM1gSTVbFXdyjTYwr9kEdYRPDIVNrb17VgmJt00EiOMfKzY2558lImH5y5
qvDvM6nPBRz24H2Jydp3aRcHqGAmYZy35AnC5upB9yOHDW4BMoMtyantvQJkNLsHskIqYpEXayro
g0eULQPXctIIohigNsOyNra84uR0gEMCVus9OrFb/7KQ9eoDNrnxrlDOL1bO+Y2rankeTCxfWB7q
/j6O2/YYQ4JgDy8rb48sfLqvZSZeLLeH+KMJq/DQ7YHFGZTHn8daWC9tm9Xf3H6aKWxMe7ZPy4qo
fUfa+kxiSo4wjUM1zY7l/MKLsrqljQETWylTGhimrHZ0sgXcD+Pqdhj1A15TNGwtUhxsx+G7QQ7I
vGo7s5L9gFf0S4sS6Wme0yxMLQb5bJTf97kQ32E1cXJg+jkOZusPSOrvjcyoQ04NdYTPI8wPbTuB
LSOcvWzDBU+tcTmciysnUDHcpUq7fgYPPMMMGK6fT+I2Hmh8bGvknBHEX72UkzCF5tgurYrHZtDq
aJkGC9w+01CCQFWnJ8NXYVROaCF2g9Gd3tIENoGFHoCKHfmr9CAFOOrc/KmrxnzxbPs2ZhXc/dwq
C+AkOfpmzgZ/xJZ6GEpRhI6J21BWwAyd2xnb9XnTPAxz3/7lYsK/uiK5cecc1alOi7frx9sK8QAt
/Pds7pJWwR9bx+FoG/DuFkcCoo9hjmE1zXBbTG8sIl+8CpuSkluP6JVDe0kfAdahr6g5G6E533fm
G22gSJP/cXLncL1T/y56H5x2S55IJrFFwwQyj4jZxLfwotcAI9ZQFKrmdD4SjZK4kRfx1xk7ogyg
94+NUHnZfWs4/bktexgPlax4K4EfCKsKMZ9zYhwr+C1ButOsizPpvfwRmjD1MZc63Sn4PG1MyMe3
MboEybqzOch+GnhIm4vrwI0h78zh1/Vx+Xjc6RIWS4RqiwQi9yH823H+m1O9wwEy752CQBViqOHt
er2hj28z9N8t5N1tozeTnjfDzEMO28kztujpKXWM9Hz96ytDtBQzFk3WTU5CkCTJLAiEuXXiF7b8
XRqfE612/j1r3v18wYymn7IxDuMahcJ+2MvqiTX18frP/3gWnCW9raQQMJYodUQwb92x8rGGTcYU
++MgNxr4eHycf9n8dz/f85RJgRszQqtrT6U1gpcP6FLtjBsPhpUr8ZIS1cWZsGF9RSOD2L6pfov+
ttQ/yvRNsK0F9E+096MIvvTtXR8SYpW2QWQZee5I7rJuqL+q3mn3qqpQM6vmQYbwI2tOAKQCa2wN
/CBjQ+/aGChvCQPqs9C2AzvncdiXopP3jjDkbWJ5rRskg10Hpmm6wEPxYfiGm5d9ELD8NI5d11TQ
DlejdQd1aeMZ7n/zTe1Z7R1PcYX08jaBFYI7HzrFkFMZ1XigTSvu7Dmenoqhgu6EB/7AMXVNc0/1
8KomYT/1esj2nWPqCN6tzdsMNJMHEBkHVmmsS2z5FQ7yGztpAHZ1BrHXqjH342h4YTd748+RTUil
eMSxbuo58XaC5CZwQ/Qbpx07ecjovDraZCEQpWPoatDTqrSjuCwlkEKH1evZg33ZeSAVIGwS3oKV
26kgNafkNFsJrKetoT5nHTTDDAIfyd3o6nrPScluKCPqNMXU3aed1d5QmVSFn1kdVMxIO2A8CuLM
R3hQxIeECvuWT467VUr7OEigT/7f+c+72QItH/oh2hYgIYBboTr4HzXVviTly/VA/HiXcpZeELoc
XXiIEh7OEyt2ceXYD6ays9P1r69E4ZID1+i0pHNjiIj3NsAiZWcEjDp/xRwbnypbO0smXJsRFWfV
oKPSHQPRmbu8/kNQkr/++1cQb86S5WbTZFa57WJ47nHBSr8ML9MP+No3t9nX8cH4br/xt+FZPajb
+I5uPLY/nnVnSXEjxZincSW9MMnV42TYt9SA56BbvuZWugH7+Xha6JLJVsFIoYfaPo4m3A92FBQF
x471XutiY3dca2CR7Ohhkm2NGQ7wOH4FNnqXz3B5E1tg7o/XLF3S2Kq2tcQAzG6Y1yODj/EwBObF
Ffr6nK99/TIv73bdKW6cuK4rLxxgKJYIEK2RFLj+6Y+nli55alBWRAXCxbBM2D54dpvx7siRms3S
LbzgylWWLslpAwjsQ9IPyAS7kgZZlv11hyoyW/dXUiVvsjSfkqSMEhTl9EW/+nP9WqQ6WYL9cGbY
RPgE8UjTNu4A76thzN70QTEM3Uai8eMzly45R0luZoMaahrFZu9Dnuyh49Nt5XmHYRrO0ywP13uz
sniXJgBmnrpcwXQTt//vanohBXIU9FNZQLrU5/faodQwe/bCghc72ILs85H6TfN6/ZevLN2lhHs5
Tj2gtTYPm0Leamb/zMW4oWO4NiiLKS4zVSZmVfCw662TsG0LwlKlFxST2gqOtRbs/8ZdPyYWZ8Si
EFEaTjZL9zTtj8rdom2ufX6RpVa1RaAXjbHJcsD53kr5B54sGwtzJa754qC2zWy0oIrPQ5OaMWBT
yRw2bkxuVNeYJ54PWxiKlXaW7CPc8CoItWPftnU8Q6oMCSjpFQ5sJPo/cbal1bGyipbko0Tp0XRA
KQ2L2Nsz2j94+fi5V8uSfJRMcz9qGxtgguQ9kd49iUHRdcX++vpfmeMloahtypnjlqYjvGah1c/N
0m8cGNfVOf9yvYWVLWjJI5pqrxEqVZiBuvp1AWtm7Kkw0x2zClR63e54vZm1jlym5t0ZlNpu6iiN
ZhJbHWcvf6qq+tRNw4ZM0lovFsEslCraxsKxL8lfAy+GfkZWVzVAnv4g8ZZM+1oji3gWrmikywsr
mgqP+aaX/h5MWu0yyznlBvKtENT6+rnRWoR2WdhFX2a0j3r3d8ufu/J7ulU0+FdD+d83GHUXoQ0r
H6utkKuJYIE479pv3itqqhB7YTdkgt5GfWc+j9+f6gee+PPGGbESf0tajwvhFxCe0WShYGVW/G3c
jbvyyowsqTxTbrYXWZspEsDeewa0k4oyMXwkgX4yjqppFRty40Zwueh9MGzs8hPeLeCJOTNrJdOR
7JLGFxq6hENdGbDOqUNkpjrfJjGIPmMfXF8Ca2N22THftWfEbdXYFrrGtKO+pE3NjilT8u/1r68N
3CVM3329TYy2pjDljqbyr8uTgwJVOwbXRsoXFHY/9VaiS4qPzIZ4yA1U8Wg976y0CSzcP1X943oX
1gZoEfIJtDOrzKV5xBJkjiv2hfTpw/VPr43OItAN+H0Ig8QKNm05bGDL+TjidGo7lfjEhRRuUm0g
R9b6sIhzYGgICg0JROS40x/z1inPyIa3v693Y+3ri0iHUZ4516WN8beRss6K/g7Zus+p29IlPWUk
huw4rQG3tVu/hViI1/4q5Natf+WnL+mUcX2huqStF2obbMoq4XvbqLdYXytn0ZLiIu2s56PwmkjD
3K9xG98uu12ZbGx2K1eaJbkFg55ZtUIavPDuJu+mBy5UZg/lluTJ2o9fRK5EaZIifHnYxz8n4INb
G4In4nPrcclAGfueZF6Oy7wzc5QC6z1M/sTu+mpcG5dFvDreODlTbHoh7b/meDlrPNQlu6uQxP9c
A8uoHWpHUcuJQy2tQ+x26SE2uwPrulcvFs7+eiMrx8DSaYgpaqQWBBdCruIeNN95Rk4yhdtl8x1+
aM+l0X+xu/b1emNrUbAIYNQpnXTARh1ZjB7AqTla8+cMJeiSU5LPqhalV9IIpl8Bv7zekXtPNmZi
ZY0u+SS15nNesy4OL/TBbILNXJImnS9TcvzUwCypkKLSunXA+gkzT79NDfS1RnsjBFbQ8XQpyyyZ
08xi8nhoOcNz31k/zJSc9Mh/GWZb+XZmZEHdw0amtP5esh9B5m7lFj9cWw5fviXmtIRieN7OUWvA
xTYf+RtUgDyfAqxoCzeyu+QkTL3Rzw/PODS2uF8MsJPtmJRzVJj2rioupKLYjwGqajqoLbPpM1GP
ZhbbVVUWl/I0HpJGSt5y3jQ7y6t1YDXuyarrjdvMxzJQaOUSQO+uM2KyZgK7Cjdks/haUeOZd7bt
I4lzknSOfRwmp7R2uD81OgQW/QexjGc8Zd8+sRrR+mJny0Am5Gwa3NAoARGb2Hw2GrlxFfkwlPDt
xaamS1YTNrhOqGcXZxWO2v4nM7bU4j7ck/H1xf1DgDJeV4lLQ1NAe38axcEz831vpInvDOB/XB+f
tT4stjFGCarlFnPCZgDHOxuSu9zNbkrT3spWrDSwfF+URZvaE6oIkYNqQsmUXxNsatkWXXXt85d4
fbe6ZKZG5XBKATtvx1075ZBn5R0e4Z7akgpfa+ISpe+aAPKiUJk30zC2YN3aQ2Sj7IPEfLw+ASvT
zBaxLlWN8iRzUG4Z2AwEFEZG2c0zF9Xkw530y/VWVnYUdunbuz6wGDxVeLv30Tzl+8ZI9yXyjFX6
U1jgl+o/1xv58Eh0+PJNQa3JMVHGggDgbAS0C915C4+89uVFFDeTpmMCNEwox/FA3HpP6dabe2Vj
/x/Oe2VXVYvsQAiZ7N3oQB/AuQPGkOEN2atfWfd0fWzWFtEimqUpaqWGQeGZzdKD0I73bBodVM2l
0f76XBOLUEayn5Yc2ZYo9ehLArAxdLi8C+Jl2kjkrMzC8lnBx0QWcECMw4pNR2KNX2AS93z9t6+s
z+Wbouq5ZeYc9X9n/oJilMsKfyi/Uu+7pFvPlpWJXr4sPMOc48T08OLSP9s2DfAfqno/Id1BOy/D
ltDBWk8W8Uypw5G3S7xwRi3dH8b8bhapryBuYzfZPi3qT47YMqJpquc2txFsxEAJPMqp3vHkRzX/
cYsNWsbHLACHL58c3O4sR2bIAFutZ+xcw7DvnESQgEyFCObc/dFo2t44raOCMmHxrhOQICuADA1i
I86OVWzHJwFwazCzcYtksTaNi63AsM00haZGEWVNMwS1IfmDM1b1r0478NMw7eqe9IUNXGJRkeBz
i3MRWDWpCrs1+zlilnycqr3d+aOkAKKxX8wGnPV6Kys7xPLWP5jD4BWK83Ac4bXoppES9R+335IC
XFmXy3u/FWdIZmS9G6YD7XbUHgC0tdpdTKCIZuAhGXvxeLjek5UpWr4AipQ46Tw1M0SIhtCspuqk
lJD7poY4J9iSu3k2bk3Dpcfrza31bBFxMMIu4kZKFgKU/r1oE+lX5uBLJ7N8NWR/RGZs9GtthhYh
l5kWb8bMqqIG2It9XFB6UHhhYDCJ2lhqFOfx/2QyL/eW/57TIi8t4rkz9OooidIagCK25Tm89usX
gTMLkLLJHLMwS3N9l8gYWBhSAIVB8HS6PhMf0qXx6xcXYqDFe6cyQCav6Z+kK45t7gRFPPk6TZDD
ETtGhD9ZX683ttafxYnqjmOa5A7zQq/PXmOnHKFU4nwjE4wFP9fAIuw5zcGNBXcyGltQlOVLHXc7
V2yBPS6r84OZXjLkE7Ow+UhlE8mq/NI3VqiLcU9NSNeM1sb7ZCUOl+T4gWVZklSOF5KW77AtQ+qM
BhL3Ytv+21vWqRi6jchY68wlNN9dL5O+YEoloo08VUajoyGTmvgeDgnT1Rtra62Jy9+/a2JuFREV
T9oIcIP9MD1U+bjL4g4a5J+pOTt86cDiJJ7uPSNpQ2sczoY0Dkbz1zT4xgitrNalC0ttgPvBW1JF
egby0I2LM1fEhIYjbpzXl+vaAC2CrxqsgoKcQ0IlwUhgKujqhwmAt7LZspL4xy39aM0uQm5ohGXg
QobkbEiP9Y3IkJDwnRv3BK7GvjzZ0FKM7yEK395Vh/G2uNefQRBhahaR2LWAhtKZNJFyOn8aTxNK
YkDWbgzcyvmxJKknOKmK1OxJiJLRA7CFoY2sSyHyH2M5vZjJllfEyua4JKxPaZ/mE1gJEdpy7opU
NRG4lW91WtZHjqcTmCSePNRdkRz7sdoySls5UJam2WqwywFXoyaayeiz/HvsbWwuax9exOPQ11xB
kL0Eh62MXGEdjLo/XV/JK/vWkvE5eFPbzcVlugHXBYEJQm9gFNXJLjd62ASNgT1uCQt/jGBy+JL8
yYGf5MXEAJJSNhx8WG74EBIb98KBG2QK0sgTnSEWw3vD2LuVmvZmVW55+qwtvMWJDHqOwwGptcIS
CPGAFZmzg3lwjaSiJfdIo+Z3DZu8z51m/4D77/ZPMQIalcjOjFrEkEojSOv5sfjc3mkvNgaZK2Iw
cG2iVBenhMfPZW6H0Mh4u74g1kJnEf+6sbTVt5fnvw0EXgV1v2k4eeR75X4dm8wXc4pC4JY3+NqS
WLIz41Fc9Nbxjs4G/Zq4LA1qt/sxVdlPQeCEnatnS5T3loIfJWysNt5aK+fDkgLfx1Asc7hnhyYz
xXmq6/I2bpXeeWXVbUyS9w9x+cH+vaRulrQS7ugUZgSSOtmDFKwezIl48f3cp+63yuUjDOhhkT0f
SqseD6mhY7lzUzZmPgF9RPpEAcKdl6Wd+XUJktaOVbXeZU15yqkQe8bbp7kBSnKwhRGVeaVDRyoB
bTGGJzBwbv5AWjtAMq3dawF8qxc7Oxf8OD9zxR8tW7avPa+4qaWsd7lV5vtUdc8kmx9VY3zTZouy
UVN/cbj+7bWOHTS6nX2Vm/NODzloPUiiBo3pvNmxm4FzDNpiU8ZBaU8h6y7iT2MhwXWbS1CBitu0
SZ/z1HpBetXwoe/R+8Bcn0UqzB1x2O+kHU3fFNkttakFJ59ZwXwEuIvKQE5F6yoasumBeTLbwwUs
skvBT7R3q+PljZhTG3aIaoYCYad2MPj5VZZgbhX99Gg144zEW9/4wzT2h5QM/ExFM91y3cNbfpji
gM0jCQbaJGdzSJtdO1OI37VfoAf0W9fQCREUDi+593eYwdoiuvgOgGp7zFwUS6U1tyergBdvO1T9
QUoloRQmip1dazgpF3OxM2YZglEIRaOe+Uok9NSUJIJF1Bdpzvow44jyaZdD8X8CizJ3jAGjUP1K
6+FNC6RYFR51+0ziT+XAITzASOCW05/C8uhtAf6Pyfrb2DGmCyN1PGR5agRVXyDzkZhwi55Acqy0
NIJGUQ+mAnDbkl2c7ryxehJxfkCej+29EtLFwHGbO9DwJr/CVT8A49gBCYEDCE+RCrd6e/KZlm+d
U/+25uG1IAqDOYeqzu+g+/Nq9TCrVU4DIdnscbzoA6I6+zdpC+ZzE4bFoOc+mb366fXTjZYZjG05
/z5R9YAywb094kzLY5nsKm0SGATnrq+a7KAN40hrkgVQL3okifO3KlCzKMwzE+nj0Of9bqDzbTlV
T97Qv/W6g3FgkUx7b8zZrs6KFzZgYCAFEkyJPls2+9lm+QPtTbAIheEzx7bwSm6BwxHGG5MgyXp9
YoIqkCS7uIR5K6kn++D+H2dX0hwnr0V/EVWSmLfQ9ITHOLYTb6hMBgFCDAIEv/6d/lYJzzRVXsaV
gpaQrq7uPUOZnaBm/VymXbvzuVTgBHf30ITKAwE7DzBfqQoyO71HjxIUYje08tqNyEwPNcTuA6ra
GgIA9LnnbQyV1znQA+bb9Ywn0U3kDK3kPrAqkwYGm/3IVEMdAqSfYqMZe151+ako+XAozVp+devO
CMwS0ALBSH1MpUZnBxXgED7s4A00drHDDQROclXd7aDuBFcdK80jyzF0AGmtn5aYf42txwMmyyqS
yo4t7n+fpAIzVrlBMmXTzrPs37q0ZQSe9pk1xWvmTo9VDv456hdAToh7hp8S4SD3Qy+bTrzgRxg+
fUkNmAl743faKhoIL7npOqcN2ZDfS9bdJmZ/GiaP7ayi7/dQ0idQPgeTE0wQNzCGHh43NWryhX6A
4DZI1Z5DDiB5vCR8HOMCsMJj2Y9Hg2CqRVfAB2kc95o0YABLcm8P5mmmvRvUM8QPDNAwAy9LWeC5
WRYkNoQZ7NKFGkOr71udwpJMIyg4ejoMrONhaXq3HqVd6AzUDGhDhiM6dS9Yit1hrl1UVACFBeSd
7JNkhD8FT5sQniRpAMt5dtaeBdewsgzbZpZ3BkSTv6F/dKwLjVMZYJOApCj9WNSIhlLZkWdlh0IO
wCm0Vjx4UJsSaNR8dQp68l3yoJzuyTNgjkp4f3It5QVpn74mGu0hjO15ot4Xn81oJaRyDId0vi8h
uBJC+fNWmJAmEeyJltVvbWQ3ACucjBQsGRhd4mglzs9aoCiEWIclN3pwTcmTb2AINSGsb5ojqweQ
YFLoV6g6846+09Oga/i8t8bBBtG9u2NZXe2sTP7sAJgKDFU8FTNWKUQm3aDr8/cmMS3wsfMn8AXl
vi0GiAsKBoB1+wywehJMnvt9HqxvIJW3Qd629243kqBv9bsoRBHmPv+jAY3cC3CBAlS8h/t8ANIo
HzMvqqnVBHXr3zMvAxDJqKJOz0VUcY7Gh1fZu9kQh8Lt830CjrXZTkBtdLZ17BMPNUtXnxKe3eRU
vsy+vCcp6YPCmf4Unf5jWMPPWXdPNlHtjqr8rLz8pwbL9kAz1B/GBGibOZ1CGIY8GGP5YyjEW+2k
PxrwCwNFxkPVNRHP2e9hVncJSV+V6L/SrK2CGiYXJoEODZlNFVJJDaxHtrMNNGF7tBZ3w+C+QJeA
h9PEzzY3ILtt6ArXkhlWdZX8lnmIFXaHMINc+c7H8RWBq88PZYZjdcj1GS0BjfpOPYQVB9e5tJwU
YpXOVye1HqUk817yIgMPzHKCCfSt22LCaWbP+RfDqJ8b5uSXsgHMJ828DbDrz8LlcTbNL7ypcVw6
7LnQFqo98+NI3SedOm6opLDDpqiyHSsImGAqHQM1oJ41NIbcQSkbfjjA/9baoKGT1nAcTOZ7Uzdf
GCfDHuvFPxh8ZqHplb+NAorR2sO/mrRyAxcWlCcNK99b4psa5HacVxzRAwKzhY7a1jPibMRZCQED
NBFsiczDg1el7qsQt2QcdX4V05zgwBTZieMx7Sge3cT2912TsSjzFXx0h2kIdOX8wqH8alLx4HID
+gpwogwy7gP6pF+7ZH7OetTcByjHgwnNHmcIpAdsLh7AIvs1kbE6SCqrW/SXINTj9m5sZ9Dv5LhX
Bi5IMQ+ibNVxQAYRwrmZPBRtDmq6J+szGxM/gFj5LeIXAJMdv2Pp+IUXzbNVZ8UZZphQFjShruJh
a+5SsxU7GzeviGZiCr3aeUk8kPkAS6QkJlmbPrRuLU/aSqYHPuYscOu20kHZT48l7Fi/CMLtoCBZ
dZorq/9VVMax6nR3k+XQk0fCN4DiN5d/Ktfy8wAK5Na+ZbwPYXcsf7GMKGgCD+0tEJDTK8AYkMZL
C3pfj4b7kA6p/+pQ42UwxvkBvU47CQcHGsGkl9PJhGxGCPr5S+/KI+pR074CwGwPBR52JwsJB0aN
mWMjmW98n8GZyqjIXnY9CzNtj089sNZIIx0CV3oEAojPPIrJRqucdS9aCgmVCz2dWC793WRwesyU
XQSV6/VRnls0QPeDQw2jfdKQybillU2PI6QygLawI4gM/Wj5aAfKh7qkaro0NBXtoS2gnh1S51hI
dbJ3EodDNoN4lx/lhIkxOqds9mYAQkgVVsie94mn7H3VUC80eKvOMmv8vYGK2c6oUnuXSJReaQoz
+Mm17UM+Tjj1IKgRgXgPIVkDoJkuo+CtGpK+1c3o3zhsgGinIVnomml5UwGW/Gx3Oj1a0A+B7AO1
71wteJC6BHJ1zCt/iNKHYGzR9vUrbWzgYiyILzf14L9XCklNazkT9jV9L02gEZsiqWP0ozFmkXah
KmseOlzkEE23YPLKxAwgAoX5sFv+ycYGvKjKSs+55/y0inFG7iKayLEn+tusiHlvucUvVP55oOVk
2gHIya3cT20LEbocSgkNL5F5G7RG0qohCU/z4pjzpNj5Ur9B0LkKx3bSp650cdSYA9vpqTRgOWib
O6hTNLd+DgtP1A3EUaMLDULqPAYFy9xgSKCZkVhGEw2ipSFrJkRlAsIsk06+n7vum+3zx1rIDI5F
I3LZcsDtCon4Xiqsicwaf7g9tEjSWT+0uOsEQqkHq8EOQICC2GBLgfpVTwpChzhQhYjKEnLmPG+e
CoLLTCqNLvLkyG9MG1W4zm+/ONyVtymgfLuZ2b+s3PQjQ4GoCOXqLFIlUpGxHnlgJcY3Itpfk49f
7AzWVwrxFqi8CNz45qbf+31BgjL19A7aBbitDckfCWUGpNsu/n8JAdRuQrbd005GJMG7s6L7jqur
hEFY+i6G3t5jKHAFsMtTKzsjQmkYosJAHeyysqOP8DEuwqlD8iqYW8Tu4CkSKgjM7aYc7mYJAdEB
P6kLPKbzRz8Z06AuJgfLlat4mnMezobX3LfOyHcewuitTmoS2j4qAVJCFUPNjX20PPQaKLPaB4Rr
EFe68bbtEah8x5pwKDUvXZcnQ9DrvIgaSci+gKzNHj3DGwL/gAhtDHPPB/1emWhAQ+9GQSLGwcbu
21dkLO3B8VOxl+j03rkVIi16p33AlfhdVxLSGUlhBqkD7Z5kUE+6GSEaaREFqRLfekPjS98PNsXl
dsZNwMYAX/uhfGosE6IYta53LoWieyVsDl0RARGvEvXoKREhDJqfclKnu9LMOvT15xIf1Bp31qiG
Q+pXVSDh4xrQoWMPWYpjqfPcB5shJru4pjINrF9vwhzG5eql8RMIXSRPZj7pcKzyr65r/3AEbnsu
BBeR/xP5pZoZXjpCbdpu0Pfg9fDTL6UMdU18RCpQk73Sd0MsYuc0+Gb2kEPm5QxJliYsihxHdm+8
N33zdukGgluFy/mYkdsOkgh7uJ+8awIbR1L+rExwAxoKESyoDXW/Xd8ddh5mPGj7QtzBGQ7CTCLH
d22VhBYJFqFBiIJ0SQq/O2JZIfDyIhosAIarFvmDm2R0P/R1d1+5TRKkE3vr27rZQWpJRoBsWWFF
0ssiyl9I58FZgo8NVMFJZv/o05IfOSvzfQdeO2rMuLgaswZN3THHW9PsjWNbzhrrkb6glem9tsWY
XyqE5Og4yot8z5uQ+6niYMDVLiiBk74VWkNsg+EAozix9rVJuucKJEY39NtCBBVty31SCwA1iJvc
ShRT3kwikAKpwfdC3srkRsOCFfpM/fBsl/4YuiUAYWgcZBL4Aqm/tS3o9AzT+ES7qtoVeuj2FSQg
vqVdzm8K0jpfGoN78NZtpwNJZvtLnrTZTWmT4jjLon5vqx7qV0qjMQzZJAHxmYqHEECydhS4+l1e
kfLodX59aFjvRTNK74dMoHoxpKI+9wUf4nLMnLCcpGses177Ie1sds6zrvKDoSuQvg3KS+sAicQM
gJY/Wp+rQi9FvC4fuDUZSsVD1+zsAevoswW5RScW7Ya+qnuOdrxt3ZTM7wNkvC+ztt+v1zTXCn6L
4i/UlNEh9Wt6hjbBuS71Ny9390zNGzX0lW7QUvKCZEaJr6NaaFG2EaJInNCnpiIR8ImHzw1gUfNt
LQLmqnDouRwBcGkteL/WxV2mje+fe/6iweD4Ga6yPgWKYMQtmEyBqftQb8KB1uZ/UVMuKGGQ1chB
5W9Rf7Sm9JvK7Ljz2ScbvEuZnyk3edKQRsWGoaOKGjeF1T+hnvbGjObH9Sla6cEsVX3Ac08UsAgo
u+f2rYVMfUqM39cf/THU2vaWgj6yTRIcpq5/bity1EhxZ0jv2gK7PMWC8rtwklaQtJAns3WBok8f
Xn/xynf5P6kTS1lT53fuGUX3/GT4RbZn8LHEFW38JBKCXF79dysEgc5q7EnGk1V/6Z3x+yjqo5GN
GzHpY4NYTN0idLQ65wYbNDm7/lAd7VI4O+gsNPt0aK3I0VZ+J209XW7XyOQ7qzxdLK8PcqBNQDTw
w1Zp5OdyqMRtZSr+0pWgGX5uchdBB9InMCusAOgCQeJ+8LpvOP7TwJmdjaGvdLSW+hhFXovGrIGU
mvOGob5mVCfEueTV6bjcd241R8So2dP1wax0hf5PLQN4vrJmoHvAf9HajzUfz3zuLtiDDNn2MN27
ab0HC01DkawqT9dfurblFmEDwlZ09DWvY6gZWifuZQ2uQmTLmOzj+XOXUhkCOaZp2DmBk4T9nJfy
fh6tm2Ku36jp3M71/Of6INZec2m8/rUB7DZLwPeV5MxV+QoJ0nPvObEPRR/c8U7TMD9ff83Hc4W8
7d/X+L4GWbYzQGPIdPOmoMpy10s1b1mvrI1icUBcivpyNFO0zJiJAqyFBC2fHg3U6VvAzQF3+9RB
5C51NHjPC6IEIeexpG/c7e6yYYyp7LcUbT+OeO5SRCNRpY30tgBBYngberQV0WJxjrjCbcEn1iZq
setLjkJzDqT/2R6eDOePA8m/enorZhpIviXKsRL03KUAWcLGElUZOsUGT9FkcQ1RvXLmzT8gWeST
XVd5zU+JrTNBiRG4p9Ayc1QYZ3euoXQDyc179CbZn4JRK7LBGXn1oO2fB3wmyQYf+eOMiHqLnduD
ojP5NbCVjU6fO+Arm7rG3Uzeaav6VPijS8UEDsFTE9a2fQxdw59iMg+iRo7uUYmbaQkF5KlKNsLQ
x2uGLlUTFMmYYbgMbXyneSw4PxbKvE/q5OH6zv04tNIl2wkdIEsYpMliaKWHpUrOuE0/jEofZFM8
olITVWl7aBJnI49ZG81iJ5ep5UIlVmcxOPs/RjfdwfemhM5Zt2Wd9zGiBCYp/0aiUo8cd2o5Qs/Z
OmUDipOSpV+I6MB0KZ6rgdyUrbFFq1obzeL4H1y7nWrST+fWMfZjVsY+GC+1I/fXv83aWBa72exb
p3abqYqTskHTsbi3CuMFw4sEoEszWvFIOr9cf9XaSBaQMrO3LA59Nn1uS/uFF20ZTBX/rh0oil9/
wcqeXHKcOGTA8oQa6OuJ0Q3h1cJCqCucB18/eymaCZ96y1IeAGK/3BsrpAeNzALffoZialCOZcis
LTOGjyMsXZJ40M4XNU/L6eyjt5qDv1CiPVSnke5/8TbZuNKtMOlAyvp3Fcus5zVUFVA79X70KC3y
B8cbb1gOPXcY15rWfMdhQiVRQR6cn8TkG7SPlVWwpPVUjQNy5eBUsUE1JBXOdXUnrK1b0trDF6t5
mrKZdn6lz0wWuzy9qQ10j0oZXf/yKwwGumT3TJ4we5Bnq1gNmYCjr1ecIZyMnq3vegB6oSLdGzkz
Q9CigE5J4HSMjoU/odoPV3j2TenEOpkmLB1st7G+Mctqm41FubJkll6IMxqGPJ/zKmYQPK6kikwi
H1uz/koYhNis5Nf1Gfg4B6NLCsfsoy/YNoAZN5V+BITyxoG08/VHrwSipV8hnwVAQrBViv1KoVME
MWI0h7Nfwh92VQ1V7MSybouKf73+trWBLGIRgexk4SngMuohO5mcQiHxUw4TaF7Qf/dVkrpeDW5v
E2vTRGea3zDfuGlw8TScLQ28lUC39Cps1ZS4Clip2M6nJ+SR9+DA7rOmfK+8z9VL6JI/ksmkAXYq
HWNft0nIwLmNBCnJfixIuoEgW/kGSxNXNFF81ktEAtWO3W5q53QHPPAWRPpj+UMYNy4yNF/7bnmp
usV6NHc0B+RJc2QaUI6HEyZP5rtG6J3BQIZ1+vPYARvlIL3Snh1CESQoYCTmmpAx50VIXHPjtF3J
hJact0R1jkVSEDK0paIGcDWvMO/GUex9e4qqQT1O0LWbnQ0U4MoEL2lwTHtQpzABqiVlc99081Oq
UNW+voFWtuuSAGSJbB4H2okYeI4AXcNdJ35YlhGa/o2tziBKb4C1195zCXh/XS4ng6qyGmugm3UH
CiJUi5pwhs2FyArgYYIUHijXB7Syp6zL3/96UYZ2X55BOzEmRSPfPVd6dyrl6t6SoPWJ3pjD6+9Z
+ShLf0yvNwFGzj0I4xZFH3Z8KHeQ/9t4+MeST3CJuLz1r1EodxhqVWhcWDWYlRBsEeg2Ei+AYlF2
57oZgbufY+zaUnu7SeUhrLhhPVs0aeQ7cjoaCSl3cpYC0AWYVxWitO5gt9jtro995Xi2FsdzaqVg
i/UzqqSqykOXms+TAOghE8bGaln7iIuw3te1YGha1TFtCvuHMbjAwnHhvPuMgzEJYP7GYlk5bq1F
jK+8OcugyVzFAD3tSF3/hhh6EWTl8JtRVBdbz/l6fcbWVssiiKUkdUtDyOnsyskOE+Xuayhxbuzh
lc+xJA1ZgKmRskhl3JIHq3zgqoa/ht5IltYeftnQf61Euyz8wYR+EoIP7HLzL4017xv951PTYi6i
gjPVM/hyVEPnlDwOyoJ/M/kccxKlsH9/eE3nxNU9oqbZUvnbL8rs1ZxIxwMYF3gb62dlnS7ZQVw7
wBVNWD9W7b5XGWfAaPYPhifQckrExiStLNIlSYgC7mZl/nih6H0rYtG9VdDGrsu4U5+715uL7dz6
Zs5aSjqYJ5X2EBA0txX6joQdeQUPjgm4n4MJB44qKM2RgbLZwS3icwtgsdE9ySHRS6Auh4z8BK+O
Y8LYj889erG3IXDKGpUBRzg22d2spi+pGjfC88puXjKPWOc5SS7a+cy84WwBOmJD3vxTv3pJOzKT
jA1D1s1nWyS4AA9yDAyfbRFJVzbzkm1UAsFNTaRFZ9qM7XMnbUBfcK859ZltHq8PYO0Viy1NgAIE
iMKCwNJQvTZQM5cGOwLbtvH4lR23tKBz0KR3Cwm/FdYDKdK/ldUdpKnCut6is6294DKuv+JdkgPF
zcD0OCe8BTSqDeDDFfoSDkDOlrLmyoZesotSbgMD1iO1avynlHOglUEvApyYk5sBqvHXv8PaOBab
Om1MzmVWNBd38OrO0ZmKAaEybrpEP7LSLze+x+UY+H/yCGWLDZy6DS0Mb9bQTyDDboJAVTByQEo0
BWqMoPcIMpuEmcf1Qa29bbGnLemySdmijnMKwAB4UEFVceBUR3jazXuYp8XO57RR6NJJs7LJSAt4
wMSS8jhn1mlyxy8ahrUgd+yM1lIbh/dKS5UuiUVpUXBcJ3DA9r1pABlvEP+s2qqKUgKcu/QIIDNG
Zd403ZCFdZ5n9z1YNr/hI1RulHJWZnXJMiryXmeDaSALyhgMcJJAXhZkloVa0pOcb2YYvX/q+y2p
RjAUHmWWUeR1iTyODgn89GGkJiRD6qi8AJcmcbj+pv820wcLc+kXhxzOh3wtptV5bG/4sQuccN8F
p3yXfAeZrtmZj/PZPRuHKnrKzkeoRBSvn9Kphu3HIoTYyQAAEPfqGCbwGju7AglJaMDXCntLqHrl
BKKXv/8VpWYOxJ3pTkNc5MA3qXfH4J+LG0vPFS+DrnYpSxnr6juYz3em6oK+eBunLYHwlcC0xKD0
XPiqyXgfT23vHsRojF8b7tcRhSrfkcu+2V9fAWvvWcQKMQ4cF6CGxmn5yvo37WYHsDeDod2StFsJ
4/8xBf/6BhOsYzJbQfEyHZMqbmzvgP7IzsHWDWpN7uF+am18k5UNugSNNDxpZyFS8+zaPI+SuQb5
cC7enYR8NbrhbAxA34MtsdVCXZm5JYCE46quRJeY566HnDgyZs85sdmKWJt/LoFawkiqamySxMmn
2DRdE1i4C5P3IqV6/cuvbI4lWGSaaq/G9VjG1mh+tVzxOJdsI1SufPMlSAS0MbNTE/iyNsypdqjy
VIHvARjbT7mAC0RZRK3YFDdYK+3/H2RkLD06lw1UGdmvGb0c+MB8TabimIlvInFBnPEPfpmAVMMB
EVYR/GPfrs/g2gpYJA8m69HhcXUbJxe7Yt6D0OD2D2jA/LKVu3HHv0TDDwL0EhVCSi15q1uC/SlO
xEt3UpEz+EsbS2zt8YvtP4tU+VgIc5woM6jZXV3CegyMvusTtPb0xX2+HmjZG/A9PNde9pKm6Prz
Hu7HY7p1Uvofzg5ZYj5sA4gnkA/hDgn+9+B+S/KfowIHE2Bz1Dr3+Uh3A6h/10fz8aom/iXu/BXJ
Wm2mMJ3HaHrXBF8ILoVDjm5uUb4TwQ4QU/qcqAJZYj8GXcI+KLnQNPzmgQPvbtJchlQnX5oBKESA
RTa+z8chAGag/46IpEBHjdqZ4yZvDzkdTgVLj5+brMuS+GuyGui8C6e4uJuUb0lqnqridmrynTE9
6nYLT/RxwCdL8AdEvPKUzRXKf4TtWiXCLtVAcNdB2Yx7CdupDr7b14ezQmwHbenf8Uw47klFBxIb
GX/WZslvOtANQJKNhnQ41o2IDBhV+lN/5JxtZGcfxxfwBf59J68SMhrEBEo0d763xE5hAJrFZgnV
tYFOW4tgJX6SpUHd7BTcnpqCnRM13Tcm+CoJGC47zQiEjCfufE0BMQkY2MI/U56BGmzivtcBvNqA
ELIRh9b21iJSZNRCyzY32dmUzU4I8HLMPvkKrPNJJfLRycrxc+tyaViIEq9velYn4zJv5a7kOv3q
JbN516iOn6qadlFd2HrjA64s0KWD4awTAQwODggA7Mp9Cy4rJIkd0Jn9dghx8TRCML5hB1ht5qUr
JXGydN5BJc/C/QRHLy8DN4tKeEU9pxEU+3awvUh/gy5c38kHfVdG6f28URlbWadLG540Se0M+Hd6
1q0LhFrjOOzFcQvoJgmQYxz4KdfRxja8LP3/Pw7J0pWHQRGhtCasE2OuwGIeaHYczL58nFzTuvfy
oX0CAci+rV2UwGHFm7lftWTkhcCU9QFmKdVnEhzHWV4siFtzXyUejUEDwYl8jxw3IpApTG0r9MmW
avmHmwJvWcQc2RZJSueJoqenb5MOXBJEoVPh6EM7Zl982CBvRLe1Fy0CzVxoYDOFSWKP3LtJC/In
XEZQDrS/g7iwkch8eNZgMItMA36FsnRGv0WlIL+RvXfM2n4jk/1wm+HRy+CRAIzk1zakOYqLwG8O
YhgHHd5u6A8zhyZskxkyrMtP8SYcZ3nPQFdxQKlZUcwWLHJJeWBp93p9fa98iOWdYhDu3MGtXMUN
bdQuscYQdKgskCM71pw+GC37/rkXXX7AX8ezCdEFWc0akqpDCsEMk+V7avg8rDWc1Jssf/PKatpf
f9fK51leNLCyfG9oyzY2J+sdMkAycqF/CoTrSUk30B10D4DaNDbW8oc5J77OIvGQZuMZCEM0zs0e
1ZPMm0+u0Ri3oIr5G4fVylJeXjh0l2HqhE/ipJ3IXZG44uRL+IVfn64PoykGsNj1GvhiMJV6CmhI
/TTUILYShz8SkT2hbf7n+jvWJmmx4StkfSYHnza2yBSnXv8kBPvtZ9MGXHRtghZ7Pe3A/sGRTeNC
ztGYJchdt2QS1375Yq9DkNc0WvBX4xx6EQVIwnT8WeGUuT4vH8+9vbxPwMW7yWcTiwc24IbFdyUV
ARF/pv79+vM/nhh7eYUYeohzQbSCxknHnnWS3/i9vRFfP54Y+/8uDdMk+sxn+KQKQMCpeVJFduj5
FnxlbWYuf/8rYAA4lIBUMkF9Aho2NBhE3h9H4YC9hmTtmLlcbATztRddxvfXi6RT4rM0rYoJb6DR
Aw/7AcoDvrszwEU9K4dtla7/K77/Xy7h2MvrA3f8UaVNRaGK2IlT2k6DDqcCgjqF7VaRnVgw2fCM
6b0Tk3GXQ8UorFrAwbDiVPZggvz7MDE4QIUFkBRnNfrj3rAMhp6jGO6lg6tAmPqgNwTKGqkftp1X
wMN+otDZuL6Y1r74IlDA3beDuS9mqiAOlEeUDWew7N7sqp/Xn/8fIPqjCVpECVW2qeVZFYoDLgSX
4OPO3YvsUcenXdIh1QnQEH2fAG/+6UAJGgxpl9b7ym+TG3uchiObW8hljmSIdOn2Z6/Wfzw4Gt+O
gNSHnWlYUAbJAE4SVN3iFsp/6NYofvSZGu4M19ZvIAFbALFDIQmCtH0NK+McLYymo5IF1ASTlGB2
z06SNCcXwM2oIonzCON78TInTNw0DNB5CnzIq0VEcUS7EAGjh+6xVeY8GnKDuSFUA8VBUPGqWGXH
EpF9z+qaHbSv7XMLL6yIEasORT36hxED33ecJSF41O2u6lQRmqyzQoJeyw7AmepLM5u5CaWU0tqL
eXDhM32xvDQIO9mgwx7aYjLhZwwodS47+ciLyYtamENDKinLURmrM7uc0KQTVX1qmsm4nSEs8dhk
Ba8Cp2I2DSo9bCmef3wq28tbH8EbO7eYcFEorGPryBDKKTBTqgA+/E98wW50G2ieH64vpv+S1o8W
0yJwd0budZ1nkFg70FHJgZKXuKsz54dTqx5+03o4DAkhuxJaAL8hKkWiVCUqImKAIIC07ahz/Pnl
+o9ZGfvyElhPIO1mPna+NCDloZAi9oZ68TTZeyYI2KM0COo79UaZcCXoL2+BnQGlBzImlyJVtQOX
DQIuW+iNlWC5vO2Z4JfDugE8yVEbb3P6HUhcCK00J49txIC1374I+4OiUGS3EGMgrnZndd1XKIzs
rn+EtUcvA30GxhGRvYpV0nwHf+VL2bRbsLOV0Ohd3vnXIeJYTibGBnn0ZLhfq8KBHESuX+EKstVZ
Wpv4ReylBfPh+iNUbNeOF7qiG/aQD0l3djn2oehgvH59ktbeswjB7UChNgI1vVjY6SNBFQrFF51C
q8775flbqcPadlika66bTmSeTRqDNDpB12bu6oAUxR489R31C2DKN7x51kaziAGWKmy/bocWECwY
9nrNmfrohPNues9xwH9qxpY8In9gXp3qHvJs9HsLiR0DAqT0HSoowfXnr0zWkj1kVnXSNj5Kzu3s
QBAwDQvvm7Bgz9KJKDHf2+5zUWNJIyoGx4SKDJbwAA3GQPr0uzFD8uD6IFb23tIkCaQh0V6wk/HQ
QHDtBanPxoM/vsDaS7IQpNly3eDQjdMORAHPPtX+a5NB+cv5hQnaf+7XL3Y3STVUrXpEPbB3oEzJ
oG5LvP7L9YevhI6l6ZGqfQMku0HFrg1BG2h0QgWjtmEDCJON6Por1maf/Rudyk6i2GJMZuy56VdV
IZ1xbPP5+rP/K0F9cM4uaUGwKoQgXleascVKcQNGpxlB2KPZSQJJ0BLU6mObU3Ws00yfZEfGh8wX
7u5i1PNmQ43km9dSUHF8fwsEvrIi7EWlIaWNmYqZQgmeUr5zHB/I0Q43iHHodmhuvVJfbNQ0VqbV
vkSdv4J+Pc7Cgyw8w87MH+qk/lk5xhb+ZG1VLCLXIK06b5HcxUaVxD5L7iHQ+stxzWpj3/j4jR98
taXTkw1cocqpM8XSG6Nu+oFrfwxbhrAwX+AnGLUjpA2LLXH+tTWytJflXKnBBJgl9mt5A3VTaFpy
mQA23RQnLq0/sPm6gyHOn7Y194Nn/6x1NwYpBDagV5lnAfWbp+urdeVAWLLLQIJo7XzED5l0/qdL
uigprG/NMP5ylbVRi1j5ckt6mV9W0oR2vB3PIBs0UCmsJxFAnHrjw60s7yWvDNRgkmaOYnFJksfB
mh/LyvhZ+c5paoAvHjcV6leOnSWRDPqaY+MwqwcZS52YMk9mPUIbGLwqKPI1Y/Kqkya8/lFW9pGz
yG3gR2Bw1AGtGH6fNyB8pXDWyj+Xzyw5ZUlR5lKljhVLGKEbUu6Ids6lUkdzmjZq82trapHNVG7S
e6MBPRLei0imTaChy2XPuF5t1hg/7gY69pJtA/kTBSdU14priOqqUgYtOdTuZaLq0IIkSpmjAcKA
Sd1yglsZ1JJK41JH5m5tWDGZuRl6k9mGdeI9sf9xdiXLkeJa9IuIEAKE2AI5kZ7tKrtqQ9TIDAKE
GL7+nayVn9okEd50RDu6UWq6ku49A4ceKeAO1yd+rZHL2nsXQOsFYsF2h62Sixnao13uN1Z2dGRm
4qE8/LreyMqG0bl7hZO1vCmLGQUq50zjEY/m/AebZcC7+Llt+MY5uNaXy+J+1xfptuwiFouMUdm5
IaeYnKb1ph3vWmOXWe4Wgu5jYCLEWbXd4tBKSIg34fLs9eJQkXoJO9aRVzo1LPRi+FiRqaOnHJq/
4chiSAET6AB2U2ptXFhWtquj3SYyJCPqfEDOcqY8TOrhLR/J1rG0EnV0dh/MH2dLFC45i9F9JK13
tPMsquPuaXSzA1Tx/s5k3sj7rcRpneVnWEnc4QBczrIk93Ol9hCmOCFhsjFKKweszvBroHPR1Rby
xjHP8M4hKBO1cQCa/q5oUuHPhEDZfAa5Ofes8PpKXxk8nTTm9OVEIciznOfBjG8z6fGbBI+eN9Sc
AecYLWAGGIwt6iCeerbl9rcyjLp/VAqUr9FOM7YXhH9CZ+A06LqYfcOdz9yyjF9r47Ln3u2tyrK7
rmaQakgTPLCgRX2XQw0qKLJ245RYWdI6a4w1mancoQONw+JRmZp3FVwsNg7stR+vBYaCAxg0D64R
NeK3QcHg4CeyqVu19nEtGBjFKKCLnYPyVYjAQu43qYZQVT+vL6i1YdF2+pC5o7KZO56zZPgDueRz
3scy+Ny3tVNTILGY9AYc/qD1IO6Wflx2BpHu4frX16Kkrd2fIQGYwv/QycAF5/GBD5SGqAoSvM5r
WL9mJhR783LMvsDdIL2ZrF4dDCT9Q9V140YAWDl3dPqXbCsnTRdqRO3wU8JKNYGKd5VVyMhDAkAM
u+sdXdnzum2UNUICH3jX4mwVw52VV7/d0YNsd9cMYEYMl7gvXwnKuRuLea25S2ff7cR5grVq5w1x
tHg/PPkMys0jZRTsRs83y+SxhmT49X6tLGydJubkbmNxgYY6Yb0B2fmYMfbAJYTTr39/5bjWKWKG
upgf27gX1qVxytnwBcqz0VgZIZHLxvNwrQlt41NBRrvjcNQoAQEGoc4nIJVUOXwuyq3HwMoG1Sli
lE9GbLrUPkOQxQpGWTWvcW7y39fHaO3r9P8nu4KeZMyQ3opcCv8mYzDflCX/XP/2yvFoadu/86CP
GvdTdY6hKhE6cZw+l5Smvxg3rQOY8NMTtHxBKl8Ev12asd56V3/MW0eaQwsM7iiKJR/UBKZSnx3g
SuCd4LQ2v5ROn0LDXnYBypr9voBA+A2HevIeOA5jb0Kr22+9tDp4yC3socpkgbze8v5owZYPvHeq
AlJD5Xpjea4sf51vBuJX5XjJDFf5fPgB/V/Q1qXzEKfelnLfytzqlLNhSSqjlyUMVlEffFCQZgsn
Lxv312f3X7Llg/SC7mQ1WU1Oqy6bzua4QO9LwS8haEvTDctyst4cpJNDuWTTocw6uoM/PCjaXM7W
Efr2yQ6QQAI13q/Qh7Z9PEFh1Q0d2PJvPts0MONi3om5BZzf4Vm6ozX88hSALPsyKacD9Rh56noL
nilJN+ymeKfiSd2NyVIfUgDofxYx6qrVrOqQdAY0jwuoeEL7dhiCGhpTb0lmm98gIpY/Jtxxblhh
2KcuH8FCyePkJnWWovPLumMHyhs4i05YRLu07cgN66GIgEw2Gx4roL9OykwUQECMxG9Ifnh7mXPj
fmmgfrwR+VdmUAchsZq5tcehX2NAq3foyxOfsqeN6cMG/8/sOa5eqqsLOxPE9EiEwZJQ8YUST0VH
9I6a1cbx/+ECRxPaNjSTpmUuzOajEaon31JJwJlxUN2naaE2QsxKE3rRzShkA6HnxIzsMf4NmeYb
R7SGLyTZWOQfHvC4RlzOyHdnIbAPCfQSlx7VaniBma+QRvIpEoBx+nPhn3qHoxHtwM1IEzcXK4Co
tGFJ0t3RsYWu6qMxv12f6rVOXA6vd51QVds5QkEvT/b2U87V7zlzf+JBB01075Fm8jM5EnTjMkfv
moF8zgAdaGR1aoFMJj3MZhLAEGrHsd0/15HLNnnXguhwDxG5NUWQiN2PDgzgFkhsy0eoUe9645Oj
pV2367Ic4FMhsjOhj9x5NkQLM5LSr5H0SaT6ZE+0Y3fwyhZOWOBumsYPBgndVDyb9ltDO78tl8Pn
Rks7fgnS9Aw2V1NUVK9Ve9MNf9zF8L3st8e3uBgfxidMubbDvbzmJl+EHeEJ8Yy8zqGwi40U68qi
1UtuwIWU0P1mUwQjOQj0/xYz5KiYCHmvAkh0bIzRSgf0whs1SE+gAptCYoH10BgXdohSDdsqTa51
4vL3dwsWqnMuxHPh4dQmLrzU4gZ6KypG9VPEy3jfx3P514Em98HFTemQg8Z7BOLKuUG9d3qBp6YX
lF69RIx6HryJBph64057hJx48mMEhH+31IZ5yqEW8NjjtbNvpTCOvJxQJetrnGHxoKzHxHXSQEKq
6QA7FXNvtgacDeH3tJOWyUKK8/phhLT6ruFtfhRutpNO/WtOvWnvlDx5mLMaZnPcY5Awwl/zwzhN
1VtCJ3LIqVRBK0sTlhvtFJ9tNSavBLLkx7L1cFwN5bKHLh5MUlwyh+bSsIMXt+yplpb7SoE/DDIL
6l3tOFpBJvP2YBKe79zM5CdRcjCaKWrGIMnjTWXJUd4aRFiAxsZb1L6Vs0OvV9K048KFI0s02i9L
nwYuuffgZXB98334MHCg1f//M5+A9c2bEWR50zAg3mDgMUjycvGXnDgRk2z8eb2dtQWsh0RYwPZx
W2fnJs7Oxui+cFt8JnmGLmiB0OnnCigWiEDGyg5xOzuYfRkYQxJe/+Vre0MLgYDDTB6LIUAS16iu
xZYVYFHBegVWOD4Dr24PR1bPv97W2ihpobC3GF7+tMxQffDuO9hokc1IvvZpLQQSAYmTJK6y8yDh
n5hWcIBRdrKxij6uCTiuXsLjzQC/l8QdziIdYTVSyZsGL4bAg1+OC3PERZZ3LBv+5mbahiYC5sbx
9OHLDc1q156FSJ7Byzk7FyhIHNRgdk+W0daPYkgAzhSINQZtKHwE5+HUTV6xsSRWdqReuZvzrq+W
FNqDw0SfemtA3TgGFpT9vb4K1j6v3YOm3Ks5Sh1OBKzli8zUE8nS37aKNxbZZXA+uFHrVTsFUH1b
DKgxKpeqZ54ycguxifkelUI7RMG6g65uTeCDaW3JtP6rv3/U5GVRvjtfSEcKGNaiR4Xiw3Fy0ipU
KCvvGzuuntUIxcneUuLgjWV5LHDpCMoLxSpBmvg77CisJ9q5EgZGYH+yKTaPOAzqe2eY3CNI8/m9
nAjcHYdyunMKRGI5wJnEgGHEfWMwgVcV/L4WNxVHPlXJk1d15Bi7c3M/lhW/sUHbgSIPPG2NnsW3
XgUZYa+dihuFpOB+EcO45xn3vjA2VcEAM9BdKerxkKF2C6eVGci8rJaodaJc3WUN3O0SldkQ4gL9
CLf0HkHDtJ9bvowhkKPD0WDcDeHJ5ISONWZ7W47DOTcqmMoxT/jKruTJS2y4t6YQo4vHtv4C+dHu
NYZx2bGBNUeoPCb2jrnAy9izu4sjFQ9h5znsbZhRbeyq1d2sRdTe7ZYakscUqrDxi0Q7vj1CUA/C
yv4Yz3dVEX81Gus0eDGYf23/9fqyXwm0ennUdQW0H6RjRTy1H6BYejf2RekPLhtCQUDZgl3Yxg74
OCOLuKHFWRGrbMrTmUWwWAmlcbDdxu9dEaiuvwi/+6hmhTR1H4BmDmW/RWlaOWv1winM/Dxjxj0h
6gvgo/nSqsDJvQdgep/h37iVrllpRa+WGosSNkgfwJo2ZJeJn0Q9L6j6e0W3EexXThJdaxBI2dli
tiDnlC7yRnpZfmulhrERW9d+vnYVzXhflUgSw2MB7Iwxi0/9zH9TZ/phVs7T9YW2El91rAw4ea5j
Zw0Ke8kPns4+7HT8EvnQz3390uq7WMe7qRooXHjP0Ej/y5i69zIYebkbj9e1365F0r53ewrqqRmJ
BaVdQvL8icsxDtuWiw2xzpVDVS/qoljm9bKBaAVEnFnYwNc59ZEV86LeNfIxaMovBdi4hJhgO9qF
t6FgudYx+v/DVtApTVpVg8eWtPSGwVvzMMKvKPQSan5y7PRdD3f4ig+GGw3g98FQ857P6W6aksP1
iV+JX3oR16ttL+lyCvfGAtZhIRwZy3AgYtmlvJ4ezJFaOzxvxi2i/MpG0YXxpm5RJQw8eZQW3ZfJ
rg4OnU4860Npb2zFlY2u1z28Aa8DMdtmlDstUtTJCxCOWy/yFeK1qxc9cMPpZI8bGxwr1JNs6hcq
p90MM8YjzvX8ycpUG/SNkPtSKVjLZRZ9gEErx10u6z635PSyuDUuMFpFFek8OU9j+6Ns/kzFr0+t
Bb38PZOW1ZxfqLpmzQ+VlzqhZ5kt+EnOdGIszV6MmHkPn2tMC5mSGiliQIqIP9i7fH5l2fNU8ciy
X/J861RZWdy6ZuqU9hbsJCsTXJ+EwBZx6oO8cJ47s7+pqgIeiW3583pvVgKBXv8WlJhWV7rQCm7g
Kla+xa4RyHoL/LvWDy1+shpvF1CcaDSrXAB1n0GPkdoyGFQy3rZdAvPXRA7P17uyctPWRVCHBO64
E+8oxAJu2+ohhTFs4e5kDqlwJHDUpiDdWqe02DmXZWuwqaSRiu+9cQmz+h5QZPDUCh9O59f7sjYt
WvBMbUCikpLhVOCGF4G/nD+5gtdwCh22SGkr8Uavk49sMIE2UzQyqVPcg1bl7SBau6VGvzJIeg0c
GtRUAbhBoglCFrnwfC+Pmrjfw7rPZ+Xj9VFaC8rag3QuAU4bC5xi3OkjWdQnNyl6H9a4p9Fyfn+u
DW0JIy/fVTVQxJHT9S8eVFwNOu9T4d7AMHXjDrMyE/+p5eJaXLGRQnzDNJrTwPP6NgGV+fi5DmjL
NSmYylq4VkWUQoXb/NVXE8wHYF4/b6nVrCxWvaK7QL3DSGdziXKZHbCpfTqYPjeMjRvw2ixruRTe
Mi+Wk5OfF2gbC8gfmLiBLZbwq6160UoL/6m5joVnwzggB0q+2OeA6HTp5FfF4ItkIzattaCt1AyW
nXKW8XImeEYSU/gu7wPu/o2rLaOClUnQ667DCEOqKZvmMzxxyx2l2SOEjanvzFtJ8ctP/SCroAt9
Aiq94F1aOJCIcR9FXJ9M14D5r5GcLdv+VdvZDWRcNi7Fa525/P3drX4y3MRws1Sc68lBLcc0njNo
pDZtub++J+haA9qurhZZSfijgtdxiA/ZcXpuInk/3ppH6AYFbqCCJaD7+Ybty2MXtffkWB+GI9ux
3fX215q3/r9/1ewRMbmQTmnJd7M/5+T7pDau3WvphH8c5HdjJxhS7KS37Mhqk6AcUNVxOZbyNLn7
jiwJvG4hkgXpIrhlDzdwwdnIC68EMaqdWL1yyExg03p2s/JGJOR1aqEA87nh0iJA0aWSVSVYON0E
byMAeGPyWrhbl5SVydD1PgurF6Rynfo8TUZYWSn3ZT19aeDyev3Xr4yMruaJVMCoRiba86JauoMx
8OI7Lt6U17++9usvB/C76QYhfCxoRSnAi/OuH+d704MprUrdz0VfXbZTwPN+SI0LWNY0QzpMAef3
vQXlDkhSX+/BPwXXDyKLLs85T0wpbhY8gv37i8qs2MeMO7dmm1h/PIMUrwvxunszjr1gHrx2N+QG
tMm81gvGkk4RWVDYb+1meCBu4Zo+iizL0SgJe7TtBfbK0qhfDQtFhOs/dyWU/2O6vBtwBul4x+ut
JSJChnkL/rXxh5vVEdz8z0WHf7zmdy20iieUmTWJ1FImwTxNo0+U9Qbi5Ccb0K4ErZqbAulYNwI6
td4XTp8fTVbnWPNTsxHBVyx9sJ61dWlWBmDHGTl3b9Zbe7e8FNGYAwHtD2/Tj/4+8r7ZELzYYDCu
zYkWIGanMJLWyWgEs95sDwONl1T1HMb33d9mMX59auJ1MZ5EWBUIJSOwMSbYt316Ql3wmCFLuzjW
xttyZTProjxmgjs5BLtJRBOoopnTzlHZPm+22Fgrw6SrfAJ3Vxpu28NQ0o5NgBHz2u+cWO4XB2Cf
1CTmZ0DVjqvL8DSSL8uM4zWCc2vutyp/ghba59auLrrTgw9tgoKAIYIVGVewCCNJCO+PjXC38m7R
BXcSqOAYtQHPzckGWNeBFmL+1uciSIfvnGbh51aSdvzbZDCYU8BAQFAzsMvfUDANiHHfz7+vf39t
GWn7e6bA0bXDwiJazy/VUv+hChf+pI03NvfaIGl7e+xQaynsroemj3UXF/Bdb9jXVg7HQpBAJs0W
J2StH9q2Loom8WovN6Mul/vacVMIYPAvfb/lnvxxP5iuwYMrM/QXksSNwFiA4soLA0rM8qCXB9+0
XPUbia+1VrS7f5OphTQThXZrCTVxV3o7IZznuvOe0ymGMHudb+kEfzxeTBfmAYfSmaDpYUdJx8Cd
NMtXhzYHuEJv7L2VuyXTVTxVksrGwmvsbAywyvQBei3GHXyzG8jX+A5eNRsL+OMrE9O9XHtKyNJN
Bq7nZdSNISs+tbuZrsMDPKg0xrEUoHP/bdO38QIsf6khs7OVuFv74drOlpQRu1INnF8Mh/m2q771
Q7Gxjv5dpf97T2K6SKfD+sGsagaxVlrCc1Ol1fzTZU79NS/VRVIGyTbwAGd7CRb+O5Gk/ZUuVVhn
or+xLTHs85wTEQrFnwWn7XcnE1AuNMYqnn1niFk4TLkRAnFYnUUp+o2n1sdnDtMhL0SyOStHGO10
VbPv6ipI1dexpye7+lQSiLmXqXh3W6IewJ2qmPqzyrw7GGtCnLcAG2b2ooVumXmubCwd9CIXUBUl
DGLPnWiiYRh2nmK3xth/KkUDuub/d6EwU5olZDYjXC6r0Jwd9Wu42H9DNxTCULldHz5zLjC9xDDA
DjYtSIl4anAUwXtMf+4R6tfgq2yA2z7OEhBdDsWky2hA/bKFsTN/QLLyWwbdPD9L8rcZELPJseEp
0GQbjX0cWQnXdhtt2NQPkwPn6rnaVQUy197iV10JB1HgBbZuM2utaLNjzYMD1UqynN38i+lK35x+
Wct3CAIjTZT7n5kZwrUTNRa47pfSqM5p10Qz4wlmByS6wZEbQ7U2L9pRarRitnhjLecsvhO2t1fy
YhL64nlzKElxrIeNx+7KYOkATadu4B1AK+R8p8TyoUB1KPL6ULh4/RY5SiZy4wry8Y4kOkSTzF7X
zsSBEKzFe6jzxV+li3PPmbbuHisDpoui1G3hIagYNOrUeRL2/MOuS/UWj8t0bpu+Bq4qxdtyLovq
U5dmogMP4W1iQMEXSAIoGb5aTvMVEjwbMXhtsC5/fxcikbUrLZuk7XluvPmMN191qyCV8jy30twI
YWtNaFF4cXgM/bQMHEpQbPbQH/7JFqT7Ozv5FC/MgTXk/3fCBfM4zmbY1LPOhWFhZX91FvGSOulW
BnVtxrV9zp3SNoFEdaMmd37kZLiDXMpjJUQeSqu6oa78WQm2MdkfV/2JLp3iQJvZbhVeYjSmILsk
1V3mXbL+w36x5bHqjUe4y0Bglm5d3dY6p+1/VbczBA2VG3mI/GN6KrrvMTkikwHiAo4CUn9uqenQ
RDoPLZhbsKlYWIY7NHzRxJ92/mSY1BGIVZbyuCnAicjK5ZY0KoS6031suBuLeCV46UhDz+G94KqE
UB0lIWSmgcSgElg1h5yazm59M1dbi21lv+haIS1gKipZWi+iE3CAnsn7UyXTMshG1u+unylrvdF2
fVfDsbGaxv5ciIfCtYLKNnbEvEmE2MWO+clGtH2PUjiBUYiEVZ3dHUc5PtoNvaVJd0rG9NtQdVvh
eAVERnSpkLhE6o9YCY3SPn8o8vhoQGmI2SgMlIFdNf4oxHEu6Z60ChqOYmNFrE2TFhPMyelRYQSI
uujkTV9br9lY1oGXlGpjv6xNknbwm4VtdI01T/ASvLUWiP2Yhwvfo0qVPyzp4fpK+Jf7/+/LgehY
uNlgRqUyeC/R7/Jt2rNoP52GAxQKRl/+ZC/2M7tPHshNfKbH5/I2/ZL93Gh4pXs6PE4sHgpfNhom
j+J034jg3iLhCRKQ9+YxTf3yXJ2Y8iHoGc2pH5h/ntnrc/H8nB/ijfW5Evd0+BwpmsJJmw4lT6Fg
ckF/jMlc+BWIVEwAJVrwIqRyE+q41tplGN4dtMIaFsqGHHWrYQ6W5Y/Nb1qzCsv4uRhlgNf+p96x
RMfUFW5ZWa5Rgfzv/upzOC1T2Gg5+T5GpFXGVisfP2aJrp8ylVKoQrniPLcxysUeNCzExopc2VeO
FjaMPM29vsZLc3DnkAngkgpxImzeuB2uzYN2V+Dg4ypbJXjIOr/7uvStIoEg60/GbwxlHmE9srF7
V45xXRClyMwJhhGXbiBu78eFh7GA9NOkyptkwRmuXOMAmd9mB9TYVrlkbei0iNG0+UBzCEKemW0d
BtnuckW/cFd+LuLpuLpkLCHhFlvQwF3Ek1db93LJo5jbT9cjwsqa0lFg9dg3WWJM4jykydGu6b4u
t8TfVwZGR4EZ0AW2q2yGl12ypLsBN3g/NYonSuatWtjaj9e2tz0ajMa2gQ3RzHur7Hxab7E9V1Jr
RId8lWMBmfS0H85lNjx6qR3FFoEUoORhOXanixvrbE/7wqqeVLxlzb2yfHXwV9LA58sDLuEsC+VB
OqILCBH7dLH+0Ui6Sh26GEqj0mm2aq0MgfCDg0i30e4BvGczEClndLaDzLP9tozxD6X6ndFtaTb+
I/R/1Ii2+43MmoissRAWMx/CIi8LIPwt68zqbAq6wTBvgIAcj647w8Ctda1jMTrtkedFciKk57vW
6+QBFKplV42J8TMdkCJJPCe7tUeQxcuhks+kpsOrMvL8aJmu63duTE6yiMtdw+Zy3+YT2TmpK/YL
OHF+N2XsCWWSeiPjtbLQLe1SMtZMeEAB1udEWjuzJ0d3YicQNzZSBWuf1wLMJJxqdlOzOlPUubol
PnZxeiuMLRvAlU2kyzBAuxaqQXFcnkH1P4xVPweKbJqMrawvHclzEXmVjvIuUqbdI1XgRpIcePCk
fiq9ZCPFsdIBXUBBUHfGYCMJ3s/WYRRuCHrDl+vRcWXodRCPVw2VgsrEeF6MF+ql/oKHGrX8z338
MmbvLidZPxkJynIV7rL5syTujcrHZ4gibqzKlWGxtVU510bZOV46nK124c/w06UlLnbNFopi5Sap
O8Pb1JyhkLqUZxLXdiCJ85wk+TmmxbORpXc1wM0bw7TWD+2lzAuYoHczdGUVfWjLdtd3w8alZ+XL
/8BI7yaAGSMn4OeVZ2NprWMHXdagzZwthPra1y9/f/f1AlZuHq/T6pwn/dGpvW9Or7bCtvXvwv5B
TP0PnrPr20I10Fbt8qF67izG7sY4b+F4AxmXp6VSIyQQOmkd+tYcAKBrxn5fU+p9w16nzxIcKnED
WRcVSTzj7hvbyp5Gr43t0ITw2o+EkUaEg70kyk9TUoDLiCfWcWxb+qVxClIHYJS3d+PSLkAnd9Oz
6O1Zhp5K2s73qJB9IHqSsgD7ZziWokX5y6sc9WQ5VfIoPLcOcneAYRRB0hAqzZXHgNxPIQjroxye
7VE0S2GpUENJK7PJ9xLprO/QIay+qtrpX0v0/HcMAdOvXTUYX7vFKuEBN2HFqcrrQVuDlvxIxgki
MkYVWY7R3vAJ12a4CDh3LojwNzCyqLhPKQDwkGVXLt/BNbn26456MnQcDyInEPCEwGNrduxv61hF
1DtNGdQzqpAmm9rJ9+oKZY3MayRa7awvPE7JUzak0K9xKZA5Hc+OHvfeLBdQ/jKDlkZtpuK2kbZ3
6EBWeKiK5dkt2etozSpyLYhvT50Hv+a06c8ksYyQJsOJeClQzDA1CGOclkGMgcC/lobfdinzYUxv
7QsvKwNvqdW+ypu7kjiwkwasDJejxwWSLADmjE8kBXVhqki3d2FkeAufXSRMvebktjVwZ11nhmLi
LkpBUINB8K9A4Yu/M1bSsM3NbAeYguXzgktkwatmt6QmRIhmgQFerFejBn0sMeRtyuCebSjwPqRt
3S02nw91nsV+VXVtCDjzHEwlSqt917kB/h/lk2QcQsNMxv3QQhEPRZDfuCU4/jQ4/zpo/Fkk3KtN
qG0Go5dF2WS7b5BPdPy8B9qpcVMFGq/TNT64LZk/QmDyDrw168Qy/lC2SoLKb8QHOHnwXZqZv5GY
qr7nbppEsKguD6KaEphKdBO/zwxzgYQWpgbSjcZNhmV6t9R2c6wzWx0ISf7klU0Oiczvpti+hylE
Bl1u4zGVhetndlIEZEZViCZOh9tZUhySFskq5lbuoe+J8nmNdcOpA26n6Y3A4eVQWInEAGKf7VUT
fnr1ZPXsFtPRBw2fm9ulE9C9w6dfL2hLVljTcYZO0IOLepHvpYkdGc0gumAi8a+irZI9IIyVD4m7
+Yci01tvpOI0l5x+yZYq92cblZG6mrydabUNmncHO8gHU+Ai1naPhmOhlN/JIZBMeWGvSkhjDd5y
TG3D8EsPXjuDaffhbMvl1E8T7EZS9gr7S7xyM2X5i1q+Wk3i+LM1J09z5UILwGuXyGJzFUIDujh0
HmQynXYBysUpX3s1Ggdal6mfZk35nCMEBZVi+AdPZeAhdPhQhPvTtPGT4TX9kQqeBUOZO747A6fr
1QlwII74OsM+gBUtO0I/EohKJFWCjvYA2TrCvZ1nYGKtYoJC+NxOu66zs4gxtyUHuVQtyNmOCwKi
099Atdz+ikOy3bNmKMN6MqrHJkEW0OnyZVfHrhe51Qy2qQkXDmdOHiTr89avBEJI0djqsvqtJipa
ld3ypsvhQsvtn2MKbNWMSmhgm2bq47/odjju69vBysYftRALnlpFGaWushYfmjLLrTlX+WNvTwMN
KgZRDV8m5oA9T61DjWzbBVXTHg13/JtOOQ0IcDc+7shVgDDuBhRWM3uuWn6Cyr7xa+ZeeQ+ybrGb
uziPRiA28sCenK4I8jlznu2xK+ujE3N1l5UzhH6RJRYgBcv8eTKpQErGK5pDJnkcWmJJv0pggHdp
U0KESCHkIRrJg7QxnxabjD+9MswmGJYx7f0WHBaAXGjmw/3EOirHNX70LJ3AMpmp9VJB5YaB6zvZ
aVD3HPK/zCwFWGJ9Dn+dxqhvmp6RvY27CxJ7tm3iH4l6sCRLcjggMBeWKTQHjAnPLtjijb1Xd4Gb
J9Z9mlbed+JO5s/r97OVu6su6OelWKDuBEYbpy+zuIEtApxkysBZ+EbWaK0B7fk6MA8EgwEHk2hf
yvxbld+lcEYhjbnx/ZXbq15ejiFDujjpUmPjkaNhu+XOROz1FQXj8/oQrbVw+fu7O05aKzi5L0t1
zgQA2kjgzdafMml217++kjWytBtU3zhujoThcIZ29OynSbpvnT6ANd43qMH9gOYC9y1lLht9WZsN
7ZWadyTlIKOPUTk4471yl+QJUz4D9mfwL6Dv0/B6r9buhVo7nhMX+Wxe3luzvIHj2wtv1O/rn17p
gg41T8ciMeu2EmdJx19WYX8dRRe5KJMu6SeTOjqsfIbRE040Ls+oiLbwbpqLl7gv4rMSrNjIeK28
LP7Bkt8tqryTjbn0xXgeExm4UxWmaQf0wPcYZhjCfr0+VCsrVweZGzGOkz5x1Xlhv7EJIRVWQvsw
3ZjjlUSODjHnTW4gK2iVyAh496Mjv5VW8re72FCVth0mSXHq4UvYlPHn3nr/LGHfDZk5xOU8tync
paDKm7Dcp1umEiurVYeb53jGCDhfI1c/I/sVv0rj6/UJWPuwFjqGUvG+Kz2EjnIKWT3uJtxeP/fp
S5PvRqO3OnuZMwABRuCc5UXKY+vJvrLBdCR4AuAgxZVhPHvJd1iWBfb80I5p0DD6uZD9jy/87qdD
6cq9cDGrsyL2X4ZahQ/V39+jOzxdH5q1hanlkhLPjuUyZuO56n/G2V86WC+d7eFiPt93QoUc8uGy
34K1r02x9nKnBWSwwXcZz6k9+Wxo/Z5sdGNl9+rQbxpLDuFJR51beeOwyo+nM7N+XB+ilTn+D+bb
JR2vkXsFvIg2gFDWM0wysljYcKRzexZVoun215taOeB0/Hc2mH1G8VqGQUr/LHOwJrh66pPlsOAB
ZZhuxB3QM6+3RVdmQweBF8YIU/YFIGFRefLWaY35Fg5TJQmA02tep8wlwTA8TiQTRTgrVgtg0Xh3
n7TSKXyCN7sZGHWCwS6KUh6S2sCLEmUWCgDjWPzIkO64/x9nV7IcuapEv0gRGtC0lWout+223Xa7
Nwq7+zZCIAlNIOnr36m78uVZpQivHK4FCEgSyDx5jrro4V10G+s8LbwZb4egCdiJlF0Z4pHvr8H/
loZi+A5m1STnjVZnZy4gvjxCUiK4vz5NCxvExJuL2NNQEnbRdG4D9KWmPXG0gD9ld0AcIGvJedLF
uJvLphUrm37J4owbAQNpk25poc75KCnYfb17l9gAnUCJ3aH+9vrAlubM/a9TjJTj08aZFJziP6P7
2oUr9U5L7RoepRsdD3o+yCD49DasTnnx52vfazgPEtIYEbkBZKTjm1R/umlNOO/TDyaQM/rvRKDK
fSpGDw1L61tR8zTP65V1/NQroeXLNv/ovKGGHiLYFJ+CGe8TUnfbmofvIKJduRgttW+8F5g9RHSk
FPpU7VOezYjmTmlbV5vrE/6pFeLrL79/+PpmUMDRxbBCgJeHm8rNtxYE5bfSLVTqzd4Xx2Bs3ZzJ
hoDpXZ1j8Cf9iHkZnieUeBwUc/0Vr/rp/REDuSz8h4FUJLc0XlbqjGDgqcPqKiA3c/3WCX+jsjW9
4CUzMjZtL3MrHBgchdAgUXJe7ez9+jr8q7Dxf6FdfL+xU9HuyOoW+Qzdd+wJj1x2I7PSOULXCsSR
iKvQBKSQ6jxEjntiQ+U+zE4XoyrGGRGhgXQLsmcF+Cmy/k61kCsVne/hzpmVe9uSqIubbSudGhFc
WCbnVJZT/ZQzYu1nSE0d+5yGO8mibq/auE/r2deJCGDKQ8yiHTQt6m90AAd4hSrHo6uyYs+VqL4x
wvrvnca6yiynaYbyv23VjfTWCxv/VDgKaVPEpG9Dv7N2qIcJQFap7a1u6ubg2hFI5Stv3Nog9EJc
sl8DdS2skckLXOWs5Q2jPbDuTZ+KOsIz2J7r4/WF+vet8MlC/R8jsBdXgWrhSZxyCA8qKoc9Kxu+
nW3nEhSmY5QAF6C3jDvARIm22clJsY1PSnl0HLC8Nq6sNjPS7wmp7KlKMllaaT5aUQo4KrlFGdKa
xMrSTBjetI6H2bZRbgEBM/3E4ummdtTT9WlYaNpEGDuVLiUBoPwsumw+2J52T1z2/eZ665/6vICY
KfECPHSKR358KhtnR6PqVsYI4A1iZQ2Xmr8M6oOvsMfB0aEHrSAeom7Qg5+YwTIQrTFafupT8fWG
k/A8O6JagTHE9i9qhSL1xD921STc+XF9ej71dejA8BUyI0gq0CY6BVIdiVv9I15q30qrsdmz3F2l
K/p0jdGNcciH0EoG140TnzJX5mfPVfyljqv8qc5bvK/yHIHkQUiELSOrSDMWkE2dFaB0d9wppX3o
v1ZWo7agHs5W8Lqfww/xRYZBT7MFzh9OolMdlXeMsjunRby1YtNrr5VKHNJs7KjeNn297UlxjJps
5QBbWFIz8TbUrI2dEHxgvnqZpEhI5iZKvrv85/UVXbBIM+poWVKGCAHOZ98Z7ucZxPyZjbyLG3z/
WvvGJcL2xay9EjFtxqGljet8TVjCgZn4WvPGLaJDIXPhK5mdWPkC0fCkLZ/ztZjNghWapFk+LxiI
FCSHiFM/HitL0sNoed4KjGBp4g1XUEO4wI0GfPkc39kEbMB2jLA7WTHYT98VQIIZniAIihwU/lWM
omsNaWtrHLdaOB1yE8iGwbeRve1P+tRZbXBCpVi3dgQujcpwEG4cyq4lIC5qvTZxe7Gh8/PsqK/c
eDEqwy9k3CY11WMEsp8fzMkPM448HlsrtrTg3ExkSkR5VoPwegK1sV18ZwjlHOqWsweiujj19Rju
wywYn68b7sK+NpEqWZONdm3DofjzS45ngd8GSYNIGmi/vmZgJk4lGnA/0kMbnUCZzNMwbB7i2XvF
E/ZL5aYBMdEqU1HOAXdccJ/xYYOAZuq0cteCq+z6DC1sP5NwRhYN+MaR2zpVVbPTARino7XC36XJ
v1jvh2O4nXLh1laNKoVIkCQAf2CdNTsnAFgLRRmb69+/1ImxwXNHk8FzMP89J0lZv+nojfo3UeGs
mOtS+8YWb9yBzRpaSadMvfkl1NGactP1FaqX1+jKF5yIGd+3LMo5mJfns8V/SEAdW/5K3UfXvuf2
rTPcQTBif32qFryGGeXPR3ea+nZm5znWqRrdEWSE9GEGB/juax0Yx7frgk+t8/h8pq7vpl08H6UL
cm6i3663v2CrZnjfzSkrGopTOpf99MTb0DrYMmtWYh4L02OG97nH40KLDpY0uQcBQpCkpM1+FmtU
cBHM/v8eFgExw/msFF3RhX1xjptD7UFonsuEZ3vq1hAMjAH5GVe29IJBmdF9HSIjX/ZxcWFr9VB7
DCL5nwwxwlROVi+TLOLhNwXG27PlV827609r5Y8Lrt2kmOnjRkioL+L6xvW+zkk6l/1Wgh1SsO8B
e7puBEvLZGz4qUaRlVWhE0SKk97JN1XHDiJfEy5bat7Y71HbIe/vRyO0+Nxt74LpdAZeZiYre3DB
nZipgHrqRmKNKjo5dvsStfJI8/zsNsUPSM6vXEqWujCOb5eEdqS7CK8H96kObkGzlOAArFy94hGX
ZsjY5brpAAhgxXzWOcBZgRrf+4j+LIpwe32BF77fTAMI7G3XjeDR8YRLpAIq+Juv34Z5rbxtQS2b
mLmAOZx02yOOcaYVWC9yF+W/wqvUe9Xb/a0f1fQmGni8IbTwb2I+0xMQ43Hq8mG6oUMGTVacmduA
SrLy+Fhwa2bCQOSX3H0Ax6CE+j2Bf4kV0Oa4PplLbV8m+cMZ7OiCQj85cM8TxFARxHfxNMjp6/XG
FyzBZIlBGMbPPZLPZ8WtVz9X71OuX8pprfB8qXljpxMxjHEDqPjJ8YEpAgYxz3+W9hrKYemxaRs7
ffaR/NCQ2j2TUmfvtWuXrwHE2n6IoOT1TtaRK5N28OtHW5dveRRF2z6fw4QWdvDja/Pn/ndxwAed
W701YifFFk+iEc+HsgbU2ZK5/3i9i6XNZDgDhOyArOhBQtVVc8rlfrLz1Il+0u5rzsY2nEGlcwh8
grnsHICo6xhoq9wMlnCRna3IaYiCfOVw/tyOPTO+HwcWdN8BUTiVrn8unfipCseX61PkXhb8/w9m
z4zw143fXtYZNLDAsR4qC/A2fw470DYRf7qLAju44cNYPWQiD7aMlRArsJr+mwQnQgKwsXOIQslT
GnbePtdR9nsgbEorR6o24WU97gHbK6C94KOEoK4cK20t6AttXNK1a5fUf1PVnw3BWGYyhKjCmCaQ
WQjoOyI81R97kE7sLVFWSQy+5m+96LqNPWlv18aWt7EZKkHGTOl0hspQQr0MfHbX5/Nzk/NMfpzO
QoYV8oTRqbUbwNKe4+6v7KZEzHKlA/ffOOFnwzW8WpNBpcKJEJcGfL+F7ASb9+NsV9Mmy4Bba7vA
erQb1gUbUPbRCqxPkERwZ6c9CsXlr5jMCHex4zzO7r70xa+5jN1vXWh5+xjhvCDNIlQIsapznQQM
d+EI+hafOVAZl+BzCESHixttvPo2qK3xps5sutcAM77G9uBufIfzJx4wugviju4YosE76BvSbRSr
6C5A9j8DxTxD2VQrbXyLn5Wgn6fjU4Yg0bvjua+z6PtnbyQengJRBv42BVLQv00Vg/uzZTaooECe
RCLAaCZATW8GQuQOl5Yo6dyRH+jogw3Co84rKl5lyuwo32SDVRxwwMhDOLW/nbKLdmHP3b0HlafD
aLt/+AyIGgIXdaLmmh+Hyvo1hGT8rsBVt/OAw3yE0O5LphqypRav/tZVBn251qq3XhuPd17N8H85
ATKWTXUGVAAmsaN0hGzVZL15QhTQvICuJGvrFjrBcQXx3MzeQlFk2pS2LLdDb0epmHP9OAj3lwgG
qIa6YfeN5No92FZQXjiZqyMeL9DlmnqWhsye0mkOptSR5Z/cFxSQrgEqwAq0BShN41toVIJ+155R
rKlrAg1R361OoglrMOdWHWIAseomPy1RcnmXTzV8lt8NNhDuRQzMNcAleFlCQrzUBAhL8UZwQm88
vyMofNYAdqYIXHUXzuv2kNfN9FJQEm495fnHwBushEi32SGa6VlJjXKB3Wz78QMhpQXO3px0d9xC
iJW0IAtTYnR2ugXdzSxFeQvdk599qKfjyGT1bGW1s6s17x6aXuu9bKCvmliOGN+5JmMHNqgIGG5C
BnDRenybjWL+VVj6r4fszr3fUr3B0nRjwnTkbUEbpLYsglp9Bt6nrZqyeYcYLPDwYHbO08kaw3va
DMWtLZV8bCqfdDsfVVCYidx/l6QboWvGM9R7Wr56hdayt6uLUCfAtjuHumh/ihERyF7W2T1gq261
n71c302WnDZUXiZ87GElSnQ3GvjznUX7II3sDBS9A49+KAaRUgi0eT2k3KeWow6h6O/zqBSvmkb6
yH3tggxmcLs0bMbyIGsWbb2iewv85lXqAcUHZZ2lVS8Q0NZFiwQNcfYCSJUotbKObGu3A4uFHIDN
3sRF7Dz1sJ8qycHZ+sAgBGmnrnaFhlqaeihwJuwCWrabARt0I8NHOTjWPgbqFvjfuhTfI1qHO1vU
8hla6U+ltHtUeRdU8m0VIw0PkwUyN6AipXkb3vNav6BoeQ42Ud7Ru7mUyFrmFlyiNQd2j72Uef4N
iZt803WkzDeE02FNC/Tzh6dnaoFmE9R/dY8zeozvotFLivHZs+MEhUkn1b3Tao336/P7mmcKglZt
hzMaV6izCPwJBQhiOkDHDEjtIZ8318+WhaGYuT+49LKyfGRGwgqsF9CVPhHFjnxgr60tbkctXzrU
CV/va2k4l1fuh6tzMQtP8bgDFcoYH9TYH71s2LiOt1I9vXBMRsYZRq26V0Ml5jNw3iKZmOMjjzTS
BJSr54Z9ibcLYbzL4D4Mgjss5iDCgz5I2SU94BYhqiOy+SYIn67P0tIwjEs63HAUCm+MTqwPkw6p
k963U99/KuLnr3VgXNODKOZey2R0GsF1klmwW5QkeOMEQca/13tYMCqTB89vmt4lINMEtOCFz+Nd
0E6bmYxp6OKQwyFWds6K+X4eIPFMEAPrLwsOAPRJQ71oQMCe5c9d0CWRj2yXt9LJ50XOgRcbM6ap
ApNzjl4iiOGJ3E+p1W1blNe62bM3NdtQiO+0/gnh25UL2cJOMbEN9VxT0dgI9FpDBlx9/6bc8ic4
PVZC7EsmZjyTJgKaoEHh7m8Vv/wxQBrwZybvOF1T+lv4fJMWrJ85uE4xiPNMqg64ZD9KSxfp+ywE
U991E7vshk8urP8n1joMRatzGYBjM7yHLsCTp9aQJQuzY2bqcROGyqWsAghlQHMtp9NfYNueQFbo
JoHVfClE4ZlEYPPk5aj3ItWZaw9cmkDfdiuvr6XPN7xsPAIv7UkRnJhTJRN9mVsGbr7vrL+/PvML
i2sSfmVhSYF9FM05zKooiWUWogjGY9vCy1cc+VIPl98/uFgdRyq3C88/hUF+rNzw2PnquWfT/voA
FryTybyY4XLl+34+nVXQ7EAzWWyKKngbNetSL+bf+0rsBzWusF8ujcVwHUB0UhTPKgj49YGNqzmT
584XYATPICp9fTxLXRi72fEt1pMeCx5UAcrt/trxbyQ/VjzRwj4zGb8UB4lKadXtmXhCgb8ML/Gb
Ji/54/VvX2reiHbEQjs2JLBagCX818GefpVD8LUvNym9ZldkLA5UcwagdwJWy2JbG6ju9PqHL+wy
k9IrClsQu2urOof6MSryhLMQT/MwuZScXe9hYVlNVi9f+JC1DyGqVVUhTZTv9ylYYG/qSfEVH7p0
rplsXkFAGEBDbXgCbRMCsva0r3WCusepTK0gxUsLHIXXB7OwzqacaNDGLZ4GoX9i4NFILIpHF6Ik
XylkAD3opdMP/qIcpwBJLF2ccy7D331GZygZgh9kZZqWFsLYwo0bEtzC+wnR7X9q9YsLBQDN3+vz
stS2sXeDoZ2sxstBqd0H4P7MZbwThYfnCxh6vvj5RiSrQGFT3sY2Thr3u129C3nrTs/Xv35pVY3d
y2yrDBpXT2fbuavmb+X8+3q7C5vLpN9CmbOVN1UenmTtFD1KJWX1LdZNDN16KV/4hBfr9Y4Wpt+k
2fKzCjLDYzieRUgPg6ZPU+1AiSm0VyxzqX3jLJ5lI7Qb8exEUBJxzxjwpAmDenOqIPa2YkJLk3X5
/YP1Q5DdQhVrCx1MP3iIaf8d8YmHYGYg/G2+doj5l+F96MISqgwAcS3OQ/bSdvu5e3Dy49dWwNi7
c8dIXcqqOeehQCY1jo5lPN5yr1r59CUfZwpVDtEIRVouwYHs/s1qcch7KONAsZXVXgKSsKRll5xb
2KeV/3J9SJfF/eRqarJr0d4qysEr6rPluj+zwKl3mqLMNxqADK5KkDCtwQ+WVt7Y2QphRB17rXPu
RX4gvP7uQKw5DQYvlZn1pSKSwDOJtRpd0Wxu3PFs1c0xs60D94Csvj5TCwMwWbXmifM4gyIyjjj2
PI7ZYYjVBRL5YNX+yg5f6uJyCfxgun1GikLmF1eiICA9gkApLYBt3lclwocZeH+/5mWJsdNBMSKU
ABXGuQXpgxP+6nH5buwVf7jgRoixxaERzeMhh9phRlHtXv/Kcw0h6b/XF2GpcWNzT5QUJFcg2JXB
72FSSUb+RNmXWGkCKGr9d/qJB57rMIdkhMPpbRWLl7xa1TBe2Gcmahj8WKA1cdV0LscfF/WzUf0R
uoRI76MdyS8uq3E+l5nu7Y471VmA+0Dd19Nj0f742rwbu5eBOYLOBE1H8W3s/8joW+e/fa1p41yG
ujNyYx0elx0esBaSK3U8bobq5/XWF7aUCe1tpdNzEA015w7EBZtGgr8m9DO6EU5VbZC4213v5l8E
xyd+1IT42iDzAkw+qs9RLb6V3D4ORX8qdHPE2x/1yCCBmYYLCfBk7xDNOnTgP9tElrfS/cK2MJVz
Uflsd5qi8BYAqZQLqMNX0KYo1zj5Fh6hJulA4ciWCBniOJBOALk76+DR/GXixQmEM9s4D+wkADXP
9alcGsvl9w9OUHYxGzIQ6Jx75P0ZomRd8HcQa4iIpdaNPa5J6DZD0zlYp+GNV/m+ilw3maq19+2S
vXn//XpEXP0BXHYEAY0nhuTKGI1p0D110RpJ79JaGJs80v5Y1z2vz0NTQMTLmdtU1j60vlnYdIce
CZQU2l3e9xJS9l+LwJnAOw12EALypgnSjRdpgY55YFUa6qTP7TQoUONyfeEvS/DJFjIReL1LZTtT
n5yKebpHLVa+mQt7Dfaz0LiJanZQ8+5TlQWnkKGcXvpQHoL60MOXvtwENWf5FEEIpqvPwUQRpfb0
i0TK93rbCweHiWHmE4P6auBHpyiMq60PiexDUCgLZK7QihvZLI8CQLIVP7LUmXEBqRgF104ICGfW
qvyek14eO7fyd73PUBnsIhPSVbx9+trIjFtIZIWTDbJ8eY57Ac9PpvYP9n64kY7HnllWqW8Bul05
Bxb2vQl0pjbKr2MB46LsZ9v9dZC8pGuIhIU9b3LOoaTLdwkV9VlBh03ctGDxBTNPMmb/XJ+opW83
fBZIoypmdQgxziB3Hp0fcQTZtWANgLzU+v95rBnS9GXd4L4W3pBy2jfQKE9Gf/xz/esXdp4JcObe
lEUZzSSkmeLHgTS33rSm+rTUtHErkUMHjLmPQM0METFRnVrsvusfvbSkxqVk1DqG3i7MJa+QjZ3c
m7y61b4+QR7hcL2HhWk38cCxX0ejKNGDQGIrz15ZjiK1taqapcYvw/pwhubREHMgUbLTBFOZUC0w
6nd79Z68cASZQN9o7gQIrKrslEFzC/gDoCuy4lGX/X6Yil0LnpICMn4rLmlpKIbxOz0KxucxJoBh
tt/z0fsxWO3WK7399WVYWGiT/aOLcWNil6AHCL1SjzebbkLqRwMTxZ+u97A0AOPABhgqyyZbhucw
F3flDOXNsCxOEfXWni1LHRi7YGR+g3rBmJz9jqdOeWxKiAH5K2f/wonwb6TigyUxAKI7FJo6Z1c+
V/rW792koQ/MfpH5F58tJuLXLrSju6y2z9IrkAD37H9oTf94qD362mY2Eb8d1YQxlFWevfYEoI9w
bhv+3ur36+u7YEEmftcD3VpJS+AORvKnJo/eEKdz/ne23JWvX1hek+PDnit3ygYuz9yB7IKcWb4R
RTTspL1Wx/Zvsd0nNy8TydsDyyNB/VSeY9+r70JC8j0gfP2RF0Gw8V0LlVldwY4Z1EafQI45baZO
gDMDFcHZvuRRuMGlV2wiBdmrBBRM08HrweNVQyvvj55Et5nDmG0Fye3HKnLs5zkvoYjgWNJLtWu3
P1QV0wciQucnQ4X7WcQFeeliae8jkTl3KPyfdnzqLApiQ2E/ZUWALTpWUbh28VywcdvYoXarA6t1
W/8cO2NSVVYiY4Tb3DIdQga03tfeubaxTeUkaB4GbnBmflkdu9oTu9bT+ZaIck3UdgnLauJxy2Ec
Boh0jOe2tdqj6tQInmwfdbM8yum+iOP8hwxDBTJZ150foKYbD2kQjCPZcATnuqQgcbRxugtqpxIS
9XgVqKNbTaIab2VnOAZ9Hu8jkDH9KiMbhVwTqgFeizBCgfUMfag1krilLWX4/Ek3E+8dVMkE3QNz
D0ETJXPzMFY/ru/YpR1l3HhEMXvVYIXBGUo3KDH4k6HSoK8erjf++Z3ENaHKoHH0B+QwYEz0bQ5P
HCy51xv+/KtdE6dc8gwBNa3JWRQ34UQTW3tgPlhDWXx+pqOE9L83Bh33vEL1NTnTXG3CmUOXlSVx
96JH/4BQj5P9vT6Kpem5LPnH82QC22OpKDmXXnykdf/LUvHKzC9N0OX3D01Hqka1BsUQyqE/hEWP
51Gsvlm8s7bXv32pA8Mss7Gduc8Rwi6iHzwioJF6pqgUv974Ql2Ka+J2CqQKM5L3IfjlAJAN3yMH
HDkITWSPc3/rdb9taP2xF7u5G+WQeNZLoLO1rj93gK6J4BGg6HAzIN/PRLUbu8CW78tnPqu0tus/
Tc93M+vOQqhjXXW/x2jWG5ToPEmVH+uw3/GO7/nsPUfWkF6fiyVjNFxlFU5+UWnqn7GRvleDnzZe
sB+K+NZmzh0UOe+sKXi63tWSPRoXffDqsnHglX8GG+S5otUxcshK0wvmYgIi2xI1fcLDtYMpkVqF
txmiNw6xu+sfvrBmJhaS9INVZ6RBIAsYeK7zn8xnR1qBsNhle6Q6V1JSn7ti1+RDaWlW6Qs7+FkL
ESKGGc7f/ZwXmzlqi13EyzWI0dJkGX6hcirFcisLzhkT96AMvlWzasDg2Kyk7hbW2URCAsjNQUqo
gzNXLIV2VeKuCUEvzdClx49uxy8L7TloeRL5fvC+8em2CB+bfo1RdmmhjdOq90FN1roTJFcqy/um
B2VNYGCIxM+ZMu9ekFZsS2Bs12K9C92ZEoDcntnMFLyoBN66qH9a3fuMYud2HKBgF++vG+/nNaqu
KcaaS2FXPZXeGfUZWerklQZDeFlDtTmu5j0JPaQ8VZ6nMQqwkwzytmvCPp8z5gWumSGkfEJAAswn
50qk4w7c4ifQwqdiY1sJqB+Tdkq7jfVNbe1dlpwe6Sa7LV+C7ZpjW7AVM4eYtcUlNZ3ZZzKJJs0D
fYhs1Sce8Lhj164glxdM3dToKeJqCAMbOGIVoyi+cHF6a3p/feGW2r5YzQdjL2MFuZaATufmwmid
T9kfN8fUXW98wfQi97+N13jGhu0EkixWtknD3ARp70c3mI6lvhmzr8FVXRPv6bZEh34b+eeuG9IS
NR9QBoBmwcv1MTgLOXzXBHu6BFQyoYXDC8KfdEOhC3ef9TY9BVEYHVlEpj+6HO3XrBi5QK4LOyDR
zM/uURtWIS1oeeC7n4P9pBDTGt3ZTUkbzzTtyTTuJVjZN8QpdAEX4M6HglEEeGyUquxYnkd7WBQ5
QQQ4/xYWZbGBImkFaYGSvgkgErdOXHV7xueIoyYmglxO7FY7BcKrxIL0zOOIRNwORW/jbp5IuIek
egbJhRlkO+DO3GWDHI5qZNOxw+UcsrztsEGBEngaRx3eOl1bHd2iBFy6iOZT24ziFLTEOWA93YRw
OYArrJ/u7Law/hFF/+zXSr+Osqd7S2ZeOvm1u8t0UJ7IFPAYPAuNvLGmdtzkvlI7hFi9bUQd7Mtw
HG7DfmhUKgse3vaO7B5J6+HCOhB8fllWW2gp4dCt1C21f8WzfaQWyza29v19B02fzdxcitE8P8hu
Iof+HRABuiUzarw2Q6y7zTjM3rYPmi6FH8oACB7IY8WH+nvONXNSJfuBp56rg7eORnRrFYo9NVxA
scBrAzYlmY/qGq/Mpb1RtnRA+07Gje4DK1U9sRMCfrz7KBdFsMnI3NGNFcb8a2whrgmA1BmZKpb1
7tlzVLcBJXXzIwba5qga3125ECwc1KFxYSoIlI2jUnnnApLmnP3DBx/Jv7/Xd89C4yYMkglGuIh6
DxnsUDyieqH4VpPYg2JzM8uvXC79/+PvwtafudBancaMJ9T9yVCTiT89fYXX3I5xvLk+lk8vsejH
8GZNFpf5PNbdSTnE3spI/8yG6aGP+4dJWwfUkAL/PwMneb23Tx0zejOuzF5OA9DBue2JgqforldQ
7IxmIX9fb/3TcwutG4uugtyNJ8seTmEHoY4ZIHx2VwD0B4mGldn61Pf7yMX81/eX7SRivHCbUx7I
fN/MnvvocFUcarhASC+OEC/wRvV6fTifmhk6uyzZh1OsHlFvQ4a2h3p9cR/m/bduinfS6f5cb35h
tsxsfAdijcnu/OEEYhfnCWem3MzStW4hBU0PAeh1V87LpWFc+v8wjNFWpc9E0J6qvhj2U+vVG0os
uLGwXlPr/bxMHlN16ftDH3mAIB5eXs2JCPI7l1mqG3unVbXzBvf3nOEpCg3DMeF9mSdN6fZQSmRr
geElm7jY+oe+fenmyqbQM1KF930Kwh9yrOVhaAUqGvn0i6gx311fsc8PbQzTuGQ3EIaJhkEq8Aih
YnTIoCPS0/EPQU7Xirydqzr/MM4WhIei371XPV/v9tNrMHo1XITTMBV5NutPEQi8QdVR5Pd9PYdg
6HSnmxxA4T1k6Nq/Xk/apywk8eF6twueycyFq4YOQ9fT9sSsQW7qkleoUiX3TVWfPMLe44DxDaqM
j9d7W7JSw3cUsUJpMfhOgPi3pjhB9SzblK2mGw+cO2uXuoUhmVlyPTScAVw6nPoSYilFKVNw+vWJ
zARwc/b7CPzcHA0rT++FEZmkX1NJSuUUSCbYvHkbc5D+282ubqO1SN+CLzc5v4peF1Ems/Y02GBH
i+f7WdT/fGkxzDS4NakQ10kFBQlVfXdDgZtgUT34LPj7tfYNdyGFiETF8emd870JXmLntRRP15u+
eLX/S1L45N8X3Qdv4FUzUZDXgB0Fwr8bQ2v6KR2r/F03vD8wbTv76/0seJ1/Y+sf+qHgmvRQIS5O
hYrqHYil+e+p8sGpHrs13wYFyIFmp9crvS3ZkuECoK2U5ayxQxA22Lt+dnZ+1u9La40M6nNcGmbN
uBdUArWNCNCVp6KBI6WczPtwqnsUvqvsrsh6dqfq2j8NNYkOINkcz50Vt/vJcSHMAoG1zdfm1PAB
k41q+tKFcEkw2dWeaDwq7GDUP1gxFDe0zcgJuHC95swvTvsTSzHxSn7ROUWkpH8EgcxtUVSbonW3
nPWpVzYbCHEdwTmbokxoU9bePW09qMZxZzOVa3SiC2tqApnwWnPBT1I3JzsiEEuXs7/PfdADQlLY
+X59Qpe6uBjvByNlvQ4Df7bFqQwsvqlbCO4FTpXjNReu3ZOXurjsww9dhJTF0pl1CcxDBvLVoCn2
9UChe4b09YpZLB27JpKARL0KqSrCo9eOf9qLCJmt9S0v2fsgqjd7nHecqyc1x38Ki6wxWC32evG7
H0YGhhLauTavTqwq3i3PvtXSv4NuIIqXQe8He3it42zjTgG4KPOVM3fBe5k4AwWECkqKqgI24d95
4EZM+iyukwGEP8nojWsV8kvdGO6E2HbFQF0SHLmeDswb3semf469Ek9ktb1uegv+8d+b4ofZs/Oi
RIYwrE/dGN7O0MBxHGjs9LywkrzjYQrxx7Xix8uCfLaRTbcxFEVUlrQ6jQ640lXWtCdPgJbj+kAW
WjdxB2OTzSJzrRrl2Hy+HaM8S2ovlz++1vrlpvJhmihKx4cSmhvHIY7v5MTOddPcX296YZFNxAGQ
kT5tZShPDYo3kkLP/gb0XuP2f5xdSXPbvBL8RawiuADElaQkS/RuJ05yYcXvS0BwB3fy179WTg4i
ilU+peIDIAKYwWBmuhtsHT9jz9t/bpbz7B8+QLYpZbIZq5NUaMJlJgQRwf4yhMPELR/EmxuPmMt1
L9fRmw96osRoeGBnATsiVb5HM/aEdzPq0CNel6YplY+c7bTjVT8dREZqv1V5BXFLqkJ36JLHGUxM
wCil/UbLy9ryau7BtYHBHIxKnPKYgv4GCufmdKyMh7H/5MNN5x4boD4Cla0SmpXkF/SiePWVOBux
6UogrPcyWE2McgTYq055BqVFiB3HuwH3YQQKK+Mws3wBQs2Y+HGBQtnP6wdl5aLQGxuG2GEJgy73
KQGoy/cqpBeZ6+5cEL98bgLNDZTNULWLA6WWxGm80BjM/xqbIGcIzfHPTPAPvdjUtdwqwNB86vJB
hAzhd9DYoEpxE75xpi6v0T8kY6bVdj2pEHd3vPkqGNR4IQtZxPHWF1z2Zf+wbkk5gRm+TptTmjTy
MQOMb9eDwWrjUF12+bYuI4JKc0YMu21OjkALUgV93oEVe+RMGSpE1J9abwNMf9n0bJ2LI5mavOF9
U5wst3gwJq+9bSgS3BQUfAJqlRv+8/Kz+x8ejoUOqZQ5y06Jabq3cQNx0GBqkunNNPsltHqv/Z2N
kHdQckFjS9PP3kbUtvZ5WpaBgvc4AV80O7r2syIP0lMhF09L9qlWXtfW6/jEGiYT4CJ2pPXXxHji
/RTilttfN5K1I6a9JAy3ZT0ALu6xhBTGTsR0PLRjm24csbWl0Wwc0XKfAIfIjnnpBWX+EJuub3i1
T5fn6z9/xQL1arw5W9AG7hg7SiV8UHHw6ne5lU9csQ+9Fj90lgfzFsVJLIq8QPA7Pt/F0KdVaX5H
G7CJqX4cNgKLy2x/rq2X5NF5UpaNp7KTwhvH9q3Krd2gZaM4eFRBkMRCh1cTAAZbQ+nMnViPTjxR
yUDgXvuVQVByZ4wqu5loXzsbDnRlAfR6LuVe1mEF+DGmHdtDGby9MVWaHiagbAI7tqc9CESmw/Wd
XJtMO4gTkbNMOiVPIyiARVf4NTKqLuRuHQRCRrqVJVs57zpDU9HkLm0NT51sYTSBycGa3QprwwWt
ncbz3z8EVz2wi5ygrH9KIFotzs2TxoOlso2U24oxeedP+jC66Cw2sCYhJ9fL/7M61BlpUvw3G+wm
5enu+i78eaP9G5zbnubMBmS5HZI7/FgPLL7JvJKEyQgmXb+qufsQVz05QIIi9Gxg1PlkIGpz1U1p
pt0QGIwhSJD5OWVmF2S6K5fpU4JasA7tBQRQMF73eIMci9TyO/aLijio0C53/avXDoV29tquSnue
M/ATDtnOgmJFZqefPBKaB8x5npZu0nhHYdJjDvn2apjulE023PflwNDWiYJKL7HLEqCDI4gVn6jF
ofwX05tKdW+LWu5mwzr3eCzfri/T2mTnv384gPlChVKZx49e+4cJAa/3W1StK5DvVEboNK0V+7bK
hlM1llvg/JVSha1XJinCKdNmrjxx6z9OoNE9DzdVWYdSZLtJVT5jaEKGVpNjmO/2stU4uWLJ7Oyl
PnwqzeJSDAWoAJphtB9cmjePdg/P66XVlidac3hnM/8wxVS34KNSDjuCujQs0hxdC9/BhgLB+Vd0
3YbXt2zFZzDNIxG6tFU95Th+4HMDNs6NsrJ5Guo+GOstGt8/PRAXfMY/bEbe4iJ1DpIkoDrI7Ww4
fcBIagQLrSAGrbzkV28AIes5k3fIuth8K1hr7SFDZCAaJOIVlN0JXhdYjKMFJsVd68Ttw2LYBGwz
ToL/kmxvGoONtC0OQMEy+7ktJ/kt7cv4uYsJixSk4I9OktT3GV63O5OD3S2nosFJNU3QjIpiP7dj
ARLuUu7iPs7eus4zTxnhwL4pZSJfqMTrlA39rsslFMJsLhd/WVTnV2jyaKfaPLXSo8dCZuabW6sl
8c1+VD/ctIBsnTMI/py39nxP2zw9DNDKu5sXhSokGNpejRzibbNZiPs0KxbIpiUehYIVGD4DpwUb
WVOORjguSt1g/eqgjCGktZdNTW2/KHr5OLMeQlS2N4/h0CnUP9wiGX90hOMRWxSOs68mTqyA5Ply
O7MK7BveMN1D4S3bJ5PZbBj/WoDyTwsZ0irFYhTsmECRDIDRxqNh5w7Tg0llDJboxorqvpwgKjUn
D2yYxhKXw1j2Pqhp46+ywVvPH0AjsNGxsOKz9aYC0zVonaaIFzIAzKsUqAPozGwl2FfMX6dWSmtV
cGFK49hI95gtTTgJ/sQl37jJ13675l2k4+RmQq34ONrWc4Hih2vmh+sGv/bLNa9igweN28CHHQnS
r3jxtgX4f50tFaEVd6JzKHU5+tUXx4yRawezavOTZ12YWfdW+nr916+Nf16wDz6R9IWt2NLER6c3
DiAb9HvnscrHXW+SjaVfm0GPb8Bs7zXOHB+rAVTCXRlXMPPlPh6T92VJ/ve5z9CilQkbkAg3NY5x
LX0Qy/rj8FK3X8pmC9uykl6zqRax0NI1zLlf4qMZNyoyRtu+tSTkHC1Wp61fyNkMgY9K/9cX47Iv
z1iU2Wuzo0oM9bQMowvK86U4MMOpN1Iha+uqxTlZQUqrtPDJBTpxR3RmJd27kpVvpBtrupLfx3Pr
77OhAFCPrb43sHPIj3YOmhTSpL0D8fQR7B6t33rO3TyVEG7nwABbi9p6Bp0nuHC96QxNshodKsva
OHpF8y2x2Du4fBV66IrFd8suNGK07o7jVIe83qx8r5ixq3mISRluAxuIj3H3nnO89dSD+SlqKxcd
cX8vJCRvBZ/bCgtJh/GZOso+kVQCFIXWJitED+948ykz0Dmb0ONBRte24+PcvDf0V4yeQYs8VuNW
RX1tkTRvUeW9Z1QTvNFgLGYgKm94UWnlPJj9tJUeuTgFtfT4umYegKSouICUvjOPS9Xwx3ZO7F1D
vOXt+iqtTaFF1UvGFqDkzDGqTNoHeS87CGOg0JOfaX23wCBrk2jnidJ4oBw6k5BKn+5w9Ty4NbrO
u+nH9W+4eKFhmbQjpWxFrdFz6misyQ8Azf4jciuCXfvl579/uBI6tiiPUGOMYPDPRjuFLYK5sZBP
13/52vDaGSJzx2OvNpfIlGPQg1e/tn5Y43/XBz9v4T+eAyBAbWtnE+0jlVNZID2pD3xw3+rajCGa
IKMu6/9nL/UP1Hnfr8+18iE6V+NionU3t1Mn4uUQZI4dkOrebbaauFc2WKdpVIYT0zJOXNCA96Bl
pLn0aaw2KOou3h1YJm2Lhx4CBTmkpaJEvSbmbTpC/xiUJLarwutrs/brz3//cIZar0GwProOkFD5
3TQtrzFEea4PvfbbtXjC8qbSQIDvgEWlP/YM7xi69C9nwltIEG1RV56t9NI50uKJWkEZo/amOWoF
EmK15fE3hej0x2iXCHuhn/AbChVbHQJri6WFFmJKMzwWMxJRgDn82XbuunNP+/XlstdG1+IEXlMz
EbYyIySC/RyCcnfgNMr3xZP7pn5QB1oEO94CmByQ9y6iRycsbtXR2qNP/KaE9EP1XPZhBgahl/IL
/mm+yHFv+ltVy5XN1EOMvkX4CbotBfr2FwUeLySWg9YVYPIMr3/+xVACOBXNIZiEjQQ4FRK1+Q3p
S5ByAAhQQpa2vzeGL3jtvWT1zfWpVvyBHkGUA9yMkCWJ8CyOIWkzPDbT/CxE80nUix5G4OlF8iVP
rahKzRc0VYEgthwqpC8gOhOrUQWf+w7NOYDQbmiavlWR55YQ5G6gfmId5mKrtWJtmTTXMAu1eCwr
0Vvfk3tXQQ1X8DtPbvWCrhx3nfpRWGjfnXosUus0L0lhPStzK7pacQo6xyONO6+t20xFKOL53TfT
+7bYD1Och1u315o1aI7AK0xG+laCvdiUgULD1VA8VngvmdmWva18gk4qWIspZgrSfNFgZkEqqmMr
WGQYo8+MCjDlrer5itXpyuR06MpaJIUTlSkkS6E5PRnntwPx6wmNmI/ZmdW1KjY83MqB0ukGCyOt
hUVa989kJUn9tld+wrdUoVY2RWccnAmA/cIBXlwZqvCBxTF9cNU+2XKGqNX0+7rNrZxaHeSAhimL
mlArisx82c35dETW83h96LXl0Q6VcpIC/F89cFSxu2fk3QCPZA3Jns+Nrt0ulg2YbCKx00n6RdXv
jkOhCvz9+tgrK/8PlgENqq1bgHQe6YKO7hpnea1q64bEWxoPK6uu4xcIEo9oRAfji2fF9jevntT3
RcZbZIJro2svgHyUJm2LrozSrH0jonxWzmhunPm1sc9L9iG+Kvu8quwF0SH3yK3Ttbe9Kx+vr/rK
edGRCl0V90PaUydi9QDZHRnO53/lVmS4Nvz5iz788nPbtFzUQCOjH32kXV0EH2Irm7W2LFpsyCab
yn7Gq6iqEmRCQL7vjd7nTFQHGQC+ltR2S+tI9XMS9KIGbNvbAievHXXNSD1q8DmTpI6WtHlMu+K/
tvcGHxyFh7RU9sahWVt6zVaNNi2dtGZVNNkDCZq2SwMBnacg7eet/pmV79DxAxwSeiOYbfpIWcYc
Zk7OI6fpuucW7dO3HdrO368f0pWN1tuxixK6TrJx68g1y9fGpjdzv5VxXRtaixjpvFTUWOw66gUY
R4k4eslWrXdtaM0jdHHsNAsitUiIFJUttydfBjYXb9fXZG3tz3//YFnGBBGLNgXBEeTivhqTUe4n
g/5ehiQNAGvbug7XvuF8uD7MIkfSEduVULRAcLXzZNfsWd9aGw/TlcBBByfM+axcYAb6iDiwLUbL
9EggFrVjaW2FsnYOcSfIzuYzCbtmS97+cqKTQuPt728SSEmMvK2tKHYzfi+6lu7o1NtA4+bmcRBo
9PPtFm9jE2c5YKgn08B0h+SzRmP9PX2bAIkcmzlOXDa80DSe/N4qIZAXG2gU+6zwg2Vp5g+drDav
W5AFJHTwIrgbdivccf5WpLjzQgMP3vHAytx5UobpCb+sS/4lJZxZu+vncyX21OEEvLHLZEDHZoQ6
owDy1/3aGPW+KuGLqtn6lqr+kxNpFowwfWwKzsaoKH+z5vuA9CeU6SAOhia0xN2Y5HzeL2QIdN7B
uhiMYUm8ETJ+bf51xNtv3zf9VPgmaN42Km5rc2gWTUsHmmP2vESulQTQHD376WzcuOfPq3HpA86T
fjBkh7TWCJ2jJaqSaZelypdTHpTZEiSoNFUt+KOhjHh959e+4+xLPkzl5Zkw0sVTkWsMYQMGF48l
gTG+fm50zXpbU1WQk0EIysk4vC2gRtvHThufhtIVG6517QM0CwV/mpIeZ1k0FTQOobYkjmjeS3fl
NGcbbBNrU2gRAJxqbXpTMkQ8fXbnJaD8hg1bkhcrV8Mfx/dhA3gytcoG93RUGYW7z1uy7PIW+mVG
V2R7noutvOLK5aBDAYBgJdPQ8DGSEyggXU7zL7EBn/K5c6QTEHLRLk2du/yUFF8a9tKYO7n19F5x
TjoWwPLsSbDcNE6Tk/rQJvIJHsQGKW+kd1qUufFaulxFpJZOQtjGaNDobQoA7FDuihqQo67YgTVi
70hAt9wvLH4TcjoNdSQZ2D+V36Qy9NyN5tCVM6ZDBBavJTYanIdIcejcKhG6NKJOv79uhyuHzNSs
vGkJwTWq5kjW3EzQLCnzHXNmMHaA3Bq15TTfmOgPgPOC69L7/sdWLdBSEw147bpxVwF0Z+3Q42Ei
x8Cs+AS53eYrsyf+O69i4JunCg7OGNgzSOUsXAFtv0/LZdkpxZPEZ2MGdglDKvVbTeWZWiOzf8WW
gxTPqIDw42PWPRSxBOdECwVFM+IFce+TmQPoZGdsGALlDfHWw+5y0wfF9fq3r5Ro52odBRKbREj6
hS0TzuIIQukk8FKOXHoBDVa7MOZdDlGogzc5PMwyoBHaOUbjTmoOISSxv13f0bXzork9ykRZN+0Q
n9A9fhsP8hf6bA44QdWGPa+dGM3nkXqaW/Q2QI686B5rUtwl6fTD7vpnqyQ/r3/C2hRa0ANWE6+2
4gWZbfKdqAcHUVzZfl3GLc+6Ejuifenv/UJIn+blOHgnCp2Zui0g0NsZ0gdzxKmY1UG451gxjQTu
QL9U80bx//LOEJ3EsIopzgUlGT6LN36z8LBOkctvvPTL9XVbm+C8nh9uDJfPlVdCBzxa5iSUZn5s
vDmCDW2Y8OWLgugAhWYmDUG79RSZNpQWaANx5bwYNmqjl/eccM0R2YkxysW2SaQK9ZNOhNwhzIXc
/DR5/xMTIIPXl2htGi3u6GYFvvqcIFHCPNBG8P7VTof+tgCrTmjxiW4EBpdvJqKDEazOiGeLooKR
1Y/mbPpZeiDc9OXwa6uusDaDZoY0dSvhuQyCVa5Vn6yqfomriQS9pPFOmONrtamssrZkmjVmhsyy
Lp3jEzO/1vNvntEAKu0JXjzXt2Tl1OrghKE0+qJPQNmViGcaj1YAsn8Es3TDKC6/TomOT8hMVEZU
OSL+qNPnxIVAzAi/WC/f2KhuZCU73xsywF/REXj9e9Ym1C6DXrZOMhWjd0KtVgVQm5+PnYjl4GeG
bdyMpsoOIp8cv+f0v6aEdt/1aS8eCERp2jZZrGkN+2xAwNdQ8U0AWGOmEBgHsVa9pdF18Si4XK/8
zaXZQ/NOmlFHf3rO49xOB3Muwzj7zN2F8bVHIIPgsTkLY4rKOgX/Jhq1xHsGDpzrK7T267WN4YVj
cGvulijJIVNfm24WSNBwgL03RVKNyufr01x0k/iI8/QfvHBllU7hmtgID29zN6teQKiy4STXhj6b
0IehkV6sljLuVZQW7ZuVs7cMePuN83PRDPGzNQc8ehx3rupJBJHDatfW3mNPO8OPp/xz1CGg0/77
1xfS9kDRY5Fo7qoAQo2Rol0Qz+x4fd3XPsD6e/i6K8Flyk0SoT7QhZV0f8H0jf2c5nxjidaWX/O5
3eISboDZLTKcZUF/UFPcSiG8jahnbXTNgNvKmUpr6L0TqCheVFuj/SLJN47+ytro3Iu8HqGaQ+r4
1OdvhY3Kobq3oCJ/feEvJiVcrnMuLk47WNkyI5py5v3IblnqBNRCSu4uR6Xb2hIbXjHff4TbuJgL
AR09kAm2QcyMw0KSOzzw/ZJtpG7WZtAsV6VZmlumyU+ugbayuABD4bMdv6jE3tiGFZgG12usg21j
eIq7ATLlu74C02HvBMgB71rsBokN1Hc9WYQSDHl7t5/w0kEnwsbXrZ0BzcBFVtsSnfRLNDLH77LX
CvKDM/ly/QysHF697JfBS3fUhpTEqJZ7ResdWAoP14de2RW94OdA4pnLkfHTLIVfYYnqqv+uEoSE
g3I2jvDK2uisZR3WulnajJ/yqhVf4r5z71y7zP4TkH66uf4ZayukHS6I1Sd1JSp+KkF4ISitQJZo
bWWj/3B1/fO6drleAGTJmREF9F0RzSvz2bNt706MCbgkSZ7cuiB8PyYps30IkI4+fggdgtwEbCNx
4mWXDMQN0bHrHKCnbt6kaV4fwalb3M9oLoiaUpUBQHVw20X/xWvcOUwtuw4HQ5V+IoWBhhZBblzX
XIIcWMjQ7R0azkuX3Sunim8qGfMfWS/QeyxbyGpv7Bj5YzOXPlk7z3G2mDDXKj5BvNWF9ofdP4zD
vOc9XyJWFkNABLcgXNNM/pLPy1s2DB0KmHm8b8bZ/lItTnFY7E69cwij7TJ7bHZFw6ywh/TTrYM4
+pAOQ3ML+R60q5Vipk/crmJfWWV7qjy7PtqU9oeRTUXIu9o5DixTwCU1kt9U2Ti81rHMDshymk92
NiDX0Zn0l2Mt8b1Zp8WeDCl/FQuJA46q8EFlpAqRIBmi0mq6qGnhfeyOl74wkzpwPGAUzHhK79gS
WyJouymPJnS4+cwCBAARbXywQYvjZwKg5BijHhJzQENCTl+7lBgnr2Q8hAcwwKpq8dARk/PTRouf
wMvEqQ8TsCnfrFEK6LSY7hcS5/kD4FAz+DXq+Z7YZoM+LJrcLtRFXpBDCPlQTTR/GRfS3I9pPfoe
WD3DKSXTWwv2qm9Gxpt7KhJI14nKKG+8BFnwpKfDgyq5Av+0cu8N3lfPLO8gc1arbnkF0mdBLNmY
JHCgsHOIlb08O7NsTpYi1n1BYuvE5vzdUHVM/JES6CPbRnGTAmj71YJkwh0t67zwWVYDCjG0ScB6
kkMJUC3H3DLisI2NNDQs3t+xyuAtqC1Gvm9Fzm6blBRBNjVGOBng4bHqKkETlcx2Xl6Mjm9Morix
oQQYtXaahnIWTRBb6CEyXBwfm+S9n5kyCeJs5seuh4LE3PM66rpG7XhRkcDtpbo3yti8Rfs15L0M
t/CJ5yS3OcpwgZlUyq9a5p2AYaK7cQEcogNOais9teZAtbgLKk5QXBwIP3lL6fO89NHjEFDzXqQb
zAVrrs36O/ICM4qUCIu8E1+SHZq5nqAi/v2611xzzFrIlcilrCz0A5wg9Zz6kg5JyJW7K9Mt8cq1
365FXTYrSZu4ZInE2HcHtzbmvWoc+bmYVC+tm4sBHidQ6UZJwcQBqKAsbIZ83g+Q4diIKVZ29x9C
vpiUvTPhAygYxBPHt63ixijq72OaZhu+dmUTdE4+V5DeQ7EMUUsDDjGQExPbRrG6GjbGX/sE7Wrs
KVPxZNVpNJdQ9OucV+lC8IZS+liZgIhfP0krUeo/QnW5CyxeI+eIGSx/RCM+mHwyN7Z9Wi5dmJp5
9rWJIS0t8xGkaNfnXFs47YpCmh4BVy7saBkG6TcGygZxXwSF+zl5J3BWa7YNB18KMGotERxQWIkE
FeAXV9CA8C1dnbVv0IzbbivBwZc3RSDXVQcQ/pMd6kTLDdottlIXa/uvGbkcSqJgdDBymwXmBOW2
ev4pkhmsoBYNr2/Fip3rhfQ59+JumAdEv3Z77tcm76Aq3yjRrKRe9CK54rQlDID+0wjVZ2gsFqzx
odiGoOGBF1sdkyuLpBPrLUaS1Y6Bs3RudNnhBA23npsu/iASdSjMNt5dX6iL6SsXi/C3Mx9YshTQ
n5BRWru3IODMAN0Kl24MbPlkFfJLyiHlCzHRLZDe2uJpxo/KI0o9mQC0xKr8pryz+3LfyDuFBgDu
/br+TSu2r1PtuW4+ZUVJvJNFqnfHy+/Aha72Rd2WPjAgISDLc5CCM/36bCsW86eO+CFL48wQnLIN
CImOJjz9PO1NUPiK8vVzo2sWn0yGw0QLvRrJ7+P8KJznJX+8PvTaEdNMvffImfbDYyfSjr4jX+y6
CQYAoOKNrPjawmh2LlAINg0wq50s5j3iVb2zFZjOQJR//eevDa9d5YyUsddCYgmqkuyH8MavlWQP
C0pgn/PmeqG86yGfUOEnnxQDG1ol2vvctr5I4rqfnOB8fD8cnDN6knInhYm7y/3c5JEZ5+/E3mKv
v1z2cvm/9fKuKoG1mqPcNZ6aXkZZYcbfKoc6QVmWeBjSOj5QZTW7vsisMBXQv7q+NSsnSy+hc1kn
WQsis4g5/5vbL7Vb4El5lFs18hUfotfIqfRsyMPCh6SpG4x5ZOcvC31YhgpqhBsuZOX+0Avlgplm
2kDMEtpd6Qn1qZOY2s9ZtF4ZL1qTLaS22WlQ4N/OawlFlq54a816wyGtrb5m12VXysZ2XXZyLLUj
xvfKdPZpfNtnG4XNtfE1uyYQaIxTc4QLr++XvDwusYO0X8QG+skP0CzbliDXtJy0jJrstsjBNmG9
1R7xHfXymePp6fXgtAOBIqg2PQhkox5rv88uDy3n3QEj6vUJVqiIvX9qvxNp0sGSJY7P9CCy5F6K
fm/U9UOSlfvKMl4FvAsE04tjbC9z0Bvqe9N3G++zy44RKdG//YrVJW4fd1CVn9j/JIAd8ABzsiUA
veJVPJ0grzUmkKgPBLC7PHsyZnJU/RPzvnVQg7ZSEQhvP1oP3mYS/vJh8/QqdDUSDzrvk3ey1RPY
EEvIwZylU4vPvTgBJPh7sTo5TTE0W9hp6RaQ/smYnEVTqhApAmfDXtb2Q7vCO3BHza5qqkhJ+mBR
+yev1G3ruP+7ftj+JP3+zYx5evV56St3jotijNw44VEN2imf1kjFeeVYg0Gm5Lmv1FlBnRsw2MQZ
O9C0TOyFzcR846aHso9XUvo8GqBNAZKmOTgz6cmuQsNbdwA2uvyZyJkaRxA9Gz7UytO72GNiV6CQ
BhGRln3nTdfftsgjHUZUc3/XjtX8QjrE2PXuwI4ohA7/60Ra7JRt89skzlEahxfcsObLt4HHNXfU
NW0F0W2PoBm8Pg5dnoBGBiwOTPxA9zyUW41ywy2t7aPmlgBRxAHvxzkS9YySigpaUgbKer++jSuj
63Vxs7Aor1s6R2P82Of33Pkmy2/Xh16xIb0mXjvIPyOpgkCg+g7t57Bxp2M+30k0lF6fgPx5gF44
g57mc8oFOBozTRgaahJ6SknZhpS3c2gXnX0/mTPq30MvduAMbNBWSuMq8mZuH9K+d29M8N2DPy2x
v6WmATjjUPQQksksv6CF3CmzTJBRGwjSHH0GfnNUAQyISO3AkonMWcvk8iCB5PSdsYzDwUZTh9PU
MphmpzmWU8/8hMnytqW0DeyGx68LVIwf0Pejbsyh7l77nsXPs9XWYZJ67q7jLDkWdcUPEm8waDAp
GdDBGoOkNdqwMeR7zKwOWSm0vS9pV/lzwz1YARl3nSizKBdy2M9N238B/deyyyzw0wqHgXUom4xA
TsP8tS3LZJfnatpXNREHBuLaI0G0caQxy46GKDBqU7LsHpq11lsP5o73bkFnGQSRXf6ry0h2dDgo
EMF62L12NgOzXBFXyV5WzgBGRAhTjcmSfzXTZdgXfW/u0XpQ3vYNSXZ2k5mvsknB/JoU7lPSWu2z
AFn3LhtqfpOPTfnWU/7bIKQLLAN5dqPJU0SGlPuAqJU31CZQC+EjVN2cM8raFMVx9mr6JmfW/FSx
mXxl3uCGQyrQZDWbD0le5T60IbN97vbWTd+mvxTErW7yZCxuSodPx7Jou8CzvRJUrhJE3iU0l5vW
JjtzsuaXbu6w34AHE+igpO3OKeClrx/aNYM7W8uH8NuYOwppi7iIjAV+MzBy2whscGa0frnUW+T1
f/JNlwzjPPuHWch4LrdUZ7OeunTvpMBnK2hRBI3qs69ZPYjfM0rXHI1iCDET+6S83N4ZwxCHVcam
wKs752auKT/FtiHvXVF7R+oC8SUXi/5XiLr1B3JWq/SK+dGdpbMrPDDtWl4jwnbI+adiVk+H1arB
Ji7xXO9kZq1vWt8Gy4Ry/BZH9Ip/cjUPPlsFhLcXvOTi2qhLFPzU8LSkifpZVzbIPM0mKYPre74y
05962ofdSL1SQmBRtZGsWisqGzevAlgymjhpWf1mbMoOn5pIp6VEu/bQKtbNUV/ft+yxPCehvB+J
9/X68GtnVwsp1Ng0jI5pA6nS+jHJ4kcxNF8zofbXh19ZJk97QQzMXLJu4EieCmv2FamVr9zppU4d
KOQpiPVdn2btK7R9R4XOdcoCjyxqlj6FFPAgG9+bfl0f/RzBXbI87bruOgrieMhToYrT7FVs/5xy
+d/1oVfWRyfAMUoPRAKiZadkAax/fAd5Q8j7PADCM7w+w1qYzbTkQJukOUZzZhxS1oU1HMfeRQPW
XrWYR0rUKPPJy3ccpC+nrCXJnhRSfsYzUqLTwaYFPL9lJ+jSHnGjAq2dZMvOsMXGtl8M2DC85hLn
XBr5DFAvhofclJVJ3KFLkFkqwHxfwOJsbSzixROAic5//2DtDiivJuWZ3qmunR2f5X8gi/8cxo7o
lLCpWS6k4uiCmUR8qBZyX1TORhFs7Wdr1rdAnjlpanRukNaoAsna39Xovl0/VxdNDkuimZwBasmu
Gjt+ysrljZYQy1iqB8L7l+vDXz62GF8zOpnUfRcveHtykfehAuXaYe7MKQRnJTv2bkMC7sjpMCQi
vok7q34q0BC6EZ9ftEpKdKvsacqI6A33xBRup0yEZnab0LfW2BJpW5tAt0mbVHY+5GhBaDvl40J/
ZZkLTAga9BTYqa8v4Yp16CSrnKR9nTcSr8UGD2krUzsX5fugqpjwW4mIt6D5Rppu5TDoBFWpjfZZ
MQJr0scv5Xyr4odxq0a8NrRm401eNYOShnFCJwWI2qrzs4xD6fyZOQn9nH4z0ZGoglYJqD2BMJ7+
z9l1LEmKa9EvIkLCSGIL6bOyvOmuDdFusMIKgfj6d3JWPbyiiKhtzTQkMldX9x6D/l4WoNKfwYfU
HgAKceMjFwZgBlK3a33LpZmZhZOeQ6bV6qQ5u1XMd4yIYhelcfZUFXI6yXrIDyKNzRfnZnbCp6NQ
KupaCljBAKvcMTDYT0X2+/NFtjQ9sxCT2JGftDGerqcypGUF2uyr9tYC/NLTZ0HGRMimGAU0M9e8
2Ns+BGQb4g771tZq97UPmMUZu05Kz7d4c5ZZkp0VfNgewKzuQmvUa0XshTA811JNHI/T4arfoHJN
tkVj12Ft5WsmAAtjNFdBSwH9oMQhzbkuTBWMXJD9kPK3Rhbdyim+EK3m2mcRwO49q4GOcj3zRgf+
AFRQE/S5dZ9W9Gshd66A1k2d56UTNFHK0d3CQyKMCd1kEJmkabYSD//tRP5fHsfoXAgtUbH22pi7
kPTp3SNtm3SX4HrzXqZV8rPUUf9gtZSdTDuocMxbsc0LDvUo30/ISeBAOlfXtr9LuuklapBkNiyX
RwJZ3JXy3sI6mTc7IO/e5jjPbLhnNmrXOUA5E2PSlWLuQtBhs6BTQFa4hFIziDIqfoOUPj3KNvbD
ouJQ+7bi/iG3VjHhS++axZyyraMmBq3k7BA4DYlAVwCojmVQiDf46q0sy4XhYrPQY1kmLlx4e5/Z
dERhN6gAfftSTJjLvza2a3EBKerz0PdbrnFmwiB25F9CRmAdzkKOo2Pa5TFOy9YBnct+0flx/Qq8
EA7mVAvtR1kDD/D+LCG1NgRwy4EFA6ROL4AtmpXk7JqmfLCR5nQLz20YGB0MDOnJ9qEmBWyfO/o3
vI0hO+eMP1M0vALX7VbAUAvxZ661Rh3UM3kN8bDaOk0wm/HSZyAjN5byt1+a7znzAuLaFUVFbzg3
0HJT4F3CkAFFt5XVtLBO5zqtDGhWQEtTZDAp/Q7fdvhuZNaalsyHqAtG5+wLBcohgBWAvqAbiwJH
xbuwN7y7I17ntxueVePF8ssolF3TqQ2KXmt0zo/XGZnn/9TTnt17nnOWQ3byufgjvOY34f5XWv7I
gGZ7pHWBHjY5SivKgjM341shMd1t4dT7r8w5fth/r3Q1s4DcjqCK2ZEK8L0SZbEmJPpr/Gg656wk
DavcJBXiREEf23SFFn3A8slCcskLKAolOQ0//5ClFTALg6lDmJ9NKLFEvH+DCXMGXnQzBeUgb2Lf
O2WDIwPoaN67+OKVFf3x3KNg99+xqzQXIu0BHqtofy2Kh5OvgwxC3J9/0dJ+n809qzvkrCPazhKC
zwWEKRTsrCSFp9waIWchgM1pLaobrJL3EA3JC3v6znSVPkCqFlYGooXOn9WVP+zS0icGmWuz8lEL
UWBOdkm8qM/iBCwdZPZ3Pu8Oolcr4WthBcwJLqgZdVS30C4QyfTcgOG+qYb6tk/SXRzr21hDeteU
5im381+fT9DC/M+FBYc0NYKPOHkl+A+BTLydTumRZCVfGayF/GFOd6GNyqKqzMtzmb/H3YsVQckU
2LgY939B1oqGH7eaGJ1rCV7RE7Zs0BEmVj1udA9/gzQzY5hEg9yJpE32LmHFPrOt+EGXSYlEw01v
4kbAABqqaQfbosW3MbaLEO4XfajJ1EPOz/UDwtAmaYfUh3WKpfeaXL3SDJSlAKnu3z6fg6UhmqVY
up16Ynugosc44Cv9zlCmKP0n3XRB3a9hX5dWlv3fjV6Ar9/S2vTnyiWbwSLbWhYbzzk4AB9kjr81
XhIY+vj5Fy2tqllUacwYD7wx7DRBQDJ0UWHaQ4KT3UKtaa0YurTvZ5FFNpEsYHdjzjawOOqX6rod
LOyCTj23fYlm4Nf2x5zUlEBUD3LOLT/x8Unxi4bOh/X980FamJE5qUl5mVKySNpz1EXZk+GcbX0r
93aV5wfxlI07ljTqNGYj31d1TVcoYEtvvS7Cv+qfHVxuuIGcwrlj31KLwK8yAc/pLoFRCZ3Mpqyr
bbumtL30ruup8Ne7KthTgWYLTFbtt4eajmc3t/ayJDclRLpQtN4Mpt1a+Vp5ZOGwmROg4LpUAeGC
lraNcniUQiIeJNPB/eHZKxt1YVn/K9X81/fEBUhoo+nNuVKPZrgzaRl43sqteenZsyDQuH7HYFKq
z6nDwNTKh+re9zwDPhVvfny+4BZeYc+mQ1u4lLbcKc+u8yyix6iGi/zKqlp69PXvf42M1+e9oUKb
s7JhgQr9aT7GmzFaO+QXTty5hqMjNJx60gQoi6txkQt6UmY9f2lQnFmo8hs/k9ovIT3AWBBD4KyH
jDUo6F87/pxZmKItGNVtarlge4LFlNhZu4GHpAkbC8jEEhfSrZ112dOXvmVONXFENJRSSXay4czU
O+VPOhW3eWUePn/8v9fxDy6Lc55JV/ec8xzFTr/sve8FsYG76iz2kMshDXkdAxWAIt+d52ZARWR1
tIknoG81SPx8nEakZJ7e+iylgHiMXsh6C8TBEXhEXEBg9tSn8Z3TqvqHlhH+g1PiPwC0GEbCTt8r
JtzjxPJ2l3lsOIMwV4awBbM2srVVkOk8DqMJLvBkSu0TKwugFCpYsxq4sG3jru0eBj9GASCt6xOz
Eg4FIKcMuWmRjfRTssf/4b84VoK6BlHs0KaJlWBvg5XrJi5oYpJAm7hu+ySACuE4AZZe3btO+1BI
8ytidHgHsWv8XXMKX2gD+O4WQq80RJOUhMTtQD/8fAaWttkseFMOWZ8ItgCnZmICZBL3UpZSbrM6
W0vXlt4wC0OmKezeTdEvcWJYkpXe4N/ZttJ3mUfHlWLP0itmmQjuat6QUUDfRP42uF5Qi28dQK+f
j9BCLjUXGPUVQ4ev7KozpeWNM4pHOYl3C6izzhfvktZrOO2P0ZyMzskkve01tJuQqY8OjXapD1hN
ke6r2PuWA5MSMF8/d0V/ycRwB9bRscjH+ySK1u5VCwFxTjfRMKqqXGmbM+nVAapCYRa1KwfR0qOv
CddfodxJXJQefGQ8Dv81kofMev18Zham/d9S7l/PTcB7bpF/Gki/+kEKSe4aYmZJseb9u/SzZ4eb
acvatxm4Xej/vBKevEwe2X7+y5ceff2iv365LEdMP1zmTqrqnjGHJ89P7r/26Osr/3q08e12yn1R
n2PdREFZVhM0RNXKTC6N+GwvD75s+2ny3BOb4lNvyIFpL0j0GmF+aVhm+7huBGZR0uqs60TeiRzc
5KCL6PTz86FZ+vWzg7kBU7LIHYAdVPbOUTmAGndAoPj2+dOXfvzsXI7T3mOtdgEvMlJegJOYYGWa
WLvPn77w2+c0EcqreJCkyM5RrX5aNY1One1ZG6f3mu3X3jDbpZ09WtzUQp6Hztn6pQ+fWWAm+th8
8aiZE0XaNtZU9CkYTAULunIKkkSFzF2ry1+35QepxP/RNXKsdVVbFGkX7C8zJ1Q4twVzAp6trJ+F
GZ6zNSpJ4aftI96kIrkdiB0HRU7XEO8Lt885XwM184k2rqrQarSrq9tmt6v6sT8RV4+/x95yNo3h
6RFinfz35xO+cJcis91WyR4lrDRjCD7TnTNmt2SUz7LJh4AIdwsr64DqBqDY3Kwc0wsnKZntPyOi
huNd7qlxHqBZF9Yl20bVe2t+VEQ+f/5RS/tktgvrhGZ26jP31Ff1DvrRsLv3D8ysVW4//gRYVP83
ulJAAOoCIgHnZiA/ugKkDtvUQRNrEBkhve+WafD5d3y81sic2lFLQDoT7yoQnvV3VaovYuIrSffH
807mxI22Qg6mugwdk0zD0MjZEAEQ5/eayxDomSS5ONnaV3y8JyFC89/hGhKTAcDWXYVATVAlzk5k
706swirzNp+P08fzTebEDfhucGCam/rMYrlR9nBwTbOx43El7C4kZWRO3ADabcxKAt0FWBVY914B
eD5c0btqz5I+3mNfljulWxzg2Lp7IuGQNMJydVdpYf2q/K5f6f4uDeTs4PWFl+gyH52zTexNJ1/7
5DcVWRhF7co4Lr1gFgx8h7W0a1WL9rI3BkBWnFjvPVvG9gJEpZWVt7R7ZgGgbKaa5KDMnwVwxfGW
D0o9d13WvkrqdzfjmLR7X5Vy/7WlMQsFMcy5qKppg+IN+6du8180Uad2Kv2VA39h6c2pFCh5yarJ
Yb2bQKk10FyjAtYNzraEDcpKxFyIAnNKhZuY0S4KOCQJfzAvEH9MDwVz7DVCxdLjr/P0V654vdlM
UCZ2zk3sV7eiZ8D0A9R0+NL4z/GdqZulWWIzdk6NOSSl4Ttl8RP6XF8DZpE5wrOyHLdTtbHPQ2bd
OpP4DRYffGV96u/wUdD685yvbb85xFNpuHOmPWSGbSuDC3odZBlkStmblMfPx2phZ8xxnnkXTZHy
qqvWL+UP1ji09+gzp0fgKCMFT1mYunqVa62kektvm232pkiFKfvEORNJ32uvuVFcbmw1sLCpmp+N
x9Y0Pv6tE/1/Ukbm+OLabsGfxjydSeiG4nW4ePiaFxXcT6d2C3rCwf6uEFCfyE5urKP1vX+r3uRP
8ojEn2/4sQjXtOoWPnmOd+xTaxqB0vMg0/heSR72Ot4n5S8oWuwq5+fnk7gQEOZARwHBlyKDINZZ
D/ahaWoQZprs1jHZ9689//rev7arn1PIXUsNI9HySvALrc4EtbtytVuIBXMjeaNraqEDDQck1xdH
Xrr6mVETfTETmDuYxz5vfQqA8XmIJ/FqfA9otKvujjBFsWkhz/C1pc1nSzvrqO0ReP2BlQpNsTJ1
IfBG7it7TAL41ZZhXlkrBeqlAZsdZk1JpQWzKOdsMu93S9gRGq37zyd66dGzk6tnMbz9otZDd8NB
UtYaK9RNfP/5wxd0xQEA+O8yKlrw8xPAY88eyFbHHCpZ4FhKtIpKJzuAkM6OsWL9Ic+kfamKmm64
k3UHW9T6ZKzeeYkpqkOf/5aFXTmvwpduQzh3fHW2ua5xPMhjCeErEJUj3HOjc2GVK5nHvwXlDwLR
XD4DYsCkVHCzPau4rTaGQxRMtTp57ItuCl27glpBq0QDsFtT3WdJL0HlG9Jb4RfjxcvdaWPlaJ1T
u0fJPYkhs5gK+Y5/MRytNCtCUk9NYDVdddUXETR03F6952417KwpK7cQ0dZJAL6rF/asK7ZENcPT
50O4sFbmCE9PZGQCoUifx2zYDJUEDiLefO3R11n7K96ArKjTQsCIohXjrYQzTBuv6cEsTPwc0TkV
KJT7PNOoNrJNwpMgM8NecAtKlf/w7Nfnv38hHs8hnUKwHE59eEnV5oEVfW/lPwril58/fOkLrvPx
1+CwMZ9kCdL4WXvIbBKuqx3whvm+MVS+m5Hke1uk41qsWUjPmfPft+EaVdtZkrrn3IdRNfLA5Iiy
m33xGms6xMkYhVCSKzdNh3ZoBUZe4EXZa5TT9rrK84fIQ/zL9NXBk0H+D38bAth1w6FvaM2rzpry
GHstObZR1YNiJNVWOLzaGleJXe0NbuAxmYcOh6R1iYAdosTyetVdOXaivB065RzThnyXnLxntSE7
7kY3E02xYPKcHICi+DPF9RRKv3kdZNQEcDiJAQGMgBOw62EzarbG8ftXfOf/9rnnz4+xmPhx1fiN
e+45E8cu9eQ3SsrsTtC0O0HZyLzQln03fpuem8ZoKOZl0r8tk6S9FLnPH7LR2AcD8aCgBRhvJeQu
7dHZoWTLOhogHQgZxshjQTYNZej5a6Ft6eGzc8iqFFAvwB6fY1b34aQhMhBZvV4JL4unxewsGioy
JEMde/CjRKvMLYXCTd6CWK4DycSbPiFdCEiZ/5gwEt+rq4FJrFJrQ1itXsSorbCDCOXj53vuw8oF
1Mhnn5pFtCLUGYBSnki/6ftYbyeT2rsYYllQEmvLjZPm7bOApqgK0tZEv7/wXkbmsNmauTBoa+EO
WUTREOSSb3mkj57lIJ0obmptdQFKvZB4lO5K3WEhdM1BtBCQgMtgBEcBPxYWtpH0b6AxGm89Kx2/
BqKcA2erKqJe618tL8cOjuIEVzOL/87kuDJZC+tyjpu1IvQQoWxpn4tE4/43Kb6rR+KtHOgfl0vJ
HDdbFmUi23aCa83Au/2QVW9K+Rff1/DQgQpJZbo/bKh/fj7/C9F3jqMtVZ6piKX6rPti21YXbcim
bX/7ztvXnj+L7hWYx4DE5whaXboVwgvtGhpiyt+paU2uc2kfz7nVY9JwEyu3h89GrsLBm9RDJRP5
CAaufcmYbxkgj018ATGc76XkYpeyND/xpmsujVVMkOSAIsvKTWZpbcw2MohtmkESBYYZxrkr8v5m
0NXKUblwLnuzeOU7AgStVMrzJFLEorjWW5fkyeVabDrAsQa1OS5w5/x85hb26Rwralpe1FKREmUz
mEXhgk6gY1eN48ptZmnW5sBQBZO8Hu4oLtTtmztuWT+aYvg2up4OZI+56iMR5Ix+4xQSsZa9i3z5
5I8pQiMgJ59/4cLan+NHeW5D80tG4N7kXVjxWwAGNsQ/JGvztTSC1/f+lUfVvZ5GTkd+jmBG31Xs
AF5qUHZfcyUmc7AoPIuaSEXiqq6foJn1Jy7egYRbGZuFIPT/GFFv7GADh3MBqE+ITgRuzUM3e6eQ
tc6ht8XXmvNLgzQLECUkOn3hWO75Wg1Kyiaoch20qxJxi8vM/u8kGJznnV8AxGpkrkOfJiAGuH61
qaZ2hMGtQJN3zBVkTyy4h8JlW98XTHg3kInI7hh6CduWYhevjOpCcJjjp2AQMcRdDl9gX/yU/GXw
VjhOH+vkw0R7FhqSrCvApOTyDK8tUMKdmF5Ux/1HSL97qKmkidwWQ1JgKnVPwox0nR2ayFNhPPbt
2n5a+Dp3FvqSDI3cUoO1qKAW2sIKEf3zL0mGMuLOPtAAHMRJjPUo4jbo04eayUDbMhTSCzogkT+P
CAuLcQ5gtfIygnmgoufIqgPTi8AMQ1BAQv9rj79utr8CQuT7nQf8Ezv3pgxGrHXiQMxEPX3+9IXh
/z9N/kHbxpMGmu11+V7p5CbHfXxl4S4cPc4slHU+7buxxC9nfRpSCtGeSeMihvtO9QSdv5UzYWn4
r3//a3x62xEkBTXhTMtUYpUqbzcVXR3CP7DefT5IC/x6MoelKhcK4n0va0g5Nfp3W1XuTtVqOtT9
8GeyGtIHlmWXTdj6hNwNHaweAfXtIaH9+fuXJmkW7qSnowkSm+qcx/Kd+clPgARXOioLx9kc0Ojq
CE18Ljz4X3ZhQQHMpE2giBXQZOUNS6WmOaZxbOqxSFwweuuN8wToYChP3Qv/Cc20Y7f17k3obvNt
8ZQ+iO/kyb/QU3+THYqH4r18Z/bW2nw+hguLcS6vDRG2kQnc588A0W4hJPw6MonEsrHS0B6jI899
+bUNOwcBwwJGaZKJ/syngRxcSsS5GXN7Z6qG33/+MQtrfi6zbQ+iku5E7PMU2+62gPICJPBlfj84
Zbv/2iuua/GvbVWrUU1sUNhWiXtHMrNjRYIa6BqFmV/j+/8VJhj5l2fy1/PL3teWJFN3tsbm1vPs
YgjRRoZkd90K5yiVbT2omPX/sBZ42KBw8u6CKyd5b6Oa30A0ClpzeZltRZ+bMKYq3wPv6H33VJZc
amyTXd1C1qn0TbSjUDbKwy7DPVnZrvyupkxuYuB7IEzWjHckKfuw6ZU6S5oO+yk29caq+ikP8sF2
w9QWbBNVst4ypcuj8CCMpaoCSPsGrHTXTep7QZLsNc9b51wOJr5LE9R/RMrohsLX+aSEnl4ct81C
HdlkoyKvCYQCXF+YNj+yJC4veSaiQ+G5fUhInh8rB/ms7afeK7wuAHTkQ7wtMtmUex/2Y1sIHo8D
rAx6U4QMJZ83t2+JwNVb9tlxVIKrAI32RgQqqfyApuSVjjDg+tqymGVGsgBWdapYe5Yp+VMXKsNh
am6JIr8+f/5CqJujS5FfqcnQpDtzLy9D9GN9WI/byfHzpy8FgVlCUFJYaRCDqjd3yKnL2SOjyS8H
PI1hiO/w95Xt+W8G9cHinoNHW/vq9Ssn+zzinMuDCnJibxVe/md0xHRo+gnqfKbUdx6MmMOoaX5N
tsM3sduRByud3E1XKvtPN9YNelqV99QmGXDgDofdCbHYxh3S8dKSAXS1Mid/fBtqe4wj3YYWIDn2
7YBWGCr6YRWBcgoJ4AlV8M54ejfFcf72+Uh+OE+wo5odSRTCMgz8+xb9A/OndZt//HLNLGKhquXO
lpiIY1v10QgIi2+SQ5Mmt6xzTmjJ3jk9O8iJPEe6PaWq+lIKim+ZpaDgCafwCvV97OYpf5xaXu8y
cLlWDp6FWD2XlAcbCO0jhVgNU927ifhP1lXeKXFXHv/hRDB08v4bpysPhSsvo/bZV4ncMT41+6wi
/krms5Ae0Ovf/4rSw0gaiOJF9IxrvG+jAN5s6vF7MuqVs3Lp+bPkTYjRjsXkY3AGUMvKJP6DAP6t
7rzfBIzJLyxVjNBsqaZ1UUqa9N1Zd/qXtruLF4kVSMdCPPkXJfXX8NilHceTMsOZ4uDZwjsNUPQm
rZ6jbPxlKgpEZG0VeiV4LS2k2TLNpOdV9dV7sq39W9A23KDR3ivzYNj1+UAtTcYsOsKVq+BU47o0
pu5da8RtxvM/krolmhxspdK18BFz3K5wGeoCVUOvI5Ye+35wYRzFfPtb5/TZy+ffsTArczN0p4xB
SL6uH9ubhjPL4BnRmRxaPhn6Kp10TcD6iqzU1xZqHnMUb0ZT29htiiNlatlOgUi1A24s2ejB0K2y
Zf8sYgjZTA6ZVu7tS0M425PYMhboA8hmEjFtkpEfNYt2DeUra3rpg66v/WtNl6IuMq/tUSFi5t5V
im6zVm9ynJhBlPJfDU332lqDK34Y6xmZQ4jLwcvaOHcgS6JaAsMLyJaWcXsjvfiSU/Ldw1oJfJI9
9JW/5un74fAhPZoNX2diiPF4GL7Je5TeEHjN65SvpUcfRmM8fDZ4jlNatjOMzbko4CBm8e6hWU36
F7bnHBHNLegS+vW1UqIKjUpxC13eXHjellalOfnYvWu9XAcmSR+n53MwdDlpz6mnGuB0yiCba2j8
2oDRfSxhp7fXOjPbPMuLM8uH+LtKIQ1eGy6/a6v1t1HZ6DYA9h/Nfrf2nssp1UdHTpYMvKkf333Y
px3zKm/vwBAoaogWtfTOm9h4Mw19HsZWZME4WppLgZ74gY+e3GmSR89Oovu9PbbpXkKCaqPjCvId
kxTPzK/iXSba+ibyCGzYABXeunYCA05aiNsyT8aj4aRKQjL0NZJhGdEwQ0ntgmJyuylH0LTT3Jj7
2qiuDaH6qpowcV16Stx2OGmFLESLq1ecbOzp1jVC30ZOqf8IP6avKPhUR12k9LGnQyPCZogB559k
oQMUD6NDU1B+LxPVH+q8yLYGuFKotkf13kZ7OAAocNhMVec/eiMoEmEEMvwYWkRY8TbtwBSGmhrs
7hx0m90ouWL5h2ZDO9TrKz+pj0j2xQYeS+YlAtPxJcFQw/9KpY9pK6s8GN3MhoilUz1QF3w9OfBN
UVZP2MJ/CtuN9yVpX6/48NvCK8522wK3gVQrGGHevS2srr4dJlFtoq4M0yg5wvgIjoXgEhRaH8s+
rV+AEzFbaA9mwHc4TliwLtoURT7teGP9tHLL2vpT1UCOvHqGjG4c+K3zOPl8y4C0D6y6UpBnHv54
XfsPlOumJ8CK8wNeOZ1iQkjQE5HvRWZfrLH/4UWFCPtaP9mTOFej+0L8fNqPht20NnxUgEGHjmlW
X7rUAdm+2HPRPYypQa0JXZ4AlokZ+pTFez22bhi10HiBPAK6w07N97nf3WoOuXaUC7sDp2myoWMu
bpTuqj4EodF+M+XonTQy9rAr7LA1ROM67JWhTcc04GnOn2llgDQo/LsxI967w+t6V06FgmuzX5yb
KxEriwiUjl0HbH2/kGGpfbYvihYS19xR5WaoE50F8aj6Dv54QLVeoTdAxnil3glTJadhjOi+BMD7
2CQtmjgF0Vu42o8HEk/2JkpAIOiipoDGVt4c4rGWJwIfkqODwL0d3Qit/EazV6qoNoEytrXvunYI
2sqxD1GURkHb1hWgEFXTPeKIERsppX+GE6GAfLVdXHKR6ntR+t90U6nQyuFaQwGnMKkDqnDubGAR
8EybfGvRHJ7c9GUcIfI75Pk/FVQEnp2GCvRUxVUqnP1jqvJkddG7KNGEaAG9CpiGX1CcjqfciXcx
0sCKF+TOnspn1Kb7UGTFvq9MeXAdaNYqHm2zRh5IXX5Hk/vSaWdjkmhfJM1taQxs4NiJNeLiZvFj
4vg/YLz4pIh/nycG2LrBHODghgKBGaetdszBabvkFppeFxNVu5rUP4gct2PZPVHOb4DL/jb0GrLk
fAP2UoJuQ3mq4S8bmI7cqIgexrGCkWVxrjt57B3v2NYlCRweQ+89f4vjEVdwm4VRDFSUlViPRWxd
gKk4imh6hND/HVfs1bHFrgcFoJD0gSRmV/Lsn0FbD6kzHqzUuXO59VQ57hhSEl00hI2hnb2LaHzf
0zTfDDzJAsiMX6RwTnlRHmCAuovG+FDJaN9OpsPVMaoDcCPVgTPINtbR7+yqFULzl1SJ2xzWRljf
22nAP6nsI2ypntMaJcwMwSpgHrr5hmBxy2gndXPbF/Zvj0PLWXI7GIdkZ0jOghFy0SHnXRRkCYPb
uzLxRuX+hpjhZ03GG8sdL1XZnkALKUIMPSQ+7GdbxJduoikUV/j9iKRCTvLNclHnLvP2jRnrRXrW
N1rXl1EgKuYOcEXee1SXtyDLNgHQOH/A0HzKRvpc2wXU5lysW67Etq7ae0As32LP7CwfDlveQLZd
TL+jLemHjrEK0MM9CNr5m9Q3B2F15zIGo1qXj0LyfQZYASq67EAscUQueatIem9P9RvYOkhQyPAL
/eEy1Ax+k6k6J8S8VVKkQV2P98XQ3dPMf8jHH4nAmdE04n4o6S6x64POipup9G5zGd8wfwzjBF9h
JMkDEbMX6TYXrxAvkKi5CMicBnAhD8ELA985d998W+sQHO3fHBDLgdu3JQpzm0p4T6Tp/xlHBnOT
bpNKlocwZvjuu/UNmLFRwNzhrnLFIwo36OmUT0MJFZqs8/bZ0JxT2t8BUvmSWPTeb8Ru8rGGRfQN
9YebSeZ3zEKfJyHlNzC///hsumcDvMOm8tjgBEYPrNw2br0j+GVJBZsvo9q7yNaHMSYgAaQXHxKI
uMzboZ+Kfe1H8BZo0l+9bu5oWQJBp2FekpQIE1UfneDWwW89h6sTlNabnZs4GhrSU7NjcUTCvi2e
0Lt8VSn4WPBUvaWJjZZfVZ/tFC9zizft59DLTn21sfPuwcP2MV1ebsuftWbOgwD34QC8ln0YYmHv
OuhYHkbOb+W13RExHW9Mkb3SSfc3KlfmYPJB7jOFHqxkJsMpwGu4dHE4weEGA/CcudRT+uQZXCac
kvxhEiuPxAa9MpkCbcbtO+Kop7qLD9RqdOA05TM0/U3QDe3Js7Gg/WwDfZJwkOpNs/oENxQ3mGqP
BGgop4CWeXuwT6AS2mKgrSLbJ9n0YOlxClOiXidSnvyhuGtl/Gw5zpsx2XOPa6jhClr9+Q5eRDjb
5HevrFAVGuQ3I5v7iVs3HpTd96muL9UEJcNKJfEm81FjVDS7eHGzzXqeBg4cd0e4c+ZTXlyFGg5D
Vx58T/zhjbdBXLd3ju3mQVbnAPuRBHwGXIDr6djw9DbN6TZXbNjbGSGhn493YDp0gdDJEfi2Myw0
MZie8+jC/aC1rD9I9iTs6ZuXOk+/+fH0HDu2ddcTDwYSo1GBJb17l8tD7DQ3foOI28AdU4ssuwES
Y9qW0As5Ie/CwZ695MP/KLquJUlxIPhFRIAwgldM+3E7ZmfmhVh3kgCBkJAEfP1lv12c2eumUakq
Mytze9Y7nLAGefareDciH6uQRY8ZXga2RgfhEVOm1PwNHvedbu64R8PJzcGX8qpGz4I+EMNjk/fK
XiI6n+LZHLny15UNp4FlDzGjXZkW+uKJv5KoeOutQzyORMsR8qGZLEHalxO0xC7BoTXrdQqHd93N
lw7xCtgkU+334AP/V+dm/FKaHazdJBwUnKlJETz2XXEc0+zQSnZtZ/9znVqYJ2FNt9opDqceC/h1
Z/REmRVv3ITynCsYLRSFv4PcYwyHoRwVo+hSZH8gzSId/QS3BYWQMWJoGSBVCA1Ifjcuf0UCLzKE
xiwps42SZwYHh+cI7teI3E1gVdXhnXcQpNfChGs1cBZWrZ+D0u/kDwgNe1oHSHKGGMRDahECvFv/
0YYzLXNlvggWokUhSWkzPdTd4OEHKQJEWyAYrRq6dqwjvaCDCfB6Jd2OK1QNj2HSIpIExg98QuzF
YLK9jIVWZa+KM5umr/0eHQ2fqV8InfkXOrLikW2yycdgL5cFIc2w5kDxD5OrojOrZrq+aI5SB+HY
zzTuP7CqeqMOh6lgWOezMX8GJucPUmYcB9vRmwp3vFkq+woK+TZubqgwHSCAY8ieY2g3ry2L4k+M
O8qiUQTd4EAmY9n+kg7jO5+QETkkBN9sZl9WmQYZEwiGNtU8T2Cbdlgx8kZF+SnL91shiybs8Vt3
LS/R6zW7GurMmBIs46H3OGsAdUo5RGghTR2zuHJBUo6Z/M9H+9gsk72kTh2zbftI/X4siP+ZZtgi
zIPtvXPZrbDxAbH3yH6OHmyPwHBCjgWPHmDT+U5lm9bo9645jEAgmcC32YbpCPKyrb1FkQM3juwB
uAaUOgt/Li03ZXpvYPplOEUZqOd4gKeR0WnD+f7kdwOeBL9PNbOBlZF3P0ULbi8efhE/o7L6rbFe
RV8TrIPKaRZd7X2XHVagrHWUuezc9i75txoelMhIYmc1B8tpg7DxSM26nLeAUeSS5OYKyQfu3nTu
x+ew3ZZ/a5hweInhNzrkMswOSR6yd5GZdIX3FvKerbL6FOTLfGup1FfXB9iHnMYFE1ixH20oaI0W
niA5B19aoQZWPk+gAvZbd0TfnL52dJqQfV3YowE7daIy2E5ByFBkXTdh+ZjJ0z4v2zHyRTZXVkxZ
XeSFftvtwM4yzfPXft3kK1v6tVp86+shsEGdG6Rc5RMJ39M94a9t4k2TteP02c47hXhvSPeKD558
wwW5rfhCtsOeQioYBpGzpXQI9IP2Tr9RBEjdoCYMHyiNwlrBRRbnC25MCqE9D4KsUKcss0fQZ8Zh
utPHbzPa+0d0Ouoww/j/C9NV9oRbByaebnbhQ+TEfsntjnwlYrfSmZBUGKfNaYltcEM/i4gg7S1S
3klewR8OQWqBLZDcgz7w7HpavFo8r2Rl68WO+F0ZvJBet8RKUkELDoAFU+tym4u2fxJwbjl1Yzfd
lnwZMSPlS3SI8BI9o61Auq6N8q2KCOdnmKcuz2CE4jMHNwdTi4GIt4Dj3AtMS1fMZhjwlKEPW8iN
qxh0KqYBp4LJyrVxA8WevHQubes16fujVOQeeKD8ZfDZUCN4sa10WwCBMDDMzgKSHXIV5KcdM9Ih
8ZtBiLjAWlYxu7ciGX+lk0UGuxfBq5FyrOCJWTw7SrcbOuq9nifYGxnXxXWar8kPLKfz95TFQxnA
wfyIut2W8Ta5huWKPVKS+Wa+W09Sl6syJzL/4TSxr2xaCPonHuKRuxHbQav4PVhk5GyDUsdIjj1U
SBFy4O+nLnsuwpjsZcc8mhIKTXlJ+UQqu3JRWcT6wj8Tj2G96wdQV/mIkJ3FB5Uc4Jsf8zV69cOS
fqJ1kwnOgEVbwNX0mcZGPnDUCbNvBMe3fSrSFk5W7PecBB8CJFJTkP6by9EfskliPx4OiiAo32NP
j8RF1S7WCr/KyY8ZqdbFQPVRyPEpMH6ukKJ9RzASX0N9Plew+z6N6forwmtVBgt9oMEyH7PRRudJ
6YfwHsuDLXnI9nV+ZcGQolWJ/a9MCzymLdeVnLLpcQwoqQjb95oYGPUUoVruXkKVnsK3SRS/dmhj
Ya2QsgZGvAtwEa3B7sL+FZjKinuy+yzcoMuN+YvNt1+6x8nc4Nhn/IRtDEAusNR5LsYV69TG/IEq
lZeTXjPkzu4CN8TwyMP1WxBMcxgNq9ZInBO7iKpzDMV0hEP3lgdf0m0eWweTQ7qEeyQhW2rR6hcQ
XicsHka1iEhfJrJ9YgmvF5GfF1RZYPJvaO9gYRfXDN1DhZ7tfYRKpxzXeEc2QfttYnEYJ3lIh6HZ
nP+pbfAW2v5rMzsmJZUCeEPwjjuZMfzM2FSbObsrxusd4HE5Ju1Tlu1LSWM0N4jju9ks/oyH7VdP
t9O8i+s69y/goF+GDdO6Cu7N+Nz+TJDiU2Zr/py2ei/z0Lo3CxflJ425hFXDqJcrg7C/iXMQ5gWm
9IDlDwAp88OQdeNjRMlfTCHBb9jt+3rshv426GSvingbDx4ZVi+4/+YLgFp3nlxGn9Qw2RO8x3G0
8V3LYCRFlYrWvWSDyGqU/T8uWo828GeeoD2BxHpfeWWm8NAF8p8fw5cszI5piF3O0e7otbPuQQcp
+CxRvCnDf4ZueAQWcdl2fVrjGXSBs7JJw+ifD4djsorDpvpnofK9CTsC2zjBHqOEyxrt28OY4FV0
0XwO76ujcSIBNrouLAe9FGWOBPSytcjrjMcpOkbM4AeJlptBJ9JgjX2HPQcG52gessOMqLBKzLmv
gQeRKhNoYcgeRPuhiNX0jsTB5AHeJxTumPOHoVuBOEv6oGn+zQTOe9zquXTBOL14n0J72Yu0RKgg
5G7KhHVa+G89wcVkAmMA7KmRYQcnUvVmMvVLteyXzIrf4QrkcNLIn2FKfQRy/pM43j4snkxVkiYn
BMUZBGTlB6igXoIxeC2ixJY+AT0Li7C9QKwBVsVk6dMZPwOMPzUqBB+g5FazOCOT7tMOFKFnzCts
nW7x3y7f/JkkWQZcUNCsVHMCB9u2R21P55gi8SNZkLflkukWYJS7uBUSRJy+8SOFP8FVM9leRbgB
qBzW5ecoYldjV1ABf1mCh8nK/hHX33iibRRCLiJ6CxjFBRZVK+9ctWeBiUpvIZWt2h6NTJdz9Fjw
VnvKLIHnlCbJRwR9ALYCMYIDqsr5BLJ1T99g4wW98W5I+5iqfk+qgiXbn04O9ktip/Y/hKJ0v8LC
jrqiRc+vM2Rpb23fItDNwbptjIfsyczDfCxal7ylYLQfgHYNDy7ughpmle0pdrDNL51eQqSQYGSl
5TKH+9u+KQtXB0SdNpEIxFZhfXFmByxZBTWa9uR9JSlATJFu/2nvhzqJ6frZ23l4jR2Snyq0kuQJ
RhQ8QpB60N+mwM7v6DeAOcBMD+8HD+WvMJ4iWJ4Q2f/ZhVXVBuT9HK96BhoSz08ZfCZOIbyB/40Y
9yudygJxzZBbnokPNNQ4+frNJ1SoUEl4AIB5eB26wJwDHedLORMs1NauZbC7Aa9Jw1NPB9vVIg3S
7dFgWaJpw+Ue1jp0+jXI5pNFE/YB2GUWdW9medxS0b2NJDdhOeWY74jJnawnPWQ1bsPkgO8Y1lmk
g1uCvD1fBaLodRWi/8JHWob2g4JKOESjzh55oOalXHZOxlKqZH1Zdb+B5CLtP9PDG1JqxQFxow+q
kQiPUzWQ7YjOlAHS1G1QraPqrnLSgK2MxDgi1gUmQehdBDvEA1YkCMQgWynDeL9Ykc5XSMTSk4/a
tqJmjiBbR+KuwhX1e4KJ35XwKXkycCVt5nQcH7aF76cgMA4/7ZIf9bBYeIha0EC93uoeV10zr7F7
hmtxViUImbiGVMxVz7P8SCBjfkh8sP3ykcZ403ejFEimDfQhkGJ6mRFr2iQeGcIVpPP9iy80btit
h1njbEbyPM+yrTnKXTnMI5LjszZbzr2l+i8IEHXerA5e0ejtWB1Hw+nluL+jx88/XSyCH9vM0cUX
CLiu7SLzeuYBO0LVHl6W3Y7HeUjXN7y8xacxIf+xd0pBpYVPcOjJyij8i5GUXkVdB0NdHgWfWMij
n26P11okyoNwMmREHSXeNoFO+TPSkde/ZPYCD5CrHz6PCwx/K0WEpEB3Jwx2e5Gq+jhEeoQHpS/y
T6qge95hx3CJ2Dz/FGbUf5QKxWlCUsKRttIfQwXBzQhE4eAnRCcgRGv5HdJtTKpBT/m5RbDmKfXM
3TiPEsQo4mIIRYimEYPzkcfrelspFv5LeICT9yi0/heyFcdfLRoY/JWG/KfLjHtFGqY8uh6bk+MC
tU85DGn+M7m7Kps8AjoQjlgxQKrIzwEZZBdsmu1vPbQZUWm1WSD/6bEy0J4NWrIfUwx+C54oHbxT
E2KKuQ6c6mwJlSMEZRArfEu6vedIi/o1TX38E0tI/2YwZfXCg5xWMfEF1Ll5AZRrxogALwmPcOE0
Ca5aJ2vTp9IMdesN++uDTnyF7aqf5qhf3rYZuriS++U3kcjEyyfk1KamHw5mgUNHmHV5vbjo3jIW
9HvYPEhDhERtokE8WJw+5ZlwyysBgsm/OBI/ecOXEcDuKt1rMQsFWOmOiQw9ALu1GKDPW3VQZQA7
m67jCANVgeX1VIzRuSXRglcWDwIoFezkrslwbw3BTJUgpYL3Io8g4w+hMzfzrGUV+3HGqzgUmKO6
+KlVqBhV0CLBtUFiyY4LY6A2LmEOvv5GGdwecsyVB1fY33mUaRhkxrpR4eTLgCNOok57avJqYjE2
PvF3SjzX/tk6Iz+72CeP4bAE15z7+H7QyFOAYN5Dtxi4FyJNuCvdnsrsTnqDhAwC9gPpF64KF00a
nK+3FZfxKW3J35VtWOmRnzNkRbVwAPwKNU+VHqJjv0zPqwEn5OJTSt2NxTuQbIHUVuG/3Boce4ke
q5UnVGZT73n8tq+TA8DQPwa5sg+94kiGBYyCRfDxJZgLWSNS6BNEW2NEcA3xLco9saLm3o5VMUzf
yWr+JQk6aNdyROT1xV5vtv0PCagDECF6yEdFG8JGDPnJ0gFSDdFsD4XEpJ+lqLn9WI/hyIAtDCf8
6QYeoPwWaljV3Gn0ON1102X+uV15jrrg1ppHBOqKFIOqcvlhizP4+VIgigwRNMwm322fjqUYIwQb
GnqNgOZiyAsAzK3h3yFzmAxgxVTJvfhmmAAxeLQopQh2qTDr4QKZgrbaWPQTDt7Y7nQJdn05R1M8
f7g8uewcm44MrFCNs/kbbNxQsgJUh8xPjnSIuslxMzAF76t9t6YUsLhG8fe8DCf9Z8WFCuEO/Fc1
igxAMC6xf2yRc9G37gRDgfeCTvwYJqwHNJecJet/5OPykDDyEM/st176sYwitIqY+bGOYZEJ60Je
ZrvRhwFBQCf8uux597x4jlmXniMIRU8Z8nvKYEPjNMfji2Ec+5PoeRrCg/5IORDaJEqeRUdrEw1h
xfSqayLJLUEYcNkmjJWjwJ+QZMWfcEUYLbyJRA0BMkJukcUIKfKF31lg3K6N2YqpAh2dgbs0ppYB
mNlUjn8xp2O0d9jg45DJgvYALL4BEoNBjatNmOblQLO/EydP7QLxdLZ2xRuDcXeThzO2/5Llg87w
HhigLegG8WcrguzQITDiPBkRlV1oJSj1aUbEMjxpVAB2dZRT/rTsgz3DK/SyzxTBCxOb/+E/7csC
4Y4lsqz6El/INmbFM5wT2x2iXguUzD0tQerTg4nSoFJ8S6t48V2DC/6ClIXstO3hq8172nRpVzwY
7IefIFl9YjZ7H7duOYXTGp/Hcf3Zwoj4zu7aGlRIWguSKjQAwGMFiRwE6KGvkQWzVKJQsolW9YZo
xhAowdCWOd7ghgti6pFPY2PIPNZDPOSYmPUDJa44wKmZlWtrkhdcYHUiZAEdMDLDJ8JdAx4TnIfK
1xIs8q3bYeiLi0SUxJK2yqfWINQoGLB4MyGYIoIuoUt2esp49624vmxgOo4qnsb3WVF+yiQjoEtZ
Wisk5GHPAidtKdYCqcfq2Catr9Zp/Jqhni5dvG/lXijwlZtfG6stYCKF/FLQpH9CMTOwleYl5yJu
cJLG12IHMZgZ/Rs/UVAamkdAbsKvFW5GALFoXCGP9k+G7d967hDLYczwg/T2fVumpBRgzaqN06nO
FGzce25JNbQWWPqaABdJe6SHcByzNMbzgDFEs6I3ecdc1F+ToJ3+YFC9pfv4ufvkPoHGFmhAkT+r
Duz00jcqzoNTmyZL0xUK4I8B3w9ufa+dBDdA+rVo1nz/ylUobzsiUs6MMPhRUouLh8KQDKWwu4Rt
gpE/HLIKLzVMlfP1J3rxqXJkYWiZU19PnXmKEMmEq3B6mrudA2a6Z5zuHNw9LHWPJFke2jASdRxO
EY4TGl6pIoqjG/5CNzQ9bEFvnwWGC8SjQ/kC4OlDBjjgSWaWa5v7vwr6tMdp7LYjXKWhDbbFzWm+
49+k/7mVJU+OoU2KSRdj3hSY0jewVbOOQzA++KmVURgWFrfU6TLpag0BgaSYM1F37hUiYxjWptAd
N4hemp2Ov2UrYJ+k6Dcp6HJbCukeBwCjAtYqdRfY/yhReFMyvFij1ZgHzFlp98Bx0HB1zEszoKCA
uiLjxziBZJYJEtT3hb3D5uHBkm3CtgADNJ0k/3w2XvcEH8+v41u82EM+yOs4QjAWtrjxAaa8Sw4x
+bb3Qdmn6R88it/ZgBOd55i9hZB/FKLQW9ZXUdL/68YMsOAcfKhdm9JLB05vJX+LaGvEonwTu5Uf
+0Q9pg7x2D60h8CmL1gzuw5eymoYlDhk60pqhAsE12mSIF0iHPIk2v7b4uU/vu63eUcPdfcOgFJA
xZAmzouI/oGAXzCph0UHE+xJEygHW4akBZ9GDf4E8jSlJjts8G0pYeCNcX5HSx4UOzuGGYumQ8Q7
3KuxgeIJ9UOvW1l0aNFq2u/RDR3mdBXwCDhk4Kzf+CT3m2ATPRmd8CMNQwYD56Q7Rz03vygh7hbu
HgEs6bC8bj2y4ecJXRj6pzbGktDs6UULm6vKIDr7e41t8i+welnqDItEZRB53ObbbLoqzYCDGYX3
HRchcuBCv/wdC/iZV44m7BtnQx82P8j2tQOiD5yrE8MJgTb79zK2oBtcauy5iMg81LLT9lgoZCOD
Sl0OUNH86XhKr56kslZI+HiggwxvmTTkbw4PjxegXqbJsw4CIB3L32B4/clu09roPp+xz7FFpwgo
z5l07VbCJDiqgZVhyzyZWvzCBsFWU9HSTxbM6wkcZQ83iYkdk2lZDnRbdqzZq/jvqt1+Qbg7f9oD
Y4+AKdoLJFjx14674A+cxfh/VsfgWhavmtUHiGNf8+kkgjF5XTlqe0glcLwR+paymImDBszC4RSx
ZwxBVJSrOs/2AORcO59GaPtBekAT0JdKihl6CIq/bFMhDsMdaMN3Cg60EPLBYudxQwb8hEjASeXs
UQcFr1sqzCHCIufXPKrWYQ2miKtCz9h76dT+A5zxgK1dFEsgbEgjPsaB1vYFqbvAp1aXxCUsfSQW
yDcI5eB9HG9lGKkcL4EY0fIMG7vEY5R+By3dELCVBtsDtC1RhTgq/loIsG+9Sf4ruFz+w1u6lcCS
13pgwEbaOQnLQhCguoOHbz9vQd112b0VceEhzqX9zGTLqyE2/rAAcnsrejYeaBdDwcdF91C4vH9d
0WU/5EWffGIGT06dNqKSKR2Pg8+D2yZdd4QcoahCPtUxLsxYJYbXKt22eoPm6wlIVADqO82Sk/MT
+cjmDIyk0SCbHiAvKO74+SpRdgBsyDuog8QjnDABvNO0Z1dQQA5mH5q0W92RxWiUIkAWtSdY5CmX
ntMza31xTqRRfwKdmGbrLArFEM4fBI5PLwvh5Dwlhf1IVr8+9xSAOnWwvrWtBrDZA1irNquSI6yq
JvT5jjeZmmfAb3cHUW8zdw5xsWOlJO7+WkSCXV0cRrc+isybzD2vV7yjTbdN5ATzL10b66Ky2JeT
cZOqfdZJ2NtCKBkM49pAaLS9okuELFFRvZx0J4Arb4xWGcCBR9XjgilnGvP/Win5aYfUaS0ZhWgx
jeHKCe6FPGd6JUAhGDsgYTe45VgfBq4YLN1blmb24rjQxxwN/3l1i68Eg+BIxLN/zLBjdIy3lhyF
XdJXIuH14bZeN9k9MUAzpb8hHI5wLRTyMd04aTCdDAfYj5Iyj12Hm8dCYwfJEHLUg7aOCnDnPp+H
UyF2OBNBVfFLoFI+kA0zN446u46ANQ4J/p/PkHkZlOEcS1Ye15ydiIbV1VJkdU6Fq6TbYcmFKJzv
hbC5KlYPh31gujXPE4WdsgDgE0udrnuWwA4cJxTt856EKGuYM37lcydvvACoozYuWbVgcoSuD55m
EUPaN7ggbZu14HAaGlZVjbLDgNAX4rzj1N3GmXU/4iVJ0MhM+1V0CDUC1TBgm0lsdcHX5AnjjYEK
QMtDIvL+q4DC4trn8ChzagfA7hcBmju9bw+AL9qtwzqpmFFp+ab5Cybn/nGVsivqjDJZ8X5Zmw4e
pee1s7rCg8dj9X48AlmDrqfv7ZGiXl2LZILHMF/VMaV6+pYS3GOkN3+LEugjS7pw8SQoxnRY1i5n
0hfr+2ZYrOpsgzu4aEML6+AurZZtjiosA0aA0WDwIkBODmAwNfDiu5Q1zK/bhl6DDMh+cEUdO1rn
icYZbouXAP/AixFO/fBOSyLA3Ghx2dTfkdH4r5AD9CJLcJzb7qUr3BGvSI2KjSlgdtCLDrVZsotG
blMPbg5gz2FiqpF5dqHQ/+2sr5GjiAApMNgD/KCGFHpDdRmcQO4xcK2tv808nI9hFzTof9kh12hl
1i5+LBYUahoGCBIW6Oyo7F8KiIYbtELnABEX2N0STwSpXSm4f9B6iKCLgvixV8Mz92EVBe615+ql
3UF4qOV5jjGppFo9FoFeIEwSyTmVbKhh6QaPkq54lNhHuFIUscbrxZ4HMMdVG/APoJ7HXoiHfk59
1UIVF8f8AQuRUTmF7U/nl0MY57qG1yY/gUZEbEr6ADUvO7cJ9OY7iMECEjiwuPEpQ98L1Welkukd
G5HhzcdBdNHMsEPYuwjlpOgxP/b5+2AK/8wi5y7RHHgcLcI/YKkStTWybOa/CsDVNR26OL3xUa0r
sBKIgEF79PkzHbFADcFiVKJZ86VamK0WaJfBGqj8TzEh9KSNd4WsUey+lukCPzrI8+gxpnTAejZL
LjLBJiYhlFYSgSfHDp+lZik4SXg34S6U0LHwCHTkAJMykLBZvp5cC9NX4BrJoZtXddMdNK4xhpfb
NkuPO7aPAch2/RtZtm+VcoBUd+0c1OrZextb9ZqnZH2cd6gQ9KSLs0C7fnEu2y5GcmgoAXs3UYRG
28k0+QI/bc8sp5C1B3T4DU79vvd4h1BMt+hKY4X1HEHfBvQw2Q4GWNlTAqcpKTEDlgzl5j3pVN7M
mKcj8KKbPe5iyNAPJTt4VyzsVpsg7khUiBYzW8l+imY3QVSJmagEt6Ddy4DMsr8FDt1LJyINPjmT
N2EJpCeZ638NYqU/5ETstSjkcGUDXaaaTEzGpegWihYvDwZaSm2SOtMM54+OewCDwJhC7cLW6wZX
SPAysGYBz1AKhCVcCphRvVCqkloFZmnaXX6QCHw2eNHnIu9/KGrAduSF22G8nUK8PWZKHzRUzqjx
CDRViZsugQB/VK77tv4AstUfN7EPyBneRsiUJiBlUPvXvkVNHUawcKZY8yfcaSGvMpJMD6NA829I
31/zuQB84TZbCZg/9oCiIlLzaQkex9jofzmuZgh/bHtM1KDO8NftstJCV1PhyIhHPeTjAQrjqfT5
0n4vWFvt9zY7ArwvROnHzr9DnNn9JWTv60ks2AvYQfr2sWUXPtL/NDc/8Nm6k0jGb1FMMJ0Nh+K2
4QV5mrGWiscQQ9tSB3jsf4SlsKYj3bNIqL/IAnE5ztjptOtgvuT7PV05yzEW8Zyhw0tsg6y7oVl7
vx62lrNTt7sNfh7jAsS5GM57bhkCb5cYmq6d47aGapcQxt9QR2aIAbb5HE0suhQLPiym5LkRflQf
djRh46NtvbQIgj8H2/pBXZEeYIfIjlMCUw3IK9+A0ENhn6ODhSGCfJT9Xeuxp+0LlN/uae7X8b+N
QMIFH6ms8vPua03T/IjEAsQscGyYjOg+q8xI6HM4Sw9drPwxFltS7aHf7kR99hrAXxTC/hSq2BQM
v8GYYW2HqXpS2PLqt/5x6iOsvxozV6mzKcDMJAa8sMOcGmxu8rQyTTF+j6LxWCC5z7DFn1nMFBB3
/w9dK3oHTVJ9XrPN3RKjoEQA3PIKFhAaUXU3V9sHeQoSm5WB8+2lSCV/psOeI71Z08oBJ/vQPLc/
qE7CUwh/8gf1B1hwdiBINC9zDbAj4yS+adCKP1LL1nJR6ppq0LWj2QYUARD6QczBY4RmrRea4qPO
tL/6CZKtPkKqRrItr0vnoQZQPvrB7g15CptpYJE44ekWvUMReJjI/CPYzRfivV6ykb4omR33YgVE
MQyXHnLpaFfvcwABN+ChR0OzEMts8XRasbDVjFECxujOwGLKiJrMFJfYRM+p9REQrPY/PxcHiccE
MyG8UDS8I5lLfMTL92MI+BtqO7gisHyuFxOqLXp7a+L0gWE9ulkSKAAzCTf/eEVHEyf7acwDaBtV
ekLHJ2tQvfyEaO9X5tYWUkYU8VZ22HWn6xtV8T8mx1eErl0ZVuHDDEQJAqqwML8SsPf78oII4Ky2
w8pPEbTxNfjH8b42BJZTrLAsxWGH1oq8MMizIxi+pgMycwiMJes9G77CBUCtCAB2UNB65SZAEbAO
ZBUhODf2NQBJWbbdwg82JkMzbwgegwMmbJrzKC6jmP2CqYAFhAHfY9+NbQNRLuhvHNvZwnPSx/na
xDH88iG58cjIXIDhpg6YKGRjn3ZclmYVhJdApr/CcdyukATLyuk7z6b5eBx7cLK9SduDSwsGRJFC
HjVipyXKmLqfZGjycXk9eB74EzVQJcxYvjphEphOdIyfl4hCgQxhAR5m/gCDg7vAlAVwMGzFQbIc
ynXwkqUQ/U+yLDMAiPgjMAJ+FsZeEBj2sxOQuszR9teQ/zk7k+Y4lWYN/6FLBBRQwLZHNa1Zsjxs
CB/7mHme+fX3aa90+EQToZ2tBTQ1ZGVlvkPz01TLCA8vKjI6qJ49eYo8WUXGqS3S7imy0lcvl9/8
OjQ2ed6BHBXWyRD+/aSMHAGZCO6bocr28VCa9PKZBjNQu43sHWM/XlIuHyGZjYzASVYkO24RNMoG
IMIfLzFYeYAUd0A7JxKFCE/qGlBtH4f3Hrq1m7QBtKV2+BXTKVe3AegwwBChvdGG6ikz/Jew9+4V
xfwRIBA0xZBdu8i7FQX874TYzReC/7zQh0xoDrd2Y1oPpPH3haFscxl/m+LyOzGppJZUGYfcG+rb
UNoJaXuPli6gT4Frz43QSVa4ag8PrMjvUYu56Shf62ACOCJf9cq8dybiBhsUEGg8nqsxO6F+cQKs
8SIy6xYECT+nptraxjRwxVBHu3iIvoNIuwHUqO9Eb2a7POjuo7qkDUCmcHAclVpp2J8mfRJgCAYQ
blgE1yolVKEUpNrM4p6GMXdsu9pX+vCrHLwIcMQQ/GCf1scI+Q3g34e+R6E6AMnkqMGDYpj9AZRL
tBHc3japbnxhIXyxJcssUYcXjb6UZwW0jWv5rOTTK0Bjb0/nYidbJIASLG92zPWud8y3Ss3uvAb0
c5HzEz0tCQ6QwVjzVvbvpYe3LWN/4kN9zkXvwWiRW+17JCccEbz0vur6mjwGWruTQvkiGvD6Mj8g
u3kyqH1trSn9WSjBvp+MPddjAlsMMafJrS/BCKw/sTmwPdA54PX5X2k/pNDTQNMM5BVJ8Sih7XmQ
EXA6PqgtGhrq0G8jzfzmDCilO/UNdCxapsYJ2CNxQB2/5ZoHxLQrmm03+Ta5undXtQ7QxCk/5jTw
XPrJpB016F8LEMgZfOwXGpGUYYenugp/4L03bjuYOWz85I/aAjfoVJ0SZJm80al9oOvsbVWdoqNf
1lBvksBlm/+utO44aMPlQAeZzCEH70dib2uCbkxAoO4jIel8l9ydi8LnUBXa1gbfvIlycttk1Kst
SAIbrNxAcbtNlbsoKjg7YybLsB9A4jfUxuTXqgPVZpFA3qkohz94vUnrBVr93jJq5RTYgkpC6qhA
RNrmcDFJ3JWp7fwDMEa7Cb0GoFUJNN8aU7frGePasYo9zP+vKBJT+/Xa3HVGepQxFdxTWlB20UZ9
OtShSteuKP+VWorubuok3oMyhex3n9JFrSfAoUnbGrZ8ayoPdUUVTYuG5g5SxXOfRvRkHdp9oL3e
0O/GXIde1knoSeZWnvYDFj0ZwuSJHRou7CukeeFskxG3uQIIqaDVcBhKtTxQOP8a6fEBfV+uFtPd
VHDZKMEcCWt80ofiX90xdobCAlOnqtxQ13sdFe1gg2o6jghCudRWMGWdRtOdNDLSrKNeJLAU2VMk
1LeZN7Z7DZivKOoj2KuX0spPZTo+XWQ9sfwir9MHyGuh0t6nmu4q3Ir2IAn/rS4sTcf3X9vK+Eco
VPziBjpRaw3jQcREE1VpvuMB5O0EffBtUJUCQE4YbaUNszMw658jjZ1NHFJerT1HPyIOTCd9eKXy
Hm9Hi1hBB4g0bqAdXQB3O1Bd2OFm3m/TOIl3laSzBJvCB6/rFy6S6SdaSiOkCn/Y2pOQx4be00GB
1RB62kNthjhmIg6ITgXpmloplEdA1jn4FP0Jiv5S3Ybv6ju9vy0iv9r7AyRZXKepnrUUj33akVtD
1QB7Zony1If8o62PcdY+jskgH3voPFhsG+r2wivfdaDwjw7sgtfcaHX3ouW+zwU3blMotz7crpGM
RpG92I0DfDVZmuPGKr0jOfd93oXoUsnpLteHJ5XyLk4d9TcbNQfFQmx6dC6oqZMDHnnwkr30o3OR
G/5OpVdFEFNAItjylVj5nDjGc6DmpsucZBsEHP7F2fDbWJTRjir6w6Dpbyk1kQNdlz+ZP5HEpuxr
EPdhnr9wsXqMbe3Wdqjs54TETY53k1/h1IZjInWQqEGfcKi+Q4hjDgoQU3asbVWNO+SkTo9RnFOE
KMJbrhR3UOzHXW2IEzidP1bf38ki/5fmKUj8juOsDKuXwGmKTZqTJ2t9eAPKr0EwAa3jtvtNBf3C
BvINaiz+s6XQnbeK4YuPaUEe5cdRGnfSZMXGkjqCcjdJ+7tV03nWUEsUSa3QlweI6ivqbaQOT1lK
uquK/HZsB1eJu4zGM/V2zXLcMCA9wlEe7ouH7k3eqNtYtX5rYfs9u8yg8GhCwUcWo/EUJiDMetHc
aGySbTUpLyJXHxpLewV08jogIEOBegRy2rgXVCTKc+V5msTtOI3byg9dvYhvsyHT4Dzh50qNB2b7
nSYv0P7E1VCQwq7zrfIt4ABtf1bLjopZlgJIo2xkoDO1EWX4EjXTb1iRr7WRQ9/KhvvWk79q6XxB
BYg8HysZX2LEbnnqXZT4FE6sC2nmvrJEvBsv51ZqWf421mmUi4yek92abjwpYCibPgNyr0Wh+VwC
hzh0g9HfKJGlbTJd1m8ytooHTGHhdgGmAu3mg3AbrYAbkZnuhwSUs4GTyq4BBPhGO6O+lTLSHqSn
Zn+UKm9f0I5JIzjKl1cPhZbcJpMVPwpO/19KOpXPWk+yZQ6p8rvu2u7gFz2tvJQFZuR4lSmdR1+0
ySgI1yjKtjpkZlVBN3InobGfutJsTzXg7YMV6mZKn91SDlMXha7UqzTbU4rOAsi+m/p+yC/8YvIV
is3h80Rn7QLK9g9dWehbmIDDfa1atGYjA6LWpFYNnPh4NHnF+EcbQ3IZQ0vPeVRo7v/pOjpeETN0
JpOlnjRQ0wuffLM85WP3dl1hZEmKYSbFIiLph50Aqxc5zTkKjjZtpJ2kMbQ1snFFGudDnQpuWjM1
lpKTJXXCUTvHgK0l59jUIhfw5foHfKxwajpz4zY/bgzFnqbi3HahiVCZmZ6cyaQQLQKfqhdK/QEy
9n/iqu7vadmrRxmlmK+lACVteoWgdNJxRXBEu3zR/6hl8VsuSiTvFEfo5alxq3sDrk7hC6V4CnJW
eFPQeBLCPJoo3KVVcjkWfwdCEStqOh8qj/DSmW4SHYumGAJlOhccGT2cPRCL4KEO+viK8SMAaBpT
nxLd5V0zyRG1UE1ga3I6wz26JZV7zLXGVfv85fpkLoiO/K/nG+QJA13Ns4iFi/E7SrvTEK3oS324
1Pntl5e+mxzpkPKFNA7OaufDAlMNQgx1ffgRhQPVRkXz9PpXfLjeUeGarXdDVVtbGVRJodi+s5rk
LeK2P3bxigzlx2q3fMhMBoq0N+Jmhv0ZVCrrx1QMiOM1fmzd04GApQONP/syBXBCoE1f4F0mEgtO
TKQelBVLoYUvdGbCZkOcUP2zM/XsN4G21/3euWsHx3IDOWgrs7W0FGaBKRV+LBvEzM9xBgqexksF
//BT8+PM5qduyW96iaqSnj/0+U9FwEB+/dSj585xqEOOvhJBGieBeAVXvh+zGm/nNVedhSU8d40r
db21gCFAaw2DHxwC93aQQozPaMPRzP7cJ8zCiUZV0FHyQD3r1ZMAwKvBteY0/tzDZ/HDzzJf1rmD
oBVnQFz/6JqGk/Lb9YcvBMK5a9zUa7ksoAadozx0/bp084u7tu6Aazd11K1FfWOXyg+lHVb0q5am
YxZRuEkMXeaoMZpvGiXj+qBH1jd96pChFvVKMFnYB3P/OAD9OYqI6EppPaD9ztom5Yrel7X06Nku
JmQU4Chlf3a8cPytNXRatwiV1MiQNrXYD4Nhf5+M2ompAEgYFS3dKWOL3E6AnMEAMExvK6zlzSYw
D54HNXiUEVxASNx3fs7ZurEAXu4zC/itM4FVi1p7SI8JoMh7Q6NW4qvQLco2G2/gz9pgn4Vxl4S9
/RMQnvfdKCvv2Q4GaJDw/xAmopbmK71zA2wp2xaqTvXFqh0geM0EvH4AHUEjNeduaGtN/5YYgXJD
bzt/UuK6usER1dspwLpxusqLZ6drxm3ZFK9F6vh7GH4jsoy59wZ/ujphMwPQx2G8i8gJbkuYcDsB
+uEGbkz824pEe5Bp4riNdOSfyQZhR3OAKpOdF8WNhU8O1xErevCmPD8XWHv+HKzEYCGm3uQmSLuM
GyO16oJKaZitHJxLK3EWLQEZmB138OE8ZXgFjK8X0AFiBtt++HV9b32oRGc69ixmTllrWlOhDGev
1xGwCY/NAG+nyX/WEukMXr6y3Bc+xLrs7XeHdK0aAlCXgQS5DXpXlAU9rELeDJVn7vVmeLz+NUtv
meVpmqqVKI+SZyRVEu+5glJ9KN2uoGZrKCJaiaRLb5lFUh/lHrUrBHlv1G/9mL6XtgHpEBBUr3/G
wjH8V/Ls/WBlE3LGSem5hnrhrdlbsJNoDYSfC9bWLD6UZmj7I/QxN+HKXhjc2AF1oNu18uuXhme2
ZoeyzAJLduM5HauQmilbuYCQtQHV8K3urJXs+DKlH6Tk1mzhojwBSDuvLh8x/Kup5S5qQ65/5jEr
21cDgRIFrM/16Vh41dx+D2gAOIY2m85TLSHDOnI4VvWgoTWGkvEP6hHTYwGbQdsUlCP+/dw7ZytZ
+ImRVgPBSFBa26RtNuy6Wv05crtsgFPKyPySNkDerr9tYcHJ2YqGd42cra7bbqmAA0Xy8ILaBBOk
Iv+zsmmWXnFZLe/WdDRQ6ZwG3XNFo98KX7vRa3tnmtNn/F4xmrq89t3jtVKC6Lzcd//2FABG2fV3
Ov8bNdV3nxujWVKQgtJSbN+8iFrSSAL/K2nkOVRnrz9+4dCe+8UlQGPzEiIs1riWTqW4am+RThk+
l9jL2ZYPqh4d6XKAkkfDaQg5o9DvKHR/5cd/PLnSmW15y49gsNXWdB5szns65lWU3KSfk/Q25Tyx
FzCaUOdC9cWGmwl3HxBPmiXtzlOBkH1m+OU8wW9Gu54GoCZnSB93fR26Eb5D1x/9cTykbP3fpZlP
qPkZdEvPffg1hcApbHNnhy2ycmuanuIyjf8bDKU927/03b2Agp1why59mkIr+obSuoUEBaByRUsL
mgC0AjadVoQkMtXoZt0IFhFiyEWpKtzr5jgcG/xvbXRnEv1sTEjtbnRfhbiLhMgJFoENq6rMf7a+
YtwKjRbl9cERl3j9wU/XZxu3VdvCUbJec3WHFrby1YERVZgDANacG0S9KWO5T/vwoCLjwl2bjusJ
SCVtlgdR5MiBIK1VONsiOQXDc5I2Kz9rwZVQzv006kxpscZLPbcfzX9LPPIi5UEvvmG+TWNCh2oc
narS3vtw1rXRuFHj7K6JjWNxEdKgsXR9cD6OCdKexcxSBSFNv6U5Z1X2RbV8NBGaNeuTpVU5G/fe
ggyRhQN9n3DYm1P8u2yTh25AHnIM1iozS7//8vd3QdnrnBSrSbvAEy/s7qswn46k62suFh+nroz6
f5/etlYGFGJoziifuUZRAQj3dcBbrCMM7ErAGOrx+jwsjdUsempeAzs8oTpmivIUl/R69BhofAwL
a6R38LmXzGJoHBmU4Guu0CUoVjtE+RL+8ENpoUQwBWtWPR9fpeU83bdFMkWen6tnh4vcS41wKqBe
0Dawf0ytP1WqPb5kdoXDbjn0oM1qeFYrZ8TCYpjfAPw8iRw6jqrbtZ6PPEP1D1I7Kxf2haUwNy2P
81H1xSQ1F7lVQofufA+g+I2dd+wK/MNB5lyfo6VvmMVZSviJkUcJjMZK+RFq4ldj2iufsPTo2V4v
OIDyboxUN+/1t7Ky6g1k/7Wi28cZrLRma8tvhyJLa7U8N3Wb7pykedOj/AkDULBH0H8zowcMWK/J
2S9kA/PUXFeb0UjHQj1zHcZjry73o+5/76325vosLLQG5Dwhr/yutZAMs114ICewBMesRTJIyu+Z
2dyqSBzLyNlHHK9KFv3sESAz0+bQD7+vv35hsc39myec3DwPZR/X6V7y9Gvqy50p8dWK6UvCaLr+
koUxnGfkU0djzpsqwy3jyYErbyh39NKaQ5MDjr/+iqXvmK04rev7vJSapPPvnApgydAH6KnuLZ3D
VK7M1dJ3zI8Z2Y6oFprS1Ydk7/v6rwQylqlA47j+EQuhWV6207sjJmpzmJJ26IHsp7WXEbEoADl9
wpVppaawNEyzY0YNbeFome+5lfOQFTacn+Y4YAUxUulS625//TuWxml2xIhyVKYOjpqbNd90CYTj
sjfhAV1/+tI3zPY/7G3VQOsPooBRqbQXxnYXe4H4zjwMcJDaASgc+rPXX/bXW+KDlE7OruZU2aSV
FiNGVla8s1Kh7LseIYQRhbKbQRU2ArUDlk0IQHh7eDNyI9Q63VeTYRyTRi/XDtSFIdVnE4dee2j5
VcQBUGXHfgq6rczEr7Kpf1z/zoWzdO4xjMZ9GVMB0F2kneCrOplp3/R4Ne3iyshhAdbIu3WJ4VYQ
hH8VqdIdr7934bvmTsMdfj2ZRPvmLFVr25v2VtBPh/a3EhaWHn9ZQ+92FDqopVfHNX2CztnE42lA
bz2yPnUPhUH134cHCYc0lWj1rCU/tOk5q3/Va/t06Xdf/v7ud1t+n9hOYGmuKemX4nB3xln2yetB
TV0f94VQY/5PqAkgKQjTdtGXBHncn4w2g4hmpd8EHNSVl1we9sHeMWeLFrwf8Jk2Y1HFSHmPsJoA
f600GJeePYsxqtlqeseSdfHMuE1jlNvQT7g+NgsBxpwFGJD2gEFUE+mroAW9PMQxmgFZEj8D3gLw
nnTw7kTbrbxtaapnAcYMMBVA4tVxPT1niaoI50NT9qqVOViY6LlF8BQJ6B6qoPameOXWSxz/Frik
tudMHlEdEcnKRl4YtLlVcF7nfhJbJON9Hm40/4fdlcfAfgkg3kPwPVyfmaWPmW3nNEBO29DBlgVQ
2O4nH7UdLUckzeiU4dAZlbfyMQtzYlze/377IWuc4YBengMA/5bn014JDr0fr9T3lh4/291mmJiW
pfJ4J/jZ6T8b2Kp2uJJ6Lz17trFFCMe2Qv0Bke6oO4H2t281HUy8UvZrB/DC1pubkdWo8SAyWedn
2LQvMh/u4iFcyU+WJni2qyeadRR8lOociPJ72gf20U6cO0Dt3U4MZfG5LWfMNriwPWABPjm9jjqY
5jsXktQBV8GVVbo0BbMdDV20hU9Kfx2O8/RjxDkOoTPOOVQpS//rp3bC3AWXK0ncoeulucjM/lR1
iAyW3QHUV3/nUqw4eS1Mhj6r9V14eCmQIC7x1bTtMjRXKbGZ5U8JMfj6VyyMlD7bz0BQUqWw4dRa
yvRgSJyxJyiXhSxWspql58+WUxYmWdyX2PXEhg6vgouhGqKob2lv13//wlVUny2kDE45HGUZnjMB
0KUcD2CZLsz94i6b6ASPRoRkuj6tjNbCvpsbSAOq7sMQwqM7edptqCdunoiVfScuv/iDo3puTOvh
z4PUplOebdqOR0PNIzevkyHao/oW3UGWihJcdpyoAOJoJ9UWOeXuXKIkvPcsrH+3eRUp8W6KYuuN
Jlxl78ZIIqlSdXGCelUjoqemqQoknBwVolGB3+c2a5Lxcyt17jbb+H4PGDevzxivKHuQFd/QfRIX
+fS9Bg/0+mQvLCZx2SbvDgUVHL7d5BoAxyb7gioPhFH9zqMgeP3xC7ttbjIbGSaY/kIf3AjYwSFQ
w+YGMoy+96Oi3ca2EawkTkufMTsgzFCHQANxhjpsfksP/R7FjpvBrFaS4r9Gix+tpFnSN2Em6RUk
HS7K46e+t/bwio+m+VPT420y3mZ6+pDYF8knaxujt46kxn4Qb5hGGVX3jEvGptR/KOpaLvfXA/Sj
nzMLAd1F1X/oLVDPCIPu/CKpbnobrUVcaPwbYma7UzOvfXMgkoIxbuCzZ6kYDprlJSePKt9T2iBH
pCcoiPYWQksw1tODZSHzgVuvOGWeUX+7vgAuQe+jXzoLtyUcShthUaievW6cVUQQ7y2zq2+w7hE7
EIbT3jTGaiUFWXjZ3BjQQC3J88aoO9sp8jqDepzgZCp8lVReJ/H1U180dwaMyDEbL8WypaqQIE5r
rEcqBQnX6iJkpPluKvPd9TctLepZIM79sdarwBzcpPjuTcjqK1Az/Hwlh14IvH/bPe92vhlPaZqU
qup6RfNLq7yHovvkHfLvsn33aCXV4Teg4+rmon4aELLZdAms/jb9fn1gFtC+wP//G7Uwu7pkzQIV
0HSADzSc0r4/YjlIvcfP7zUst4JCw4LS6jcGHLeVEVsIZtpl2b37rLLR2taESeFyMzvHaOZY9aMN
9kxBLO76hy3MiTaLxnTI7XyK2/CsKf5hauxzJZSVw3DhVP/bRnv344Xjt6k2ONIF53uoHWfjia+x
8ayTpjsIlARQP65/w9IozUJxppoXkfNUc9U8G85K7MMejDHdzU1Zo92gBCsftLA75pasEyyDogWm
4IZxmu+QK2qgjFbx3sKw4XMbcG7NGhcYUvk1OYEJJ0ZWaOGqJEKgfa6P1NIXzPZ3P6HgjEtKc5by
xfO/1N4hpKHzuWfP0/UpRXAjLFrYBaGKrwAUiSTR71EcWEPELhUR566llunjveY59dls02wTgELM
U7i9iPdsmjL6PYTOIXecrZKmhyAxjp3loPFeK/XnRk+d7RU07fVRG7PkHKJedhMoobYrlUD9p0d5
4pM7Xr3M3LtNkzmNqdsR7V3TznSEAuoXNNBfQT3uu6FYgUktHVqz/ZKMzpBORs/FM/nRjuk2TjBm
DNRtVCgbA4Ov6+thIbLMjT+9LoDWLof83KQYSJZw403n5fqjF5axOktGEIXXgF/xAX2ov0Gf+gl0
4ttlO15//NIvn+8SXdcrzA+7c0/6eOsNktKeibzr9acv/fjZPokT7DCyrgI4XFmPCMBDWZfgEbFi
XnnB39PhfzMgSAP/XUNR7NcQtMgXPDAMOxUp4Pt8NIt9J+LMFVNf3YL+reFvoQamjhLNESEvZlB4
eDq6aDe6LvuvsT2p56HX9WNjNgLZic8yZ8x5k76eIswxtJLfh18A6gd4I1L/ONS3TX3Ig1tfW1mB
H480ef9/x6GNwy6sNCFckMUXE5btBALdr5uVx3+8jUx7tkzSwfD7kp612xTBPrp403XZ0YF/mYzP
WoUE72fWizlvz6vQ3MYEjpxr6c6b2YsTAlM+AoNy5cj5+Jg25z34FtEEhLCt0m3Gi/g2ghfK4zgW
yp8Q76IA7fhYfRxyJfcOWZlVfz71UeZsE5TwPg3KqZmLMFPwSHVbdcFaGyfc0caVKLcw+3N+1miP
aGZkg+Pa4qnRvzTWN0X/VPzBwOC/C0uOpjk4htWeB7S7USa4qRHlSp2VXPPj8ANu8b9Pb1XL1EO7
cNy0egTBsvNbeyWwLUz1nHKlSygYqkrosYLnElxUosU7rLYAdT0gBLHLICZfn94F8Bm8qP9+g4FI
pROhOHFut/W+OMXP/rl71XYIAR+CAxIZu/6Qnxy3fjVuSTmPYPxXVvPSrOv/fXESIyEcRDEuSz2i
PH5z7FE598pgZVEtzc08pGRR7SsDx/NQ3aXBmxh/XR+wpefOYklSiSznKtmcKa69pVAl7M5fqWQv
PXq21aIxSAtdA2rY+tpJa6ZXu8PU+PrP/jjzNucIyUIDuG/C7z5n5ZPNaSb/Kb1TrK8M9sJczkGS
oMKaIZf8clHhDYltBUIQCOZd/+kLe2EOj6SmhXiNAVJMr8ZiF9VjvA9M8Rs7Df3W73zzt47B1N6q
Un2lYLQ0VrNtLRQ5oefDqVeMB2s64IKB4Xf6uWK5OedDidKegsLGvgi/0109HvUqR///7fpYLf30
y9J6l5R2yPwJFN3wRuqgkitJ/qp5PvZDMSIrKD1cf8nCOp3jtcpwzGn5a9aJcuzGqx6i4Ov1By/8
emsWrcekqavGNEoX0vCWNcW1xNgS8iZnZXgW1ql1efG74alqC6mgXK/cpDqV0xfqu+gjrwW0pWG5
vPTdw9tOSDI8Ubp1Wz7kYfxayfz5+sAsbIG/XLF3jx4TPLy1hN9d1vbZDut7VF4pQSPQHqrBCb2z
l8YIVsqyC8nSnL7SBUVIr1mp3AD4F3coSOEmYn4obE0spjUWztJgzcJzFKCVNVF+d6s2+G5F8QkV
08/db805Xg6HFdmi180sT7V2EzhIneESUyODH4b76xOyNEj/E6qxPoiCmozSQlxLzexHRPseNU3i
6t4fqhpb4+svWhinOVhO64cSRRGzcp2pvYGqh8KQNq3Ruha2wxwLZyQy9rgpW6eqFT+LEYXDqvrH
kf5KyXXp8bPt3EsYyY01WScEbsrun3Aa0LFdSez+Quk+uDrJ2VZW1NAvRWVULjei7CYrexszOWFj
bTxUbXwYjV7gTDiG9raYvO4X9pPgvQOvv21QJfmhlorjUi9NlE0Gw/G3TTb/VNp6th1E1t9gCaY/
GSk+uXas5L9MDMVR9cJ8L0RJXcdneqqHVkXANbxIVSiYktvSg/OYFBXNNmPc6pOW3cSaUPCQ1qIa
h2M1/Ne42LiHuRF9y1GU7jdtlogE9ZlU21nm5NyMqqyPOPYZCI1Fo/OqYTj8y3IGHcGVFvxyYGvy
JHMzPhqOBjumCOv+S+ob0y6TjbXv7CJ/wQt1eAT5n+6dvlB20k8rBNh6DEaKenKRPWy++0GEOaKG
tRg6UCjSoGJdfJGFCHZGrdVbxE3AfmrSWIknC6tgjsfQi64y1HIq3Kk3j0Pf4pjQTgUgE3sN8bEQ
Hf+HPYTVh5Kr3ItyvY63aYjYiDT9u6ke39Ab+Y4Nyi3S7itJ2sLOn0MWPTtNPIFvqRv2sEcVzKST
i7CnopW3qWXeh0W61ldaetMsQUaOWp2yorFOKb5zzcbrZAjoGmntXlbyiXJm/QSQFgNSsxie0tRS
QeviC4CIhgHuKzczFQk2Kz5EPeoWXVzJ26zJMKVBNGjlJy4Fp1kQN1J/ShJgz27r4RIqfVW9KWCh
3FwPfUvfP8u0eS633EJH9WmkqCa8zn5M0R1CtkctCxjwTarepIYsj5973SykSwstLX1oaAOjNLVn
ZyavIqM7OQZyem5UK3sKugHFm0+9bQ4/VLsi8cUwRa4NoQ5LjR9BiHpTVwfPQzg52MjYa1WJhUma
Aw6b6WLJZ8SpK3FE3OEVNNwKlKBXlsDCJJmXv7/LTEpheCNuZYVb+qpxg9hbeERsLP+nSMbmW3px
MuicQl3Ze0ufMov5Vafj8Z6YEIcS1FI9A2EeI8qmlbR/IVCZl7+/+xTdqGNTH8PMtdV4X4c+wobR
qebifX3Glx5/+ah3j6d616S44UZI647yYYAo8KczNQSZVcv+FMzHnMMPY5xoMjUXieuPMjxajVAA
RXntUfrC2n7uK2ZbPnTGHktDCWE/EygpDr0ITpAqbJyfuTBdf8fSNM82/lgblgIFOXWxGsj2vbRw
57KUbOULFp4+x+31nk1jNmrMk1WKcBsKJdsXeI+u5DyXpfhBWmLM9kPLCupMSg9uq8DMyA4S5dre
uAW8fX1slp4/2wIkH0nlVYXvqubZr25FV28RrMdI4O1zz59tAgVN1ZY3+G6tlGoKPHOqvko22pHc
ILvVuizo99fftBA5jNl+qAuYgxMac66qpS5JzSON8y8GQg84Ahw1D/Wc6+9Z2Hdz8B6mwW3UQDBj
xVrFMUpHY+90oXbQw8T/3L4zZpui6bGR7UXSuAppG2ZtddbvHV/RNiMuO9+uf4a2tG5nu6LuO2GM
2HxDmbEPQ6jABy3PGNugcF7ejAGuccNjRborrS91GD/33nQI25c2KVfGcWm+ZucjEnK9PvTcqqI8
Tv7Js7HByLBvsbSJml3glPLNzk2cha5/7sI6n8P9hriaZOb11ike0fhrils10J+QPN3LPjtcf4Xz
8Vado/1siEB9Z+vlRYMPmykkk8PGrY36dxzhOu00JE7dn9I3VnbWwvzNoX+IHISp2tIdkGOQ3euF
DJ6lOdnP1z9mabwuf393uqQDbZqW0OyqVQvt0Ogu6upn7KBpFwXoDl5/y9KQzaKDpsLevlgfuiY8
RAxTUm1fmYhs9omZ3plqU953VRahOWrhGYqS7hoA9y/I4YOwOif0dmrbaAa2pC61vuFhqm1c+tSo
KyQqzWI4JrqXviRI9d73pYnhY9jleH4E/m8lgOOxrVVThbyKAdlTo+T9T1J3QWG7FXLtUFkgtZlz
uooWyhrr7iZ3h1x034CGa7cmUgA+BsgTEmaNQF1Uqp10MXjv7xUVeXfVaOwDKyB7shVtfLGKqV85
JBYuROostHrZlPm4/4JIc9pTqMt7eN+vetzconC+RQX1LhgV5ZMbVcwWXorPpt5xICGAWIIfr75G
qCt65o/rK25pXc+iXlipxUgdzXcdvPWM6fVijqaNX3ztn+vPX9qVs6gGuyfuIszE3CH+YarjpsMi
5fqTF86dOcC0RJ5L6D1eEmHo7ZWi2ndmdqOnYmUrLvxwcZn7dxueLrFjTIGXukVlo/vZRQgh+c5a
eW4h2M/xpQUClBnWvr4r899ysneKk9yo9lGPwvssfvzcAM1CViGrzk5bphYt+w3eVVvDw8/kk0XA
Obo0wzpTBr1TnKs+OvR4Z9MvIMqvlJ+WJne2w0odS5Iy6lV38qcfCWaQGxsNS8UD0P25wZld/g05
DlZuWPhT6PKYIlMLIe7YVtPK6lma39muhQodKrmRlueq2453ldji6TANN9bnCJE0lv67Oj2Et0Ot
xuYbLuE29MDDKurWoHN5fXSWFv9s19qTT1jt4JNMLJ0pRwzeDj736Dk+MY4wcI57UitTQwm986ee
wve4cjtY+N1zbKKdYYacVKii2gbuoWmxh7myvz4kCzM6ByC20zAB49GLs5U/FPq0BSRoURv9aazC
xhaQxeYcgZipXtnXNn1DKoZVRD9a828G3chxSEC/G7fNqbQeTdVu7E1fhfEdovvdKe6d/nk0pI1M
MNLBbMNUOaMCN2Gc2Ga/DfT8NxUi3TjfSax7636N7f/xIQizb7YEda3q2x7LVOHgkub41hdVN3+2
ffDPlItHzTI0ZOeLlVj28TEl5mWQCdSOWuM6dYLhfYIz/y0Qk7HNQsSGDK8TnwoKYs6/rB3ZeZo0
vVMS2yctSjGMDABmOMnP62vo4/ROzCsgF13uCoU3TBZF9Rym2Ex0Qn9Sx+pRFdHPOJ0efb3/aWjD
2p1iaY4u++TdIWapjlYMPXE/jhGt0ur0NY27O8piZ60LnrH4LCBUfmqDiHlxJFOGpqQ+pZy0/hzH
/4YVBkA6zD1MH9SmW4keCyqwwpwFVmS+jTbHCMpVM+y6g6b+f87ObDlSnNvCT0SEEKNugZzTdnq2
64ZwDRaSmCRmnv6s7Kv6OU5nRN10RLs7IAENW3uvvT7ntptG69AVvE6IZwMuwQCFhQh6SkCxqF/z
Cjq+0QMh4/tv+PUSQ5e9nJWWni94mkFw6f7keQtvfVZeGeX/2fr8/zAcae7//V5jhbaAbnT4vjJA
J7FQfFLLq9dlWtf7gUJbm7rBxpOEw3c8BAuncz6mytIrA1B1pIb6zkLTs+2wh+ns8G+gcwBEyH8Q
jTnWIj975++xIsIMyLiRG8BI3y28BxXKN2/uoQ0LRpjIu0ctxZ/CH4HULGHg63grBiv6KGzBr/n+
HX69ltJlyUJgf/G8wE/hVTT6e29wYFfZD3rL4cC/BQWzBs+jv6aduHSzxTpVT9xzhkFjXEomE2CW
a3hjTmofWqE5uFPRPSKbR7bfP9mF0bFMTzlV6MKeHk9WszmhyoZjdPHw/aW/DonosoXUFSoLAfNI
d4Ejf0g//TU48nbE4v9vlz/f9q+lAh5cVQDyI9/L5i0HU7BQzTEfgyvx3KWPsFiIsN6VMuSc7YAD
a7dFKBNf+re+zB8hwOyAiLOfv3+MCyveMhulbDELhWaUXQptZ80jp9Qg2Rigb8bYLazE1NdUGpe+
x2IlGqG19oHHw/5XTTkoOVaYcPjiv6bAVF+R/VzY9ZZtpRB5M39CG9euxjSh1rSBnf8DXKjuvYas
v39fl55iseIEavSryoQgznP/Bwz/wd2ZtARMBhWg7+9w4YssM02g63peWWMPao28zRzzC0XrO7tw
bsDO2tAU+loQbL6/1YX3tcw4zTC4AQ7dSXdDPsSlC9xFPNk6robhyg0uvK1ljil3e2j7SY0AoaDm
OQN575V7udXCAkKwK0HChSXEOT/cXxORoS8I2CyMIWBtNkR6a25f01Neej/nx/rr0oM2Xm4qxDej
2c7pmcvzwyle/f5fX89ilg+8kLNnT1iixkeGwz7Tv8W1RMKFFWSZAAK80HhVg5U1d7K4c+DTOPzy
yj9cFZFLn/9t/CymdG+jX0mBJbgP4TNQvY1g0Zf+I0oCq++vf+nTLk5tEzxXnJqCHFSD0zcV2SGU
5ZWl4tLIXMxjmTphrQFR2aUCkYAC0ToIAX+brgz8C798mWyBjLTT3YyZVXZ053X9Skj3SjLtwodd
Jlryyu49R6XpLiNtbMku4gOK6NCyuGhmKaW48gSXbnP++19jn3e1UFbLrZ2hn3DIitz8p/FwIwZi
W0CvfOALX2HZ0euS+Rxy4zUVALiCuh6dc5Mhtp/vx8+ly5///tcztGFINPVda1d05jGH6tbTOHqZ
afz1b9dfzN+uBgFNzL61Yz279Swrj3NVHJozWfL7G1xYgKjzvw/Awtn2w65K8RH+BMEDPatj+B0d
/6lOBMjS/15+5NPUwtyMo+EVzMEeSez9SOpiE9juNe3qpYmwmMKlp/y+Agx31wHptxOpk8ZlkMsr
c+GCWpwuG0MRPsp+hhHwfsgnAiZmCopZaXdTB89brrchUiVxlQp5TKe03IF4B/Z2wL2tXWTNsyLg
0wGcA6EOybsTXPrHhJYSqDmf93HjI0VuUfGzblO1LhyZHaahVVdG/oUvu0zr1GPK2r5FnrdJe3SX
bDHob0ELwxbj/tsKt8ztoIeyNaKmWIJysQPXFx2/GX8PNLvyBBcm1zLBo4JZts6AfdcKYMxV2dnZ
S7ohwNiJ4B9vsdjaQREr9ex4wU6jpgwNGyjQIe3DiFa+m3w/wy49xfnvfy0RfUA9AXcnxL9w3duM
vD5/fd/Z9OSqHOzSLRarRB6kRQMSS7ALWLgydgqcZbe1x/7KIndhhi17SxnTBW8VC3ZO276Jvk3a
Ahy879/OpWsvFgjf9U1g5YztAMU7FdxD/PmPsed/CYu/XnxbcQKfRSxtXcnEPWR41Uve+T5yvzV5
CGYSXMkR/CfW/iJH8F9f9l83gjG4y9GCXexNqMCqBFcCzJu+Lr3fvtCgzhUmXGuS8k3Jc4/GEqDg
XwydUzzObBHeCORfNzAwE5EL1N3WsVx3a2rHvHpGYqOqS5PDSDrIdzyf+lUQ6vyHyv0cHWl2mt0C
oG6/ukM2RCqHLFOhGWHNgMDbaUdOCXC49jrA/7cSZdW8A78ID0iQGWc0VULXElW+8RDWWtDUicaB
P0vb/MRkq+FGa4jZBVCkJWPmzBX0Fmj3QeUTEKfRkB91XzgQS7C+OgVdx9Z9dawUGtr2RoWpQsHK
yxO4soyxhK9F1E4j3ShfwCIsqMo0EpWXv7RYEmPQq/tD72Aq4P9OD11ZlHcAXIpN16QlDBiYtEDX
HtwHw6xgI2lhPU0AN8JU2/Cdw+cucbk/gRxYyAguDt2BlIZe2Xwv1GDp0kFh9l2e1jwDHdfh/p+Q
DeRoWIhCqjTIcMInO9yBryMSDUkYzrMBgyutA/6hKGfwOl0PYhslchk589Q9sKzpdz2izSuZ9a/D
J3vZ6OUB1wj7dcWgJuHJ6AcgdFcx9T/FALq13a2/n58XlpalvwOMYAqeeqOEBxvt74FDeCez5exU
5bhX7nBhn1o2TqPLvxht6JL3oC8kKXsjrNh2sHQu+mvKigsGCXTZHF24KfxAQpkD5YWcTWwbO9/Y
RZCeymKWCeDSOUwJlZz2sxOIn/5EujsDH80rx8dLr3CxAbhhyBAuoBFpVv0Y+xgd4OYFgEnpzrsi
E/x6LNBl+XvmSAoyM5IDWMYmGe0+6al9amXwPNXzJw/b+38bDYtoUTlpb3xmACxn7Mkn6bMrAxT8
3eHKWLj0qha7wZwbAF+L3NkXE9sOwEvGVpveNIV4+rffv4wVQfwbxny29zqlZwlZ8wB27A6ei9dU
EZc+xOLQVyoNhBH32D7zsFryn60rADtvkxFgS9f6NzSWvWyi7m2LaIeAIMfOoMa8SiYkvUd5rUPy
6z3ZXnanZsJAnF/Cm7wDYCDittrAOOfh+y9wIZ62lx2kng4rzTPPHAC3B+hUA0K4KuzWaSFvVujx
tYSfflb+GP5pMl1FIAoW+xKtXA8eMupwYlXDsE4bLEEugzXaULnkqRhmeAqNsyp/BEGn7jiDq088
+Za7gTlVfaBjH3x+//O/XqzsZZeqMdjaiYTdpT9j+8v8BhawItSohbMfE+utK6eyr+eBvWxRZQ5q
Gl4IE4FZd3tlxjggIE+Bi/D9U1y6/GIa57qurbDLyIEip8i8Lc3KiPhX1qJLo2cxh0Ploy7BMtC4
G/2BmfUBk5NrCpNLr38xf1mbwzVVF+QwAYU1GPBMgi7q00ekVa68mq9zo/YS3aF5nvNON2Rfd+y9
LemmqjooKTTbu4XfxuBnrVM0EEf/9CGWPaqi63yaZYU4VNVnUaGHh22s6drx6cK2Zy97VJXnFyrI
vGHPR8dEjgS5uXQ+5wD+JNQub8EIBcmsZgSGf+HayqwrYuYLo2vZvTrNBA1KM0fNMeiGJ/i1Wx26
UwT66WDW1105e174TkvUBKLBHIXn2t+nbh27XMdTBUBbP0WzyGJHIIXkX0shBRekbsAr/+8RLlNV
6+nGTfe+PdVq5YOyfeoblm5bvyxPAwIv6DKCTK1HiCs/88HqyK4Bz+k3oOYwhgxgXIL1iXaAmg/T
+JaVTQva/Yy+qKibWvE2deHw47yUHUaoeBSkKcDZSQ0XPavu+giluaqPekPcE5FWsJ4qSreB1vUK
2F965DN4ZKWs/FMb2uKQWxl9rh01rhvl8FPghnw9oOiFKJVYb4FHqg/VG+g/W8K66Hy+OaGaKeEW
O7YvGZAk6FQq4b4dQVPb3DLlicSdgmIjbDOtWJZZa9ej6iCABH7HccZfjRAcr9MaNmxRbvnlRtD5
XMZT012Yq3HDrCn/Aw26dad7ezqRBg0neSfMytE5QzoutQ7l5Lr3ttUBjlhJqOAr9C7C8EkPt5Lk
FPSiwsxre0iLtT+16s4qOroauFsc/amr3keATzYE+NlPOjX0CLnJC8Tu/abJph1VzQ3ainhiQbqU
SGuuE6zf2Vqj9BXbzC6SuQpveQCOc1qXUUrmNzrCviLX7WNVd3Xc60rAJXs0UR96/d6mqlojp4U8
nE/mtcerY15MRWR4sbWzeTd5epsD0lxAIBR18/y7GrybbNTPjcnF2jlr42UGpEEBdnwERyjQ2g19
LHCwjqzeIZFRbrYpMnYqWKVQEGZvvlv8IjaI72VTu9hnaAZfFHFvwfAnsstiiiUvX4yEq1gGdRBR
gQQxmU0Jam4i8gJ0ggK860QVUyyGyfkv0HU2MzV/Wu69+1yfAl5PEb76jmC3A5FE7Ch1aQKoURfT
3vpokX1HIVvPSXqu2tSzD6KRnaPVGl5iicj0nQfDnoRb6Hnx+hRp3AltiJXw1tNY3Z17J44kzH/N
qXoAYvFUarjsdfmI/yzpB2SUR6tynlyAvh8k8T5wgtSRrXMdQztIMNNaAoC9E3wSk985YERHDh1M
JIix0doHT6BuFmzPAxewoMyK06nEWtP7Oqm67hH0mQx093KHWMnaDnkfRG3BPseJBZHLq4egtH7A
SnWM67o9on/ug3n5w+jUceO2z3B3fVGd97tlTR5NpDnaZfB7JBy6NGJYnIkWVyNuB4w5UM5dOEdl
mMrYc/NjWmU8sVHIXhnh9Thj27/UdPZIRm+kV6BpLe30bVZOO89VD9YAa0aVv2J3l7HdmTXX7KbI
Z9jv1O84n9w0rjWiO6rflw4+cuiqo5NBwREqQlfM7UzSB9xJ8tIziZO5twiufoae9zD69Knm7q7x
ghOOyVVcEucGahoJzrcNC7qR7bopALSyuqOlfqDtfOMja1qnEPCg6LgVc4jGzvFJa+fQlmyVtuYm
lNMzlS6PCWomUeHyveuX97wZt1Y2r4PUXecA87SkIbHXVGta6yxyGgRoLflspP1mxgZuTr5yYhz4
MXx7dWOCymzRyYiJ4EEIxeHCF2kj+7ij9I5wFiO1Oh9NysC6ZBMc7ToncQP/sQiDBLkCtJpgPGFN
s1cQfswrSYrfyMQcKbyjMVTLaBqKIIZT/ysv0iRN2ZoprqPKrjcpOpZnSk/hZN6qDhTJMBR+0tRO
EoAsiuU6XE1u9bvS6sNk40YZpG7QIwWG9bjW6Uy2s/EjZLdhaz+tPAkPuRZU+IigP4Eic3ByPUiP
oXi7L3nmJ+VIvDiQ0xa+zb+0k/+E308fD3WXxco1H6ljP0snbyKYAoE8YI8f0k6RhCl4cN64oWwL
INcPSVrHhE93DDC/GiuFm0kv1nq2tzmsHqO0Sm9EfSaTzvMOrnPTTVCinT2n7SmtpzvLYVM0EP+l
tjCAipINJz150USnk0XYDYE9WUenVZm2j61DfygNU5omF+NHUTr4PoKTqKESaapBH3Sf/RrV+JD6
dCMRGNVWx3edSd86DJBITPpmxAKJnWT8tEh+g36s58G2YSpL083E7Coa4OJqfO9Qp/6DW4zF2u6h
jbH96llAZB8pPaPxW+fFOhzsd9tYN52wD5Ua/yP/rP3KsCN11byyBdbtlgerenbczdCZO23PJvEK
vuMNSwSHZWyhMRCR1MLi22H3m+G7M1vvnbGPvRv+nm1+Gmd3hwXnp9IwfSI6/xl25oV1yHa4nl6d
O8rgtf3MzjTwcqYbFwDZqEGawIOvZqykt3NqHJM8M21b7M5RqU2/CeBMHDnnVot8cm5pkx1mhgRY
pmeAZYdHTSB+gT5rZ0xzYpWGsYRo3uigW3wFhmR04b9BgLZDSIGsWU+OhGHR80lHkIZTw7qV+R+n
kWh/qYc2zgo8HRJxf2wD9LbygV8JxAZGWcfQSn9La0IAQZoy6WT42HvZvZqze+Pht/F02pvaVEnt
wPleCtDU0NTN4hkduMmcp3ccowU1Ie5Ah5D99KBBRS84dvgptIYYL9+NqmK+HyR6kPuuBFvAlU8W
gDpxlQ13deFCyVSvLegiK4yrkQqFVVr7AB4IjOqa2UlPlERXGkxUijl9bQ02VyRSC4zU4pkyc8uH
6iZHLlOY6iGr85Xds23eDxm6weetzLxgq4oWzqae/xEI7yloh01RSCtqXKnidnJobCAPi8LaXtlF
+lDA9XHABI5dIuyIt9Vt6+c6acxcRLUhQ+zYTbUidVeh3gnHMZn2GhTeel5j8IxRP/HX0XIPbgvz
oJ6RGObI9xOCi1q7v/0eULfMohDVW20MR0Y4AWrzNKOyExpMvjqrYJzXu8eKYyPJZvhNtGGxgeWU
DyKr81Jn9s/K9Q91Uz2WPYZPmTnJiGQ+Vf4WNumbcUSt3TCjIwGWdMxtazUU8D1JOXDyRMHWMHX/
ZE2LoLFzQD/uOJwaYU1jq65Y9TWM3CfLz2+FxhFGIFG9atBTuaIdRO6p/kUnJlbweNJRwIr6jwvE
lpfogRuJMV6Lx1SadTD4Gxvxa1QO4tYLgnVWdK9O5r/pHEUaMc83fTu8wovyUUPtGhErfbDdIox7
d3hGJuxdOmKIU5InlT/AbxcWiFEjCwv7OlRHRLOPeWxuSgg9Uck7Sh8qG3CVkRVovThFtWDtw6Ku
j9LaK33EP/D2KVNbHXxVYnCERbPh6Jm5o4ENPGzWYLlsFRyLUi01stDSt36VDljlidSFSRNT4r1n
8ORNY2K51R2Ze/DqvNJIYP1G2BtUgz0fZE1cEjedIHPsIwooYoMQ/zVEy8+Y+J5CfIAMUrWZ5Fzc
515f3FDXEQ/IxPMbpZ3qMdNusVGWJx5cW9gsEoNfp3FhBTjAuoqwUz6H+rVHE/aROPBXhMkdmncK
y+lO0mXDb19xduYP007HGSKxLRKYZpdri+ON2XA1PgT2WIO/RtLgzpmx0PC8zvPdbE+D9+g0aHGM
K2yeL2gQYrGGInuM8tnq7ag1GBNJ1qLJPCldXxZRmJ6tIxrY8qV6HrF/Fv5wmvFLXz3dsiuJ9QvH
+CVwy268mbgwqIb0EXQSfENDPQSb1d6r5n8qPNtLF5FSACg5SXeEM52d1GqITNitusn9twTN0keE
Ai0wlBjS+3SeyT6UdNqkKLitct3JK8foCy9pKbC2WxwYKwARDi27kXCrHtx48o6Vd00t93Wq0g7P
+Zu/qlYtjol+acFJskr5/djrYyVR1avz4rksRLVBFvxaP/6lhMAi3YSlo6A1n7ODLLP+QyP6fUTZ
OF/pZs7W/5ZIWSSdgNRC40s5luCci88R59x6LB+pf637Irj0CIvEEwpXOfo72uxgRp4/CsjnCkRz
NNsQzPAtXCG6NSwN9HqWwvsTkjFd12PANwxcmdjYnvUE31yz5UVtbwn6aO6o1v0zQ8rmJLt2DGMn
DbsTA4zGjljKsz7SmduLtV2do9BJBZEfAsww+apLpNPLBNZB6sQ7OsMFDOVCjzgOFkmnp5t8CtVR
iF6tGRqC9i5sMiPkmYo12AtIhTo1uSl80xUx02pARwL8iDs3CQMraTgtbqVl88PsBWIbziMc+NB0
Ais+OWwnysd1V7RylY/wLcpVM+4ZwrWT7DN37Y65XlPRv8t8huutk1ZvqcwrONxlCCpKx92ZEQ2A
xVDCM9B1qj3rSA97QjuEwR/q7e3Y8buM52bl6rBJqh5dLtaY1uuOQT31/Ri5MOCXvQQiQCcK7AKq
Q4dul3tYUSg0qFnOL5AGvf0sOciSpb7mx/vlzVy2bJD2M9ZkhDeYXaI2saWtDy8raWynRxungbG6
hqf4MtuK+ywGZjPbswI1DKZ/3DWrFmmQU+lo58oqyrAW/L/KNq6+KGcMKZ0URabtEMgjlX/gtICM
1CPvhyjVZWwTZK7Ela/z5Qxz2VKUiqShACURjgrGH8U9r/rgwHE8O3SivmavcuFdLcWoTKRp2om2
P3T2XW0/p1cXuEsXPg+Cv5ZSZsxoOT4u7Orh0fRiReg1851Lr+W8O/x16WkwfcqV7g9Ne+xwagOX
OdKIfb+fEpeufv77X1cnzlwPrMIoZZZS287wPKLe2O1Sbf58f4cvdzF81sUukzuApjbSaQ+uoi+p
HSRsJDvbJRuq2JWN8sJUW+pQM0eXfT6X4FWzIeHys+0/h/reoVZ0HRh+YSI4i/0lN/AgQ54Xo1N1
2CTb/oFJaJ58unUUqWKvbYKIG33KS/SGff/mLj3WYmZ3ucdwIsabg8QsMtU9CM9JBUNUkT+FxTWf
4EvPtZjgOIAgvTWT6kAJkr8OO+g0vVU2clRCV2/ZrJ4dV/6mfX7tqS5MlaW2tGo72Kjg3LRn9fso
H1vv9fu3dWEkL9t3qxAEgqrDFEQ7yd74el2lxUk245Vyw4VhvJSRDqmLHGyFhRA67RCAAIMwTI+v
OVI/3//+S+9lMRMr01ui83kL4M7bxFEGTT+/v/DXIhaX0cUMVKhB+BD/wH3TSUGCoDbSAxbLtkHV
78xANoFVvQxT+xsynlUJTLC0WOKE/E646T1Uxo8umx7RfPDw/c+59JyLWDCEy9PEJdYzJCGitKxx
GLqy0nxd7sKDLuZoW3OahtRqDshC613Z6mYzhf4cS9k3G3vurLU9wTSaYvW5nbszpVYgmfj9Y10a
fsvJ2lojisEzPziZeQeqZKvGEjJ4pp++v/6l17aYpxaqWnkZwuVUTenHbIs7F8yu7y99YWgvdaLW
2TEwpTBeVoy8VWP90M4FGlRLBobT0L19f5ML72cpFYUweHKFU8AuN3z0rdvB+8mm++8vfeHVLFWi
tjZD3TeYOTWgiu2oIlv+/v7Kl370+Y39tTsO2YwOSgsbS0krZOruEdJDDv+PFz/f9K+LC9/3cgbu
+wELoR6gCFo34RUHia+Nc+CMeH5Vf13bkELLtvK6A0/5iERDN2DRYi3ATE2zKzPQ0wMt+TktFkaG
BvUdAXARoTbRydTl/YrA1+ZJM+Twvn+Rl4bYYtL7bjlN0GWfPcmRsJdochS/kPOK/fFaF+qlQbCY
+8HUK+7QDI7JLd0WxtwQD8mL73/91+VfvM7F5A6UY7HZwZ6FylP2G0oeKDfVn+Zd0Ci/Ve9OBefe
SPz8/m6XnmQx0xtXw7e/x5PA3EZuM+hGEz+vg+0/XX2paPSJxcRsDwzcm1MYvKCscuUlXZgrS53g
VDJWS511h9lGlr22E5V7cY963fe/+8IIWooEg2mikAnCg9xHy7zbp9DwOVDSB9DVXlM6/rchfnHY
WaoEqcqhk+hwD2vbr6c43ZBVFhcrZzvWyXAzH/xkjo/Dsb5tb/NteQ9g0B1f51emiP1fKPHV7RcL
gsJWheUgyw8cH92JxxRFulm3FPW6HiIAx7bDp8wPyxMomWkD40SAhZB696xb6GP1G+tnz49nqBjv
kM2DNWclAtRhfYsCotKOQ5aktTXte/w7WhnqAqXEgQG5WaA8gDwvvFlNS1ceQNhRDy35WvktzEvz
ok+E0+HkHrA6LqQmq9m2GWLSsNmXmpHbAraqceZa5WkMmuDTKbMJFhu18zaFoG26Tu6euBtkB8/h
w1ryHvnviWX3hLp61XDjDlEBVufWuKP1DO/PbgfEO+rzqvQSK8zzO2Rcs8957JHhF9ZUbFDxcnEJ
JZ4ap+rcaCat+s1MmSWFbbJdKMfCj0zjDSd4G1ofqWWCI4XyACqKgifYiNqXuSmL1QAm3m9Rulbk
0bJ/7kavv5VjxiPZuKjrOUCpFoFWj2GDrLoq+xYIaN7uFfL/2Bh9uEEEQ15tkVdj27lCAdly57Re
8ZGnm1yL/kHDJXdFdeXfdXhtN2RGfZf4GX1wB6jfnG4iqHTDj/ZtArE30jB5XxtqWxvZ5DAxLAiq
I3lLD2SkJM5Gi+2gE7djXXg9xymwc1ezVQF1PSOR/Zp1HKYXSNDm23TKxhq9KcSDl0A4jau0qIYb
izrqqWYhirtOnucHp9GvqaxruJe27CdhfCoOwBJBJ9DPfQILEOuapPO/TqKvxvViM0JbZp6OI2sP
2dG5CzftzlvX6+EmB6/2VtzUh2Zd7PhpOMpDuaKHbJ+u2FN1Jba5cIZacn50JQX8TRF2EDP/RHPE
U6fbIUYW/qOfzL2wrY/vl6cLi/YS+gMnb4zpBktHEDYRbd6gHvn+wpeW1cXWUzkClnCNcfYuA9tJ
li5tIzBqJgeiIqfYfH+TL7VULiOLLceEbUGtzmoPfaLKVV4nwQ3kP22ZVNdIbl8/RrgUrHp8rEIw
kZy9lpidEAn8bATOIaIJrpzPLt3g/Gh/RTxBXcxlNuOQI/FZxWNei8i6ZkX/9SAKl2LMDD858LJC
Hmh3HOEzQ8Ei4oW1lVRt5FSsv/8Il55gESPJihAQJXIoh8PgN7HMvduT54l5/xRWhIz+7wtqQwnq
mQVeBUyKboXR6O28pjP8evCHbDFGh9prdQ9J22HudDRZ98V45ZX8dzr4/0sHuLH/+6MRTnDPMLx5
x3aaAbWo0VUJ9iWsYgJ2XY9wuUNuZGgzOGL0ZPY+CoftW4NK+NyKV1SA0EwT8J+w2LIhFS0nZOHV
sO1y2sR22F7LK1/4cv7i1dogyflzawEz7R4n66EAbnX4/f2guPBql+4jEjuVVLM/77Vf3LVB+xBa
19oDL4zqpeNHV9VFUzI431A0LyWcDK/diO6Z1GyrMFvXeVf/U+gWLt1niyboejqNYt/4Zudnf8bS
XzsjSF6o6H7/lr5OYoVLiw8mMDrAb8j2KFN2MWQn/tEaxbSfGhsnWWoH4t3jvf+Mow5WH0sJhFZX
7hycB/kXQ3Sp4MXOHthFN/ADqqXY0joGm9BNjf4+L0aNJut2VV/0GIodwBuVbRDFBCot3xw0ep4g
2exveInOEAvNWg9VRr1NVbRQLaI++jJjD/8UDTatmtX5S8U1jMD9EWCqyLMz9mJ5asJ22hF1X4as
iUfbVrdV4AIiknGoImnQdqu0rqBQb1R506VPlvvh0eoISeqqryCNGX8UhRvzet67s9zZzbACXC5C
DiUuczCprCgHvLXs/4xcb9CCb5gdOzj9GLjvYku6CWvcjsYWKCslZn6JHi7O0NjmJKp7C8yY4CNA
BINAJbSTCnFXreW04cp95HX1S6G7SxY/e6iFJnmXogujf6dzF9VoKDHtuEY8loyp3MznMynZAWEQ
00pUkZAB0jpmx9BbHPlUzFF3BsS14R0d3oljHdD5EkOMuzOcrYLMPDfOtAkG8exTZ1cYCyyv8pBa
QwSvOUSCVsLm4ae2jLrpFbAcaezJ95Dle28K8qjL519z5dwH8O5BDL3Na28fiPzENH0AAl6uIVZA
GRMdDDUUA1VidSEgZRCLagRpPpEbF+R2IGPyErFequLAuq3ovW7KSOOvgK/HIZi/UGUo94NDUkRo
ATzLFpb2VFE4BO7R5LWanVszlTEZTx2a3Iz/TpiGTbEfCQX3xnFdDbfoCc/CzagZBKLBbs5JpDo3
zs8PrwD0AUVPPVZjkKD+jxV6PupAb9HCtpIIiV27jysfBUvC4z5EhnAQG+FDuoUec9OVGxUIKLUg
EnI+hUOQtHvR9Uctj/XI4zZDbR2eq3dU3Qa5fTP97PLIfh3RgkZIJG7R1eHu6Y29rZ2X6UA9/GRo
7kILahC0Yf22B/lpm+6Qzk8V2bSpFQuMONTkonzPxJGoTSZWMFMizis696ERSF8MRCdyVadbfZeV
G7s+AqKGtov6yS+3xYOQBwOlRB7j8ng8m0bBztW3I4L1DBK1xzbbwz1fAlHRxvOjla3G8n5y2wTN
QGkQV/oWJTo93COHDxlY5pJVp6HWJJBSsDJqXoLXgFlbjHlRqkQG4dqFxer4gh4EEONuA5Sb7bcO
/8y8u+wkqm3IXui4nfaem8gOtgAe+gdep0+Lj2+kGX+0HkZGDkFdocedI3gfoS1+Dd/60roXysTT
CAYCSJtei8m1DvhZ8PJChsdsvknvbB86rNJetUquZD5s/DYp3xsfRbkptn9l/8fZmS1HinNb+IkU
wSCQuGXI0fPsuiHsKheTQEICBDz9WdlX9ecp2xF10x3tiM4kQWjYe61vQTvYqN1alhAdy6SXLMPr
gTyMpo9b5CtA/IqkW1RfSZnCcICZgY64TbHDrzrnZpz3fXHvdBcr3URMJcJ7yKFg09eVvWdw58nr
gVcY8wmBCk5cDZDbGsy7W9G+zAI6gj7W1e26Zu3sxRhxNbnGeCqR4BjFAqCsauuQzbqjUNGi0e2B
sYnhnA13UFwJ5JXbFEY9F5mPm7oft2R+n6atix/5q1apfx/QxDQ7561cd3AOdW+zRM8ngRSTvunf
OWY3nZIqZnhf+FXEfuHaoIRfhrglN8N4cMKXglyNDhrft1iD0EeZnkoO48CFHi+GOSmLDRR13OxJ
+ByWG2jc44nehVAQ0csVfepwvdTjTq57WyIDd4SyNpvUwYHXq2Qxw4sfBnHA8QeIBqvEsrh78BWc
TV1co2jRia30EJRcXc0iqdHi5sMFxDjJFOIwB5eJlzYkY63Fs8r8MamAqiiXZ1X/6MPb3Oo0Z+rA
Gky5RsZB2Fwrx9tzx9+V7RQ7yiRdjte7PS7tB9EPUr0ZBtFTfieg/169D6e9LMdfzuzGc1klvesn
EaoAZiohDIUknz0rK7YNNlQzYHTlh5VObMGvnLzX2d91KNe33rOfD5lt/NjRATSBS6LbIeX2JkBq
Oi8fB4kO9/oqKohp1WVHTSLcR8afBrAfp66/GOmdHVog055091T1+8HZFiha1P2cBPJKyybppxwV
JIUra+NouaaaxTXCmMRaxGLG7YckDlLAOCLvotgT8QuFBTeqEgfBmaiRdY2K5VAmhYZGsnoYgXMf
CN/JQMU5LpySC3A5HXA51xW2PHDdtR7ScLxj00WLBAS09lJpYUKFpBOS1jIYEjlfd9CqQYKO73wL
Nbh9ebnJu60/YJi2m96VSXjShNd3qEmkUuyqiKcqKjKjyhgt/6yrsilc4nGC1mt2Lt1BIh/Hv/Pr
OuHDzVza1FaQl5W1SsJFJCqHS5xtqqA4rCEe87oA+0z7rYnuYTI+Lp5MKLvveZDo3jkK422HYrod
wjDpZzhsbHPBJnspGyf2WieNAqTbBNEW3FM/1jW6lXiM0zLdh8BOQsBS3Il8SYn5zRaZjaj1dPSl
ak57qFOgD8SJvpN4hkPfTjNsYXBL0PpyXlan3y8YwoLKRDo/OATqAf9d8ZdSFFsnsFj+7vzpNoje
T7G9kJknY2CzkTwOlsflVGQDqIAS4NucscywWwdLU+Fc5E57AQzA0W+DHeTrJtG5/xus/KyArWA0
T6Lbo6yRaj49rTO5zWkuklldi+4iQjmmwPyG0HmNtt/JlIf1AjPX3F1IN4cEJ835Ezvp/idowBo3
o3zZ0gDCkwiui3X29rTGPgk24Om1qOmEiCB9Vw/LvVOrMYlOgvCBeTTBcLoAbiFbzbjNGy/tR3rL
PDxlTS/bzsq4geA7cJ8JXoHS9VFU+z02/AaiaIhLVFI0l8beem6TaVTC2drjBRp/WBi4h6k8RKW+
yWd50yj6AruyxipV3VSsvQBLO4PL57hMw6/GqBdwN9KQ6yuei6N25mwV3q/GaXahBGIoyDHh69J9
Karpsu6KLWN92pn89zhPOqk4grV0jjBl6MSDcvk5ihF3q7vxe/cKnIBkqqsaE4k4wji0d9rBT2vB
hzgoqIobuOE3gq+vEaWoJ3bh7yKADWXFBn/DS9xd+EK6jQrZT/yP5RY6rGBTq85sOQzwVyKvIVSN
8Aqrfu0hfJVgzTj99kQSQF0NFLqmKqvY/vbHLJAOZPCF6+xATMby4OZz7LrTjfDZLxiQ8S7hUtKq
q1Kko7jYw+ZRImr9S3sTPzDSkqzpsSw0Wko8g9Bu0Mn5DQXUZQPPRdwZuasolElNay59SKL2+LqP
2RZABDVwzBRVAEVoAetoiY1l6siAZq0xfmoa8uS4ncHUz2+9HBdKwwjxPCtGLgTD3baHOhWLGeS+
ylOp9KETUC7LeJRPW5Ay/UuMoidJZZGpvp0P0vU/SoTUxLoELUbrYkwbKUYwEbERLEKRv7STDzUx
K504b+Bfgf79p+8WV/Ns0IZooO0KdIjpZ3ZMgq6BSSOBa+V1iz1wPTaYl8xxbt19TbHwL2wuYyj+
L8DzuA5EtUOYMmZ1MJHLZaKbBXcs5SPMITgl/Mo53BSYmOAuSFFXPILZiOM0ctTj3nW7ZOzNprJ9
AjGu3Ndue7vgnUcY42YMxIWt5908CrKjY8QgZj4pimuPjckqMe01XlBsBgQB+bDMxR51EE9hT6t/
jjDWvoLYGi1rqL1xnMqjEHuwxmturYoszFiBvmmc7s7X+aYggQBfgWMraJZxF5GpvAhchRFUAj6x
00HD03EtzJ6uLXsOBrfdaWL4hZ612vZewYG/Q9xZPSscXIYQGES8E0zfRtw3kIqi43okgtOD4lG5
RQRP+Qp9RPHQWMd/7DnBkittA8tCPc7hZhCUdnCBNQIOoBJRG6QLLykCHU0se6Sd5V1J3lEFVT8J
WeRlEdLhKhgcAkVcPWL5ElNaksC+LQOCPfMAYbfMrYN31Zvqsuo9Z9cLM7+WoMVdY4Vab3jULlst
PXPljYW86iPO7gW6oHfwZOTt2ySNqnHUmFeRSBV6z18fdz+pdPCzGlXhrIXDoBSBJNVncTSOBDM4
zmlUVd8UUj+pSpzHYheuXnOUUpDmGfFrVYh9gxPKNLfXWN1uhPkOfvnZDzkrWdECPuIKKcNHW+Mw
265ruvbmGJbfyOY++/izupUUyNlQIXp4wCPtKhNsOmzQwULMvn4Mn1SFzlOx/aZu5cSxHhSVuioJ
OQA49c2V/73Pxs+DTmlNsccskDwbLVcUby14ijjhYf0en76+9k9uzX8MnT8KtTUxc7SQEY1aLLYd
eRhkhK7IN9bzTwpB52GnXiAx7m2PSIoW8QwCnsT9UAUObM/GTcsaR2JadH7iTFIeYFGW3ySCfXLT
zn3WedX0kRV+dRzW8F4Y/zeVACFrtDYa95s+wGdfcXpf/rhtMza5kuiuP1TYi2AtGtwkmrT3QKPQ
e1yRhPIN7uyToXVuq1Z2RoSA8WvE7PhL1ojVxzlm+seBe+6jtm2/NGWI0TVVOUyWBk3Nb+r/n80b
p9/zx/3xzVAtaCvglSBWb/gQjekYaXWQouhSWqMSXC/Y6//bGD6N7T++LJgQASi6yBzJ2h+X/q4A
O3/ov2lZ/adb+UtF8Tz5Nm9nWMgoE8e2EHTXMOG/d3KiMCQyf8Nmyx5d0NgzVgBcliyTYWSnhIks
zNeaPQhHRW9FJWGjFVMHRP0y15GfQMdru2RauPOdkM8/TWZ/u86zxaAMHV8XukNgaJFT+DyVWj54
G5YPOU4N4ERKYA1K8KY2bg1MFXFO7LkBkqssaA05IASGbZseZwD8EDic53wZUhNG0RsLHQlx2nBi
NQYcxRN/rZ4HYKLe0LVWr6LDMhf3pK0uAx+PWRJJEmwLp0dEnOFkjeZqv6farb5RLrl/nbGC4L+/
//G0owAHHw9bsf3iunTHIJ+BMVu0/p3jluJq7Yl3ABaHYKPUrXsie5ssXjhtpOjnJ60RaQ85zTg9
V864PuY4afzLIMRlnY34Uvt+YMoJTkwvwpanNMfWLhdOEXxT2v5P4/3/ni++4Oz5Gr8bkWOKDh38
fzPajZN/KIt8vnBB379puta7RU8MZ3ITmWqHpy1SVGOXi8n01t1Mi6XXDrMGtQbiwrAkXSzlXXSE
yxdWIy3nCxi45vuuaO3VUMriwyqQzGBTt+1VVziDTnIVqkvgsuwGBcM6VZPC8cXySKJAoRq+C/J6
zIphQHZs7QX1du4mSBdGVVxLSM32uvNKjD0xNftIUDinTUTyb8bEJ0PivK3subUDy/YIdDt81QxF
zlKviUJZ5Ov55a+TWRCcd5MdD4G+3Ku9Q83WLUAzmxVcENMNSB/H+xz63wDEPvsVZ5ugximqgRoZ
HDrQKegCrOXp9Cj+MTfxvKtsRU6EC5nmQVQLwiXv8eLEi+Lf3KO/LogYnd7/zsGAFkGBcsqD0z2U
IlbpfYDzZLpMPXx/lf/dj/jkUZxLv9pxcOoF1Tzoou8HHI9o/iHrO0pw7iR3Xz/tTx7Df3LWP+aX
1UxFl4cl4ldAjw8jAxRg/RDy+eafPv5c8QVziCFhXfdHAlC5mWMLXcg0f7Nd+OQpnKu+moGFBsiG
aA8YlbOloaweZk9DigKXsPe4LP7wzRv3yXM4138p1w1h0Km8g0LaoCkeZmOPBJanukadzsu/+Tl/
10rjzTv9zj+exWKWpUIWAkeEWNPhdBkuwYaIAsonNnVJ0AzqiAP+/DLOC8ztcBOPvyof6xpZNCiw
RSkvOxai/te4ILvoQsJeS77DJX92r0/j549r6z1PRciYcA9FgcQVHVgn7pzQzaZqzg98Cb5jEv39
e+i5VoNCRqVC6XsHY35q78pDu61xkqJ4/Xo8/v1J0nO42LDQGSnKuXdABz5bUU7o6I8JCjs9/gRX
5Z8WR3rORiyabh0QTYfXdq42aPdCOwWTrJXf7DZd97+B9/9XR2yz//dp6BG26LEHWL0hxHshEXIB
PRKRfT1PxbZQJeYkoDWyGrDRjTMg0jzmUYAZvOvbjWMNNHIujlgkojCXV9Df3DYaFn07zSuU8VF9
0xrX2RC3waYoWk8l5IK9BgAqXQXjjDpsS5zLUvL6bvZgCQknaFD7xrMHsGbpBkI+5HR34rrxBzel
HqhIyHNHHOCSlzuzROg99JRlITvJwRormIeCLXU/2qhBPXBl1UZjTY8H4FOSpRp6uPi5SjvOmQ/8
9AoAAe7v9DCFk3dDXN085A7vXWwR5PKD5nN4PbQwR6cIH+zA1mPsUM398ja0tEmQle28d16F8rQn
p03uz+zD8dZmi4RggVrz3KldxIZiF4Xa3XjCa/cOMuNh4y/bhCLQ3YvBcV2vbBl12YKc7/v/9vrO
QvtkNUxiA6bNdgzJjCiLlb3TZdFwPAMb3/uhyYB9GBEdT3o0W4DbAaegqn6RsKyzJrTNZVSr9RVb
b73npAMexHSVg+Iry11c6VAXWOc9uZUjjD5lz+Af97pxTFle5FflUkW4wW59twjfSY2hFRq0A6uv
mVTsh+nb8JKB9f+j9+EHdCPoUKITLw77IfO+8nL66UWihStKg4kHKcHDEgHi465FBOZxCJoGEFQ3
p7jjBPe/3UaR9R9LBGtlGlE+BrgLXFhgV4CwKgexTGlzQhc4I0rVM8kLKDf5mhgOZSB3I7Xpkc6X
9LxyHv3FD2PbV/lV3gGJBPpICBGoi0O503YvdYjmiqcJeyoxqNIZdr8rMK5Ai2iGdtpaOujDqNE6
5JM/b6H6xDHFMmcLHqEHaoy7pEEuR7S5PL3DwR+mGR+w9Dxte1q+jY4TJV0z8hcV+iXEYGg0BFGB
ldzoLuur+qmLHO9p7vC/8W7EylK1NzSvEYEDKUzMg4Wg4kb8S2xG1wzvxfWkgYmAS0Ik6OevE5AQ
RX+hXF3cAss9p+sQ/bCU30TN+I67MBxsq4sUYwcOXs8nG9u35CnwhvlaMmyHdARSLfBI5SNGYHnR
gaGBbmBDgMlglXU6aGcNMAXQt8Q0bIN75DpFVxUSu4+maIojDacyAyAbdADk7aDP1kYp97SXSmcs
s9Fru6TGVzzVlvnHGXCbPi48Yn90fGwvysgbn/MeXOSlkBzbjqre8Nz6z4My0dXkA3Jet1VxbWzX
IyB2BPWoGGGqGsHfWiNZXjihRyFtmLEvBnsoPom+46Xv2LVofIj7yKzaJ7csyD0jVNDEifJVbAKf
h9d2QtcQJdD5hZy24Yig8a9m7U6HZZBg+mJ4HSE9lkC7uHJDR3TaRxk6KTdzmJAZvmN0EEwmprFA
4zNfoT62dbUFB2vYLj1fYMK33nVRti20wug3+FEeHAqD36cHLJ125t3Ga+Yyq7k112sJHQTtyyJZ
SKe2oXKXjAfojUeda7fU70TWRn21cQJMaE3OnYyB/4DCUhjsFxYMEGg4SIGZC7L1YTeHZteS7bz2
5W4dHP2OTXaTrl67vBozyFfL6/HOKSAyY6ZGV8mZ5hvXNs2hsrLJSuE+nxTZNywy8zYnNIcUvVuc
dPCL6qgqJAFDS5EnuTfwZNWwNueC/9ZQ6by5lRxipiBsLimCGZkPlIc31zvEihypE6BQ6Ov1ej4l
H7IATI9y7IFoQBlpW/ZGowfOdMzxIOM67J5Lgm5kWUwQZRMceXibd3GLGe9XQdEmxWWgWcY8djFK
8IFxLufL40oX8UbQRUgXHxB73vcURl5mEKahqr1ecWTGUmR2NO/hPYO+vEcL34T8Lsob/iH9wCZ8
Kb03RzZki2LmmkJbTTeFv3Z71vkTsEXaxXFerOA1cecBfZfeTRD8Wu8oOREmovo0rdAgccYg39mW
eJhRBX0BBKnejGoIXkfrUQBVhumxKfP8qZtcuc9L3IZaN/4mGF0C3+UIRznt0LQPDNT401Tv3Mqv
U89iLe099GJB6ne3swXXDX4pYGs8U6SWohlIugWE7KZDkxF/X0v3uq7bbldM6LGCZeRvpXExUdXL
Epdd8dODWyVtqVXZYrSHSTaqjq4DEM46jhadKNe5wXuzxDJAEwIRYe19MS4h3tP2WfPyxSMcLnhw
TbbdUGoox8En00BxA827il96ae12gDs8rgX7BTcvhABCAkPmAm6fg152UWpcZAm+AMhjTQAwUIMp
XEKw0JWVe+dJ+hNb+ZtC9btxRW8UhJ0aUWsoTJQTqO+aL9AFoCywJRBIplpi7xqqpsiAJoLGWoO+
xK0mW+NM2D2POFDD9YN2JwKoN7Rw+KmAASdtM69YDyKDFwl9KdWF2znynMtQY1aofANChPKPI2vu
YR5erzTO19AToRnlNRCJBVglEkmGF9uibzzMw02J9m7cSKiqIp8/FDmyINFqeYum9qmWekt7+t7N
MIxgDsPKC7cAtgjrB/bTOJwS/lwvA2bfclUxjNagtqxmyIC3jDYzluq93wzvzVD+CtAriC1QDJBu
eB4ax/7vxre36Pzee3XEdlSwfWG9S+56WIUaKLZ1iyvCfuZJaofvctG7O3niU0WRhy6XEEvawwGf
8KYAMhEMiEfhkecenni4gOCB1znIbg2sf0m5TmjX9yjGTKv5YYflBan1fjJgkczCIWLAmFfXBQlB
SApf54k/z556cYGz2eXBtGRVu2AKXFZI3Nze+ehDU6ahHz7kErNYhKn3StE5emtCj2SuJGrDpvCm
ggUBOqX+Lgzzl6b0FWjoDZYjMuLrMEttcgoRhraw24GRBikX/7WMsOzDsNBCp26uYRetEOkCQ79h
0a/Fx1DEjNPGOeZ+bOgsfmU323ho3CUGh2hGF7JnyE+pIHPpgpuqrT5OYcIxYQ2Ilv3spsj6vFJe
PaY+AcUt0Bw5lwuqkWjtyj3eiOa6JMrduk2Fvrpb/hZL/pvX0DZ1ERr1uJIJJ6d1iB2fIc6p23EV
wkgJMBSdxH1IsXOEBLIHrAtvOxrpfYYh96ZAKk5DNq0Z7Ft3pWtEal0ouiIzDjEioT9O0BuIexbs
dCUBkl+FIA7NcD9NytJ01vB4lHJ6UtSxmTuaGiAsbFkIjDQ7zBfYC9fe76CK1kOOh9fOhbNpZgWE
FJ9Rq+zyp9bhbcysnjNCiscFIB60TAYnDslQQVUHTaZwHJtOYV6nrjeNiYutYDh6OMMBRRWzml0W
Yh63U8OnDBfMcDk9ynqV/zb7+Y1s0YLX63xPffZONA9iygIoNoBB3HAwMBOrsazMwr1xC29EQDLa
wQKOvzgESjSxEURHiwRsEj62d7K2Y+Zad4hVoHpsr6vfwtfQbITFm0S4Ib7eQ4LEtNZJiJkkVouZ
MyRMyHQNI2g28+DVD5w2IQuWvgXzTTYbnCAqB2fl3O3lR1lB/kK8wLnAHGx3HhaOjXJrWP9r794E
U59W6K6mozfYD2lBPYqZgRMpR6LopmiFebCVvpBKjdByQMgjg249QiX4zKv1qoYHB9Z0RK32o0/u
W1bKe0saco8MBpNUguaglfB7Rj3o8QS0RmAgVZvSILurCLyL3PfhaZbVRlleQN0JTr+fh2JjowG/
fSSgHvo+eFTmvS+l/o8CimDoMKNufQsYBTgt7XBZtNjuIBfW2xdsMkk+TU+9cKGqqqcf1bSMMRnR
bhJ9Hh0dNgIJuegfnKorK4ebRjbXa736OHahNVwHxW3XmVOvYm73jc3fkfgYYh2AhhDNeKyHOCkl
jSGP3OvuvabEgjPi/RtRQAV2tQviENRg/MO8Y5sj9i6bWSyseFfKXM0twY4yd8oMboJuUw05hRx+
AAqVy3sjm+MMBiSkSrSDrMcuyKo9Sew1uahKjvju2vnhVznZKD1fLwaaIJLDsRF0xuyi3i02Blu9
eHItpttuhgAPIWzAILSXepoQfrC6x9H3y33QdKgdBAWEEqb9Fa2qTAbs5xPZ1B5mRbfbTEUepjjO
dEjQlXmsVDMlnV3adOpWiikIyz7xnAsVwbM183bOIkAr9ixHyATW6Cot5xATCZLZwKv1X8iKkVxM
AX4AGHqQAcIjF/bYvrQcSk7s5XAepvnbnHc36yBVlhen7aa/XNfUnnR1w5JQIkgcWlLdeFMAWTPz
+a4YoNKMbPADKPrxWIdmSYbRnbZqwgUhqIAdSgB4NoFp+0S0I98urAbQHO63lBD2CkefD11x+zLI
OYpHaKFjgbPqWFJY7IJepy0K4rGrcAAzreSJi4zgLYMwPJl7DvChDOM1FEUMhisSvUtMmk0Hv26l
RAJyMHiBQMMBUUdhGkHIB5u0ue7kWEGI19bbIO9oAoRxe4OaxZTkvhT36CdBgI99XjyhrZh6/exn
ql3WVLhhtV0Uo/upbuxWeHbMTJ3P2cghEw0XfQDd875tNObWoHvN1+VGDGCfDiN0gwv2HHvmTC92
lfd89qPMAlp806pBY0GH/U1rAgetEHPWmVN6e6egEwP/GmpbgkWSw1gjcmz5Goq6BzUr2S5S9XGo
jH3NvdWB1LnCuoXdPF42yIIQvumAm6eGre8Gc7zky2ZYLITGdfGrG63NhtPjBc+yuayDNXqiKAvt
Fc5f8IhXKoNMRUMwM4Jvu6DjTcMqDcTwBBCzF7vQ298Sq+p7xzKeqNG5X1Zbw0SJzbffQJlZIaMR
+tllBoMQWq0KkQ5gDGJh7Kq1TUO3ea/n+jX0/TFGu5Y9TtreaD1CqDgjIwRv21M7uhSbHBQjchHB
1FhLfOCAXEa7BM8rV1AllEC9OKxqN5pw78K1DnCgXV8CBld0RWKrvJA7wQNCY6cWaHKoKp9gCTS8
gCbqJLt3qHsPD5x/Y/1lvRBq9q5rxw6XYSmxyOIEC2V67jEMOmeQtDzM/gww0ziT+bGaWPXihEu7
q8Ei3LTADlw5Wpdxp7Kh3lbEeWaOwvvVdDBGceEn3RyKLUfkKkqGgEOKGbDmqPDURTebfEOCVR5d
bxBbgdVkU89NuK14ILdRaeXWd7wgc5A3kk4101dRVMOVMguoasQiENVO4Ul1CUi3Y2gx02ETsQFS
EQsbWkIcltWSbVUPcb0dHD8Na9OhBqAgqRarVx8JCKbXZsjNRjuMH3JMEHvhQOeJY/JpLSZDOrVD
s2OkwNEyXHGMMRDS1qB9PxPR5Hj3q24TllW4yRkF3RpjPlXQBO3a1lfbYBnXzbSKaUujEoW1uhAm
5pxOiVcIP8UCBV1X5ag7XmosoXLg3dPMugp1mAqATlfwqxVbo6xQEySwtSkP6CVGdxzwygMRssfx
tpDPWH9sElhvxmwAvdjb7AkXvS4O90TU2+28eNVh6k5NHGVNiF5r6+16vxqQUdMv8LCyqb9cO9Hd
gg8NX4fHwztELrgXVXCCJowhdJvcBM2VB7Mo/rseDtOI4/ESFO5HPS3ytiYoWIX8VGyZOd0EeC2z
yolg2IgqUm3CoeaveZWfhEk50OUNilVU8RK7sLU7LH4lkK5dU5ge2mnIUyqj70La/o7+COh5LAPz
CxZNOUcUfBtd5eV6cNgVfD44z803nf1VRAtCUKanrn76uoj9954NwFj/W/2dxgVbcDb2x9AO2Dn1
y5i6As122opy+/VXfFaGP2u/TjB4RIXI0XCo2KZDGTBnbYqJEVWc56+/4bMfcdZCQytegNTsq+Na
3fXsBlmhKBh+03U63Yi/lcfPeou+jbB/GiN17ErnuvT0tgUy/uvL/uzGnImrxr48weLw0bO+9oPr
Cq4SgoQMDcX411/wyX05t3Q1RuOYCRH6UaorEvoo7qEENX3824efG1V7qgkk4qc+Eg4ZsoFBSiYu
+ebTP2munEcvIIbcDdAVjfaNtt2z7iOSLggyujcThxC7RTEBp72Bdf/UQabnaqGikwI9gKo/AocK
GSSENuBgLD//7U6dHs8f/a51WSM1QtRzWIHK5yC52ulewwTx9ad/MkDP6ZdTJOaI9UV/RHXyvgrJ
ZeCt3/QqPxs/Z2+unFBxy32igDxba7i3uBsrTzfXOkQt8+ur/+wrzl7dglatF+WeOpIQpwhsyPCv
rvr19Yd/dmvO3t2Cq3yh3F0PXf7W2hC7S/KPl3326rI1QqnaKd1D28P82UPQdDpQ3eaSfiNf/OS+
nCsjmUdcY/plPQhMywEO1sQCmAaJ+td35rOPP3t5Kxt0rfJ672BB4RvJEy1gPxLffPgnt/1cGcmL
bkBAAPQSETpVMdPBtdvNUfL1lX8yaZ4rI61B2ZJ3/nzw+fu0NjC8oZSpNYqK31H4Prs3p7//8bpG
LnwifVNYJDWbXYv0zHCglwiXyb7+Ad5p9P1lRTmXxTX9mJMGzoX9wODLC3Gou/NniOxjkLzRte+z
ClWjIygiElNcIH7ncAzoINyNy3pDQeMwkbsL3TB8RO/EeQA9AcZxAcL4sAAxXrUqzzpVr99MjH+H
XgQ0PJsDgCgH6Tsvi2N+Ku4lBeTFZWaDevnN+7UFABvRr7+HhRfABtZu86rX7rQCS/Uwov2wC0sX
1l6cblAaWFCtx6af6o9qqMYdB8X01laRBWW6Nq/e0qKtyXv6cwzZ+lP2IaoYX9/y06j+2x0/+w22
Uy4n2JIeQk+CQC/YsavXKzES8M/9x3rFiS9XkIB//W2fjR/vf8cPmktuz6J6Qj+Rj3Fu8h9F2byo
gn+j7fhkafzPwP3H+AzhzumYWucD6cqLqQSnYwWQe3VAy3dn58Oo4Ztn/9kPOZvkikkpHIGkc6i5
f/Rz2DURf0y99uHr+/TJUzkHWw/tiGrZUDsHapeNwtnZWiyN7n1Pw6xx7nP/G42D/8l8dI64diQO
yjWKkweMzSZB8wmutKH30cZh+ZrWJQGJyRvG+W7B/jeLmnZMo3EiDysxCHNYwxynKRT6V1o7abnS
cknYINHEp6venhRPT4xL9xJ2PbqXeFF/h33X7KrSuJekLZbLVoO5HPstGa6RdBC+h7kD5WtlljeF
DvQMID2PHi1nEyyVVfSzWH0EBX19iz+ZLIOzqQwRI6KgzkwPrP1hkHZi3I8lMrGl/7j5CE63/I+x
KGAdLsYKXzA4cOTkfbOD1ewbfc1nF3/21gJY57PF9SDfQSCDql9NdQWgyOi/fX1vPhnd4en1+uPS
l7FGLEFA1oNfTk46FzxAy0iaHboNcvtvX3H6ZX98RcTH0SAQZDpI5GYmIZ0gtG4GgD+A+vtmOfzs
V5w94cVbe4EspvGQsyjr86IHJYlt+1V8t1P47C09e8LISVVBUXNygDDd/vg/zs5jSVKe26JPRAQg
7DS9Ke+7JkRXG4QX3jz9XfmN+udWVkbUtKMjKUA6SEd7r+2Nyt/ajtd/+KJp79sBmYgtNYhanWrk
29eP7dx8nRXQQTiZTtJ4e0gn29lUuZvfGoSQX9h1nXtis0Vh3jgJ2V/WiXWft+uChfla+tqByKAL
F/icsscnc143w9T1Rpc0kmGMb8LotqbjB+soIY+GMVZZawtdjmFO12aFTRP7ZO//1FVyYUSc+TzY
/v8OujpTtHk4/jn0U8PRPMb7qiAi55QBEvOWvjd77NNw+Wdo28ZYEMTQmofGZHXSOwAfBs7OLkn3
zgwBezY53TbNbAQK5sE1jFUL+oa2q/b7W8NrTk+PoVv1qmdpjSDh0SlpRqpLIttzf/Zs5PaNsmqt
NU7Z0fq21+UvQmgu1fIz49aejduEatJHHb+dp+iBRlgLzgc8u29+KWZjFqkcSDrfNslgDppNIjnM
9TOzuzW63l5nUUCP+uunf+Y2rNnwHCQtehXX5sEmMibP71vxJwVD/PWPn3n+c0KPP7jmZKBxOoyc
5tCSXDTy8etfPvdnzwZkkGtmypeBnFbUfmutdn7a6BZczXUvfCvOdf6s2ceiIw+tqtH/HwoOwkCl
1+8oTMIrjZgaYtuqMH/wba0myCiu7NMiRT70DuqLr2/vc0CVbVmn+/5nPtPkTlONcMaDF9bJdTpm
Sb9wxs7ZjLJv/3aiLFaNmTcPgAnEWzA546sdVyQmWl1yaDPX27WG3W1AcVlrehDwYSQHrqGrJQhX
M3Fh5p5ZEVin1/7PHxlB45QdEKaD43CkyFEHXzrDhpszxf1SItN//vppfD6MhD1bedjIqBpp9tre
kskfA8ZJpKeXJtq5356VCLxbfj4lQIgKU8ql7XXxr9DpnZfv/eWzImGVvRuXESwsgJTmRm9jYB96
Wl3YeXz+/Dkbnz3/vpmigOb9nsWquYzN+CmuW7XSRLjnkOnCcv3zmSbmBULvq1LTVR7sNevBcK51
9dTY37E32mJeHngauq5KW9vnevZhNrm3Q4wKCyZwkvdgKtzV1y/h3B3MaoWnMKfFSAKB09zY6VNq
3Lv9hTXxuZ+eFQkH2dNAW8jbO1208+tXGH9LJ/Uv/OFnVi5iXgUGS5tkHRX85UkqsNE0vnZf8VmI
EcN66q4uAmsvLcd9LXIynReVkRAaOOkryBD+a+aazqNVklf69WM8M9rmpG2VEv4n+yo6KD54ccLK
SV+Sqb0o1PfCqcV/xsV/64lCz8khECileFj5Vbs1OrRj6lstPPGfNePfX3f0zm5SHRoGkm44RVP1
O3Uvmdo+X5ZzKPy/U9EbAoSmQSDZjztXiLtRFjXluxEWv9IgvBsMedNm4/3XL+JMyZob9Pqgy0rX
HaODPvxsqtdery98rs+N5tMF/31CiVkIhObavk05JQZDcV0Of77+m8/99KyEB91Qdp1TePsAGZ2c
kGOAKZtwmnz982fG5v8LxdGnyi5Gzd0bgbUkTG7hG4CLEmuhtJevr3DuBmaVPM3yZppcpmLca/e6
7N7Tyr5HjP7NQjIr5a4VyGKMZACu3dmfdltoTcQf5dkXJu+ZP38egoPxwY0mfOt7wenQQApHTDcz
Aazy9dM58/znATgNu4EuczNtXw7oEAKK+oNV9CTphiXEvnoqL9zGuevMSrnp9rYeulhma+Kcl2mR
E2wchG8kBu5KADkXtmznHtbp6v/MA1vFbKaa4NQRljVMxPjYSFr98CHfv/e4Thf+5wLYOtidI4bb
9wRlrggHvJlyzUBg5t9rsr20tD/3sGbTOSSZGbnkFOwdi+5qik4h1V9yj76WrHZf38i5JzWb1q4v
M8fjMHmvKk4b8+GUWVqhaCKz9VvNBzHPxxHocjgAzMIDrlJ0fqD9o0v80DN1VMymdNdUQa+j4YYf
Gh3rPtuEenRhZXbaPf3/Djepiv/7giGD1ipsu/iQkBItSco0dK4AZSQNRfCsWuzMKfyplwZk572s
vewCp+LMLZmnv+efgcUMdNso5paS0LqhmC8Je7uwWDvzquf5OhrwmthNJj7/5l10Eh+WCYLZYvOt
gTRP2SGmFLeyL6KDHFD/S8Kqpb1sEeh+7+dnM7oH10l2C59Mg10uRqFdWt6RFnRhFpyqzydv25xN
58pw9bKp+hBCMAL1LqWJPIzhldT6a1GyR0QEKy+UpjMDa565gxFQFdJgEWYmfvZoEMpuL3Mzret1
4IzR3SS1wSRiJS1fAelkfwQHUd9rZIn/TqT+GVsyrxI/d0vGlv8Y2Y9ZUexF+zMyP6pCXHiQZyrW
PGgnTKNUxa6KDm2gThrfvd+XP4VkuTZAmfreUJjNet/XhCJVV3JU/HuCdmK0HxCRLryecyNhNu/7
qNEyp+QGck+sSuh/RZNNC1JCt0WVQulvjQtl8cyF5tk6STJUosXUcHDg/2FX8r3neoiHo0oN8TSG
0DxAGubGw9fPzPt8gM+JDaGOsFzEqMCMvg0WrVVcCSff19n4oYkIQPAYbjTfvZRYcWYUzB34nJJ4
cZTX1GWr+S2mD9llQBq5uN5/bwzMzfcFx5qZM1gpR13WnYKVSRLxvo3K568f15kqPDfeq7Yx49Kn
p5B4LExcMiyIpsSz+/WvnynEcyu5MVRdkeRBdLAVevkUkWGNLcv45q+frvrPLM8pwoOUvGpZZ7sR
MLRsQW8alxbq5/742ZpENQ2BpBV1Pu+0nVFMmwzuohzDu+89m9l6RGDHIaaZ1ULNV7eHhmwVP2T+
8fWPnxmXc3oGSbBJ5grKfBEMz6HZmNCTSROHIqOWbZXHq68vc6bE67MCxVE+/EOMhAdbj14xM8Xr
misvskg7hsJ7CFWOMcfFnmddeufnbmxWtYbYKQCZtMBx9TBPF4Vsuk3oOL9HbzCuYtu8pKb8fF6Y
cwCAZM+adLEJAtuOChJtp+B9AmL38+vndqZbYs4BAKoj6tOovOgQVAzZ9D1OzSsPfwF+1kUgkves
eTI1iMcD2d1ju9as9uikl76On5dIcw4G8BJU2zmep4PJugg+2CKtjGVk3RXTXaGDtEQV/vVtnrvQ
6SX+M0GrzEC8OzhUR4H+GSMchCQNDC6im2TV6EiqdMkpU6vzvfn6imda4eZcBKs8TeidouIomRAj
MbVox1u3U6sObuF1oOv2WskxNhaGZscdFoeyOjFIY2d/4Q8Q/9X+T5ZYc9iIC+cnIdxbHLiE/wMD
2vig9330gI+AID7dTrJfJLOH1cIsLcgdXlp5e9MvAPvQZFTtRst1A+Nk1ZTPAKCA6kgjnlaUuume
JTk9ayli+4qg4mQftom68gaPZIfMimxYzqFbP0a4VhE6um72C8Vpsx5SN0UuHRLUORRdQHqQOX1k
jcpuM3zW8aI20HVbvpJwcv2pWIkygMjr99pQAxAXLw22hXWWm+FzT04xM7oj5tgGTV3WDpj8XDZb
jMPkqXmmvnXAUC38Ia42U2V6v93yxJnWRI6EWsPWJtwguqqJ2zz67tiDjOxDvHljJXAX9ObetOzu
aVIZUfE5ROEJk8+SZCT7EHki/1VJlV2F1aS/23riXEVV6D60Qe38CSyH8AE2MX8zCEk712vNn16k
jPXkd96yioEk5SrrDSLfinItZOAALvHrAGR7HsQETzshuPU2bK8rr1R3juMmcklKjv/H4tjsxpPa
36LESYS/GzC/5WkrM3bYpI5OtZxU16FHngqU447rvAZeLH61njFgMzHT4c6bzO4PLDPv0Kb+uK9E
iWtFDn63aNg8bMFxyj2HKvImUWGPUrXAGJfYtsLZMI7ZfeB6ydLk1OghouN8n4hcvVt2kWMzC923
oW+bdOXqMW7tMsekENTJh4+BqoFMbdU4MhIYWSsjQQeRNLa+1h0FSEJAoUMWqLJ74s+7JdbjfAX7
IYefWsmafxxVtDX0DhjVGEzts1b17XORMyoqMaZ7RmndLiKjEIDUCYVd1xXJgE0egyawpPwdJY6+
18FYAbMIin7JxMcMBn9KdtBPm/wtglqxDMGxJUstN5xbg3SkfWMU9YFsj/TGxiWGu7XNGTCujHjn
WYRWSTQFWZkZC+JomTZF+xOwWrHFVk0UgOHUtNHSsY5vC7CWrCvLBApCT4XzJM8UzxgskqXXu/XS
N1NrkTtVfx34J5jz2OQWMAItyMQ6AEY9rgcjE0uPWCuKU524O1cV7dOUpMOHGkC622FT/SE2FL9W
XvHYFn5hhzs3LsSisTFCL0cDZzpkmi4AvAJ+ImyL/ignO37KgJReQUit7mLHd2qsTnkVbcZMqp+N
QsK/yJKm/YsqQ48WhufqGztxrIOFk3DtGyp4NMGPgt8O8/co7DtMKcYPbB75bUPCxi7RUvt+LDTr
rgoDeVuNmr4TFbamga7XXtVpscHXHa/yhqa1lQh71xUgMyxVm7dRJnU4LhF2jQxscWp0I07N3LkZ
Onvb9Vqqb4Ist28ivat+e0neY+O2g0fUAiPtApOUL2+atvyd3o8p4JOJDSy6zsxyBNDvwetu5cpv
uhWOaAANVnEwikbrFlbrN9tAdKRROFDllhJHHcmrXe9f636rCLRB1AUCdQE3Odl4kdtvvCzrV4Dy
LBdOOEg/ANFKW+sxJi0vwvEXRe2fwvDsHZ6bv6XviHU41lm/C0r0kRiIBI0/q9/1bm7j+Ohy7162
nkmEm2b9LYMh2XKQAfq/Mst2OdYuC24gDn98GCUv3ijaoyXj7BihooNSUMbrhn0f/qkxOeBRweSj
98Z1rkTK8IblogyfWIUG9fxtHiRqo7F+2dkOUAFhjfqTZQt9h2AcZEGjmuxNCwrOxAJSWsHQT2s9
ZPW0CQLfXjm6hxMWE+0CXV14iIVpHSMYgusWjQ3S/MrN4s3QVypejFT/H0aU6s/+MCTXMjKhUHtd
8IrzL7+WLJIPiCzLGzWO3mEqacm3QakBPWZr1IS6WmeZTG6UlpfLEnj+mjccvSkPtd3oiHYT0PG9
muwQS3oSg7tovCoincSERaBUehWCN7xuhU7t0QND3HemP+6cRJZbEDOo55QLIJC8hlVrxDX2cVH8
5JpQVmF6JNe5TO13X2rJvW2FLsNmHMZ1ZZTxk5XWWPtxbNVLouS0g5eX7WMRG4Q4uVW4yQI92dgA
gpaFVfsvYWdlDyVl4/7EWt1q/PjGdQbtejTBHUd1j3lOyhhfles2r1gdQDIPp1aRYbn1rxEN9cGw
Y++V7VwG3yMOX/s+5SjLhtM8hEN8XTt9cKSnUex6HQLDQGP02U/h9oWNdMiuKMo/gVDRjWkV0Q9L
FclB63qTr2ho4AuzjX3aS7EorabZOV2e3bQyHn/mdjlsUMiDTe/BJniQC94FKabNRlMjfDpb6cF1
gzTsXQKv2Xp9rGFIDgP3Txy51S4SE3l9qRHfDEmORY3M4+LeGBqfVAE49oYqwhfdk4a2q/ArPgyD
Go7p5NrvrdVNL31G38KAUrTMpENmR0S67irSZd+votKNDyEqhje3mQzQzBIeIR65NX7Uep10kYm9
VrP3rSbkNpAaoHhtsPSN7yTTqvfM33EH0RrQtLavPL88OFOt/QoqPne9i6FwMdRRAhmgzcj3iNTK
IbYYEjR2vFoqyr4qEHiCd38k7E9gAxpIICxCtWF7IV8tThsPGaj1vcyxJo5kh25sF7ONJYSx9Mys
3MQF+TKK1cztNPAsvb6tlpiHi+sebFiLMdpO7iIbVDmCxALCi4ToIKtyzQdwIv9HdCwRSjzNEw47
WCO+DIwrvE/1ukeJeeQNq2IRtEZ9LKLTd5bVBPGTtUaFFE6/HNwBInXoNaug9Q0eTOVXi7Yzxp1q
E/16bJL+FymJ0xGFQnU0Q8HzqKA+NlEI5UJnCWmbZnAHK9yHF+Jguf6VRfW09WI1bJ1aObtRls6t
pWOhlhq6c9AU8B1GK6W8hN2ucAz8hJXbGb/bMKlvMz1lbpq9ReJJPeZ8zKP2rbQRTPWhnaTrmuWz
vjT0lK6g7rgbFhzxg9vJLF0PQ1VYxFK69QqfXbE29RGGVMCXJxuEXQACkbR1RgIlsfsrwiEau1dv
nYX/eRFQvPDf2YW4q0cWmTaIUljofcNHk5j16XfQluFNRiMSiSwYTJSmMV/WGvfaOk2j6MaPZKLW
XmBkW5ZYVcaxkAMdoNHG3j8qCDxaS6BHGpirRpaEzNTgMVOVhydCgjQzQBfgmTYB/oVwoxSrKgAQ
rQwx9GfmMkhcrNRDF92EpePTKdSD39kIV8IFbbYCjNTeTygAdt5oTJti0hXgADGat4VtRNcC3sSa
FPnu1WwaEEPwTeDna06i30QMGMBCVP23PO69R0Ov/ANN0OopJJwYMpQdyy2q4mhFmGV5xx/tHlu9
93OAWpH7opvaVKxV3kVvJ/mEvnJsLUPBoxp4JMByvHRSf6xWJ2Y7MZTxBweyczMGXXG6/1a7MkTM
Cr2KLQN+SF3bfEclvAeQmoCyRhqLZaeJtbBy8NC6zI+uP2KrpRyumozgJdbCDREkIZgEM4mKW8cZ
hmIZG9A8FrXVczyayomjP1yjV2mUPPkitFZFaBiEqdQwdISnbNbMrfUcyh7vm250HSvAtLVWujCz
WzTMGt1GdhLSMkzyhnCMY2HwrOeGHWmZtweJHmJXNpr/hh5anUIT4uk+HJT7lpbOsNQNV2wrOMRL
VeTRg1s2xVH35fCDg7CpWLgZ8R+lFQ0/HG/CRBsN4/SblRF4GJ3dwDtBePmPQYtjZyH4Ct9qqRBX
emOMDxlMqa2EuPnAoYt+kJkdk6HjIMyUQNh4mERXgxJLsEwFZXwjOo/XVA2naJGtK+riRjM0onf8
pN5qrRXQEyQsjCwNN1xJx2xwYmjFtZt20yuDwVqHzBNw+VGzIz5wPLDLclasqfOlp6p6A1NrWNds
2K5aLMQraxjdlx775R2wWP0usqxun/p9uKraiLzYPCnIKurNg+ZGIfh7mLSZ7kM1Yzux9AtTAWlN
R5zMuB4Xru9Yu5Ai/1z1aUiE1pQ9cB7jr8zBGo+BD7OAwksUbQ4/a0qC6SVSmXlksAfHxGn9N3by
4cG3HX/F6qJEr0D2pEg7mshgPg6xX8BY0oZ2mRKhsJeEw/9wpVY/lnmOUp2YtGwH2Q0qmzKGrW9X
xocrVYgl2Tcblwiionrqorw/ChNBIashx18I6UB0skbSbvSenWjqiBKoM97whY7aM14NMnGSZaLa
juSsKrvN49S40pSnl8t4yoxbrz+tF5k/L/YgrY0GxeJXk4vwo4XKQLegHYsX5UXhQddi7MBCDm67
ZlDIq0GvittoiPOdkFrAytPw+2wddLTb2NeftrdGV8ptVjMKIr8bxpU+hM0yLyNiEQzRfsSEvr1A
PFGs2LyWxVxuRBWUzFMywrpiW/Y7S/XhwcryNN7WbjaVLGwK8cL4mzBL2wXJtX41BEuXQlyy4W6D
ZXkKtKw6TcKHk9UewFxL9e0VwCz+o9k2PcigbgL2rtxxX+ZhTwHIfO2qHhWsWI+4Ip9D3tdM5SZx
MWUlFoGlV4cxRx4OMyEufnYnsodHSQcGihnXdB0bqGNDAknjtNNdak3GXapD2Cabzd20Zg7Sb4y6
2yGOTqZUkRdrvqfTTzB48bXbxNYOPyZoZNKcf9ZUT7p3LdEofdfQnQz6YkMIDKDcEwjIXHuZxg42
MwTgOROfEIs+3SiXSetqHyJKhmIDpkLuaVrwRSYKD+u3C4wDbpE/TO9O6g0ExBlVt7GxYCfLjnaL
vtCdrioXplNA8ovcZT8BDunC0iZHTyWHXkh92xVxtlOJNf6kyegt2K5lJpHIhElYbozvvksJAcvr
8ZcYBCLjAcLhMayMFF94Eq6GySs3VWv4W0ER2Ei3BoUEs2FPnaQJHvqIh9OGgUUUKZAXc2qdnR5O
RJEkMUgiFq3FUjqGuXJpJyxb6SZ3OXkrsChrqZlLUQfip2SULlnVFie+EmoPyy33qVZCooj1RF6l
QdrtQAylu1Q32wcxljjf+iR4QuIPSqu3nHytF86bN8hi62Z1vBG9a6xc3xRbWuuAiHQtq/eS80g+
TwmRhRwVGIzmLgInEVZ3Zl6QYhal0UtsZ9ZRJUm8K8KwffGtFlSXS5UuRvpPTde4667vx4PSh3RY
WLYVrdgeRlehMr0NW+5ylcWYIXvRqL++a0acTMog2iRtIOjUnaB6JEondAi6cGBZO4prq470+0F1
4iZqqYpIOMfyB8vn7p68D2Ke0gZWZhV16TUpnt0qi0x/3bJt3/t8HA9Rk4f7KqqTVeR11hLQq7Vp
fb/4aEGJIHknX/GpDGxBfl1vPQMmymkJ2NTQugjhjsY2GVHt9McKOBpY6iqrrjJcYjuWV+bGb7Vk
x+weVmqou2OUiPZVJpED+1lkrJFi4XLchvLNa9ziGDWDvIlrgDd2SHwJkAKIb87kvULdLW+cJAwP
RkuQnGO4xbsW9sbrZLvODmcIl+9KMLuVpdkLWm/Tps1Pa18J7Ea0EIbYM4/hi0u40kFpcfYsydN5
qnpLfUyuOezdbkh2BLxE6zK27CPIU+PBxjaxSgk82+clyAtyn8ivB6F3JWzbuqlyR67wbshbA+7+
0cwGipZfpkS9DqwbiBlI35nSwQ059eBcHB3nQOlUbMd9NzlmYnKZP2m9CUKp1onfDjTqpnbTKVaN
ZMv8cVQaLIDXmDdhPoitlbjWKsVZ/cNnL73RqqL+m9inkK9KKzcnoCKbdq89xPGY3oq4AlLWRu2H
5sv2Pq1c76g73riTesBibBoteie2D9CL+aI/+Hnr3YpUiw6VMbo1mMtKbtAcuS/R5HOY5I7OQwlb
aJn1GZlPUm84pMmGqTiFlLXBY8G26m8k8+xBy8r0ji23XPaJpV7cQY92dCjNZZ8Z3Tqh/7YJuqbe
ZmUcGAtEzvbBiqrklD+ngqOVFh10y4z9TwRW8doJjXjrlk60M+2EBzd4/mNOkMcqC5nrqszY9aX5
iXUYNg6MDVt/njpA/1RGmlxLNxPenTCS/BbnmnHMdEMcdF30ZIEiXZW8lo0wlL9TQ8WZTWqzXTVG
3vHkVPneiYbuegxchzXPEHYLyrgON0/nG6RKb21IVjtV6WX7rkeU1TtC/1GMiqzQqCQGLg2z3yQs
6gpkbmI9e6VDoiCNnFVTN/ldPk7hHU0o0iwJZyBvt240NMZOsDg1XAE0Di1+hNgEqqjbsbHqZey+
BuTzXhtDrG0jvMYEHAyhtTBCkjxN05fjVeV4UAnogqTr0fP0rU7iPDSino9vqXkjjBlOMpiJpKDB
SX8XTpy/9gPL4oHko/cgk+1T1PshnThNXbd4LxieYbDuPMe4VnHXPvJ1k+z03XTf04q5ctkcV9D7
yhzwqhwI+Rpyc9fYhdr3fcjO3aTr7cPy3Niewe5vSKoPvUtZ/LRg+4KcLAitT/wH0mXko9PB5Vl4
ZtI+5mM16DeiUuW28TnBagMHILLlGATYWm7+NGjM66IpMygpeQip3tbv7HaQTxqHt7dKs/y97cIe
GWzRYbiwaXvnSc4rwSMxJarflrUnUVVBnCNAynioaOK+wJzVl15mtq+ZNvHKNWFNWwjfyR9TYynN
ntfb0aupr+qc9ZXbStyuJBze06WGwGjSwJmCJLhmLxdtTQ/cVQoCd1slgflBHNW0bduKpuvoqf1Q
V8GKHVf8EHdleBVqLEvRmpC9mwzaSwzL5S6KtHwz8L7lVngZLDLfcimQrSpYsiJxc65tnREbk2jh
rFnguh9eEbTETDUtJDrddfU7CwJohr4EDp0BD/boFlbyRgeGaCMakMrekuVSErrMd+bNhvermMgd
EmgD2NwbsbTOUyRsZMLNkMYfdBztn7y+8NnTc3CAnkzdW9Nv2x3jwnqODcviMEBJ8aJbQ3dUJaqZ
RS70l2AifzBRzsIhq/dFdMordnXcSQgL+nQtk1zbCJWY+zEws7+gR5xjnlhptDKjoN7XkyAamXks
dkConafCs4fHYqjCA0NJe+1anNo4+12iN8hWvvcc+MnOOCS/Q73L+oWaPJgvWm2yu8E1mELSqaI7
X/XtD4vETYLleuOvHRIhZgvb3Vw47/r8oFTM6feT9OAY0/E9tGa9JmSSD5Lz2/Xs4DYpnWPblw+R
CcmPHfMVCSJvogkY1OK3FbDuLf3p9es/44zGZI7G9zCOpMArONIk/oVU5ds0SOiyTLjvbfEYyUu+
5s+vY86ZN6puO2vyuNvCypa++4saCUa05IAGBpPbXtB8nD0enmkD6CXpzZBrtMt60R4GFs+HTprp
bVXkA6duRrNJMy9FR+VrQLqgZcdgs1gCS7Ub+eovHDvzd995sqZv/u8Zbk44SdJLif6kwa/hll65
za3RX8G55KjYDapVFRIu/fXFPj/dN/2ZnkBNKcFwY5wedKu4YcV3nfvjK+0LOHD1hTPpz1Udpj8T
EEBl8wyWJjQ3sjoCkg4vE6inijaWMTiX5Jqf6yLMOT0HeMgQ6L2g6WtWr0Fo7WOlX3vl+EaH7YWx
utey6ZdX6pekdp9PQnMevqX7Sel1uUgPnAkiFpx+drK7IA8980rmNB3U3rmHCDthmSWMDadP4dLX
3eY2LUSzbxKiBb5+9edO7uccHTNsqVx0xQ+0H+gkB791w8uBs7lXBmHsg0WIZWnHN1k0wAtN6vuv
L3tmOHinf/9HosDRMjM688IDNGZ7Efb1/QgjC2tYcWEun6kYc8aOWYoSO5EWn7qrdOGaslZ4w1oA
f1GpZ7uk44DKKJV4/fp+zl1uVjlKV0sjs+vCA9i4Je02mtg/G8C8WZKvOX+7cFPnntqsKEy0Pchu
P+ncav3QDv29HtV/nG66UHPODedZGeALrCEbqFnqdERhOwH7fMKrv35A5/702fx3DcLwcrrKbPIF
kZd1CK6JuJJ8JYjdfPvWNdxTWfhnUKUK7b9w+G73wQ3unUy/Iczi658+Mx3n2YSchudET/HTPljl
enrOoGey8Fq49Hq+vsKZBzRH8FixlhhEljEjTPXTo6+6CPrgR9Wblwza527h9O//PB0Pokao5W54
GANtGzohKs12+ND14aatoNN/fRdnKrA7m9eQRWFlCzROI13yjMu8GtlbXVow0N1Fr5E4fglZdK5w
zaE8lW2BjbZROUnzNwoY3GBiyRn10qBeyjC7phvyJLOWaJwfX9/bmenhzua4C9c+Gj1mX+cN02M7
sVigIT3p+69//twAmE3uWOZjBH2YVlVwaIhptdirQnH8+sfPvfzZ1Ca9YSwLGs4HfRqWfiTQf7CC
mH5o4SVJ7rk/fzbBVUv+gBWP2NtUiAjmFGT/1Cbjhb//zK/PyTNRPwymVvHrrCwWmeHceM1bzJ7q
66dz7tdPQrp/pkbvFFmPFEYeVPYeRjmBt/Sn9QtwiTOfhjm1xMxj2ce0sQ8EEpj0YtqpX9nGc0Cv
riTd9+s7OOMGN53Z7HYIWDDY4oiDh1TpdmzHZG8SHb2Ba2TfYgLW9jW9wyXNcbjUA7zUYRzdH3qJ
BGhhnCQhhpaI3WACow0LU9/3Dp0cOONJuoh96VzgE52ZQs7pBfzzoP14SvxyMiBi5xVKG48Ehlv8
hJcWM2eqj3O67D8/T9SOgBRLtzcxxN4Ide3UQUK7j5LHFz8489xVY781aYN9/dTPjZtZRajhP1eu
SQ84t+jfQfzmjIiNs7jwUs+NnFlFUJmIYyNwgr2kWyFDGJkjjpRVH1G2IzpMQdltvncjs/LgdvDN
CTcM9sb4CJJmMaV7eSlj7kzpmbNVTINzmC7zgr0betdh3m5AEyZrrfAfybH+5spojlBpdL0oyOUI
9l2dX6M/C5GRmfddCrP06yf06V0QTDZ7QiK1w1yzuu5YJe9m9hIB645c4uMvVKBTpfl/4lV+flY9
7SAaW2eMg0M2xduOU66FXtWHoUPykxNGim3OWvRDcuFL9vlGlxy00wT6Z6IUMRheQfofd8O21S05
42mE/0o+y6Oj9HHdFS5SJvESElsRTuY1KrWUFAVOfovhgsHx07nKnzArWASrWKld95yhhUW8CQ13
WHHOIH6EIipumsaPDmXY0N7BKN08ak7wreHIdWclaEQORWwnTzqP8m2lj8gUoMTG7i7xo++UBS4x
K0ODPB3P00g+tghOOa60AtrHdptd97VVX3h8Z8ajNys9xhhHWcWJ+hHjTXHC4F8RffAi+4i895r9
x7dG/TwSPR/bKjDLqTt2tYkGEstQrPlo2eqbjmShr6/xaRHlac1mFiYb28kyrmE1pMTAbwtJdFDi
ku3+zIOar9w5LCNHHFH/ccg9nZZiOuTrQtntIYwr+Zih47v/+j7+85t+MofnK3hPACmKx645BiqI
rYVd1xnnsXzma7O3l8jlPHIFGnfVO3kB9j2P6i1w/nCdhGW8kqb6P87OYzlyLNuyv1KWc1RDA/fZ
qxpAuHZqPYGRESS01vj6Xh6vujvTK0i21SQtw0gC7hBXnLP32spGQDPbI65fPGCcgQ95xNiN7Mnv
6p6OOAkp9F8JIOGX83B7Ko6+Tw2SnQFxABIlTWyXwLCOsszz1pIJftkTBkla06wSmFXTQTPE+9ff
9bfzOBGH5y9vJ1PUbbtxL1NRl99FpH6zzvvswKeH5E8DU9A1YNwVDpzXN6zfxfCdYfuzA5+9k4UF
ylpYSBrk+iIPP05g3K8vxSeP7/muICAUlP6cLXZoQL0ObwXwBa9RWu8/O/zZGqABYxiHmtLta7Pw
bN1wUiK2BqRTXx/+s7fj7OWrx6whDs+mTQjseDDyhTDxqf0w7Kw/Gqij/8NvcTa9qWRIJZY9UrIP
m2vFEGskhHfoHPyvv8Vn89n59mCYzdmMZbnbV+Mps4rgDtsfw6LaiWW01qjK6aj1Q7QK7b64sJQh
IV+DfGMRlNBSEsM+mlnZP3z9YT55IM7ZlbyQ8tzaQbs3bHqu6XC04upBUodvGCWf3LHz7QQty65X
y6zblym5G83DtIj1pFwa0XcbuU/elPOdRD2bDMgycfbWnCH6bZp8G6rxd1SuX2bw34yS51sAbU7r
lkGy27f+smq2wzbelzttb45HgE35ve3VnukMfrsdLubb6X6419/YZ1fv4aW0DfyHb27Sb5fWJKie
DQejarSKobR8CgQvmfSW25FXteQ1xW/G9+W6z+7V2SSNhzTQJbMe9tI0IsjRU91fYkVGcKGVCm+y
hqt4oOyD+qYrVh08o1WsavFbrCrhNid/Y40TjUS9xchuwyoQcJssZZMXQYOsbAivp8UY75Hcdf5I
X/NY9rnikj8y4SCoNdAUrbRBtFFdRHLfXJLYoD2gAYgmcmuU4sMgk+KyVc1k05XjcMwXwV6PuPOY
e25VXtCY5kopY80xoo64ycdEFqPwwm4ot1aq1itt0dqDOk/jdgjKKHaygtob5ouFTLVEiy6pKRfr
FCcV/pxM+HlIqUEZyvYqJI7+kmZObX8ziP3+jbPPjXXSbJuGbZKnpouLuvfM0C/M/2jgssXpzv5p
PiqyuZqGntVDkVRI3CU/lFCeZN8ULH9fw9JJ4f3r4ZdO1aLZlEhbB5tw0sQOInXIjAmcJY7lzVKU
yyuC6vQJ94DkaVHbWNjX8u8u3Gev+tnkUqJRIRMl7xBTP/eEOCvLd9XMX6Sh373mZxNLkjW4vQ2L
F0zra2R8tvw0hX1+MRe6iTTRwMExJxjgaYn6WVTPXhkEklf0C120aVzuwZRihSIq6hs2xWcv/NkM
lCdFN9cBM8RcoH6oYQIfRdtIlzVY9ZUZ5pOjAir55qn55Lqe70bjRmOlkXEyhFWbxDCfjACP/9fT
C7lLPBy/ubTnIM8cFYWS6nHPOrOJ9lIVBgctYC3bTaHxtIzhsi/Igtx2Rsg+VZf1h6Jp2jc7s2Ji
Bye9Iuo5yckQFERjHQPNJqUyNINDXXejX0cTFqW8JhuCSWzfi1T2xjYK17K1YPSa5MA+QEUhaGwK
Wxx7cWf7SVfXP6hwsVaT5GHcToEd+zLLXWeUpekAXlg6oLXQViH2gSvM6d31DIDwaukN+aWYlnQg
2dWivT4h3vUM9NnPUSmaq45AI7+ty/EBBY0lQVQs7UdUiCQikay6Xha4cw42vmYTjiEByYh2cqK+
1OmChmy1iaZyeiX4sb9tk0jsC7mOrmbW/N6YLxOlVSPZA94qLvE0wU0zYhCd7RwcS7UJ3LAeELfJ
BZ7Kqk8tqJdJipTIiN1obl6LsGqvkccqPtlF1St6MBi+CR6dlpgiP1O7YF0wO1+hxZf2k113G2oT
+rYftIoILJt4PFlJV1O36I8R8bKvQhT2tgkby2tOUhs0RMGqHWJcMWPQrOaG9ERDi0pPsc1xFcZM
GibOQIQTKWNSg/lETXTu56iKxB/VZfYD6sieCgbYT4Iqu0Upl7uzQdszNK2cE0vJFrIe8XElGH4W
k/E93orSH4SmXonYUldWMNlegazSz6Sq8vH2PiUo+NZaqZXexLpwVURmeyVPebJLpii5JPVU+GB+
co9wtNojy/ZlJB3ssoN6RqZkqf20mzJ7AmZT/6zksfarbO41J0cv8c0k8EkFxTgby6S6oQk3RcOe
IN/a6Ucfw+Dix8ghvllkfnaCsxGNcSMfm4HJPJLlfT7M6ziuN0QyEC08WIaXyOauHqdvVnm/gHa/
e8nPxivVJPpQRWi81/Qe6KRepl5iYVnV6ppULmOoVugzZb8TXXiHnjVYL71eXCGVUn2NPOJNoLDi
yEY1dxdFX/yhxzsUS+F3oIPfT7ninCKEv65OVKWj/NBXwdpKaEgTrlYbhrOIvvgOT/XJWc6ZwgVJ
BqFo23Gvoz8dIrC/qWOkP78eSD9ZnBlnU7vSIHbWZQyiBbDElOdwxIWCuMJOvyEtfTK7C+Nsdmck
EjIBjKxLaoyaVbw8k8u5bXh7IgUOXb/4QTp6Uk4miVR8c9JP5rlzvDvcrlkLJKZ0rUyno6VALxBL
PLmdRXB1yuzrJ0ubvf5nl/BsfWtExLiXmOn3bc+Qr+ddcGuEkbIaZ5yQMiG5X5/mk8dAP6tWhnhY
ZgSQ3T4SpzKOtVsQkwXJd1SITy7ZOWOU/PekUbWq28cV0ZfcnaE95TKUbqi/R+M3nY9PRg/9dPI/
LSTbTo4JLeeFoSDUu2OS6F5LSDL63isEcORVm+NrZUkfX1+xTxYg52RiLVLtRmYjs5+7H5NybU8P
Xx/3k3dGP3uiewmYQSDYx7enwOFERUQ71Ht1mV5BmW2/Psdnd/v0nf50pZQwTItMMof9VIPIkBIH
F7irw6z6+vDqL/btb4ZW/eyp1ROtDrWeRledk0q6CGzEh17NV4Y+O3URu3mB6PZQ1M9a7AfZjwoP
ZxxPvl0T27vUmzLY6DFLgvyu7L1AzEgn79IkW+fTI2YtckKBXtSPiA93Imo3mr5uG+NAflRAQ9eE
F4Cjvsleo3pXmXgtgnUlV56RO0rUrfQhvArqySXpx2k7whGxNc7aflEuBn0TM6sNpM9gVh9OetiJ
rL3msZRll8naCR4I7rGxgdUfiXxRyQqHviYEuM3z1aKvCMGb1GUzpr5lbILIurKHuzH8MMrl2lIW
RPChm4YbWBXO0pKBKQ5Bx3swflQEH07jKsFwKOs/S/0DAfw2GBNfzjJPzCzXKDDW9/TdH4oIu6iF
/PZZyCQOHmM86DiaqpHlVOUX9nrMwOsTaqo/yAuqyDsUve4YPtcPkeRxjcPKg9tXamSuNo1nmpI7
4dgABsOGoN9IQeXAZfDMYZ3bGx36JcZAjEXkEN8iiXHnAPQCUmjNq2bZqYOVQiw6sP7ZOMj5saB6
rdwZoF0SiWTWk7K5WXX1Ed/3vrFwNE2vaqKsqMQ6UnUN7qlB2e3gquGurSJzA7kwxJKk0jCY3Bon
s7ktMRdxtqH34tLDIE//zzctArSro0V8OMgFFrvzoEAWgECp136jyaT+5m6t+1FEIR0ItvLWGsfT
PlsiEiknGmnESdbnhOK28iqk+aEk91V1VzWDmxujV0WZpyyFW8cxcBVqy896vooLiUXv4DbyLqsP
J6xKPh6C6QXPLmnyN7XqYwMgxHpF55fUofsx2lsGlhLDYQXroJGpe9oH+ERXjcW3n17s8cqQDSfT
sfGObDcxxpoJGd3TQtzpsQNyibnjp06SJuSnJxJGC/FRSe9K/C4n7mjs6UqS0KJ9M/b/fiSzrbNl
XTQhuJRLu92nhMu5Zg9BJFLSzddjwe+HM/s8l4cgGC2pZ03d1cGjPd5YOONb+TZOr78+/O9bXFAj
/jqSUetY7HCe2n2IB9AhbHu/pM1BlatbJRG7ClOag8pqFYaG9/UJfz902v9WBmXmnw2LE0bGO55M
Z472Y3L3nx37NLH9aVjWMGLjWF64EVnjDDoPl/LSQRr5+ui/n4MBtvz16HOqTaVZBs0+I2lSkNOO
g52cFOJv3nQr+ObyfHK7zyubczsFyHuLYBc10xqy2MucY3FCkf8jyJr+m2/yyQN7Xt8sEU90+iDq
PeCdnWVGRwg/q68v0me393TKP92CkGSvjk18vZ/Uwyg9EBtW9d+0Ez/71GdzIiCWEjoRh46iK8V8
Kr7rtlq/GuT/Ptvi4fjrh9YanYGty4FCZbFiU0HoxG2ZkgbtdKVaX/UwcPYLjsA1v8mstUwzO/1O
BSJYK2q4z+NOfbblWuuPegIe2oHVlBLyJirQbSG4l9mZVQZ+2TDRdpqmQuuIWM6LUpGxXctGMe9a
ZFWDM8Bf26TlabFqRAyeKXO4VbBXzZdOu1WkmBRsvHLLjqgcCcNGFTu0Q/qtjSTyQgt0fTvmKCNK
vWhX8Idm/NjaOqtBPOdpwKKhVyf654ZYzaNWXBC1292lYWw/BfWp8Encvcg2Vh6ObmoaJRt9e3pk
2zR6La5KB4/apalHN8OgTy7inRtGDgJrY03yWyuKfL6mtJoqETlZOdpMb3jYF6UJNlwF7B4TUwac
3XZVh+QOzkPGQibSYBWkqrySJfJyF4klhmRIESiMXHgGfMONZLGNn7Nd1GfZTWz374ZWkqMezhed
xKBPF2NwJwxwLhKER7AAD9I4tV4TN0zbjdSu1Sx6EawHCcPpn2IlsLdpHkwULVgIFBURGFrT44mu
zVsFzBrU1oRScjkdGtU6goaFMJWStmb1NmCAQNkOsB3AhTW5H3XyvV3IL1LCx6AHna+pDq1HFdiA
XPIFY9m2/FwHthWRAbRS2/oumcKfdDs/RFMeVMO8kxOlWNuRfOiH8D4f5zWcLslJjLnCcj5prgrR
MQkMkwCsRvaoUqguUeOrpauKXZJlrKUwxC53cizxVBjBodAKzVUwTJbUmMTAGglOzh00Kt9OyfGO
kJbH4qehxtd5oQ843k9m0ziUvL61K9LebNTbRucO8KWgj0SrMag2QMMCNyq0HZXQ0WFZfUUoX84y
qbilPtlfQNSELCYJOgdy/yzAaWxs61QKWnaSnNirIg1nkpUxlfcdS5RQvIxWetTS0nYgfT2JrqAg
br7ES/wcZlW6qpcoZX3FVtrq2sJj4555oLIu8kl5xDv0IFPMgRzhl3B8/UQEa1Nvmfdxv66MrFiI
y+xDryVDxLOQh7tdXK9iRQo8qYUWYqpKBdYtUT1j0F7TSXyQB/Rs0Ong4Q7fssW8rIQZs55rjl1X
HsACHZs4uoRaYTp5Nm2rYtoPg3bTxmJPFtaps/2m2mG41arTPsDsbhDuHzI9uVT17OeUNc/YCg9c
Q6K69Ir0EiRYVaIt2z7obwXQCSqUUIowJh2Mqnw1S+tCW8zQK+PyRzLaysbSW+6eLYpNrjXkt2TB
Y2nyQJaLCkPn5INPLZyUldCf4+JXhR6M2iljoUpDouQqa6PGsh/0RudLofom5+Ztk05wsfCu9eYF
Vt5DkATFjxzfnm9WeQh8YfzRxEW1SmpYBoksH1HkMt1FKKLVSeNcimxShLfv8kJqvCJOnquMB6mM
DUj4QaN5cdfiL40tTwzaS6SMd8Ca1kELXyOx97FsZa5tGwIfqjRuMxA4vujThCe7gy7XV5MX5oZ/
cs13bYJ8yX5sdanEiFZojmiMgP2DuCerfuHNDZLXPi4jlwhzPNlDwthK1t11mpaprwjZdrREEa6s
hr4ulH1pjPSOlETliWhT+qrhQ48ZGQuY+T406tVIM8ijKB367SkpHorR5WxNMArS/LHK2yP47shZ
1Ch0q9G6NyL9R670hZcHAs91aFkrRaflPVtC98Yh+xlo49bAH+0vAW463TQ2ykLoiFTSF1sCcaXA
7aH/K18m8/gK3rhAHIy/vkurCJvkInlKYO06HfKEVd1aiOyombWlY4w6GUS9fELEZX6apz2wNhVe
eTIfgfZUTtHiN2LHWDrZ0D1JUvNASuENQIarSl0kFsIVMMH8xDTKW7YZSX0HtMmgdq79qKb5IcSD
z1OZsaiObU8yuhfq8F6pVzpAEtyYTWPfdlqzatq+2cdRe6D2d4Sce5MW5YHmUYgk3Jw9s9Sf9X56
LGaNy1Fpu9qwe1d0yjP+V+SaNb9YJsbdHIiXoh5fAqvb6oEsYLaoMNNi9TkOwBhN8/iyhEpFtThp
T6iyYavhoMdTu0OyR2zo4BMGu2vkNlsFM3EV3cKXKg3zkiLwZWiyezMjst2lWlx2oC6YbNNttbDn
ku0092ZNQq+oZn45WJYTh8Xo29P0bgvqyUiWiMCUp8UzsIDMVfcC02t0+in+YMJhz9uP+0FUOtLT
QXYnAa6VOPXKOM5VH3htpwPdwHm9JkpgP6c2Vlhi+phsXbuMLiUpNVc44WBsqv0Kt+SHESV+07N5
LGprU+bwanjI3aCgRa/Jd+bJiLxM6o6J4UCrRHdyrXyalyVamXoPuSDAhm4SHrGRZwnvo0oXsGPh
sI7yInElSZedbmIOL5uicxdJeiNBhP512+cwqRFs6DX+JjoWoRtEbKo1Q74uQgQJeUkzTxTmdVCw
x23kxmNBFK7zDhzeErSdx0Qdv+gLzKykGScc4MYtGlO0PGYOlKpMTw9GtqQX09j1V1ol63up4+qX
1pReJiaC+KFtN0nSXiwNSY+EDE130zAfpQpmRW6Yjbf06kfXBjd6eMKrxdVRHstLImJLpy+7rWGf
0GdmBw4qMN9o7k5b1WB3y88VngUN5Fdoke0CEsSXgjhF9KIwN6ttvxKjrl5XuD0uyX9KfXWUAxco
VvnYN/mvCSz06mE3llAF9cwrJFCDJBIOXjdHKu/Dfd195HCPrBoLOaEazsRsOZjJdV8ajmy1ihM2
gbQb03BdtyOTuVa+pECuXVFzSzvVW/ApZVpwB3mHsgbFz6D72dsAj9Lpoqhqv5antdp07M37unRH
oqABMl/EKbyFJfIJd7gLm8PIEjWTx7UsFaa7BIAWbG1dKKWLcfoNrM0mWxQAnMmV1qa7tFD9arJ3
MzSfoJF8RR3hTDTrBGSPrAXuUttPOiSZcW5eUq0+vUyza1vzKYg69AyZMZfpKnIbU1oLa7FZxIVH
VQK2ZYduJjWPQLZWehluWKB4WNohxuaeQVWqLM3neDSvc/tHyxCGzOkqm+GATJXshEt6HML+sKiG
5JRB6hq9eV0mRH3NTMvAwdnHmfd9D6PBkE3PJFZ3C/PJY2d6TCvhzZL2oiDpJ8On1VhlvkchfA+j
YImqyvuYao2kgVVC61QjaHCSTn5pWOvmTE2t6se0Rrxeqm/V2KRrlW/0Oqg9sMShY9BFGat5B3Qy
ckSw3MEfpM3Ygiss9h2LK0PTrtEQBI5hl8xIeutQ06bmpTP9DnG50YdHo3lUB/mgDxAQIk34XZbh
DFBnKlUQOOodiKgSa7qxqpM6W1W1sDy7VrcTgr+1Wcv2um9bZS1a6dAXafQRhJQ1chMvXzmAtBZJ
fuwTK1wZlOlXQzBsTFVlmBhqIG5BS6jsoIcEsEDSDBQJNls3tbBOs/vGGlbUrHgvyuI1FYgjTu6X
OLGPS0AKsx7J8DS5ct2g7HrGe6g7VFSm7Hkk7MgLcvVVo9ikzDTwSoUrEuoa7XPgH/Toa2U1a5Rz
KPYIrcF8HsbXozxrLCzyzI3IbGZSZxCuNb3x1bYsPRmtK+COkmVVpYfPdjm2d7U2W64J9sLJm6p7
LSAXXcqyar/xXJbbyuYrLbUUbqM+Xy41TL2HBLjvIU6iZB0KNE1LsNQa6pVOi912qsJrEbGinciB
X4HV4vaCUQu1jWJYhh+FacM+bRTM+lphVMEWakj1mlaT0B21LZKLVpmLVV+rmeEwhcWHNJOX7ioF
0jH4o0x385tazyc73POS+AxAtYLkam1F1fW+UtjthaFo+dXXW3PltJ39zTb3vDIe0uxpdBh2+6rq
NzkDetZSsERR0GmsLhLrAvbPOpu3WfgBF/yb7/TpWc8qAjNpEtQyKPMULBzVhVwgcEyoOKAQZzvs
PoCsWrZB7DKtS1s3vvuyn1Rrzivocs/urUzTaD9ZhZBckl6VYJOosyLzLkr1Y9wbNW32XI4pBC8N
Wo/M1J9DoYw/wzZpZ3cUejxsYlkad2WnSM/aHA6dXw/meGHH0/Tj65vyWb3krP4WilyWoZTAw2qH
xVPgA7mzGb5buap7X5/hVPz6zV3/N6FHXVtxMek2NvH4fgzn7VSqV23dZw5s001J0QCT6zcKlk8e
4HPZB+AtoDg6JRpEf0Z8N04fX3+HT67SeZPVOg0ZcqmI3Tjnfiu1sHXf8+obG/MnT8p5kxU1idGP
wqz3heJ1Ve3E5pUUP8r5nUE35OvP/9l1OX2vP1XFlqXVxSSlwS5ok8MSdI+2LD19fejfM8V1+7yb
2gMTlJqhr/cosnJ/hLPhRl5+bz6z/XU08LDzN/3+z27CWf1tLocSwpQqdqSTZ07IZGJN2jHTlm9e
hU9Kn+fqCMPIjXlMLbFLas2dAUuFVe1pwD4s9fbra/XZnT6v84nQSueg13dCYbdqZvXLkg935WTu
xwBxziyzOv51pv/1Y/qv8L28+p/3q/3nf/PvH2U1N3EYdWf//OddSZst/+/T3/zf3/nrX/xz/V5e
vObv7fkv/eVvOO6/zuu9dq9/+YdfdLh5rvv3Zr55b/us+3V8PuHpN/9/f/i3919HuZur93/88aPs
CzRSN+9hXBZ//OtH25//+AOryZ8u9un4//rh6Qv844/b9+I9fM3+7S/eX9vuH39IivJ3eFBULDRV
1iwyUHm4xvf/+ZH1d7YysmXbtgUJB77xH38ryqaL/vGHYv7dFIoJU0MWlpDlU+5bW/a/fqT+XZNx
tQrUkxR0BRCK//Pd/3J3/t/d+lvR51d0vrqWA/91kDQszWQnjkDVVg1Llv+tO9EqJ+ffIF2zMKsu
FCW+n2qoms1I2PVI+ciPhhE076hvOr0KNqki95SAM8xPiaEcVBt4m8ESjR20puv7QB5iB4CX8k1t
XRMa1+JPgzmf0+L62JpqcTnwBorTz/80oEhjUKejFFGxlI5sZ666IJ5WaZ08L9IsHfs6eRMZS22h
gvoNmW9Rx8CwBX9+21tt5SuxHaB21e4AiJmbqMt+Zr0ZrjDu31MLv4+7GqAeNmKnzyHBQttVa/vD
bLKrIbMNV9BU3enRHAA9Tp5YfHtZkrZgmLvnvIk3c9oqJ/4tHcY82Y9huo51pHESXWLMWwpaDxQe
QZYsq+JeDGNMXa65LFu61OWiFagarFU3Fu26hYFusmnbJ1W+IQgz3MV6OrOEUCg7s3/djIF9WwZX
4ah1e9kut6mR8Wn0wtNlQ/OK46CNN8tYsgIM9XibRD1L2v5U6OqrnzL1+0Pe0Iq0Q5rpXWmqXmYv
15FWXGspGMeiGH9m5tQdAAxkfmzU9HzTkoYkSUHQqXLoU/oJDI8ykW2CF0fNC+XR62U2wnVnxmuo
oZljoxFcJbZi7hX5g456mJThoQpSGLkp3Ltqrt1AamRnUMN0FajTZUQ4y9pq5Wn36z9mRMlmlESy
yssOT7+gkgbIld2usC7I3ntKLYN4HihvWhGzqzFCnzYF3Ku+9mKJDcwyT3DKYEOWofkUg2o6PSQ/
aqn35TGanFBPV2UYXwA9obRUtRBrWBvnOgxtoGR4FCiZJWX9sw4sLzTUVdJqq0briYIrhtaJ9Opj
jpcXdgOb1M3ilg6G0rXO2FPcT9rozawKzddJavBGW3PH7EphI+IkVbOhPfwcQ7Mn3vk9BA4lluBJ
WoLpBN2+kBpJuElXXG7lqd2YZm36fTK/xZ04jBgc3SrRafsaL2WeAs2I2aTOtuUYin2Y1BKF4yiu
VFLq82Bed2rc7JqpBsB9HOrS3sgBag21rKE2Jj1FbxX2uIyUprAwQjX0o8e2Q4+G8OqCGIG11WPW
T1XhZiG9F13XHyKYYXIcYttnSx6oyZtZgm8u5nvInN1qQgYAjodsAsHej8pjUw7SvhKMA03xOCFf
NsCpFXDVdLURANL1xDciAj9wS6xbW56cxRrpvyvNlvCiDu4btTyamWUlXou8l7xGGm8ZD1bEJETg
rpSeDfNjPQoV8Mlir60l3OihWbgo9p9SVYOSnkkg7gjdyZMLXaLrY43v5TzdqOEENU4he5yy9fH0
ECjySKWKJkMamR7MxDdytp18RlJCRatxdYirvqrVH1E2raBizD54TJIecMLJM1K/GBR31k8rO1R3
okiOszIQ1BBk73mnguTMzKNmYZOoN0CAX1CdveUdtW8AfSkNC1BcQyexi59L1W/TYadmb2Y8r+gL
dW7ZD04eFRd20NwY97F2UhME3YeJbS1RqkdVmR6NOr7r0uEH1QMHIqbfBSaCHCHfxM28s0qI3bIY
UNGhkKCmdxiN9r7Dy0qEQ/KMhxPgcxA/Ziqb11N5shh4x4KpgXvHYWAjntI9ZqevZHs1dInp9kXt
5515MEaiEJp84jqg/mB4GHDOrxpd3Na1/j4YcbDCO4EHJqKEswzqNqSuVScZaw3Qsk6lAgswaIgM
mfkzyq7FCGQbgt5DUVkh8GIiKFPAlB5uFJvNbOAEaQExvnBA/H7IalGty6w9mHIQUciFwwCTeS16
YbmZ2eceMloxa+kldbpDWYttiIRi6QbflqlOjGLOvImpqSVbwbEDmuUSBTChJQA+DduLSsosOPOs
1C5hh9c3E7mPbjtSeUyXyh2DQOd1sB4LnaT2Or2mIGRQTwD0OurQ3pkJIi8uctOPSuTLeTLtJjjm
RHnkHQ9UYFkLWQLykx5uhY3Go4WJ7pjSiyooVFMldbJKWNs6wAKn9shcTK1q/cxW3vsR4Ho0Y9Cm
rmfqIl9RbDOwdEw6wo7sBxKrajVPxqEOr2KC7xmCi1cDIfWulMOfo97WmyIPaFeMlxVK7GVJN/NY
zgyZpebSfHKX+dXWrdoFCUutluM6xHL0Lv8znzD17xRU10FRyG4YwQmBfL+tVPChinJclA7fpKx7
adP7TT3uO4Hmdg702F1aLfQkdZs2IP5Gl+nyNrPLbGXGxKRAn18vkx55zTzx+vQN5NFQuNFAEWsY
5yuWEgfw4wMDRdCvxqE5BqGmrQdhKDtLvRdSH+3VWsarlBIEeKoxqqYo1tlCmMepWWCGibuETbKm
AOjFvp1ksl9YPVWGZQ5WvcE8GBWRZ2I1AoyLw0GvosqBhJPTBBGJEwlB5h+loY3GpIFTBtZpaG/H
SUuvqk6n2B0Zuoul53aoTHdO5mSdBEB107CMnKAFWVuhy/b7MqApwnypWbZPCGNwrxXTRh49hVSS
dQ08D3WPmNlY5IT7LNXaWCYExS3Y0Uhk6iUGXF7e/EXUw5VlRY9BMo5+YRSPbN4mvxKK13SFQmHf
QAzeh9oqLXLUTJqReCXNTcfSpafZKgXlXwuuT8xgZ/DiyOBF3SUxGKFprOlkOdemlDyQ6PWQJvqV
Ps7aJlVJEGnr6Sazx2xjw7J3oWgrHtYCTLIWlX1ziLMLFp5vTd3pNOXwb8h0o9NuGVZFVrxLwOEP
qKX3A7D+lRbAoZQK45C3wcXYGKtehk1faujKLFm7oUQjbpa6DjdJVI8ulMVtjHx+k9r2ptGVxFe6
K1Zx7fWv/ySlMfi9qDEoTJfDONHBHtCphWb907Y7eob9VW0fDDG+dbq1no3BKfrTB+o3QaGLdYBQ
69c72YuW4mSDMm3o9O0CPs4amjUNq7XdTW9NgEi+kOPLZvqYC7ExrF2fTAdU95kzpg9Ub30EMutS
2OW+Efs5kT6EEUxEW8wO5cm7OMhfpcq8NKdhDYNxcDUppNQo5/C51adGRnGIGYK0hnre2I2N1aXm
lZpt7VZXSVMhKUqJg9tEjlKGAdj/tcJi0kmmuveDeYCSXBlXfZLFV8IxmomOTjkyX3d0WCd5F2rR
RajLqoctaRcq0XFZ+GPTMgwvtaKrJJvqVSVG9ATlYvkq+PmMepRW2jik8+lVmnLh6H12ZTTaNZ0N
yUNmv8lLFBtR3z5Rsols+8OywnyXAGbNSSJC6oE/ShAm1OdR65madWfu7HK6/N88nddy28i2hp+o
q9BoxFsCYBIpKsv2DcqWLaCRc3r6/XHq1LnxrpntsSUK6F7rj0hAPhXx/WCx55n37hRvzpev48uy
rBYBB71PBVp+MYd8T30eC8fcf3ciJBz/NlfTcfK4VCUccdSUzl/lzeetFtfaywfcIqjpZ4Pxdy2T
pznhkllAPzfU3c9qpPpLZ+bRUySqt7l/NDpP3DyYrH1Ji0ciqzEkDdwKnVm5BIrSRlH0Dzht1ovZ
eX+GtmKOFfewWT9NsQ9bzWtDADb3CQKXYXi58+eegkPCYnJp6na6OE121vyxwarpWZhyzWN4bQ1i
gm1UR6FdORF9r36gEzoVjAWlpvVrLSrz6hkIFSE2FrweG7YCdKRUEayoIAoutNapT4aO1b6u48f4
TnvES+UHSYlJfdN8RejlSaigh/yYatQMo18Rn6viXTYXXkhG+a52rKvS2SvlzlVA3BcqcP/QxdQe
OPSUs+Q3QVVsmv45ujEwyphh5cbDYYpDmuq+alIujrX2VhqH6BzQognyquID6lFXNlQA8F+q3ikZ
DWOGsGQ70fkB8N0TfL4UM+l7udjlnAI8u18c+tauaA1u4imJVDz9WNpyJdCOf+3axl+KTkoi+W84
ObID+4Z79GbvT4a6x66n8q2Kl++Etq1OyVPHub/TMAM+PAq9HQg6MtcPJ8IfQ6P3h8i2XqqkypFU
1Bz/ffYsipgx8V4iMRRva03N1ayrdk+y3gDLPFlhTCZ/lM2JPpSj70Gw5F9yoCIiDzrLqwMck+cG
WveT/GHKYJpA1Zg8J1PqIMtjEsJTNJ1mE++mrXeQ+RBtp4vIrHRKk9hI0Q5WzqTW/zq/P86YcXbC
j70QscxhMjzCf6fBQf6aQZ3zcxAci5ONpUvsnM1+kE5LgJoXZF3/y3WEfiBwNSp8o46KDaoqk7+K
ht/FknCeto7k+MrNTlnsvsvSIPKdbMqDu1wsCmbeO+Y92VPFLhLKmuaxDzJKJ4bGIKK+X68la18K
DtU02gpoAyNhxOUjqKqjGbvoiZEMV1Y4LcY1yeJHIyOGiOYTErUxjfEIDfJEt0awWtr5IPer2joi
zVzz3jtd//TbtnzsFnZeM9EkntLBJZOCgSAfstc1/e6Xa+qkoFVWfzOEAa9Nu/oiTa6cCQksvJ9a
vUsz6U+uaSdsKqGA88F5q7eGFy5YiCMOprYcSAOtMFpYIj87RewcyrXanpKYfsV5UF9S0vtGL+In
Cflvlfidt0zjJSLtRs91sKTiGTVYRLJPEqVEzl+7UvDVpgxppZbEcFuwJx5d81HXDX7gtN9D01Zn
2y3eIYb73UJuOgNrfh0aeEHZp2Wojk2BKK6WqsOLRYkdCqclGBWVBf4yEe9NvJ+n/4vEfBFWdXOF
00fwb8XB5rDlA/XOnUoeEpdKK6YgvuvMfK+HeO9DBQK7xDSN/CfeI0gWeg0v2l3fwiG3Rsk7p+ry
3NGkGCTuNEZN/4po71eXibBfHPPQy+zbRA/u09MEebYDKvmp3SUkC3u+sbJgJ0ZzYeOF5pX5OS48
PkXe14EzyAERlHlympXUrN4+E7fs0sB4s2vK9erNwZhnIWwvpjC2u32dw2bK+nMp5XxIm+oGsQ77
a8fr1TRNFEkU/g0VFUeJ+JWLKiIiGtbK9NaDLzIWjZilH8k7hhnVHb3Bm6K1pUKZdGB+SmJA+I7/
ees1XLULFz4OX4SAPvBI/BO4zxTSASzeNEE5fRbFBn91zP2x72yM7IZkQFon62EkVBZoSw/P2f25
9C3UiuscAcx8ZMw6YrQ/8rbkg/Q2gy/dL3dEhKATyEGdUSgn8aoCDqfDvGXPGa0qexotQuazLaIY
zAzKuK2JlP/NfOEhmwYaoLUqjYZlttg0asE5DAvtMPKw4bt/AUOebM/66xbuEFn0d54a27zlwLnL
NFshI9wjhM+wG9Lyutkx92BcfYB7EbmH2p0iM+Tubop4yiVKaMKTSglM/osYn2/0hjbwBzpbR33U
3YSyT9xQ1PDbhvK2iTzyt+arb0w7LAvEZFXSBr4zHykayHfC0r9qVX0gU1yDouRlkD7tRPmoTyTN
t3eJDX/w5JaomvKHul54YOqm4C/X5sVIxj9kfgdWJaZw5L6keGL9NxiU4yzO4uwzNyfwzPlbZz0l
KHkLL13U5zFq/TBfG2iWZYsKCld88DKi7Y5Cx0Gl8rOVZ9QYch1KAiy2gfcgHaavAaoaRQUjhJq6
acdCb939HNTSULXAObzTU+ztOmHTvqbE0eTsfOphF0LDKm7OZi5HGtse2aO6shRRxk0ME3uSrdjn
NVCQ1TToMJ3tMEmodn9W3w0q0F0irQeaDdBGccnuptkGQcxR+nRVADEC5KRhn6t74Syc+61q/wzD
8NeivygwmSgJr+9Y/xAf0rdVD/YtbvQlM4m8T7tXbqfpbahOaTJq1CbeWzqZfwQev51V1j4yxPnV
s/AfzwgLgJrnoPPkSy1L2GheMcy4f+jl4jnwVRmkpJeF3po8xD0RB8J8xKdA994M9MXtzj3dJCuN
ppaHKappdtZaF6HhgLp1cnl6WhHPXqRtQ7nMPAfZaFKtmY0Ho0LuZcDMpJpMlMV/nF2XH0a7EC8m
prdyS9uj5ZqXbNFvVnpMgWeCiu66oIjdn3NFHBxdgdVuHGiopG/FDjC8YjIpunub23Zc3O6g5otO
nI+GKrkol+a6o+rmvNAZFRLAHXCof1eLrBGpWp9OveAraatPOcjjJsdTNtkPlsMKYOTdQ0xyK9/w
MDCOdGmweeaDmY3YcMNYLPhtNz+aEZgEpbN+C2ohdPY80G6HoqmkDUaXaQScvO/aUUS6ADkcM9zY
k3NKV4Rjc1wuYeHIdNdRzwIgzdXemBadPGiV++Jm9yZddu2QBAP1UKsrby1ekW4gsEban6kZUYnJ
bM/nH9D79XtIYAG3EjGSvbG/mVSuGhhIqqJ4i03rl18SXyRT+1O0LpLP5E+SI8KIzfR3YlmModgD
hsXfmcXM/YynqoLhp+rg5CuayAbHf3ec/CXzeF0wPnTEJPEjsw78zDEqpVcxzFTYxsUPTd2rMWAe
4r3766ADIz8GTGm5NohAOMZX1B78pMvVivJNPRnaYFDz/N2SWfpQTWaIAK141NTYhCNHrefo356a
P1uCBXaIzpcoibFAZwIZCpIar/taRfVsCHMN1KC+rVHdzLb/zUUuL+3a/rR6/8VGf8gWtwR9OZnR
7LWYKx3BD4lYRRa9Ld39M1Ff0dq1vG+l4Pfp5ja3gIll1jG6goUljo3etU+JPWvsW9qhbhO/XDoC
n5A5IqPlCCi69y5l+KcQQAYKqHQL15xWCeWvr1b9AlXgh0ZnKMpuOMqm2byDydaJ0f6h2gr2eLNI
jtqtfzgbgnFlgyrmNKVlvfW7nc2dMrL3GCs6kazeV124v8pV/ovLOx5lV3/cPFLb2yQbUIlPX8yU
9FSEMscbD8+oNtDS2KF316ACpUt+goqQDYKSx+tEEkySOywbvXDdEOv0NkK7uIOsZsaMq5g02GLb
GKh983kov73Mf1xdVOnmArgJTYw2OfGPWywPVl8ZIZpoFOQJEmjTVrQo9guHtHnrnEKciVvky5ve
48UWLwCxS+bR8GKglreWlNQrCoR6AShm9ft60Z+4D5wgM1pzr0Rx4I08a1sBULlRY+fTLhnaw6hx
apECkYaT5T9YC9xTZfjOqeySH7FjPi4YEELqW0oQDkCl3A2Jx7t2K0LV1WStHJwQlG46O6NCEanq
a1WML3Tv1KHf0v3umMafxWNYmrPqNKniQNz6ozSJYgXwbICyK6/SBMCsb6h8njcTL95iVPd2Uu+t
7zMdltS57eo+vyalOjBrcRco/+gyoiBU7h/oWz64LhLDwXQO1lL+Ges2oXphuOXuQTXpM2D3FkxT
0QYDw6G2OushwZBxLf32Qxbi0R8BaCafA5y+c/KlysciRjENahstNm2Kq3ZZpMb2d1bAk3T6rau2
e3cxEWedad4yw20i11mtgAKmvV8g3TTtIcMz6QXjph5QeqeHbKqHXbr231MDkLJuYKpmve+Fy+08
Wh6zg9kFNS0bYT2rmxoK9UhIasadaTzhX9eXLtm+VtfSUWUVv02ysG9MQtCCaE+M6ZvT1ivtCckL
aKmD3v9Y922HtGgGGowPmobQHRLzXHxN9paC5gOerCuH0KgpEumqP1aHL5FWnwNFTWHaqAdJG0eY
NfEnzatJZqsd5RaXZPPsXVmt1wajT1jYAksExSah72+v2zZ8ZbWMsJEPp0Ka7wPtRrwDRzk6434d
1M3LVp9duHhNhQOgI9zjhm1lzPuvdCMBacpYplum2WFITrqY9srjR5YN/WPe9J853IOETmJQLCL6
VQASx+UZUVwTLIbadn7/FxorZSkUSBWojgryHmS/9MjzzLowtfFJ6tocmRjikPJq3tHWuMtds72o
kzHEraZ3vmQSRbcb792m6XbLOv7lgKjDtp6BMdj84qq7rFX1YslYsQjrZddbI6VjRX2oDbsP1cJr
LNzlq/WQTA+OvR7VYn05g5Bngy5WY6TjedD61fcnmk8Tuffrv0bBhFQyiSyA+1hkrI/4qKvCDEno
snjG56/kCdRJPoiqxjMiuNv8kq7nMS6ayPGyx9mZ31oMK1NHszp5trQaJvgRqRb86N38PPWzOKti
fcB2Oan0JRWoFkGoX1RXxUj4/tb/Ne1NFDvRP8vWMUP/qWcUajSyYnVNndHdTx+tM93cj1yMLA+b
lemLbp0xMnMDby6v30N5F0f6PbY4iQXyoXeViSxfTOdO4okhfQN9B3K4oFWmfyP+3r8lSRVOftld
nSWuj5N5dTRgQ+9vyxtRJ/5Tbvi4UpL1DcUU5uC0wPm17noxzu+o9NwbUZ6/srTbPhNOzWDj88Ae
s4g9xWLU2BTmbm7s9XeLRymkaRqhGE24L9IbvtZwFq6E58PzU7uVccV/NO3tQS8B8SE4Q+n2+1ON
f/y1vaWTNT3XS78+GRii49Rxf6hqwsfqGA1dbZUZOJbR0tN3ROPv/rQnZz0A0tWHmW6M98wtz4V5
kKgM/ggPQMZtqvJqy5IkPhRaQeOWaKtF51BqhtTd7b9NOyat160/Y4kP0MR9dXKm5tUvjPgo26o9
WbP2rz4/h8hC0//Wpq4NW2nPABprcoFJye5+VfNjyCu6ba1PoFPrht6YPlTh5mELrza5Pr7mcbSD
gVIRCgE6HLG6KQCX5j70JlF9qm6AY8h9QG6z+GvOSftuimwNRUGonKIZ6N1YBiPKsvngNVkZ5vbs
v8gsb15UeRiIe+K76XTE4SgiCh2yqIR62nu2Xb+WXIyHjsiOYOyKr4pG+qNVipvfg5XDpl0A6m6z
RzLOmlLxQjfCOaE7ekfzD1XA+pTIFqf2JA/Gpkg6Losdg/DC3uv9GnP+F8b6NDPmP/cDEAtXazUU
1bF/tb1vKew8qIbU2U929lwrbwh0L397TD9AQgaRBCUMTepzM3v8UPGa323CzqfaUl5MkX+D6fuY
Qe7EKXt3NHTNYcOs7XhIB1qPrtWZ/UG27okudbSBxjzsWgKLAh50Ws/0Uw9OXJrCOG0Dh08+UC0k
LOmd6Ya9T7PjK3W9KCtkFhqMPae8ircI99rvxGHvGqy6eKma/NFIf3aDY735le/sx7sFP2FtQqDs
3nrbRU4f24G9DMmjn9bvPLX1IZ9s8G0e8l1SEPyWj9SiU8Z0Rbc5R2meXk02p0u+pWs4xts5G1Tz
gQr7IRmGYE0762Q27Oleb1dPi+r/tn3y0DfcHzMl2/u2FUBHlXtyyZa9jOvFGmcyYYZ5OtgcqoUX
acQF19zkm8GW/t55/QtNau2VTOG7tHYOqBV+N9Ff7F1JK510rB92Hu8dNjq8a9u7H9P2QsHtu8s2
i35S+4chL6rILPwicGkm2Dl+h1/IYRcrH/vME1+r98sygJMw7mYnEjTe1ViVRy/O02By1+o4yIeZ
8id2REYCKln913nag6cQOUTPITbvniBLd30ls/vYNU56SKmOPkjLwZBO/lJnxr/ULPtHjgNoq4J8
yrT1aaSdYTMwhYxRkUzqwWmzfk+JORvHzz6dxxNhKNWhzPSTObcXraUfwXlo3GXOxXUL2BdMOn46
swqOg0S4up1hKiSfBEr4ku8xmgFFWREacBQH3MYelDqXElSMhjb0pnV6NHsxBLTbKwAcAS/DpMP6
hMO+a+nGItrIcAw/2hyaK+8kvUyTOTL53CLEySAAdczAlkW1MyQkB+ijQcXTgULzWyWZZJ3ReMlK
XZ1WBh9dpfmRimEovuJOMtJq2DBhQfG+2BiIzkQX/CyWRoVFaTxxJJsRpC8NeF51HgEcbdx1x1Z6
hF8xOV7LiqtfNV4BBIX3udf8rvsvqTt4+a71qmUnrf4FDpEfYcKB1Qx1E/ZTUp9ZncR+9vtLe/+n
zFP4GO+/oCFHacB0XsGRzu90XV4dL4FYGuTcnevYpQRWsPb4GF0k4Re4TU3e3qE9dXdFTmL8U7LU
oBhQi3l8snzdnLela84JKWe7WnT3sdCj2nHb7DMFnU0wKJ7msbW7sw15BOG/ph9m7tDzJ/qBg+r+
9/73l89J3Z0Nbzp48Nu8JlN5kIpuPrt2ifm3f/tt3ewb+8/gKEb/aj5ZiMF7syuPy0p1cEqBcDTT
Axjock4jTYnmQ1G6D2W88Q1zxxD+SfyaYciEGydmfZmKRzzFFD3CuSZjk15zd+vI32iv49CMh0LM
+pm4g5JnJBIFR3WPEQnnkPFh+EZzlkODUaLF78gaRE4MFzlqr3KNo2KusG645nykXNZ4L+0r1bN8
5xn+wRTal1NufeNL3SPht07azpqLFhC4/rqYe0fK7yHmKASttp59P8YRZ77WCeF0CkDzw4ein/S7
LUV57CnJ7oj/00mBUt6og050Z6zb25VIqOJOaL240tjwr0mw8vI+zibvG9Fnu8p1WtZW98P1LG6w
dX6nj2UlAQy0yPVHlCVoyrqt8PaOA3/T5VR4tdV6QIH/s55sFjvZtifokQEOr5ig2U18XHZrR6Z1
SjQYziwnfRgtOw8H0/ZOWB5eNB/ZAwgfFN4fu873k2r14xBXNImbS+hUpsv10pGQ2hjffoMKcPYu
SnjHHv8mlAfWnrh+XOkojXIrY8onv6PY8O/7LlsYppkEqH9+G5XKQoui1NOMe93qTK50cPXC7Siq
w53l5zG3roGEa1vTg0lIVUDYonOwV5xWo2vloWltdN6o5CJopixjxbmxAazLru8eJliPfVHH6JdX
KfZZ0hOh1HgTspvkONnudnJKQjAkveE7qQSmBa/yjqQcLoGDKfrsKHa0kYG7WqF8Y+kf8OVx+L1Y
cc2jX9v/GuHYQY8N8c4KpU9tgpOVemoVZtTV7rfRXrFysQe1gyTuY9RWZDkPTtr8W1VpH6Zu4EZj
BKmgPJ5FvV6SomgfJ54tPJri6KcGMKejn7NFPMl8tveJmclb4V3aLDuuUlK4PAJYZ32dhWOWv2s0
ZOcBoO8uq/KYicAA+gTZoSliA9zNE0EdW6BP/XSWitsp75wXstCgcMr05PGJ783Bqa9za+OAA5dY
uVGbaVRPKyInuyU5307d5alsxIU8DDoH6FOJKCrEp7XwULl3utFYYpyKNhxZrvbugqSsxYq3TM37
ZHvEmSXxcU7s+OTYNtAO4Z9nyS4OivXYIqoBlY3Z4i0R8P0FXe41H+Y4v3lFXVx7/R43z5N0yohQ
ysf4qYqjtrYfzcXpQ6K3Id+67nEt0rvUEeGymzAE0tacHoayLhmR3A88rNauT2UPSWDaewolsXoM
WKOsIvtF2TDKuVJivyKAeNektyFN2F2lrcPJ5VpLxUYv35RySVrOyZXdAO3h6b2xkO+qlRcsLtz3
Xfyoqtbn+BSHVJoPluGUe4LXUSt05yrdjjqONwqdMaY59bNbGH+s0houeknolMfrhgTR2ENCR8iC
7UOm1pdCsNmVmVHsM0lLQtWoSDjFZ81HHxrxX6uXy9FXACIw8PW1HmgGTerhNrEF77GIpgdb6zWS
K/4+zzQfm5EhoffNfeWb34WD9VVXsThSiXYwm4yx3jBOZl5YQTW7hHqWd18MtKTvUotVZzU8vCCJ
aGtOqgNPNKDx8O8lEQMjOpo+parYkKE2aarNa2oje4ljiOjLEmnn8Cgt/swMYcghUa77DsINAORW
7/00iSOe3fu+7/jROOOvHZM+cDOD5m1pv9QlqyGGlfdMeR6JCPXz1M5o1ZwMAhyCzqNWHNupwkUl
k8D0q2u+LOnHi29juMt6m0cKt1VEw7G9IxKTDMX0K5/68m5F5icNzNMjA7PWBjJxSW6xu/yZzHfP
p9HB9gybW1/0EXsG26eZfqH4z/4kFrJSLrv+Qhb32wyFwDFhNA9u2r3pjgPWm30uByroi7q1ThCb
UItrHPIS6qASKaEZSelcGduhkpYdRVvjh6qGy5aMB8fuuIyt7JcrGj/wZ/RTCRhtq78xJLsRQ2wg
HA2zz2hyjpvqvfTj73prBzRHXITUEd1RHnYEz9hOBjT5YdLWpyYFEmjIPma1hiDLvR94cuXrMgJw
UnJ6IBgMVCC+Z1l0rHXU0T/7o32roRgOBmGXt3UdGo6K7Ic9DNne6O6YE9e/5VfqDX8WYtv+ZbRS
Dmq3ULtklQF1neAetAofbJEQR4zMztFcr/P4rFVPekQvfltb3Yeu02lccw3RyfXIDMVql/C22Igj
uwyubIvrj3bammtGOWtVQlc5i2vj462nkMxdVBbg0VwaRm8/JJiU8mRzH5N++0H/U32mVvq16Etj
bw3IqjL5TKt5fRxW/XcRFyPdlkfhcLIM9y+CI3h7kFUGCyPNk1uQ8/ffLxtKGDqY7/9M9lwUk+yO
LDhG0kwzcjAyzRDmwN/l8KXSUtFpXhpSH+9LaBdI8WOq2CZQMaxF8hUTMR1YnWiZ9ogSWg33SaRF
wzbxOXUoSZ0/eul+xr1az7Yx/t8vqE6oGY6HmfPe60oIkGzfeXN2jPMG1605pbtU+gwW91/qtuzP
8eyDxjqxCbRd7kjz6tx47xHyDGr/5m9ZemjbJvAKAQcrKLH/75f//nNQgDv1hX/5v38n2r47e///
W/77x7reAGx1QqJ0UsOg+C+ozuCxwJqE/yljtJl1UiBG6REWNUv5axQIrVwkCs26XYiF+u1mMfxj
XL775Upk2EBXfGyTYpC1UMsmI4X+UuCfmNCYjERgLvqMK/PDG1kpPKISq2I6l2geiQDeCTP9sSpN
YbUmrNGbnpSlaNkt5o5hBO9w1ZPI0FddgTu/2gmArqOhvCvV3yR+NBXX1rr9gTuRx9VDUwFcMezd
mfvS64s6itU9OYbAEuGXDnzj4vKiWY+TIFNvJBVnr0aiXeraRWejSFuhHBqvuzKwVFfjoRp/En3A
xH/PkRsm8B5XKd5PweQT21dYUsxn094pvxu1wBX39X5B6XpIZsldMGUn+tC6fxMMBDkpu42dAUPz
9JwS9zXyRNGuuoxh7VQHlD3+QZoEhDiFyh8bV9IPXybH2OsujepVuNq+OHfN0+SzqMSmnR043Zjg
No4KaZqSzWC19vBsTuAl9qPdsbzODNTL6IdZmWyhytAB9j5ycFiDKA7WoEy9ny0ucWp+CS1jEtKh
tPOLi9juPa6JOnDa3AZmWAS7SxO/DAtagXviOKGQfbr6kcibHxWBxzujmpeTp5vDqhvrajfP9pKV
B4Q673S+dJccL0kx+TPNGIYC+XTf48L8sU5PXiXhSZtsfLZ8wmDiEo0Tm/9vWcoeqz34x9ic67lJ
8IHNLymdupFT3qc+cyaoUPxMi2zdLbjRoUTQFZZl+X0HTCDv7pfgOoZET9dsnPkYYKTGHD1vT6N0
mb1cDp68ou2nqmmW1dYYGHcdTeYSpap9Orj11Dx1fD2PLeXgNk3ijo3yeTM44KwuGOS9NqVDRb/m
86MwuU/tRgG5CONIpcgO2fCPpJF8/tZMCOG8fgyjUGc9+pc0s3JCHKOmemgGkE9f6hvF9KfWtSxU
L3UbTRkAMoEhSZgRbUgKrghsks32ycJyl6dkAEKGBVqDPK55gltCc8POdcLE4mJwie8UCMnGzQS0
PSFmR5PIz6pp2B5HcShWbzs03fpUznaKfgw9+3/fcOUACFdWa+xsXpWdl79YHdt7NqFHNdzBeVqS
8ueGlqLP10+8CnVOET0hItkAJoUUNTtPDhV3GjkINeTiCuSdHny1/IXXLHY2NadGvxLfqAkr1sOx
bsxzIRd7D57Pn2PexnnZznitnpES/3HaLccK7eIkMJArp+LJbLyfiApJThzL37Xf5OeSJIE7tJDX
lJPXNKpCyI6fJboEllQCcEa35rwi97m2YJobJ382mOh2iA6rq5uSRyHmX9OEf8gYufdQvTvCr6Oe
myIF5QjRDhf8lvsG6yGhUuWl8bR1kpt4LZE/iClDB7OQDSx890kZALh50bcP9eo2Oz0aIbPmzw1K
ZtdpMs8azNlA1OUPNYPR+fJWLgQMl157SW0sF6sQBaPdkJ3h3y7OwoNFMPtxJRYaNWzR7IGncRYt
wzON71cfCIr9cvDCufAXUMM5xHt2bxAbeHhRiA1aGPvKnPYzTODk/46tihdiRISiZ5ZnDPWwMeq3
72JdymP0R5P/zxp5oydjeZBMLmBRs/XoMZth1ii+FyKNDrAMKkwE+g+7ZPHUNphInY23+yqUVhkJ
Pb1Fzla2116m9hxl3HOxQ1JOLqtHn5ii+39lpnxHRdfsXM/UAcUz3CvaBU/kqe7lzMSX4YGvql9i
w81EXhks+cDwLxRA8TCWAqBhXENQhRDpvk8QEy8AamsJFLsAMMXocJ0fmKDac07jROBONRFKW0or
5aZOTluOES4LzPRl+UlOWEzUQ/lLWsMUIJARgTDONQEjl8OiuLDQ68uKNdYYBMwOu+muA3jaJXeL
Qh4vyaVOX+yp46Phkw8Wk7CRalSvYkpeqln/cyDL9mgXpwUICK3ocUQ2ENUjoIY7wvo29XaPEBcQ
6FxB5WaeYpi33SotvXexzNe1eq4RvIe5XOODZ1UPSKHqMB5ZCmaC0uX6IxU5xgJY3siu0TrHGiVN
wv+dmVUeWWbNzdf4u7k9d0Ko0zyT6jKQYtIkr+swBpJUFIjmsXgB42qyOX9wL5Nsu0s9xqdOmp9K
3V3EqHCBkv7VhSB0YMVb5btwrr1hpKcCEpdIBp9YDgVE0+HpjOP4AKH2RR4ur97AKjNiM4Uhyp6b
bTbgmgnFUi3iTQ+sPE1pLV/VVRnmE3+XcvLl0owdasN5/aH7rdqhVKsffOk9o1zqTmNCnChc3YvZ
YkfwQIkCt87TkBjZFJAmkadUr0gfs/HB3qYGUCT7ayV1xV4a7/9DItN0GFjr1LNR3nfqAno3biQz
nq4ib62+VOc8jeCjD36eReM61nQk2K+zmcKXduUBMH+59mZ/NUvr00KcfKwNMxCNueJ/kLe72ctx
pAgXPIRGDG3trfl7ko6S9YyrphVIZxPTu9Qze7QkGfceV9pEpQ5bC2q6WI085I99SpDg7IWfkghn
ok1thf2mLFeHpAEbxEWwvzn29pRKnZLLry6t4o7ja0zObVpYrNWPhcEzOSiji+YUmPHci5bPsdHH
uKvUk2UYzDvm76RYHES9aNQW37/W8QR8Huu9ieki5JmtgaC7m3T9V89c7eM2bXteITfsc56tVaTv
HVYOipGJBvRKLsfkRNB/MfIQN+hQODDVA5rzZSccjsw8uycAsojzAEGtuE7PEmKs8uRb7jcCxW3n
oTdD/cafUavpkE7f0pP1ZRi1vfNS/Yqq5Gfc1OOR6Px1KteQkxmIz3GzAxKPoMUBgIChixRtAoxC
pDLEBRYweb941nZ6dOOEA1I3gJFZnlywb+EJZdqC+QZXbLiXs0ZwFikceWua7e7NARviL9dumAGM
2We1d3iF/kfdeSy7jiRp+lXaes9qarENaE0IkiA2NPJQa62evj/HzbbKvFXTaWM2mzn6kEAghPvv
Itw9ekRzfc+4794EtGLbXrpG9VYjSeJUW8MJcFaLo4S1pngovghYNal2i9r19QzO7fiDBDCbG4Cv
+a7d0d4b1Jt5fcf3SrND/eF9v7591alLe2oajbDV6hz83tXHrtg6R0KcjvfVjVqJ78GHdEu9x9l9
7va6G7Y/7Nze2p2G0eteKcxVDc47+1xbn4IqoRU4txtUo7vtwicnfeDhxd+GdnvyToQwGN9t88L2
EscT11v1d1zhSIgzxeXPl0oX06+pTvfNNzgdv3XSRY9b8115WpVXu6h2LwftfriMr4SkeEfyVSbE
t6FFOK1Xrc2BDkXn9r4b305rse/dKc9y2D90Uj2bNhtIJCdQYYsYIzzypFET7UkBq8vlxFFE23Nb
J5DuLgGt0WlFZZ9u/Zq1CYl4PtiNu1IO9f2iNs6TOEZyTHvX3da5VOsXo9Z29w2yR87ne899Sqmu
XeOTk9Z3jZ+VVvTdUfzvUf9KDOPWu4u2QVASe3oruPLxJb4EqarhOz+7jVWro39xx7B5j1K9bjaI
/25crVOD8J9N4wH8Xq1Nj1zqWuv41L/Vrmzbc/Zrq9m4M8dNY/WlgNak/rxZazaZiShND2wKWbfG
wTmwPe1UG6uv+zqebBw3K3wle4L3JxPju6LI2YMcx/b9KCEVzNN9fSTVZPLQNk1rhxnrN28catQ5
1rzVimLAHSJ1Vt8e8ZL3DokVKDiI+MPeq1G1zSv/ajTl3GnIsfGGri43lJrNJ2yD/Zw3gafyvDk8
A0KWtTMvb1qbddJc9/rbu3upbV6UuvNJekI6tu8e4VbtAZmRXY2aM1qrce3Zr29va++PnFmyOi52
e5ISvm3CIilNMFpNOjcHk9duVr87qvocs9fyxtY1ZdCegw8yVL/W2dptP3o/p81lz078remfN/32
szVrUdpGP7GxjBNkHd9atT5ea4r5VibruHW/Vp12pTGm5I31vdReZnvdwa9w5qS5476Kqkxw4fpA
tZ99B2cuB8Q56wYntlR3++GlcY5fL1IYv82K/sIvohMMNzu22uaNEkxGm/NSpFTjPvgQQU28AX4n
0n1wVq03VAe7r/XjpNoLGjX/sWNflezdIRosRzvvu/kGnwrhhkT3UmKwv31TVa5XbUTtSfMbEYOP
o2yyWpHuTZEyjPxk/f1g6twn+VVKzbU5phKveW+wq39IcFh/tWrnhs7Y3ISV+3WIGIP8nG+nmlEs
FHhrN8PXS3ygxEJaFQoDaQiCNsElYO5lczIp/dnTLtvviKLhtQCPLjHSpBF1amvUmt39bDzZdNVe
LPpnsqta9e+hmrBH671wnrjd1SQQF3QFqTA+3imSdLki3OsXDPr1vV5J3/U6Zw9Qjk4Rx29yi855
HNmTuCijfmhbHNNy4KzHycG971ohO3mEnb/XNlEoo2qLTA6SD/wOjHRvcYPUrLw13uQad1vDw7GD
UXD/1N3nAb8IJiNH1Hwbb2fPBt2uXa+7h/aB81Ib4a0drz7XJaVZU3JN7nD987iu2993pUclKc7C
bn4QHdr3es6fj1sLeKbKE1uAm9bu5D43k9NXe71Id3h/v2xs7nGQlu+UPyZ10qa2d4rLi0/oTRUY
7O4uPqHyz+2OI1coKkXq/uuOB2m/J/HgfQNkt51p63IYvAgtdR9bFG5CP1daeVPZUvljI20eK6TA
f7rs7m/u4+txTY7RYUK5+E9MFdMDkexbnJmV69U+f+t2b9tMLq93D58Ga6g+uAVQkxo9Ur4vaaNd
fZFqzylORjnj3d7VI67gYBFMcrY/t+mnRW27+75Fpm9zcCQWuWqQHAqNPtv2URxN5Y9X50HT5Z8c
IM623ck7QJJsvj853Kj8QZ0XEJk4gdO+iSesfc3XbQKbbrU7FQGvZNCARGAMEUxetXEm4217dzik
zILttmryJFzwQlBVs0Oh+Sr+/1eV0Lnao6k1HldJbbtQiqzzveHRvuqHztm9nDuDx/NjN4/vNXVU
nzYlsKjLeeGoHKosWTuO2DCIQ/PPO7LcK1vqAlZPRxJqyBqEinIiBPpvLF6t0rslk0+blJdb07xV
N+Ztj/7xfHXtHTJVUf7zgIejWscl9+xqHRILcTotak0kTrX5dAmp5BQk8iK7ZP+wB6bfN0f7syFY
r3XQ33Ucp59HHSFSIzEQZRSba40KSPF3SS29njdG/cJG1I5jo9h3O5Oo8Op4vYt6X5JNb0LYNfvd
t2fF2b73VCyGC7VN7fG03o/V4Lpn74ZTgymkeR58O11i6HbZYbMf78649jaUH+5tttTmXJMe8tp6
9C0DfMhA2+enO1mtnzUq5V6sxt6e62oYsz1iXTvE91I7qsr29bdrnJ9YBI3v2Xi0KD7xbn2jzqWR
N2tkotw3T7+FqDUv1VbVpuYihwY8G2q/vh+NCy7m85r8MvaJ4ta+Q7RtM393r9Nrh1q1rw4q03df
7X+/k8GbvcfdoUHt3SNos389SX7ffijneXvmbIE/2W1bWdsXOyebzpcwAYL2mhfONPqyJ9F8PVTv
xOF2zxXure550FtvfkjimDdbdzJrkfhX8ghqHIqi7pQvuBGSYFxveDFWxE6Y9e7Jab2PWevVPlFh
d0WRze6GMoOrm8kOPyEyZ84PoHTBZ8f+2el8WjkHQjNq5EgQ/IJ/+/FmZ59Npcr35tfYCjYlrMe6
rlbupP3FLf3kGMP1GnnDwQLUCb62b4N777ayK/ULudU9shYaleHhi6T87Ln2uWrMK+tKz24+d+Sp
TO5+9XG9cnTXzbrUr6gnL85IWx+19r5NtUoO764eLv12h5xCUu33dutKsAZR19p5Rcz5pq2vVtvw
XX8xuy92pcsiN/+v6/wEMtu30/L+e6Gfv9QG+v+oGlDrb6oBTaGL/1BTqvgsKPTw+XNZoPLWP8oC
tev/6MDsnWqNksNS+ofKTH+UBeKtXp0t0l6z2a0367UuJXv+pyxQ5x/4W6psnba73XqDd/9ZFqjz
j26n2mmz5UXlWt75vysL1Pxr4S4qFrVbXaoL0TPslXpDChD9ud7Oq7E6r493krTzk4qCosiyRPV9
K3KSDANN3dRex/BRzkpFJzVLnCL6quSrgo1yjLGVZRFJ1pbl95M+yQoqS94q6VsuvzZK/l3w3nhB
wKtxtu8uMX/h28A3buEhM89Wxdlbm2htEO+u7I3+Ui19nrrD2B/5bjoc2ml6UAcV28OtFqcPpefk
p6lCXpsf1PCtn9QymNtpbNvp0IvtkvIhyP9DyaTeX4+O+Je5af5Wwq5xIJjo+Fw3dA+JpbycgEDt
xMMpH8DUVN089+ZBPtfzoIi8gvoiyuknRR6ZKzUzk73yQ80NxwQBahuu/1k4dz1I+omzUVEexLGe
O9ZbRUm26B/VODyqUUdLnOyiMmX9XFSRewc1U0lVy4cN5X3JUlz0KQ2hyEVVVr/f1e+q3+8vEmcW
JRYqiWb5g6py+Uhj6aIXG201uug/K2259Lx8eVbhuKumNW1CFOzA9dYqTec75Q2Z2ngehuw8qZeK
uwbRWmq4MpUdX1mUuRd7fzO15ckh/6zZ98fU1uuUxOp1IeSqlEr7U5mnJgGTlRp713qAhaCKopjr
9CJOteXc22rDgwr49ljWLfk3qm7lxRC3vBYUX32jVirJ9TzfqYcieNxoqaXQh708QCE7xdihjiLo
sWYtZes9BcnKAuzURBvGy73mBRHhkCpbKUW1eAURV1S2WJsVra/6TpYkibWAgnuahQWlkmSjhW5b
JT9v1W/r1BN1mjrHBKmThgdBI89EX2VPg+1W82ocnKq+T97GRJ3VVQ0GbhwvV7o9ZzG9l2KNfZ+X
J2r6d8Taav21et3/TCnHgVd7VM9qlpz+pyntVL7se8mU1i10B7UyqVqjeUKpJ9Uw2XPUevyVd3x0
de2td9QwcpyLakLSX/2pF7PM6kccCtyD6Zkzzyt2Kr8wiZQOUVFTsyieL2t1Uc5OS2ZRlB1csCAh
edNmKouWAkICUCIevFQaxxGETDsbNetp73ilIGxWb+iFA+2j5icWva7lnl4UAE+CE0XzHdpaJPD3
0IOFgobKi5W6mT/oqDr1g/i8aBEZfMYsamsXGcxGZ/OMVa5qVWO2UsZVfbU+BXi1rgp9YKpGh2Ww
yYKF4r86NHSEDe/c19LmVF5XNZMYeH6/IZSv+TKe+s1gI4pLk407OzGT+QHSoSCvwqLStorFPDFF
NQZEm2WP3/rwrM3jAnzMh/mGNnNZguJltC34S2+orUZIobFc09uLil504yldUHPYa3xV6TIecsY8
3EckhfK6BgV9tYbiQd5HxQ/FVG3UnALz2vDmCm8PB/OVWdXmw7yuRcU8dq8qr1t3nU0afat/4d+N
/rEpP0NLpMzqA3KRFLVszapbMFEHBpxlFUWJW7VjYSPSK2i1p3OgKM8lCE+Zd/0AcRBhqPqLvUmt
EDeqahUGPGYLFpKJqMDCLDXMr//0vzrGRNiJ3uZhuu5Td+qcnUJ4J6N2DhettQUbYRbporos5sp6
2l2HUCQaQp/Wscgd6o3ruG0hUBkwgKs5M1mJqjWP34xo4cwwwwFBgixY5Zo2tbLZRS5/GJTe0rOK
0dVH1+CsjbZmttcz6+hV+6/+WY1JD9L8u/rZaAaBkOpjVs2nNmpHdzUCSliPhTVhmKNEOAFooCP6
zsIyNppqUdEymdARHX3aPz3tpJmzxLfIytQmen9BmQ+VNJV/0ByRjNZdfXQ3JIYIjpO1hM7NxPcB
54o2vaqp+3PQpsZKbeK9vrhpDXuiP72d9bPTFrh/uTwSmspJizCWXgwtUVNde9prvX+0J450f3DU
5niv7InmIlm49YfKYDoOALPDSo4WFP6nhYSjwax4C89/jC+Du6uHac1e2nDegQ3VW60RH5hCXLzo
P0GzB3/bcWocVVP1yZ+ntTMvWms9OTHot3L88aFc/5OW9AUXoqytxlF0ASX7CeeqMuKKZkagKoF7
aqJjTiSkdCmrx3izk7Y2u/qTEp5PSI7gNOvElIwOtMwOo8YOE0D+gOzZztWuZgX4gvzzyEr6/Z8i
yJ6qZ7R1/6lGHJ6rMUoO69IodwN5E2QjQIfQSJKbuQCd3gC7ddEzcImpSCyrH7qh64fG+K11ddbj
qW38j1kJBCnW4d34mC4Fa9QUx4n+czMPfifYL7tRWyfujZUG3gIgycog+rs+6zf1u8E+tgoHuPqj
p9Zi2gyqPuB5RqI/GTqjgjLwCfB5VFGRfMNO0FQrZ7pmfNJnLz5r2oiYGc3CEOK+ZFZ0YQ3OlTHG
XDVBDBsdZMwK2q07N3ND14lk0K1+VwGha8Rlyr6wtkOMu2Nr9LVGbfXjk9iuxkcW/Kn5y52ap8s5
p5jzOaeShfHSe1YDRWyiRl8tHLl4etXgrJwaglBEVnhWvgivRRcdYaX117p/cNjsUimtbDXw6mxt
3WnP2gKGacgT196U4FdFMoUazlOwP94qUTOW2hJelZl4qsXISmVdkYE65i+T/tI7FgfnKZJ/9aO2
EukPYnFJB9gZ8vVRHuIC8wk8xq4C+kQ56egbff7RggxAteAAov304qznNwN0FBJ4aRf7wZRsHaGM
s7ML787dR5RxmA3j8dl+hq4JbVRrowv9IOO8IdjbAEZeSqZT5IysObJmvtLhRMHbPNhrcA4CA4Vo
WEdm1szIG+7o0JxCRkiNtivouLOB6o+RP4yn+dTf+tGhjJb/cjspxZbtE8hOuB9CzY7Xyu6onEVE
y9tr+YxSdWo4jGmRzw8P8FLUGhS/h0rJbtDT5V33SOhTQb4yWXfmWaaK/Qt9PjSM0IVxXspjPBXT
O+d386j57KqqjuGH7kpHwsfpaODuud6DcGI6sLZwczBnoiGU4lTmV+YJhIHAtAFQPDZ8d+7tNRbp
aLnWaK28+UY/RAQ+etqj/3BIu+7jqDShOg6yUzWQGR1/AkRDGwaI1A85tUVNhbjQ79zx2AcNUJfg
RF4fP41xQ1symhitwa2aAmOin36cc0nknN+ncbObbtX0oKdrFabLo7Uy2TZQAwO5DhdOt8rzhjZU
h5xbcoySRsP+zx5LBsKNeWw4UQaVHNWPwBu9oRm/b4UhWala3TzDBISo6/RkosKXD2ewR6duDg1D
2QZq9d5IB4Owy2MhYEwO5pAYFiU9L3kr1jZMEY4VJ/Zyzx3MlwhpLUwhm/iojafMOkQNE3bhmsFZ
W06MetBLIVxUr71l21sN7WCKsvh3Z6HVOr/Vfv1l4zUatV67VyXRq/ZbdeDj6VR7fRvUAc29PMjR
0goniQr+9FDt43ju2fMh1JfzUtFRAbCLmldqcrytD9H4ZqC6s0gSB9xNMgcTzx+pqQCrlSwSmLyv
LB949ZNSe5bXMfzEaHQwKc1sIRA8Cn0/sUa+WI00ww0aywkppumSXUKow06XQJkAGz9sdyqm3RLd
aBnHEy220aXj//yP//qtTO6fy+I2xcj+c73Zf5mb34443K1JUrx1mZthXgQxc5MF9CMeenmxUWae
xnP6F2M95XkR8QMBjZaL5Sck4CGsnVkmUxXITMZe6nGpl8duOMB4ockiYxacgvsLCCA4ADceojNa
xl7AxMp0JUxGgeEXZQUPyGUlgiJnFQpuF/UYNkQbRxfOkj7ixWPFPBrD/MVip8fyCNbGSvI8yrIM
icnKsBK/TBlHHvFWVqldW76VWJk8sZ9kM4dlQRj2+fYXPJevyLH8BS3wRhiGxiiLiiyaFYE3Lwpp
XJ6VJZif0WJMW4y/7D/P4x4sf9+HCGjWN8ahMTXC0B3QjjYQ9oZX0hgDj0HG6cA1wmmohePQ5a+B
CynELDEQFntDbww1hWk8QComvnB/ysvMsc09kFIfMvK5ZszdaZp7y3jKY7ZqCWimaWpvFQ91B0vW
bjlEmoAOTJjY7uDjcCzd4oLQt6yxYUCq0DOAEY59g5uHReymHsrz/05rtVZPiOlfrN4mh8zg8Wlg
pv3GiCeKsV8vbJnontiDGKoFC4lzIYhYaqiL8QuhQDNzVLE4Hgo9/FqWAFpgCB7rLYQhJMSC8KuY
8dvLsT6yCPLy0pR5o808hnggvYymhepKqUpz8hbmkiaEJQYhbxZYOPQH25lOefEwnkP/ECtX8kvu
oV2ZOHwKTCYvUT5Vfg2h+CE3ysQWXF4UsE4Rxa6GC8IrekAKmhvzmyRFweLF0lZEz09qbk9TVtiG
0SK5NeJqroWI+XCgt6FAUgF85EtmhbFwqzcs0DfVLINZpHeQEW8JT8KrvAUfwrfCyJ4uF3KNcG7B
JEXy3ARDlhHncCmTHGFLFgFXBVwUIA9REQca007L3EJ3oXiT59Jd86QAQhg6K7BjZRIZBS3SEyaK
9oMM7o0DeBgzN4u4vkRaBs9zLvQum8E+jJ+VlyWM4d4CxpIORJEsMrYyrdMsneGGWTDDgoxmPIYm
Gf+siAJaSsqBcR+3CJXg7XFtfropZG2I56ckCWFW2uJxtE2rzgxflfSYN2D3rKB1mNbicUwJ3RJP
XhZ5eizz7vBPVH4LiTDMX1+QE0sOOgnlgQVchAchEjhZ+NZY+dYIXoowhGZ4uCAaVhcxs1LgPogg
hmbOYAgMcQRgIIyfxJE+gX1RsEgGSfhRtu8CSn2QsYQsLhvB575hoJn6PMXgKQY//WT0M/K7ykDs
AwXGaDz1cRz645DHJJmsGvC8gLXHaAPcTf8EVHxrNhNshDmiGd8MnwEDM7SIip8gmwg6UYxJpBSA
JxM2dgf0OMzKbif90IqAuxEISJM06hojMNEPdwr9Ztz3fTXiyrGQd+jDkchFuXAcTg0gyxdSkx8o
6m6K1BwJhjJ3e/x6YBKj7MvkjCxE6lFZhWMxQIAOIHTFNQow04DrylChMH7Q04ShLhhDwhCBc27G
ChCUE5yjj3Id/BglTN6I5/3heGMquJmnIaOlT64xHScONEM/QkRB3x8b8Rwx7E7RjULsA7qNxZL4
dI1lcVmWUF5ijsYWoH9WUOEy7Bt0mPZEvruudJTH4C1RCZgt0iBe2uF4RKcsPJ++3OYvEHD0Gywe
j3nwiKVmzpgNnoH3UqZmHA4QMG+sKvA/TF1czz7rYExZBFgDlmbVZEa4cpnSIZYD6pFFAvPTWJg3
xdM5dcdTXh7A8q47nQ7cJWIfAgrHUze2cafgfI5tpn3kD1hAHj5Ygg5Y8FMRVRg8sNwSNSWckumm
4U6lUaQYiDjAz+qHTAEfAyPxM2fBVDIRaH5LG8HjW9BVBH0DOK4/4CVmjOelQ6adhmzRirgeWYSa
ILztsmaQn42GJE+QjyWiCvyUQbE2KU0Bummse7mdo7bA9aZgHQzHgJd6PvSK1DUA0jgNXVBShG0a
jmkOPRCc5GZbBJKLBPEAa0BcwHXo/pLIiB9BW7ojPYvzKE55EuAropUX8dzyYhbwuCFSDZ07DOX6
v5Ohzb8ecfGHm7NbY7ui1WhRNfm3DQsibXqvW52YTw/nJGoUgkGUIZHuzF6JozlOIcGZqF56CUsd
ClmEZEPClsjN/JWKlkgB4XARuWAhowH+4BH5LjJRrszCKyLfECn66/VfipkANrApICzPLJ9cyGP5
/gN0wfqqJq8gXX9dKpoccIiKLf63/KMVpSgQ8Rzwny5iGCmXI4PtJSvNkhVeENt0lhlm2d2PSm10
E1kfruJl9AXpah4vZbnQMZda6nKvJ7IUhAbeC9aTDiKqcpYvBm1RSjPWL2X9SjEith/6hfxg5Zbc
bCJPZVLkWiQPfBUhhcvJEryku9LPIZYkIpm/UVVEbbCXUJaMlrYgBH5DHSirkBr8gpSylwhnmTUG
yWSzaVOKXvStuWgWtOkJITEtNC36Ah0uRRyaf8kOCKoiEsBim6XUnZFMItacQIcsRfcTgTiAFJHA
rArkLwoxOi+dOTB74I4tKkGpjfAejchXMIxthL78y/hKYi9lFwPPkmjGW468HrF3k7GvhS8INcX6
wZRFQjNNqG9YT2IBoNoxZYydB5YTm1ljUYCQJFkGOrFmbMbQZzAqG0rzAr7+QnRxlGZRngFyC4Tt
W87IQKGSOTD60gTyQcbihyjo6LAGVtgf2jteHwRdaI1HACkiEy8tk20DYMCeawA3IqxRf6QX0nnI
AfmO1GPaUtmm6/tuiFkoi1MEQxSZpC9XCn+Aq8JNjjNys19Dd13MDR4icqsUlbg+x6AxRJLKbyAN
+TDWfEN6i7RKhZ6X6UCj69yDDYki5TjcJIIwtceWE+GjsxlqjETBeGDCIp5vgY0QDuAqOgT9CXKm
G/BEFLMiqDAoE+VqLETml9oV7/MKssZCOIZjNw6RKUA73QjDsQUUl8QKpSNFx6LbLJATIkJsa+QC
9ymSDpjDveBkKBvlCAbIALQAMRJEDllfe4Hww8IZL1CGsMJEgRgjEJaDkNVCj+AV0XCRc6zfCBlm
YOhwu2wCAfiimMkX7jIsHBEW8q7hZE4fweIvktFI1GYsIAYz4iZUHVnwpTfHr+vFiC66xG2iHUkL
HxVCDoZoOyy6zJqLtYRMmrpsPI37uOEcWdHZrNSMZG3RVcW4X2syYeiWGPK4KtFzRaeX1xjG7KQx
wbLYlA0tP5FnWP3Iepc1EkWCUbAKojWhFU0NFof9YXSR/oh94b5lkDnOmJkeY5nOYxylI+hNle4f
5gNaNQbQH5SbDhBOiGIAxcWPhPhnFeSLQTAbaAq0YeDkGY+FnxJxIEEaKI0MeQyHMD4M8ggeFaJA
/xmngCbkB5FNw6lrD8ZM1RTVYBqmqehoSwyjuU2TpUY1RbzTEp22UBtolPXDqQlVprjCUjauYo8c
Jzw/KYSC8jAQE3TAaoI9PEQWNG9gr49RT8ba1N2Kv365TI84s+YQhyDUEn/GHGZY4nfJ/0ZCEtX1
74xMKvk32iThkwP+m0eDHddXlfRfBCSYFBQzBz0yFJ8bXIyoxEcAzgkOsEoiQgAvsQvgAl4VMBSF
ENmBipwBwWAxMgB0wr4R94YMEDhkqmkQBxJylFgACAUNUvgCVLJwPCA+Bc3FngQT0Sr4J8/N8gkY
deAfclewzBfVkHADNHuc+9IGjIRaJ73G/4NoiENwhksTyxB1BbkAqvAC78yHqLUWSCePh3odHw0L
fRG/AgsKb+K9FKYKwRRRo3jI1IA/UcgtAUi0M9hGUECaFosc4wtpilIIKcZCiihm8kzsnpjRouuI
QBsiSwo0KU3u8DxiEFw39uyh/Ter2W79e3Xnn6v523lI682LSuw3VjPHpmGmmNJ0KLKa/XxMMSQY
vMlsoKyIGSVaAW4y1AMUPlls2FhEOGs+Q1BH0QJlR+6BNARe8egx1cKbpX2CTzQpfUoiwLlXZ6g0
mXvoLEgA5qAAuP8QXtydlSIF8oEWIIgFPkJxMx20ZAEcZPQlR33KHERmkeOAhm3Q/N0QN3eByoJS
g6+h/AjymYOIypxiZnJSHX8I0jM2TOJS/yjRSHZwcEpZvIsByrB/KQMMQUSYIYuOJsGSoZez/ALc
xFtYfSg6c3yDX7inMG+EykuKEkov4RzLAuikISAWZRtE5U8hUJzEyCwRPfIFnPXxl5XkWnqRgGQk
HFqHn4LLeIVFbcEv7LIR4uG7RBDSNYSUEWrLMcyPxoQfa44mJ9o/a8iemyAXhi2cwOT9+hQfHW48
DFhAFRWGS2kJPkGZQCgRWhKmVohSpcXeki6L/EiXwL6uiWYeDFHol4BXng9ceoJlITTDFg2qG84V
UX9QrPAYYBPZ+MIVmlvwEAMRiYAaOIeomUdYI2Qjkg/pOSRQmPkyTHvEZ2DKlB8YhsIZfKMBEq2D
d1LmgMvFIogiXZQCelKaLn8T9sARa/+Cdu1qrdaqdTj3vNZsSnzVnwNJPtQbfTQJoZIYHXw1wqwe
vAJ1Oxm6MaSKDE0ytFmgp2AGYZocNxOkUNcCdNAcrwyvwxEQNu9Arzih0DES7M0wsWAgtArx0NFE
lIiPG4T0ffkX344wgcXrSTIifmHRF+c4DxDiQvxZ9AFAgT1xMUIpeE7FT+DHgBRcx9QvXQgyRHdD
4GAFY+ZBeX28G9AuzxIqFKMXqh8bopqAh2hEGIaMFGpDqRZ/1S++91x5CGoBYIT4R9WVhUOWikHp
h14KDnqxNi+1am/JPAmPo7XmcYidkbrlesVMg+C259neksgCHxZlFDk2JgJPKPhvzr7sNP4V5FjE
Vq/b6LXaNdmn+Osikjd37k4epCQI5CBSsCLheVGj+VFB7cZPhl3x6xO9HOegwBzQJP5kYSExjMTK
4euXGTEUIJQdMSyHZWlGlxgOIIlLjb/nqRAnrTB87uM7R58MInZ4hznGA6YaqMc1ulh4jF/wVISh
J7jl2qV/VJyowYeAIrlC4NbD84/aFdoeLFIK1oy28gBVnP1QxpDn4vgLCvokIM0IxGOJp+HXoi2H
MaFNvI87sTQ5ZwKtIpmFgoV2DMhH9CAhoNJilbVhxRBEAXuSjrXIgmwmN4mQRIyDpdwObAtbltoH
DDlnJIhtEfvRjLmWK4A3AwUdXSvkPh4K6eGEEnwDxWZQv9hemBHYDdK+WMziyv1lImIyltoligVt
4ulkmHg+uBt2QadN8IBKl+SFUlYjLkowFyIH+yDy8oP2xdCidZw2IquYCLH4BOHR09HYmF/fQHli
NKgECd6T/orFEo1CLkNxKPFbpL9FgB33wp08E6VbbpWHjUW/QzUo/UK4j3AiySYIujT9g+1w5Rni
8+HKaenP+1F4mfCKi/8DvEavEO0Q1GUII+wW8cUhqkrH5Jj1N3BxQQroGlwE5xgjPHZw8JweiKq6
RQgy0zh7+MkVtuijKB3ijqKXbB7BskC8iyz/310ozc6/x8xug7hPTiSqdTq/Yea3tV/vjnvYjcAp
66Kt2O1mM1nFdc0jY0tV0kqeXKOOvTa3+iGUnfRaRh7p+Dkiayy9BRwZFDc1SmpXjQuhDCt26RHd
lDPIOehXvRETBPWog1sh+KgaVvD/bvWa+bG2ml2Y5iYoWv24N37YnAmFRWskjwE19wi/ouQ8YSPk
7akaW+c3a2c3zA3BPQdjcdLqxlX/0uOt6+HWCdq0Sfpa9iHdR7sRTUVE26hmbv1adgtO7odC3Wxk
7w1K8Hj7wZY+c9aGBLOyY351CMY3VsbDIkHZ65j0moS9vSIj99216i11fXFkmjotKdVNtfDxR1FX
6zh4EglMYIFW64dP7W4cjUnS0l+jk8fx6ZaEL4zr7J9f7KpqBnWXg8UJR2uaB8IcvsYuOhLluraw
HPgm2UBLL95VfdjRtwkkSd7FgUiI9GTuY2IirCrhLA8iFIh+XJzsvd/uqLV7dtszUgOs3rhjHXSi
MQyix2k0pCd3dR1UqHVirJKqevNgYmjIbnOIaMMHRal2fcJKVZnFt8dBLhsCkFx+H+yW+tgdFv3u
HM2K8o5asaJci5o1iRQ4RT3Aan9ntyjeuxuT3TP7VtztS9hi1hr6wd1pESFKr+FXtYef4O3vjJX9
Cd/OmdY4nvKrdgZVUj/G9ee14gAbtY8f9p0QjxPkoVNPRE9XDsED9s7sOV1t2YxvHE+smgXHuLk9
e+tuAwI3gsNF3Wj8YPckQ1x1h7WnqgYN+z5sm19jor+Sz5DwsmDy1klNIF9mbXBsV7/l74jUqE/N
g3FAAW1YCXX0/BrVR4k4Jhj5qqpXMsqtzp6DaYxtLyIG/3gOIJwTR+K11I7ZZkLNi7cvXgSamW+9
FlUyyYhnSuPv2fwuOM/Xext3i/rRxDBTcG5BLojVtMnjnBLBENepRBU9TeK1iDfssbdPcpWH0kn+
1NUkEpGZX1tUJk5YjMvyrTddKopSHXxOtcGj0fQuDsf+6ZzlScDKZnwebNgDOPXJsAjbJkWQLtHR
OqUVnTMh05ZGhbOwWUAi+n7wHKzMBxXW4/tDJ8fQW6V1yqs4lewJyW6N5qjqV/2jduDMcBV0tb17
JHzmVTHqbpv1ocaFsNnZb2pN95rXzC4UBKMA8leTsk4vCKnNrtSGmJy4EX0Iv+xw8IFZgSc5tkd/
hBO96MLUd+LkvKfegHGjnZGvdAIZy0ApWJZA5oYndEd1e62lR5fgRusFyR7uwYvazs6lsC+xN7V0
XSfc5rG8DNvuTdsRg2mt3Kd3oW5J1Vjr8LpaWS9iyzjBAgghDM3gJEODAxT0r4MOx+Es2cFo2cRj
EerJSX0aB5xaP181ie09sPIieu1gVd2d8dCIMyNskxwpNWt4DbPL/PcsC7YhJocHaTfrpH3NtsZY
HeAue2sRZ6k7R33rfAxvftF2Pmdjpi21BwMigg3BL/wQGy168MyJVcsuxdm8hNvxyuAlUoW0q38w
TyPiDg+DGbFNHL6Ext7R94TxcpKiz6E8IC0PJj1NXxmUtHYlDPDp7s0uJ35am+Lmgr5mxHEODG9H
V286h4krbIza+JGcnQc9P7gcuDQ6DIKb5+2jq0eCVOugfYa1H8JfRw05EFdf1d36R3UiDgFZZ9u1
3o3fN6N56nMq4SQG7r9UTiCyk0jWr0N10Ccnsx2MdvFBOhBaxpt1l1PMqTV/MhoSFPO0bCjGBqlY
vo1xs4mwJdCIRD4JSHyqFge/6WtQvK6TktTS39H35zKlKKwOqeyGrYwKodTE/vYp/ddZ6We989/U
nceW62aWpV+lVs2ZC94Mugew9J4MM8Fi8EbAg4QjzNP3B2VWlaTsVlYNe0kpKW8EDX5z7D57F1YS
LGWOVePLlauf1QQeN6dAsRHSqM7mOMapnQNdcyYNUb9H5uza4YskT2AoD8ManLA61qnxmNlzqmsy
TRGAyxbdqT4Tuel1aVinl3OFYHT+5BUcZrIi4q1TZz8XmPYJoSs67wTXwdcPuOG36+RXWrffizZ2
2EYw1xtc3qxaoOC4ep+QshiXC3TslI14u4vkwzuFbMXLGn3tXd5sckwGKOnMOnZuB+hPgT7b4xSs
J29IDDpakG5NGMTeO4dcgGI9bB/b0m59+U2dM+sOwBmvA7ISzSK+DHZyxhnd6fZO6e10ObMKp87c
HsoLy/gWLs1+nI9O4sE62q8lBLxF61vwjjOe7Feyh3F101Hffi8W8VycG86mcaSbcLmXmADBbXYo
AgGWKmzZRr/IqwEulj5KqrscYO/7J4RiVxgqmW23uD6ZrW1EXJVg76Cn9KBXOAQTmC/22jkO0j8q
LudKtA7v2nKKEgL7/ax689T6Wn1mTnplMteGHmshLJt1sHl40tsKqRJghMyAuqLTgQ/mHDrH3vaK
87AM5+lxBJbOILul2TDxcr+QT1iO58RTVyYwZLgzwE/PgGqVi6XoPv2VgDlC9NmWfKCyG8n+9bNi
vwAIowdhgQ0H0+eGTu5wjjBfgX/9whJakS2yRTTH+ff5Aa4gOYugXx/bKzEIwGyoapfA4uCitM7N
r8TTXW4vMPzcfvgiQDlAudY93HRUsD/jbeA/ljqY2QZ8oiMBrg3n55T7XtvjAuNxzPb5svQFz4v2
MJA56NIu6V4X3n60cyDVWPx1ZPdzML43yHiIchiz5d/m+v1hf2HN1h0OsbR+2EBOC4Bst5v3/ion
620W7xDYO5/6bvH9nFfrY2p/yla3/KIM4YvONEUQ756L2hbfd+M6duXlQgJHt+PEmt7RuMOMtoWJ
f78AUts5g7eT0NS+yo60mOCQo/dYNtY53SZeSUx2GDnZ+y1B0PwbYkVH94t9exXcI+GADWfXlY18
2MAIPTRPC1DDJnqy7tkvgW0iVTps9vEl28FHt5AAe4O/D9cf3fohWDfkEW39YDK7u/chy1yNAAxT
W7FujT9RymGh4cXx4XOtvNct2qbnegHhCAc5h97BS25aayN4l0MW/dPei5sMRvZ5zbnqW2Dgbw3+
5D4DtDwQFRYWI/Fuc8uspdm5xA5e7LQnLWZXx1vhdiv4cyEXc0oGKT4G5kBhf/iQiRgYOE3vFSwm
ZxNA5zG4Jvtgw0FaB75MMaLczCzwomnN7ioAW40fw38c8zlc2x/aVboyvXCJ59DuJzDmvKUHOIVF
DDuO2HBl53GIl2ZjrWBgwwA8mMaYWd/JDtP0HXwUV8Y+8QjpRvoVuuF3bws7iLFDyZJaq69AJcdw
1TvNMtkqu+IoaL4MlBFjumOOeqOt4p1yTDgsGYa0cNu1Iln5WZjzSzekQPeFX1nNlZjYfl1FzCgM
02e3+ZmpgEBDN//kK392jiJaysxv+6WsLfvZKiZ8AmQJBTAOfcf5n+sw5iyhYA8GW8LZLNC7xWIJ
sk/0Bnlm5ZhTaNTNb4Hb7x7X4PPxVjnNWsROpstho37VMO3CzHiGVUW2H2smyjGgyu4WbNP34KvY
prmtVl5gbtRPeduvBsV6rVQ3X7f3V2nbyVEy/BTRgzs8K6tjwDb3V/Van3McQU0kv0190+/mcN5a
r+PEuuSW59xpbkZrsZiza/WGLjnI7g9pn7+XCdwS9gxN38HPIuuxGRiL/tK+4fAkj5FteVG6M2g9
7iCHmXrQucY9lkz6hkwVZSkTXkGExzw0kse14efzonbio4njqh7W7I66Hob+vQVDn7pPAaD9mUh5
h5QIc3Zg7E+xm/qRx1xZ5oSr2DW3cFbPQUHP3Ma9rAnwhU19VJHE2n8GUPNaUxIEQR8r2G4Et1pL
bjK5tfkqx+0KB84S0RVWFCmXk7SfHcYlPBhzxWuA/LJUrZWtTzeBwCPyANPOH/vHSd+Hd3ilOA9b
iRCfmYjXSviQfQbqPbSIQgTTHBFfApMCGYuOf0SDqIM0zDK87DbjVP5KtmJlzS7aOpo+GBeyLu0d
GkzEkNo62Qanxxp3b7ekmXsdg3hKV8OVRXShdWfqgZvglt/BgoDeB2fvh1zibfElwSuJmSQEOeXH
16m9Ihi3UfHahZNuczehHQaRB+wzC4jPiTEVnClU/Jz+J03K0daXb7MIqT+4Wt9rElsoXfdcRtzF
84gqyJpJGAvP/sGky4fufeULaRrZW53jeX8WvdL+NizZtmLsvQKan7mXLQINL7e6oWvhIyRib6U1
wx47iZRgkXDrGGqInHu11f1paGG4P68wWvrCQvDUn24+ON/wIAFhqtxs+3D2x3INiQVCLQP+nWhL
doPO6yDlERz92i5eG6iAjl0Al4uLLvnI5M19dmFee5sjeGZHaFkZjr6Mtgpka/Ih5ynHbX+d/WRH
pCS4DZo7tEvjLieL2UHZDRmqH1aKwAnjx0igRhzcuQoS/312C30B6Vr31XqIKzXJ6YkR/Ap69L+9
ulugnfqcJzDreJI/USNZ6GAvqnWJCp8VbLpli4OAgt7KdqZ9Tg+cdZTMCKQ1Fm2NzyJkL/1ju5aZ
1IF0e/66wjQQukcI1qgh5P7xgQdoBuubyKTKrNnBEK3b1H14M20RswsdL9zNPkQ0e8kZf0Zb49ii
v/3rsRHnjEWtNasg/EH34LkNCF0ET3AMsG508YR5p7r4Am01Ozx/cmSdiCwIRKwcN4P+1dUEG9XY
H6wdvsewVPxahMN/alZ11EsrY5QuhUoMGeql+cv8UBjW2FRHjbmo0oZhRicVqxYDHFiottzb0BGe
lrbvALtDVrpJ3XTeTPkGJCM7vurFtK3FNJN1vy1rZzx2HgwboPvpp6Jfo+HSlNaFYRArIFpP+KUI
l3sf/Rgh8Q08T++rxZwZeqQxkYGDFh82EAs/Ez5RU7FbSOVSt/4M4fQarck8kxw5InMN2f4dYUhn
9l5hv4iJEE93oeq3Xs5qYGSj3RS/XuvafTLo1fpHk9uTusfnKTqV9v6dfOXIdNGOKU3ctPgGl29m
lUsYg7FJ020q4aYhIqy3ZN0WP56GaLnsbHXNTwlZSYGYJMGsZE7DGucMIMVYPgRhGTxr2QYUc6xl
QFTEWfcUpr+E99ZDv9AOz0Zrj9vipz8kjCl18/hTJ7Jn9OJLh3yR0YQ3VVlw2Kk7pM5wUQVLKolc
oKXsNs8n0Rm84/AoW4Sh8Y27+4EGvYel8sjk7cMmc94pVGAUR3KLfAu3h0VYGLrxEVkkeLF0rzqn
G8aYpkksJhBX6oYyHFU2bjE0B2Sp2CLQW0SFGDv3scR1WI/PHqzlFFtOrv0IgfVd9xhQMjfMWrGy
zAdR1qp9yiIrGu7TS3bSL4hwpwvDUoE9YQbUS52fgCg0fNCsJwOxPzLr9iDocpecnXZh2g9WnasB
jRo5xxpGoUWwS3lUJDy/NQbRInbmtfJwOgvRurN15CVfuunl8/gwpS1Eh940GYgond8xLkA0iVP5
VFc5BlMiWiIcc47ngUA0vTxsstbUXcgYOJGpuymY1+xwSeq7Izz0aoLylAiS130p9o/96+saLTMf
9g9bZqacW8pf7XFaFXFOYF0t0Ld3GfMheHfO4Zx6lsAMzXNaqNpHyds+vPcMkEG7bid+zVIS93Gl
pkNlLEIXmnue75DxfqTgljg3iTUZynLjpfvweShC8oh6RT2PDoP/HruxL66qL3m7JKB2kUCxP6Pd
IFsqaXrlw6WPTXjY93wT+qS/kFOciClfZKAFwy/Y+nDROrd4He5jtqDmHNONLjA7qk9moB740/WI
31nGPukZc0uyn9lLc0q56NsmGMKn/d2xU9E0bj5l1eF6cO6iHTOMTBlkE9r9sln1y9H2ZUASyiYy
bfU7WjE7yrifNEdX0zE89Sr+1J7p54vxIPKRDUYHneZDt2c47poNFmZ+l03h8EAieoeIvkW4JF9H
yqfI9NCRKWmWpmDhHtRatCVexUnpUc853juO4VGfh3D0sD/RDqE3d03QwxamluKKb4RI8ttqKpAt
hoRQReO6w1TCfTYvg1PZ2n35DY28X2wbe7wiE/mBVAI10JyqWAROU7NmS7g6qAJNQ7rPJa7rmF2f
BKf5IvbvGcPy99DBomboNhKYT8vGs7FmBCbTVgREF7BzH2tOwbv3yeDcZGym4hNx5eeUl0yJHgVT
60h/+f74ZmiWWDqzzq9FtHsHY7zZsQnNimRlyrzgcVVsyFfJkhhSnONNVsaiXHKPD+22nVA1JK0W
mRSlrXO+2Sgf79wB66ztqXd87emopy60fuROgf05zgc327V2s2q50M+vggxuARvztEjei1FuQJC9
RWDH4/sUrkanZPGpo7n5oaM0xSfh5DjKeIfl27hkIo2ifuvtpjjNV70ZFmMdOQLDwk/7Y+Z+Jg4v
SjAMibchoppsBFuhrZ8eMuG5JR8uxGB3JFato31a30P3ZaOozmishDmIiAf5Qew+vfsZJkQbAmLi
GegBr49bthZ4vbUjkU6tcU6zYebtSPIxp7lrcuMmE4j8OYm3ifMik2Fsn9f21A9IWGkxuCvpOE5z
VLXP3Xk3GD83rfM0Gd4zHco7Uf1zPx8ka6XP5LIlM7cLp7WvYESRXVrFy4JWBRPELAJlAXuDn7F3
lFwA27GLlPQ4nBKFyV3grJPDFhV4PuBICv9cvOb6prBnVPNSpqg1e3bZoRfC8goLEg6+KOUQFpq4
3X5SkiazXGlMY0dMgm8p3tnxClYjmDPm3y1XOqW+/8Jcv2O8cYE7CE8dSK6AF/vn4MwG+vBaOTp9
BgOPsK38txehyLhMfeks+i1AmZc7Deyi4kdBWDr3mECDcu5acYBiD1O4iNVa1B8tJZXC+hmsD/mz
X8LKwdMpPDWBCAt0IkNqqF47jf20yzMnhRHTx+LSOiH0Eu26Xp/GZbinikPBkfNCeMh/MA3qKo7s
15L1A1nSmh/a0YHbeCBEWxd+9F2sUy4NjxdQgOloKHEguW8rElvoF0iRrJtOJVgCLx9ReFFoyfiz
PaW3Q+mypjtzjSy0vdEpv8wrZxtxVwLrQAl5nFPejpaJn/LwsrWEbIFoT1m2y/yNHsZHsZlWkcFy
p8MFkpB/14uBaHsGewErQR3blRnr3hJRUVIXGfeXQqtbpR4FumVo56f+e/xOP4Y18qGtOU+RAaG8
EsOR5VV8mPaeM9hIgYOxevaqsfTNczUC6Gt5v+ecyA/fBocRUQYXyzl+VpNb9sl2qrdtiJ0RCfoh
22YhTfsNOgE6NOxwbn8v19h0lmjdzxEWZ36XfRocEhf7flobZEihg6/hLxzcwKwyA5YHzZXABNJN
8oh2bH3ALcQL9QhhpYNguHPLNq74OTiL1+TYFjW+IuEIH3Hpfm/PnJ5NhB2ebGpgSpzKB4c/hnAM
E3n5MLkmAwf9wfSrzg8Cj0lIhp4pIoN9y4msA1g2WFvspzV/uL33XKxOAvpp1D/NMxrN1rKB34WJ
TG7JwZxnFOgze4OGL8YGDTVbWQREjfSbDGaS+TYOvUflmOEeaRlQuUNoEDd9F+xwfsoWjLnaP7cT
zTNP5j7QlRF80VtAVXo3nZKx4sbOiNbwBBQyvGILE6oXLU7PLWVGmdFMUnZGexnUm4veldIkIsWg
BoODiTFFq5u8qbiQQVNE9af1Db3n2nToDDSIA8wfXnF40bxye7e/cVHmnNS7yJQqXR9KiKq9EuwV
4Z8z+EjWcSwaQpDHIrFqboEynby3wqq20dKYZzQvevvlNvZsQcrHVLNkcc0MuiaxwxIvGV1laV/b
mU+8YK0z+zLVQAt/xoGnUPIj2vR66CWlJ2Rk7C28W/v32ynxzUWykXxCw/3UZ1rmzgxhWrqsZIDm
CV2zRf4Wn2bzev7yoLr7KPzBXo1QTHFdiCt+6BKefwwMPmFRNCyH2NOoJi6+G+IKwnSRYtC2x4UQ
nnxSY+DJTS7wsGqIkz4PBksbeyQtVvA5ZQLsgh2QDcDViy+h7eXA6biBrerXjHZfQg2ndJf5id6e
nXqoaWKWYF93qSe5dBxXVJPtS7WJLtxyv51H7sBIN4EEzRI/OjC9XbKnYDvcAwIh4LkrQjzGp2rr
UPjJRrTocjQeICV8JT5j17IPv8gwrWD1cm8G9kPbFgsiw7nsDlzNDW3UFsFLLlzhv3M1LW0LZ6xd
bTBCNE0xn/ah94T5LwGiAfiKiDnqhfI2+JX/zvgvO/L6RjeVL0tRxCqZ+YU+ZPNY0LK48ITOdZi/
01+wV8OqpHoIJlSwTzPq0JCHHkbvoK9Dghl6dHxhaP734srEZu6ihUJw+yaAO5PsbtUtDWa3VXgB
CE6JNw2s51Q3JJjbzGjW6ZCiZLC3rJJ1PTAwLtjzqc3Re3zFgVY9Gpg8jUistK+ta7lK4AOZmBMm
1iX1I0d9joeGXdsJueMcm4HeWP2ilEbPojtJAsAa+OLoaz0ILVEqOANopUwZOytKVotkvt8WPh28
Vepo2wFrDLXQNpnMx9PaEKLAb0qrk1OZc+kZM5/39mliF0r8jt4NGIP4VLrBFr5FRbdSwyo2lwE2
RciI1IX59LKl0XvKzO6QwNpRpIWiZVU6CFXNp/RIsT5c0VzTbHWmh0rcR+UjrehUn1xS58VGZRvN
j0Kbm80/udZ0eOfZBYZly5CIUKgUfJOSF9fzWu4PWEqMUNfZFZ0KGOqeJF7lNfGkciMeq4ws7HGl
hKTvFGm1brRNemsflBYtFSlN+xrTD81S7DrIUuIoB9210NVIn5GB1o4acaWbkmyJ2GmY2JlKd6hI
0RctjpSKGZNns1CTe4+O1E1o8S4E+B9mS9pLfBlKqdtqK363J4bQhnmTOhlMJb+lFPEuWaKprfnK
W0UcsmzfMhdi7d/sSXVoDvnuFy0+hGWxMsUS/I9OOz7FyHEwLo0Pikwgaw84wQKXmxl+oAd0jhS4
unLvrZurVCyXj3NjQwoF3CqGMybYwEFA7A4RTeRC5jXHLKyX9Vu0nM/CZbzLfGUVe6EtfG2JVjbX
6+glbA52jRJOtuwI5USvWNPrXKBYyemF0+OrByhRQpwD05NbLCqPkz1nwS1oPuE2RizJDp5uCduk
jUExjt1jEWGh5Vsgkyv0rrkfcWPlgm6TC75AwKmG7x0TwTQH611YWPXXzLmIcH50tMUrL6YI7WPI
LqLb7vKd3ll0DdtV7SYPjwpNFtrjdw4hDZ1uJ/HBXOy6Ff88GcccyzJi9ZJLc5kCGRwQAz/r0MOm
XZSNMA8sdOiyZQRbgUb/vptfUk/HHlIqdJ80ojtImmbr7NIKFjKDS2WVHcQDZSWsu8AtLejLR2uu
uyX+jLAKu7Br0neu5wnxULaZumM4j+qKkvCcIrNvvMW/lHW+Kyfqj9G1svlkdGRvsswTUUXKpYv3
oisCTVV3xrI9mhOSgeodoXPv8qcCZgVpto/qO2K/vqtDR/uRkOxjWI2fLzq555Eam1Oux+sDn10d
zD3pslNDNDG5PJQZphan4l8wnutD7vwC3UCkWqxmeH9tpVMJGjgDxWXC4Iw4JYHfXyD4CCyEncH3
HWmjSk6xhS5j9ms2D53XnXhgRsQzZSHWEvmVVTR5f7AFGkHBL9q6y8Y5BfZsbhwCd+bQlG+/V+3q
gkEnwMfhujTVW5KN2e6Bo86oxhDNOaXwL+a7jX+e7gbFaEDKpwO6B4w6QVV/R8AVijWS5HEDlYDI
aPT7y6PkhfcoiCmeDogWNoPE0ZdXBRXJbEVQRX5SYgVM3BQAl7m5VaB5QeqcGw3NmK0eKeBPcUTu
kTTFHq1pHcY8AmG6q1w3zOiEWTQ5l5n9lllwSpgO+SNsar/mwOSItf8aO4aeNc/wxwn2Pz7jn5Ca
g2akipLxjEAryFLyEPsGK9BW/Ar2lYELnkBGgkvj8q3ddKBgpsIOeVl5VC7TfAjKaaRbIhRLmG9K
97Tw+FMEEH7rglBy86cg1gctC0LPB4cLwh3Wo4Yqns6afVMyYaTXsPYDTLLr1hvtmT9bUmo39p1T
Y4Eavz6hHMEJQ3cXg5mDBOC6esWmmwfbAI++fgPsRaiCXiQm8IrB/onclshIOkYbKGVmLKcJqO0C
Xwwv5vYscgISxZM8xRMs+pwUnDWswUDpBvs64bRyR7UvOGdEWC1UaR8NSUz+ZRx/W/7/ERfnf49o
8/zI+fvPXJzTB90fz6GKUVmo//dvP4YL0bk1tz/8H7do4mY4INAwHL/rNmv+g1Fj+s3/7g//7fu3
dwH68f2//v3+aItmercwfhS/58r87YT9J2PH9P7/eN32lvO6za2t4iZu6396zd/5NTX5b6ogCxr8
mtoEIda4k3+n11S1v6mGqpkI9iJ1I0kaJ/Uf7JozUfibLOuiANpY1WXF0BiqqB9tE/2vf59Jwt9U
SVXgbjBMVRXAR/77fzz9/u8XgYVjHf/vHJLKH+lFUOIzVcDpoqSamiiKsjbRb/7OJjy6Ulb7DHVF
sSuvcdPtEcw7KnJE+bWuvXCMdfjuabsUTzMh8ykXyA4etLLM/EdVU0ydJT+m5mutDGuN9KUbDQrn
6CSJUeQ2wYhIz6jYQvHKLelp7MLgJg7lPMz7jdbEy6GSnUgnpTfy47N+gSrpJSLYNLol0ZjaWlQ6
KQoRyDEFqdNqmS3GL7L+RoGaMwJGVGvzWjQ0Vy5TQGgSSLtALgmLgn9hOOU/cpD+fZGgUGYjTYFJ
F+FPPJvZ7IFGVJSQwHpDJdL9mWWx9RJhHCq7XRF0dqQl54fQOq3aghcKV62obcUxJRPoxAWa8yt5
iDeDKj22qhFshKJa1Mpz3uXlKR57Da3Tp89Sk+mn/QlNe8nKgmAZx/TWAr2AaF7z2yDeGmN6z7P4
/Ihq71/YzT+6Buhd2XkZ6mhNRVuew/UnsxmocV/KSvZ0wgAvbdZbnZ0QoO7NNGpeyHxkFfFKE3zJ
RQOdcn7q+vu/+AoTqPe/LPdvX0HVFR0tHVNkMuw3y/67k1jwyX0U6niiqN9HZjavA2OuPrXbt/Sg
4yMZc1l62TlM05JRb/76w6U/Mqn+/cNNTWBsm8eXDf1Pz1+IpfRAXfPpJIHmRaNoCfFGGD8lhOVq
nZh1uOQBOogFMhZE/GFY2eOsREe88urMG/PonDe1bagziLclT0VPQX8+PbWjlwbARyZLEh8nQaeu
hlqIiVhOtPzrB5D/6Pf+8QAGpoLLLEqKOm3w71YvHLSkFuqwhJH/XonEKunQbUMl7lEVUkc7Dcu5
KoGdq0Z/GEiA67tBxfQloZDWGCtY7S2JhDoAoVpIlKUe4TK8P1TjCmV7N6PXWY/7h87FTsSOPDQA
8iCd4l69lgSLf/0o4j89ii5phqLAA4VIjCwZfzJJRaCi7pC1jaMU2kbSZ5eiadezWH1Dt/g2yNJ8
1gq3Vg9/ak35F+M64j/dAyTxRCyrriumYsjqn86BNNYPUXyFrWNmKTmyIH9EqWCjpYE0VgE4M1+E
mbfWo85vUNQlC0Vu/a8fX1H+6SzyHRS+gqpwHTTTnIZRfreVYzTrFSwa1iQWE/Siih+MtIuvuJuI
FOnSR53LH7P21UENr+3NkkijFeKn3c5M8qpBRg1Moiz0eoGjQiwakUHCh9l6VvZeq1ayXeUqRUng
iRX1Fe7ifZQD9FSb5CsU0dBCKi2eZDdAIyKPqUzimBFlJzOmylNxoruIKnmWrsS69Lr+k0S0EIxN
Lk3vLGh3xPGe9oAYzQylBgsdlSNt2np4INsi9iOyl16v0q6rWtVVX8pHo29mYb9BbPkt7NIzKtGr
Z52s8of00QzKvJbluVArX1jOaNxCe7+ZPcWPWqvXivrcPczmGL/Mu2Aob0aj3RMT0nQ1WQ7Byajl
tz54HcMwROezLedyBqCjD27lS/+pnyPFboEDXxjFvpn52quyzby7lrwx8vWNpaTyB5oga1lqj6Uk
3/QuXc3C1q0euR1JojcGko/mFqqRUoRLKjSnaUXbHNR7+DQXBcKXiNzNbmVKPFll505kJ5WqOb7U
YiHrFOU6fiOHyL58/ooyyozU+IaJND+PV5FgXiIB4tEsdNNK3bwE9d4/tP30vzqRPvpMnYeh/JEF
PbU6pyjocOah/GbWCirWIQsXll+v8ZhU/FxLY/KnaTUBQsqz9+4FmOY1NYeFR2KpQvxjjDH4U2WS
6Uq3laFfklZ9q1PkeZV2lerAeXK0wnHC+a+iOUMGf6xS7kZeNjjtMLf6mBKHDAhYAOaCElQ6j0Vg
vbrbPpXls+yHRfk0/FB77bMIeRIlD3+QB3CyXiZCzoWPhyJ+qCmY2FFRoJ2QlS2qU0mOrXlJI4Sn
kXwbHsJ3PfV9uwgCXel11I3c0mDGJ2fmQ397RjVpkMKcrYwnVUYtXuVRQdVsZiwUIz0/e/Wt6wD9
aFsO/FuAQFH9FDwtRWS1FdCvbViRplXvSU09LEcpsJSiVTaUKOYF3HWp4z/q6AfL/mP04seokXmH
KB5bcgcQoXu88BFS9GOomPu4E50czF+mVKdY4r1e41QuKosdaqmrdGjWaZe8hYwxtM/WLQWIZsPk
5VQFKXwwZu5MftEggPYcCNBjHUZMTSQmCuoKaqbiXMm5iJ2oIJynP1EXE27InFEyQY9wtstQqpHr
5yIo+dh2hjjPTAO2IAf92RDulR6S73Y9lIRySnc/ii3lKQEP49vXT8odVRtYg9FGdiT7IYo0DpLa
gS8JudOFPbWWaGkOyAfFj2jVCIgABqF56UJ0hgedekp/SJ8UOJCZfsQPPGEn+F0r3TSj2Tyi2Zxv
0jri0NHE0anKKeZSjtLR1XM62nKb66iB2wnoHk1sPiOhp+9dKregigEnJcL2JX+omn6ppf7b7IH/
5SypojxedDmyRP54lSF1oqAH+p1K20fgI/B+x0dU1qvWLxXC2gXyFKFarYOEkYObJOagjlX90tfK
7YFWwvgSDqhlf5QZFy0C7VYrq6jn3I+zeFVU96bXjuXIYiHxYSoS8ZByf0YAFBWVOl2sR5beCRzo
tjnyPU8MgsLg6sSbJGYSoqY9K2j7SGX0xQiZPZJyKnhJhM1ONPRFgtJ6GPQbIqyvUB2flQw4vFlr
yCsi8OcOue5o1WxTtob96IMfMZzZTYLsYyBlNYoqyacshk5Y0v/WnrNFKykb2YimhnJU2V1MkyaA
/1Xke6LOnvc3JLLtLhvXWmHYaqMue7IMonflju7rSEmoZL5ZzL8yVNKICBI4S2OxAZiDS5hcT54r
H+ELqZA6K381+VFtPjpJXPCOO0NvqQN0Hf3ZmfomGKi0iWctb9eSXuzQXr/0MYuUNNKbqoFvRIHs
1ZtHceCqyuiTW3WlAOHpBld5ibITZmNqlY/g3Zx8jv4wL0XNV5LV9qQk9LDkiHJr1fSeak5ajug9
i0n6cvTxte5HxCyfWXKNdfOkPLP9I+gcIzX36M/sxPTpSKqv6u3pr323+MdhX6IwKiuEkZJomsja
qL+ROf7OdZtl15o5QpFOF2XnymzpekWMcsxApSqSL720zRhq+0Tgppv9LlHGrWwwR6Ik5wxzGuny
7a+/kPTPsZSsSYLyW45pMEj3p3hmSNv4mQcNarKB9JFTZo9Sea6bhHZbuQYrNQbiaE/WcayVD+PJ
uJsENM3Qaza+gGx0ZD/TodgJYjG5DdGqswyIV4lh/OtvKmp/nLFl7chASUAMURE1Q9LMP0WwyECk
StQq8NcqnVuV5TUTX64kUz1D7dOKDY/Mi+JoF8/zIT+1s2Gjp6Fdosaa1883sS04gQYRGhDhygRv
F8uu+kQRLkx2ySNydfmF3W2uqgFrdihsoke1lLrRrRjxQJkG9XOGBQ2QeE3zoyUiB7M6Dl14C7X+
IslnJaJn8Wqjtf5olwIK6xgW9WNM8Gqmj9jMt9pjjKKPtuigTZd7L5L7bSvTLKaQ+jKWzexrqCLW
+xDOjF0VMNf0qldBlVsRuXbwJG1uYVXXwlUl9T8vwfBCibGRVNM+Zs/48ynl6IYbCsEWAMY+PL2i
9p69Cg/BdCc24gWSSajsckPB1XAHzC5czBKgqvUrcnpTXHUlZ6wq52bzvD3JaMRU2ynlA1Uf81Jn
ME33ht21dwSbD5I2W5ciQk/dRVBQBXtm+BOawM25aaifP4tfcVoc2rI4Kkgut4qyaUURXyAgGXTB
JiMTeKsr4Lh675UPQJ256GSdtsgXhLJCIXlRkKw1dbYR5OHHLBDnHmV53dLED3DCRgpcrFIRv8H5
Jy8jxtH326QTD3IpEzey/5RMYkc3wo2Mpy0HsqsmXRYVTY0cMKypLoz0lxQ+nxY6dtZoDrDAp+2X
IaPU1Iz+69HsC4WG+EiNctZu+jJZm32zrTv1Ix3Hg5QTLmCl0BbN7A4JKyvoXgu17OK/R/r/o2rZ
/0eCM1Mmok/yK//vatgpitNHcyv+bVFnt+LX72ti//nqv9fFREVDXIZqtCihBCESa/9HXWz6CYUx
laKYLioGyfh/1sUU+W+Qwyhk6RAq/KNk9o+yGD/SBUkwDUOhkMGr9f9JVUz+rRT+X8UI3ZRV9Cl4
PzJpkkBB/lMOpqEI/AiLeES6styZ0reCzlsVFYekEu/JTHjr9PGeqPJKNGhYmfKKOp9uGcHwVmcP
fnk4SajeQ2vstrL6f5g7j+64kaxN/5fZRx8EPBazyUT6pHeSNjhFSYR3AY9fPw/Anv5KqvmqZnaz
6D4liiKRACLi3tfdG2oNFBqNfmXSdDxHj8Hc78MWNWoxHKwsfmVUIjokrXR9GemsguRo9cm468vO
2zbMeuq86WlS6QNT3l+1hB4vzRAQAy18c0vrUrjB8xQn7Mq2mDCjgam5zVvnorwsy599ChaQJBWx
4q33bCTyKRf1LrbFsQ/dZUiZkjjdvgpXf5ODe9e1xnXUnROu7OfSEc8c4XcB7FLhxse6y46dK45q
zKkBkvei9IptlX0vGkXStB7E2zwtf05DBPWJQpRp5B7bW2WjJR0xzBSKfiN26o0W6GcmPrbbWj22
jnwqC/apaEy/5kOyq5LxYYyj0xRExqbN6XFz+z6U4xPIEYCLtMiyZ8I8s7nobQbxQjT/gJa46tw7
k683lmTcsd4+ikYcE9nsh9x5LeP5PU1oJs3qoQsp5ccaR1gEXG4GR6/i5zaqwVNkDk91ow560r0y
q4RaN/jQh/IxW+CUagyecoai2tmEwqaileyxEuZ6Bz9SanuO8G+mVm81Rd2Rpg1fDeIM4T/uMUak
P+hOC1Na59txql/7LIBXdJ3jZDv8ltIAYqnOrY7ZtuVviE66TQwYV73ptkE8elu3Qfs7iPmQRDi+
a3vr9aiMopSTOz9187udGYtpOKfSd5p7NyyvY6jDhCue8NxADIfz22CgddLEnZ3hN08CnMBCHjsL
In/QvlslAIcL7LCRurQ2PNFH2dnPmtfdMss3a6ubckYqCkFZufdxGH8tZCqZLl/8DIGCN567Tzxa
n8DNf865Cv3MnP9QJupyJ4YiLy+NV2Z4ZnBmWkN7GFpz2o/J9OYlxrXN8RIJrP5deM/NBZmCLHIE
QkhDfHRRc8jK+Sk0LUaaTA3G4UbEnNN/FAyfNEXBJIAaO4AVCHx6OGzLYl9LcZS99tZn9WsqrZPl
lK+Z1j5Qy9xMevEoSxcVEaPaMod59uOD7mWhL8T8FPX5oXWz+7BElxe3GfONEyRA1VPZV4iUo773
IzM5L6NhexeSXQ+Co5aKnRWZV09HPh80ReXXQqGK729TyRuk9IuI0ofeC3buhOjSiJgNqJ+7Wv3s
XSRoroS+iSb9KmMenhO4D7H0RbU8jB77aANf6PYQuAoFh1MfXtpiuEbt0G+7LrgzEtTvrPyvIsHf
DYk/WtOHLhmvqoujlmRHrYK0bxLGEGvfhq7auYN+7QY43Ik+aRgyY1N2cOu1utYD3UzPvM043Lcc
oFWbrxe6DqMenBNg3UcamWcnc04q6655FX4xB3k1veh90qxnMlMuRW++9/H0EkTZzjRA7ZnX6hnV
YwOmrdXiaCX5kTmSqAvM6F0M7rm2wo2mj98YjPnRF+IOlOus6frFNG66FkdkSWVsTd8YIndQE57J
Sr9YLhomuganzf8BdpO/Yvz/3vEtC7gRenRhZX5F3QxTi62QQbsvHePkN5Zt3AV19SWRWbV1mRrK
J/4+jMU1cbD0B8U1GJBCBbWf5D0zDe39n47Nf9M0f459X3/b7+eP5XkW7IwDouv8VgzndBJ1rZT2
ojGAcDvmvH8WQvEwQHqUWse6F7tQz64N41Ob4C6p8m+5DC/VFJxLhScm6O4HDSVWke/WC/t/qln+
7xi+//a7/j8k+Rzapv++qtkxNbWI6bw+CcPTj//5P5Z/8FnI6O6/1rLDZQnolvQs438XMrr8l6tZ
rsND/KTq/quQsbx/2bYHzcAxarg6RdB/+D3L+ZclbQm3x3Pnp/FXv9F5f0fv6b/Sew6Ty3QDFNmF
49OAJZzf3uoZxE2kdih9RpyP93mvvEPVd18STYPqZkbjnuG7h6kZifio3Z8NvY6p3Ldozhkk0nTG
puitu0kYOAAdr1wG4GaYUjtM7TY6J7T1eu62e7M2x3vTTk9xF/enYs6ugdlIX+/wyPWMr/2HxQEH
wFr80+rgUxkaBZp0JD02N+u3fJjBaRky29Wan4zaq14Bl+keqiQzknQdlUaJIJr+6gXe2excPzZm
lwb262wxe52qR/h18WGX6COXb62FxrxvGT9lKp/pnZx82w+WtdMrUIwkTOa9m+s3kwN2XXlyB/6D
5LSqxT4sq5GdmS4FsIIqUO+wvEQRYGJmnVOzIYCFqeDb9cdadYHLpG3x6Y2QWDYBiMeyR9tcUy44
5dj4VlFhB9UCNnFabruzkT/nwbbXcu+gGyx3PrJ21PTqOYhjNEnhmPpGkL3HcZj5doNmLNWYrG0l
sb3Ra/WUGUvDGve0VE3hPHqVtxiHrJ+xzOJdpE9Ah8vv1jTSCUbqOG431zrNPX1oeFCmvXxDRZCE
Tdk26gzM7tOvkZV6B5Vz6mSCvJqiiqkXRgZuJ1e3iMJdXeVvetAemUna+EnVYTYE7TIixYtk9Y2v
mqrypwoXIFPAGe6cf/TJzpnE86xe+z+KwcYI1biXUun1PpTtqztwCqezjQdruW1Tc/UmR/jx8gaC
vqLiVLntVwova1S2CP1FhuA2mYaNVxuowoL+SZvFtwh2YVcXzs/1MSQd/7pqCo9x52g73Kq/AAw9
KNYpkKjTH7Q2rj5/YRKkiGDSctdMszplpngsiv6dAcH47eN63q+3MGFM62nOMX15RnC2I1VdMpUe
LXrTScvw6Hn998yeW+ag89VGfytD0HKtycnQqbl5LkbFcJ6/Gw1xRB516FgG0XYaZtx3dYetdPCq
s7ncw5bqcleM+UvMFFZfz3R1SrTcwrhsfF+fn6sn7zb/mywWgocJUqbRbv0+mbMMdQVqXA+ln+mh
dwhrvTrNRv+SO1QCoi+9Q4PMkH3CO6ddepZz/T22w+fY9XbeEMhrT4XKmucHOZ7W7hh/m6UZgUCV
YGBZE73qIzrybrDbXdQXvNZG21wUGneZlM82M9rXd7nO9kNS3Hr9BCY68DujccBaYPAI1+UbJ1Xj
rwuztY+h1LuDS/u99araYLGJbmPULq9swW/3QmsbG8HVSdwf6yvRlu5pkN2//32iz+7hvcwrA86h
bnyt5aZUkr/tYvqnjt8TBfxl2f3RmJ6zU/aEWnO5z02DOdft7v/re9a3NzHKxg9ThU09ZMGvD99l
PPcOzUa6oVhZ/r4SGXkhRvKQZ4ax7drOxDCc3ccFO2rbeOj+O5JNVNjzqki2n5jh6pu5CC7ro18/
+PpfWQWA3Kqq29ixd7NuRsFyD6aYq1x/9frJ1m9Tw1Rs0x5BsxHDxwwklgBRxg8xYl5n0qgJautx
7lJCZBKdkdZK7BIjRD5dYbFdv3390U7qJWDGHnph5T3P1qFMnc1oA3WNCXVHFuY/RKieO6Pmy3FK
osCkTqhYuGuVjSnApq5e/6ixNUPk6IMfjEN/cMzDetWR0G5Dy2T6dxjuqppX0Ms6Y5s27nsgk7ep
5O0eypewnYLduqZtiSEuZGxwB5iGeaYscdRl70Um9oXosPmCAG9ihXJVr709Z53FKo8Pk611pzIv
T4MZsmnECtDbxgDr9aG552Da2AahW3FVknPC0y61VmGUFNi7vUNmwTmn4aUR+NlHh3lmo90d0mXL
cDzn2iXufb1sHYbX/5G26SNz2jde8GYHPFlzWc1Zl74Y8/QcF7y1eVs1b3mtqVMYThg50+lQxhZ5
QtSf1NBX9BZBNFXYF9lRkuZSLCtRX1aYKxt5XS+PudGnNgw/YpvG3tDltWvhdsxoeLXjl6SuUIyN
iUc6FFrq5d2oJxS7g4EeM6Q3243ZvI1Se9uznfSyGTnvUDe0LhMGu8bdjgErYz3Mg74lJGSu3wrh
ugenbJOtk9m7NGN5WjmQ9iSgYtYPL6pDJdChrg+pyobkOEuMSJ+vZ8mgMi9ZHMwl+xD3N+mD5zHm
y3YNeWqX54a3K2w4WIuYY8JcjsYGNpdGZLyvtCj0YyBFtWz4I2oRXDzzfd4IXPcdsnjFm1Z17KZ2
MemPxRDfmOZ83yxHlTJCmjJ6n3VlrAfX0KMHhWmOgFy2y+8dad03w3KounW0xAFMkOV7x2Yz0Fm1
+8CWN/Pc8ePDAZNRhrsObqSv6/G2quFJtYnxngXvBrv2vP8D7Rfj3yKOtiDN32cd5tzygCulN5ON
wwHHfPrUPqm6QyKVP+UOMEqi4sF3bBD0SfDY2wwUu4TC3FRao8MR3bB+a5ZGS8Od2/2psaNTVznE
s9WCt5lHXNk53vYix3MLO3JOPKPdZab9vFZm5dRrR12yOpZvdRrwy6TOH6VryvOQouCvnTetqslH
WF7+rJ7uymTYafXbZATDcepor4U7HnNL7uBuj0ZiYcWigQV7+Vi3J2FimiiGEEZy40i2pD7hrfU0
lW5UM6idUfW41TzN2uZaPO9F2j6ovkKjrvOMlmcgnoe0qHeagQhqdn0VltDoy3HaG0AxXvMtkpwo
MrGG0xgDVbPOOCa0BFsKqsJuOQQb04SidREKNOz5ZeTJq3TGi8wxro9phb8USZlmJo/paL+tN6K0
rWFfTvJlPfuEAz2Wl/vU7e+LqmVbzbjBgdlFT0M9cYAtFUYR6LvCVtE+D9jfGRNMLkGoWfswGr9U
er+XqApSzSIIkA/Fq94cZIUtYVCzyeOT5A/yXOKc4BXTVRjcc95Bp+Ft0Cm8ln/DFt/u1ip8+VOY
UGl1IdRvFBprFWY7znO8VKBp3cx+FDnVdi0kcqNTPlAYCg3+XV99S8fQ3a0lwroI1/9i3DvuLXCJ
zw8zQABAyWbH0pvZam11ajveDzcxcLTXCj/YYGA+193erxLt3ilVz2RXo3Cf11PQgX07xI7xEjZP
sX2TmeyBzlIaliWBVkVc30ZpDTmhHCpwF7WU0fSsCUCo9des5yc0Z+N7S81dlmctm7/2iB8RLMSI
dcv60IwBMV5r9Z72FIxBj1hXf2qG6bZ21XuNJZ43VO0sMezCeki3qfmoGT0Ci8Zu98kkjyPscV0Q
TGDKWt/lcfwRN0RMjBkDELlRegK9YyTxTTizN69vRbfcg6GzP4bUm/z1S+tWYhXdW22ox2bmNB+T
mMyAZLyvzR9TNKKvWfsGdAmtQWSOzda27lZBWre7de+RS2lWUuBFy6ZefQ/NrPHt5Xgw1kqEk7gD
b9ish8S66Sstu1Q9tFVCmLa/7l3CYkkgBpw3botsYKmQQJ2/unGEYbE00ZDArSR1He6czjxPs/vc
LFVFEfPq/qnd/T+gEfrv/RbdFro1G3ZTws3BAvyKjfQ1u6atlPtZQ60vcj26TyGZuP4ozLdoAiWZ
dC04zDkZla5MfM2mOEgAcr0yJEnRjL4Ks2Gv0qyPudbf7JHtLW8QfLRhcQw1dacclAV/f92/6Tad
RXircyzTRJuGbqFv/PW6o8Iz23SQiNo781LloCGF3KSRXeAPn/q98DCsphoTJ43LWs9XUfeQ1qy+
pu2AfKNmPrgp/N4gKTQs0igaIVCkUesH1pAf6YQ2DeE6UWIxL1QQN9fpbB5GmxHTg+41jeUTSxc2
zvvRc94cpqj7upbFc9R8AjP/rZBXX5jcP/fEfFaDsW3ScC3ExPAWv35Wj17FgqEIfG1imUU5FboI
6emKpQAW1eAdxkjQwy7XS4/w2dpatmKUpSnu13on1VoSdqpEBwCujF3uUtWGSp0EdaTqx/K4PnlN
tieqx20PVuqHhX2x87H9h09jLFf7l0+DMhlyyLNNe9Xp/YlItwuq3nmOAz8t/Da2PjqznbZSD45z
2ITbcAjvper6rdY4THMp+/i0bhwVWprObojvnLK7WBtecoE5Y11l69rOhId/xKv3baZ/nTICBLV8
otwL672B5iNpAOmtoUyP0hs5W6lQ28kofSwx603ttMnc1Oahj77/w4u6LKDfPi6EFuJTG17ctlaV
9p8+7uAOadJbdbwbzIgRpU7vi/zOWPQWKu8uZQOYoOJqVybBbT5BDVWK+kKXcLvrcbgWcMsWtz6K
3B32jkNoqAX4TsGyqFLYqeuJPy6FwVwHJF0decTq5GYesirUDMTwsMEAJE1bu2+e9Lj0B1f/+PvP
Kf/yOSWfUFqQerrnaK7720s6tNpMB5wypH4pPtypbv2o54CcOJWRGWcASj0tZdTvR3mevPRpECFM
+1SUO5mJ17+/GsP5VXLM/sDl6IBkliOlx6v2m9J0iDXHC2Vq+kgTfnQeQHM8CzqNaqmhg6HBEzwD
dMgRHhklur01q2na10Vo76wA6aUms7MRyNs5DMA1Wi08Nu7Ucu6Np8A01Sky+Yd9c7O2nkFKEGZC
CVxo3pU2leppOUDpPF01jp/lUY8abFuTdFUfkol1W1XutOu6ebP2Fmu1JwKQHCfoHkxPcT6sffHQ
HDQr1H1dK7fanAE1LD95Xf4u6IqbXzQVoBBaYL0wsQi0qUcSHCz3j9SkD4y9fm+PYbStlxZ4qdeT
JCVtEYVtMT6yci6fvW5r7CjI3tdzvFyOGalTuytk2s2Y0s7bHFU9GucwfFvXi4qp0+sRSMOThNgN
U8vOOg8HRF1EhC4Xo82DOpjudb1BK8ig9/FjUFKPjEVOrmho7JJaMCK+n2o04JgMDO85E9puNKg7
wHyWZh8qEEieXW5k01tKonBIhhuh6v08EaNr0tjUTfO6NmIrkARVcTsndBJDDq4zBiyRcoh/hql9
bU3rq2FFsY/yEUAkCU9Z5Ol7RDSkaFl9e0hLpIKhXsLgRi+hfRhMnuRaAo/QvVlnvhfgxNdcm+RV
5fG9CkcINXev21P6OPDDNiqdxtsZGnEsZ5x8C7Sk28mHKdEkIN0YlHWOMjPydZd6Ilg+U1hN58QY
gBZVJJ5zSv1ezs+hTgW4PC0KbhLDeNK+3XM2OVk73jchFdpEnm48RdcSDWzWi2HfN6PYmPQD20Br
KMHvrYm9W9oeVY5Rbock3soKTd1yBmTtjHIsqpqtnis8l4b9up4l9hgju5mTH+uWmzoTmJKoP4sn
GfDjfuYKGK4xEny9MQdn46BuDLQa5Uv87MQ9wQh5inZ6jueN40yPIYL0s7S6bV0kNlpFjT3YUqfB
i9l/Bf1aj9GkkQiT1lNqKOnYZjC39cO2Tc/I7THZO5M3nhH3uFfzx1qgxWIreojYtX5dNkd8R6nf
sLcyT/eSFNHjJ2699J+ZNtdkBfSmIq1lnEqKzISv5vNBtohkOhdn4NJO2VF7V1GWb62lfrGWtpFd
pd+KBv59GCJ+W+nqh6J1tiuuko7xqa2D/gQR/ORFqbkPDDCJUCXdbl7wqNYUt0ljutt1Cxeu0E4V
9sgpL4IzYtdzYjk8NZn+zOtZ7IMQzg0CcT+46XSpkppHA1ggco5mxwxvbEV85+RM+7V7lCplhY11
sHbcGhWe70jc8wvoFZZTte8wvkcdnW18AcIid3GoCXFpkB3lS0+0ruECjkuUuBjWdvETxQ05jqKk
fZN1i6JponU1J8MqNlrVzPu1Q0komChxq30lvRd611O2wAhl4j1UpTUTkxuk+6YiV2w5BrqMHSKP
gWBbiGSr6rINYvT81NrxQeSqOdpq5O56gh9n3etlS7IqteKKWJpqqH3l5Gi8C+9cLAeloDfZCkEK
0lIIpW4HFhXBR1ae553dpVaJR/CyMbSv2uzceUl7b1rFxwozasv723HEh67SqGEJ6jb60/rRh2WX
iOuAyLXEOkgtLE9lsKi2eAcGQ8lL0903731w7ybqPV7KL3eI38a0Pa5v7VoZrisGqwZEAQ3SxtZH
cz9Aw+MTk9e1ETSr+IthJvNBr633bu6zw9+feVL7nRHizKNI9KgRXdf2gLp+rRONwvQyvYgcf8Kz
di3Mg8zd2C+X5rQt7X/zJ+Zy5OgZyUN+Fg6IXJfnVET04aVD3pyZRRq+X7ayEpi9NDXOc15md2r4
BjbpuYtv7Lh57fU25YW6rWm8r8vOrYSZEmlQIbKn2nDTluhbl/3Rk1R2DbYDu3xZF1oRPaVp622X
BhTsjKwUmvFuYSw6p1cnWbTbIHHVbn0qjmiQp40Vki3Jy75Ad87ynIWbHeQ4kv64tHmFQcvqhbsy
raudTJ2TPixaOv1NS0eY7GUbGEeLo3MefSnLm1EOT3nevHix+7I2ZEYBLlSz136ixGsPNgL3+NaQ
bAfX1WC2sXh3UXzj6NHRqdBmGD0hb5k46HQUvjI3UwU8vRxRy90wB/EljN3hk0T5z19dJJjrfkW0
PSzbQeyQebUQA1lH1oETi9P6OOLaBIZSBfXbQVuKYdrbwS8to338h3fmL8U4rwzqKjpAxK3Sc3+b
aCnxlGRNFjq+ocFUrR2unsVPDubzpWhc353M7b/12vRdoOCk3kwuA5+HzojVEQeALarPTv9wWX+t
3nDiGeDI6FtdB9nor29ykbjjMDo9KUbQSVsvEru+N59Na2RLWd+U5alTjm6zwe72TR0NPqOtu/0/
XMZvwtWlijQ0fRnuAwXPU9Z+qyK9yJ1VNgMAK5mQUUaGbdISIjNEX0q8F/kClaxVR5hTqAQNKVxF
h4zJI+B8oLnsw5R8T0tutAgaa6mK1u+eR3nCHPUqXLs4mtEPIep0j0XkW67NSHt4P+RLkDo7DAu1
PmBWAaARqOu3KgzgzKpHu9NfaFyBlG5CG1ChdUoiN8W4MTzttnUhCWQSXvpcVrchCfFJO+EXm+/j
WBWXFmoznrRj3wHijwJJ62zF1lkG00snNXbcwnP8xBH8C5CNdcVOC8Sb1DTBAzhHLaEWYgNG1Rve
J6e199KaXsfceHHDr4Ulws811JcVBvIieRxFER4H5YJMc2FAm69tZ9ASlMbXEeTls091ikPWcDAN
C6csSUAqRhOWYuXMZKvR2evITuLpsR5A5WiBnpOUu7Luut2EcJ/Dl9xm14Eu5viejNTyjVrbS037
ScVxjVNE5XAeA7XRgS9Q40kiFVdqLQmol6jVPvllG+vYwbnqIzj+ujdUcfhsRc3XrDAf1i75c4lW
/ftUYloDnAGq/inC43qWrBXgSvt6WCrCkV12BCsUgWNthfMJm6+rKoyOYUV+NGtqXXZLg9vUiv1t
KfDXlk1b9ryhvFTBRNYZhUrX8SDW35aQQWsqEnPUsQWZaof4dl2QKwO6XnZjD7tEWUyoWERRTW3e
rteHceLdmkzQDXaqhaZtXK/4B3Dmr6DSMkjJw+6Ji9myWT+/Ll838sK5x+flhwurYdnJlzn9JoV6
S5bXxlie0Ppo16NipZkrbyGBlzpsvcpwjn7qo3Ut28Z9dUm2Wc77/9QrPRJoQNvk7e+X+18UFax2
Bz2Hrlu6NBdx/a+XHRROrImhN3zYKLqNZaPRG4v+3K4ungqPo0P0yye7ZXWPU7sAFMvhqi+9kt6a
j3pXzbvIWUSbPKhq7i+eFSiSbRZIFXjYyQt482WXWCjz1hvuKrN4CXKyrRZ6CH72n9CW32wLyw62
WH6lrRuwGeZfzKOtJ4rOtnCZrBR2mlGiR9K+F3FBfMgQO0CtSvgrLN8URD+OFHutNO/TQEHbLHyR
mPSXhoLL//u7bSx38xdghF0VFe4yOw1hlvm7DtfJyqKP0sHGl1y+mPBq88Ta99yVIa/2YETjbQvz
n/QAPWu/mSQQMajy1iczD2y0RZnLLS/jKYdPPmQfS/+0HhArMLSymCjiH4YoIW5p0cSspeBKAUiL
cCMXuyI+c3n9+88G1PAXOATIBzAEFH4Buuzf8QcMflMXordAX5DZN0GioPjK4VTNAVIEiZgPmevR
gZLSCLNCe3hoY+fBRsbqp+k5VMViw36xnfLFbT3vUnYj3jxdHTWUw6fO0szL+n/h0DvoCZghNDb7
Mom+5aUM7mTty0pN15rMCK26jllhnZliEHbOrWMLsjJt77vI+n0XBfZjRvR/I8eDZ6d4c24mOKk9
tyrZFlgkNjK3j3GIFi3Ijcee05ZrZuAPuhJr2/dCbU0RzqcGiGCWfbcLjZReeoDYgRd5Lq0b+HjY
05FzbgyI2pmkfNbSG0+23Heh5mPrDHfIwkHItda72jDuQRQEV2xbydZD/LjRavEDZfCDaRfhIajj
C8bs8Fg6ieMHGOv0idgxtyaQWKQ3MVYxX2blyFVZEz6oSPPrbg9P55upL1LSNegTaLsPqSbOSmRH
pTs4bV9zd0IeSgya9xib6hwn5Pg5AefQfJc2pOUCpEk/QH6T0o3EYfHDCMe9a3YfM5uvOXZ+7gE1
R1E1kAJNBJT24QrxnITuXdTtnIFX0+jNPQdKmJjCNxyIyzI6JS1vIIY9dEd4b9qHQjgCFcOIYJqM
ZgrjKBDXYjLumph0o9o72P6sGAIQ1ps5SY5TNp1z8b3NT3VeQIE22Te3tskC5MyJXesL5Ps+coo3
hBNeRJKwQWaBDWCG/z1/anJ9m2DtyLS3sW0JGHWZCxLqu6qyDlHp3KiL/tFZxq02otBpqvtoHJHm
MhFFHbnUjSZvUrJfKesL+0ed9DcGUYDdvN3LHDIzNTc3U3LjVV8G0Mlt3Bm3gcBCgvca38hyH7Pw
tW+xHtrlqaDen/F8DrL/cIYKvvmKg3urz87WrrHQePrRTDE6RnF8ms2QlkRyN/t3fqMqPV7f4iVV
h/wiMN9rQ+hTtLvqtoXRdyfjdmq5jR25c5g6vRSnoiPwC6GrCrAxF/xIaU+3cwufJjOSQDG8bmrH
uwnrHN0uSUxjAI9uY6If/JQfXtbmu1Uz6KRz/si6aBeUP/oGc4qZnqaSYExcaLNGPnioQ7Faw9No
KkCzCnmw7E+VHvmNHdw4Kt+30Xhn6+0x86zXAJ5Hi7MLl/UVV9ejxafNAkZgpfcZwRRFbb1OVvRF
NMwMSNwjmlobp6x+CMv+UoyKOrQKiShqqm0aMD5EFvu0MY+jTQOvo9SH2xjd+Rzlw17ib4Nr1w9a
OfkDydtaHnzJghoUKxjOcMI7PQKttVJqy7on2iqQW0JSfE+vH6dyjwjoamWkKGfeQ6hrp9y9F2K6
Gwaiw5ovqMS2aLkf09LYjnr6VTPFNalCpv0QzYfuzcF9NpLHL5r7aq7uAlF8tQyySrHi9COMmZkX
59EuD0FR3OkZ/GvZ3LSiR1KCezO4LYiNrlx5qGume2nXyDXu4ix9mMvobbSDe6/odrFGTCahBQuJ
b7oXNhKfQ57CONinpAQL2PbI4zARytyF7f1E3ADOCxV/Syv57sUW07+09nGovMvoXUUEiKbbvl4+
leTsG8lO9m9G9FNGL5cCPyLBMTtdIrrITF97il37oQj9O73/g0sfg/BYGYDdL535EhTTJnM+SpMp
IMCNGQneGESqrkRo4FA2EBV2Bdz354xg45s2brae/qQRxF7eBtOjrr5r1b2mSHjWb0PBkm+nE4wN
MSlopSydiRUkqTHuISmX/ZN8ObBeD3iOUiXoyp03J77eqifcqPQm6V09Em2peQghD21bXALvoqtz
w9iHgNyTEXXcVMUAA0TTVeFWttXd2JwVC7oS2DQlQ+UQS6b9extaj87cXhoz3PvR6G264II5gUwv
Yze0jO+rkPmZD7PxfRTdcewV1lniRR1yG7m4wawuwszO4UKuoc0Tsr+6ojwU4UftTSDR17n2fNkT
p6ha34vV3nW+mqrauyESH70jMUFHQcbMLPe2MQjZs5qNpE2edeeQFegjnHynGlIWg/souAGDOpJz
Q6JNek2mg4YtMnCr+87MT4bU9o2lwDzf+0q/jqS3GACeJKpQcXAPVHoex0NtGTtszrh6HAwJHtgB
2DanuHlIgpH4N909qTI71PDUQjLdCGtGF+Hxha7aoJdjEJQ4OYX2qFtvCeSLgBrFdqYtLt/go6wv
3rKTBByhBvPp3B+j3m71s9Tp/kzm0aTor5iR1aLbVwRFdIZ9atzyQvPMDLlXGbk0cM0mS+/kACKO
1tKeidF8a+NdLwi3Cgivj7WTM35YgF8RUTrWDMIilywYilErIPigee64RBmWIb4cDXEHwErZPJqQ
7gJlxwjEhtp0N8niJdSmJ6WhrvQEhKKlzlY/nwcx7tAQssaADDPiF9RR1EmE/rEiUFC7K1MSZtL6
IBVB+HmBaIL4LnHsZP+1JW6BZJU6I4ZouARadqcZ+ncbuF4zmAk0mRzOmT+Ti0nTuM29S1Cyjgwn
OXfmPVFB38eGNMS8xDUgC+c1dYLFfytxYwPflj9MDeP1/6LuPJYkR5I0/SrzAigBh+GyB+ckiEdE
BssLJJKBc46nn8/Me7syc7urpGUus4cqqZJg7nBATVV/FhZYCZq8n957Hf3y2Uv7kzHho2ymT0vM
OrqDjmsYycV8yZN842qPSzdtzMC6GwIci6u4ebKN8NLoUqrjE9JgEB0RBfiROtzMS5veDLp3sMrk
sR8RTFpo7J8H91s1FGdTqyH74ivnpesBQ5EOv2EfratRndritS/wBRrY26KcNPJdy6JtTssPazB2
wey+Nwi9kjxFq4s0y0zTh3C4H5bkLAA0zTw9AFdfItsG4c12JTSS3PIvBj8q3j3P2abUM1/v19EZ
Rt1tbKV7l0ufBvUl1EGQgEDqpXxOBZp+kw4EZvSXuhNf6qA/uUsZn912OA3hDMASibOZ0enQNS0s
aYmfaELjEQB+bQSZ/r6g3IMSSts2FH3/gBrL4Awa/RQRiBHP68bUqS2J8aXLJnDPEN82FGP0AZEF
aXCTN67+ATMQglYfnCY/C06hx38l8+DhYFM0N2MnBmrHSI6Ey1QdRfl8TAsjhvSD942pBdpTIyai
yhYSfqq6CT+5CNP3Vobpj/qqm2njvejm05DPIfYlnclCOis4i/jRwPExwysmSLTyf6Oy1M+VNefI
0+Q3J/N3Ny6HzQDlZ1fnS/rJ9fCkYreZnfw6NGEYGNaWzri8wdWIzBP33Mxh8TIXfnbi4WWiHfP8
RR97kiKaisi3IMPFwem09TQQltJUnbNV39IYbb/FPI1II/kLJna5FIjFOyBdyV+8hILWarpxUl+1
JORbjozX6qt+AnNby9fMraabwpcLXv3S3KZjDR5sByXsIukBPmNGiVl4HbzPwfyFaPd1WJgrSbWv
yvhotU+Zmz8m8WLyOBBUNkPd6735AG40hqxzZrxU7CHeGmP2lbRTo36IEijjiVths5LhCYiN69g6
p9LodoVoNvZgPQlvsVZoEYCCQbXeElhnIFvx69h+Y3V80qfiKRK4JCQ9lRRbSpi0P+Zk9Ah1oWuA
17C3teW74KSV/xgN0Q0V2MQohl2t4xSRVR45otvYmA8NfC84WhgjhNkhGs1xlzXm1inycCNQQ4nZ
uG9x8cxGYrNKHTguCp99q931eGoXjTjEXvBYtyZRA8lyGsr7oJ/GvQZVotCw60rCcN8t/Wk2c0ws
dkG/YCcFOy1q23Wm92iJSkT1uHDCbF57FSzNaIlgvRoPvsDNNSlu8Zb1k+g0mBr0LTd89yIP1nED
599u400xdgPEt+VuTpN3ag4JX8WDlbsVA64fSeIu9C1qVAGosDS7Dh5UbFNtcZy6OPDldew34qFl
C165t6CYUPaAuvtRsCXV+uSkR69uIzj5waRg0k1fcUchCyr1byZxb7rl2dPqC7Y73Bblsu90a2O3
MCAbE7Zs5eFiu6D5BmLe0MJ3ZJJ0JYq8ZhbfC9oDv06YOY9tlD0mubjVbYwZU+clRW1Rj1B7S7ym
TPemcazNPDprw8FUQ++e7PoSed8qfmlY2d9Bl1dTgGtu7B0YeJ+LIt+ZiUNmSKrtp5CFxJjVW0+L
0U9a665jr5XOOVlKJeEMEUtavf5uNh0X20PdV0hVbTOsopnz1rJ5oEMHvnASAVlxoNl9ejfGsA+c
AP19aVVvJQch8lnros0beK7bQGRb1ssk67h0NsHg4/DVMJi0j8sc3lgalNSpjp49h4yBqj3ZSR+u
iwR/gerFyjT7FA4rDLfKu7g3MUXBqDE1/VvNpUbU8AhvYYtc+vrBcpfk6MxILDvUHzcMGQrXc00X
+/uGKLfKdM8GRgHrJdfEvjO6eG8U7k6r8ujomfB3zCKbD6ArJpPkBu7qY9lp5Xz0O6+jFI17YUb1
KS1JKZP81UXCFJq7vAZxnp+xDUGTH1r2tinEeBuOwWm2yGDJhibYeKmp30GJdQkQaoN3dGvJMTe0
8Kxn1tqho4pRcFIWcsupb8c+x5xfZPwbucW4zrVKO1lwrzYRsysKz+Bpgcy+D42qPtR5c57nOjhj
2XQ2QFCY2YC/WTdZ+67WrbPZC87tvsb32CxIfjFmmQUFT2kQNl7fpfeaO2Vy8QeWvqHeXYh3/55G
xhmzwglON/35EMfWjZZzLMap/TAa9EH9gPRWEZeHbLD2TRGe1TXtzV1SELKTY5zVox1np7+QaZHZ
UC7YMq+qbiHzz1seSrGdKr9cX0nrao8p2v6gDbhFMTaUaBY0krTEQzEH3wz0DiCTMB+XUP++hMUT
vQkunfJSIjmutzOblhIUwEVvZc0l5vFifFZyFLUIVQQGDyPxWIPH0dFc2h6oqfxukbp3WYYwFrcj
XHbZJVx/ouRhqN3J2rq2Q5tvZ7iRpv77ONi0KUt7HCSHbeiddvs1V4qG1DI2S5kPV2RNj9kjhNEM
V35YMCnMch7DdDgPvnXILHileokMQq9xuWv5SwJ2vtJ04AgBb9dKuhtYjr6E5+zIPzRx/ZJ72jH0
tXaLdHYEzBbPitSkFtR51FJpTZFsFE3XZ8O0otvZ+wXcOycyD9Rq4Hf5fr0u+G4WaXGeDPtKblb4
vKtN372EtJqqJZMz5tepP65IGoqu8OeiUL3zEiciEUF4UNiW+s3momsgkSRa6HCPE7NAF49nmdM5
3HiS8y98YBfGK3WBYaoR+I3nmglctI/N5oHzCUzsSrhQ3xIZiDsWActVSJq3JulZCEtqChx+fVKq
gLUVp6GxsX0woyypik3lZq9doCOFytuHQe74FdJfWmR9RRE20eMRCXW8n6avnUQIDDCHqzpEX82y
hEkttNpsSky1MiB/mSjcUju1txDxHzR7pH+WsEJohu9m3u4VAcNDqQZAqrOsi9eNX/AQTunJgzK8
AbcneNDTL0EuFBVWa2airqCEUqa0JD2msqn1aFDG9k0xEtreeFna5Zz4dX7lKKQSoImRWWE/2L4q
mcuyPLpustxKiFa9RbWrNRt8VExX36v6pJCAcKoJXg4JWocDM+ZwLBOqv7pioeU3+zEmqk0SeBVG
r7btIdoH3LVIdJUMXcUgUGjN7GMZ3rQMMT4JsvJTVhQSDfI+sgTWgx5kmLVmMKZVPolEo/Oiaazo
FZNYXW6lKQi8BXNTsrc0m3wgobtwKP2dAqS1nho4QTbduE4EJpWZ86odNGa/Pr+ZenNaGRJeVmCH
wsCuuhxt+eEGccHCi2BsvxVKDYGTgsa4yNq7oL2D6phUOFJptc9zW9tHeURtKh0sPwxB9gPoTwNl
hEHMJXkc1bsnyStjKWEiwZ1SimLc5da4VvQSJfsMJKuhKKIjRjQxnNGcDkL+1s6xnp24oQJK3INN
NEp0ICdFMmQmXltWOWOXwQpAYtwK0Z4YlmqHETaqAEnwhFsZrKfX6n6Iqq3HDQi1fTBY4WDCrZA9
1yQ0HivL4bWNkfwrLFHBXy6edZsi348aSpV834gQs7kmN7lhuG8bZoy9+hymHkZNE39SxcH1ZVvX
s6duNO46vTjMUfOt7ZiJ7ZidntneK31PM4DsS4ANU4XzspTdLqvDczRil5yh6Fmbln9QH0/Gjg7R
D7ze6yFsme2Kw8y/Pv5ORc8+ee3OClmf+jBXwjTUwFNCVOVt9dBU1CKzDUkKamaqDGX6yrRRmFY6
oamMDgoM8qf2W7/kzlqicKXvf9J755OIvV3YEjifSH5a6g2Y2KQTYh88OZVwJRilW6pkrAKUgLrD
7JTcmwJfN8bqdNjZFBQJ21+LplTyaZzEosNYNcF1kx1rTAJaCWzYUWxVkbebhkzA1mtxqZUIc825
v0T36rcHMRJSZ0hJ80pcAOaBDbKZDN/C0n4fQ5eUqdS/VWBKksyPjT0SDtKWXwxruavy6t1gaRX5
zRuethwmJkQBx0jOQWo9WUMeHXS7DldtWG00vaqO0kDjKiDA346Bt92p51s9YDod1NGk5VT3kB4y
0st2ZsiSnkjS5aUPzVuvwI0Fe7TPfeimrJzR7vNxVLCgpL6sQyyExaX0cZFvUgqQVJlQt3li0nMF
yGZxp7lTzLMIvsWm9yp93WXewnHr1cSM3QY5FKHOimji5KHkTve2O2yVSHLIXKROUJux6XDETtRV
tVYlLy1yom5wFlBYGvzb5VA3ESinHe0ADIj4G+obJe2QPIQ9KOJ7JRv5VKBKlSKqaTB+jN5zPTSs
GBrnq611Hqma/edGEMngulid8ESvbFiebJWBFSORNitjdou17ZvlxolcWIAWyQALowQIHSu3dHL2
wsiATuQbUY+/egh1DdFgat4repU27wGzD35YlleBSz7g4FaFON315bLpJLkxibnFG5vbcpISv8D6
yPtl33RpfBU6WEacbsJ8l0qRrD74rN153LieXxRAp0BgVS5UyVOfi4nKY2s19Ul9/nkaftOwuL42
v4p7ZbnwbM33wh2J+JFdY9dBdDNRg8HM8u7UG1GwrDwMXcc8VlBNYGAQIeg6sKKwRtSX4LmXLMqa
1ffUh+Vt29YrRfxLggiJUcEKD4GTKv/qQNJT91CF/kk9JJHpwJNAR8XVRqkuDPJ6CzCbUoLYCqNP
XfR52gOIymNcxq+9puOSA6VTtQhYbHJ6RZjHx0DNksN/LVIWtJFx1sm/1DguvLLihs9pakL40St1
ldTNqVhMWdFKh42sO/XNQbWUirU7FuFb7PQ/1DGjqk7S+Q86zI3r6QNBqwPBSkmx4Zi60ugEtkdJ
yJrLxtHbd3fJwpwr+TWxFb8VVFF1qqlPUFEZ3Cz6UoSsHNXZq2P5uoncO7r0xz8P4y4Qm7mNhz2m
SoTWNoTuSPGOJalkbvoZjeLaKxDaL73PKl5qtaWy1Yntm5mRiSkfemNbLMnOLu1bWSO9NkRg30zw
sBJ+VnGg4TWsijA5pawfAjd7HxDd7XOe4xrXwYO6Vkk1zDssio7qQR/YoVE3Ifmi2iOeOLKBxXFj
XCmyh2I3NhNz+xT2RDlLJVBXDoTUzP2z+j/FQcxKtm9u49wbkROcUimrH+Pe3+Pmga8r4UVGNXoH
DAo2AsvSMTEfZ5T9qrQ5koim1IXqdMmcjkXvfSoV24r6Jio+aLjA3zwMJLe6l8O0Q2oT5cYK08H1
xFXfqdN5aXo2xfq0jmV4DH7Uazs3fUSinPvQ2lv6f+2onjC4nNXW/NpX0JfCIH6xtORoDAnbtUzg
+mnZ2DxJvp7iyHkGkr/I8sVeHbr4bBo3ujdekpYoAqlylrybZaDbwXoG85fo2S4305KyopEkQmtK
UOjnwV5DxLGO5+C+lizxf7YLAgbEAjF9av1tPGTPvNPg5Nju0XGmT+2CyWstWVZu0L7OTN1mL2VG
9H+5iSPKGO5tsybvtIHmrJVfrc7qHrwxkAo1qmQo4NUXIrzDOGHrGygkRjPuuAm+KaqFUkmoC+IN
wQ3LGvZM6dsy9uPBHKAFVHLUgM17E9sJt5+k7yrNnrrRlM2DYqD4Jtq/3AuXVThlwXu4oEbBdRuj
DbCtpv+ueJ59JPWzAcx2Sy+ifW3pF9dje5o4EVBB497MqXdbB9yrpY7TcEWO9KzH2yQhJlQypORb
troKpc5AsJgsnF1HpxvW3icHy4y9F3Rrdb1tv38ZMMpXZ5p8SBRtUXVJRfjJXkpqmNGQ1WF/VneG
ag3URVCNdienNvWkzaXzKAKXZCn5S+SRwFaPzfQ/mEmmE/1wq/JNfSWY2cLPGZkzQ23gjoqPkSpq
jdx0LkKeBDpjSzNtdN891V73pGPqkxjCUQymptDhlzT9D62kDZ0dSQEN+j2ORVj6BUm7AwjgEYY0
LDkz1womFdqit3dlny1nTTdv6n7GC0r2dEMDLG7Ki5Vzsa6N/TgJNgd4JsXJfFFzgJ/aznqsi2Gl
nkBVwxMvj7d1d2372ri/1dqgRb6AJBNfkxsGvBs3ye8CqbNSVBPbTF4CB0jKdaW+HltuCIiUiNFw
H6BQvZW4urIHuHLWgBvf6sDZB47DCKmXG1Udur75oj45Mx8fs8k4WEbt8ZzyZClKqJRf+UtpI36w
vqu+SpUd1Ucknetv3KK7K1uABwynFM9NcXOXucVOA+8zJShV4hIHNTBco+JKJlMs7G6QAly9Pqu5
Vt3w6gAryhBbMXIjHf0l9seKoFN114+LlMmHE/G3mX0tCKQv9EFXbJ/riRyDRt4/acW4ywZ2n1r5
PpDOsWMCnSZu8dELMJaSty+SNHJuDXAMoeVbNbkronqg55fALz4vBUKAuOv8CzBICI1QEbl1nPaD
armN3e6RW548ae1HI7XgOsOj+hzn1EU/gSZxmM90KtpaDfnBgL2d5A2qaxePu77sHzxJR+57Dbli
wQrLKLbqxpClqTKa4GSmkAqi+W0JZ2oJGtNDb0UPhZyLzKwl5wdTdPVWR018svCedaM2WusV6Jn6
W2WS6acet8F1IzWjE35mVx3U0Ok/Gs1ndGZnrUq/ugFqnxigMvFWbnlwZBnUNI3Q+8F+05Izrm31
SQ1YxHcgfo73yaKbu8Bm4diX0CWUjtmmcMpSoT4s+R+JnAUmqayoCMUdwbwaO3zKp2W5lgvdRD0B
1nGV7arC0s9ZyR4i/cFC8hY2T3HUXeN0PflkKzn3OFgEegX4YdpriVapdxtqGjtxRA5Q+6m9wWQR
KVyD2OW2cZOaCQoUh+sfcmQ7cCYE9TIoJ4xIh6eB8YktbpFsO2fQdvZQfQqHqj4HwngUi97/Q1TM
RMnc0rc4bisghlZT1XF106vXlzhVSJvIgIK3LLuoqH0jmiv3Z5bhWIAy4djfwyXF9DkwHuNxH07+
cJ2iHLd8mJbklAkXarl0BhphKTHmIXxMG1LMPJ24XofGwYU4BSxPuFfdm/HWW/KOAAlsy7v3pcNJ
LHCXCpSb2KEIcucUAmyI6lH5EDAqjGcnY7mqPixXgy5jtPh+yxKrWKd9IuuXL+5T27tV5y3KRcZ+
JcpADj7i+N4s1qfajp+j1vwR6c5ZlXE1M3tzDGk+hlqgygfRAfnWixbs/6jeqeBdIMkNQRO1S+Ow
59HS6sGx+UCyAvOwrOKcdHGVlU4WUw3GzslrrwMo16sy4Yyxtl2B1NWrXqLCcLa5Ee+jgd8c9qx8
cnBN1Y95YjgJn9W+A4djoi8/aFaOQGNoH5POe2JNxaVhXs0CLO06Sfmq0wrjOOINNACqvC7aY8Jq
bOEsbgt8c60MepKZIocsrMXd9Km/DqyxYdcc9XsDh6udh8nTxsWFyYFXgLykz3YNDmrjCGRqiYE4
AgjGoK1uvjXxS8yqOtgBHH+Qu0Cit3TaLbwDyQAcMGPyJQiwjkaM/e45zcEpzPw0wIHpa6yBUi0t
dn1zRpB2ZuSi3Any2kFK78MS8jXWf/soTYBnc4whE8J2w47wVYvHS3NJijHsvse/dr0kPdFtwmtW
AZKeue7rcw1VzC3Sk9mwA876AcwaEVSvpSHLXSjXlgjPYk5w+sCy41GErndMlub7OM4BBAD8S8aW
IIFQrNK5xcGox6XQE9slngCxrFI7mtyJ66BAydZh7WHia7JmIRUTWXMzlNLDKq0ube5jUG5WYpuE
237Uu9sAA97SCRx4H84DGhNSpaRryFR05rpjwMDenTIZTXcimqKDcaybOt/Mi3ZyS+7qIbKeeB7C
9kcXF1+jhqdkMCb7bI32pZvqtyXQ9e0wYuGg/lWxgSnbiipsagScRuOFDRML6976scxwDNNq2Vja
VB8DT9/lLRF0sCORX3g9YDQfbZsjpeXKFGiIR1w7QrM/ThBa86hKOG+di2uLp9apPLTDc4hhebbr
hvG1bvObwmE5hGWntmlN7a3yQty6nGraNugSI0/0n4Vff/hhW+0ar4DelNHrLTCkTbKLVnWCT2rr
mz0IoROAurFysOCdjGX07M9YXGGrTt2KzEtaJLiZWxEE34DgvBrfG0/DCXaq8AGQ8xzw00fohQ9A
4rABZ/QwGKA/IV37hup0k/mYHzRpc25EFG99WMmMImO2Em32Uk/9wLyQTKugO0f5wL6w94GbHRLP
OjJIuwmjnIQ5e2sldnqIGvlzdWxJjGSfJEO344fJsTY09Bs+2rxpzN4ZNpz90jcvGnvWZcSkpSnf
bCCdHTy9HbQ7Fl3+kxV+8yBT3FSJBX1QTGdvbP0XggD82vrmTL5FwGX8JdYn8zZGYGcuQXT3AtN4
OQeII1ukQ9hxsdqyvHLTCWZv+PGQDBhcUuB22EbHaGJ+WzzT3xde9NSDAmCog+7Aw6C0Nkx9A7vM
xzxlfumNxtt28B0LzJmOdpVgFYPCeWwM0otrY7g1sIYY0SSliUHKQgQR37fJe6zst4kdDp6Wci/U
ApFg2Dev2yD56mdafLTzTpw8a7zvl9HbxXRREEIYOcbyI6/McG3WrPH0FGA5Kn+k3pQhaeiP7MaS
81QThjXEuFbXMwJLTdY2pk38O0SBdRtcLTkVlDnJjDy/iB9T/aa0hAWd06HJ781t6/QvwVQ7+9bF
WglR+RY3p+BGsCOyI68+jl71zCpub9lQb10HkVoemC4C4yjc92JsbxN29FprzSfXyzs4YSD3OtuO
UyMKJDTchRQ3OBbpuY31bIWoy9zl/gCLx+FCVH5YQcvFrrSUk5FX21dhwH9kMfnvbLF/zof7P5/+
ZYbcL9/y/5MJpeEY0tTh3/tQYqr9/b/KH/91+/FrQt315652lJr9h6XTk0hNu2PiUiqtBK6Bc3xJ
EGAmhe6mA5nelOr7fyTOOfYfaKiwiBQ+bHQB9vqnIaX9h25b/FJ+CJ2Gi8zqPzCklOrCP/n82HLr
uo4hh4XNP9MRv/VX9URj9ZqwOvbhWQgs5LwKjdUfwDlRKOufrs3l+jt/tlD9zRBD/SlDt3F0tbgU
7v9j4d2bWsehyZ8atYwzBuAnoxmdffsSzuXejPNzXCb7Bj6cP4UvSW0/ZcyD+aRtl8w5G159GMPm
m1/r31ND5ibMr4utHWprOZJ/c/aq5FLRjmdtec+j/zeSO1v/VRpwffUG9DyPt6Azsf+mjlmqnJwW
6QcpaiYooRn3/RTCf13yeAN+lBX1us/nG/u+ipOvdl1v4lKwao8v1hI/jua5rrJXvQLcHpu7JI12
4rPdsxQJ4vBo9ZDhNBC6tS6qQ+QtWCTPmGmTp6ydbKt6zLykXzO2AnXKOGT4Mniskb47F5hD6PM5
DKPPYwFpSKOZ33hVdAYzkALsc5Ill3rWVpSyz3Ng0vBHjzN8vHCAacuCHHdLc4swEo+LmjV4qg23
KgmpyxooBT6Wy6TKdEYpYyhq9upMuKhOV60enb1Ie/Ib43tre+e5HG+bOYJb15f3Zg0DJS0jqOps
shvf+/AAeFaYOWHXpD24rB+g20y3SJ53gLAnCGp7zQrf3WXeNBEvpXPrc5V6l2AJj10R7RIs4vwQ
T6wBUbfhphtA6NMwBA+jRgo7ExbSdcQkcA/sQFKfzBvNSi5RlDwYhXbwi2yD79FdNmZbeXMUc3XA
ctqGWDJv+JyxC42jvd+k56EYt3MbfKS03p2kfvTRJ8akWGldyxY5JUtEwf0ngP1LuE5dQrYzklYf
alI4bcfI3udhdJxy8yn3l7skywgg1D6ZQBXIhS6LWd8Z+rSpSGBespFX457rJdyOZOohJ3iowhIm
E0CicSwg/iVmfKlS3lE3srsIyvAxwCkldMf7OILxHsTaoajNzwG0Z7wGGD1QKkymvTLLAkLxMt/W
4/sIvkJCYYERFCLapBcYyJjw89m7lHmKpU7f6OvBNl7nIY9XgxtI+8XlixNFT6HrPqY2kdZl3vjr
WgJXcHeexdzcBURUrnL4VUxdergzsWO3fX3aiw6peDQuBC3nJtSXtts7QW/s+rlVnvfBPpZ2rkEy
ZJvMLMudkxPHCldy1VE7jy4Byk0AxW6pu/e5lXl333Db+gHSjIhyfMJp3N7byyt9GcwqZNDroZ7f
3U5gD9MSc5Po+z5OJyxSM3/dE9zEej9e+djNruraiHYNQjbcBKwbMyteu8I5+53xOcfiY80Repd3
NNwczX59J+jF9IQbYsI9Q++0B9aud97sfiZfabu4hMWk/eSu8K7GHyVLcJVPz9UYgJlxJfSxenPt
GmtYQEI+6S7Pbm3dwFOORTYALz2uG700QbIRZvU1mvfa0r6XIriw3Lrv5+Rsx+O29AaIu9Nmyqs7
Jz2UlXMMdUxhU+djqtKXJvIf6DFfYFNvBlzPHDi/pAe8+VYNq3aGx0MKddkFh1zXHgI7+JGZ2g9c
o9i6ZKe+il8QQD46XnrxEufDtQuxMrqbYMWQw1CeQh6w4eX73nmx7A/NjL/ORQbdXHxH3H+YKufD
Qya/uOsgMm8gf1z0rvo2Nz0rJfMhyJuDEepHFj7wlPpt5WSvdfWQOe4hG1LUs9AyRJfe29rnPque
hE8e59yBY9q7uehvQYQ2XmAcW56/ZcC137P2WYWboROk53IIj36b3adpfWDhfOnn+25kQtV67jvN
jHZ1Fx7LEEitjdlyE16+4PE0Jmd/1C7e2L1R2D/IJtnUy9qYgBF4rRg7noo0vSCW29VLerHbSKLX
R43QlTzWoOZ07R3pCudiqfYFYTaVtXw2bIwwgwbJAN7FXvg8EM8omFnGmopVRQ+an7y2XzILekI3
9SRiBd1tZvQnr0n3oeXgaw1Pc5HxM1AErEC2njnEcYJb46Vc+wuMShG7D00vJiIaqjtWaHcBipZq
CHe9O/UruH0f+HtdFXD/Uaf3P2nifmn1/l3L+L/QbtzksP/3bd7qowizj2/f2+hnx3H5M9cWzzf/
cD2LNGHTE2jf8XP4vx2eEH/oprCIP4E+KnzMz/7Z4JnuHy5yW1vYOLC6Pg3YPxs8GShM2iVdn+M4
Pn3ef9LfGb8JNm1yXuhaXBoYnOJgKPESfg6vJH4Qqonmx2RbJKi56/g5TeDCeBrstTHc+kFi7wod
oVgfkJmGWEisfrpY/6Lv+91jSraY+NXBXZP26pb4PUeqsAxQhgI5+Uyg7Do0fJwAm+iha5uV5bLA
oIuBIozVyrb1pcdQ0eEIg4k6C1mHBDJD+/LXL0i2tH+2vJiv83q45oYhLJleo17vT95eZivGfijt
8GCKij1GxpqnwtxsnRr1UXjeF92u2Oz0cf93F0J6u//2h22d7tcku4AP3P2t1y6GZl4q14wPHQ5m
UpzZjCAHaAsjrOJX/piDIEH6GV00jVYOf3t8a1j44UcuOpRd2pMTJee574fnp7++IsZvlwTikyF0
+n9EvRhvcZ/8epM4qb2MmSOo3OPwLCKbajra/tolnHvVwCqDOVZ8bcdDOI+YrbNaueusz5Mv4EeF
oXeXoglkVE+LStxW9rlzDPE3pg4y1ujna8crRAvtGDKB1cP30P5N5Z2OA52Ey4q/HofvrtdLuQ8B
1E6fT8ewMhG9LZjmIKqdrNk9+E5lXbwg7hHdbMb8hYXVazr33r7GX2vlNw9jqIEz+j6mlZE73mjD
shlh8iC6wlN2TLoJuXIagXE6b4jcCjjr60FAYWYM6Fj/01XmaXuT6TZ3SjWUd251CLqBJC0DHh5H
n/6UQM36uxvot2dZXQTT1CkbmCeauCD8+jHFpUMMe6ZzEUTUr4IaZCSOd3P94dTOsOvY9otsmKBA
V2zQF/tvIo1/V6ULlNE8NyRAmb5pu575m1lcjut8aKFYPQxFHpyN+HMc+Ryrrn5fO26+QYeV7OOM
pbMrXYKXIVlHQQshvkx3Gdr8Ay/ucRHZ/V/fvO7vtwYvS7cobR6PsmFAj/n1quS9V+JDHqSHpiuy
LdFN3jEsk2ULvXTABc4ozfNoN93JNANWo76dbwbw0B16BO8wJ4y9BrQvknKXI8732yIDtC99Pb7x
gva+xlfcb6wU4OOdcBi0ERs8K/RzzLImnnGLHsP50thg/YbdIJWGt92nzc6u/OWW3u2NwEeaD8Y+
38MkGgL8vM9F+1xFhDNg+hrs2E/Xay8u3RPSwy/42mW7gTlhB7/8gDNwdiMEUq60ti9DAL0gLKp2
b3kWQexsZ1d53tlnYY24gemVvV1GAGDABHMNlHNv6Z6B6ohIHlxrKCdzDO42EBow+jnE+BKNXZK0
R4PGd/vXH4n167DsyRtVQKbFLpJTjIH5t49EazrRDV3foiiskp0hhum+c809LPbk1ITtPmqS6q7q
p1Uxe7TpobAf3cU7h62yA43sA44frOFHF/+PmBwDX1QnTe/n42ClzwyoXzwftXdbvBUIUyBFae1b
XMN27Bw2rnX4zgTPtq33D2YGzSEpkaV09aNpEYLx1+9U5b78VNPlM6HzNBg8lrKy/17Tq47hOC7i
/JD61uvgefmOR0G/qQL72Yq9jlutG2ATJEBDYdWvB8v3b5yAJ9XKg0/R0gAmNFDfdGzqN542TycR
j4ukysMFDV1jH7d4kg+uHZKIlNBs2ny47tLeIgMpzm70FEBoPNsdtJDE6tgPuzLsB7H2KWV1aDja
BVFc9hTrc7Z1tYxYr6DXUXOa0zrNDHfjAPXZfhuzQulG1DzpyutnPNPK0xA04mFksbWPOh3yWJ2I
Y8p2nixAy32xKqhpEcpySJjeh96UN5aHWUzbZM0dHKFobdSjfed22qGKq+GScK+6RZndabF4aoBN
11089utwrvxdYqb1ehI+AdKTfsDMymvQ5vz1x/Trlsu7fkosnbDUoIR5v8eAagOUE6FF2QHdDn8A
+r3b21x1AeljiN3DX/+1f1GQDJ3qjJmE64Poyq//1GAIJ/X6idPtAJMGDno/5Fst1Q3ipIYUvRwj
+mL52i2vNMBkPvy7PuO3NuNapglrl+e5hYfIb5sqb4LrviBtPVh5GZKm+DLONqJna1pXsHB7gafc
X7/f3y1Y1F80cIVljIVLzGD76xuGe4STAtlGhwxd5M1ijwyqzbhe9Lk/hgMz+DCF442T1i7hmgCc
EbfBfxN2Xj1uI+sW/UUEyGKsV1FUVufoF8LjbjOTxRx+/V3003Ffw345OBgMRmqJqvrC3mvvKqvX
mIYb/C41eVi2e2c0mpPKxl0BjPgiOgR6TlbepcpBuq+xWQQoqN4LOOQPlQRjSAwygjjJHhmX9j++
wj/edeQ8UdjbAG+piX7/k7TRAZKos/jsCUrrOn4mTkdznbIFPoVoXQl7okfE3bdhDgaxO7Il1IoR
+L+RX9t+Jo6mMZWPwb3+x+FqrN/flyPH4FF2wLrziBCl/vtbE4WTEW3NpNCMzXtT0y7uqF2sVu83
EpH94kAX3RzyGby6hlz0X6++/te/vroDqI6+xLAFLODfX53cwbol45UJGaLja99POFks88y3IMu4
2xc0GUSg8EWzUha1hyt0DaoeGxUwxsm2RoKk4h+P31p3fH1LrmBYT7QTVd9XaksNEnqxR0qwspSj
r/AGphRrhzzyiFMe3ry59y5JdNs3k3vlhwtq0M3DK+PBqMsvboneOK/NnQqN07JaqUQ/Jvt6lPOF
1BU/i5R+7tCbX5ShB9bYP/dN+I8SxvjThwoVm7m4R8qU+xU3vLReOAyereCK6Q59EtqVuYuuJWO2
JCfrr7dBLDM/JWyyOlnlCJhB4GYTTTttwyYLkbro93//VP/4niRKW242EpTdXzff/55iVBl63fIL
aFxcEZrpGggIO0LgS606VB3R11mUQx3QJel9yl5bOMRkzDfpb6SV3zejju1O87Z/f19fW5W1CJWS
MTyVBWBP48sPUxn4dbPRqw4uKZXbdGrjrSqLYz5Q9BTNa9nnb+Ho1v/oP/7wqmJtY8Ex8eB7XyFT
hUTEvbCopgNSz7OTgztxslX6gEooc1IKRUY2WoQk4O9/7dfcufVoFToHEWwra6VzfamkcspoLHkQ
Vvrxv9Vod9EVgiInr62TEdkLbpUmw39Q7pWB1F4gSvTjtudEpEeJIktsDL3T/Yi7FRBx/dlo6b8O
hD/cdlzy1HqWSz4eybG/HwhNNWbDNHUgZmCEhC0igMxQGtJteBXjoMtDMfTJk9W2Z6we3b7XOE9F
txynYTijKTIvmWPfZJXhHauSVtwVzQC0H6PMqDnf//5p/qEMAFlFht/6ibrGV26ixultsmhvDnnm
kFs46adYGcFcZfsRUNs/bsVfk5UvxxJXMEs8UF5CyK9P6mCmcddlUXNADtD5/Tw3hxIJCu6ym7gk
SCLTbr3qfmQGskNMNx0LTcAl6Yd/fEH2H+oBk6GUIWiSKEt+3d7/80Ou4OTj5QRJK2PGDIulP/OG
A1GN823OszQ3SCrmWVAdWMbbQC7FXoWN65dW91bPanqZKuQUSfMx5X25H6SKbohTZXzhZdF/sRnX
O2tZwLNPrTiYVnwKUXhfBsPAkxan10JnHFtanot0p3b3tgawSXbRgACsxGIkMvFQZdEqyZFAWlsa
WMPaOCwi+BdS+sa10c3axD2aoHzzRUfNUlLIZJLkoKnuVhrQlS0FPAzw5gENzUZcrKXdz4SzHCsX
ItmaqLommmgpWS9/f57++MmyuYUXxnDP/fXJ/88ni+KizjAfgsli0rvj/4ktKkXbn0cEvmlRIQFE
MvT31/xVvn15rEzLkrbDy7JJ/XpXVPFMbz+r6oDkaP4PKzfImDBUj7WwEOJS0GZdhC6S6ccmVdrA
NdgcljRy/UXZr31nzMcE6efqePIX3GcvmpVgGEfXtl5uKKxqUcHp+Qdb7U+fFO9YMtbkEGWp/fsh
0QP2HTW3Kw+FRb1bdDCyzJ6opAKKKBFEK36rIYjq7x/V/xtr8XM2HQ5OtCAm+Kmvkz4zs5y1Fi4O
dTaWqGB7xNpSQ4Ai57fUxt1blzdz7BEbDGj9uDg8/p16t3M9eZ10p9qafZifIJzsPdJ2T4KoEj8r
CvdfZ/wfbn8TkivXP1qA/19rSo1Gf0LLc3BDZV/d4hvro/6c5TMY0n699TVtO7AHBkKoMtz81RP+
7elxWPonnSL6akTy+I9P7o9vieaF+tugzPw6aVqAyJAhEhaHsjNe87o1Tqas7xGg2RuTZdDG02sQ
GQMTMWsJ37mE3zxIKgfLVjsrqR6Zd9/9/R39ijT5+tgzmTTXkbmQ9DW/P0ERROYiZ/d2CE0LaACw
imCZiLx3tQ5AlyHVdehx0iWhyRo4d1xMtzzgrXfI47n5QJaeFfojxrzu0pmMYmbUGid83uZhwNHr
pwn0MSwtOKbzaWt7bQUOBoEefx26/YGagun2M/yXrCoX7lQZ7ql2cXnYrvAXw1VbYnemIO/QfyLi
sg65gVQorZf2sOQGg7AY8JTWwxufBINlRwA2KpIYBBcJ7mddFK/symnWwzT16ZqHk1YrBmrZeOIE
GU8ybHIcN2QuG5FnnKdq33qLfWsDbt1NDuR6iwmc38CI2M12IW7nJjmxPvzulc58axqoiruC2XtW
TjfobMcjymDdn+waHl1cvCbaP1vCr0P/tW6xdG4/QlgNGxTvWlD9z9FoOnrbWaVe8dObRCAb52TZ
1qkxmyTwOp0gOghnGxiM71k03MWMLbDzmN0pynsziGIMG39/fP5Qv63FNceA4IFmIvX72wEgSnCD
yPKDKAE4sdZ9IbBU8s2RbiadmzSSP6SOz+jvr/qH0sjmUadKZW9AR/7l1MMV1hGKNueHcikYoXjL
vTOb/82Wum0cibYWvburoXjTJ+7hv7+0/f//YouR1AoQtRl60K79/hcXSaSNEKHwmbFb9MMOR3wt
x+08xyl2jfl9gIy7Q1/63Wr7dNssML/t1DxNOb5ZG//ENlZttkM81G/zXaTHxbdc6pKNjZtjGxsx
/BKPtld13KG6WFlABgw6K5rKB2BIBLjnFXQ7aEQvi3MaicOscV4oZunR6EYHbBvIrmsS0CVelpWM
4FF+pM7Vq8NXO22KAzsrrLgWmsypuHNWLWiekQub9KV3b6U5FgZdo1a060ubjAqvHsM/mBZ6xb8D
6OkwCkhXojyWlTduVW9+/P3j/fX8/n4cWdS8zAd0oVMXOV8eqNqaW3tm2g9Gwnlt5r5hwpIeVSy1
Az3TRERC2d/phiKX9JrZQ3EPUawibNBC+l6BeWkhI0HvIKOtrxfyJTAQ5ikxCDl/bsmM5Zit7AsL
XQTDk97diZkBEuzVaGeGwEFVRTfmtd8mM7suZX8bJYW1sbCI+YVBjG0uGYvGSJ9Ds0COT1G5dZL8
2OuEKsbM17C86cDXgEYgTmb5HmnvtQX5rwrHKy7eZT86/1x/2cwoeOZ+/9BcG3GcyzJQR3H2/8Dc
kA3xFxjVwUjobF1QZnc5GW7Qwk/FWDzKyU4eKjQ7t8lScJrV6qT3EtIpm7NnCf0Iw5adtu6LOdjj
uYsdGwNriNUSJOrBGo32Jhpv7cLUaSkYtM/j9J56p9ghUU3PGDfKEbaNTM7QrvNzlLzV3WDeVZ8V
Y6XbvC5l4ERorMC3fKQAXcgoJQFeuXSxXnNWbniQhJQHzIPRxlcSAcvoBEA6Dx4IVUZC15wYg3Ov
F9/MkfiICflXn7LinIYQaHB6VTEuKS+3cNwQgOXO7VMDLTfojewZ3cXTVJl37KIe5AT9K1J1YKla
PHilSzhFIW9TBKeDLWFJ2T6avddQedElVOPPqES23fRy15WjtfesTMcMyMzKyMZuk1nVJquXT6XZ
vBM9gm2T1AQEhMrxR6f7b8EIij+7BC1TJ4d2NUOOqfPQek7qDz0PyEcjkThEU/NzzrUfYRMGmh3u
szj/qdz45xB1YJu4m1CP4WhvisoX4Nm2WdpwamgdaBWjuNRKQhz4rrIyIrDa+0xD4zGE9ddN2eiL
MbyHdAUVr+zCIKaX9oEYPfY2FAIyKu4Kha4Ev9yz6YHqjEbgTEucYRSRdTD0C+yET9OiiWNlCDYx
OXslkg0yqXQ/6exHNyb4p/BuLK9/yRQxD4tEAoWLEkqghcehgtiJiyIBIFTtB04w8LMJtDtvfItc
qBST9xlTc1wS3APU+kFnxGeYesjQPRI1Q90xt87AbN7RnY9kKEgsxbLB1BLa/Nwm3PUorvEFmbsG
WLw/0ygFyijHbQONNYo9P9GMlmN56eGLKdBlYDe8otlDsrKvGQAAHxLm1tDqH23bLycxJefMhVrj
0hABziPIBUjE2KX1qc8IihE2mZXgYCsiInaLabR3Y36HsK25TNHQHaPOuRAoAx7FWZJti0+TYGxx
N9vyskRgPNs58q5aMSMWQ0YQFE6PaCDWTnApVmtHdYhi4yepZ/Ii0jkl8Ke2sXelA3wXvTuYgzwZ
6WTuvbJ+1TR4jh6KA7SD3bJtTQEpcDCe6k4vA5opABOAS4xp/GFW6q1X5BHYHWJBSk6UOTOxgGrW
gOIWJKK4SXyYIRLC+EGu1mKYGw16waL+sBpxhsUBriG6HyddOxQRQLUc3lkAGi9yCUGU3jdRhAm7
MO+GpzsiDZQKTRMKeb/uhbBH3L2XO/vQKz8ik1ovXbhpxhI7zpjNWG3gT7rOjan4NiMN+/GMZlIu
BGRZT7lDTHcShWgB83SP9IrtYtfYe1RjgZpj66aq27u0YfhuNuLeifpP16svOTSnupvfjVjeaEaD
rh+57S4aX6hTsa6nz66pQO3mF601eABHwr8xkw1EzSQxuFi0AcUhjsR3toHJcYQhJcRbFs/mcZgZ
uoqULGONyZSRxD8KnGAb4u1Iq1gxmniPGi+8le7CPy3jLaxrTgfVHuc2J3k1986Wq25jr9xRW5KI
UgM21q3q2GAfPBut45sYdCe3bM8GdZ1tKcEOiTztRbMf7SzBD+VCJSN1cusY/HYgWeHk8eydXiS3
/dWZBEzTeFkdVfpTh8N5Y7laBBUSPKkFlTNsGyC2eniEB1pds2q8E2p9vJcWJudwk7TNmzl5hyJs
/WWIAzOP8GXV/Q/DIWgEecBZTdqFkgsztYPnMV2/pWW4C83lTfdKJHtl+sPTGFSMVnoka/Y+TmA5
QCTTyIp3k9KPy2HnqvxkC+1iWP/JiauFM/u/RnAip7hXdgO0TB9XoQMzD8d5mLfvsykuQmcZ6VRZ
jsbV3nSNGKCjT/m2pTYawMiAHGEcdYiY7lG3VFenyJKAizDagvxtQLwNb3MBUjoTe9vi20qM6lPa
9o/JkL67JHdcTXeWJ8jK1PVnh+Cc6HmZ+dbzynekuGkXtqb0aMVWi5unpRnPekbxMyzZR2omvgBA
takrPDaGPRzFEBPks1APNHh3yBZ5x7L2mJnOE500VifjLhpZ2/YU7jMczYbmacOWeAPqxI91jxAy
xhp18WPRE/K/PJ0w46p6onUiYXKw+YVm1CApe4OtPjrPMhLDYbAz7D3EdLrrk0f40GlR+DoKfD0D
yS95Mcuj1LBpWcrk1mkMWNf0mS1ADG0wP2fH+lFb/SsV7BN8Uj779ZzDWUISJ5pbnRtDt5ML29F5
v2QCVGJxbrvpKL3yDQzGg8Vsjdyre4DSOrdXglmKFr4BveJXCHznpoIjhMkn5FlYP2nwyfwb5qtt
SJDpC+ThvB6fVF+80LxgW0rSc4J12Sq15wrviM/+8IdjJAcOgRCST4Pfm+9QM8tvyewCinSvTIG+
jRJpu0SJUvDO1ayfPQ78sZ6SbRr2AP1W5puAId5+Cy2c9Jp31Noq2bQyfl8ybpn0DkAt5nSVPeL8
wfqvdFTi6Y0NYc1d71iNAVxdwhBwiXoWcL9r52CpaTcm4qOGZDKYcCYVNpsugUuYGeZTGmdMlQGU
qZAzfLxplsW7mBavFoUUAsMS4f+l2DG9nBw+MzuUhhFfLHaYjsHua077g9WKa11N2HrGZ36H0Njm
eDX7X/Dh+UWv39vGcmgtfY1sBecXVT9FiRV9pJBTBjelu0rJ0bZ3JPROwNY2s9lcY8sEjBhlvihi
QE8jy/I51PaWyF7iCmsC6xHHJ292oyztPnI6ZMfF4zTErz1bwSBc2bGjDYeXXJQHCB+632K92HjG
+GGhSa0XubWnCENOlO+JnGTiNfTxFsAgihoH0mm/0GbHLgY8Mh98O4b3NUUmuYAqLnxrTD70CSVF
FmIzWubTWDJny4xu3KvKwyw8HrXcOWFuN/h3gVQoD6mnPrmnrMn3vUAHbwvOzLqMi02KNbfser93
S4/EaebAhYctQD4r8JW+a+HXpZju9uFCjhmQ8NiIb0KveV28vvbria8xmV9psh8IXQjhxiT1fuiY
lxKxFEEV5wgm9npFEDewxXMomrXwi6w6p+5y8iLvLpu73ag4eot0BvOq8mNcEn3jqabbLO3QbD3w
1BgOKcFr7ohdteTHVLmfwMVzv4cWQl7O5I+lTrGVkRwcJ+GxAju3LVeRbwQt0paknE8obXa9xwnb
SpK27Soxrhip9MtsPzMivvGc8VpliwU7Y8Xxz3xXTjnuhwFxU1Sit0Zk5fHpHHWT4gDtLxXC1Aea
AUctnrIgabXKnxw4Ro4b3o0F4nDmR8nRGcmyXwvf2mgV59ZMHCO07owAKiwu6R3g0co3C4W5wBtg
gVFn+ZQTV1Xo43ktrrrqUJD6wElE/CW5YWxq8HkiZm6EQ+RqXfNlNuKBIdq4ZZgZBYK8NeiS0DC6
FAQkJTVabMW9qYMyQfydNyWrs9w94/Da2CpD9JPqNxoyTGMgQyicw562Gm2bRbftRHddvTgb3JOM
6vfo3zAWhvzU+dmW0fDNZvB8Xqp17dtxT6KAR6se7i1nmA6jKT6wCOQEcsNG62BRO+5rFq9N1wA6
1oxMeKXaRz2FwRKZ/0XVt2pAe68n4UZ15WO7GnOEVj4AU9gxUaOqtl90eky/7J/BEt53hBiCyteO
EBve5fA97SmUMCE+x2LSA85WHNeggHlvbHog/fHz0JP4FvD20ZVV0E4A+ZCYQcpSn1a+003IkjFD
8yC6E/F3+PvyzGamZ7WmP/GdWjEXS7R8hCOc6Igc+LaEEEu3JeEH54TkwS/oKCMgVQIdE9dBxsQK
e94bvx6+kHOj4lPVk6LUk5qyVBAerQhaqKvQAuqcYBrgfKU/Mb+mukxNhOnkz9bjW+6FD6lpf/SG
DXFFa7ai4WKaLPsj0U0qkRInMFGejhboS0UaDEL9tL6NEENu4OG/R7hS/da6mTQHBLWV7csl+RGC
4+bjhGK6jkKIls6q7oYI0IehWjjL65LkvKUs4fSQHAC04JrkniBOc/D8uDOQd5msj0xx72nlZwfZ
cKNkTAKAZOAXRndDy1nGeGYBGhzUbfjJaBbZl2O8tKl1r0N0E4o60tH6R73Qyr03tGOQwa3i4taZ
xXknWdD5N9QimzYJeXsMNAZ18jTtGZMWcSC3NX53tr+AFBZbwP++HUqEaNby4U3hSZ+Toxw6cztU
dg4DqdpRFFzbCAuSUWmvS6aTp1ThCrKz/+LRflxGQHuLyx5DYiHIhuMSOUS2eVwNmnwn1Dk/1uA9
tlksdZDeccEf97CYnrvtvYKsag7eABOnG2BeqkvMxGpa+sCRe8/hgOUHnTn8Q0PGD72XaZsuplvo
OufTc5NlO7nZzRJbwk/c5SwHOwEX5miSRJ9W2/QomRkwebeLUz4iZTs6ffsZGkhYciO+msr72Vtd
sp1SZMS30pGKKUoNj2kqT41qw0uTm3B8EXtlZkMsAdvywTkIVSwXq6oDiThhN3Mq89qQtVtpnRl6
A/9KUyZZJC6cncnema39ukT8TlTKvTfW6lji98/LA7osY+929KAEoY/tp9Vb380c4L2yy1NuJE8e
Ngm/mqNXgh2t7djzu+Gsax67cCDcJixR6KTOq1EmJ62znzIxYKJgVLYxhpmdWuP80Bb7oynWtII5
gx7pup+pMgiM1LVtv4DPapKeIqqV72WMQYmEUEfDYGuLdnfUtK5gzVszpVeAROeVsJDn7P440XHw
UQy6XkW4jjkfqjZ9HV0uxSZ/57rcQfl7tMttRKCRrxKrJxqVAsRooeCRZDEoqHEYkLdM0WheOU02
lUjgsHEogSzjGKev7dLhObP6mn5x/s5cN9lHGRAL/E+bos/IlXB8PekeikZcC9vChBXK0Icm1B9q
236QBRSAMgu3nPBEy1J2xBBA08wOykx+hwrkbaO6M7YcTti1GCO4jJwUMLL9nEQHxHjYyjTiAfVp
JJkFpVMDriKJjNekc6Kdcynb2aVipL12s/iHE9ef7E0aRFKK+q7heu7MHZytp7mEvttBr/HnmdQP
FQJZCWHC1uNlVHRNw7rKZXjTAlKoCu7B9ChmT2613F781LaJgG3Tx6mKp6CNoRGWE3+TDV1300Tp
g4vS6mYR5VtWQNeTLgHECaAKLtmQ88UAjVVUR51wVlVC+2t68bmY2O4kvTNadfOWew7ZKGHjXp7t
Ona6a6FOReBRFsRDvG9I+EELiA0Q4/6mpaHaspgeCdyx7V2oifbstUB67PHG9jh743yo/JS5MDuA
/DUJ+5/C4OObygnY2oqRSlKD2DqdTfEIcAipwM5aY4vShUClBPx04S4aL7rc9ZzWtOfgqjvQKMkc
pF1uMTblN2ao+MNIY6R4Pc1gmhBEayLc3GfThS5InRRU63wBTxK19GvSExXRa8WjgCYDDe7H0EGf
sJoQn1WZbBfbLk6xNh5KPRY+qPMWNuBwh0e8PIYDdrWydR7LkZ4HCMA2Rm3uO4kdbjiE83NerNQk
GsLUdR5jRkdMoMB1ty0aX9scGMHQB2Z+8RC7pUVhsZK7MpUewyhmQqbzzMoBF9nc9XtdTA5MP9Iu
x4mhGuTwktSBx4Qn5Ffia4YcCxE25SPSz2IQp1SgiWJth2WyMD7iJPqvXoz7MS+KnWFU6a2ukPpg
8dx3XltvvuWJOM728tpoB686GUQtP3tuN4MGDdNdHvc+rRjBpDxnmPWN+zlvvhGwZO2ymcKz76Dt
VGQuuRxcajSZnRjzqW2pemL3nVSoJxjTQVgC1NRGkMnpiA8kibjDw6YE+libdsB2GLxd4Q8TeNOh
cG4Gne8Bbeqnp6mTUQ5yI5OZa6rJD6FmW5e8qvms45G8oCJr1myuA4Po6CSo7i5gkQZIvQFpCSEA
kMhirGu+AacKZpEXF65j9Cl9+i41s/WrZT6nkBEAuTtP/PCmmzEH+ToxVV0VV1MsnxdXZ6Asj0Wa
sqjrnNVvmu/Yt4EMZTyzn43wOR7rF5eFM9wHBo5aH0GyNEpE0ek3Eik03zZzgpY7woZQjQYajkEC
TMYroljjoEKVXFVyM4C7I24ifULHOwVTQynhKWM/CTp2Uxp+5ibpLp4ZxlptNW3bHDWbFWEuscgG
SCTqcFcMUB7I4rBLOmFsu5sKMoY9WDPiYnJ0Mz2+8+TMmpBA0X6FjaKdiH2h0yKYoWyYXaoHNXug
CAS55k0cjn4+kSIp0voVrn5WhBaEiskXULwPiemQNrWKC2ygdU03MMNgKxHhpmin2bzEPSI8htSr
GN5wDlPKw4HSST5wBAepHiKloqE9TkdmRvbFJNZkMqpnTZS31QRY3xveQ2rlR6/EqNJD15q6/hxZ
xJkphreG2V+qAeOKLWbrGuf6mUDHaJfX3XFYSS3jjLw4zUm8NGTu7RLrNimSN1qAejeh/y8iOLL8
6IDPdBzmIpzRlkkeHBscvGfUlI7FyH5EIWvvE+Cs88so8hsDJzFg14loPoKHbKQZJ06ME3s1Mtoz
42lZlgOirCe9u4WsekqZBe0j+pbMHenHCIqMnHuqMlQKFokZXpNfdUa6SUJ3y89bZsTUo/o3twsY
mRLJBjNaMraNJpph/8TtpYunkw6XFAsmITpUWAr9zjYVzltRpfOjSIkdSJk11eWLbDpOZ5s6fclf
lBisi9UjxTEqwx9KBLZk97qda55cL38T9bSbqV5DU5LZkDjBUC54lwGqdO6CUztuMORYLl54F70P
gdi6DvhC27OpgjNFo7yxNHufoJ/wRQWZ3CC5FtEv1Yzlzt8aI44DIO4VQb8IdwRTezspMGFnwyOs
RyAnc/cyVMAQJ51Bp2Pe1cYZ7fq3ifD0nZsPt+F7VljprkEQszP6Jb1LtKw/Orn1WeMsYEeTU915
ZnkaGFdp6MB9vQ0K5lOBDpHaF0au9nNtHyIG6vUQRwfCIvFL6BHRGsw/2kE1O1K1Ic552WHohXeV
KcFZnUPwqJPg9sSoxd3GvppOLKINsYA0jvJQR7yEt4zvVuskZ8IVdk6cMo9sWPnO0dLuCrzgUdi8
zD34kKS/T4Djq5gvBlwwuQ7hcGqILgK89TwXQJ4mz1REERJ91oIWQHmgWMKscWW4AxoN455Zw4YO
Qz1wW8CvPZpbU6aM+7Jzn7mLT8163xNU7ldaf9EtGEdOoWVn+vE9/BRqngIyVmIv39ifB7Ki1E9D
QR6Fy2w0plj0OrDPY8XFB+twKL2bamChLcr2hCOMOnwQ4WFsq9fIsItzWaAmY12pNY3yywx4tLfm
fDVRs7Nb2JWjBtqTomkbSRodCnT9rh9TKlKDVCTkCWeSpo2jHmrMIpDO7eyJ7LQJCQ56UmzXVTJ9
1/Pik+W2t9ObxTmuO2Q31eTVMcLhkrNFWRpUwKR1f+/d2bjaApNjDS4Bqz81G1oSfe+wBys6o70m
Y9xemwKwliLFquHbYZu1c2wt2TcT8ewNmcFIW6OgSWrmejSUtQerzWbZxVrj3p1q4tXULmbSCdUg
Og1y3YVBTPdZvYynhD9mH1v23QyyYS9aqO0uDyLDEulAN3DaYEgs+FEls3WH1qzrl/KGGDMsFD03
KUXMi7wu8QA4aErLwB7nTcMJtho5VEAa3F0fKtISp6kJQL1ty4EJ4sJPOUMVu6aaP7VF+b1xlzTw
xEhhFKa0w+xNveF2bLxbu++swNaqoyvWCMmFfOs8uY1iNR/JynhDiFTtkpTJo5ebzW6KwRc0CKYT
AtrDOCm3eZ8yah4ZA8diviyFe0XnFeLzQCugedUU6PE4XBaQTT52hctkzAkCSIzPXd3BNuI2Hfti
XQEbu84aSL1yYnMXQVTiK3QZQ5WuEwBRmq6s76ZrWdqPeuvSNtpzYDhOefvrf2adIC34tznx8JjA
ao73Zcuvz3iIPLe+rfvljc1HQZQGE7c6Luxdrqew/pjYd42p78lqKH3HsGNMhSjmkCGxGowo4+kL
WDOu4P4emFhVgQroW8Id0k5jt2DMu7liZ07fZBeaPKVxzQK010K/4jJCb/ejXtj5LpNGRRSW3KY8
dqskfyxdUg8k66hGMDQ0yUM9srLcam6xl5UyjxRSfh1P5AyRPw/Lr6l3fOcghxnPab39nLANYE2l
PcIv2xVVY57YEYnn5sNqmyqwnMlgvqpFAS7IVninCuIwjrPpWqfA5mTlbnTARFx3i7jTZ/JHMZ9T
srlEiLb9WePgW8J2PCl3XWSPNukRzivPOneT1xxET/KhsSACQ0Pg59vRrB4m3Zs3BjQu36i4FMMa
kX9RZ3xSpUaik/ypt9KnzN8PVQ9kqrUvoXkP1yzdTwnjX09ayZbAv2ZvmaCp+9qicyrnb9Rql6Wl
XDab5gd/QLgdtPQwzqo5jln/kjJoP6UwQbwShdMwoiXWdIqZyJos5i61eUJ5fMqUukkgVRNTQfia
PZS7UBAKE6KwpAasz70pVdBWGbOMlJdl9JNoYA1YCahkuU+L8qfgLthEbSy2xbR21fmZmdqDVceV
37X9xUvAEyB2+MaewCela97aBQ2rNzovzhRXWIm3btlFj5Eb1wQnVmI3NqCeLA2cLaHcdKF4VN2X
pABBNQ6WRsvHiboQlWmmxtOoQhFElnxDOBjUkZyCJK00xlz8MR28sp2tUWk2ZYYYQewS1Rn85x0Z
dG2H3Zs9kAYM/eD15i34NR3OQ58yyEd4ZEGMQq0ZcQqbHxG8f7SPpB94tbstKufN4KnbzNSkvhv3
84ZGDbYzQaqFkxz1hLC7tFYklj3ls0XxoEGuk5VGype8d/N+2qc2cLByCbe9JDszxVWLUJpUsYyH
K6Jq19LysUKx23o1oXnyAcEJoBHp3rT9p1nJDy9khfuekyKQpN61UJQG1A5XNylu9IqQR1myosg5
WWgYAplal0ZbXvnyFp84qjcBc6fJiPhJGRkSjmjOGzCbY8xIphiXk97VD6Vir1+wz2tWRZ9bZy+N
WZy4U+RpHtIdeLI32t2nNBEQAK1YbFSTXpHePuhONNznirWsKInkIKZIc9t5tW+X5EV5Lpgagp0i
QqwIOjZoBztvKyeaDqAjw6J/plN+09aCHYyIcUxlTLrNKlCaYWzbifeTDFVyaTqXvBb3lnevFsEP
ID+4bqSfkvWAZkd4YR8VB601u5s0bl5hBUEUtpJLzPbHbqkcaw0dV7XYz00kNoJF3ZksWwjwxc2Q
2GcRp8Oj2SV34XifNhNZCjLBA6uW5yFjRQRW5b7l2mrgv5ktWRMqrFO/Si8lu9tN6fYaLzRC/UZH
jIyXWTHwaocXNLuRmXiu3kclXom5YVJFNGIDwWwQoj9ZAkp8x0BuKOvxNCf6y2iO63/dvkNHRAaW
FZ6jnnoiJI27QOfdDSFpcpAzdnFDbJH589fb47dPzgkHE/eyvOtLpBWLyuUTWyTM6c7/kXQeS7Lj
VhD9IkbQgWZbxfKmvd0w+rWhBS0Imq/XqdFCE9JImn5dRQLXZJ600fF029AQAJ2X7KlNMrFV/sPc
KlimhC7InGlBMOZfiwPvLamMk2k4cMphuoHCacgZLvwPNmUsmLx438YwYPLnBMPgJo1tdiX1zlts
b4Mig14Zv25SfptT/hWjLH43yyNFr0QBTkK8P/BWWXTNaBECNLOLn0Ua/Z+yP7ja/XXv67+4DNXJ
EcCw2uBhNhnjOe1pHHl5ZAukR/PlTlNL/9W8aLLZUbhV+QpAMXFzjf1SsKJkMa8beQHi9RED4d3E
dn5MF3EgP5CJcctMpPyydHuSXvVrZ4U4dWMaVbhkj2UJv9lowL0w0VBNucrd90obBKRI6INLlz0y
OyJwFywlu7bspyqVOPFf3UYCiHxcAnhq4lRyhl1rwDuM/0YmiIPHoAd20Wopjnk2dcQdlL+O7xL3
mwCFGkcT4gkv72J9N5AVV0K493zGBE2Qnh3rO1dXjG1w0pREbVBj+juvsd7qKXtZkuwSd+oXPLoV
BWb5y0LrXor5hmtlslXXFMrlHLPVr56M3F4gVXsbWTu/IMRwt1Z1TNhG2NIp1PpQNeZDWeoTDPKO
y757RkH3gpEc23ZH2vLUMmohbZLB65cs23rj2NUzk83VALqyiG2SJm1mrSE9Oxqt90w+T7ymLN3e
OdE+oWyjvpce6Ya13onevg4Ef22yJP2zrE/Tot3vObdXTKs7lE/U0tqASu1YRxfJ00y4H3LhuiUb
mwT3sXdZZI3Tu1HpSyn6XRuXfyAhkfk15mYsahsOYvIGPJJwWjoTxh8ziU42aqsWl1bSAZ302ono
mwINaFWzUBIt7yyRoUP+EMjhyRfZ1nO+WjYYp2mAkBAgwAnDctWP6t0dKeUbr2g4ACpkYaQZE+WC
1Sv1fB/NIQNjVth0D0uxL7pJI8bmsx77ZlPfqEc9e0hJLviSLx+Zn0YxZd79QiVbGqmOEJ/ft6Sv
XYVtHdLa3k8zPbhOfMholFNH0Z7wLoTroMXjXugBpXM+mtFMNB1vbvwkw5hllPuuSU3d1k/atHlU
EaNRncEQQSpCNMOudhKwSKJ/dGzW03mpSPLAMb2WaZvBgyKwQYXxdsnwa5q0egWYWLZ/cGJbPLMT
GAe8dhkvGUq0gZyTKDGNi9D/ZUOkdF+2GzkKe8VIiYjl4CztQLPOJTWpLXk4+DZprF61i56oDKU+
Nw1pHg6YJYrgmOMyRTGXVAiC7NXgpxBJ0L1s0iokc4EdnpEZkKYShHxJVQRRD8l/JTH0rII4RFnQ
fjBBIPJjcTZs5nmbCqivyyK/wAXtxU3GU4eveXOEFIrs8nkuIUb1yhEk6qWoOupsj6dw2fm5/VQR
ocmEdq3N6auBO71xekIfJgQQ6UQpjpmC3Yk2npoF8Xo4DMegLr/qqaPg8OSLaIfnisNk0+YOfxbb
/S1d80ncYgp8lX06UG0zkCg7S0Kuo1jdue7M99onD1qXr13j5XDL24kkzgwJYDCcM8xic2IwuUPg
lXZB1Hnzi+l6tCIeZGlX9N89yN8hZsLfDKhkw3sRc8KS3WafbG3zgWoVNU32rNJ+axfdhekPz7zO
QawuXK4g4IpODBuGGBIMcX5wueXwfOi7NldXLvYTZigGND674MXkpRjzbh0O7e/shvmqt+VFWYhh
hLpFjLbEOaST4sgpKIm98JP8Vb54PyPWpppeOrK7okBcDeGIHdJ33okSfHXVh3gPOCbsuOg2Jt3z
NrtFnWmTuj6F4WV0AxGhBaI9lROFyOCON/itFPvGQyQxD4oQ8KXa9pX7NyLHI331yVXcPCT6sjFW
L44DUBa2MmYiKvLQYXR8ExQ669u/2HB1K1uE+ljduLSh9W3in201sZa9h8Ym50pAQek/iTZFVOrl
xwQrRaAIAPRCse8nnh559inHue/aew3tg0gebkvkN09ZaV25KyOI1JHpM8NO6angaF2cJXhPR+uN
ZHSTUrCkRGj+2RN9pWLp2PYLtbnvnbOxy7Zcf1SrFxQw9RowwqkbiokQ4CMvrF6Tnso28cb6TTUn
uxV7n3aM6tk92MK9Ascfs/jB9hWCMJ+BZ2MYDDX8V9do2BH0KUgyZsqznVBrPjct6Ue5QWieJq8z
vA6z8+jmMfoNUNRGeru3Bv+clgW4BsntwH687GEVDC53o20W6ECyGMpshUyl+ymRE65ibNLr5kZL
HEAgkPyY0miH/i2CKF4T7fOLExHfm6P6DZG3L7mbliugEDBcaqDUGZNvmP/TLW6I19xLYcaSBQys
f2OX6Tfyco9anlh1gJ2oeo3gRxjI5x3Dj6aMn85LnZG+9OsXFgVWNdirr6xQzqHVuzDxunUWf1cU
ykEHx1CaHqHD1aatA3ttuMLYNGSENbpnyofc2MQKvQrzhXhyZqQ6ZLRvVsVJGTD3BqLyDmzEJIMA
/kRuWT65iWDKVFq0rcAo51sWTWX0J1N142bieSha1u/ptW1u12m8JS+WDbPZX90lvSk+p0/tEFlW
u/vMr7ZAyC+2Tn6AvxA6P5qgMRJWAxlzI2wCn9rXn6SwErslX0rKk9tHMkZkQJIz5z7PPWEa2i/I
EVIE32WJf9/1PkI7g+WP5w4cjubFzenAqxi6ubb01snDn5aciqS1KSrR9tU1U6Pe9Vhs3XKyxDuM
e3PdNvFu7s1jmbg7pmGE+sDdt5F0U1xvprD5FGlx7zu0puUcfucjj78p+2ljo21HUA1nS853ib28
oK0FZVrJZ2jYX+1gRAI2MdILBhEWdkaCN7ZFU0Yu+ZiDsOt1z1iVxNeIcvldU4wzhBz5TokL9kgl
HgSMwIrR+VboAlNbtcOwfba87lJPgcUiL3k3QdU0hvNj9Wz+LNJx12YInJ0lcFOPT84wcVmQnuOi
cVBaf7Ym101jnQjQgxUSnhnFkGnbMSHXQPZt+zV2m01IW7TqCrDYqWeskhquXaWdfiVRU92yCpaF
cU4liL8wCV7Z5x6/s4+ss0+KuyFnMKKUep4Lhp8C28KtWlfEEBtkVjPFQs8kEvHixpvCIzu+leLb
ztk1D0PKDHO+9yqubTFgGChzxa1YSLR5U/Jg5EiD0ODcUYEZXF7Nazt4TJSH6a1LnW+nVG9tgQnC
NoiVScOQNq6vZs5vR4MPYNRoZ5ekSGuWVMu1T+Oc3nXmFlz6v65scWXE4wEBBwUJYIIt6QNnIb39
YCMHzlk2n+Pb1g0PDDGRBxY+nBfcX4fZTt9I+LiFyQ7bCQ1b6yDKd2vvpwiZfhmKv2UUjBPSzrrm
oca8oab3fjmnFYkSulMP0DVt8DI+pxKTu7l18PSIBn54/y/Dv7nutmkmHDwLMVlmic/ZWxSw99ut
mAMGeFyvG4wC79CuNrIr8q05wMqmHuSTSC3yn81pqxoGfZ67G5f2TXe37AA0V+lt/lboYN7BDFjr
mP3E/Mr37a8cYNaR9lNcREn17ebC2TkeCLUZqfg2sACPG8PJ9WJg2nNOSnl2nTI0ubFLwwmNxYmD
YCtWLYq6HS4hmjZlnsxw3sNAlZHS85kNd8UD1z05FlTRsrComRd5D3WzI/i0BJa99BurK63NlLj8
eRZ+OCejBaQTQiNyMGPhY3W9JYgK3m07CaDR9C2ETcLKo1Qs27R6C4ic29UzohJhxZSN6O3Movq0
q9CPaopX/rCoVCxytAd5U56gK6x9vAZxqF8M+ZcHrb01ffNN1u6GfN0QYGuebJO5Pai8MBj3Glfd
O0+dGb/I5T9TTjtRU+q/eXBf65apZ9h1fxhl15XP90NbTV4VfC+HhnRiorAneXfPQJ4PrLhxRBmJ
rJa2+RsSpBN2firsxWV5wNDHmoXFzrnbWGbmHWITWSohaE1kjel8LJfyn6fLFynt9zI1x2P3Uj8b
GoeGkeOprm5jm6SZkNZ1MTHjBkQeH6FfdgMGuxrBux6nR7vumnM+fZTDvEQJm7tVu1gfyu4IAIjn
Yi2W4J+umJsbmMS2hYjZ68Q5DpSly9d9Z2+7kbi6lO+4JfDDNXsWvKh0t85EEl8rryjKFTSHCZRA
vTyh3CQWyIoYqt026NAy/diZWCxtfe9GzczE32JQ0SZzYVMJkeQi7agovCFqhnjb6+FPsufZF1ig
EZK8KYeKFozEUfcclBYW67Vv5keHJc4jJfA35opkZQgM1kg6oG71t3jRMmUySJoEofEy9AggDj+M
ovgu+ECgOMtDYjn8AzNmhuOAvXNWzn5OuHM6Mxm28xC+sHM4muNTPo4gr0vaCYPwIeWSQ2ku3Vpm
BeCY8V7ZiwMrDZFzz9xoW2OLgylebbIhwRfa17/D7M9R3rgHKhr2rGSlrkvtc7bIg7mETLLH7iUj
pnFkCBEpjx1fS5OZGZ/SjDJzgVDmdxBnSxUZDqsnuwGerYRLm2u++4V+p/dFn9PGBIEjNNgvKbip
kUGgNIl1KBd8NgjhI6r6zzSvIDYXEKRLpOFWXr4NZuNFnoRGn4B4opbhMhid9mBMw5sdV6jnKkIA
DYtAl5DK30urqHIeSEO/fWDuK5kK/2gbEb72DVmMIw4IRl4n03H/6OS2XogeTrGUGt2z7mS3yxQx
aoPYELJ89tLlbyRnaRMK+UZODXHxhnqBxzOtlwFsmC9dZnMWHKr8SWmPnROyNyh11MSAhIRKmKEA
DiObRdWRZ8JPLptq5Miw3yt2o65D40vW8EtcD+9Lmp59MRXEitQ7lFTvsVV/iLgnQ2Q01g06RAer
6XrB47ghe26MMiPdpM6XbcuZ0D/7cxzE4zhNxU0Bys+3qC0nH13iNO/j1HzMAiWIPJ2Y46nzyF6Q
sBjPhDSXRmbT35k1mUlWy35ILLxhSe0X6LCK/NiY07NVISO1YuvVz7p1r/j1Jw/bFBuIZ6anu6Zn
bW3olrB2LQ5pI3fZPJDFOiG9cZKuI0GhfvGKfg9zqdxMZYjo4KQd+4LFlaC22pyjpfLYlDrFsbOI
QwSpPRKKbGcMDHIUnTgQDqJZfsry9lbhBKnLjDo1HtRe2eNnmTyDK/h2gx7jjFaAgIVzdE3mZSni
ofNgAv/mHiCQXfdXI7iS1dcRto00dermHxzoCkEuZ9Rw6uBam7lRYoVhUmSloB1yi275v1C21uFT
Z4fkRWFV/2os08/VApdxaZkK+K5mpZsRSmKPy671efuGmap46j6nocfRWjMGHGJjvPEA5nUjLG68
gEcUuOVLFQyXMBpMStgxHoKDCy3tJNlrFfESn5wBv2fcFkAIzVXrhuXemmoyfVq1nB2yveqJ3ET8
wj9+MAb7pUgvOmFn39Wh2AyMiSGfTaySjIrVJW4ynEfLSGccfI9O52y8wrwE7E5WKZTXtZgYELTk
udI62t5OJImI4kEC5FQxxjMJaLX1L2aa1huV3wJhU22eUI6RHY0sYA7lYTbErxVTMpUu53Pm0EmD
20dIlG6YkhIYXKPrLmTirsO2hHSDYyhtDBqspFsv5FzuYtsxKDZcAn3i8L50xIfIbrM9eVUNuuVb
Zgciyr+EzTTbJk5tLbE/sU7d9aC9mDOjKOt8a9skCDKYGxnD0u3radlCjBJnPJqP7a04RMXxOdYN
tDZc8KyT5al5HIY+Ocjb4yIK81ooLrzCoih0R7LKSnO6paha0QgOB4+/vMQu1022MEXK3PXNr1vP
b0Sj9OtBl+xk5+y9htW8W6YJjVdrXgiR7CDO+3xr4QMVBD5aEFdDx33sE5dIXhJew7rfY4bSDLeq
A5U4HUI/fVUuTPQcKTrzx2Pci2ccT+7GLeVD4o/vSrLLYpRWrQxXcc/KLuqqcAtjH9Gv6VC19T3D
lOdGXGFpvg5GQwsXkAukWPM61bWc8Ymj/6ZXMVhTk7rCmt9K31Pbhg/FGrJC/h+ZwXYpso9+xOQz
TTzjyD/iu0J1L2kTPujCE9HgSPxml9YPLn3xTze4SASKBtXLO1JJrrh4MVcHphm1ugiPCAc4OvKD
VHzgWel/26j8GSnMLDHHtFvXjcuk1xtXlGYkU4mAWsnbZtNO2e4eDRSASzAEVULfnS7hv95iLAg0
IGMo4656UPMVL0RU5bZkMJTs+7F2IySXkur2VkuYODEy/3FW83uIEHYNCeMWFFltRtVekJVjZM5C
Kv/FZghpxwS6kBneV47JspzX3/SxoTZIlElAjQlsWvu8Ttiy+eoQyObR7Hd3lIq/lZOWh0y9DTY+
zslh0kJPf9vEfsgM23UKNZmclm+NnrYwRipk/6Ocpu+waeCHSGs/V823mTGHRs4kKEHK3ym0oGXd
NEp1VUB3BNxg61u+zka5OYQRZr89ryVTQX3f783UkKusHV6SVkKzpM9y9J1Baycm/85O+sNIj3gT
rj9weT3I2MMzTRqxUijgqYppjT1JV9yCURF2sqsq7PJq+YBHx8PBL0cz8jyK7EpaNgRXz3jz7ANx
jthYXSQvtSP/imxB2jLMF92H3clypm9tFYce7RWTZvU7lTk1kcPcaSm/sYZIEuz5OiqC/2iC5DEX
gwf4L9SbYeCznS4G8nV+dOitw4ybiPa6kgEDT0PGUeU/0Xh4rDjBInnLLecnuc+FJdYIM5gL3cwB
HNnZJPaiZQNVyuoubqv7chLm3u9/cNnG/Lr5iBPEHN5hSiCEMbn9OPsR5/E/Mv32PPbpk2FSM3cc
cX4xZlEy4ApxGFzpOYlmd2B0YPwrZ/lOgI5aZdn03IagYEzxmbn+Y4VGnoUi+no5/8qBFlqUJy8+
SkFPpCtSHVjpBhjxV62ZfrjsFVc28WPt4uL8S51TQlAXPe+HF3r3g+dB3QkPs5f8LDPtMZNYUclu
HRNC5IX+upuKR4esr43dejTfxG55473ntccYf8/q9ugwMRt3ZYh0zeE5Zm4aTbdc6QknyKofpluz
GLfIpecft7VN1Fmob9PspJKmi1gaJ2tv+seEe9UOxSuKsoI1Q/Y3pBX7DrI3GpEeugRh7Zzd4W1l
483YLyEDij0B1w4a2xkhuhvsTOk/KpS5W8cGgdveFCAIQO1kIfF2Hle2lj9jXOJMkPDvDaIT0RVs
cX1Y4zv3xkqFijk/PoXUHdutiWKesfof/u0/y9g1jokU1rtJ6MQlRgC5mqfqE5/Rw+QxJ4+RxIz1
cxt7HoCW216qw7PSGn6BJhVvcGggFbLr/rfuRitC3LI3KRMjG5oNnPGedEUyz9sDTjwNIJaQRS+0
CMhqXsov7TVkJtRMQEXPMaY7geeYkVQ5+1ey4gH+O/HDPFfv7RLf8RTdosozuWloQoewrdahTb2r
kxaXQdUT7sQ+d1zUoSDDZ81kkzTUDGnEdJN+pFZ98Ez/l4xj2l3NCeqNaFKGYHvjgmCqbWmehxQ1
f/qVqQU/UzATMjg+jGGXRlQj17Y2PqbW+w2zAkBAbRWYKIZI2eZD5y2YeRty7Dx326V8HAtWnKS1
mCaNw2bsUYUvNplkvOnuA5qAh7jmIySWfT2nHKNWWx8CNV0nTIp8VWF1oQXUrD58w8cCPA3spOk/
XX/8iUVLQzF0Ab/2xeiM56mPi206Ldj/mntTpOxoDIZBefieZXV3mlCj5z0LSNXRJ5pfyit+04CF
1+RuTQsoz/I147Aa7Atnvb/VMAnoXEWKL7njJuIZDFve8NIh4zYXAao1bwYr8J0zOiQ9LH3F3Mp8
kg387Uf7nv3aVP55FL2/mTkN1lMS3o+wX5FeHfyUliAN4YVZfXjiZksxXaX/nAD7AXiRxEH4w4lw
6gvZbEXJNtcmSVF01V715nXwHKxu1YsPnQf5eo/nhSE4K0Km2D0aUd9U/wiM2+MyeSFQiIWZsF8h
V+8LW6moVEC6+UIWnJfbTvFb0t7t8RWv+L3HjSj0BY1N+38iSi/23cD63w0KuGftS6OtNqrxsFBX
Tm/AkfksgsVCYrCWLbWCHtVDQGblxr0RQ+RtxmRXtC+Bysxo9JBfFC4+vwSHuww3CIpYGrreQ+1M
IiLAkwRvixANPpR3ycBtFYg8wVOxY32f7dCmguvAZ4owiiwhhJczjbg0UM7bFaaeChKEV1/sJvsr
6vkX2f5Vuph8knKNYry/Kj08ln1+F1QehRauuZD3eeXYlly5+LmRK91ed4TLY7Zt/JK21FHthl8P
04lAkObU7OzJtZnDY2DKZsdAB8rTinj6DfE4v3PMXthPplcCfaK6w78oUQ2Mc77jOLovyeyoAn1F
VR+hfbzLjO6tEP4uqWW5w5/COs7hz99T0NK+EADjAO7Rxd4xGqTnfS02vY9VpC0qRMLii62OAtdn
s3wby27jI0XK5lsa9lyHe21TtED6xQdmxUCXMxwyBLK3WymNKGSnDXaF8J3Kgehsi3yTtj9Ezn0F
7Ky7Kv8lQq5b0fYgEBJwLYOWdwMcJsVeh5dj9tN1N6p0AzUk9PkyLOS6Ed07uT4DbUAj3F9LFUiA
c+/dmzHSorzrdiYWxivh1RsSwjXXbZBvZiD40oAe5iQVO+ISWdDcL/GhHIpriwU2Ymt27jm6EsuQ
l7qxEXF5QXocO1c/piVWXINVA91guDFas9/BDjk0LeyCsGnDaO7hHInBeF1GyWizlW9K6uXFQdjD
kSEzhzK4sceNwRhta/fqLcvzo5HJ+D08BfAddsUQu8f5GJDf9NQ5TvdV5sF9NpDFEv/T0C5wLGMN
RS5jHUbButk17iZof400EBNVRIpj7Nmi0krOQxuuFQiDo9sLC3lIam0qkV/rQZYwFFjJpXhtwdG8
pQOoQT54hzLduHMEk26rru4SB+ZpMOj0xgKTO0ZKS9Gx9SIlEZkCGol0IiEbjypE+QR1uGU1B9zp
/9Dsh/yZxAu9OkQZVs1Fa0o+scE95OLBskRzTjCHRQMJBFA6g/wkvPJZCVr0Cd2+rIs7cGv8h2l6
7KpqfIZo563h//msngqk+pnXk8TlXUw6nzPCq3UtEuNShtQ8jE6dU9eqaGqGfw4wxSnGghZIJvqd
lua1sylAETxxKSYY8/EwFGtkxsvFNmkpjGV+GcaHG8KmyN23Baz9EyMCLMpjeJat5Gl3jR0O0yzq
QC9GhLtNhKs2FCr2sp6VVOfacr+TUboEzBYWGs/YPdcogFYycO+dDmrKW+ol/QPLlHTT2qXekDIB
42Uwy6cUyXxVCEwJWVg9TrTFbQnaQlheeLKJS478duIj6Pv0VFuSk3R8zuhi7srFd6+YGI7GEBJ6
b5unhVFbacX7kk02lHw00UOMzhh35XDf4S/GGsbiCmPSV55Pd67QE8j0UUajROJzoytDH4ojv2dg
gvybZYvrXD1C2SlDmG2hAboiqYiZQMXf5JAScW1sjFAda/rIVd034cEMQGihniSdti7Zu3v9eK08
8Zx1VXwmo5cwtCT96HLWQ0Dd6NkWsFizH/DP7F2Gaj2Szb4jXFIwmEjJvGALOb+DJ7kPs6Ekw0qt
HYK1ZuM64g6uC2vcWTHSS7fMv7VcHgbZLue85pxXmSSzaXY2GVLqbgLzlAY8krbhz4fEA8nI4hb4
2h8ArfboVcx2ByrFnVVPEiX+9N7VcX4n8KttJ1H1cBHqMtg4QaX2uGfRPNt++0jfytzVBfvbm9U/
+CQEzAZhcN0uhvkPck51qiA55W7lrCEK9TsZDreAhBBzn/0ON+o1tlGBaNM9j3wX9yQyM65IrSqa
65v7IeCEJTLP3STtmdfeHGnuinky7sMKQ5bZdyddpFeqsPhaxucMnACh8G1xyii2+X69PRbYyDLT
z3gsn5IBQxGxDRAuBIhFqZ0/s6QTyczh1TE7fUqtdzVbEqbWOLwVDniFggDAuGIi78f0JKatLspp
NxV+Y3LMbXXwwpz+rG6OVS2Gi1bu9CCqlHoGtFc6UY53IV0mzll29Q2Zua7LirIyXX3Wjb/nOrQv
1hj0j1jQD2injjYzTmex6k8zndf+hx984z1y70wDKgHkOGuvx7y4Y8CYj0G9EVkXsvWeeFMr8UMU
QLsPnXKDqVE+xoII2BHRDQyJdi0Zbb6GRgMCrjeWyK+LeSfGxb8LTB5IGDAWwBmiuHTX/2rXemPh
HhxE2dWRFTBlz8RNGJ8j9FpQZDdIXIK5Se6Qm/2ouLJ2tldcGrUkd/7809mG+WDUVlQNqUP3y5wh
rQfr1Bnk/EhK4NUib56uun5gOPgzS6d8nIyELi2cNcaiEXGzvSVoGb+Uyp+bEEpLG/YIwg2wAdyd
3DgkeP3KpcgJQsNkJX2juhbLKbk5WgOhEMJQ/64qJxmvYd6cCkO/ss7S+yxwyXmT4dG+eRhDJOJ0
bPnaKRckB9CBFUVdyyO3+yvUtKo6hwlg/tP043jyzIySWAX+ro4Z7aWOMd7JNv0zvU5dRuGYzxAe
8J8sDtPwxCahznIOhGryBDiCetHrWDE6cj5YBvyu2Vysa0K3pEWJQZB9aeTFyGVdBDDrgqF+pHPX
ufOaaJg1CY5+9Yg/BuEoamZK8mJHgA/l9f+Hmgz7boJUq0+w6XYkO9rsvBlOXTEfym0QAIwGLjAS
u2G8ZLdV6hK0HTo47jKlXPOsgrveB+UCaQpybvagfB3e/fesWFDCD/85OcUgUGIZL3bPvwGp8cWN
tIWYEqwrz3C2rL//2Q5nlaWs4WBn/ng0HXSUaToyma9Rls4p8liHWyhMygOi75IqdLntrqb5SA7Q
NkHrhM7Hea2xPy3mTYAC1vlpQFSttfOYzL79TWnU2I0+ug2sTBOWGIg4nu3FDZcvEMc3cHAysNuX
v32IJb/TAIa8zuoeyjl/bZdqVS8mnDI282uvGT5yZ3rLhxgnZO0/jUEqjsuCNMEbv1Ei/gMHZe4s
diwEJLKtyUurPyxjvl8sKY74la2dGp2PKe+w9Pn1kYphieLGfBoHTH5WK+qzHzB6tUab9FA3ebPJ
8ds6NQMkW7K2klilfNAhWL3Gfk212a9UwRhlkV6+y1MjgLPSPKe6QZFaxyTa57JDPzaHp//+gil1
M9Yg/+0wcV66gYFeUersLOP62JQ2nkEDHYZc4m6jJxJwTLMndb1uvENhsI+LcxetqbKRNqpwOmrr
YKNO2cdexvruxkMxQ7ysNWQWNMRMaG0HiTqT4hevzNFkTtn90CsLlq7BOMSq3qdyDHZu8KM8rhbU
K2Dz7PA+HDuBqYC8q5Y56FwpDxwSZpmW/9++qLInVRoNiOjiY+4G475tODzjKT4Punry4uUmzJ1c
cKaZYmt2n4FOS9KlONmq+g6CyTxUVgJChbmr7vW+D4EP5BomnpMwka86FnpEYO1CpsvXubdbVHlk
YXuKFZark1Ofor1ulVUetd3+cWYPxBW+uEOdbquJ/kS54XFKrF83RGnPikms47BRG1dNjFvr6xQH
+r5AH4oze9eGOZvpGc8ujEJELcj9E/J29mkrPmOVSIbVpnlJkV+TR7W1SnyvgUBwgmA7LYl0waIV
zpD9uuGmHapOiKMCvvC7wgyjaUo/leW/GT5LGKjeeBQTinqVBO2d1PoNYB8dgtiSw6b/+SE6HDQt
5bPE6knjayVHz6zP+UAzkfTSe3DVke0yBrsuP8tBf3vj+FWVgEKZJI/3qL0nrfTzSD07t900Yqq0
noem8gguE855GPUp79HNA5wdgcwMznOpjy1jarQKPTIra1zu4oA7F9u+tREuAZ6B1dlEPBJkgEES
Xf5kencV3ioSzYN1rguHsa9toEv1ghMN6T8L1MhYD+Ghmlp68sHAZ5ka6VcfoJRBp8b7nvqXHlkW
iJ3PVMavlVLdzh0CfSgFq0DL99D+B6RVlA4njxeCv5383YQOFC1VK/HwkSnuPJjzQp6IYNAddJ63
6+dqo2YlIs3A8joWzr0cM/eJzCvWseNyrpOesnA5yNb3o3CxpnslgnprA0ZE4ICEyy8+HWqF6wKs
nKpODK8CeD8uCrhEPZfwCsHT3Wgi3a3n2zmu9XgM8INRSyXHkLxS4DD345giKMnnKwthpkIdzhYj
9rozy7Vj5xleRNnbHoMWmqgtpFwXJu1tNlOo4hlpz0Oe1TvH4se6jcXUtW/LM1iPZAXYSe6gJyCi
mZzmHlhaez8VuGv9xH6yBmQdbo7zYcji7AT9jttznh3UCIV5QtM4ANe07rWu5dGpHopqrk+JebNx
tcNtga92piunlbFUCuHys5+ScacKdFh+6X2KOsfzlfdHsN3RzLD94OGBWGQuT7TCPC4mQck+jABR
FHtyZCrk8CwFbsWDt1RHWnnzAEnZ2RJ0/yUtUZ494VgHY7R2emTDCXKJBaQ3kTLV4D/D2TmtygqF
jBOehwG+nFDxNQt58RB5ELeHP+5CQxVEXZgMrBusJWocwghppHAKtjQXyv8anOyJ0dCwXVK17lg/
XbC0PgjXrJ8pK3HTWmekMf9j7Lx2LEeyLPsrjXxnNY3KyEZnPVwtXauIF8JVUCujNH79LEZVT3fW
ADMDFBzl6SKu85Jmx87Ze21EFHWJ6Krs68PU1c9lT8CcpwNWPBHG57iqvxJM8dB4IGgME4aKzJb3
NAyiU+GZP5gi0Ek140uq8+bJs7ANIIuvtDkSBF2cSKrlKERSrQ7Fjd923qfOLjlKViubGShHV6fo
2vMwd3cYs6FDjNYrvcBDSaMrw+NJ/x+gr/Lc4yTHW8LMzlWTHmcdNPuIineN91BygjjbTEO5UXrr
ZIrhkFqivy8oUjspHtt8cE9CZ0e75xAjRhvDexxdiswF3zdQZRRT0d57SA/wsffINELMe3UAE8EI
tj1rBFipQF9/f7CtzNhw6OsOTnbwCoBtkwftCZBxfHKLiGe1oO2SxuOTFyowF+2xSkF2m0roqxeZ
Ke7lpOEsyOigaZBFhba+YB3fWxlyNd+L9E1um8NRcIEddIv4llweZatKrr8/hErtw9wbjxQixSUt
Z5RQxHIzvCkJ+EnlsSjw2xe60Gu/jyZa7/kd9obw3Kf9s+m19iVMhquGw35waNUeiEz4ZTqt3OcT
mSyzgaWzM9PmhcYtG6E891Ed/Oz7Rq8ifiKRxTnsFmExE9jdQqeHwAy1uCaKYmqoLMel2QygYIsG
lM6844tL65K9qPP6ZNWFojUMH9XBHo4nCyCiQbGJR3pcJ8wNY6UvIVKLYYyqDTpn4pVFFeyDEoYO
CcZPDqzVx8wQW9zgb8gGQJDivDopH8yJJJB9Mm+EQXdnJJd+pWfi+0IEoSw+nNu9xRQ/OKchD7MH
MdkRKMmhpeEF+MABYqhdvp2KnFTr1iZtojHSHd6GeDNlzpNXeU8aX/Y61k50SpbDvzlW50CJBDCB
KXaFg3faKupo40/qHHhjRaZu8pXEp7QgrXRVQvaROXS7RLbmkbK12SxKULect7PrPM3BqB99zTmZ
WbJ3J1vM96HqjyFK5X3vT/qtNbMnIjnEvWedsfS0p7CBPUr3rzlkHgtUXE/D2lGox9ibJiRoAjuz
F8QnmsMRVitg3QG+hzdToG2Z2DfRwxB4SHPiritwIW1qP7kpmil+bMd+BAEH6re1NcrjAJku3dIv
TvziEJhYelq3LzdWkz7T/EdxV+T9S43a6MqvOFhu9QuHW7YD6LYIDqrpJi9vaTA3G4jcPEjpMKtN
75lIcL3FBeLm7coeYQwgRzrpJsEU6SyeAMzjO1Mznhnm8HXMl8TXJiZNpsBJarV8MKWcXjno8gur
bTw43d5Kp+LJYaQ0xtxalcnFzXqmPXktUXBGKSyeXsBqXUIuKpxYkd9VV2oAxOx7VXVoMgCuIHAf
5p+DdrCsDU+zIFEzpr936fSCyNFoWVLEzSFz7C0BaWSGamKZy9iN1j3MyVOYR6Q2TLARsNKe5hDj
IZJzIkxChZc2uNexLX7U9a4dPPUzmEeFg8EkuMQmpp2M5dLHcS8FdJoUaNs6TsEWRfY04WsV7k9M
7GAQB//enKEwWTMYpalPaFO5lUWSlxcjBqu9N/xnTaaaH4Bw+6Mr4aZMhOrZHDnYauXMYaBBWu4z
lugFj19nTFRldfhtkbMh4bLTEZi8Yx4D+TLz/E6XRX1LTox5H0XOjjbKLnDD+ikaO07di+6sQXeb
NjJ9MLBMlFaYwuRiWts9IfizfkCwPzNyl0+iMF6c3nwNLKO9Q8IEPQXPT9la8thVKEtFGKTnugXe
GbkEzLpTc51z23heRHDrziHEW0vzGgRDv0lLlzAQIYATjv1jgceEepRdT6fGTZLELBJtepnGFKcp
YvAb32RbFL5CzTdjJ3Nwy8+frmWJtYCZ9GNU+K0T9qEkq+AsEcS6VeAG1hgtUFqkoX6xIIygimoN
Ed/+/hDo4CUUaIKZwJobyyQpj831YKBopZLxN6AFmWwhXThlDBBuQ9DeJOKGx3EkJgd3U4riATWE
wRh4Ww/ZeCRe5OgzgXrgqaBDwuGJcRED9ypAQMgIf9/Z8A6Nnudj4CR49DT0GWv4RqHUPtYxnD7m
TafISayNM9bND1IMmNn5EixdZ1Eh4nNqxt4/tclsAKL+7qWbfyRxQmbEgjqSvT0ePDKGdnWV4t5s
jWabGPUXbY72NGZ+vUW7N9xFYIq2LqatPToQLP+ZVT1z+8PjdZ+0XRjbyeNhnPp+4jmPs6PIK+de
4CBapZYT7BEcWVcL2NLgVMHZ9E+2o+0rc9b6Mlv6ECQusiyfPTQy7Gtsd+8u4UNPzM9wtzT6oucy
2NhaBEeOldhqJ+9Dp9LemdH4IEcum+U1NAsLjLVy6D+8paGjSgAQfkosgKvBxklYIOuuKaa7Vl5t
q2jOAypp1KxUDjFdNuQ+zxTSnwVOmr0qqBIhLggmsbdJ4wByAx20sZR56zS0pSkamNKSotO9d9+J
OyIo57B3L/vp6DGcvg6AiVZme1fFFiwlw0N7IeBdtW1yD0lCH6y6RAuEG5iD6o3QEVSwtuE04pKI
KgBNVXHw7Tql9zCwCCMYY/qIpGdlqhB0E2Xnbja74Sax2vEshviurNKvPIK7rh2fCoUTMxZBjXBA
mdsUOejGtZNjUdV07tOWTRhVgN04TFAnf49eckRNmpM8OxfRrkr6AwGkKPDsNNe73xx+/FzNpYNN
xBwOKyeahVPtEy+sQw6A+CUfyj59ds0peAqQh9KaVw7lctszzbdMBBQC8RrkS/QhE521DYaxRZ+G
jVuq2LpDCXNgdY03LZ/RCK9/gX1Jzx1ylJXXW/ETvSSBtx58oimyG1+6IeeuuNjhd9/2zOF+1zi+
BUCAmFjGbuZsnw3VoH5a/h/w3td+bNPDbpas6KMAbm0Y7FdmDhKjxxJ5MinbKRpCpkR4F4cEPYvl
MpbIQlC3Aew6oaorjpL2FNgWb6d5hJpQPFh2RSyH091aIEIx2OFrne3k0JvNTf1rqNOPboKXLJ0Y
gZFQZ2PQWMt5KafSG3Z0bw9RbbRv7oCUzphtqP8uq2kd9eWpL8qtVfXDXTwmBh7/FPM4apzEhoFp
zKfZgkETxJVci3oOT1VIP7d1wNGQPzmfol5icp3p+nZ+Ss9S0Q1OsdNZ1AjvpUJq0k3VOyOE8oJC
pdkZNEYvCY/NOTVNd2cNqn7Agn70i+ajA8/y2RTXjCX/yTS9e5Crye0kwp8hStAjQRevRlV3OJe6
9piC7t8MA1yERClJTwIugqvM9qYXQXMvLfsLBbt4MsP2SLhItbPLxtsmVec/Dd96dr2DjPNkJYzy
uSr7+RnZAc6xqrvORlbtvHaO/h8BK+L/zDqRLgctj4wnm2y+4F+yTrh4hmn6fnlwLeyBjbOw4Gqa
95mymk3T6Vd/jqBHO9EDTn2qxrl9S6mH1/1SpAYYAS4cmpmC17kEGoYZsEd1Mwi4Kqztv8M7/v1z
+o/ou7r7R+JE+/f/5PPPquZYEcXdv3z692vyqaq2+tX95/Jj//vb/vpDf99/VzfvtAf/r9/0VBX8
71+/5S+/ln/9n69u8969/+WTbdklnb7v2XYfvts+736/BP6O5Tv/f7/4b9+/f8uTrr///OMTlGm3
/DbS2cs//vml49eff/i8Z//+P3/9P7+2/Il//rGP30vy9P7xm/7r27/f2+7PP8TfmFc7LvGDtr2E
HHtEko7fy1cM+2+W6y7JhJRfri/FkkNTVqqL+SnxNyHJCg8k/A6Lr/FTbdUvX3L+hl8LrAP3CXG3
pmU7f/zX6/rL2/ffb+e/lX1xR5Jy1/75hwWI8C/JIq70bHp3Pi9FCMshmOlfQghbvxucwXinRaSe
cB2fmjDwOZFHJbW5cBci0ZWeV8KYCzZFzD9k6CNU52otLB2Sz0wE6NwwhoUmdYTrEFyw5O0NRcDs
5KYQ7BBdrZAmZZfK79jW/eomoL3lFDA3CAAH2F5j2UnayxBbOwlTltMGNKJa65sU7tVahjBzjBF5
g2rBQQyhWe9FNuzrHhdVVpZ3NOoQkhIPAJ0jt1A0QypYCxSB29zBqmBxbkzaz9+vzIqc6H7E4rT2
EZeuvHpIzklRIBfxD7IC31bKkjbJjB9laGhtF4o+OTB7D2qbNq46ya82ooATuNQWxo/3UXk9U1DV
DVhW/ParmuyJ7QB9qmiS/FDRGtrNVgZDvSmznVz+HC3r4chz68JHE+4+s1okpWQNmOQl7JhI/2jn
auZgICm/oMsZZ+n3Bt+m961Ku61KBxcfEz50wflxTs3hsasIf7Ihx+Ijq04w5IubWAFTTdVjsUiq
ctcYb2xtZ9MusWZxYqycn6chyM4QHn/YnjTWoxveeJARGOHED1mgZ8a92iMljEsFT2NR8Kf1DXSl
7A188r3dtNBo4uLWII5lXUgEUXA8on2fjs4uqrZSqAPhFu19m6KFsw0nQO5mBkdmbC9GTW9iasrw
5KhAAqWzf8RLgFjmW5txsOdDDPPBKu3gxgu0jSsng7hTYwzhwif/qHxpb9hrJ4MrHFnmvBkTi13R
8s+Fm3s7fE773zdKnQ71i2oR+uXHIuD9CiLshdF88SVLZ6zdYU1u9/wkkNB7c9hvESu45IbF0xWX
ebTGozjsPJmIkzEVzwad4L0R4L9u9ehdfn/AAwQOMSW2EV02+AK0SGE5PJodWWdGyyEwroxbU8zG
CTq3e8s/fgZ00mB9w9g69+UTr4EF220oapqAXuegCThCu2Z5wt70iuiiJMHlngn/1WQqsBkdo/3C
kuRb0abGDnHvzkizMIxcMzN7LvDRvHmyRguBO8Sa+iu8ifo4Zah82TeHKw3IVaynd6epyZSQsb0m
vMI5BLfFVH0ZpZ9CR+DRL6003iA3Ki6GjeouIE1eMoS5y9pOH8MRpXHtgfo28cjpLt05KXyt39eD
8A3v0ruouEnc69fn351IiUn3nEwJA+gE7dzgZ/ocAnQ4Mj/f/f5szIx5NdiQfIRXHHpi7495HahL
5MzqUkHh0TzH0DvQ9YMomWBikwvk7lqzenaQHzKCME+DXWJK8fEzMOBRZ8xJv9/IHNDJueaKOiIP
791Cvfg5um+V6OZJYcvJZnwcBia6w0R2EkL6gNwSer94YW1QugQYMPjRqttEarJu+xzT72/cKL7A
s83hdxPoPgU6qj4lM669YY/ZNvPD6CWk+4ZqmnpxWFhxkCEV1b87beA+gJ1xIuv5HNXxm9tU+TVw
sotPy+HWLBN30+Co2pdhnZ0d7dWPzHfhADf3oRw0fdXgWxFIMuCZ2CRl9JW2GHTQIBB/mF0RcAab
MihGgD1ms6okfeSxpVPP/QniuRUO7T5AyRAxG3wEveIati85MFHGNZ+BZxOQ6PFua2ezDC7IbT7K
ZXDfTg5XsMTqNKpuBkKD3s/qvPum9fTZqAB++a05nRLXYwbQFNG2wfFwRittHvJ2/A4medWwoD5Q
mPJON12PIl9LosANjcfGrk6526uNnr1prRV0OJLQNn6CbbfJum+zccGYMjKLGnKwOdbRcEDggdMb
eXEwZB91kqHcM/J3BmjoJeO+2Luld2ob6aCO7I/NXJ2NPIN5fG7MxsaSTe+w1ujz8D8YW7dB9RRN
Bfob7L05QQ4rZjt4LAqrZ1QGKhhVr+tYcjUy79q3NRVZwaqnx9HfNpzFJlTByMimbps8447zkUxs
S4PeWowuN3cx0/BczWhurRAeHLcnwTRQcpsquk/dgy8J7mhtiuEKOCI0Lm9TRkRYq/AxLmGCwQqC
tbcIcXzg3jTjnq0keM0J/thaka3XUJnIMeFghchoCzb4NDPAPLR2dDdnvCps9i5xUV7n41IoYMom
U08lrp+MmqzHgub0zlE0I+P2rRvIl6kz8jGswADtXCBeeSuxgvRd/2AQVI287TEv5gfH8kjamvYm
CVCwcYvnxmv2BNT2nFL9q1vnHzRuwwMGfp+cgqQMzjpuASlhRG1CNnyz/mlYNW7K8c3JGTIXpHKu
TYK3dk7TOLzMGXEgQqiVTB1w8t63MekLTBHjQADTvkC2sqnw7q4qhph2B6lTDhFYLtr2nRcAoYXX
jcyvRJKYYggleW+vAmCjWN6dvAX8EpXvCOICBu1GsgaPQIs37nE9gAzZlrJFFeFM/nrpgs15fMsb
8JFCDdxQSz9gCQ+XWhsdMDeGcC3CPaya24bMz63hcJfKYEd89HRRC5G+MZC7l6g0wHBCXxco6dAi
zEec2SvSdEi1JCx+16MzO4qGpBnl+sM1C/BtkTdwUsAWToOTcrZkwE0L1kXO12Bh9HIcnBKN+5SR
GzzW83vpddWuD8dfjHKJdFFBukVEwxU0EZ2GTXsBJ9ptfAWiuT7L0Z+vuHfwcaceq7IC3YRwA9Mq
om+oS7g+4ftXl7a2WPk5T/K6aNSNc/aA1XZA6F+/R6n1wipic5COzlFc3RsSCwCDa+vbNOlrZtFs
w0nIfkr6s8Bn/FPiNNyG7LyIrJewBfapSjb+TRMhJDf8z6ken+2eviHvpA/bGusbs4HTMOp41aMD
34TtDAbJJbqr9AipwpFigqEGkQ6iPwgYksI66fTM6Fvv7RALcNMTVBDJZKcLyyNRAR+LL0t372dF
DaesOOVQIWnYlJAADFDMHgwarIhXR+JgonP7rgXW+rR6RszhsA2gqpDA5lcttQJVDNtQCUpL4jwx
8umcJ2ADfNv+DEJGIXUyPEWCGq8iesi1mw8PR/42kwgZEScHzYS2YvTSrSzICAAE8Zbz0PvY0a7D
qGClp+uSodx2BPYEch2nN/i1JaVG+ARIB8FVq7vOD/MrK8OmGVuJPXyK9lnhbSZhmRe3CkHKtg9u
0DjHSlXPszd8NaJ118qJDoPwxL6oJTbDiHAwduN9Ps6/mCIMBygIAOaUjeUChixtlBJw4t6ZYjp4
NJg7Y3idcHfSSXoaq/x1FABSxtoh1y6l1AgRI4Vtmm2MsohZlO9NOzqC5OA3uVjJUYiv83RimNdR
DasUrzC4HTyUyTngyqLfLXiqUhybY8fEdqBDj8QS3oTKky1kqpV8HDIkZz0GJwaaC+M3b47acRDq
Le9ZB4Bn5FY1Z4e2UTffjZ461dn05gMFZf0mO1LVPMoNgNvV7CZPGMCOlhu+xAYem3o4z4HvXJgv
v6HPXHxWLOoNWvANPIaIjJsmiOtL3w5Xb0ypdlHCGFhWC4kg3EBjvIoNnqFZhEcaKkwN8BptBsCE
USD72yRK3zVLExINGD34y3LHQY0Vt82JvM+bNgN4FDzYPvETKDMeE+xGWDsmyiRQgWFwH962NRNN
NdpMz2Ede9lLVYGgMEbvlowCwq6yr6DqgrXM4/epxo7YdRpWRA+npmRquRYq+TlyXOHtmmn9zuLF
dwx1UbRPdCV/zEXx3rGJgNV0w61E3ZxWVcfhR1mHJCu2dllaxywP5k0DBt1Ry4QGs9jG9bF8Z0Xz
hjHjDfHGx9AhWd/YSX8OK2ZEkKAC89ZaTCeWhP81L5rBpLKfopQI62LJPgG4HnvBWlfUcs0oL2j8
eQuZOGDVhcreig+GYEwK8CEx6YMTNA9nT/t3gXFPIcgNquULQurXhDtfs6Gy0o49v5ZSfyzqM4/H
vE1t8pmC7OiFzJyqQT9Ip/FIcCsf5USr03KwVsfjdkYwAYIC7flc/ERs8Sis7LE/uSJ5jjiBzkH+
Qim7Bk0K5tBE5AU9KRCKOaU7XwU6b9AcmYcUlCHkVz7Gp9qrf/SBju5IUXiPQ7SdKgBxno/sW1XP
n2foZLqkI1YT1Gyb0kUmX2E3tqthAs2cvA9NMl9YF0Djz/uUjSJhe8zFvOvsFyBrD2U8cgSyKOuM
PHFuKCHXOVmdJtqc7YhtDnVY7ySPSGeLY2+fYAVIijSDXhgGLtAExBeQ7HxxUapjkdqBD5WotWM2
BgM9hRdJ/kCjrVeLNmXiya6aG10vONUuvyvRuTz2ufnuKrTLMfA6In9yOGQsjqEENTbXvyrb4lhP
R0tyDXuKmBXRhdiu8QDQ7XVRU6n50g0kQUiX+jNL9yFOij2VG1loQIPZRJiz0gsjdm7v5fUFERIB
hAVZZJw5D6QeGEAq5VfmF8mqMzTeZC9jygzXrBePlcqupaX4Fu3ve9wGK/78ABV8hOhwzcxq2ij7
tsraeuMdZcU7EzCjWRXgmu0UFXG42OSrxVXlvjrNIU+QHrpztIxbMlC0BvumLLEfUlKOHTV3OCDl
IDF00dAjmEU3srOMDrqBSQ5NDkm2KXcIwEG6VLkiKzB4TsT4ZPUBtRhTskxCxyL/jt1BVekzlj84
DdTuWo1fQwc0vAj8a5n38DvsxSTTgtWpDk1rPsa++8h1PXVGRcDWgpltm9nceTycypKfQWG/uSbD
CsvgSNJFyBzCCi08fPgCLSQ+8lWlfElp6j0Cg+IOS9I72+FBHFznWQ/P6WCeGFZwk4jiZ5gNP03X
vqsje9yMRv8zTuhAW+LODJV7WFSgPaVAEQ73cYjdwJoYEwcIz52G3Rss/h2yzlfOYAfTjJ4HM1wQ
qd1PncUni6hOkoNMBIHOsyoH8nza+K7I8p1oMoYCLfbgOoT5hvZ+OxbmR4Bc/0r6LriZfDvQodoI
t6HrXq8SI/hMUKSLhD0sttxH4ls/IyhaYPjD56orfxB3eztnPyRQrYjZB06i4Rs8IkJHAMS+upUV
W3CNB4JmlfkTiGMd2rvK149xbyxm8fhF4F/igU6huOqnxYxAkI59sAWK2WiY31IrfiUcBGO7j3as
rZojduVDP+ovZqR3aWc9Ok70ZICNGQdM5cN8MXEC0yiHxO9Tk8VINWwR8sgEz0zTW/4Vpogy5h42
bJ42EpVuRHlP+sdd1WnvMFZzeezr6FKS0XUxx4/JptaKoSsw0FmTjPrRqKVUwpQaxjQWfLKCUo80
iqa8QhvAPxDSliNsd+N50RLrkYU7s2m3rkvx4YlFBDWxnpA5C2KwcLfi4IlJY86rFgXAKyP1R4F9
fofqGYWgZ+0IOcd0DcooipsPy3DOBOI85NrdOJUiBL58GDn276ymz7dJAtl62a9BmnwZbUuu5yx3
pl0R4DcltBdhgmxRFA4r2qK3GRsqDN54nuW6d+xhW97hp/SOzExfkdYT5pBDk43M5GIsfRhYAitc
t6A2IZtoj3MLPQWoRwu5yto02QBri74KyXsI7Qa2UG2dokSBbMjL+5ouJ4AbCINB8hnhOAslqVmz
RKMEitOrRlpgrfUAUnozBVUJdry3D61B7GgAtnIRc1Fj39ojFY1p24xzswo662ShCEthwN6Xr2hU
LxEdmnXP5eonAVJEbel+3JuFc7c8GvCSa3KS/R3YrzcqyEOAACjz3b01Mu1xxvrgCP3TnOuDmqGW
tDUnqjiIX/0YnCNntluHm2xVQvRe7oKLlPFrZw9kSJIULFRvMyp1LqWEL+7jeB5HiXal35QN2fa4
yA78boazGf0yvUTWPfdKcmiN7S+jMN6NDiTjWDBcao1fEIMYUbf7fBC3NaQyQGP7KkYb6AhctzrN
bwlZ+VEQRWMI/3FOmw/Q//FB4JtDJkrranqqUQRAjWHeBIX9U9XmobKcN7MC+yCL8miW7rayr6mV
86jH8BkhiM6jS7SYmidgjjyZIaQ7nFo0VbOrYw3JEZHmB2YB0N8hcYrTpYcvzcrCej0Lmsu5hh/h
DfVtW4ZLxZM2DynFkkNGkh6QEPlz6m5jC4WLzahrXFZlDPmc4IJ6ZanU2BfxdGzc8CkJgGVGZF9v
GSYhwLKZ1BrYhvM+WSz634ZmLcHH8UZ4idzYHFCJv/WOZSYdqCX4RIULUqPpqueADdPB1jrWj4OX
CRxCAUCO6dHsEZe3pGBQUI842jEssEMyoLSR43Gbn4pJvLWB9UyYa4Db332jc/xamtN3BfxmLv1s
48R0rGfuU6QqBwK055ZZrp/jj7cHLiMMmocqR4eeec0tCY8ZkCaacs2DxCl9A1ADzMAeW885D0ui
jSmJkSkSPkk7j+BuND6eMeQ7v4aFZGY4w5B20B8KrBc/7GNGn+EjsRuWV93hj8Upsqj2mBeDYrsM
5aAPVDtrH4/cKVw+KLTOQoL6i9DbrQPBSi7MYQNMJYeICRnNDH3STv3k1FEX0aqctl0/oqYfjL1c
wp/GqYCaZMcv5HWMpxyZcpSwsDqSGbBfpw/JyM5HOAaiEtLUVdb+Qkq1Df30XhYAwcRUn3VEXyow
vLfE9qeV7agvZMW7LiXFSKj20WestwoGcjigHCO/MAXNbp2CmElAymTx3ub4x5Q7yamoWHeziSqp
KTi/YaYWC1rARQ/l5Wj+xphgX1CH+6yeznrc0xq7uGgmq8p/p1f+aIJDqF2OT6r9cjvED0bEn+gK
DvBRrO6Y5p56GYiDysRW2fONTOl1Ztr21gWKtEGOwJKU/Wb76nF01hF+2q3G4bmapLlz8vGIyOYZ
tdzGaN27AIykiRgVLdF7W83GPhLkUXBOxpTuUDwSwafHlNMe5SenXIFwrv9hTCEGPWXtgzi8IOy6
EW0uL00bZ1esLcgAan+tadVtRS/uMy7UkLf+Nm30joMuItwKULsPBU+dukjsHPa1RavvQdyJkfiA
Wu0CHOD0QDhkAhYY8OHvctp0uBYAK0nOEqJJifjgxqBb8qNvwMQj3ZeQTQHFkDlRi58iZvFwXDqm
GarjvANKhTWNI2a5RxJHqwwhCV3a6ifiALEn5emlkb9gM8YbJijV2o1oCbtdPJ6N3n8M5+bT7jXq
Ww6MUFuicF0Y7p4M2Jve8A8O1l4C0QkVr0/mhDoox2ri+CzFPuLnXtDeTmOuf1tJBDHdER0Fwbox
PTSbHi6tW85wW6AIP7Pcf2oyCw66Zt1pJ9Bq49E0WZJzyG3VeO59+262iQ2MreHWJznRqF+9gLTz
DooC7B97XU7xcjIg8SuOc6qXqN1N+YzmXnMBRa2IIjylQk2n3DqQO0PGveu+RiNtnKq192Jh2pU9
xjXyboB5oeba2319mtv0ZGXjA4UZ+lLTvgdg+E2hVa5Y0Gcwu7ilIHnMs4DBZee3k/LMwzjZnyKF
CmtbONIyZtREE4Pl6Qv/UA41+Ye0cvIRsUGC9H3FaS46CO+HHbg9OLf5JBlynPu2/O5Huv6awwNb
cgWjqB31sVQUX4ALfjHrQxJuymPNCQTyi5tsc4lEKMKMaBpH1EPY24oBOSS1UlGGz7VTdjuG6f2p
53h7qgIWHyQ9vwJeMxZ5dTHJQd1jLmk6kGbCj3OU6ffJWgaEWII5+bZMzEZlVgZb1DzNxfDcgeWo
/Nna9Ft01pNTxVRv7Ys+ZImRn1Bm3G0QEY7USPdVcNPBbHOv5FZgIWx1c6pke4t2/EVH+l1Ma9vs
gOPbeJvitP9oKxtHdR6QrDCUT23XfgFIXBgelbnnezaTAzF6cBd5rHa7u9Rx7hwBABQnLiamNN5L
nv1jnNevBXcJXGsiPIYyXjdoKE4qo+0Sh7SASCUet+gKl85F8Za3ZbRLyfg8+S7Bb0nEqNN0BRbW
Ja8FMAck6+FchhjVspiVjuGF081LZlPp4xQb0VsRw0ee330fp/wLuXfN0m48QboG5WiRIGhEFg6g
y+//OtX2zWBrJLKEu2MmvXPTBTqAxWLLxAG5ckyNF6At7YPXAb4Y0zj1ThLRLmFuu7Gz/CmJCXRF
/LRWeN84+IwmlHBCUctqxjQAEYgFU21MxQzWq62tT6LHqnGQaSqmsLgfzHCLNeylr2FFD0wLGF+L
0+8Pbr5vZYiSTqFwSKpzExqvHUP2XUS8gdu1N2UaE14T1rQxPBN4A1SvMQauj6XoOQ0xfqyAa8X7
xlV3UVjYSyLZbQUTr6vyHW1o4mhmoqpIFVao0todU17m5D5twtHgXZqdBoBBCpesROEbmWc99yz/
wJjj5r1ooBUjZfqOK/PShuZrB0RoFXfpY49yboO80FtRi3GYK2PQ+Hm5cVK0mqr44TgcoGsRmydr
sLYJg98AwcLGFpnaC6E2HAKeGB/S6hXpQ0A7E87fsCYHl6xcqOBV7zGjq9gfKwvP0zijJyO+epeO
D/jiu22l6B31jGb2faUYXqTWL5H22PDs+lYqJMFmkZ9SLyuOgcjeHRt7bs85pQaMv0pMouVF+Nql
HLanaHpe/NarMvY/K9Jk4SPnP0jBYzAT1W9+Bh/ZGxzO+uT+jeZ0TWQa31eTh58hPxgk3uV+9jJH
2GCkoi3qUps7ffZGPBzn94wY8yZuEdrOwJgmiwNaFD4xPmkx63jbWlk/il7hwChriwlWsZgQO/KN
/Lrd5Ciog5rifgx+ESNGuFE40D1WZBQZ7YJlMBAf18ZwN0GV2YAq440ZTX2AzPTRaTPZe5LcIVHU
mwBxvaesrxCw+MEBFINxEMqK5jyYA6LpHeMYeuIKKuHD8qDWK38kZYFOOXHjI47BDY/Ya+Lo+GaM
Z5ydQwbCsnyE4/RYYh1wfW3uhoi9rfYOc9gtmnXbP+RFLbZc4u+oTyg/cCntk7rdmV4pkS1DEGHQ
ickVau08XQFvJeRrxUxHpP8wcFfNhvvVlOKqh+UQWSLryzhtZp48RiDc9mlNnqiP6VKJZl+0I1h7
zHNj5V1bmgTdiGq5y+2bFnwU2EuytIPUyDDhG+eK4SYCB+iKIqcW7GNoUSZpoM845SEnvfT4IKHg
03cdZ+XeJH6/E2X4gIujvkYwrpk3zdeOmtZJuBjCA2bh2R9JSM6eX73bA9lvvRm/Sqhn8xggypM+
OBZOA+60LzraMvnSIlD9B4YNTAMM81dC1cUhGf4Xc2e2GzmSZdsfahaMxsHIV7nTZ5e7XLNeiAhF
BOd55tf3ojJRlZldNwuN+9JAwiEpMhQSnTQ7ds7ea9MCHgj+xKHMzXVLhZhQcx4jVfi4ZW1gcIhA
cgdrMOYEmtSAfu/QsNJkImt2qKjIfYVWxlbcQYWcjx2tCmCwu7Su+iN6nd0YQ3ZSRv6jEmawlTmM
8qEP4afo/hXf9XBXuHgfA1B5q6JtXn0fek/ZLGg/N0PXXNMp6vQD3lqvdMfk6PTIYzS8DNR9lCeR
wzHXxE0KGzX6rpvND+JpR4DOHCrm0cQOQjL53PaA3RDGdS1g3gHSwNzNqzFELWR0yU9NQWSxtJc6
s/wHwTp5R3zDMR5QGMRVuyUghme4Txeqh8l8B2xc7jD2yKxh639mCcPcsaa9iOSSWT7iF5VDvq8i
Itdh3D3ruJbjmFaz03fEqjKHWncNXBiG8MSqa2/KIYNFNXtckPWqThlTR3pFa6aECjuDfWbuvZRF
vDkvleYuimfiVBEAjsSkRytz7sU64JS+ql3mKLYf8VyTE52Z3DNmxTmnlkQKhHQEp3LcsYDGZ6da
Z0z2JNP+TNeVt2RpLF1zHZsHE1G3p6vC9xsaOiARvYkWRYEtUtKxQg1PN/ZOVWO9yGODAQCdVh/3
Mk3bGx4YTt+tRoElkTClfXhI+5JTLcuFIg+b7uIPYTut5xLi3CjOy9qSFsUxHQyzhi4H9FMlPsYw
PFCGvvfS/IyXNkkVm8MGMwCRbzrSwRj+3aCVR2mrDwVK8kh2eUkqAa0NQ8RQm4yOVEE73msoOg9j
rGgSjh2bGpE2E2F1JJhco0yR5xX0N3CMLjEz47OgIlplOUbEqoXTUWhnXw0Z+1P5kzA7lmWkjY6T
0BXuaXqLxwFqzp1NBxk8ZPEZEfqDVzf47EV4ATcBSJUmEypf2IaT4iTe6Hm5GXIenjw9RqHmQ93M
3DVytm3RQN/SYKpNEZGDk02zx+iRT7VmHXj50gxKIpqEy0teIroumvAl50AbUNmktXaMozyjDdw7
a7uKd6JS7bmeDzoH1PMklnAuDbh1jaR6pmA7j+McbNqh0AG4M5YXUHxapSWehsNyLoL+1GAY20Al
gkNe/gqrRQkL8CCKBeQdJ1ArS2NsQ2jygy0SYy1j55a2QXGM5u6qYTy9a5vmSHq3Rk2FXEzPb7Xq
JqQ6iuxQKy+gj12Kk+2iJaNBF3nwfi9m2UrPaHQ0+T2DHkIfCJmaUe6tSlLmD0E5fIoYEvHk/LTN
oQW0NtkwHX7QhMcoBufmmrfw1lmzrgkaf0l4jDmywTkJDeKmusBqi7wWGa3qShpzyceojc+yBa7C
rp5stFj7afltfI1TqsO5rIiwR189/8Ir7IFaGe4DgjkBpvHkLvPgSITzziIf7zYtLWaIeTTzZ786
Rh1+vRp/wpSSEoTK/YMJTr5SoeQ8oi/RgA3wkCgQHMxmzqnCZf2ydC6OS5gcoQpQYyn/XZz70nD8
XY8uZR3X5U8rCp/yiAUcE0xCEtZ84FiOKr9g6p6BVjEX4XVBbR604aVmijaXi4gx4sbrp+7VbRLr
oeqAvJJFg6sbfrqGw3ry8adIhI/04hQSwCEyODvMKZcqoqPg9sYT2dHdzgC+qkzrW++k2rGBqX78
+sgye4Zz2D2/O8r090i5yo46TU6PiQk/VtW/erQWB6kxLxhVy3AWDxwDEw7QxCY4eycq36ymx50f
tAR5ZHF1mnWoOAkU/V08zPeiU4xuCZGwEwC9Q8hbwqToHmKaulPEkxGcx6QmMEfyIGXyTcPqlLqG
fqMzAGpwCCzKedt8xL9yZYmJDoAdWtz5sRfPXLQwqZiqU5CPbeJuhGxGstzXdCjHbdoq5glteJhI
7wWxUnavVi9qInp1YkJRN+wENqMN2r4NZi1fqM+5iIujGRtXBBvhcYJCdGeVkfFG0Tl5bE/dLhiF
fAvVtHXGon+yksZCIaY+U6B/TOPxVWLJ3/sT45DKRjpVPGYd0INkmY6Zy891DcViEoqKF2JrJqr8
Yjc26kUVAZvgrJ+kQYtK27iQiKAn9f1Gpr46Oo+jSeNWjRHEUvwdqq20jSmgdhQaAGnifU9VEn4H
uH8dRHZuCvvBZWqE7wEe1RA7F47SwbFTY0CSaS/vMK06JABCaHLqDiZg5GeX0CyyC6y67CIdWlmI
nR6T5bOvL5EWiFq/tTlZ4v7Sepvev2XigCuNQ84JELhO4U198oNxNN22aRFnicXWWE02VBfqIcMR
wjNrwkM51B3QE6EQkVhzBsMmjdpF2WTkkt6ufBgmvXuOW45x/RC5Gz9KYWfpif2Cl/CC4L48cDzo
aNwjPR3oDZxtxsh37thlnqUwFyDo5WCGJMmCK3UO/AS6TasxTwHNSkZ5cfUF26FutgKTpr3BxDd5
c6/IgfHlvWK1nMwx3SKRjM+x037Lk754MlgEorZUm0Sr8kPY/MoQxR/D+DwUtB7RXYdL2sF4lKCX
cx1PdjPjxMbkWkOaFDdN8uOAJX4xqp3fsY5WJtbsFkZZ7dCsLeRUe8ShYRCAdbw3scGfIRWkZ6gX
dw2Sbla/GVKkQXdHDRCx8uSxTY5WS0eXiPMliZkhBjb+lWKp6924hzVsvKdWsNNkuEdTfZcMyB8S
xkEHjNRN6bzqbvQKMMpzCu6nMccfTHGPu3Q1g6ME03BQhhmtULCQRN238PShnEYA44dyVVYmv+Bi
SQwXCBo+fSjRnL71BNO5PVSH3K2QHeGVClLtW1LsXcJvKRIItqzF2Ozwp37Lh+47ikdwKMC4a0ms
BQTGPTL14aCly9kc+E6AC+OsjYQeUBjifGsYPTWIBoNwAbcpMpejwLQ8GptBLt9GI0y2xhS5YFGc
XzUClwkd7J1wYhQ5g3EPlB/lDBJev0/OkqYNZ12Qov2H5je2V1UIcVXJ75lyXgv9OfFsxeEY6iRv
ybwfUeYg9hnnjJt9ip5dMWjL2PPowyUCV0xl3/F+dRWFsGUmm7xu4JpnSwzg2iZpYm0mBtxR2n/D
KK9+wP2gGrO+66PhMQhZnLu1jeTwboqabRz4Zy0iBpwcpGsB6C4I3LVtcPIGxI9SzZnWXa9e2o5c
ir7VPIKHQGcylsZB1j24ZfLqoNdc19xc7i2y6C8IjaiisIMRAxOpNOXp61yJcu5xZORniPBGgPfZ
hO9DEUr7zECwYuc7Z8rPyCtzclumkwprmO8Zzp0aSF8FoV8vCC7Tq/BWAaW7E+h8aXquo8I5F9L5
NtGRW2kEvd/l3csYxG/WCJXm2c3IrglQcx8aO/2uSGOgtF+Ry5pBoW61uzymc6XBz7RyniXB1ILH
gwZ0+ZOIL5pVdAZsa4SplKYvDCWCbYVyIu56AuK6+eS61WMac9YDhX1UlV95Dhw1llptg2n82bSW
wXjxWgRM0+PWQq5Wa4aXIPzwGO1XAOAxa0WTbd/5GsBqF6rjHAxvPc7OTWHRHcotqN6xuSCvtIZy
EMH03G6rbjsklntBqcqiVGF3I51rpvtlOYhoB9zpIxs2mN37rxc8W+G+MIwXwMC/f4kgNwJp29lB
5Vmoc+xOI6nncv31GZZ7df76CPDl7x+ZLho7xMj0dCYa9qQdtFsr1kzCgBJwrNJRJ3IfjPvUDFCS
99yftpzvs9AmDtwIGYUvn/7rJaraezyTYCuSStzNQTdtwiks7iG9MyssS1jNnWWcv156zJ8qpaXd
2rS+rNpSD75OcrfFmm5H801jUXxgd5O7Wfoa2L5NyNbDkhQbSHppuGXkvq45F5rnuO3pAMavxTDV
D80UcNQPs33viOrghp/+HOZXZMNelISgsQLnPLtj+R52yVM1T+19+eUR0Wxj36sc/9/QXGxp7v73
XiPcQfz3V4PQn2xH/392pP+DXiN9sej8v81G559j9Fn80W309Rd+sxuhGP0HOeMGcXCONKQpF7PZ
734jXXf+YUCfcoRNSxbrkfqn38iQ/1A0mHEhSUdINhjzn34j3fyHZRgmKmIhdAOhs/rf+I2sxU30
m6ts8UVZAleTgWNVYIQy5WKN4s8/v90Qq+NO0v+LY5ZOAlVYnYuMqL5gQGsu0vaWdWN7S9AVGbW6
hsockWFG028vmDB+/8gALbuyWsBew9zTUr/HeR994mulA2C73QWztsAbGYBGbkX6Mpj+c5AWXkIm
nnvXyEieLV2Fx1ZGdLuyul24JDB0TXwfpUKDk/ZA+Jd/zS/rekdeLL1NeJ5p0pg/43Tc9/lUfqio
gfBXYW8IgdpbaI23naIzFrgzT0Evyg2Bm9SUy6dhN97+8F7/buD6o2FLF1i//nwFeeMMk1GBaWEV
tI3Fz/WHKxgNlGVJW/aniEceOUNaVJccVjAb+uiQFdFk58on4WYwFINH0WZXoMMsQBlBwn0AYnCs
ozA5IPGwmo3zQ/rh91Asj/sks6trZv0hAVSdBCFJuXY0rV0CPQkA49MIpBMCqjg/TmavjklEbdD5
lfEqKsb1rQKCVhfpmxZdBmxO77kEAl+hpEHnV2HftjLodoB+OHtI/YHYSdgsVGIAsMPqSIe/PDUF
/fe5acmCsrTTnEXTFVrBeBUucen+KGdPItuKJ1zBcDGThwAkAnreoj+ERpmfOQJMHo1XgnClOGsm
7Kcc0dft66OIodotn7Z95jurtrLlS5viCpcycD+HIPSwkS1RHmCpgXsOB6R6alWmsXVRApszbdtj
TuW1oZA7xmSmPX29DJ2+r7EGXQq6x3dtr5ptxMU/NotOsSuj6aMPgn1cPWt+6fw0SdAt6pHO5aK+
6eSg/5rT5urAkv2Wtogjq37SX/oosugqMz35+zvnfz56jqFw+glLCfvf3DhSGIR+D6l+IuWJAqyG
D4kxzQiRGLTxpZ3TjU/CNcM0Eo3xdfjiuzES9MAIuDu4Nt0aVLb9E74z/drH2PSWz5juVUwP+nEd
hJzOack69nPakyApVDzR7ZzQqqc9wLUigznTe1UU2z/7ksm0VuuS3OELZwKSpIfSeDbsut8bhCni
zu+ZklRgqAbgV/TEvAHxbh9GBx0VvYMDSaljZJWfgzKgRcwa3yJzGKDZZj7B6ZzFyXcy/aSrl7+/
iOqvT5+LV3PhMjiGhQsTV8Gfn77ESE1ZGpyyf3v6EMtZt5wJJd4G34QWQbtZhhkMgMKU5zBuo3Hb
Gv5M10KJW6dhX4kiPdsqP9NvX19T38cmam9tyhoWz/lFVAHvkFRnBWThwZJDcdUTuIebyQm/YXjJ
9rK3iS+2QrUy42KhuMSk+Gat9VSbApUCCsyWdxAbgwazm0zESNUP/vJS56gr9Hbmm+XO5NLwWbVo
ez/nmZStZaLTG5E4ks1DDNfQx1eaDBwFK3u80vSq93JKgI+jGX8lF9lah1MElDunM2MY4qUGgdhZ
UfRdo5hdz1aQnaQyd4kICN7Vimmvxe3PYFln3GWd+fqIeJqfBSbQfTGU579/n8y/vE+6kK4jHHYu
V9ep0N2/rJI603tTY6bGMaGujlM9vdP4yn4pilJHa5IfdKdRrjmZ9ai1TIVkQMsiMV2A5ZYsX1Od
nIzYj6Yj3OTita21PcdG2Vs9DtbAfpxnmuwtc/sNxeElmmDS0fYMj1/4zNYxHy3dKPYWqY6O4b9j
cHHu/Kia7mkJjoeQdvOqRDznLLbLBfP29RI6QK1coe9Ur/hS0tm/1VMUQ//e62viJ/7jzqELw9Et
y3FAEwi1fPDne5dJoT+m/FvHKP2Rg+VaYFB0WhtzEXUX9oo4q2AzUKM+DgXHg7HX682wZFrqxQwK
zWqNZ6sIX9GfZFeeQJIt064EACaNVzCFSZz/AHU67phzFecIBhg6h7Ivzk43mPtZ2vNzakPrcXur
OehFVl3RV8arzE7sz8l9V0GVfrdsLaavh8RIq0VBo9AdzimDo5WRF9P3rJNYR4PsoyxJKq/roaeN
R8VLz4lRfWON32UGJBtt1X+4meT/vHCKWwi1AE4T6ci/WKTzudBskrHao24WiBj8RdHajMxNg7TV
v0Mcc+4aAwxusdCL6sTsVyz9nGENrblNki4NCQ3LealuGZqar4Ob5Gs8SEipk6hcD2pwn7PIBLg6
NcMKAsGwYGeKnQlSBiULYOjEMeanrJoILYHmirsI8ALjQKSboyCqMWiLlZu348kFBeMvPMJkeVP6
Dk9CG/TPhKoBzzIbA0cv2R2dtP3vf3+J5MIo+ENdx73lWqaLfpvqzjCtv66LxFXAssqH6mg7GJnL
1hluDhoigsW1Vzmkxb5tU4mJyoYCM2bZ2i3YWuik+p8RDBaR/KhHPDt+LaIrjPGSdT6ABGOnz7Zs
6JUZnKUZzhaHiWpkXigHYvP3v4H5b34D9kadZd1F7o+9/s9PhzGBVgmrMjtyBmKKTTiIGPvqBv9D
PvszR2OG5DeCbw+26bb3QOCfknmYPhwUCJBMDEYENrczieHzQyVQmjO/mb8hpy9wk9b5g5sDd1eL
PYEM6JWOhQNRdnUvo2AVySS//uuFksVZZXqpvFC3Mlb/NU0wqEJfBaVqnvXG9ffuhEwXyXS7/Tps
hioluTRjFG1VJQm+bff895fH+DOkguvCGYAND6key8dyHPjz5an8wHYCU46HfBj0HQOA5gFTebhN
UWIyQ3BXZA9BfJ+hSlo4zunI0GAnYqzeO4L0k7at1UudMKLrirh90nIEYYVmObSkG+icVrwr0tj4
IaX9GKPw+qYNyLlkFoq3nNiku8hN4bVZxuDpPs9ZHZtvpHZM4EuGbD+WRfZAW21LOsBJXyiuecam
tXwmQ8G759jJ3d9fDmn95X63TNNUjiTM1ZZcGnP58z9U4ZptpkCWce/Ymh4zosuj4B7jbDZo1q0k
QqNxplBnvrUMKZmRIWOsCzoW9S+pQKgPIjWWrl697UBc3NK84wiE+EsSZKpozr0Sbmv/yGbC8Pou
/MS8hr2o06bnPjXz/3Dj6xz7/vTo8qvYiqOdLV0KGmn/ZXXTxMS7hJntQBS9/lBG3wZhzO9jjmi5
IbmC3ATrETiVdkQgFULhJzg7CbJgVY4DAqHZkeUeqjvO+Eyd7cm31Loj7O0/QVLwqS179h/XGM60
ug7tGYwGTRYmq3++5k1UjkjPy55+MT5OqLqx5T7Tu6WmRv6t78L23BWPjEU2VYQMUumQAfMVbYw7
M0nve2Yp2N8PlR5tWlGsg5Z0aBXsDETX8dwSk4CeddlH5JG/emqlfh+O3X3EMKlsuo8iNJ4vod58
S8yKTCl/H8r2HA/OGTcwDfoTCZ53NnPe96HsvCKx7xcWhV8xEMudt9YE4h9FoDqDbdujJ2dA1fqn
vNLPenWx2E7ohh3gEZDdoW1IUoTfMhxC9UyOK35s1gwdEhw0mKLOuNg8GlMZ7TiJ3c02uReGuqR9
vsXLSksyWA/JTzd+jxFaT88GvH/GdAZ63b1VMkXxyE4dHxXAJBiYDOrXIrv3YV731SW9FvyyKBIj
8VRbvwaHsTKFeuhvydrzwuahJiXCfNHcre5iqv0utEe/JsjbORr9ISbIugl3lBGJhblt19iruFwr
/JYDstexv1MBylinXTerqJh28cibFXKoGuVmnLXXvkr2wozXIhH7ElCX3hzB1+wyaFb2QqeLUs8q
jJtvF0897TB9YrSMHtY190GidmQxegP2YMzaDpKMeCtU89Ck80HODedUTJCReiLaZEH53c30F8uU
yDXGEpj+oBeDnf4INEZEMt+o7A2fxxmL1daNu4cgMwkDIRRbsaR3qfOIerPsx51lSIS2BvkgJg5G
Td53kbGJEtwBc0Nxh6WleHOLcjXuU3MkBOSD7e1uFoh25XWcXcRfOFmCa1O/JBKHggsllCY00TrY
KYa3YMJMOl+Q6e3MDi0tfevgBU/tKQjJWBmS4Vfa0elw7e/or/aBw2QocMlCb1fwqklgJBYZhyNw
DLv2KQq64zRxuwRH/6UJ6FGjF7cOo/lslRdG7ZQR8tkkGMv8luFBiwxchRPzpIK7Q23cAP0OAvgk
SleF/tahzJm7x97Axorwf9I8g/O9+dTW78n4HLu7Mvho7GvfPvXG2nkZgnTTtOxMD0R5biaE2i2N
AC90D8A0Vm14L4FJVs+YHYg1IjkCA7dUx2oRSrn72d900UFxMVOOOf67/V4EB9O4pvo7+wXU4uKj
T1ZNsR3Qx4HvS3V3ZTU1dRMTkkXjy8/iZ+26JfUl0qI9WALWimAdhXBqmVl2UYZCsr6rBcqzGi9H
21zJ5tqWw4tI/HuFG9L5KQEfjwlBTta0iaW2+jqK+a4Xo8MJwGyRoMhMNOJX7NBP5l7YkUzv7iYS
TtF/efS0CFTn/4o8aYiV0EDMp92eYmlFH2eb9Oa2pZBEo7Y3uP0Tn3ZV/FBUzHIqbIVIf2JCbMem
X9kVnSW322up8MDKo5Qkm7uOj9Ab7yb9TLWxb6C0kD9wJTB6Xy38gho5QisPfYDCuzUfg7HYTpm5
XQ7tWDaI7hGMyphWajkZxsHKzhH9DCfd3HSYl0d6+AmWpUsWPtSdFzB/Kg5FuKuM7dxt52ofN9tZ
MH0+Ya0OMG/xVJC27X4M9bhKQRYmnxGARFzf2Nkg04Xp1iK1pzcRbLXBeYRxFvrAPGsqnCnrlVfy
0B3H1OFig2LFENevgbz677T+t3CCkHQOU3M2p/Yn6YHaE2WsvmGZQTpjeLLKqLxD+yEDyHsnkxYj
RpBsXWRvm7m8xI6PnzKlXhm01NxXvd7BTKi/k7WUwiCyh0d3JKAk5ggWh+T4lj0Ted3VIiIhQfCJ
2ryVycRM0Bf7MZrVHl5K4RlxSKIeGN2eDtVzqszuUil3b7hqq/eiesucatw0fozercB8WtaNsza0
/p1WlE7P7uIK0W3MCZ585GjgljD0IAl4a6mVUUCiRKrTunkTdm8hQFbZWWS5fGG4ePf1v5VOrw6T
FhN0vPwtIBaCNOSGLkur0epT4N/z6YgJrX0d8lqSBU6tScLmi4FmETEkrGKKN3c/SrN/M6mqh2aw
n0cHoVwxYOFKEzG8DYwQ8fZ1xZ6e3v0o9PHWNMFmClsE1x0mVSPirmj64PcXI+4dgKzx+evrxezi
AREBUeP09aTaOpNFPdRAj5jKvdmbJflqMdCVxTJp/fM7kaR8BwKCK9YkH4Q5CM8BNYSNbnFwd7HA
l5p8w7z5+7/59Re/Xr6+9q9Pv36sf31tsnElBjzgrVkUjOUiCAIkzzMu1nxt9ozUyQ/IsTlkZBnn
jaEgQnulahDnGVLG9dcfRcuff72EecZP8vVh3i7nk6KxIQt2HSMox8jpIKbaVkbGvQ31serEJu1Q
wKYANU1jH9cPNt88C4dDb2u0++AdAMFs9XFDjc3pI/DQZEKAGxGTx55d8+wH7T3yDTZWJmjIszvw
DCR2w5vAC4A5W5PvnaAm0s+DQmCrESBG3rffWXdOt+0mibH2I5Y0IloT40W6kbpALmZuzHB6IiBm
P4AgtnLE+nXJwunesH0ckEptqxwTC3LOAak5gYzIrRIiepYebQ39Wu6ailqg2S7LVWEqrxIo0vX+
zi4VagsGvgyfG/OYOuFpktGmRz5CSDeLYLPRWnOrtHi7QJoC+u95PJ8FXWGGHGsaUF4R2luT53dJ
wqmJuiYwZaubyTaLdag95rYsXW9CCp1guLc/Sqs9gpnfIGRbMzhf6XF8nmdtX8DAUmhfwsi+lmZ8
sQlCmNBljsS+UfteJrc7IDBHMpefTWE8Qgf+VnHsquvXtGOf8ucXYOLfrfS5U4gZHeekyDoGXbQF
C3sJtfZcROU1spHTkGVQpdtWpV9vXoeiDCeq12cSHJZ2Ghp2jYbthiywSamNnJ76Md1kVgMDH5dl
NmwydFwTyms98D1XWquy1FD9JbvamSGJyAu0vpUbJm9E5TwWebvT82YrUEMFhDMgEHSZOAx4Yn4m
okWrVABGNLdhg4QX41vSGSdFYEWYBlsxouFtDzQX9xHmFMWCZiWlN6FsrA1shg0UtBCjHXWF5W5B
wHuZJrwWjkqenWZBOQTqUcp3bFkEABFqMdhrE4hP4eiYHIWHfgaJN1ae6aAxELdQg+HAXjti7xbd
QQbh1vaZP2Zi47bGwSpYm98G3blWdnmHKZF6s9hqPAspPDUxxI86P+AgeIRalCQFkUrdVo4RwrPk
qCbnBHIbJSWjipKlAX0pzaa75dfuxpncuhdBhcFk2HO73AOux16vM5KI1jZT736pVp1hA+30aBvj
sbBh9yRMStWIEu06O+WGILJ167I+UH9bDZ6+NPEiPAX+bG5KznyDxrmX46wbaFCZua1jgknRAEBC
UjOhoznYAXyWgb8V1C9uJbaanE7uWFFrilslo2NdFaceh5ids7RH7raguKdC3ZsfSeXv7Lk8z7jm
KhZKZekoLRH6Ze3Rh/rdOdhaEuHNOBtAJmxsiV+1PgwlTjjZr6vuw1XYukvUq3a4cX11P4nwkRMF
jsr2Uhbhc4ZsfygvoGrxgdc87cVzAT+OZtNOmAXaaX7kXm7V8FhUQEXhYtnEuGWatq2ZlgUREFmT
kPFZ30wtvXzyRbDmDzXufeBmPf7jPnhAJbkxG2tPpOJ+8fEXaXqwagmiZfAgZBxgsN5g5Jys9lWb
TXAI943MEN7PuGDVBoodtZNF4eMc9C4+zP1E0UPcC/AyNvvtFMMHIt+tMudtPpeHvnixx3zfx/ON
HKbP1K73bhcdM7e68g71KgOVQ2Aj3pTS8vewyre8m8ewVg81rCz0BPo1RN4At4+3lTQMIzlH0iav
KfB6PfaES+ciJ5CLFCJZ7ghMWktYCj6AIkJRdbKZUchsA1dD6c4KU/aeFpkIhVE2USAt9mhm+rXT
7FOWwFg9MArw9Er7Vrn+zp3JyNX8vTSbjU3i2ZLCAGaHKGU4MBt0FtgXiItNzQOqU7/6xtjkvcIo
WXTTufPlHuENewmKA6A6xewRPrYwuhwNslPfoChEYACOSEvfDG4Q5EtNo9YIwjY1uneS+3AbXcLZ
+jkMj0hvr5xW78wmv00hrGtnP6KMawDsgCsj4HRfIyqeAZYp8V3U9m5qxj32vDVpyDguDM9qrW1V
JJ5wmrXm9KxNN1sFlyTvDlk57Jkzry27u1mKOBt5wpLnhbtIMnkwmRxsfEYmfj1QE29qsyciIEDg
yA3MgMQxy4/a38SRJKl6WKU28YWJvhlRaNd4I3qNXA6REeKsPKNAOe+35wrYEk5AjqoVuLUxPLUC
h4tpnEY0ZCbDD9rfrz2i+mQ0HkOTYsU38FQTixQviRE43kEAx9quyuIn6sEHszJvxEZdMBmjvr8x
875YAgrleB/4B4dYS3cj2w8RGJ5dnuzBc7UVP/GYXJz62f3uDw8xx1Doj3X85MtjkW4d0RDHbWO6
jU4iKp41ld2axXGpkBCl85EFeR8J52C2eLB09aNXwbuJ3LUR8SGsw02aFqdl/xur7rD0GtIC6a+L
6tTmhwnNs26pW94NxxFSNysHaZ7kRZQF6UozKGyk+VEKNezR1IiKION81qatSQCvNaQ3hQvDroZ9
h+JEc8InEJV6jPi2nwg6KnAhTnRAWrLQEjzxmK+t/mCV7T7LPOFztsSqPPnRpQ3zl0n29/TWN+Q1
ritU8DXS6JF0dxKHsvG9IGNEn4ud5qdwcHH8iXQTKmKOMOxUFJvKeEmf6pm9nfgGRx7zdCldyFYI
AvhGpn0Btn4sreg8uotSC7TmkOx6PzrHCzSJf7qex/sldDvKIq+3dhST6z5k+0zpkORyR5vmHpXC
jRHsvg77W6mNVxgPpKWGO3Uj3dvMk7PmK/T2htiI0l+sZwes1RTwEXeeuy0BFNsIiQEaPmmafw41
fVfO7Q6UKm4bCCG+/4Tt/UW6xpUZz60dbZjeyb2JeyrF4dRHuRdr7UOWuefMCHczXE9iptYaolkH
ilyq6ddyOS/XYuNbM8Gx6CvVdB/o+fPkzw8J1n5sZanWXkGnPaEBOKUWNVyKCW/gFFTxgNGocppN
59p73LU3UBTnyClO0GH3wBad3j6MmgP4Td8Jv0Ix1qKJ/UwDwogbugFBc9HtdT8O20xAvMqDXaPG
I371/TAK4j2tld4n7PvTK9z4XQIRjJzx9zK2XsGnPmTCf2704tY41F7LShmJc8aZcSrEOyvlCxiN
LeGda4CJa7SMR9dv3gFzXoOg28M/33HUlxCFkqp4EC05JeGvNB++RahA5rK7NnmxxSe8tcPyrMvY
K6GL4H3sA5TDbvjYMf6sChMWPjz00jzAW7uhk+G71C+tKu5lZ3rM4u/SeN+akDQqsenigCQlZ51M
6X2tuXDr9Yc6boDwWV5cTCfGdXepyG9BHn7koTrYlPrLLS7i4CO1+33SdZ4+qFtXmcfR2Gs9k4OZ
1Cx3OKZkGjjKPjYcCsfxWbA1dhCwc74DXcLPOQ8OhHtdNenjqccYi2aLx8ut9I2hfCiuNaxbSTzB
9yX3gvACBzT0YDW7DsUyHeRmiE5sAVTpiCLppoIZ0Iy1q95rx9i0U3lihg1ZTh67KaU7j/ULF3if
hq99E70hl3xUgdpqpAEyLbqU6il1rKPqonPhyH1jEBrkQJa31EmY/sEHYOZP20mQxTlqECzEWpAm
ZNgeIDesx+NWfY6F3EyD4WFDBDVH/EwyX7pAXGMe44CndDbQRxjnIGTcipWvLMptajd75lWPnVBk
EVoby/HPibZYEqdNYL8Wtjr8N13n0dy2EmbRX4Qq5LBlAHNStjco2bIRGhlopF8/B9Cb92oWs2GR
EC1ZFAl03+/ec8to2HktW/x3jVh1MFQ7lRU8bP9jChgexOC19oaHZCPLHg/yOHqdnZyw910Nl7N2
sotVFq3YTcN4OjGNe1P4vNE8slGqkM8VS0BFZ51DMWWbMlWg6eGc96MPynuPhkOez+ASGlu+1tM5
ijlWKyL8c77iaHen7ee0F5cVedGa/JYJ3sJNCEsAHJphfHV5e2J08ySQKRoAtwYIhiJW7w2oLIyM
r6S6OU/3f7rB4QTr4cMBGyO21vAGsPWwAD1UcZFxhw5HdAf/5N7LKC7IAPFN7qvjOE+MBO9ar/ij
Jp5Spvudsc/S6zCEq64VR1of2LijNmfavhvbWck8m4SpRUl3IamxvjGPmD1PlKA+aV5C9wYuqDA6
m6Rg1PpziKNzF5g/qPh5saT+26GV3jbHfd8FZ5Gbe6MjP40s20EB60eLYPm7Ijs8rJzE+AVKg7mH
xMCVNJyp2tOh9MASmtnJ0UvmHXD2lGpngr9N0/ycpFwTVObSw4flWY/BzX9MufIRS5haAUhf9hg7
vAXk5OemXz4v2/KvhLRajjcH0c1QLWLBk19x2otH1kBmsmt1m72bvEKSIaSIrlApe3IUfmH8UbK/
jVltAlXF8N6xwLB8uwLMzD4IqUOh+iysdkPQ+Jou93BIt4Hq7hoWwZqin8SDVMFnFdGjoUA1VT28
SeqmiN/4DJ44Qd112ezjQgM7weZHuFcVm28RX7F5oUcqvhZQIpRr+zAcAFuhIeVciuhiLKbunHja
3tI+hyq4OSK7BC2gsZ7FyjixJ2NTX8/MKUP6mTLYayUk9hpY5kaGN6UzUEX/lVYWNYQkPXrFcnB5
vOgky8PlZpFu/nsomzLdaJQAE8zDIPV/5J7qX+Fn+R505wZl0O0dFdW41yOkgCZChXDGTGOhySSg
aOIcWYGbEj7cClBgt0lma/9ybLmXZwzIv58YCxMdEv8pkjo1GfTVUmNWhYorVlKjLqxzhyOL8OrY
xlF1rCR6ktrUXJoBsh5UzDhHbaj/uSkTh3KJ78doBvPC6n+/HjCix5Q4EPvkkOmRdJBOybP/e8py
cPnH/3yf/77F1ADsqhtQUMtrsIg/y8uUQYGDr0WJ5bcQ5bTvRu7FvqoY2nG5SQjxr0yukODRMsQn
4N3MV7Xs+16Kx4iXbqxWKP3v0BfyYzu/VMs9Ob8UShdCSw5Yas4K2/InW37UmHek0Vz9KzWDhMl5
Sv1gjQ97g8jAa7t8g1yfX9Hv7zV/a+rqfwcO+nxEBTD6W7nGIOcd6vknTha4k+Wpy73lWKW5DvrS
xCgsSdlJ8C3+e8ZybzmWYJ4Yv3/M8m+TJnHYuonnRvBatz1/nsCcX+u2Jr2njNj1OsUDbT7HaJtd
OVa+HEvfQTcK9HbXt9CKMA32f1v2SdlII0VHoFBC3cBeaDbUHFrZNiHdKXu5VdthLYbxhdr7X0p5
CbSt1rmr8FYnMEfsGHTCX5xed0Nv2JX12wJNXJ11BTFex78tXXEQpg7EaU4ZMfUwbqGMoACJoxam
G6ejBb60TozADlPmPCjnuDGd3RkHwpGXmDQeF7N7MemnUo1OVkFVHjUoUZvDiV5rQFcbFtWjfYik
5+d0pIcyPIZU/CTzJUiIa3Hqy3CfKrwrvfmiqG6ko5+CZLgKp3pBTvlrKYBTilM3YCaQdfGMheCI
Y3zdytKPDWtf76gYBeWd0INLaLsDisjrkcYFnCREB8B7BYsHNUv2euMdTeUHJecPwhyrvvuaX4aJ
Djo7o1uq13AzoNFN1TZo9Q3kQx9z3q53JQvjP41a76LkhL62h27rG1UEp/lsdawa1XiTEtUMrBSG
QLhWWZyMTca2K9yXFoQnlh4CE2ZZiQ2JJ0Yc2y9NqUjYsQcoprM0xCaaAJ+HrOQg+FUa/Arqk80W
zjYrZtMzVm5X+CVSZuuMu7AHHVW/BOyuRNL4BUuYiB/RKdZhdO1bYjCbL58MZ3hRs4nyvPilNTuk
+hRUIXvbSHskVXyed46k0HmReMk7GgAbuIC62j4RF1lpBXTMYV5AMjqZGGkBcrS7fg/RbNV6KVcM
ja7Vcls2s/fG2iSsgASDVrVSCPiAgwnNdYpCSXOBD9QV2EkFV4fZE7xAW3lvCE/nBoqZJCMavWju
zGbedbQO9Ya3jQZqny/JARWZ1Ie+Sl19PY4pZ9F9rDyZPaVxRruJs6/Y+rDTvwbcF5220mygtofE
sMh9GyJBp+r7EraCkkoqMIllQ8LUSvKLWbVV+2wbG+AswMvhIdo41aOQKd7mfjWPT+0pZN+crIcC
dpaDYXWEWc1vppLMLkIixbpxcAZCPRk7RAFCzLKB2FIWs42oGSAQds+D6gdM6F3DD0vgZxCrICJq
fU4Fw4/ZEe5WqyTQKUAk3UPUO+aSEiLpyemzQm5ymH3RRyxgJhmti5u29MPkBQ1BieKN8JhcAhoV
IQxbqgiCIEVnrjehRwODyVxcAYALQbAzp5UmWyoXBwyr49GJnF9s3rCiKTvwJ29O7GwlyD6rY0pQ
6vg7U1C4CgDbuRG64mxD/VorUY/nNJS+SUJrI3bJ14x9cuqLHrrwsydAepIh5cWNqDwmppNaNZoc
7h8LG0BxjkOx6QOdS3S/y0fPn+zgzjxuawBs54dvh55fIjnjyNy7SrijwnlDldVW4H5t2SHJ7je9
HpAhw22EAmqU9dHwvCN1bWvhZmunbXYeYxanszajRLgCGI8dls5vJ6kIxutQOolrV2Dpe95t2CQE
YH2FCUXTWz7tnmt0uU1HNYY2/VHlr0yTULyYKvGykX7KzGM4xBttTBiAqBSAmH4blvs4IVwl5H6K
20Ndsg5x5DoM/o5EezJNRTkjUZrzN01nlIIy3Yg67gsBotoUW1Dz1BNFZ0+M2wat2LRYRnE+hseT
pelfGZRPA8NHlyxtxH5CBs2xa1hwGyedlgMbGTMCHlLm3jV0Powh2hQgmeyg3AfBm5WVDPAdH1Dx
gcIx8HQoEx1RI9h9tmL6Lp6Vwsl3JgXLCqfKGfNcOnC9lI7wQEbrgbEFtQPkmDD3WOzc8ncG96o1
vJWUzeztWeExldXM09qxjm0t9SUCbmrp6rGqXN9klCqH8Kg1LWvdW5BYD5p172VVPoMdH5GlmlMP
0pz6xS3XGtQrMXlgpKqtmLASxm8FhUiKB8EhQfvm5Bl4Yq8B0+7mOHZ1J6y9Lukr6eiyUMZxrXnp
WoeSg0jDObcA7+bBS2aRQj+abbmnEUxLzc5SQxB0ZLPLOPGmkcF7AGAHbtiYkU9P7hBe3SZ3bgAz
wQLZayNOHhVn+tiOkA2oYdXhdyfG1ps8JFCTbUAJVwXYcwNaeiyo1cAzTv1WpocomNpDia1dJPUD
8NG/UXOIxmej7KZ148wDKOtITe2bZbTbrCOJySsdp8PWJciQ6ZcQjrTGGUSpx49Sxq8DMCDDLD7C
IvppUHEHsOSQC/eD8ewaShMLN3Yf846YnBpqnYHrn+pjfjFTp9OMWRqXdLu1qF777EvtPg3KQcvl
Jc6eda+7JDGMT6/7ocfW11SzCyqs1zpkI17GCKiTdY509alRbHIWGX0RoB7Y3RkQzdKrKRMWNiyY
uoEdHn3mwCPLgjCsFz/Tn3irg/BHoSgvrsa1JZcvTZ6cZezs9Vj6cFARpv0MUp/TSgSqELAJAQ8M
CDgvnyefmOy9B5ZdwSZCANoWOZjamIrRatiy5dwECOYgdsgdRzs3OJewRfK5B61A3NXA8CfqcX4Z
9PEQqegVPV/mjx/rCWNn/OL1w53mQNchlKwQwDJCDT1HIxeLLqGkwrxwOpw/9n4WmZwe7uhg8Hny
bTiMe0U6N4tBZBgL3FnKgQj5sSoQTewLWudrrevn3HNOeQk+CXacTNxrEgWnWmUcVtKjIWkSmn4O
gXcciwQQmjzAEzqoIVc7w93WyOE9wregblI250T52RvUa5MtoIh6E8AkZaQNWLNZ5eZv0kCrjgxz
WP4G0TYWd0d7g18BNwKL2lY1cSLVH7b2ok134DuYE+bw57RJEViSU+A8iu7vZN6rvRLdpfxDg+WK
vebK7ABKyBej3zX63tN53z9y581QsDQdxjctIH67qV90GGvWQf2TrYNb8RGD/iw3DZZnde39Mj+9
d84pM8BmlV7Lq7WuDuZqeMETwCKDBiUaXoZnyamSJgPXl8w+VhF1tn87YObo54LrE5toO6m53vXt
XTjdxKBNmKcJrsQV9Cnka8/VXqTon+mqY6qt5pxjivYJqbg6WgNhf83WgHSFus0kB7sdP0hf2SP9
rPEID4BzUPRMrpQ+wSiV6yUcAgl43C9kdjNVz6GUzheIsWd6hoer4nTVb0owWHkFBjXa4wDXxNQK
5TjYbseHod3Ce1BOVR9eMq+XLVdTmG+mYrFIzWPHTwRLWwFtjKGEGwW+6OiVGubcTz4wUDfH4W45
prLt8rQinSuowJNK8uZN+jlV0dz6KXK3bkea3eOc9irGcQJ8VWhnLyKqVKhZtkrm5FL0740CJ1fP
YLRTqolLHY7GJragyAqcbpflmMizhqw4bQOaPYFxiwiYFJU+/tRFeWjg1UM70V4K0NKPxVeje9rL
ckho5WZs84CPEYNq1a4K6q7V4hrji+VKqJBRr1Aa5xszEjG6FFYh7WxDaz3TCzZeIeJPV13Txiuc
TFSUyvy5HGIqzD42i68daPDbpCDgzn+o5a/FfpK9q+DDH06jX80xGpW16YYYWLgfWmV4TkYNaybz
tNhl5rL8y+WmTD5jTTcegYBpJ0fVg7Hs1ufASZvzcs8CD28P6bWCQHpcvjMmFFQGmmO2tgrWJVGt
Z4hATAOLqN1krBsvZswye47vKZYYLtFM2NH543aSRgLTm5xTTwjBV6j4fJSqEqzLnjG7Y1CynlAC
tuk8SHyQrFICQ2obM8WdsulTRJ+mPSo/KnWafAoKTKru+uAVt8MpHbJtlGXlk2pQUl+bRr2i49h4
zzIG5H38BzfLKhSCbqaJe0VfX1DkbROlynuog0YBS1c0z2yyqI6BavG7dwMKTiwWca6mbBqzOyp1
ZpyTDs2+IhhzFwafLKVhwtPMD70xP5Sdat4DB17zzH1L0X5WrArFJoOm9hHN4Fy9h3rnzDwuJf3p
1UK/5DWRZjWE/ppRK7QOwSlsw8JJTkQKNXBnX7KyoBYmAdbPqc94TQA4HASAg0trP2gpFOdQVe5q
C5pdV+BNaU6SXIugbzaUaMfbtldxz8TDHWO+8deQzspkDPM1RCCL+W3TVZwoR00t6CVxGjvZhZby
l0HKJbQq46voxaUgZdzXElEr2zttFF1csPiXiYhymaUM/EkeZZtEipsChXoXt3F/suzK2aRNHf8q
y9vEXo8hvw4YZ36bVLYPWDd9NmXHp3yAeyJAVVwQGELKq3TLj5/Q/IstIXXKU1DjzyKqxbaoop82
NMaD4dSU1Xp9jxkNEU0UKT/e9RIG81pytwfOZEFnvPZ9Oj7PE2/4esAizZKBLnKUbRbm34hmMKQk
59Nuq2CVjxmVVGgHm+WdHe6TxMVe3ejGKxp5n/VPVNxtsynVnwt04iEOrLeagNo19EB/gTay3iJd
xzzVdUyizYr+AM1wuVjTC5yZNbkWqXUvYR5YN71A3fSi/qVlArTSoMatq2TqXlhh3vEYWVdvVLoX
Wgp7cBJOiCAAkNqOh+AUPglOINSJJPnFAVf0SbsHobpMVq9GzhStzgcuQGnHVdE0ucaEvIMbda9O
Mvkq5ndkI9X+Dn6jZO1SiHWg5wnmAhG+mCreYTF09pfJbgHlO/pV11ymMhjILA2Fy/SujxFytfSo
hHl8AWXhbadGbZ4BMeBexqDROhaZy8JqbsQ4rAtpWUIxsrkVoWhvMgvg8afFdDDtfNh6ON7QWus+
WteFg1tmjq5SrYsBA4exNHNmJ6mS3W2giEzuRiqQ5lDEcqOGWrlqbODTo4sxzKghOc5/p8RLiudw
/vRMjrtKxtRhYEh7uphwN7tQ9i+k0AgeBkn5CHG6hKVMz8nykx29M8EI68XPDECNo/cWKRxaQL3e
5f1ojOGl7wdMutNI0tRr6OdoIY+79NK9tBbOD+rgz8sNffD5SsGU7mcxoNNgjiiOSZvQ0ae/FwPk
0imBngHkvmOTzPAuHsgF6g0riiXPQZBWbGjVCo+czT+q3jLfTScsNmXsaDcrbPq9m/rfZwC9DchJ
TpZxjboIXhT2OGOU5jWZpmGj10iYS/AqBZrBpiODwUz2ajm03HSuBtxPVc8wEMQxN+Xvhjof1D4m
Wm4YH6k0fGbXGpwMfPw1hQmwz0aFTWBgSLkGWETBoDMNxYYJC6sSHRIEcIvqGNlBegK0Rlwmydv3
NA5xKWXJVyLNH520P79zxplOoUpt2tGzq9jDxbCsu23I6Hm54URO24owlH2L3XAfAQ4E0C7uqmri
OU1cBgK21TwhVu2o4TGvBsXgOzfREh9+C/WRBdYOVoGTCdGiY5sTjLa398zkTAieE5xn9wzNliim
NvJaVW4+Xpcbradw0LTInc11k8uhQWoEqnrW4az4tpDg65+WWU6brrGzS4oF9MzPtTdkZADkWIG2
x0dK1yFlIaWkd0inCgsq809cQhXmUWkCDeUtpudHKxjJ89TtLsFRY9VDelGZ7l8gY6WX5eFyj+mJ
gtNS3/93SBI12RDyMecEgXYeTKmeZWv+c6MYBbA2Cih8CBQgOpxm9r8OWjUeG5FsasfNz+V8oymN
u7MU97EcsklGfB9f7v1zTN+5nqAYSUu4TuZpiCnG3WSGVV1wKDUY362uYjTNY3omSLekAcawutq0
Vd3cxMR8eLnxPE7tHUTe/w4tz3Dm4wXPX44bNaWMkIUw5c+1iUupSGz1j+WRTtxsUxRO5/cyjZ9c
+1eW6dXNZQc5GgUOpvmGq5+59moFuu78kMo2UGU8oyNWviGXVezTkiVHqVNSJPrU+UFTJBMAUrZ3
u8vtW+WlwMjmL4Sy09ZZl/2xa8XcyUitzt1Y48kbovQWOvUZY46zryk8xbgfaU+N0NQn4OLUCpRt
d5zmY0ZU5HPSPRSMJkPkM4xxbJMm9E/bqtKzIfpLlGvG3Ww094BdEmQARX7XcNCh60zBg87B4CHd
pDsAPIP0Ox+LKCw8l954WVawgmaJs6ipcnfU8YuotfRIGIS64ud2OQDFT95IEpi0uARb1vdoItje
N/0AS2Rtmm/dMDQv/dSGzKVajWyqEFsPbeTkxLVyt1QYiVpgyl9xMj3qUG1fvcnM9uZvXVj13u5S
/VaPTo7wXZvvauJ+OFyDjm5TFxuzhfk6AnjzcSQZr14Q//uQ2o9iyK5ORs9aVnTAQjive5q3tbTQ
+A7M0n36J9FQs6cpIEoVZS96yqxuRVckLeKuDrZrkpzi2UjjpnYFdniQzmynkU5Y7LyFZs9+SaWN
rcOHxwo2Cw4j74vZr9NcnFQvfCSzBiWTBUNq5NNr1q10Unyr3sq939A96YljhRBbxk2Y/fAD//QE
+XZikdpLpswygeJSyvwSmB4/UiZPIrOB2RjIkG6aB5TI8lA0wS6nWPiIGQN+2tTqr/p0zyFWviyR
bR5Epv5mOHRRplmAwzHPwJXh33mLx+SSzkoQFGPnGMdq8oT1sVlR4IFXONHxPrjPjKCd3Bi/v5kX
3MdSc3fs7MDtDbQi6HleXmE9pfs+tgPiHRkDZ1UVe7Ly5TXFnb6lOix+mnKE00hO6NOFp1zcsnym
MVe/G4rVv5a1WC2/mwAm1OqjfpCS9Ww95OV7W+XKbuopFqIaiF9X/MRqq/tiRHZ1VJWFu50L/aZN
FzxY8brymOc4elZcq9bNr8u9MITZ03tYHOHPwBfQqSSy9Dqn2s/R9l7rDSf8dNSEhrI6VWVOOUeI
JVn1BISI+VjtlSWlJR2Bozp5LpqwOv134xIp+H6oVbSJKBkdJctXS0mJDpsM0+8zrS92ZaIZWzUj
I5P3AZiCItZ9N3L703IJCAulP1YNdPb5QqFWbamvlFG79UOY7a25JrfS6BUNCpTPxiRj68zHtLIm
p6Ka4oWOgyVW3+Y1WFhX668BtQzAYI8jK7G9btn5TlrCfZfOxMy5iX65JvhINdigyRY7rc6N11Lv
MsDuPHN566SMgdeRgrXaVpEtJxPppKCEYbmx3TQ4WXW2NZkaKC14Kzx+TRmOuBpCOrWKWiLXW62X
o8sjrL15RaskL6WuZgdrggtnOXECaNvyc9Izj0lLmges2fja/p9Dk1cfnJJ3RGezgZ364AGbN3gY
zhTu6QmmsGI+ttzwwr/oE2svJTepdpk3T2K+caKqO6gCtwlITeNuBZN6oh7skuZGf4lHfIC1ewXy
OVzYHAzfh0eBZ1xKvIYJ+s5oFzT/hCpUVGLIXOuLieCrjC0yldDg95PadlsCJdUzk7sn12WwpLlI
O8V8fqT8hqfRS3KB/PcnpaHgnSkU9MYizu6KMccvnCBGHIz/TPhU9qajxw/YGKSqtLj4LL0XVRBA
Gjxxa3ovewkUSqqIKCQY1Iz8oc9OR603obzl+296Q+k0WL4VA9BKlnonrHsFky4BUGywGARFs1dW
nQOrbA7rU0AXJy0zFVsy3f5qmFRCAsh/Ta130giRomZP1ZHpTfzhQJ9y82p64XzcYyJT/za5SD74
d0SLldAy9zDTKIKPjCe+A01UNrDdjbCxGgaA8yP8ghTicX492bbx6FqMEcsjFj/ZbkrtzwUGk+Fd
uRukanZxA5IumukNy7HKITeX1/GTFv5Q6zB7iiLZPScy6jfqMAFOnh9OMN+xCUUPdgMeZJL3sgrH
HQPsDkO/Ef4QqfkwW0c+2eCkb4llQCB13PZE3qJhSgJHx0yQ8ZcXcrkZxy7feCZEVtEgQC9bwAAe
CCE0xWUK0lKJ+b1U9gykJn0YnHdrCA7hEJX7cdlFoyBBh4kKsgVU6N6Xe0lVqnfaEThWhR+RXcA5
Znd1LCriRUWUmhe3jv9gJ39p0m78WQk72kytxkcugJqMcVWBI5p3V1C03mqJhHMRoG+3rJR6W5RP
dqup9yZO2J2qzXl5NFgaXjcJDNbo6JiCTgQ/xOgoMSI0TnpmhuhOsgYD19VrvFRcyK0gPOuipanN
pcaj1527ZUbufahBfI5lQ9czh5YbOCR4xUsoOkGQW+e6muiMnZHb0SjO0VSAi+8o06Hmpr84bp35
kar2iOSCK7XIkjeZAzBWw4DS41Le6qJpHmbGoCDPNI9A8xhs6rCJroWZBVtLLa0HzNBw0wDAfzVM
FFVIgvrPnD1/MtrOn17v1skAS0cby+jJSvCGQ+v8G3azd6Xof/adrq0o4ZSvNsRrWj47Lmyu1RNT
0Pch299jIkuIgW1nslaGHVgQDvy+N83Hovmr4WBBNPv/nlcAgVYmbU/cxHjX6ukJxS1/jDXDtrAk
6h8KM2aDX04kz+nTDEttei4yCI/LvejfY8tX/3teYTfWsbBJbi5PmeZv8H1v7JInkzJv6hT+Nk7H
xVvVVaC2NSp7SX/zU28EnCogv/kyNz/jyrROCxCGqYF1Znz43Gsl43A8SxuZstAuyPrsl1NOaWAo
lYFr4OiiHZpM2FTU9cWzkEBB6xivy0NnftjO4ALsDixZRTxsKEjIKFwQ44ci+S2TGpNczxXzI7Se
a+lah2oO6iksIgCudwUFJ0Ooyk2gVdjbFhLTcjOgZtdIe0WspMd8iv8uWiIR4coRDV5HdElhj3MM
yEq3gAT8b0kv1ZkBGjlkZQhFPyHQeNhdE+M5G5ppG7mZcVEyKQHB9A5WNlde06In8St79aWspLpS
Czf4rLHm0jD1zMimeG01crVlbAXPtVaz7iwYlkpXWCeKwbFncV58jqgtJQfadm/6aL+lNyWzwh9K
mxfHCZTVZnnYV/zWXd1qV0C5+bNuWRf068gfiljsW9qy/E7rxl0p6uqHpgdbrunjK/TS/Fx7qPIw
qEuaEyIP5LecGAhRmFypMGkh5NjnwRkmf9I0QblVZ58nxFJqLkCcH9Ww9I0Wyo8131QAw1ZtIYgI
zIDqtFQgSKd6GfnQ+ZtbKAamglZxqKTNiY0zNXb0Ui1Y9ZPY+BY0a8dehTqistGleDlmUZqeNnqA
a4Xr+qxYW2PIbtUTzMCjdNz1GhOFf5Q9E+rTYDDliy14qstBml+CbdeMOKvXetvotDm01QnWS3Xi
1/DgnM9368KMdnqj6BXJdz0mx4CCzI6oOePZeQU1qu6WQ8vNf8qybkTSxx8crkrW29UqNoQKL94h
Dh606qn7MrxEnhCPumq1HFmesNzgLAaRPFEmkc0QYoMBGwNGI9a4ELdAwtJMgVOZzVHpbL5LL6tx
Xh73IfuKDDf35Epr76netWXVz6e0T3WY4Pg1EOmtbSiMeA59mAB6nPpZNG905QF8DhMtv/PoW8Sy
aHKcH4khax6jm7V+X8QmrPIO4QVC27cSDx4g8+vEFX4zb4tkhAq/fLVWXfhW81e/H+rMGLw07Hbe
zGkib7V2nLa8ZfN3Xw41SkmnXVLelkcLfWN+VqIDlezr6QHBOrlGGlMxcLPRDxFU9H420mTH4MmP
bNjANGnug9B/0fRl4Q5WO8bWispovKUbPXLzzaiP6ptZ0d7FqEbjEzR/FeF75RAoIBDaH5NciT+C
yWZPprgvYPuKm4qks/o+bvOPcPQhXIfb7xdJaYp0uzxe/sPuqDlY+9ERKpU4fxIq//vE5XGjQiR1
YoWlq2rTPs2NFQb/3PvvWG3QywFxyZ8wvWErMPH31CYLR414U/OzkpmvhRTLx4OOHkOHEqUgERKR
uVIdPSJNjfjp5TtVQ0/Oaf8iCfzmiWnnxlq5VaRHpwjQ2Zrld2hSPd32WDQaNst0EsGtAxKF/us3
ym/Wl0w/W9gvQX0qzMTPmglwNKWpU63d6XSmK6kmBuUNjbu23eoqS+ORli6N7FF+NiR07Typ3uHY
YT0L9rOgjsWGLR4eJ08xblz6SZyyeuckrKXlJ9Gq5qzqOkOlSn+VCfA2pZQMEemrKrDvekHA8Dp6
uCanG7hOTKiI0KiYcGkywrkpPknKPDFI9vWAWgS+JWnAZNY/cL7juR28/kxRNn3Gbv5keVhdwti6
WHgK+XMxn4mLlv1W0u0DGx0mQqXP3FcVfBefNvc5yoZzlKBaBD1dGQ3+4JhTzaquvB9BUR/iVnud
zyU7NfA2WVu82wMsp07kD4u3n2WY60z8olvoPoTy1/wnTQyDVWRBOFzFVcQEMFx9tDaf595Gyxgn
55r0CtkPqVP56zFknduJiex5SfA2ddpLmns3ZmzERgQMZrJvv/Sq++B8RoOcMjzIRhe7zKDcnvl1
Zep/jMj+UoqPIqQzOaskGcXqqQ4S8lbNGnnvqy/kV6Wk57JmY+lBpl25bevzk3w7RE5RxKHpEt5M
APAFytOqZqm90i1acAxG3PSHMbuGhqGQZGtq+9inyXqOPAfMw1OKzVTRY3iuGz+z06diMp6D3L6i
mYF1RbuqKoJf7RC/VLX+HntDCEN7PHYONup2fnM7mX3Xc2VVhWnmGyAJk176VNvd3GS4eZ5xS4sG
V1VfrekMP42kCzDrkLVw35jAuWP72XTen9K0LIw4JM1JfdF85Kwjg/Ep4QUZGr9chSxkmPuVMSqk
k6kCkFrprvQAPLultvtqKG5IRp9WhKsSdyWXOYpU6df5CnVwRxWVs+hjEtdNtY2S7qO03HedYuGt
ZaUnRsliFbnJQaN6iqpuYjDZiI+JLdsw+9Ggza5KKcNNiRZQlHiogfOHlR1unJAL5aRqp0K9VWVa
bc0x3XlDBkdk8Ii3xNkuwmi/ApL+YL1xjgN0vrptCSuICYpwbV3IRIaMnCU2rg1L0Xb2rnQ6kmZ5
b7X0xbNibTs20CWQ2ACbm+4pnHpIRjbpTluQ6tH4q+U6viob6p/Fe72gdNMewj+l5QfYpjdcPUoU
sowzGzMRmF5HPsslJw82LU31pLpx5ZeiYH3vkdalp6rPCG3jjCH2niagDygpgL5x5r/G6WeeAAoM
mWUbYtGvqfrIwkdSQ8KPm3gTT95FG/jOOZJaPn15eNhwWJBIjqAhNAjqVFPwlrHrrSHYUo4kGXUi
zIO2Hy3CZkOlausRq3uV3QL6fdd0kL0rUf3HZeA6Yx56/Ix5V+Rr+qr/KLbykWNCgeq8c+36OCKW
0ZIgB/tUWPkBXEq6of6d6WWm2Ks6N39YgrNhqo+/QjcwCCaq1oqMQbWlyhMdxTRwI6oKv9zEBdcL
dzHaFatfhEl6xXZGAkzetGGiQ156rtL2ncXTH4KHT04UfLHy3bmFyhWfYLw56C2bIDos7F/ko55E
m7wqpLnq7i/yJXssxdKwmhAsSaKNUWC10WnnXIch0V+RMFM2innc0fyUtRR+X/JHUSud2mqNXzCa
SCmKX2bWfI4ehBBC1ZYESg2z6ydhXN4LHeVa5PAOQD13Rf1lOZm2zrP4EZiR33L2dWwcnSJyR1+3
qw1Fy+2Z0dWndMDUutEpr8bUHwVWQ6rdOprdw7Jlem0374YwJBKB8QcwhLXOCeQOI2lJr96H06Rd
umx4jrqGIDFUmN6gJ7bJVmNgG9vESWAEgRZQHerNk//h6jyWGweWLPpFiIBH1Rb0RhTlzQahlrrh
vSvg6+eAPfP6xWwYFEVKNGChMvPec7GewrvTSKtRhR8H0UmSReLAr7BceI2F81tT0xtKdvqlBvcQ
wO3IcRT+PAT3edEf5p7Nasg4fUDPoY3zJqDxlNrr7CJL8dFbUFUY9t2z5TxanoPKEGKDT+PvmTjj
ZF1KA9goMbw6aAKRmD/GEtcTYXY3l3Z5naiXoES1NIbMx4sEF0eIwhOcVydNayUsA+3E0LDXnb1v
xyWaF5bvi0bcrmg64Wd2d5pE/9wT8poySVRW9VIXU4g1KtkZXjdtXCHJOwKzLFzpbJaMhIysaTuQ
e683f0SLXpd0rBUWZbUiX5DGpqhfNdHdN4b4E+aB7fdFDtnJsQaILZaBSXS4Dtn4Z6RRLmyWzSjL
39lqvHL09FvTah4m9H7GrOt41PvfJl3MVWWMuO3SaiXIhFoiOrch06Yjgvq7MQ4uBdrLrEFpapRH
zR3gvBHUhCn8t5lp7Xosc07/2jZiv5EVmK8CCxAU+4H7ETi/AlJU1wVFWftpM5X30954hTyYr0q+
GL7q+l96S9BSG0znZkzuwx7DsCeqBukeVNBtLwEqotVqiJee8bUWNP0z99HTov5S9EGxmejA+mDd
8CJjmYUApdDDC0TADugu9j2odZB9gBAJYeoSonwxXYzqSapm2nb984Ag4oBYa5xJsw1kcVe1OU7w
hjZBFCMuc2b5xuEJY9Tam6bprbqK1lIS629pHydr5JiMYauRuoGgw3SKZuTVYCI6k2D1QkQE8gQK
5Xy7pGa669Exo4uX1d/RQtArNIn2rZ0vyY2nt1wwzJl3CDI6P0mb9gJNSbDnvRAu8D22qnkOnQto
Kn2Jsd53HU2LJNe+AV3lYUkOdU0ePLTLeBXXFjWuLimjuiihcki3xlz9FDKprmZnNHgaSqQ1EAXa
slgzkI+ZIfPmDeTixOC33Kj/kspmUtO4DClJMRjHi1lzhJLUwYJbyROiIzAYLKppxj6wlQnJidY1
J7meONtsnyL0jq1821ZOtnOdKIErg5wfJP9jg7oFA1ZJQAKiBF+V2a+MldskSWFXuOPesT19pzfz
rzaqf4sJA4hJVexX0lgYSbg/08ik8R51NeK9jMMZqFZLHMsp5OQcdeMX5RzG7wBCXNc6L7boCMoz
MwSy9NfHUHuuEzKNlSBS2ul/SAMc/Ei/a7II6JrTfqiWZCxE42FlFStbQBTzkvh+OMSSgOtBCeqa
jn7yOKi3hBjnlZTmtLaG+Nq11h9oapk3fKRy6Qq281amsYlOsOEsPyJXHmKXfjsLhA0Jx5PmvqCy
CaacBBLBRj3Tt3kVP4W1thMhJIpSqQYCmreKdbyDw1DMxwkxOKoiQIylbhO8wBRkJkh15lgHWMcr
Rtm+ksPMDHEW36C9xGbWuhIaHSLaipDiTauiTy0eF/X1WgWz72njcMmT+TJVVbvRNAQIbDYq8n62
VcXfBuL8JXjcMCv9mBGdoipcy0X9MJfmj84OrZu9L6cyflxbv6/wImGJ3laKXbAzUVY3GnHKIM7c
IESUUZAa0gdHBjn7iPbFukyWaNOwGDbEdou9DMSrN84a6dvZ1erYms5u9RNNNLhN0jHlTJ8j2grR
H2UPNsnIgy8n15YMsT9TPAcbve3uAXeXi3GBHWmQlKt68IYX0qnPYzK9FbRNACnDOO7rryqKhnUw
EJjhFFvV+Rbaj52hIUx2FM1wglL2RKWR1WsyOTBp9Pt2TY/OXIID3eDebhsGCny1fG0Zcrol+3kH
wF1UPsiqUyc9zc9GFHIKFsMbvITtFLowl1LAVo2TCXAI6DkL9TpKMr3gfMy0EQzEkK6R+66dvEVO
fYaXaG3srHGAWNUK9wRGX4P/XZLe4jvWwR0rOJ8VuHPypwrVBquecpEsVvEaE/ZGPwJnRIjO4+RE
/MuqZyTR2xlGNg+A8mDQI/UafB5Oq8uNaXOeg2uER9ed8WiST+SmLY6K4eCUKJRLh0WWJRI/ACSo
zjIZA+ETHwbKMvDci4sHOa03Afmoi/hc6hbZQNawrRL3FNP2P+Ylr1iLCepd1JBhOdMnYrneiPCF
aSJo2RRXqSirvYocPwrt9oQsjXLPpPr10mKj14lHDQ3NWO/rbVDZFpgf/T6Z47vZM7194eWjT59u
2/QYuullIkccqIQHtv2eXlcHEz+b3zk069AmnEek6nS579yxRCbfsorlMl5PrGsPnKtR6MIeCSz2
qmFL85C57+gPNaZgj571QUwcyeTQtQcZwWxDGeqtmiuBgyBTQBQzl6TY49DrH1hxkKe0R9GYCG5N
dld5t4djAaa5Dz4BACrT+WXQIVrpnWquM8ltO9eFK++W5gcFCjD3DD9vWQdbVEKa3/cN5X5XfLX6
rDZTysa/z+kcWvbBzByJEQ2WVCuZQGVJfVVO9WMT4VxW0tcjhfslZ7KjofnKXNfYgILlsNDomqtO
EeahmTicADFoy/6sGAns0uEyGsL9slnACOm0T6nKVobTpDtdcy9WpdVHCyHvaPIoiEouz4hwK6Z3
furp+xg9L/tsciZ7T19BC9kZOcaB0QjfQwY56y4X9Gb1/A1E9LM32BenpxiCQ0Of19m5dBt9mYIU
JlUN55huvGWZwhvhIMCTiaJmWHZF0KsISUBLvIRBCYTxGlJ0TumvzBaf6lgUG/gsOAxm1MuthbI6
/JNM3l0A0TXqyKctCD1MCvZ1kGcrzGkG+m1Ie/Hc3mlW/keoBINwziaXnsM7SvR7VFnNhm2q55se
aybfSAwNaYQxKYxYh/eBzgFTDvZvuBuHqWGEUE0dswq+wsMAs2WAiVTytd90jWX6jh6OK10xdKPx
zNhmibt0sgcHN0WrHASEnvjJTE6UoXffVjYoN3EoQ4nXqkJhqDzsUvN9YYtHr8jOeNUKAMxojjyi
2qR4ZbW3XSZTSUuYXWNxVBq2vAuQZgTppZfmmxh1l4FpfGaEeEgnohfHlvwbaX6LwPuOPSiWkUaI
qA0XUtTI6IuLHHDX0Jjhy4RgHRsH3H27XxVB8MtDkwaQDs70aPyuln8X4ur2uzj7SAkNXektS2jP
+J69g/ElPFICRfDHMQbJ8TQeElIvsYWDc6SM/8ri7mlspl2LIo6hKpt0ao2d3bqvbW6wh+htvhPg
ASWOZWH12t603ZIeBB5B4X1WXp4SpTkdPE9BtM+xJEs7Rvii3vOILpOXE//pdfCzi8q8E1nMcKTN
ArbRf0It30+GlT/eLhLmCbsQxSEZiNzWUmnh1REIeSdZH9hc7nIBSihKMdWBBQm3YT4YBJLnaJUn
0DOJM6F5ZSXFPL9wdhR8gSw6Rnl6X+t5d+iG6L6McrmHYvdcLeLSVPtG606pxDmCHjkTiSDZZ3M1
r7pOSYpAsla1nKh5cvW2IOLmtbT0t8qrtEsxccKN9fCsT5j3NB1juoT6NUxOumkNPFmhZMRvhM0Z
n7LuQ/LtD4PjfbjVGSTNu13MwVpUua/oKh2YpDxncf6taEgNnXqCvV3t4Rg37PRH8m2L+EnShd1I
mFTzWO2glHAuU2xGaDB/5Hb+lFn1ySGQzOzBbROVS9fEy+81Io/EOL8PniCyKrnYEgBM0uCdtARm
wrRAJsP+l3Wqfo+z8gqIa21nrwYax7sZ67ulWZE/obDkzCORZDXHrAUmGzO7yBRoMM+D5CIGMhGN
CLsCwVBu71mrBjrjLAp22H1+RH5wEVpBMayHm4APv24xqwTFApqiV2d6sHKyN5chehJg/IhMdV+X
5We1xBM2zklDHrUl4Q2IP88EwWxI2jazsgCCr22t9dFDJpIMK8sbliRt8VabmBtNC8xviSgU9iK9
uPwpR6p/8pQHRoPDG+6BV5+8Zu62y4vqvdzZmjTMAiN/yM0kYGCf/GoIm0CknjWQScf4XRWgbowl
tB78oo1X38LqFlPJEE/BcGc8Cx07bdLZrJYERCClIzr9HDhFzAQ8+gwtwsZBdiV5voDqStK/NJiI
vcmaZGIS6aqOtHjmNDilgYoPFQ1HaQ+fAzbktGpRjhnuVx+EXxTHT3Hb36Vlv6QmrwgQw2lYgJie
jeGNjPrPngAEvyroIYxNeDCd8GkI20NiT2QukjJdj+Yl5GTKUjqYKw8mGdkdgwifLfCQeqE95w5n
E21xP47WY5LeEyBA4mRAiZzK/myVgJWjexyspzZ2NnFQMO63fqG4h2xB72wzMIJLU1pDhvnFUQ8G
VA7Hts4OyJ2ItJ+qyxTvQq8Pt3TLq3UscHS2nflTx9EWtuKRMQSd0ey7KWcKgdoyNhDJfk8JDQm9
oSII+aD7nABRO3dbjG72Cbn4k0ycNb4Ueib28DDWzS80lEfkpLo/FKXcm/T9iqC9M3Sc5IuXVSDT
R7HNMlyP8pXRwDYc2++2YqceN/WZ44eefHjWGuaqbWd8RDORrnj0fMGR2vQXwxwOYo5x8CW8240x
IhbGgKqPMXBezsxD5/zSq+m9FuTRWxmy9eYtJ44b0Cfd5AlNdngXsLK4kfvkOOZrpwNy7dvX0A2+
qp9psp5U4K7ZTp3tAPwj3xG+vYQS4gE6z1F8nRI72wL+ea5FDrG6xTpQT+9QV6GI4euEokBPN+xQ
5xjnnjertjf17yAKH0C7XfuS9aBYykOboYXglKMazk4BBAcmYOuoQqm42GZCx34unZm3oRPzxlkO
kASjpKqNdzKC1drrjQegLx5Reg1I81rjjbBeIY5/2h9N425jFaGOZfvmm+Xw4dQg1VIcocapCzj/
SNq3Cy+OIhU7exH2z/FovKn0rY9+oF48OGYa+NeksXdtqKA5SvUCHvlQzPSFsRH5LeISu5qoOlkP
EMAmFIVa9+ronMWiePoVoSnbOsxPN8Y0nucJLunkYAmg74YwkN1RY39VVkP+iletZtypfL/VqU+d
1wp3JArOO2rOwe+b4hJo7R9ETdtkSr9cE1SA7D/FtY3kvrPUvU7DvxYa39qQ2nsSGtycEtzK1H8N
U/xDN9OBa1j9zDLnmMG3htNkH1rTp2Kh3c28xyY1sZp/mBF71BE0IgvSKwdrqb8Jol2lOZTFIsjO
UfyTku1E5iqkZztoGOaQyFe6NDMLGrxmQTrMNAWaX5HxNzdbWvEcNiT9OpnFBjTz4k1QSt46ayy3
UzGCZ6q/jYqdasQ6E01yn43zL5KlcS458bYNqQLz4lLTMUc5+a0qcTQKRK90BmBbg6Ys+XRpIUGQ
nKiWMZbFL/QWLq23g5ObyhHhvoCq1k4mnSb6AlLQO9GRyOHb69+dBKYg0MSmTTkTwnWkBbGzYX1s
hgwuYD8dgqG3OGNg1ZYts8Nee9Pz6CdnVVhJS757pc1+nkxJvcTcGw6xJHIcNIVzqOg07q2uvzcG
jO70ywjAbcJsZ2zq2sS82WA3rr/DRWpa0MfD74W6u2RFjgoTY0dytIV6z0zAAPQG7IUxM1ZL7m6F
0O6QRDQl8eDl2AemmJ0e++e6iqwNJEaWc7ZynSmPfLBYFO7aJS6sIU07imnMkuHqENyoCY2j4La2
JCdOCYok+Jyn6GqW78lH0M7v/ZAEACUYhIzOg9T1YR0Gw6Pel8W2z+VLYI8vyEbxkxQjUqLoZJnO
fWwwEdDRy7F16XyC68/E2twZXrDGJYqzfWbrHqCs2eXxY63pz5ZVRejt5Uc4sEmB7nA3J/ldTAfR
92LnoU3NJ9H7bdsWqxzP/pbIFnx3xBaUkbTBQs6fJG2tYKtysHbfdLU/MDo8jBGdRoOYxfWkud+y
/EFy9l7QgKMU5jYyd+12XnaswE70kvCgBiOjjJxj0fF2yfylKdGOJJm8t7BJa3l1oM5512Xe+iVb
pNXgNJTl2bi3HBr/Uk929A4QlJJ0KBwT2GfKMAWppsGOcBUjUVonpvEIEFeuTAjzY1cc3ASMhiSY
qij0L4hWS/brohRniXIzGqaELD7ERA6t2OpCkBEgC53mN5MIuByp9aePI1xYoF4ieE5dw0y40ia5
cbEgsL8CCjB5yCPRjCWooIJNPnVPfKEgkETWLztqP0xqwVMN8qOYEdsIbYvvjIULHZ1WswjbmFkZ
PGE30J484k/QeWyt9lTG3XuZMGEOVbDqUufNqfu7RoWchHCq+ZHK75zRvvQGIuWgIp0896jSgrp9
0dWRgPpPJl+7oWUcR8s8w0Eop/hPZsc0tqJqJMgkvzCQOodqfB6hmLAxWOhKCfw73fxqaGJoHb7f
2IOSiNd9VRd4x+3kxCQr9hu2wqIrmD1UwUttL3muoEaNhulqY5Nv3w/Vp26VR5prj1OTsIzUH6DQ
4Y4P4XUh0c548Bj1TetEwdvAgSfNY5C3v7XcI3bFuQtIvOxSsdKdEFZpzvwjiOi+FhU1Z40nJgJy
6FrKT8r00CvnixGaaORdbNTZyk3rGvDFUBMsHv4yRfFCccO5V8MGHA07BHPjysvlfQKeaSfG8ZdH
B90Nk2uoVHXw+iuzlHk1LyMtB7MhLYNxY6rxJXDgybrlst3K2lOzoan124NSSJVNVJebsSAyn2Hh
mRlWAq40aw4ft34Lo4SYLcd+GGm5YHj/MoVaS9mvMjGoy+wUna+b6tsNjdmXLsVy4BavbMteU7Yx
rqQikNh/EX+7Iw5KFNGBV9zlwt3WCMhQUyDKiLyZzkvxi5b4JbNesM2EK8GU3qfG+zPYzdnM813X
l+BnTXJzoxppZ4pCYU76e0crd2USn90EH2sx8XF36R39p5+Kc5BPWx9vxFsxD+LQ5xAXdT1HShIS
GUj7uaEVtSp1bV8lND5bwcIRMQKXQD1GqFn0vNzTkCFJGPtPTsmEfpM8bnI6nUekP63dPNNvd/aO
0yLhS/tz8BPMo3jIaWe63TO1tYvd8JFMogW6CAMm5xxYPI3JmGMMxN48mEzUCoMeNri9me/hGMNi
ssC1gCaQoQdsJYXjP7RvtoauKMPQT2s2i898rXqMcmubg0a0w52X11tOQeaWgmy9tJDslrFRGQ6n
OULLKSxFl1uXj22kHxKnz/aN7F9Ms+ZbZbIfoAb9jR7/WcwIENw+hD2ScJboQhQ0meCY6GjADG8g
q9kOuHxNI8jv+MqI5kAvAurp0EzdjnITcZXaNGww2chGb8Rjub7usvm10Xx2cAP9Ik4HqisXEGqU
fAwyKpAQFOEygf8UPe4auvCW7K4uH/qcVW9UvgT2zMORsPLf4aSPfkcIRg55x8/K8mmSZ6OdXAJO
EDILme0HvATxxNuoPBF/JoOmfFYpEq5rtpXdWGxps5UBuRpqb8c2SJeeXkV4GXrvzFrFwpkOhIZo
J2PKXpMqpTFSvbEz6w+ZPr7rI+oxHOVeemoqmn6ELtPYw60bADJssh6+Npi1OI63HiRJ3xjTJYWG
PUcsaMHNBfWPT0D7gVjwnTmPziYLFyxrXz30AYnQhU5iF10seDJUxEgdhi7lhZBHyrC2Jee7836X
ggylqnCTTdT3D51o+WOUWWh7MoOo6Irg341Dc39HTtoTqGBoMrGGTALZUa6XjzOyxdVg58/6EB/G
kCh5dntjPf+2axCnSfbS5el3H5sfneDLJjLtJWppy86d+rRD51OagFuT0YV2MKEca8vRt5xs/203
GqBtrVlnlQmZnPS9fKLfSfed8podPSWZNOZ2q1OeUsd/0CXap/r4SpvI9yq+N2H2HM/N5/SlNyNN
Nm2duDu99Axm7u2Bbb5HIBfdQxBXyLwFBsUaMRu8CUbMGy/EsAciZDuCACmnBzREb0ZofpdT/zzP
dCsLJ3ttZPLctS2uWeFTM+QqOY6cpifdu8x19qFniJAcIwOyp0CRV9ULRgGGAPZOdLm9c0hbmZm0
9W7s7ZxpPNmxtTGwwOyAXp6JX/8O3UKRnUCOGVNI1okR3+TS+cROioJ6pF5e9w2gdwFQfwxAxwYd
JCSDzT9kXgQjWb5m9Hnt4mrT1O5XYXkHU9Z/6qy8iNZTfpszbpIHg6J6VdUJ/LnUhaLFmLUiuqcO
1QFf5pXNNbxvEnJ0vbpnOwMPqqMvg2qZ5h1nZaKpV3YLJk/mFlPe+RzngE6T+qImvksYzOiyxrAW
wneJrNhPDHruEkw/O2fCrEBT7wbOaIyzwZZ1eO0Dy/6utPQnde2fCaRd3OHucWk1d2+jwvPgJeZD
p9GjWYICWnTcPokbzOWNeZ0rBN1uN62zwbVWXZu/sTOBY4XMkKZmD2w8I6q1WJ4wKU6ewnc+yxcI
HLcEbThAuYObg7eAqPXc88S5sSOYJbvYNupVrQgrCLEqEndrsPYOBrqW5MsSLXk1sQ3pqhnXZtFv
mqEg3m3G6qCBuQYcg1mRqQxb/bXRTVezLyB2WePnnJbPMbkivzDnRXuC2OjaENbKkktGKSDbuWAd
9MAN2TofCYGbd9iGQjLj5bnM1JulW5dedz/KTF97gfknLZldTlPvrdpw1aOHWRvuIL8CMNHLvsmA
cNQWJ1lHL5i0MNVzfsiib30JTk/nd6ThP6ZFcwExzleeTW+KjHEmE5w2hBESX1ABywMOlmdU3Y2N
KBBxA8jd17E2Hl1b06nLI2iNVF1BWILqMpTOYlUbK/g0fA1oea3KwLFW5IO+6hPsOZvRvNnhIUBN
HDAV6hqWkS6tX4YGI4vBea5m8jHoX0UzHcJZthvXmu9Vx9hQj8izRcpRQlwrti1RYms3QZofI+WG
2/U6R1m11WvVr3Xp9Vu83d/ZwBlJs5l7alRaMYDR2QBcGg3PyKfWescfDBL9weYFwPyx4oOQtI5N
djP2PqgnHWvF/F4puFahSd+cLcgPWCeWB+oOZViIiYZ1j2RkNQ8oFPTwq85o9uu1+DUbFLNA7h4G
cuHb3rkbFPytspsHWk/MgXCC2J8zreSgiOG0uLTb49RkP9G9ubnZcJ5kEE5EFGYjO9XAEOdbp23V
unUpjNIWcB5NPUdPbDJ+KOOniVBdc1wAKvSmVw244VVl9t+95gWXxv4sW7rorullbEvm36wm3R2z
q22rgKnT3o21Pz2/5HPu8ZmGDKGH0LB8O/IoLKutUSBQEMBOpmV6IFtDP08xO9FMPESFnPaWXVAN
T2O1cboMdLkx7rClNdtacwm4RzS87zg/b0SQfg5mSBhIHtBjBcxpw3B6LNMdiG0Vm7MfBIAWRXzN
u/anq/USwzbY6cmbXqWCmK5semyJDUQuxOLbm9Gi16m6PSNaQBHgnHU2YSnq6xXqp7mJ3nILvbc1
6BFhIfqZ4l1hRUzoRmas/lOaMHyUZ01LDF8O8qPzgJhlg/rTiYlmLAeVhi9Br+hVQh9dwW0BCt5Z
e1XbNTWBHW8NhP4c28ZyosXnkIDPK5q0pEXQn6m2jKgsET8tsokQX0nV9WcXSpTJoH5Tkcezbcb6
mLT2RwbYg0Z8c2fb2YGc1BctYVRjWlsCP5cGJ1g5xzTcVWQk91UHQNukGRKintvN0DJ8fFssSOFW
LUMYdKZMmJoOX6r3ZrvssPWRslG45p6euP4w6YxQEVoenLQLHky8L4jZIZO5BYB2WTvrwkBHqCba
a1j2yERjzUx4Y8q5is54rpl+A6vwo5RTJYfQbAS8GL1w/HxkEubRdTArCaopU8+Fof+Uph7sDEF8
BjC0ifMl711fsomcyfACfUSCrpYwzm69geASKoBWY/d2Mjkk0zgpNnY71cfGhnx6u7j96FZNteTi
PQr6yPCmLYbezhKx8/cqzq0GlXqJjGfAQIDNDlVqM0xczqHArxk4FO9tVyJPbM8I5LRtEpq4WZeb
bhdIxynZbOfk9sj+7SUu599FtATjJLd0HPKX99heV/2CDsUBDRj0dm1BhP77sVxAVxacZs6AKj9W
fEPTv1f1hTY6LRdBHjD9xnhJlQoa9Xahxf937fajWMCpxIh2QOwOWsn5psqBB7J55urtgjAI8j3s
8mov7Np0yeZJOLn5NC3J9F1mqbeLLiiav9dyIQdjc7sRk12LkHe5U2aYNU9o+syXL10TuSMscvW/
F7YdU1SPZyuPNIw+5rfMABx6PEPKDGPl0RRjgyCBRgaa3vAk3IGPKlOkTTEZsfOSbmuL6DEYGWI1
Lkgqc5wJDljemdsLvl1jq8Ob0CX3uuaANcASOocZULhjim37iKJ16zrqlC+f7mC/NC2isShEiTe5
K88qKxj+qQUWILQZ0xCOCB3/NGq863pM8sW/T+b2ad0u2uVzCzoiHRAfEeHzeTsO4smWm96wP5MW
HX5x0n7bIb0IxZvkGk8TUtZ1XtbM56jFLeOHhuhvsus0vOYYXTv+yqz17RH8FL6ueqE+J//vfbEZ
n5Gqu7+9V39/zXybk5Yj2QTWnWIWv0B6G92BH3e7OqYmoNs6H1uiE93vv7cN6HT+/rq/XQ1rtzze
LsZ8YT/XLsKCG0049jqR8iVbDtjlMHXM2SPiLX0zWwrPvwfT/z+ubgdXkObBFoLdmXNkUL/fDslu
MEDelhBfDJUkCK6iQ4jAYXd7S8WNwHt7s9V/vhp/vx//+bFoc6SqiDBcPtYcVMDxdq0MZ9p2DXNG
hBG0ROu2Of690OX/Xru9Y0wTGPc2TPCjupuPGRun46RSdEzLRepoHRJBtiQFuhgqbqCEQ13HD91y
wVihXwkIOVvbC6gbJ5sowrrgPAmuKXqQU8KHa9YJg2zaunFNa8RWs4eVUrpXZkjOeYynY5db1qqX
UYeaCdxLc7ugvx8xjr78u7+BTs03u6Q93B5++4UZCeIhCtoEt0fdflFNcbdPZhKnjdiwTo4lr4Ee
ymvtmYxpaQznBTeRhIaqxgP6ann5cH+7RxQ08mpb/Scy8CVC6f8emfewwsOK1Xoys3VF2/nB0UT4
4NajvqEl1P29bTRU+KCJgpiXujTRevPj7YI4XHWy4M/cHnV7PNaj9n7iJNH/515/74rHqKjy/hLl
8VXopXtK6t6+kmyJMQFbNHVyYl+j5bYJH/QmZ+i9nu0sgo2T8KRpNX7c7vLvfm58ggCp3d/+0DhT
HHMAzBs0H+h31TWuHPPvP7ndAReOTUriTAGHT5JVkH+nO5XYaVlIeCqCSXQBEZp4vQzotcfuJtPJ
q/IzJ3WuttYf6zmwztPyWNZ356qRAbDKMePubrfdLjj9OmxxaAT8u82Ykuy87AenuA4OqlZ/6EXG
D5WXTteq2ij6Xg8C4qaL/O4Czta8uu70lKR6ceq6yLrebuonpoIeKVFrDanH7abbLxOU6wfXpBi4
3Xa7kNbU8mH/9y1aTc0XUlLZJvE4/+5ajC10p0oxw1/ucvtF4pBF1bn227//frsdppGfNh4hJv95
VpLNFy1p5vK3e0zLk8+7rtn2rgYeqPLqK9TlQjjBfbVcNAJerU3y3DBjABLh6FyN0nOuOivyqnSn
Gukht4F/cq4wztVCKmUSttx2u5CQIk5LNjjoiH+HV6I52cW1JQO300hjyk/r3ttoM5DSeiAdErn8
i3KT5KRQzzMVRjzQe8yHFTtR2N7jtauf7Gh+ajr267On1pj+vtou1a71clE0KtpGZhAtrfPgevuF
XpK3bHrIdhx0tDgaVJbeKTUcbnf5e1sTnGpq/uvfnxLNeCDn4jSatrkjLj3aVxpBG9iN5wuyAH8u
iZ9ZJl1xOZ7DxvnijPXatkRsBZRZiYpR3reM09OLgxbDV5oRr2U7EvPebObYeE4GU/plzSxWGeKl
MoN9CzC1DXjCrBq+07i+66EkaeXdiD9pwunWqfCnkrAa48qL123p+jUZO20eyG2cdT/B2B8SA8NY
HQeN35tp48sy+1YpIaO4egtT/XbrTAcEfggLi66XO5CuHlRftjSsvRXGRH8g3uYbfcdS7RxnNusV
f+YuV/OvUCOPlO/+aULDUWPS5ertwu2Ezv5u9LTV7aq9/Hz7jZOVoIUgP3fp/dwqlo3bHWSWBP97
39vPlZEZQE15VPOfa0ExT8c5/yGfhLix2y//333//ub2CJG0hMfn+qHWNKjr/+7995/2UKhR0yx/
m1fzmlVdsL097r/++O23f5/YDLjB6xLiipenRGPT8pvJtNeTCP7vad/u/V9/9u8DE6ur1k0V431a
Hvnv+Rr/Xvvff/nvFcsoabDsyu9/N/3XC/v/75SjT2JvkxaGVpvP4N9jFHSwFeY7QJqTeqodJ9mB
cncqWz2UVTU8arGS+3AKPJ80goWxayNZheeWHKzEGB5tfaweBroxyw+3WxKvUbtKROTJxxgpmVUf
vGxAl9CygtxNQz+dqnK8WtOuJ6zjVblac0FMTyBworxHOxtoQiw+2ZMzNxNToHRyGIbGdE0tyvCp
kUiPuP9as+fh8XYtLNDvMn1OTujbG7rsst/qltY+ulR4tLcAz1BoGJRdhTs8SVSkS7x3kxnYsCqi
jA0xytWMlHR3e9TtQsuLddraB1FDSHWJvzubNtMZ6TlHJx3Ss8N32a8NQRKM49DfLtCDRTaBQoNU
86EGOnH7ifSEmQECWpOixagWAh+4j2F0b4upwOS8XNPKMDmMzIsCZntCMl7qHzPCup7AexpEPi24
Qr3HlIcFg1Pn9FkF40eU8+JFQYGv68hFK6cNTkhCiAI0G+81L7wd7lXS6mJFuNNo3TFyDVfQdbwP
YTEnZg6cX+zU1R60Qr6PTBY+6kpccjN7DUQwfdoJMiDGG0+SsuCUOWZFp7GSF/QPGJVK7ZWWrvdQ
z1N9z4PxqWQ0cagHaLM587sZ5tiAgtp681iBJs2OH6VWkIhd9AvU1gDtIBa8osYw9q7MiLojQKam
fdKlwCv7k3M7BrKY0T2HIc1ELO/3DrvSfUVbD6hPtL09S4g4q9k0/4euM1uOFNmy6Bdh5szwqpgV
o0Jj5guWUmYyOPPo8PW9QNW3+j70CxaEVFlSCJzj5+y9NtE43bTXlEYfn5YXatkGS0cugpcSVME8
pBvOIcGkj84owpWV6b+lnY83er7q+1BJOnNEpu8G1fx1aq020asrd+8KWjA5odnBNHaAy3FfuNq4
q4Riju+6CfjepsWfgBBIQ2/vEy11+fegzaf10NyyIl11M8asBViCGyVmtDCf1q2wuKJ8dQOCSVOh
fE2z0PqL2+kVJkXzwRAUfntettsgJhGhcHZQGtxmFSkPEzlhtCcD+/5DOzKmJbgH273OTuwYOGZw
bPsu+H4lrc8kH7RTJMfSXFfI2Ig40su7PaPokHm/1oHmP1XMWLiFkPRpnQPZs1I6NoeE2jIIPBtq
DYLaPvGyRyMLhjMNiAYvXbBFM9AeUAqV73xgcK8JUjQsnpultGCuIf8etLR6aszyyxtl9A5VUa2R
RSfXLkBoZ5eMwcxSfcVoHIgkALASOcbWGsqK5jnA1SGik2g0zAcsHTNM3NAHGWXnXweTfZacKNvE
fLq8B/bk0S8rojKmYfwZ89ywmvbH4AO4TynwtpKKijUliuia1QQlYUIbCB66/Z9DWl9Dr/SOlk9v
MlMWRNt5Gali7rB8ErfUScpzX4V3IgQIhhSMuY6jCVTcJA32SjCy+8iQON72UJ3etLh4kjFiZGiP
Aaih7kO3dOe9s8p8XVaGea1bm/CBUMJ2MADRlkF3qhPFLpgR0JZYZ2Kjzch+9qIiPOPYwXMzHnI/
+mEG6WzpSUeGOZWllvc6YZ71FsbElprTewo1xMY2BmSFt+Hkm/StLNszHkOPWPB0RtxEwR/mLt6l
tShRQCRFVEKu28Ifo1lvaa39HNh1vfGQ4m/Z27mnMoq/0HoXj5jwQLNoETc0aMRfngqQY9L6eDJr
FLds6sOfYgDoUAQmjUonO0YlT0XhiF8k+OL80qL2qbeey8njsrVSidjEbQZ2d/zVsIxg+tWdQ2LK
dl4UqWvb/lWXwUjh732NpGsQaap3iGu4e52CRHkeWfKw3NFjb9R7zGf9g5q5mkYGryCDR1swq1+P
8VzAib5+8mbeQJH1tEn7AD3SfIrzw76wK7j6aeCeYy0sX1mmecb0FLFuKA6AoPk5c/u5mVzr2Qyq
vwQV5ZbUT83MNbBtWNl62efnaj5159NIxGqFwYJYosKJL2CSMHXFMvuy851sx/pznNGoEXq7Snf8
H6i/Lwu5FlL1SgMS+6zx4dOiEixpXV78Rb8yi/8Q4j/EdkIPAcvaKfC7eBv1jf7sT9IkLjjsVkGj
CB+b8YClMmMa9X7BZcppjObwKMhiA2PO7a3pK13UK8+2Z2KkcONdINRv03MwXtYNc17LmVNgeWpD
5EiJlB8seXZ+8Eir6o3gR1jpbl1cgEyorRsjOIZfr4b+OW5BupTCBwbOWdQw/tRC/M8Dl1Fcy+fv
9T0Bxn6AsRYC8nTaH5Vdnl1LQqGXzH/zvOe35spfcT+itV1W4Gw5+gPREwOd0e/VENMGau3UfJpG
5h8moWqbBqvjU2i6pwqL6hs5ZVirMhy5yynOHu0BdSVUrIQ7d1kGKwtIZ+obhyQuvAuJutk+GqMM
b0V/wosmfoDL8Pm/WM51Sm1mAWZjS9SUk/2S43lgZj23e2f3g2P880oLR7XC/AeCdUZIeTCT9rXD
eCIZS4b0y5ukVb3HItpJ0vUGu+m2uoioepXSV1GIxTrK3XzTmF32kiMThg7s/B48coH0sNQ3KCra
W4leCSWK8bqcicpnhrzVlC5eh6zOTo5NR7KYMS6tho9nMHA/D0gBr5MzrtB8jR9tjVITkXR5iC0R
PSfCJYB1TLaJEjurb5CBL09UjS1rX9CfWN6zmhKw4DDWT72M/G09kgmigSkcquxL752XwhrSR4to
im0uMNJUtQPB0nHM23KAHEOUCM0mVFO8FymMDB5ZzUtRJizT3Rt6VK/GpMMpr5OLF/UpkRkYszdq
/pEHp0BimFJI4W/Ub2aI6Z5rxvntjKAo+/Crla9pB5ig0L3oszOJQNWnuLgbk7IfIb7gDVyemAFz
BxLd/PoJeqm/XX6z5VQXMERb1wdRiqhUsId8NiPz3bZw9+Swl3cakNonV/doOKFXXsXcKi9kAbft
4DzHtd2/8D/9bbR1cBo0opZjGXv9fZAxmSih15xLHxdaXmrui28Q9dDGeXUlzBZNr9vd89wfrga7
8lfdau69Parr8gdug+Fe6FN9rNLqBrI2vnWhpNTp3fQriOiMWrn+w3Ai/G1+nB9DwXfUGgBawsZB
PnUMEjRWM7Lx+u4Ymqn+2brs3SPN65F0OPlHUMKRV14h91rd5B8NT33XojKQfiae3FS/W2aQffAQ
8XdZlW5NB1VYjMSRQLtmU1gss3FeHie72A5aQPBi0X/1DrqgtodzlecDKWlVaF0E9kd6MvgQ46q5
jyL/6fs0+BAzQIMMCnmBYfxG60N/AVwZvYBe0uYTB+/VFaIRfOD0iNqwfe6rvLui8UnQIdyGuk7/
VOlTgOnoj8E/Q7lteK9QTNeONcyWpbh8D2NBuEjmM3GaTxuqAPARLTOvChus3Vagwipfnhx3IvYw
xef5vezElu8wu4GVX+rkc5cJe5HldDks/HzyLzFferUD6hMsdFsr96yVvvc4USWGiNVhWczvkQ3K
04UH7bmvDbxKUmpQk2ryI/Ggr70REu6Dpj3DZXGv+F85M7vxNbXc9OjSWrh1OD8edX36pJWJl6as
4VPPj7rleccwMIMkWOJA4cFX1klzNKvwVYi8O2XDrNCdH03Gf5/++1UtOlPj/O1Vou7N5NUHfWLC
U6Kpo5sOXW+5DF0lGPQnOuG+ceyeHG0iySw2LkbJ2KpYHulNVPKodMZiY1r0wLJ6TN6ChHRomB9J
6yIJFU1EHw4JRG8nxcWcSoP6tTOoSel7P8gCrNM3uk4USO5rT/R0DlindAZtH7If+zVKW3Ew59M+
tPdkd0/3XF6JF3Kvuc0uhP3h+JEN8sajr2Q2q+xnyzDfFWI0HHzhHxT6FYJQsGRNXBdIkqGe1Au1
rJVwKBpmhf3olj9iIeGbmP27bRveYxYxNM9UXm2U2/YUv4V2pn2+A/JQPzkJgfdNvg1JcLvElQuB
ypkaago2huhR0a1bgD/1ItTPrmCiruVh8hKxTBHI421BjIqVagjzYhzCeZOUYuVA+XrSMq675YMt
ugiRLKkTKweL7DosanV2NaJL6DB9IhxAT+z+1JLgz39eaJr6rOzKOi3/0qiL91yo4risXw3qK2y/
qThLaYU47vFMEazRwiYoh5/olFmF7xKs4xolNgAvr2ZdT+qXupQvbNSJ8J3fGlxaZZVt4jWZv6ia
soNHg410+Wrieb9IUki3ZYhMVc4ExEwgthh03z1NMEleSfPaLO/b8yIPydr/Pg1D+13QNqDz3JEh
ieB0+S5vsopNASiTtmZbbevYJta5tz5CIKu/s4ltvz4/gEnuqnMbuQbm7n3sZPZX0cmvJNPlDybW
9A6HOlqnyWgdVFKjHwl9XOhdf0kNPgomQ1uL3HlcbQDUfdX5nz15pYnlPksv8r76wd9kmpsjhQON
HBhJ98fXgGAkrf1BkkNJYBiCVtoaFMRDuGsdLcHK2A2nGf4ELYrBdYo2AXRQRdwHvBuQaYAWObhr
ILIh+8igfBnejdik8eZ6zdXXOrTwteXRcSyac1GC24j0yiOB1jW2M1EuhT0ZSV1/8Z3hBxny+nkk
EeRlhHiwYs8e7IVbbieubWi+uK0cxeUpG+W8CamxDbeS50BiMMomid7ettje2ibxS8u3kEN+YcQZ
omlsjMe0UtEzbmNKUGd8Ws7AjuBf8ehm9mTVLG9ZlR89W+pvOH+TJ8V0ayYDQfT/bk/5FUC36jrw
33m3OiF/3pY2iuJUluRSmQ5FVhE4v2igMpWYGX/C9ZyNVjs4HOfTsUIP5MFClVkuf0Ru8dKRAxE+
hMBpKPD++kX4gT/kNAW+OmWykK9q6bCkRlNTb3UOHn6gvt83Vtp7Z1URKMcqHHw03WcUd/o7pSAb
b/7Evqziz7bTrn2Wt6+BYYp9VXYvQ+/gqKtyNItTKq55FolVq8y1bFP7GUKAzV+EHycUSmMXkxmr
ify7G94piP9cduBYtl7Y4ggDs/DLqb6Sik0AQDB9W/LIw6Eu4zcrGlZaq58nKndUgsTaIPw3z57J
bIIgXfKLkCXAWotmpAIZJhORZ3Ef5oiWQxhaIoz3fYYoHE6oS5ROqc5BQeZV25X+NlWaeyk1j16O
YbyWtYMNwGKt19xZ85TV3Q33E4JDN2T8i7OfeQBKJ1kZO+peddOo1W/K7+Ve5aT2iNK0NkHoUWzY
Xc/jXdvjfJtJflPfir2a+q/ScdhIh5MBMnr5P5Ent7GCkFSLuA2ivcnlBi4Kr7wKIoKjzbz4gH9S
9CZC6abdZiwFXKJ2cdHbwWRi3D4LvWwPUMDsrVckziOdIQtxXNM89WJmXNizDXR6xtfabKCQaTBo
7Ob+fQD4jqnWAAc0WFW9LZK1FRM70bdxe18OKi0JkJTttIvy9DOUWX0PZQp1ySz/gIn6fjG/E0qI
pZMRB8jpi3HLJrHYC5yk78WwLzyf/ZcHnyMsGU7oNa8U11RRtdemdotrL7MWClcgPgd+jz1ZqYSq
JeFpAc8SoAFdzDEmCAddfAEdciavL5qT9mhIaXxUIL1r/RojL3P6QLt8d0/bUqRrOC5oIXpoZOxb
o2GLWm5HJNQMtjYb+oqqwKMxhIfvPwXe53ETh7BHWknp4mX6ies2PQxUI1APqX7D7kavYHxqsry4
z78ZzotwEM7X/KLwRvcrlAP9NEiFqutfHEfM/cfW2pml679F5ngQTf67nxLzputttmt8SEBpk3mr
b1qmFvL8cfPyWjUoGRZop1n6UMMy+xh9Ia5UF5SAKP1nv/j35ZOL9FzFmkaqQHnpIl2S89nJIxRg
/xiHuAyXNJoyAOfYpX50hByPjiNHfyOHHiCIXpClqWpJyGYwjjfxJ62oCBhXkU9bCX2/XAbjCEwB
gVG0QWRD34POyHLQ4d6g5cbZZebwhJnvbENTybs51+5BWOMTbnm2GbZBgNS4DmdoppHV3i6GqrRN
CT05g+pDmo2220+riP8vH41ClMIU5CmSdvCnHf5izIp+5xoyrLJBhvWdIZKg261xBGfrTibFntSj
J6Xz1X9/ODOjeU/A6/cyADlQiNUQ03OSTd8cQUyyr7fj+NPTj6aGMq+WcEBbEd/x4Op3ZuRr3x6y
i+eply7r+5fIjPsXSfQQ/OXnwDfrx6JgN0QIRUoFahrNSy148ukOBpU46tBIzrcR43KdiRjwJquZ
heHWY18oogArjAZdk7FUCOS9odeJy/cvZnZmtMPd6KL28tWuQuayS30Ef4nEtFGkjrez5tKdbkhF
AnhmnVsCfJDbFY48i2Ffu1BRQf7ZeyO1tfdOYZpi63IYq5l+3KWAYP7ri7Lwf5mT8C4LRram/DhX
KIYXwGU60EVFkXRy+7ZeFWC9QCKlaDlHkZJHEBq35S+dgGBthYwYutXGeIyKanjUEzanKh7+LHdO
bjJjSpL80ISef66sxINA40kEWd1HmxXansgtvOaBdutAA/xIWZRw1Ub+DQ+WsbM081Z20bQ2521+
JYj69APGwMZM0K5oui5QeYpYyCvL0gXJlEQD139sNDrGvrLxQuXdVB1oj+dNNzMZ6Fj0w4wT4Z1Q
PkWZyxWLsXytudZ4VGGI81DiOqchP/3y6FQ9dBOqdc1LMR63hna02nLaeL5R3YBa8ifEbxFjyQFI
XBQ666En//z7Qm6iwGDSKMuPJJDhprQmjOO++K3yeNwkyAQO9O8rlris29Miau7L7j2ZQ5Umo4FA
1NFHg2iJXAvI+kOKQePTCOOtbw7WX66xR99Ji50DJG9j+9l4xncVPjR66v2i2CbyBt/RMfJKa09F
UTCN9hkx8sTTLXSZftvtvtcfUIAEG2R29+aS7JkIOf0MHCIRLCXpqgYqYGgv8ONbtkkT0CcuIjcw
OJn+c1tjnhjmRgL91w415Xgo5+YICRnrugIDIesJ8KTBdezG2dOy2Fdx+FQ0un0htGu2BNfZV6L+
CCGaXyU68jVc6FWvghFiIZXUoHP9lsTDgEhq1su9BZCsvQ8pKam6G3cIb9DhzaBjthvGOh2SibxD
jeBIgtAtO6abMIqI4Tp8LNfWt8tK4c5r2TBNGNyR336HxUxK/RWsi0+WUF9VCvsbKOCwCqJxB+af
ekcr0vfOf+szb9rDy4D8aQTqsTCwtbX5aJwBHuA+1IbXzJn0d8RG+trywuoCYbODZlWdOzRL+EbA
5+FYr2rgV2GwUoMzYW8rXhwQ8X9r/ZN+nb2FZ1psFAjcM031tT2nLqlyzM5mj8Z0ILVoOTSj6x/p
/JLpa69AFMTXxs6+vj/lqDLOSz3QmOhXhxZABB2g39Tl2qro1Mwi7/XT6KSk54UEjsBFf4wNnkFz
jdkzdz83yOKFACBTlpq49eQpPMreOjpjT/e6KOPhGQ6+jVI1q88Z9tIHInTGmytAAWYEbhdu6v72
IhNxVqkgo2cBBIuwfA5IOcQdBVJyREuFogsmr173K9zXIZE7kG4MbDU7lWNynYaUYMMch7CHYb4b
W/HYRgpGL6gmrHaKFbNqd8uqmoSQwgx7Ovtxo4PHcRF/hyacHW/ynyfCVdCkD8+a48e75SqqrU49
SndADskE+PL9XC1YKc9KMoQALOVfJq387VOXUywP4CLzhvZ9Zj+6BGg9y8J4XrJ/7AKvY+rLp9pP
nxKTYU3kNv7t+x+sY7ojYVxvdaJJ17FD94zmhrmxnZqmbJswwCl/JnF49EK9O+SuFZ7pXJmodClW
MIk9SCdprp3nqIe2CzAJkQfkXj1/mmiWvpVdRSLBVDjuGoQHc7S5mPIG1i8qGFIBnQwoSRCVOl1c
F1twVb1HfUGATRyPa1An4gd71a/EYpZapJCisPrdvaDx2bRBIk67+FHp9oDYC69dUcUd3jVeJWb/
z6voP68mxCZKFNbr//+9Ayh6vGO4tGoWJDUV0ALmcAOmSBrWYPrNS6gBrWSYiN5zk5s71WXGAS9/
sTUsIX/EhIjh4+0/885AXN9b2rnyTPJHGhBs9GXMQJc/21QeEsXOFN34U26m4YfjoueN8AeeycML
tjQKzwHG9QPiOWanWTdd7Bb6uGyS9sWKilkIAs5q1Ig6pYGwzWet1FL3LwfAi4xL6I5CY/kKqoK/
bErSj53AfrA0kMPoVtjcNvhdRkuQ6jXrcCKRDht6qvVGkh1EGDSHaiqHg1OZXrWLErsC7gynPZv3
mFkHH6qtJ1z3WQkPNqbBMho0iZgDGw8Re0kgqbiGdJC1j2mW4+jCivLWj6ifsa6Eu+UUBhRCJv7u
MbtXQrQCiNEuY2NhjvGnDCl/Pe33d2wBJqh67xbGQNsfD+GIUeloD15wLIN56I9GfeGbCc8szsur
5RDQJCXcnMywqLLijWECxTMnSzwaWGKXX3E5jNkbY7PiI9Gnozs/t0wEzTkc408LjNQYAnLY5sZg
rUVv8gQN0oMguAxvfWgc+/mwvN9k/6TI5ZHpbIkonmi4MrjlClJsPrisloC2pXwPyu5DNQQ/23A0
bGmlN9xbNjjjDveaDHEgGHAjIqZoReCjzymcYp/TLD6pCh251LAagNkid2F+0CyLhYr8t++f1KyJ
eSIn0IPYgDi3q5PjaGc8LxVd8Do1IHRxwF2nH5uyFJsUjD7QXWk/aVjwmK9rb1FIOCjwbgjk8yle
ymDNONveqMBQGLhiE1vchDJt/z31AZJ/iNGVA1hpYAG5y8yK4KqYuOQMYFIL67OgO/CvgsPikcAP
+nMRIhjgszGUAM2KVJk9KUsioxgpO8nOTqSbvWieHa2jMUWh3pLwFvtWs84b70kbUvX13y9CSqdJ
i4KTRaYFA1+Ml0tzyjBwH8yK7ovrMAkIRXbsa2dW8OuwzGyBs0Rb5upd1MQ7M6zHjxpvwfF7kayM
9PuycoWJ/isRXB95EKnvqy6fBrVqa+xZKkuPqiqz15wPih2v5RJd4D0R4TH3L5hWu1WV7MMSy0QU
WWw+iAp9iPFgbnNPldelR6kVsX7RC4Z2sjlYaDo2i7CEIm9j1p72FrCFPiSA3Veg8wpIVTptdvqB
wQG8EvuoKnfWieu+6xM1/TLFMSnGb3HjwHrzB7Wx51MZiUfRFPZjOpnNxvvKXWjC5lw+ub5m3BPi
8KrcPEwab4+RXj8zLtyrpDTf/SYfHyM6i6invggtCY5GMwf0kXXES/yG4JhjuhokSdJBSgsyJTrU
fovSo5rNEtzexNJ7IIly4YVbJ4/bc1DSp27oJ4VznQT6sDtoFaNENiFASowZrWpEuP5Baj0y/Ssu
Isa/wYR3oJ0bG8TgauOWHiMN+tzbaAMjWkyntMq+88/MmGVQY55TTrl5NfAkUW/N68g8d/7el0dl
5uLeSPKXsJNq23aCLVBlZkTs5OEadT1/o7ZhrD8KM9orxz/ZVUM9QnhYOSel2FxbZxaNY94kBYRm
Mw7wH8OvMcF3QaToxy2ht8brclpHrrFJwRgEdVUGK8Aep5y5/B5lYbXLm0ac6Q7+84qL/J9X+VmZ
0Ch9TTLXFahOsEr8sGwN3+J8yP0KwlQ6S7TiKj8Ra1Je00q+CCFnNFs74n6PgmEzzE9MbLlg4wTp
uN+fUMU3rVwdfQTQFW1t+VF0yofQYjdSxDU/ZyLP1lzkLY/7NKL3XpbYezsAKdLSu2ccwMWs3Eq4
Le627u3oscn50/n+iPLIOln9cOzL9GNMRu2aehppBfZhGfegHusuxnEKmt96FwfYBhASMcEv9BVe
1TVJlhA+tELAmMjiX14mn51+65Z69GnXbP4Rj2fHQUnzCUfyDv040yiKdmFalxJsL9uPeDJpbkn5
ohlM1+ysxf/WuX2xc3XTOpCnHeDNjJ1VO+8Uqi739k2Q4blcKj7G/WcoFNWutQ2Kiz7RXruyXWG3
pLs71QycfIdPmueioyLrEWUEcjFFZwU22VDhRpXicyZbReEmdA3xmXT5j0XF0ZqD+Uy0gmdr5+/N
YOEPNOSDXDv52GJ9nLINpCO/j8y77zvtnlo82bOvy2n8MADqNYItg06t9Xy1TK1Jdsxuy6scQp6n
b9rJod6WPFfKmi027T/7EsblK456+80QFviizEKf5dMVB2nQsYxve7KmXkNP/4NO9RCaPAvS+gZR
lB6emXN1LbvazovbxzBNmk1L1XHAGFNhN5S7RSqi03Vd0cfeUV+kd53IgVXspOOPZJL31g3pBScj
NYXsNoze/QMqBrlTBkbcxGfG6Q/zfoAmz3a5T5bbZjn1PJrro5VvbZVrV3yb0bUbIqQoUIuglNKO
nLd29Tzy9oog3X3Px+sRs2BoXYO8MvZL631wlbXFxCQ3y6kXVe5jC4SDeHOeDd34m/wmIrJn3Zyf
JCi6w9i6JoHRPAnh/yhThLpZrf3iCXAcaoaa84tx8sYbIQtyNQkrmGfghJvMm/7lINcgcfcJOuzP
sPZenXzU31TtGBvy+5yjNMvh3OaTgfUUMrpZMqrSdNdfa4YWnwN7yE/AnO6ZwB0u6UK/aCQD0tTI
yQ4OyoNqorm7jgqiRvND2ESNxmugkSmlS7JZ0jdPhtEj1DBoVoLvogPLv7IDEZw9tq31tDyEZYFS
pzFbnQ0qdsy8KHog+tzQjdYc0WanV4sRG/Rt218bc2R4TJzLBSUm/PqpijbcmfnBimokXoLbVsC3
vuoNeWRCifZ9zOloGuJU9Zp3sK3CJQVxlp2i/6ApJDpSpazo6JlVdFmek1OGNAqzynujoLIuN5Rd
QXhssDe8ha5JyhBW12gCpimX23O+Ueu5nfK9ANL+j++20ek7tpNqtfwNPGX463yW9E1AATdEA+aI
jBzjFRG7faIgv+otac3KU+Z5sCmRsS2IN0aaPleYbyHOnk8n9r6hjvCKXysmyLnt1mTKTXQOXbrU
867dYNnf1WaH03vus7WW+T4KKzqks8ZPr+vs0TO7Zi0NlszK1aYraazpNRFcf8vNs3wBqDZM0BGC
pMHw5Nxq0CImy6flw8XQD4n72mo8MLIMvohX88O6oUW3f9ZgEBB31DuIhpHXYdx3kdGZs8WiRKzY
YbA8d5TFDMeyg08u6YOn1xVx2wwMkP2NN7uDQTO5KckWBhg7pAZ8dVbJBBOHMWdEXnQ/Ql8KyOCD
dmtde9ZwIF5V2puuFfflM8gLx37uAMwnQVIdRieADo7H9RAIyz+FLsraNtGbe1fSHonpqX40if1O
eMKs0+pcMOEOzWRrrLwzsh6nrkCRzItqrTAXUKamN8yB5r6PR3Mv9Dq6qKjYDEknHuyIEskkfm83
9wOhKZXhu2n6zZrHdnwQSW+tyZBJNjU51hctxDfme8Phu2KFZ4lJLJW/x85ssYPjuDX1Ibr+e/BL
Jtqj1v3+9y1MVtsq7quTl4JOXUq1YmCMKVIoqCHlzDr34n4XL17e+VW4vBpzJilJgpeNy2MoapAS
XQM5b+ieSjrSGKat/kWnne7rhntvvEYe4t6r15qDj3fwkE8TAH52bejC8xkZZAR49JjtuvoMOG/6
1diYsl1Qc4+5rMmez7V3m3jcc4C1aGUPbslvqow1cgosCzgtj0NHQYR3XX+xBt+DLFATY6Z5DyW7
35UiyPHhu35xafxD0/r7rbMaBz3eSP1/Y2AHQ3mH3mz25jxdyin898CtC3j2nOo2k8OKtg8bqXJk
18Rh/M+ryZpY+TuxT1ofhZGrf1ABks1DVAjYVjNJdgkS6I8xdbBZiOizobuCQs9bm63fveuO/tbC
x/uDGGul0pEcUz1Hr+0xGzPxR5/p0ZTvHs3HiebXq+PSWLdtv8Ieoe2+RTxtaDyFdbjPuFrPacva
M6vrqvkQjKZDLkq/W5YuaRtibQQE5SRRjXyjxjDi+XN7IMTzzHAP7Rc6R2Yv1qWfz2ICLm+pAfKB
/C1GOfPp8oUw8R/I+x02kSR2bPkxPEbV2+VUn7vIM9GDLmlyzeoZkjHvhiBXpeesNX4uZzbrKxto
9Es57eutFk799d9XWjL31cnGXZdNAiGwdAM8U9NHQT/wHvbR+9i2yYr7rkKKxyt6zzzG51fx/J42
qH++Gvf8avlQfn/v8v7yHcv35jGUaqncPw2ti73tTXKj+6n1biYWPcQUyuxQOLdF2ZAMNuLP8W0w
wdLrRH9vl8KpIq92K5hGpNKb5owoQLlzgzPwx2unEfjounFxWL61bbqKpnknuacILAyMPjrGYymP
rgH+ItXYDY1sAF77ttDWGV7hCxAPnnsZXJlINJ923DTvymQBnvX6Yz8HhZeWPBAWGpMKPD37LcDL
rI/SW1SP/cmrcuJ8hJu91YX+qKE7tkVb3Usrad4YUbmpr72msRk+e7RDlnfDHhSvN3avjm7Ub+kg
pxOSl/5hJAv8dbIuIS2IbTHN6mynd++6xwpKnJz3CfPhtUni9BV4jbaD6qTtllPVJq/LN7T+LKmy
XZdMHv7z5R8aqmFCZD/D2HrvU3n4zUKvDre+FyEX1PXgpKkSWQp5K79i37+pKW5f8qhoHlWLjLIE
XvoLbQEAlzD68LEg7l0NtyWZftWbHdGNStAstcMPE7r9gdhSxsLzqSbbF6JU2nvequ7SkSkJ8ZL3
o6AZoTVU2Wmkv/qqZzTJkO7SeA3P1Tz97SZDOzziuqUiLpl6Gag1Dl0ed/saINnJcrJdWhh8Nijx
1svyqDrqwVojMdFCXsTerr2PqQ1kSBfyd09EiCHaP3y2Mwmgb1+cWJE2FBXtSiUCVFVLfyPt/GDr
PyL8ZKzShXX7DJBQnPKMUu37XAvxPARwxMtOvWpVSSuf6v8motFlp6HVp1wG2oFf1t6TBOCcx4li
rFLhcakt0qJObiGNl+UMBxnur7Z3j+SXohuhSB8MvApOMdb3xq31PVe+txsmVrCSfeOOcszdNV7v
HQzLyi+qgHmVDpr+lpvqq4PI8Tch0oXN+58RTcsDDJIoHaLXweoR2Vc8fAz+zsfaVURl5CmJzAXP
osnqxB//hxLWtOllpZ2oAqhlO1E/dSzHp5z0rHVtmvWvTNcPAxEgbzEGtD19VBjRUC6QpIZs7rks
dNKCZ4FQ7NnIcoySh2ibRj8YzpOMxfEk4oRRmU2OWIMBBDFj8oKPcQ6lsqLfcFnhrccNaSTma2jT
8LQrLCXgTdWD1TLhi5lrtOjFOjgxRyb7DewRTmkFqHWAyO1AUleLdoNg2y6A74apR+2dudbSbXpc
lYNsZyk7lveq8c3zITpEhZ1udeEl90GJ6WDhPSV6mCHy8l5dVT/LOEXnl+OH7xmkRBvoGzpDL87h
jM6Stlmz3+Xlx+Iq6ow2OniDttciHe9Tnc1yMGNOzKGI6QC5Fau2TI9V5YwXgog0plN+9Qi2B8Nd
l72VvYCEnlTm1oUk/8MEGlQ0pboWiT+LlinOZOVZu0URDAduA7YmeHWcOXvBZbobAq4vmvwpc6X2
5FRGd0Jacq9nKM5y6Kwa73gaXBTYqTcuoHPOcPgz99iyxmFaYrO13GNka6BIcj87adlI5MtQ+A8G
wqg5i1TczSgpcFnCzqukfmeIrN+lRHWEqBcPnl/9lM9LhUr9TGb1Ob1PZThtjUya77kJiTGQniAh
q213rYqYfWDVHHeEQ0Y6Mpz/oezMmtvG0i37VzLyuVEXOAc4ADpu3YjmPEqiJqf8gpBtGfM849f3
AuWqTNsVzu7IDIZIyiIJAmf4vr3XLpwTGcUogNKM6OQonBWDO9IRyxOnEv2QptLqA2LtJ9YgyBXH
YryJG9Z8/uDYOxMvxV0UC9CHPlNrn4vkQFZ9fuMX8o+gC71FJ2P7+foP0B/az+zEvAUtOGchi8G8
DWaKkB+lnyU1rKXdyebWiRtqrHWwqSZfnYA062v6ZulSue5Ta0fDmWjn7rHRHipolU8RK79DHmbd
KfHNiyyc6sjbwQEDI6lbVagqVuk1upvO6JLVaH8pxWsqPXhXg68drusfE1hHY6FMDgUTUkz+2cpO
AhP+hrMVvUQbauv11vC9+7BidS4ckhKjHMHQ1M1Z3LIHQYnCcWUMYfnSFoAUvE6kt8k8k/qxcS5S
ZBaXMkxm/UnS9bi50FZaffEah0qerJq8D4IYg13XK6ibuf0Us5be5TWpZNefQmoguBnsctvhatsG
uF4+ImjJ237pTmYAfVP/9lSrMVpUCPxYJV7HN4B5MaQv2d51uR8cNGEIcGFj/AgRLogPVnafimm8
TbQkQ1UxgG2e9I82euKziURyN7nWPcGZ6c5BP7xARmM85ap888u4fbMEHSqrlp+mjPYlwezFJYbP
uLNZjdREam25pouLnqO41knf/iKmVZ5L9WXQkLUJf3QQ2KJHjyFs5fCY1zr40tfqDUhU8UqkoL8R
U9/vRTujlzsvO4QSLqZdpNlra0JRnhsCeWRuUGN+pMk83qdmR9QaOBrCYNzxjwCVZF732qOwEFOq
cXpGX1ufotpAeD+XEIqKtTNTVXt2IaWR5mWxF7TRXNrYBjdhD854SeTMk2P0O+ps+o0uXOdcjCAb
MCCFn8oE9WquXxrRyoesbMM1dj9z186tKdE1NyaD173poARPU3Vh2gyWWB/zw3X3nmjUKjGTxSYL
3k7iJ4qtPsYWQiFzdmelSDBwAcDCygibBo47PWt+75MxWOnPmY+yUMtfOeZohdVEOolEBd4ZeKwL
14ruDWuuaomLmhKGVVl5h2SgUFCGLCQzhxJrIpbUxWduoUr+YB/nH2OveHb1xDohDGA9PPcJs5qg
5QgxBSki/lNJle1ceSRZA31Ymbp9ulYEXIhnFBurm2KomvtiYlhTk+hXrNZZ0w8uoy/VB/AR1kgx
p5j0XZZ6SF0Hw52nUu/9eFVc6hpiwHvXV8XFKORDrrn6JerjeyVqRl9CIzZhG+JkSOw3fUj9u8rJ
rHvP8874IF/8dF4Vl5i42H68xCVlgTi25F1Ln39RCsQkKdIinHxsO4uQtBKIvC5s3XlTCkcCV3am
Hevk0vaVvG1aB+0R3+oTkjow945pfmoTm3JllX28VgrBVl6MoCZ7g5SnW6/y5LYL0+CYJsiu+zGp
t603BnemALg/dCQTlUDUNiIa0kfWFRQmfTyQ17uU1HirEmqMAuR33ckJye/+eVef75pVnULZMd1t
OzUaoHmPqFhMfuvryRRSJaa86oLDaoz9+0E3BOu9KR+17dWoU0/41nwiH6/enYq5pPBzKPRzqlcx
57jYnU50tGa1OEvmB3Vc8bQSCjIk57tCU9EtpeFzJQvvW6UIiifZ6uJw3YqZRR+fahLcCsIS7rQy
euLAas+k34hD55GLV1r4ivyWxEkn6T5R7cImMunVQ1PU+k0zJSeTVWix7ASZZLXSswNl4OrBZy11
EBV0SJ1keYFy+qakTmBDnApTWOvxuHu/T0YYwhiiqpaFRaxP1CJHF8A8zE2VwdsBUiIPHpOsifsK
KUeRrLVcMx9E4Wg3PiFaLlDR6wbw/SbW2Ara6YvS7Lmxxcbwun908sHbpC5Ox2mAo0DoUrIJsYWF
bQNrrHVdG8UVxb3YJlBWhqHzQmNwZ4chFP5ZRShsrmq3szE+dusgo4vPCErlwCYKtE5qtQ8SvVpd
hxA/p8qQBGFxrOcRxeh0xt8ou0fiSa3XK9E0RardOWbtra7F+sGmqdaTRL3vXHu4sxv5JQ/GZatq
6wMdW2cXoeDevFdCmDmCMnCOXj1lKBbQFJMBZO6ukvcwfRw5pVcQWazn0iQtJFOusb/erenEgPGb
KzsiVM9VYK0rvT0W1hAeDJbpZ8GgOCBCXRcV80HYEERlhgwVDic4SlrNzLFnVFlyuNa/3BH1CrTQ
4/WeMVfDHPjGKw+XKjBF83Bd/lxvgNoeuqKobq73CI5rDhO7IjD0ScPsyVIpMmROoVbXb/PUG8iE
r8p9WRvavqrkg6nPDc9ZvtdnNVeX432IvTpFKFACqJp7M2WkQXymP3xRUNYOdCbwnc13rzfIs0zi
AAHGmSOBwa6gz3e9lJJ6PEfkf9+8X2a9yysrlb0/ef2Nloa+TW/k5nrPj9lcjC2JCuFET1YXGda6
ISB2o2dTVNGbbNdI7I7eQJtClN9OvusZmGNzoh87ZSgw/lW9IAsXIwnBHbGOyc1KM3cZNI5/n5At
crIL4JMIdO+vD/ld3W5pT/HVz79xfcLUMh2F05Rvr49db1BH3JkYZ6HcFgnwT9G4uxQY3lAKOpjA
yVYT3kxJlFrq3ZAJlh05/Q4axim2bA7xIR1pMz0NnidA4xjlgLs9ZTpWlGsDrRvN87XWPSvMxBhV
RwueMI7B8tVyBXDb2UKC+ipZhVXkHbohaD9kzB9tSV5CmDn3V+F/mvVHr6J5wKXUPbqVxTJSymYN
U/HB7gAOs+ZFEgidJoc2g/IaPPMh9dS0K1WFZJ4yNrTK+Sbq2m8/1UDT9gD5MU5628oTPXJxZuKr
WdolsuMwWf1zWKflziFdZFHm/XB+757OZvnrT6JM73WfLpXFgvD9oTAhZHZis7ZuzFLczO8KKq53
l11JRFbj3elFt26EG95cH7/eaJoRsgNlBVsYHkCQkBaEboQuxX3xHMS5tqdRqX/S8qHbEp6OzDAa
kpfrT8RVpO8/vT8mGHkp1Cz0rKovVkiVu2axt8G5Ff6BFXlfSqPa0eLR0Tp2W23M2pcpdL1ZCj2e
MlF1Z2k77So2a31lxSXKBW/6KDMcFtcBvYvQwMDuZk+XXMICCWdvH1LDcw59a8lzO99cf8LEk55V
sX2/M0TmGTwQQUQhEjdxdc+GZuESxoHL8lrNq8b4o131+dly8mYLm7tbkwZIe2YyrBWFv4J+vdSf
R+XaCy9vrGM0ONopLSqD0gIhEmPSPk9RL/cyrBkh5qJSkFnUdyQq+5xCv4cqcdcpultBHXi4CD5V
nUMhHwsNfhrf3ZvhLQNz8cFC8O7SPXm36atEXaYp8e/7qt0Qh2cce5Zq5UaMzAq1/spOgKgQlw1S
DD1gYTQ24uH5xmQDfbzeBWbKWTbYMC/mfu2QxR/9yIw3rluiWhfYQ8HOElo8/3GdbuGx7dp+39Hh
+fMh6RLKeN0I66XCYDcv+5CZy30fUhG8Lvyuj/WxQ0Yq4ArEOOSNYRhq/Vzu07CIbrqEyFQqRzpg
P2UePAuz/ECa9uK9QXe9z8BFpVbnq8qCwNoZrpxOlu1HFHPpadgJc0469vXBzJP+xoKUXa1rr4mX
voX6sGz6OxhgyRmh850zJvJsdubyLwtcuozRZrqrBpLWgtCFoTL3oK4F3utPmSNHbBKobsR8M5Jc
vbJ0d9Z+FbP6Jy19NjFeaD/goRVPjj27Ey33wcp0+TQV3+7lc0vJ1LvhpPIvdK4gL9i2f2P4UwaY
iLusUm7T0bDv9XkLl+bWETeA9yDz0j/EGcLCzJuBkWXkbNGlVMu46sXaSyYsJJ2YA9D00NoYiYaR
QuUGC70UT5rZqm/3HdYtG6uwuqXRxs6dk7LhSzWvXQ3UNO+uj8H77Pc6pRRiwebHcn9gTQ88Uo9y
NOtMmRzSe3MqsTSbur+LNffbT32vvTk0KHZ0g+oVJUH3JaAZbWQEGLBw6G79qDgWvZm/jqntMF+G
00PoTPBhxrbbaEhlqUN0+i2CV6QCpUC9asJ7Tlx1F6cxaky03oQoqcgiNKhEld1GG+SD8G26gjQk
5CVHd7653r3eTGENHX/y7oDa9ie38Tq40vxEaibkpkIORy/DrsrDgT70J82zEZVc2RkaIRhxTZC2
XqLpz72aTJR/3zSx1M4hYLRTQ7eJMElokTP+LisGwPPImQF+G6v3kVcF+Wmi1va+4MIaxByrYxO7
Lrka8nN34ywoZH1vLFGQqcNVQlMaLAgMdnMmwX6Xmny668Nxl7FbY5fhtuPrWLIv0ezcuBScX8vc
cTARWoN+uT6hZlKeWTb2/s/HBjXdmY7fUqkkyA2BkVjmg13dSsh0izAyvAMKiHoZ50Qqki8nPwQe
HeY47R+ZjJo7lZJmOz9ckYaMywdHOMLqjWQ2/QCBdy9ABHxqLApGo3T8O9ZQNnKfzF6h/ok/1TXq
IabQIEIBNcCFcWa4iMPudlvmrXOo1DzMO3OBkvTXB02WjKZqdF7NxidSF1eYolnppEQjBf1Ac9sy
aT3HBIcPJVtA38QFLsv4zrDnRpDMNDA8rOxrHLBf8vgxaBrxRoMRjWcaVKiDC7VWDUVoyDnFqWSL
tibhq3+iuzl7CF3xNnUvwFP8L8JwsK0U9R9eyq47oZOJzSmeLpLQ4nVgsp0d6K5suYrckzcpsWsg
MR7ozg4H4CzajjDRAZGyKreRR9ADWzGH5seQXOyO3V1Qj/NsZlzoXgP4DGr9pZKCrnbcvLkR2Zkg
coKFCSgePZ14S5PymTgA50UPPSpidIIfQ6cRq8xzgzuqZ6gkWLyebAh6BwzXYmd35yzXvKMWIQkc
x8I8XX9iGS5PPqFB2+tPfz4Wfv+YH1vqQDGTHNwh23dUsHZWpIabcbCJs5mM9Cmgw40YwIs/A1+n
UTJAgZyAy/jxYHxi0zsshDbkt6VUtxF+vBWasu5WRjTEpY2bhYvGPVAv93fgRRwypIHEj4Eb3JYY
jkcLR7xTN8OBUheAYZt1ao+4hfNfxy2E06gpXP9eLzl1oTOk730/dj29FmqX33/7r//578/D//bf
8rs8Gdll/pa16R01uqb+5++W/P234v3h/RfuWnAksQk7tmmZgiAU0+T5z6/3IfTnf/5u/C8LQHKl
OnxYpt2ABdCS4QLBk+gCYsY/SmWeXUrzX4UgH6gV9WflELThWn7xaPVsTpyC8Kmg7JtV2mXcDe3s
sasCSERWWn+mKbBqhzJZBa1fnBUNaMKsWqociW7f5to0w7ib+rUusW7WeckEa2KGoiLVL+W8wYPY
07zmuYCm6ntvyBLvhjCKaA379YTwDMy2g3/+3UIeId9Dq/2vuwDq5XFAovP+rGXXmDevjuU07+HQ
zwqtq0yrC0H2o7RbXI/rf313YOvrgf5M/AlqcUoV39/9n3NIGlqdf23+e/5n//61H35r+5bfvKZv
9S9/6TFP+f/HX/nuz/Lq397d6rV5/e4OYbdhM17at2q8f6vbpPnXCTL/5v/rk7+9Xf/K41i8/fN3
vMlZM/81P8yz3789NZ9QQnAC/fsEnP/+tyfnz/jP358QNb59+e3/VK+fflunYfXavNU//fM32Iac
muof+B+EY9sYr4WylPj9t/7t+ozxD0tKw7Kl6SgpHINnMkDyAS+v/oHp1jFd/qXp6LBgfv+tztvr
U+IfigASQQCVYVL1ccXv/zoM366T9+/vP183hvXddWNLGlWOUMrWdQdKkT2/u79eN4qLqaBRyY44
iuQyM8szLY5mobnWRZpet5tGHPOokKmtph9iwCOc6wgWMNfiCOxw6geivCRF7+/+cjz/wwVtGP/h
jeELUnxEnb29q75/Y6lwUwv1dL6yJHH2KrQ6OlSxd2ck0y2q2nvNcj5ANDkWURWcpBXfIzcwj79+
Exzlvwwq7wfH5Ji4CANJY9N/eA8gWlnF506xytKNWTTpEd7vQtdQgfSzgYoy995IiQasRRbv//9f
2nIVA5ukqqs78/f2l/GsrWpl9qnBS1NkX46t36+l1Y3bkVgUHC1HtqMagUbtxXbL8G8+tvH9YDp/
bhclrolbiY+tbFP//sWrEq0tURDFCtAgnd/yZSBLsLKotasq1TbQWQoqS72xqnmLi6LzWL7BGVu7
PooUst1/fSjm6+CHr8HVlZCEQjjzBfHj12BPUqKH64pVrxvOrg3MG6uIxr1L1eYcZvk2cZqtn0nG
zK7B16D3YDQI+u0LfFS/fis/nxBMLbqUlm4YjqnrP8wyHel4vWVZ9SrBArRUvY7pJa3Km4n6YaZi
VAgsigGOkNUza6Z+/eLz2fbnFHf9VkxHKuHwH6sae/7W/nJK5LZL0YNIuVVljtpmrOSnXtX63vXh
N/dsVW9+/XL2zy+nOAdsVmrkFnIqfv9yni+cIgOatMp9s1v4fQ6Eyio+t0J/Rg3NUp3u6K9f0ZgP
3w+fUNmUyW24NLakT/L9SwYdIrx06MiEl+O4m4Rjget3YwxB2a1X4zryJR5iFs/r3hcnthnLPMvF
NqUOAiQ3XgrN7W5//Z7EfzjqjmO5ju7wjfOmfrgWSO2WrOAjcuttyybTCjllXwpuUgw5ZRZRLy0G
ujI+g1QZX0gCkPvYqZ8NKZF8jjmwV0bMu6KncUmO0DWkRz8OowkrCaPDqo5QkyQ0JHfdfZRYpGv2
dmasVVu3K4tf//XHkT9d2krHkCzhjjmM/O71+b+cRJWwSlWWDfV3t8X5acc70FfxQbYpiQOWI1eV
MbySa8H2Ipg+0v7SsjTctkhbCItRu0TLIK4o8ZxYWFdDI311yhC5ve3AMcE4ViohgF7U7oHWvr3o
eqvaC916dt04wDiskykBjmlRaThO0SrB4Wc1g1mbbCUSHda//rDmT5Ob4hxi5FC6y+Sm3B+umHYc
DWz1SbsCJkmhzM+mJZaNfDNlVPFzYWUfESKTAF02GKHi6fipovJ1gPHxfLVJYaLN1zV5Hodx3tw7
ifMoyXE5xhkw9T8EQaVbdwruy7jzdzp7Yb8MErr84lEb9fYGQGixSVKo+qGLPl3BDA0MBQ3GD7DH
hyMV2LqOAJH1QK6tOSAKDcPGsuOU/Cw3mtPtvrBFPtgx3qZWD2/SZDL/5nRwfrzglC51V0klXYF6
73oA/3I2WEUWTmnsN6tprLtNMdjj+vppyLxBA2bSOmly3g+Gcf9vriv50/DCS0uIY5aJSn2+/f5a
pxzvM/VWCDUBFW1AwrxZ5NhJ3UwxhWnnPusohTq+2saEWS3J5iDrLW4itmTKWfpoTXHZJ+5WK0iK
7QplrjEpTkc4JwYci2EihJhxRIi0WuWpgyiwDNB5Nm+NM6qb0eiflOX1i6jEA6FpGswwLM5LUca4
CZJ037cqPhYOs0nkDCnunn5cNZjs/+YE/Xlmg9SgEIhxRbJ9YZ3z/UFQzHuhcuZYeUN25wgbhk3Y
bIhcAj6Mpy8nlyCaK/BQOS11LFqb7NcJ4GESjFe/vlqMn78RyTLQNYXFBoq68A8DPpSZPipjNWck
Gpjmw+Teg0lwB2mu/pDOK7wJcgKeiLSbMbVvnijiPWHOhM0QVxOqapkg2NgIK4TrxO75b6ben8Zh
ZQpkUKbLSpXz1Zrf/V9O1dE2QYklCAtjmexVIpgfDE7SOAA31LnA/359NJyfB0oOhIXoiZeUJkuP
71/PS5Icny6DsDvK24KSvztM9gVnXXvJZiF/UEDZ68IwPkRYKRZpRjoVylmMskaSLpAsY9RqyS90
7OdQZ1+Zks81SqM826uchsI5IKmE0r+3D3I0v6iB6Q1P4x9ZQ9pdTZl3bZF/tJwI6SQPCHa15ZD9
Z1s+ZXJG6iJobyzcHwGn0KUPh72H+vtZ5iaxWtSqiHz1bnuh7nEMDvvOqNS+R/+9YHqZntIB2K5V
u+UCIZzJRBaeGiw2LzS8mAWxDBmpvx8wVS8MZoutOfo3pZ1ouFZFtKsnvXixifZ2A3+8M6jLhfRR
6JtVa/SI+RZ4WLVuiDJae+LJVkO/cmzRPjDtl6Q/6t2DMuNkmVUAWSmgO8vK9NN9IK3t1brD1LVu
/ADWnU1B13fC4W++ViH42r5bYrCmMQ3JvkkarDB+HPFShZGwD5p+VVSxtlEFdeluENE61sgzijPh
bzC1HWy3qLd4JegleRBD246wyUkjrTEwmnMsbAcdS4BbzR7J9Y3Z0DeWGSBOOoBhTRZZE3R3/dC5
21+fk+Ln4do0GSZMZbIAZUU2f7i/XAOm4zoEVoT9agwm87YAKV+k0T0eEP1ktL690HTQco5Vf9Ew
Wi7gFxpPdfpJFtSdFyyhCXIFn9WSPoftukTbUBh7sMgKXL5l4aUpY2Ih4XNGYFHImT7VqOWWaqDu
b0wgg4kRRX5CS+RvRkHxHy41U1m2q0uWmkwJP3ysZGjQPRR9v/LL6Bb2VnVyQOiT24CpyP4ywLJd
iETunSassH9Pp8SGgZEi9qzsdG/PZjALDipcV0wWGsEtiJ/XDp3Cc9i5H91WJB+CWH4qCbJa/voL
MWz581fC6K0cNuM2o7gp5m3sX76StPRMp0PUtkq6OtpXYZMhBI30O3qyydwFtZ6HAaiscpDHD9ao
L62RLFPsdOFaWwSq7m8MdoC07OsbGlZkiJjyZUZY7QwnunEaHThCT6Q2xBmkbWVvLrPWe0AQULFX
1z5FuR6S1I3Mp8Cvg2vDWfbDuHKJwqNTc+znUGw4ewXfYrIswvHNV9rB1mpvKdw1zM2vgHEB23be
B0BQz2ZfGgviJd7MxP00IXsC4SC+hKlDOgvkrzVYnK8OcJNlF5DUbHrNWyTynX1leqL0XdDMGmwA
5CiaiAzPk4sEFBWUA3yYLFaryqXHRkSWYW4006H52WUfnBRgRayceKd742PqwjS3W/0Ya94yaodx
3Uajw2HMLq020V2AiL+agcM9lsUFa7qvvlbG6xQ18SrvOYp9cvbq4DGZunDjtdGpbg1WXkVjEJKM
rk9ZOhLojCjSlxFe9k3rP5ZlOd1IbEhNo9129IBJ9jDJoKsYepDPzLQvZFNj4WrrqYbvnTr5y+SJ
cg26RSwTMqZVjPwuB6kTARFB6dXhxl6roa4PWW6HG+q8/cKU6ExlSdvB8HirlfUl6OcvO24OtkED
pjEIBLTKDnOyz+yh5SPmTiBLmoEzMNLrbTZN4y6J6Pl3sjh0ot1NVsS6mZAhyycgW81WKbNlGDVB
pXWWWoflSDUycvsTUPh0mYD/cMh8duxkO2lYxXS3WGZAIOqe7HY3ze/5OzfOVCAwqTnrwPnZu9DK
vqSRIxaOjtU/MeOD26mWIPj+zPYfkouvfU3DaWXVPlCNVC5iCldE0Tor3Gjpkm6ej9qclMqihFEA
spnIC1duClGepJ8262gcGyrWGGh9tQr7dDMgNGEZobz1gBh58Fm9qVhtE7kcRR+u7a7Kln1178pB
rWPRfdWIVehLYMpRkq+Sybl3ghLnRkfbrVbTa4o0YAcK5Blw5SU1xQgup6KdVqB9CaZLpdOJM8KQ
8GCRHnK3XnasxxZ0dchU97qP/ehOKPuLaE3G41qf8nxn6Bvp5+Exj+a0yNEa16hrdnKE16xpMl6q
Ot+aJGAvS9SXqxj3dToAi8PqB757CBaTZHiiZB6fig4DdJCt89Li3xIHwclkpYskEg+xX0V4PSKe
549kI5LPivbeyi16PDaxxiVvYC2QVXxq0sa+qeYbQAYPY6f/YfuegXFItLfkWmYWzI3REIBwjU8J
Oet6p74WOsyHtkAcRUd25ZvoAtoh3qUVM0SVT6xgBniZwg5JekpoRZbZOrIhnUE3WOIHIDpZ5C48
MQdxfubuMZ6enYCFaWcfolZ+xcvyQSs1pkmX+D2/oAOMS56VEryDntlJXDJ7zqJt6LLV7S4dSGWU
OC1WVeWQ3daBoJoyc8MZNC2UV36u4l3CHoArr6bEraApk5eaoT5clLLzGUo5fmDL9xPF7YWP/X2j
h7Smu6lbNTXfkmpWHksK/DykatYYiTt0jqJmpifljmjxLnwdLPepLzQybQqr4BLMxJKYBRpbXfu4
yYOoWLRei/p8SOXGaZtTqZpnLRNf7LR+bEbqTmborMu8JEml9X24lQrfpmnksHfkQHPmMGrlfCbf
iBQSW2zhZA+Ldu+Ymr+DL7NsbM2lOEBBIaspqplggwpgWQyoE+zUuyIIKtwnPhdTeazcItrgZUIi
Lds1jaxwmbgcAtm29CjTCMV6tWyMlpTLiD/YM1KTMvncmIrmTFwv7AwEOEy0cJWM9i36m5dGD2gz
x5tRWEe2R3PI+pAv8zqduYfsjq3sg5UX2lIULkpL6yYagL55MluVvL2lNE1w7EwRZV0ck8h/wQfB
umRO/xVxug6s4WOo07aM3XGFtYP2I9E7DHrZVoAPTCfvY1U78UrV5OJ5zWdIsSPWHjJyCjWsE9Gc
y3iKATVilDTSxykCFZbFfFQ4fUfsLF8tuAzL0P/gTzBJ5WjAr4Y8sWom4+x1BYN4MAAmSghs1ycH
uM8WIxalOyux11AeL4iJy0XoRW/4NL+gFWg2UOzl6I5rOQUAB7D96IOzoiG8tHsb+j3aCOoy7cmG
G77CRJCt7elONTYRQUnDZGuqNR5RdD8NxRu3ivEJWhrHNGmeep9iQDx8TOhzOiEaUcDpjJQoznO/
kYuynj17aceiGEs54w2wwMo40nqkZTbh/B8wQ0VN8rHWY7mKpuEeu3O3qC3QJnGPCaJWw1ZWXNdW
/JynF9nIT4WXn8Ga40FA52iMgLBtbxmHGcmm5EDju//atqHcSAOPhw6HXhaSBquTT+vSrnZANW+U
g3imnIMLPiD7ixdx8zAMob0K0yzi5o+aWgHnP6l/Wh2e3FahQjAICDM9Z2PiabZ9482JpnQxyPbR
nojxLcRdMc4INKRySEKwhVZ8dRDQbqOGP+wBRFpS4gPIc4ibYTdw4hi9zVwmVwXhkilM1cWQwTUG
vmMupfuWsK8f7IA9FkzNbs7wgtJCLi7WftEX2XIYXGupWy3XU8nYafKlggi/ZSw+zXB5w8CsGqZY
GjyyOJYVxnrX+2O0rVt618/zb8RiqDHK6PYycPUXywhZVh86PoI9XBGlxMl7FuKCfpxdJ9Cmk3wa
SCu11v48H1X9Q9+6n8FvNQvRRrc+jh9pPNhECTBrGjC98uglhQdFRK/VrzC872MzfDCn5nkwA1wh
Q73qs+lz1SK9CK32A2EccABjy/yEDiVddqkYF3VsbBUk3MFysqUXm0BhUu9cmF85SeCA66QPR6JB
UtxvRhP4dQISYm3mLYLbejeSb7WiG3wxMXV4XHy+2ds44QN3xZT42daSJUoDEt065h23frLRfJ9D
EnTPvT64O4JAboSMnOP1pnGcp9pEI3G9B7I6YJAAnhUUajqoINIPNSrNpRGjXepnXU6UE25AL5vW
pl9CGKIHsBhnblgz1Y90Z7RTFqLC8EdKwc28FITY5gvD2qJvX/RWtqPVau0HJdCJmREDn60eUdrg
6nEqggLcHYGVw2250HurP2FKZZmDh8kxvxpGHe5VWqY7CViRaGrRQVLCCD5iO1jYgQhWdjkka48l
+NlrbAxUSHlK9rHrSNqQRisJ20lDxcKCldYxix+0Y+kmZqtIC5pfaCVKOJvox96rNqnotY0d3Ppa
+Oo6sX2s0FEwFttvjV+Ro5BP6cEtC2sXxUm0mFgArmMChges5EZEvmQmQvMwOYm90SL7wWsT3I3P
g+90Z5WGD7U1qocSO+DaN2bdfuV8tFLH39rNzowMeSeDzLzxjGTllEW4tNMC60xqb1oAZemk0lOU
qgyxXZqd3YrNd6kAQHVOcxMZeb/NzR6KnZMcyTdcIwMqTjGpZiZgY6jvAEaE72f7vEGTTSKUs0U1
T2Yo0/MOnkyQK7XXApZRsdZTULUjdQf3+hagbMD0q1VEN/XTVmsNH//rxXeHtxp54Kl1p+FR1K2/
jOxxg3Mi2UK20089RpiF6fO4rufBJsv1CJWyao7Cjy5sIxqCmZP6gvnoRFPvsWjcAcVp0z9WRKEk
ft+/4i0/6r22ynLT+WTiW1zUob6FWuxgqJ0dPxbjJICOXQpx5Ybo5SyYOpSKjrOeogrQSkAyQerl
RwOV7Zo6hlqKMGhOJIO4HRSOMZ9TlImmk+yi4IiJfDswwFsgApddVn00hIYDWaZPAvHHMu76F3Kg
j64Cfl8U0UtkiBRte4YBACXyApGYtxxhlAVRU6zjNhGrwAqRGdfT3lGZsxjaiKmvL44kgbx4dXJ0
SF5m98Lsp08ZxRY/XIDF/orxeVEXSb3WuJjXEe1ElrD9PmgNGpr66D9DUUpg8qykvk8B9O0MCSHf
x8kFDQuqgKYne3c+mZucsqmfgnDqqFDi4qF5INMZQVWyE0b5/1orzwHCq6aFW6h2T6432zhhEall
3Gh52+2osA6sP4tmnaBkO1VVHO77kh2/F/iHMjDwMhTMIEapjUR0+S4BkZM8cMpfzF4ZkC7MeDs2
cf0IqDdYUDxqv1ilsxEGriJSSlliBB0jI+PUfcSKGCjbgAky861j70/FwlaoNnwZBneqkCE2AE/d
242kaRjneMBlnx2VXhQrrbVnwgIuKU8a6z6L0k1Zsg2sciR4bhEaj8g5toVNoplh1cU6T+P+PkuL
EZa9foAqnW5YuLkfJVuPKZ1eE9e/VEIrl7VK2l1YxM0L8bCLiiiwD3l+W+dpc0jbyma9ZDSP7D3X
6eRoh9Tyby265EtdKQ0RdI0zpWM51Ln/l7nzWI4cy7bsDzXKoMWkB1Cu6YLKyQmMIgJaa3z9W2BU
vaxKez1o60lPMhkULuDAxT3n7L22TOpbec77oTrS21IvkXEY6lx0xKZMrvg6DC/r1iDqOH4mLmdd
LtOjQA6Xj5a3BP2hnepaU9y2WjKfRJXO1nkuv7daZUvgntB+07RooHHFe7Ed9F3X6qUDXL2n7CWp
bR5I4I11bbyWc3IyMa969bAsPvooGeIWN1qNsIcjozDFwViT27LWaJdlaR/7mUopJrVsu8RQPMvS
cIiOEhgy8WmqRbqVmvTG8YuuSQTY0ZAB0Gfyop76SfxODMYu82IRbWBY8TN8xPhZyvqPSrdC2iHi
jFRO23bdHDzmw/TFlrm6Fegz/NGAv+mZYriTtNwgB57QnWSOs9OQY5KRhlS0u2zQ9qrS9N6Mhc2r
87q1AxMfqYYx458RQ8EJCl6+KZTA2BQh6KowYglA+pM7spiwszArhSiltPGTOE7OY9CyJa/anbHm
TMx6dJyjjp1CUyjPQpQAmiZkRGjGmJhlJHU64nHbLHISMvV07Tok/vpYXsgE1JUnScV8R4C8qOm5
V3dx8gBK/EEWDHmfy4HpLnGa7HCg47fBI9BXGbPRaC2PtSnb8rA6PVdD2ZjcTb0xBRM+xuOtUyl3
WlARRyh0XyhSQIglw3l2scimpOOo3Z4i97MsafP0Y2s9Vrox7jQOOYvMqJofwUouKogQ8FGDZtsZ
vULag+lKZxPeelzVIPgI7JVVboGqkEmsj6bltZWME7hYzaomdsZYqTbKEFBLzCv7CnEbAtLoSIoo
UcWlT5Y7U7LB1HxFhYYvieyvmkECfyTL24qgCFJvB9Gh7MnIRG0aRy0IWSvZphzTEJeMLFOvs1yw
FekKZpXq0LGShtxOS+0aGXFlj/Cg3FxOuy0Yy9o2e/TMGmKuXbfyAGsBgGEfAXsUucNsdEP6pC5v
+KQjtI/dBPqpZ5SkYjhq0sDJ87Zx46x/amWjrJ1w0O4zPUTk28tzrMvdwZC6jhDCFKathui4MyZu
xbiBnulebwHS907bK+EZ4iX7U/bpvoIa3xlKJXvr6uW7GfLQlgTWJVmxxsvcF+MFgmUIHBD7dgxe
YBYh1vXdNtOalBkjJtem6EkBN0zrYsnAbZqM29c0xNiauKVV5ch6DaNwA0GI/VhyWab3qSPXJJ2Q
x0nVZ2L06clYbKGijg6EBWyKNRFoVOBrqdLc12KB/nee5D062mGHV60+w7hvbaXXFz8NxsmXRlSN
NN+PtSISBbN+VYI+73TERmGwIP6HG+agUeX2YGLvXzRr8ceGPn1ihPFhMLAxrddAp43tqXitzdSx
YmwgkQkWdmlrZRvCDQChRsdTE4l8x1F5KWYa9VpFoFDFSc6dPN718VKdrHL0y+mVbvix6Weym0Ax
0T6QIYw32VrNW8JeGFnN48Fmu7Ys5rHMFRGtLG4IXZo9TQFCXw1pSBsU3znTSxG3CrZnMzVJ09Ci
zyrE8BbTy1AETMyWRqTCIJAWpxf6d5rNG5ndyZLAUBgAo7Jsm/KpFqgcTfgMbLvhGkWYeebGlWf4
xF2GZp4cOcCbgSBdlFi/zqYZH5cVCxUZBEMH1h4Ubs8wH9z3pFv4LzqCJ6qq3GmEbTvcJCZa6b21
ktCsrTqyNsG1ajCkJLhqougJck3I1X/RITFfZ0T29thAFBMQWOiL8m2qEP8ZDzX22Kr51VwiSk3m
FWDeTB3IXgyLBGpxEo77QYzMTVmpN5V73lOEpqPvB9mzYkoUgHWwS0VCLSqZ/NOlBTg0Ktsxr6Oj
YWLsF4pZuQwxA9ABmLapJoJfjbLAKJgSxlB5i/JsUbMt7K6s2VJuxfA8CV10TPruWadWXjEQbKGk
ZdzpUFgEvud3MjEzTV5fmeR8U1RnIDJVWIiAmlo1wAavk2ihTnTfxtA3f0Z8gxgeihTYNY2eTRez
qyghVJBPaQkbCwyD2ClPpajRRWgLDLRZShNPMqLDsHTxIadY5OSJfIPA09eGKpAogRfwTBhyx25Z
US/LWQ0HP2gm7UDuOyqDabgEltr5eh9TWY9DdhgmFVl2VJ+RPhf7slenh6U1u63Qdjj8lU2UGZIn
ZYi542IaSC2B0SOtw9p5CKRt0CUBVrlF9yux6W2kUwS0x9GLBdnOzahoOTviyBFmYjhmbKj2WPQK
AaTFiyq3RzmlB5QHQP2QNBGMRWHLwxO2MkVkrbfAQJoFAZLQDmQcYTntHudo+oBWKGxEs9NAYE5Q
AzRdd6e6xbeVj1Ceo8rcaJLwMQaQS+AejRfINd0GJEJyKLP2IoNDoPCRxTNDeDwjfXjGLPwVZT0h
Ef0wX7nRF1c8xNVQX3BN3sEpAb5rVHr4hbgZNSvYFZH4Rp4MUmS1kikMGdcqqqVtCS5F2C3k3bmG
DmqrJYkaPZsGOr05apwwjGxZhetOG3jPTHpxIKOTqZTEKvye7LqqS+FG17RJUrgPFL1QFwBxCKQn
lihB+YwY9EoyHYml38uHwQyjHf2uxDVMRbrNE7klMe0Ri2VJKb/HruA+lcg9GU7SGSThmtgSfbRU
dxtgA60djUPjDf2IUghlAuN3sbl0pv5RaqRM4InsNxqbRm9o0pdxvVEIC41ldqDBQ0TOpHHqzcja
Dxpz7EiHXb3+Z+3/+Eml1fvCVK9hLVqkqY/Jjmiw3UTvL7Oxc1b7n/8MbVbvrXCU7FJUhw0jikvb
z8Nvkb0Io5P4q2vA7fQGQW66FBIbFOrWIaqJ2kBGShaDbAwAuQWZ6UYafxF/A7Y9Hn8XU3hprLR8
E8nqYpQldZdxDDJ6DytdfRrHhwlrjmvoqvEC++pzmWOek1mOaWj0e+iv9kxCnjVyXzxtbsXTIovA
OgKoFUrXdVeYhp1T0Yp5j+fk8POKgRttKNrUD3k0cd1MY38b0tjyuVklhykO1eMcz6pHQuj8pMJk
JnRQbb8bhnc/f64owTM1RXTHalS6bLqHc45uYJtJobmNuXjOPz/4+ZUwil769Si18H5wlXTfdLlJ
o0M1/zTTtPJMFan/zxMr5kA+Hpf77edl/bxALUo2P0cJ3vKBZvv4buTQCEZT7a4/bzGP23r/87Yh
VRTeAk/jOYyhqRd6q/5qUu/nFa/HzVoP4Kz2CiarbHpAETXvsiTPt7pYd5efg58ac/m2fq5F+kIp
r9NfD6fjn//QxjqywKS9Tck/Haf1P8Y8fecVm+moWeuAn1/8+cFff/LzlVmrgVdOJDv//PPnAf48
1s9v//WAf37M3QLv+eGvR/r56t+e4+fXFHUycK0R5/7noX6+Ga8v8+erP79eLgItiMZ4/OvB/vqV
v7+dxDC3QQ8p8398Vesb/vMX9DGhsCPNY0j0r0NRWTAwoXf96+l/HoIYkAyTc+X97fv/9gL/7VVn
Mi5Ji9DSvx3lf/ttZRIlr6rhlv/5u5+P57+f889b/uudrpqlLK3Zcqwf21/f/9urMSIwAHKrtTDS
//V2/u1g//V3rd6xSWGG/te3fr76++fZoXBx/1cCKEItBNC/4jxEewCWOamDTcLi7+VGGQOnu+WD
Ubot8/Ft2tAV6YQxYaTEP6OF6Lt5Grdj+7tsDTbINMztRiy0o0blbeeSWJ+zdlj2YUSTtRzwpP0M
9P9pKLj8EYL8zd/wt3/+7//Zo/Afzof/N0fE/492h1XW+n+2O9zK/KOIP/7D4bD+xR+Hg2z9wxAN
agxJQ58j0gH6l8NBFv+Bf8CiktOw54hIMP/b4aCa/GiV9xuGhVBJlPjRPx0OqvIPNJWYeVDcKvyh
of3fORyQBf+n6EdmZI9ihpuFjpiZ5/qbDjSinSgHZAE4aS61boste6W/n8HyaLsal1meSmjXx9Sh
bYlCIRgPZq2f2JtkxIcM9cYMuX/hQHCYVNXutESHvs+FrSbnbzI4Pn8U4JLVAKX9hkAkO09byavD
5bXOA9RfmBt2xfTa1n0N2WU0PYAYiJR0qNIviiFBjyk00VvCLwZwLawIEika+EgWLTvIHBb0uqX1
dEQoaGJaw+6l6BTWTA0syBdeNltP8mjtllxDgRXIKAhU7Qxp8ZYbtXoSpNJd5EFcYZWOkE8wxPMR
H7k+eAOfzYHETgflPl5bNBANQ1m/WBtgTRnvAzHihjIwVWZb4Y6RoXp9iIx2ISp+anXfaLrJG1rx
RgjGBowM2CmgA05vpAaTwUdrkl6ztVMbTA29+4lqX0kHyYEyQ+fNoHzoF4GlXBn3lggCWUm0jZHz
C0takpBoEgs2Tt21EkDn1xYluwGvpqBuo0j1aAGGLlWgpyiTPUQ64qSsL04LVGDLCYw2PUoxKXZj
zLxeCPZaNUhu35qvlYgAN9djqPnEzQR6oDtRMIOdSOP9uI9ktQd7l12k2ARmQxiRrUNzi5pPKebk
yfAz+0GrPvaNShwd0GO2HsNbJ//GVVkiYuuvaTkcglidUU4c4CEwvO0kFZ9AuBcXRkiSMS9+W3/S
HgudGSeLZ1m/0oapFZSn2iuBsFar2R21k6to/VFt6tbJ1lnWXIn3mkbpNl4zkGe1cpqBLXknm+VB
RHEeIi92RpFUHDkfPGkSlJ2or41RxWKrnu8SVY22VKEnwofNjdmATsKUhCCsTbcd8qG0TT/mMGy3
SBZAy5aRawZG6oj9t9wTs5uoXeGALmImMi/Mro4CG4ATlSA4ziLwO2VS3SDGPd3WiUpIEdnwVAzb
ZTBvY56dQpyoSLgGzKadeO9jI/KHeEB5KxsKaVgi0Smg4yesDb24lkAqKh+Eme6SZRynqkN6otcU
M/k+hJhlKy2G2GAu0P0y0SKcbNMbFQDZuSicAXSZHU1ZsBZA/lKDJlZggdO1nRiIo4oTZ5SIBm4B
WJPRPhllkNT9cJfZrzlBr8rOWH9KiIM2iUh2bqBlH1QUbipMnWe1I2yZXt2Yk6T7VrrcEeXCTybc
1Gkb5VVs6cVY9LGWSN6NZfeM/IFQmDz0pmowMILHl2ms34PqLkjT2yiaXFDluQhm5jtz4IxZITh9
XGtkYeFQvhaTErvCU5YAH8/utawJh7El1SaFHhUaWbwN82ttYQQplJcgm4iML2jtY61wZvzInmqN
qzJEZEte2EMpSMfG/GgTvdvksY6ZW+137FQUBEDZc1tZhz5d3GFBGsN0HXy1Evglm5OqTfjA7Unv
yv0iT65Fr+cQJ6B4EbnQihvchQM3IZ+md6E8jQLTPlRR635fvUuael7GkJanqm9JBEdiTp2c5Hgl
qFNxvdcAckuCdOBKh7Yy6NitOceUorJbQ/sKF5orGHxqh5yN6zgIzHGCyEfHBsd0Kvi8BglJSGeZ
/qQMNyldhm02ZBU9XPEllrl20PYyfIwxK9NlO4ld/VGp8bQdJbRmqTi5Y1cudhTNqgsH96BBO77i
q7F7jTk1Jo6O/n/vVpBFfWEWcn80ScwMo5TYzAixkDp7ssUppWKkPdbiV4GVap8r0JxzNEVqAOVI
yzSUNegWlkG5FH12z0hcgnwuuQRof+sNShzdIq8oAOjVWxmkqEiin1fAlghAjIgDAJhOjvtrW0ny
A6Qkt2mRi5tjjn6PHhd9dzi24QiESc1Bb0xSXnrJwB6+xbYXyrFN3IIB7ibPPUpyIs0s7BwE5M1M
ScXHKDZek6ASj20VisdOMK4iprCtJU/CRqiBrTal/pCaAVPIob8vCzyHMNDJrFKyljmodFe6VN0Y
UfmKhKs5IpeBBpdstWVx0S6GbtqrZG3FvKZOIyoJGvO8V4e+3er6LOExt9pTKsycd0VVo40r+gvy
mUnlBiw2IZB78hvqQjAYWFUbYutkG2Vk5acpU6Ywl9WdxVndEWflKGFqHud8eRLXCBlpkVaVD+5/
hO4PSt28pgr8UgAvI9fl8mjgXN5a6lhx/3oViyTcZ1LkKsYUIXdADtFkV8YPgZ1187IF5EMLR0/e
NA2pSA1n4ALRjhJDQV+qqz5S3LcxDt8JVK72yIKtTYgXIVe8Frv+s4KaVUyn+KHXRDcTH2q9qD5U
OkZzNtrdLEt+pLHaM3/RHZSG6HigL20TsIw14yxVGfJndcmP5GElIBJt0WH+R7RClmb7Sf8irAHf
L1uULbOwxheaqduNDa60oEqiW8d1TuI4Wriun3fdkmh+Y9TFTZQj9D2yPr0bVKX9RK5BvQwfIVh9
R6vj9IQWZtVk1SMNLrNxkybq74gWr0BCNLI50Z2zL3kYSFl+LSJvNoPeK+K4OKqqkpwiZa5hHL5a
mPE/zBSrzFLf25k6qV+CbRXhNe0UJbrUYnSqSCkhd4zBUIubY/vzzzYXOVKCITBQEUvyvuvyxFQl
AeiaRC6xGDKyMKXyTJ1Fy2K4dhjHOdxw13/7Cxbx85VaKp6oKXx8YiMhfA44VmYgq5uCaL5TZHz+
hFennVg5jDY99BTNE71fMjCFSPQ7XXFLJUG/YbTcKfDj+lZG4K8tYLjzmtr8kCElliBEaeDSCocu
gyQSEpd6MtA+xrK2rUNG00Kev7GvDK4g0No2JsKoamk0d5BY132XED4MKspCDQ61DWhU87sl3Oql
wEi3x/5qlXgbBiEh2biv3UowWgxYcryj/0jvOBsPeHteazrbUWdsEjXYheoM57iUOFXLxw7eZD7L
fiFkzzmrlh0rOqHSMuoZuQNBIVX0Ay0QaIZ2J37+HITMTjR1eKv1u2TqUFlKZ4RXqwR0WlNEIiqS
OsbS+lNPc3nTMmfGNaZ7SXK2tHcyweAt114hFcccHVeBO1RZ3HRS7YXQvQXhlcRqToqOU8mrra9k
4Uu9MoDyLQzIvCepcw2llG1BARhBgCCWZLN+jQqRi1GTfoltSshEjQoylwmtVRBS6XHqS8bTWHzA
y7fX5LpeQvGlysNxqNM9UVN7NnLYFRkwMo7Oq/Qh68dtXpNMWrdboDB+Nxjb2gTmJNyZ5GxbC7DO
Em0mDAJtpTkwTjU0RDMbzY5Q8G7gU8MHPCW8M324cCkOzgLbmmB1EmzysrA2PZvhJfrSGQ6jVnM0
dFPQp525y1zwTAAQWjuPVtXCZw3OPaaYrazLiHKBNhcpdwV67dIVCbGIR8Vd9jk6QUnAzqSZ3rpw
qoXs0aXl4HSqG1rohuLSVfVpS8wASdC8LkWyWY/gANHvnUt2J4aLpYmBhsnMdOl7h1amTxATvc5O
2ZZD+6VNX4nU2doE8Zhd+8JOQ0TBxmQZccRFzz+ypIY9FzoNUmBxxHo5odGbeMMxiWvATC15OGXo
0UoJKnK1oITJ3yf5mlvUG4GZsD+DSSrp3bkbdXXTls+GSEAB5O8tyKS5OLa03Ax0noEie/QrGS/J
SH4ueSvZ8TGEsc1o3o5qjuQ4b9WVA9LQvKuMB9q4dt0AaiILF+n8e5oo1ySLBQ++ExJoBM16v2wQ
oZZuXqfsz1Fctpq150OU6BlDDGQPKH7VPEUjRg9qX+96+btTsBWo90JGjthZtib3u3GSWKNXsT4K
M1R7GCjsvpw2EM3dGbmmESL2Y2+zzBjLpE3Uk5wJAwKZV+QNMl7WDil1Ph0iFVmyIjNOXnfcITdK
SsZpL1E0CBZ5MZB+OD8yqoKkHbakSou2QFj1Ys2TR3aoTB04H41O84RoHSk8yupyNRoU8WU3Y/1h
J0HwQvxUJ9H5BxhR63nosr7uBl16XmBQ2Oq8cMxa+TGiULTGlAh2bb5lS/VpBZHkIoRpKERxMCOk
S86x7EtVk7sRHEOHu+XodHp1Fcf5fSwyevBqdhW6/Ca0ArPlqH7RZzZcPbvjwbTzAacnM4bOHlpa
gUJ41hEseUbanzMRO0Cmk8ksfyRacwKuf09KB+lV4CiZEnl9Ld+byTbvvc44CHkU+s42daV5mCgd
sveqFu+ykOOLsy3y35k9gEVKSJmXOzND2wbXmWc+5zpK6EoenSFk/64mxNZDCEWvyyCzyH9T7HGy
cRkmjDo3WaB8keqkb5C4fGPC3+jraWY0jGZNi9tXx+GxOkBpYRPQc7UWZDvVZweoHiRW/juqhY9l
liAyVjVQLhg0SK/ynSpoOsrLjMVEL49yl7NDm4uXqRWUvVVNbipV26jThOucWvhkSZ92EkEXt5To
iKBl5L9kicjbmH3eRWeFl4fL1KNTyarCVZsgRaaQFm6mG7pXAy+DfbdwhTt5xhQ1nXTDZgtJ90NP
b3rYuAZIyrYM1GsapwCpWWZqo/SLwiCUvZApODJ8uTge2CI+ECRvOkWGYYpwLDfQ1bM0IhHONTgA
STJ2TpAjwmQfsipeBqpirXYHcIRTWZwjLsouuaM3cwr0m4K9RGSUC7rdcG0BnQaI4wQEUpoBys6I
duROTjLeaWrHXA3SR9Q99PHBHDfcYBZ+blV0dNGVWTCuotip1HMaPpYVqD/4RETupJSu8a+2/pjm
73C6WuqZoHVmkUSSDcWufi6na2Ae6Vy3ZEPp+mOLYHwK35vltwxslSgYW8wNe25AqlFEWsIhpFqp
MDaSiItpj7nN+EYSutiche4jm8/MRuyIjkxZPiX9TBW87QmGG4kAvJHYt6pHkLfADfXl8D4sr1G/
g8lqZXchfqI9Qc1P6qiFyWNAbRfcMAfaqUq7garcEQ0K+V+RFiCtzjAWG0B8nsL0NQ8ee0aRDQEw
yth+hNY9MU9kopvxSxr8DoSvkCnuKL+O9G4Mmqcw4xwuFWhnu2ZkZukpBINbHTizz4CnLTjeZf2q
TUy5rwj0KtVbVM/q9pq5HaO7Wrxmxu0EJR+jRKweCvK+gt6OCssuMsAP48u6TYkSXzv2um0Y28jY
GqvNEFvKGDzM5EuG4BMT7he3dS4aJndShGB9B5R1dH5Hn5CoTD21qEp77unbhOlX8hSnL5DR0Jmo
ti/ihxUwjwzKRx6iQm0j4ml/D+KxmXArMLjSbxK0sbqiZxR81EjEFCSN2wnQtbZvtRQhSOsIVew1
1SYknLcBJ6sRQtNfDD+DWMEmahXsvYf9R9PW3Lzw30tX03pIGWMj3s8YwY3mIYxP6vRhrnle37F8
7qCEJoTc57KPE0tfFYeYLYByZLY6UUlUpr+MH5gCOVk/BxSWMgHqo46J5A7xdqKptF7Mb5F0a02J
aWHimEwN4/mqqduCnRF9ERR/L1r6loXHIPsM4kvOHqmErVHVn8ZEfOEmUEiVOizyveKkHTA1VwRu
HqSSpWnxq/ZTzI+64anpA3N7KbgGxPlJvORF3aECZzbM6ki7SBEuYavtKuJysZtO8l7QDmLhtyML
l83cVKwP03APUgjnq5MCKbpCuKlt5Zue2mEx7nr6Dl07g70c/tJo84gCrhyC+/RLD5ylQHB5sNRv
Sf1O4BtTz9pYSZLOGRYcc4hkt8EIwfcb7KmMIyLszWs9ZlhBHtN+9uAnOlp0ZqkYhVs1/gbHug9G
k23yuQ0fKc2ZKTrNFNsUriYblUAVdnBuMcq9D8pO7pin7hUyaITRJAyaDaD2IRI5C5s2FETIiqZT
WRsz2Q1YmpeELmWsszBeAiNxtL72w1LaqMMzv5OHZ2m6aD0oOW91/Usk55UvqEi4ZQcjrcjV2BYP
vsJ7RMFrrxurQQTT/WTlz4Jx4zlE68EwdpnwblSaDUKG7JvWMYsvuX6UEgaTV1K97cm8GOWtVZ6V
VWfFdttECVKn2yIlzat6tYBxGdsQpbnhkyQjBy+t8DuaflndQZBdofXakQ6Ai/sviF4FFBHIuNYy
sHf17DeRwcRvVPFFG65NdZysY2mcLeFFnNmr/6qNq6Reun6HSGNSMNQ4oun00TVr2aYGz1l9Ktq9
QN/6YOjP6XxG48XzjbknMVoMtg3K9IzY6UDfV8s9TK+L/BDkD2MC+esBMaVM/VchIK9zlrCjOL7p
uGuELSGNY/4xyNVhlmu70zZy4Y6mi5KKo8wCGENe5KlNje32VNuKGTGVPUoBEmX+FkHLQ18csK4Y
6g2FiW9OUOPIkos/+vqS6zj4Q0qca5lvcNd1DL+PhXWyKsKkL2n9gPSNNyj2t6zdmtKGd6TPz0V+
HFAjxG8dEKfkKwEnm6M5VS5zdX3V6A2FrMMkP8O5lD+q8K0friw0Mxh/82FI7nl8WOZbrb621VEo
d2PnS0Bul10SPevjseQmNtCayn8Z4W22Hllj8hzV3kmKDl1wVSum+gruPVZ7ltfQYpMHUZS202FZ
HishfCw42m39jUh+XZAtMjIoCUVykT4ljGth9UtfdhkXNZJSYX6E1c+ONCAIHdq1vpFEl95GCsCz
PHThhh6Fs3TMKXZQieX0s5DgWQGCuFngtL1ae1DTS56/zAOmvd4jHTXAUjahNo4zL9cTfGm/xvAV
ZYZaPOYS3IuQbn5P4bWhbWlULoUfhzGHiTbQ6iiYhA+8qSR+M0tfZXXYiAi4yaGIb0p8lJTbSvVV
hPd4eG7YNJOl6mTTa5/u8/Ck11/19IwZIIs3RXoGmeKG6dpcQlii2SGcthzpUDV/4zIViy81fIrz
1y7q7ZATB/m3G9QPXCO04ctwGxAmNvnWdM5pHiZTitXxxE1ZGX3OH5c27xh2NBwPHHW0skqzqxCX
UuMX1kff3eALxpWTRntjuXH/4sh0JLjlj3wqyzg7MiE30R5FPnkuRQU67GskJi6kb2fNnx1ayZL7
M/fNuX42IdSNZ5PdOG+Jj2BF6w2PWT6jGFhvinm4V+c9acXz+Jlzy+H8Le/c+xKRRVzfYLZt0VkS
C6b8ksINQrUpd6rGM1ChSb7R/daoWKXuoUufJoBeSXFfDg26W+tFBT4OKL0aEbbOm0A6c9GFWCCY
g2OPnT8Gc5vJRyw5qen3y2fAPlP4yswzKVyqDv2eltIG0RBnuDZ/SRT+3WFpN0HhRcI5rLiNEcoi
8KCPBP7SUWPHLmcPnK8Kbb+GjN23YM4cspjE4ZnldLUap8+JRh4KFzd6Wh3dy2lkY5L1fGPw4eSy
p4JxgHcms9Pikf2GIn6O055g1ZETQtyYQBhJxMUIA7s/fq68GRnwgpB/3vJPuQo5lSj9KSOxAHKh
hgaXeuokzFI4G9hYqwpNtFOj7gj0FFDI6rRkG5LKpFl1soLpUtQ4dXW0EvJTV2bBeskYckkSyQXW
H2/XkYcd9knuzCIC3kZgnPVorP4D8iI2Cxvn0cmM93Sya4OXhV2nz78G4RkztS1V1xwXg+RbJf2L
Nne1/DZOXiMdVbo8Esr80yqh0oXXefwY+Fgw+icVSjo3GS59xWwINDH0+U732tYfR/gOrt5+idm2
63a96OnEbzQO7bR5vo6VL2LGM+NfmnEiVsHR9A3DQc5iJXjKytWtQX2biZu4YR/CDVEgvrH9vUR+
OG06TiiZwjBiXSuhW+Dt85T2PiTPLMXocGZmiU1APKHLJUu0gypt6IyQvluGux7Ses/+jSZafxLZ
0kVuLG+CZRcsJ9N8YLZotARInSwROjFpiGgHmLogiqLhjBh6w2MV9QnkrUtjCkNqKAPQ2GT62ciu
4bhrId3iAychKKifhQKR+GlK3xrDsCN1Kw7bFsMQO+I4uSRkwfhZjcnqIO7B9Da7OWOhf6y0zzzG
4XYrywup7cBnStFTzH057XghermZjYOh3RZ2CjIt7ceKorBEioedZnjqhW2rPTB+WE0XGHdAhSZv
Y3pJ2keojzwllRmYmcMguFnsKv1G5TqA8BHeFOOjzQ9SjsTaj5lLyjkZVW7R74DxhTiAs9GyFSr6
cTlP02uePcr9h6Z8RdU7egvKBTyaxVbDzxBdGv3YtkfMIfJvZXlM9BexZFol0r5JfteiQyxCoD7p
NezJW5Y9BxV0gSOxV7Zm13akHHW2NcnR7G7xch7UXwnyrpB2y34ePF16VKXvJHmM+5O5a7ZBsiFr
1TVLx7Jrygt3jk7dMViDUN8qYb8kRwj/WewFy6YZL8v4ux0R5Kqs1EiUEOTR+Zpyb2LfVR7K+AP5
MppCSu8XCbMw3NTYr6YXSjdZPAwFJgp6jCjmNIGHhTZvi9HLxP9G5XUhEJ6iyVHFe+SU/IZLs4fx
4E5PdtHyAAgdGQmUqj22D9l67ZKjhSLbcBLtbI6DzXDEzaW7VZGedZ/yY0vSaLQFUJ6rEpfyl8EK
GQsvXXlXSB83rPda2XCeiwVc1HOd3EMBhxp1SvpbsU6VeJlmf+j39CqC2sEVB1M1XLvz4czHiA0K
fbnG+wqPsUI9tc0mPxs3cn8M6Asv773BMWL1LKxnBXwEZDtOmWq37r9aBarpgVKFvv5y7tWSxxzc
oavhmzt9DmGF+YSvd347ndi6a49k5szS4EyDTMwVzV3QDLXXQBxL+lfSNWK6vpOYujib7Tn4lVMJ
NMkTBxyWsBxyGR4qwZWdxVbrh2qkMq5+TdBc9ZRFTLrI8pMcnUr1aSw3aOdVdQ93Md0H05PGPT7H
gZ5d2+whYpIHUUDMXyw9dWrM5N2jGf7GAE3VqWHMfMMSi6nykmoP/WrrhNjXyQie0V33Cf2j8vZf
LJ3XbutWFoafiAB7uWURVa3mJt8Qln3M3juffj4GcxEgmElybInce62/plFkZ9mZuC3o9pBU1NPs
CHYvPzoMUV9a/DazGss+5qC69ITuUJvHzGJL59dSuDuaFEyeibjAdbl8cv6DYPvP0oGNmr3WoRSL
x4Qr2+mhm9XfQMc6kCXOKO+XGiPctgkvUXniy1KJPprdJXoVCohWIhHzfz3SbJ47wIIzpbp2PXjk
eXhl76pOmTETZ9QUbWfn2QKIDhtI/+SDajaFINx1om23mfWG44QHEdqTv4L6n56/M4+U5a3STmJ8
6IRP6qs7SPfTClzvE6T8uYX5lYFv/mVRdeblmo+M4NGfyCUw4UPI6JYloMEW9UtpHrlFJ/OxdJel
fSnEN0vZCR42KihVMb3UBp/k2t+7kTaiJ9Y/IRgTxIaj4ilIh++hR/2eAcYDcXbTRxGctOmuVQ+t
8yJCg9ftK7nk/SMcZi8XftsY27WMxHU+QuStj04Tu6NxWG3XmXxZN6B8gmglJ8r6rNaIcAy9abdJ
LZcUQSV5iBnVC548PrXgSXY3IHDhkldrt6rgk9hOLMLNKL7k+mVwnzI0luaxIU+fdeBpgm/ox3k6
Uh8hA6y0DySO5psoHEWZEgLsjysFUam7xXxdJK8svxuNtorvZHwR9LPFh9BKu54oXZyHzBhVQ5KF
ttGQ0fNcCTWf77bT9/Jwrbq/pP1TjLsIpDwglzFhV42GdaM4LNFHGb9L4+/MV9FyA4vOSAdc2ny3
8q6CWZj4KLaS9G4ujwUAjCnClUgXojlGMAiyvIbZB300dikL4OjuQmnIfwM09CBQGJpvTfhccTHS
7PCKl140U65NX2U4v/J2SIHfkSe+KLz1vCIrE/Wb/RcfsJeq127Z8PJEDDHGhTRTJ47us/EhWLvS
fq6m1HlrGq9a/I4Liq67Uj1xvmXKe9Rejfyratj2D5q+NWt2nq1pPmYdPJdEC85PKQDUAKaT7ybZ
CYF4FbUNpa2L/CQJBXhrdFTQG4w3nKMMkcHZsC27M7YcWZTbYbmmkrQbOYowo/CPwTg67A0VuVHq
lzZnWz5ScdpX1V5j4qA5cqGVdxtL9IeYW0o89OwDcG3WXqXl2FT7Sjhose51kBdDvc5curwBkeR9
lX7ATqYN9vYWRRSGp3IfUsOTUwayNn6hHbIB3GPtVcHPHID3k89Aty4HhCJs6j8x2Tf9DomYXPtG
9hyEf/NINsd0C1P6kOAEFPwm8vCWCKA/85fGpVIRx+E31ZbxFSgoqX2il33sp84AUWdUezaHWj4H
so+auVUeYn4vmlNGS+jsIfTFoKSP5F48uyDz4ujM/qjzKjSOJruIcElSeUvqLWOpYG3b+VoE1zHf
ttFnNh9CHZfot4Xxrop8adyczekUZNSvvNKU5sS2LH+u770F6chRdWLRbv+Q5qezY1F3HBz6nHAi
kleQnCs07vmZTKE4hA7MNW0FftPvV6+oCmfiUv1TFBQPbhZjU/a7oLya+lspHkK/VV3hVkO1t19K
YrhRpm6oXbAFm9+LZxCDinGoo5MWitucSIVQeRTZm0iZhptT6Te/rlIpgdFGWg9xjHXG7DbmXhxP
AE5QRIeCcyQtPniwidzmF6We0toO2Vu03C3KQPAm1odWOf+9i+Yj4WpRVky0u6iTNzXbhkU5r4Hm
gb6wk6vv9axs8Go7QgAquXxlxlMjzCCX8BhcuhqQcbiPgYdBHxk/WjzrOE3vUQK/kMtugGM+/Ncj
AhtDm7BnfmT+EF7UMYWOUM4GH2dsXyKNoXrmKOzuhPo7De00y33ZLK5a/4yO6BjpRveGzUgQjc2E
pAqgqKorG4YzE5LfQKsQCEu+AgARZU0KAMQuxymnEkSyQZVoVm8ZU1hQB2uSCDiM7k02GC+kQuyZ
bsuOTA/thgQ3KsR80SEEhO/dm9ykvhryb+Ig4OlO9FKBB6AiGl6pkGctIUSD+mBBP/ZED9H4LV2q
+R6K3ug9a3GLRQVAHmS/b5DBsfvLGwUfT7IdFd2GEHWa4tKz91M/M74PNDKvIICeIYZ7lah9inhO
HbhiV41MLhyNWxq/fkT2JXkhE3rDCtoh+bCc1m3k8/rrpGwgHQ1sXIL6i0QKFQiiKxoHQoDb9ULv
mHaDDw3Dk9p6Zpng1Nq330NzqvpPPip9AMdX9zIBq5Z5y6pPS93CidlDz9vhxF23Ufp/HQXT+fxJ
lz2iLYE1iD8eR2HVEC11GNXfRbj3zdnUvrXUW9O0IvK2ll91I9tLf8utZy58Gw3OlYZdw+Ebm3d1
v+0O6k4fMoIvCtcCv2bb9rRgN3rUagbA1gPIF1kE0z0d30LgW4uyBvl1lq98DHXmWZJTs6ZTzLxi
+dK3wCNRYKXsqrsCEUNxtFv782JXO2WTsIE022XaxAkBLsc+2fGVGfEtrF9a+SSGn5AAY7wFbe2q
PVL2rjmE7AZDc1CLTe5QQMe2ug12TIws7FyMIrdJmO6mJHBK0qkUFTnVfJ/CZxhAVNfwtwIFhhmf
31ukA1ZRct1n+BaBpOv8MiA+o2I2pTZLEGYaC3U6RASnY0zXh7faU/0+2Ud+uVXLPZU/yF780SJ9
5VW1CDHBq5RKNxHwIot/5Rz4b6Rp9wi6V8kvyGJBQBYcpkr8UL9xxsg+9z0248U2KY+1+YGpsFoS
sqHYwbeBcDS1T5o5cKu/J69qdYnmj/X0GVJc+AfVHz0x92Pjk9Yje0opQBlSnoAaUezrtAENr6+V
q4JW+YbLHQViuwm8Zd7rgUDsHneI8SBjQjH8oWUs10zKIoAIg2g3GuzpeO0caO3mbMleUe3SFIz9
Vk6vqvAXKPcgeFfmIxXleo9U8m/uTlL5o8dfirT6b4FRPrLsL8CYMb/8K2yUAkAOAHCWdmKnZMag
WrGKH3HxJBAFFd0/ZKA2AQXIgX3oDH7y0pNp275SKW1HuexVfeSSQGe3xR/IEbO+oNIqhubOxsu7
7BcXxj0+9QTUAZSK8HOS34kvArCQVtMvCq5IvxjhZbR1sCoXwU/Y/hOnt1o8z8p1ygWv5VGpud01
u4TZumj6M+Xvcu0AwOGM47GB36S5FdGC5QKPAt05lhtW2/xRCqd5/lApNpRWVzwsS/XXVCrULUW+
n01x06bPpTkH3cZEhqBIvzJiJ6HeAgkXHOxJt2vVVyofACmuIjLBCNpHolFBMBqfk5FEKHd2yFOv
AAJoErxwI5MCwTp0NhmRd5FfjbnTkzW0wMcMFiN9cYpLaosPU3nKVoFGi3YiNFnV7mb/Hm4wWeJs
cOPN+Gv9mzzNkTrOSyDYBCqh/ywylziuZfTF4jIoP6JACmanYNO7yJi3xW3/bXKFDUD/jRzYaYNn
tJXdFoBsEZ5S/9kZNybehmUkIhBoJU9ANG6CgBuXGPZ3na1eGRilNF/hC+yI5dB9xRHhtTFlubwg
kr6rKUepXrPCLy86gwq2NaksmDBWwDh1mrHdCsG/WDuF8Q5hPE8ElkWhP6D5tXPjgluZ4KvX4c5R
O3FlSdbZ5KUNtlAzIO2XpLj1awcdRk7VKxqiux0xu1ew8C1knPqAAkJ6M4VHzrFStY2SYCX+vV0l
YKwhrsdmX+lOFFLpgh+5lhPKG6EjcY68X+h5mo1I3nEnIeFZu09uS9kKYnNv9qNdXuzAU/xWP/Xt
IWJlUn7U5rkqzURUSz3JDZIEGDphXoLxNDl2wg+9YJbhB5dAT6ixtSU4P8I0qOhgfs5712gUp2PX
DblqcLEAEQ70EOKlLxZPFnsWn9dc+iJrZwPSiA5jKxnPTP0XjLe0Olaqr5ZflSFuMGj2qhfERDWc
xhFN0G0FTMTc2nU5q3WSACK9NflnXqwAzqZpNpSNZ/lHb/z2xk81PEXZHeQTKkenFPatSxhN5vIp
guK4gmc4HNOJa7p92jFpYIjiEeCxjX/U6D3vr7ePISEmgx/Px5WLwdtdWPJI+c4Id8qJ2RkZpTsw
WPPeKTgMjS1LT37lVjCB97Bk253EQaKQmAhhkQs/KSwv6iwOXAunIV+C1vNtR7Ce/I8GER6xp5oO
umgfYSu0EXIEzl+Cr9dviESngEjOc03WxwydIsFzV9K9iMHW9xpce7NVpVOYv8B3AFYPLAv8oY7F
vARZJwPwqIz8RvcZ3wyTUmjgj9YTHfTfdgjouHhpfKVfjDJlsqUwMMRMe2LsW91G5ipEBzEec5UC
+oxITCJ2/ciwUegO5QvlSJAgR/lRMyNGaB8NdPTZs088Pt44cbkOfMl6gBRAnL8G2Y84xWQSIoso
bhQugXyRO7bD7wr1zXDLNWlep7nB/Rs5vT07kvSrd++Jz+nbvZBFxWDA+axaAEabKgPH1Z51eOMf
ZtoKnrVwWLqzZL1TssOYzqEhHgKV7bS6kzEKrsI1XztrIYO4oTQ5QxiSjAwkMQauflN1jV0qn5Te
Gi1ooHjp2MIpG8tHF8Q4fwI428lXPTiIL2yDV6MhsIS+4vjcIti2Fs0vEdY3S8RWxBPBD9Xwlw6O
Ps/8aio+2dqxlLcy+FPXtKxgO1qnfl5ZMQ6WvNd4DlzT9KO/0aCw1E4XX9Vr1DiKM/pAayvOE/37
/wUjv6MJSnbkOo73/y5UyMZiawk/Fc9ZOf0olUp41p7GyMrahTzE/V+kfoU2VMeZFb1IAIT5oetT
bp8pDrab8Fsy3pBColkLQ44beym3YU0v57g4eV84DXu8LHxpyd6wHH4fNrDhbtFpEWdcAPEtjk7p
ciYZEOL5M8/+gWO7AnINeHJofQEU4qwMV+kiMkeAfqFPtFCRhIqf08pMbKcTln9ssRNEw3qhjGDa
TutJSBp4G7LhlCeEBIQ/hkgG37LLtxkC1wDRjSfUaNz+mURvOLXPxKXNh4m9m6ep5MFl6BoMevPs
r/k/rg5lDYllg5touwWkTKDRVFB5E/ECdU8DGjxyQs8y96tEM0OYNRlwbpvJDUFaiYAb3qWuOscp
abKW7Ezl91h9oG6xlehFYEQxuAY1l9gTNjERdmgbcc3oFagpLhvE6a5gsP6CRpJJGIefvXyN56+6
/JWxr/QT3drkK3nwj4Hh6s0LU1tQ3GJ40gFRwAq+6QpkAJudWHyHwrZrUR7HRyoJu/xvkB4zimPi
8ByEZoDWfy2PQO7QZl5/hawwwFmy+Kny62nLAQUr8kSFTxgBP6CdYhN3Q4roCCaTDR/a71x/yENs
t+S4k4v7MlbvuoJMrSWVs/rFotSslc4w+6cR9QnfdU20DPFPkqvmD1quYl91DeN12pq7QL0Lxacc
75dOR9Lbru58u9SQSN0mzmVWIRKkVhjeIQMr66/ldF4RYTlGrsqdo4Xv8oADOPoZ8m8DAmIKiRQi
uTKjz5alPgWHcNT5YRj7eD7J2usSPBWST+b7+p+2hC8ThIH8TyIkcSFz8AnRjfhHl0xcZnMkVXam
39gSCCwgf0xWDqgjdelThV6HIk3Dvyl+PGFq9R0BSHAz8KSExBCC2yEB0UCIsn5vtdtJJAln0yiB
p3BEoTAou68mAKCDOiqjOy2Ei7xtgAhWvINUIOJLaTsxGRtjnFiEwb2zC5D64SUYMbapT88ZonZ4
KUbinSA4NZYUJM3IVn1xX+xG6Hhrv/4qkbHJITmK6HuNOvhqYagXsXMy5bdHIWZEXwub+DxQfhV8
LJ+Qh236IfH9YjRCoJ1FLDgHgViesNxgEFi63I6z8lx2rdO0L8P0nFmnqd1jPyLjiX3L5UVv3AkZ
KExUAWcJtTDPHhBRLh/4t8gKGpCcrItQVgkgueDL+mW9urXh5Qt5nApDno7PtHkPy0tLGeLgqOlv
JDByJO/RcmPXl6LH1NwzJEsrfNHnNzhJojNsbEDEVLWwcNYmQ2u/NbwRtm7PDgeXLayNy1A1HAnc
raTYoHL90ZrBXX8WAFb0a+TdoXtZ5/p6RW2JaYALCE8lYt4KCa5KKZN8bdc8Q07mgWAht1mOmP1Q
wArbJ3ClxkTAmziqJGeMDask0ZUwL5GI5swzSUcwEbz6BFFLFSf6VTU79L2I4btv0x0cWbH5GX3e
RAnwOdLe4OJF8zBXDJr5SyO81jOpsfEjmPZF6yzKqZvPAbNi+ymKF1E4kwCNdmNvZHvqXYg/OA9O
D5V+Jco4WBSnrHcdEA9srp00PomeHvzHijV5ixvDkua4jXA3TajH5T85vzfiJnjUwg1llMHnPM23
tCPvy3hVjA2By0SGMp45sXmo6xdd3FErwPRJI3LvyAZHhsgcstyH+b6ej2rur7tdZNmWi2UnPlTJ
xVDJR/WNck0SZ5JvDgIt0UQapls8KwxCdUXyBo8uagveO2kC/vkw9HOs3Q0kqykpv0H8rpgP0jVt
A0jyEppe5kIjksACPsIMhe5sSr9SVCruRDXFLltfrE8pfgldwmQXl4zTxok3g7KxzGMoPYXot5Pv
scF6c0mSL7Ln7ZxiOhwayIgoMgY5SEKgvfoRIeDhiAh12/wqYc2BMIgs3ZR+X8FnbdribGgHqTiA
ca8cBhn+61OGFgvMw8tonI52JUgJeXLZsRl80npTGOS0+WUL5IlP1qzQ+AeXWBSRFHaWNERwCUMo
0UQ3U/Mx/LtpAfxBbnzuYp211H1XbGcr2ozqBz0SjfkaJa8JiUfTrdS3uX4EOYJnmpCbIXWxdphx
4luxbHSZwFmeWeLl9D52YspqVDb25Ni1235xpg3xyyTdWH7r8W3zeZq7ydoJzwooe9p3wztTPIob
W5OcdRAmsQx5CuK1OQMDZoCfZUc3yf5mXV0PXPhYctH8AFsJX8GEJc1cn/qCBWhgdOkSLKBO2Bxa
7WBxgGi4pr7xlWHE3fc5ajoBWMMkqqZBn7iZJNDt5S9AEzUi1bk1vF5Np7PhII+o7mP8wo+YbIZt
Mv1rr5KkMaQT6hWe0vIvsVY9Rzp5MomCxgyEyMtc7xfYFbYxKCZ0VveF3GQwUQNIX8pPTAxYDf24
MHgaELFCcI2slx5cTHKUhK+gfs76Y67Ik097b81s7VrANkQ07ykTXxW12DKggg22yAV0CBOmLUqH
mcd31qatWqv2MPwaItamI4cr1hte3GGrUzfs18wntu7PXjXdrZkNgNTYeDfDvkoPajSQst8VNo+F
KbEHYBXOkaxwDW6i/IhpTJHfUpah5aYMvwknjFbt15VPJ/EGIGJEg6nESNtrtvsWiJnvH5FdlH5R
xGkv1mlWQJB1asDxa03DRyj5DRPhPZxWtxmhzz/tCCtX097sWp5OFghDBBTduldUC/MPA0mWut0A
ny0+pHaflxer+VwHruqXI66LH4nBkm2y+xW88isMP7mcwtAa06jZzRqhDlMeJgjL1qhlXj3WO9RE
YvvVrl+K4T/j1OceQtHladoOCU+Hz23at0HkSAyzTXBJBEgLu0D36SdPNfiHQAIXpQGN+YISfL3A
V8jaeRqwJGJNx9mKoLXHRn82GUJ++UGULeId6K5xuPEYEB4zfxX9vc1fiCqzx/KWoL3K0PC3HJwQ
U44Sgfc4gRtFRwLJgVpvK3FkmjgaEJsrl5KcLToL2LtQXz1lyrYzR9ZXJU5uHuu+9tuUy5HRjJIj
5C8iQggrUNAtgXSvx1z7VsvQaqCcq//Z5WWWtK1l/sbiPiquQfc1w7YXCPnX98QyUQaxItX2mP3M
MeEu0FTqvXWSzcz3uAGtmG30A4rihZWnEVXiYJddiG1/o1xAzmHW1uN0AQHq2lUYwsY+d18xjMfk
xITLQniXwXvFAyHMqKcqeFV+d14bVHTeBOoDhxD1+7H6q0u+KleMdqpxIYip1fiZxtce/Yj1zgvb
Ft/sPrVyi6tXUCpsQAY14cDawXAppleZoy/q3kz1+5v6Er5fVX3Hju2Eyl+/GUFlSwxYL6H9U7Ok
thFE9Eh5K8AIHYLXLFq1yKIE+qdCjr6F/VeHlITqhv/E5xa/Ds3mThX8QOMvw6XJT+SBZu1fUfz2
gcpwi9y+f5rWTma6ZX6TWtXpvgvO4J3CW/ERI7nHHPpPgoSqgtAzTNAVXgceL+GTM6emmKvfJsoL
hUw15Q7jfixfWCqVI7MCd+uvokOBXpv19iNl8jyJ95X9j7diHcIygBqOVwhM0aodPUCUSz7h2CAy
1PYpJ4nK/+/xUPEOrWINQKZqF257/VMLv0nMA8gAXogBFHD/QqEQOPxVG4Wr6CA2iicMe848lYqC
vgDjPq/ahomM8Wl8tySP+HVW8QEij1tlGTAl8efzRmxy30ArtIlZJsBK43ojxKuhApBRAc/ZMpwC
+kjNQaMNRw2+TOlvKdjHfDQclJ2fUKGBuOTOT6f607bbjvO+W47kZPKgvgzROoAUMarIz7be0eCb
ciTpLkZx1v76Ti/JlF9X1kUoADhNJFvwPh+oAuqKRp2cMe8bwE0zdm1MmfN2TNg31Q1iKt5ms4L7
Gv31kE9IOVtl90ov2wpAebErZlcg1G7Zdem+5juU/2VdwP80Q5PoRCRfYvGQodbSHzDR9tAdmNri
a1NKbkQQYF9DzyPhDzOTVfXKhzYlx9rjNp23K2oT9O9ihEJDWgmTDWIF+sKVCDsTZEKIXRCFE7dQ
aBytEkKN0/kjRaJL/tMMt+eyBrQDy1OAbhHCbnX6vXApL8i4hOY1Az1hFQvYy9xh3jZIaeSrsiZX
I5ti+mDqWmc/1OWjJ4RH6ND11Efv2uQmQqjPeLhVy8FIj63IcsdwOL8M1Qn9igusLMLuAjcJ2ZOE
CVxbH8bg9SbhnMS9U68w3dEOA/zL2ISy/lP/k0mxzXad6YvwjQv5/C73noRrvNgmSMANPM7iVDhK
d2u8xRmrk9n6beJNPGJcfZibNONvdUkIL6nMz8+20cKDUxpnzxGUnXnJ5GdkXnkkJ3lHZoNvQo2p
ZHyotgmK8WF4RHaMJBfh64UcTa/recrFNSBWGP+iaidzTLHoDS615EBtJwlyuIWbqZRfwfo2G2r1
tux+Jf9Kse2k2NG67wGJPfBxxMarlf/6DUEfAef95AB9oNInStXBFjAQFEp8A1a1H/yXPuwi6wnh
mA5O9lUX1+e+grxhiJtTW/4oyCJohumBLZWvFbLvk1edPzUYUI/fOPrJFUE4S/C6MYJ9YlRYGQjx
FjUZodfDJpVRza6tSs5Cqji9Dy+ihWITfI3MRk07K1GJNwhpj7mq637hGDmDDW2n818sgAzFqUIp
wCVrvFmIuSI/YVDPDkn8L7SusjTb36RTKJeepO/lELSn4If9ov8JKZIhNdQ3+TMA8xbOOuz0QdoD
o8Y2GDGzLrrNhiGPiXFMRXeNWsC0B8j9H+wHlsKu1fV7VjibQIJ1WW1RklrVa1v+m98b+VLWmxHy
kmeBzsbYlZaThta//WxQbcrvhsOOl91AMRryQMvv/DSX34VLzR8J2whjsWZO6VVDQB78WFZPyopp
w4nh8uDU/meSrWe+UhCMTgGhikC2qwghKrDWM5+lhwR5OwMzc4H531iliRfEaueGJ0wQqLjg++Gp
eDOV5mJ2p/mS+qg61V3rlz4wCtc+VpcTM0MgYY0nANDcDvUagP5ODgJhEl/8buJwChT0FhsNvLAk
woJlO/qO+mcnff2HTltvHaI10kXsAM0cZhEe7jq+RBvLkUfrSK4F59dV550upBdJOE0uo8ZUkb0n
bZiZGBI0KtoDYMkGpWP2yl2UAg3lUuBEIMCE59iNkq2At4DNbZV0jahOJO2Uf8UWqzy+CwAMpDME
URByuCM20ad1BgMH+/eWZWBjtofUDd14wU3wa1XfsfWYkz27chbfRmlbCy8roMTfWQ31Doyc3RFK
ueyB/lQnAchpTkw3mJWPc3frikdZHMqtiMjBj/7JMdQvZ863qWyHAA9s8hP3L0LxBsZRa5v5e44/
Cd1e6kc5vY1swCtTveo64/EbqQbHjYI4DTC//pDUwAmPfbA45lA7qmtav//t/iDyqfAXe0Sm6FBY
PHwo1BmqwL5bb9kMcCjYyCEq3mZefuGailehOs3plgFPR6D2EgwPQfuS8wlqfbYjMyDd/jfRvoS8
vFvjb0mdXLIRCBBcOeZR+Fsnwzz+Fbtz+49hF0qtZwcvkrcBIEoY7z339KLd0AyrBKno+yB+UeSz
OBzi/EG8CWqaiQqcF1n3RNzPS8DuFl9gD7gHso6Aj/OoPFbypC04Ixi7dcMlVYPBiC4vjhYzPZGz
+YdKunuEGw2tPrIM9ZRyudVQOyGvX4NoqLd4BQBJc1a8VWC3mN+t+Mo2Y2hEcfgjiBOawMolJyPE
MaQM73P0K0urJhx/zUetvljFbh1+puK6isCQGw3Dfo6uOurkTvi25kNWi3aXv8UaEUaY096G5V1g
vKc1xlXBamrj2A4frbDXk5uVvWSLBjTKmzfegBdxCEAJb1Xy/jkCGBktWJum9qdnmWLh2rcTkMSx
jv6E8TK1HwrqPvVcp5dw4ebbVmR4lowlx2ymTGSTW8gJhpm6JmB8KCRPcWTAO6k9xiNym2ATdueF
/MqA4NRbr9/j6C9O3keohB55F/Alj0hDbbTFiqvyz8Etv9AdF08erxC/eFj/Dp0HY8+B8d0iUOxz
Tuf6sggO75uQXHXlIohvKtSegTh+Vdxm7V1nOo+il5WTW5chK31rUTSmyjWUtp25JbK/9rhIYMnv
KcQKG3VX4TrQL5ly72aGiPQZD79pj7r8AguA1om1bcL8ppGw30Z/urAd2oOE6Bmcl+TodGeVj3VN
F9tbYNx/P6nzcgMPuEL7amhgDPp/aNlmdBZXbIyTTLdHiDL/O52+yxdY/lhh3Haelf6zUkgGGM4C
7WVQ7JI2Meq02V5tiz1hB7F1oMpJ4EAfod+2RkNI82dDLxEmy/Jt4KtRpDdaeR5GaXojGPsaYNv/
9ZqxPucS6VKRb7B3rtuT3zLLdEcgJsLAdzFibTStHE5hyNNtelb4j+CJDfR2gy4aZTKGQswt3V/E
e60ygHTWG7vTFDGCP3HNGD2QtoTQYjXKV18WYQImIYw1FttZfhHiK23gp56zYAWbRwTh+669VOmp
LehJ2EcbplMugMkH2yBbfMY+V3G1rBiJOm7xOqwEObrNFVlR+EKkFD8/yqRu3BOE7a4yDYfPq72L
cuouzbeoe33rwkarl7pAWf6WJcw2GS53ot7jfTi9ziVHHkadlfrpawY6sEHZXUcMqEIUyQ1aMWY2
tdwK0Rb8SGu+zGZilPiVWG6N50DU52T8KITdYnmtdmB4CVRUKHDC4whbIiotThYYc4SSBuQtVlDF
bGv9ORtPBbBATitHJhWWd0ar3oFduRyR09YOs2/9ti7XA9zIRBnPqMDNVbbAP6DrfI2wwo16hNkl
tHa60Iui4fRNbEPdqPVOIn98wCBB8jTxIH9sCEhRbKnOXboh+GQmoFSilXRHaD5Mle6v5LA8+f1X
2MHiQmHXFuOR54AjtGGtsLWzbF2IMOn731J8G5rPQthXxJCTXAGMibwPflQnmYEoeN1WmL+n4qSH
r9AHjgTN03M0NBUvFSSO2IC9I85ocCkK4vscXPTiX9gw7qRH2kT7GusKkhq8hRtRZxlxVvgivNMd
IQzclO3gz1wWiUsAy3TNk991BzY4BU3SNiSI4YDfOet/J2CjVHKH8UtguoRxlpQdgu1Q2USZY/qY
wkHWaSFdFRbLJWYsJWjGBJ9GjCQqD2oqpuAVKrUgI4pqKGgno4wckyM6KTov6CBmiAgbEacbJsAJ
+WaLqe0zWnLqBv2JLHEsfw5dv2GndMnEafiNWyLg/hsDrGaXBH4PcRzq90Q8rpLCKqU2BFYwb8+B
covmc5h/aZaTLPtUEBiWOZwcyGpkpE7kNSTh2Zgj5H2HcGklOVxdHO1/Pw0dTmNLColIMrADttjT
P4xjIb128w1kjPpDGPVrr9xj+9/A9I+LGtkQuNGm3ka7Sb1k1VsdHFLrBaUmHz15OBh/SVhfgYZV
yr0ENENmn0b0Gqs/nfy6INtTaVHx4o4yu438Q2Wi7iJkIQKbRFwCQJp1xyQvmTHmZihHZfCjNEMn
rrk1MV6NQnAreHiJfaczoMu4bpXYp+kIPyAkEpJaLCcQRkXY+TLNPOGA5pVjfF9X73wVkcWtzfnS
TE5OsHRJaVwxvdcogPiioR88iCYGGFZBIP8RoE/qbxa36NicRxfBSeSmBmSfO0Lj4c1il4Ic2Ib+
MPwbqzdSk/H3O1X+mhjIw7Ur4mS8v27Cxhuu5xNTdUPDWsmu7LFmkzYBiAXShsiQwX2El1W+JvUz
hTgaOsUb61dz/tAJdhTJYV7+5dGhYNLyZpe05bmrEebxtBYgCozYYgo8YH8QtlLL5aaLmu36fJms
ojF56aa57HjW3F5+kcsrlAiEP4PWznygrFgPtKDmk72PrE3ycq4I+YhWbiaqcBNXn+lwXs/XAOUf
cY7OPwE9hZp9B9K/NOFMilB+tCc+PVBeVHxHShw1GKEoOiOC6pxJqaCCB9T2g5cZhj1IN4Xyw3C6
GeVOMa8YExqsDqFK1uKtmOD9IEGMOxJc0sU4+pM9kUlEsn3OHVcXHm43s0h6XPF/y/vvkyuULe+4
ZzJhr8eg2bzgA4R95uoD5oAvWHFBlVu3Psn+sjHmC816OLq83HjI2R/svJ58ECcQItcX1as5bOPy
KGQoqCjasigA1b2A66PKJW9u6000MyMgp6zEtyD4jeZiM+AhRFypCr+q9ReXbyGRCNz8fK5r44XN
t6fsUzQ3Us+ZOd5TNlTMxIv0vk6NSvyVOYws7eUXbVnZsILEdKvdGpjsVdBF2DHgRY9ApPstFx91
zvpFdDVOPVUmRId0mNrycoDDHyHAkM1DYaHnGk4zzuu0wLFPdFOBajnDNL0cSs7AiJMFrrXxiH5Z
ZzBKSsYzJwympmB5f0S2it7L/o5QrnGJ0lWGXBldeVKZrsUJX5uUaQk5J0Dm7KbV2t04YQ0WHz4k
VLvpRCpgifGBjUZ+VUmSxwj6zdMWMZxb028G7mIBeEUAuWbV/gQLsHZLvBBvfUTO0mobIVSrYQ9B
MvoQUs54Gt6ql+V/JJ3XbuRGFoafiABzuO2cc1DrhlArMOfMp/dXY2ANrL3rGU03WXXOH0ECWjpg
vO6JgluachlBPQrDCpRxtxLEQR28a0s4TO3kUXkin8gBysAaw6tejUI2D3WIMA475NJ002VrnfWU
dEP8adTJfRP0htpGEJbmuY8+ekGWcNYK+LbEHxPvBr7FrP/iWefVBewwtzA1JqxeyRUe++Jy1Qq4
i6/07VlgevUflxUPUTCvwoHRXp1qqFQizJtDD9bBhKpWH+ZwGJfeulKf0jxYUmQjgIwiXrpLbl34
PSESolue7aidRVyJjoSwhavLtq+B+CG461Oi4MBMXdL3P1UJlkVDc0niTolxi6h7dC72X1QT0KD9
eUCO0cMKT3xpMwL9XC4LhB/25F66h3bqcg986cYb2H6igj1Crs2QLKt8Co4zU5RxHnT8OHx/5B/i
71uJQ8NHWgqRxbBRa7/8Nzx3eMHgPTVrYwfb3gCq7EDF1E+aEBKpWWUW5ZxmtezUAmnctvKR55yA
DWfsxVPF5ij1USfORE9DvNZylPM8HK2dTkwmb72461+t+S2c1WbwTDH78cnIcPqxOCl4PR+5w82e
IRJiNQPjIMWVn9QB6K3OLXqiLNuKk6C0SEKax0hd7OGtdnwSEbZ46zMtJW5gFEv6W4pOjnEK9YOU
7HL5z8pumogzgu70PqLip6cVK415dv1tRc0Nez3LJwklxcaIbmmC+3c5ZDtGZgDqQGYd5XNM0KJH
vMJAObzv9yKnuOjcGN82v/BhHNcjCoJYEaBXyS5SI1xgAp4400ZjyOJ25LcQrimFoyXGErxN1+7S
i68UCRHkEyJUrrdue6ZmGnCVPFl/JJ8A9rAg4AFZj7ceN1aDIYgboPI11nYV+iiadfBjBZxAeJCM
lGQRelOqeG5ZBQflsLRlaSXyvqjWnVM7vOKP4ErkJXQOewWzPSlXPRx/zTAvM1xl029boOTcbQEJ
YuL9gQWjTHiKoItelQYKkRtvSqMF8jqIluZluURpI9ijZWkulFyjk5I7jjcDNC9Q2EUepMIZ5Yer
vBptk5UniHo9v+CYsZxXFFv8/tJiCFk8Wn+iyVMH7rNeeGyXbtpiPqNFEILJ7Z64CQGOQeQ+2WRJ
swJhZGKklGpZYHPmZ/YwNwfQwKp6M0zpn8bbGIHkDiWK2wySLlLbibPTmgoqqZmwBpnFVmxC7ohV
aJPHqD2nRJcaexNpGxxPpa7ycBfJa0NakPQrP6h0Iq/XtNl+kYbyTOrjp4UUNF6la9wc6o7gQbEc
YTIeiEpB3Fn7C6ut105w0StEYzVMOiXKqB+4OHHNwnXPO/GzyBz5DHd2CwIqAt7zGHPvrLVfrHvC
epDxLYt5WPVZFKWXlK+ixGdsvlXSlfip7mG7BxyaXUBEJp1qDnpvJ6SrFq2/ms+1uJmh3Z1bIEFA
/K7B+IXlYUYLlV58NdJfHt6Aw9Ps1KLl8ADKDaSCCkwskMG8q/euhbD80MVfqs3ESfxnBWaDXVOo
qiwG23L4ZTbla2Tfhdg1v/KUhUvbSwZ/iIqrvQ2AWArcfheX7yP+9EOUMiCx7aKxdnH7lxdXFbUH
+Vg8W2R99vnsxOVNSBPqdYIdGbVgYc1ZhuSD0hO8kKh8+PbxBjGnEV6yUt18Ssy7iKCgOmIyZDhG
v3r8gpN3l/5hegdJ+Cn5lYb2bg1X8XWU5qML9jk8TLR0yqWuYjPbpMMuAvSlQRRZWjcxZXsacZxS
iYmKngsxe5YkJ0ncURgjkQOmlCI9yZsQx6kibeCcHXJciM4GR36kBj6QQ+PCdHp44sm1LjDL5VSA
H3LlHWiMFc5Wkr/K9rvRQB9FE0dKYm9lcZvmtOIgIUUR6fnfNnliXJNIU66xuI7pGiwuLk096dVF
SOAS+CUoWY+rtmOvSOeEBKK1M8xfgFYvvwBk6Nz08VxzDqTAItsSWY/GRP6m74tNcsqVk7gAft/m
8BGqX4Zcz4zyqcEcEJADLDnsWicgqQAgCPGqgD29/E98p4H0JHty2mPzIHgIE/Wa45kvou43MvAn
joqEZd5Y6cEiKcBvP2zpI3f+KIfnVMikp4uuwsrlyZA++WSkusaEA0LRnrLwYOZ88zUbDY3vxjKa
h4uQIAYoGQ3tPMqcwNtr1toy3ln9pTO75P5llAAciMOZAXCBi0uIEhvSVceLwqahDYCbIdrH8Gan
O/4TAQOF6BFbJgZbe6qhxnubTii3XRiWDw5DZ8pKqdYR+y+4jDUeslZjiaGFtvwJEpTjKDqYH2J7
HyM4i+stLAPJPymgYyi1CEbCaS3zj5jX1PYqZEwc8IHOgbbX6ptl/AUwDn59hmRxPWLBkBLap6Db
+e7Zq+5Y0QC857SnTc1c4vdls3NfZN4JRQrIIsQEV0GUfbnt3jf3WnMqAYKSn4hM02FVlYyVtT3T
qmCa0IE7I7LU/UGgOY1ZN8MgR5lDyE8oIAHkzsYRvaTYeNtKxUaFuY9qWa1G8HxSic4qpE+t0ial
9dEbr3Es14apIakc56mNPiS+EeGNIYCOIsxt+NdR8rFRoAlPjUvlqxgOql1cglWTb58TkePzMkQj
HVDVbx78OcZNLW+ye3f+hsUwg2NhiKQ1GZuugP8cd8usXuIg49iYXFoiYd8AHMUm9EAWHQN+YC9i
MAI8DRBrIj7M+GnVmaltcEmE7NIT3dxBVEvuh1CvW+1DGy+q8RR+vpETS62/sWaJhZ19OEw+Jf/t
D49uwKq1lRBt83LwUKqogyuaowKO6hTrvXMNKpxJ+74/W0NIuXg3vcPWBbSubLXqEQfntAzIzfjS
E8KeJjkj9pW4cMQgmPpWxFu7f6gZSSclXtGENBtuaX2Vy0+ABeawxagBhi1pyKP55iPgch7uxra2
zwVXtIZqDw8iynUuZulYX1T56Vc/drSjDxqN7q7rlkErkENvblLtd/WdM7+KTLRFoU8Qm1CYCpQ0
IDY7k709s3GWuB20ecnVtFbUTUdiORpdUrGwa3CfTRXu6i8ytv2D3B1cMlIsmECIcAQSC7v7qPBs
clGJexm0AInWQk53cUzuLucZAZ/ej2r1gOcY83g3evNMkKA3OekIYKWt9iQpqHQxe71l9yDnhzzn
3QFYl76t+mN07qCnNVyLzQbWj4cSjMUF+X/EybkDSOxKbB3jfSjW0rBq1VuCmS0sJwaFBdVsJOH1
wsw0q17ovAjcJMwrWzpzofIYlcuAqRKYXa2p81PbmQPZnxrQwntb3WJu1qPvXH1bLBMF0kd+15Ts
MWz+KhE24ZwIQjncJdUaJVObb0PpQDj2pMRMq6yyGK06p6VBHQNiQPG9a4Ez1XQ66tZu+qoaZzI4
3soCxRKC39rlq5LmfHBi7MqIHBBec8QM0lNgVrgdJjbUg+4exCfhqa/E2mYjAZOw/sM+C8pZ1b0q
k/xNRi/L2bomRTkEY5zwPqBVLlGqhWi9a3gJWyLCLppryC2k/CBF86Z/WKhbyGin1e11h7pOz8Ms
pyF5XeTHVGXZOoo/QBg8NRlB2gyiV7lDiREeDLPBkYGwxeq/+1UAfMQyjzT2BJw8jUhqLKRThWcD
dbxC6PiYz30bfmGSarNoPMewOScwOM3jznZ4QJIvySA4sZrKySvRLwmZsQbpUZ7+nVYHLb+O+qeP
hE1FE9fcGajQgkgfxL0F3YxBKKjpdpxbxb6eyVOJpjCXogSNaE2H+GaDF11Gojsqv7l2qfH1h/MU
NNnFiBTFNwUAt8o3dnOCuboTtTsxjHcl71P8xPVuSDmvvI+heKhoHcVdq/IwphoKWwPpOlB1C7eO
NgFlHIdpgdQ7zNdWdjTQhAdLiikYGiCZiQWEvfG3YUKV3jWRwWqnX44dEk7EST6UjN5s7+6nE+4l
3lxgW7R2M+IO/GKj61chXJGDD/HZOh3mo/JWU+Wc4A8EsiuJnZmR6MrN/jnkb8XaNATfxO9SXfXD
mlrHoXsm1YeU/ob1OzW4heAbhnJtcTuFLnKHI2oq3Efbunhm4NP0MfzbFhWVxO59V5BbzHzM3Z4V
J5IPvfLHxtOa1jca+CYs74OeQuC8PeWYFVtDH0BnPyP91aJtkpu3nG0BHLjA0+BVmu6+RSrib2Tw
+FDfcXKjWf0t6DcOMJEuLMIR1ZUvtv9TlR2l7k4hfWYTOJCd42RlT1hW8mNEubhsTm2shN8m8r67
NTfoyoZmcEgE/en6M2LPUXyk1qZ1bgXGFhofQFe+eM6KAkmytXQD9kY+hmojwCEDnQSNHSxZmr9A
TzGIpx3VQPEMUZYP8aFKN2YuGO92eIoXEevHAI6JgVkhjYoNRAe8td4hD4SkPAqY1lb/4ZsZ5UOD
osazUe1RQGhTLCxusK2a7bVkGY5HWXvk0lXD2xAxHyPHgF1aKIQjGvNkZxgfWfqKx72l7TEUltFH
whGW22dUN2SvLpkYdJU+UARGp7Ze9f0pt1AuOIsov1OBkKKEYC2vyNz+34oFQcJhn8Qbgf/XHE+6
sRCNLxTqZvOm/rQzgietTyGDREnamAvEUvQRJkQ6SUe8BwNWZyYmZxcq17IjeOhVlTx2QicquEiO
r/losK6wRlRhvVKzn95852ibI8C3eTZPmlOfUZGy7c2VcPKFnxruY9y+ROm6SyFOjvx93y5pNnda
iEZSNFAW596pRgLF9PNtfURbT9sKR79Sc28I3d3alleeuur0SVouNflNPYZTnwKSsFHtELC7kOlJ
i+4ZvArC8kmJ/gWoPFRXv8z6NSYlcUjD41ntb+Zdyd0HcgtkGBzuhiC72haCVNiKalE9aOsKgdg8
OmUvlnHEqRG/MyJIZBBxAKjC+4dsOvb/ugNwSPlIxi06zcegLg2VIYWdYdGUnwnyW2K5+wNELcXd
NBDAcKwR6CJlgHea5oymdxp/pnqx0jQGkW3f/DLCISQF2eWHDdJLHKLF7AAs7mHGRcNdZXrBAqyJ
jIxDkHxzPfjJzSL5R/qXuRJ1O9hWNFUheK+yHMnRunnyPuchNiGHrR6X5msAzbDIuFbKM+KpRF6l
sohTlaKds2CJqa29RURj2Nqs4uNU9/7K9iDEASRCINfmc/p3PR0FBhamL4vuBeFpGgnnNbC9JS+j
A4nCco3lc9wn9SXNb65BwBV1fiLA6pAjUjdB7Sqd7J23nZ80pNXSxqI/yD8AaiYRFZLAaaSLHWud
hl6Ofw4hjEm4ePOl/CVTEIR8wxGJD4T/UAsBAngjDSDuf3J3azOJU8hQgiLJXDs1pE9PrgfsNJNd
ikplXwYkEglMhNcfrSI+Wj7PxWgee+KFUJ7m5jprd5ZP0NvdYSogZSBninNUrgLIfu2Q8WC7iFA2
APw5+r0GbEwHOBPrTNzryyC7NFGGOzKejdWTKDE3eYsHuqDRI9YAtuakJdrxqalIifNTIH56JfG5
AaeJLNZywCRS7bwCGOKkmR9O9ealn/qYleC6OSBrxKGa8lk2mAKWTfPnYbJmWHJmY41iGaUDrlvB
pqbeVePT8Z1Tr6yHhb5wPOzyGdqheu5Zj99vmf8/m2Hc/ehCq1Ha87L7ceHAUEnOWpRznbztnA3p
0yFNTgmiauens/7Ez2CSaeEWVNBX5yoDZpy7jIi3YobmMfsWe2dDaFh7C8EqJfWLHGU5p5J3TRaR
OpCV4/DKactBP/fSfSTM2dIeQ7zxvDMaRVvea5pwUgOJeNtAtFwsdW8Dbtcr97p5xM6zchCfXjP5
4LnrPNhbgIfTkgi5NQq2SZ39RFzfY3Up9Lmu/VrpX6oRz0Bnz6KuP8Pi7sRv1bnJE3/uNWcaG6bD
QpuKykhYBaFzNNE1WH3KtEXhJex8s9cIrwm2VshausBd56b3FmxAKc1/j5HGo0HkwtSzTpqBEWPd
+YRqzhAtzwh+4ZTFyjJ68wZMCszfp3eUmUCrl8Y3lCuZNWgMSQMSdKY550WwvoGAQHNR5dAXYO4t
+1Yll7j7DoZTpv50gUpb+qUuNShl4oAo4dGtr7jbjemhgqmNufVGKIJcuclXE/1Dsv53dcKMeVeR
fJWYTwO9Yb8iSJpH+kDImVZe7WzXsj6UTr4g8IaQLGBksaeozbeOYWN4iuyXultW7bGOzzJBYNlO
BgIFzLJnBtaP0APT46x0UxG+bDB88VImS+7rsD20w26s0NvGJBzzSoGbycRgHTgCTGYwhBXBxTf+
OBTITLH0FRU2rvfLaYCg7ndEpNED6jKouNgh9d+WmXkEPewgHiP1RdqAAQ1ZVUx23TaKNs24xlww
Df7iChHRs3WhtL77aq1A1uGD7+Y58jz9GfML66cheEvJVuWw6IgY7K8tCEohM80StaAju3XSH8k9
5caiGpEjQX7thNdVxbRTrFuJ+9rizD78k1FJN9CjaVqQvbmgT1b11rb0UA16YpZYNdYRri8DNUfD
CxSfCfnTGhTzIpT2PAbHDAiYJUFkeOAzFU6ATiasb0ePVroLBkJFl8gj5yROpO2zw+pepfR874iK
K/O9lZ+bCZmEaBGIh8lvanWB9c+xnFvozWdhsuAORSdVU38aHgfuF7mhIIfZEaKatLuPhokxK25V
9TEwz1cXq7w4XKKauiI7MAGki9DoCKCqkC6GeqcfyGoOgV9Ok/7V6hxY4zc0vwjtrlHLIM+32won
3Ib0dnMN/N21LxoWprgUUqA+gAncgayEWnF2ru6Av2AVIhDu27Pl/tn6fkQfnXeI+zixZL+f+PlR
rRa5hjiBuWulh1unOTn9jmzNAeKd/HbQzKh9Rh7nXXWwWeRVOiba4GiC1udpjXzoqWlrKdsk+kE4
sMdyqc4TStuxfRFsc5DQOoRCVMB+ES2SdEk6uvDNaP2TUmXmmyN2HIRhoM5kHXfb0Vw5Jg3zJ6XY
h0i1pJPJBkfRe/QwjE9luCTSmq5ag/yuCoBUqRaSX5AGZROwgeYPS2B9YCScpuanwilguS/BlxHX
izrVSj+C7khIx0RL9mOxiTCVxGh3WL3nnXa2v/59gMMVS+2c/r/Q3cvOtWu/SHrhipHcPdLqVEHe
h5Q5XYqVSY+uws8c8uLIWDkr96k4XwFSl4pYZF4JTkaqrw08elvP/xGJcyXJANkmxQPpaB9eJS/R
czubqkYZRfa5Y03zeZMc/eqSV8ItZG4arByD+tTd78r+RTYzqxEEWsi9xami10doEDtkrZ0xI5Ne
RYyt1oOm41hWCESkhclFcbzpNYjyS80LQ1+2/ciffUx6qoVjiP1CJmKPb9snS4e2YWKs8VrwWPY6
aRkYTlL+1trZ/cbvfzq7AJ3GQcPOisUMUqUkk5Mjtku2lX0Ye+ThM6bSiKfKXaL9wZXE760xIcBu
BOrVU7Y6C7dtnEzKrYSeD6EM6bj8vJlPrAHFTtPW3CjmJgFwSIHHGnCzvKOfjDhCc+El6wy3m70T
x2jlzJUF9MxHPTzDZm2zHvU3siJjiUh7A1pJgwYYB47HPfNLAv6G1j8uiaw/QzRMOV9ka5fT9jBD
edxaL1cs6iRAQT/NHdKQZXJlt9pFDR4p/iAL2x0sY3AitW8IDnmzqOwHGhpk97yOWFqd4aIEN9Kl
HXBT1XcPufolylo4gRpGFbIEGsBSwp+S/iw1Bzl6oFed+eDMxExFW2SlgXmqpv4Cy7iBwZw6cHfl
UV6d4+SsV7Z+8Fm7V7o9D6MjM3tC5EaD2FhGCSNuiZZ0TQcPHVeE3hCeiMMVcbRh+0iEiX18QZpp
AZEOTGP2Exk6d1QTn3TjGWe8ShZy4OgYxzeEFGT6qkSAuoQSWDtfEBcRNDypVAzJhAn/0wv5vNLR
oakXIFZseUmMmWDhuY9eI5T3MDQrYqAiFE1dubL2era3Znf2Q3syzjMCGOFKMMtQn7NsI7DgDaEa
GsN6tmn9m43kXXJmnUur0iciw3AKIBmcxS6PpkwFmFUPpQFU/qiRPngrSLu834kpHyeqxNvGG8/D
ObYbadgSU8vDqJGpR36aYa0en1QFkusod4izT3G7zETCFqlEzj1OFsL9l1+6DK5oza3x/uWTGJ0b
yBCvDpHZ5Nr+C+xDrkuoLUSkhXwmk4nUnvv9ibwFrKyeYU9TLP4Zwfayrc9NbkZDq6kymDBHT1gl
F+TmsTzzTLYOtXOrNjpDmTw18sFZnhExkhfhGc+MN8Qfv6OQYj3hcyDlEzecO8v6/eBv4pLtWUCy
JCm1x8pC/LDUeoKRyA6hqoboebz1uKsVCscJDKlWXfIcwr0db5Ggu8Qc2CsboZN5wTkyrWoYt52H
Rp5E8ETbBAQQG5RUHiAywONl9RBWIL1wIhmRHmlOkjJ/ABDiGJV/x3A/zGrkMAKeRKLSRcsx+UgJ
vHOqbTBshAFZKebCzKza27w6B9qGQyZ3EHcSYcPjWt4r/Ln6NmFIl6mvLFgXNo7FnoZ6YGCzgtrn
qFLbM10c+XDJmnA6enCRIpgCMkIyOC8Qzf8vjVYYifj2ehJGCVLP59IDl3JbLscbSZEeKtO0v5Y6
cSXePqjfvbNshWMW/tF7p8lCyY9msqEcBoskflMk6rcxnwngxU1mEjO+uo/iZwepSVCBqiwVejNZ
9tgVDaKohJh/UG6N8SG8WOFnhurbHs9im7OCgzQLp0q795BZeZSCPLxiPSor2733jxTQVTpK7rUs
tpazk41lGGJzJhyzHhBcXGKh5vbBYMLng2ABmP9e+w6ckwnRHFmvcOkvSTocg59C4mjLzGkv/cVk
+mWroiHOEWFwlePecy6pvNU7ugPZ4ojbPcjD2pFnMqEQg9D6Kfumfu/5GGrm0qo8EXuYDeeCLp9e
P4bxXkZiq58Qv8RFPQEJENdvqK15eYvik34avuoIwsCjhErEi/k8rd1c+Cqz6iuhdlBl6OfUJA4t
Q2AA2lswGHrZsmaBFfpJ6Vgh9JCu4g/YkCSQyMvBfnpUmQZYL9UECQupiNEKAXpTom0cVka0kNSH
DhRACYoAXoqdhZSMRcjC5+iv6ZOb1CyBKM/agLusfeo+ifDuMcyWGjmuvYMFAtuegtyNgEHwxDbm
hrKP5oykvOwpRdHU5hAFmBTBBQJJ4j5PsFMGwxJqjKsUBGfZBCt6g7XyjL25Z6O3yzc5fEIJb19H
Mau00KTGReiYe+dbrNjduiC/o/rUm26eYtd885a457bZtsle0e7CNgxi60Vbs9+oOvHPM3pXxvpX
Lz4a8+2hdsgQ2yoVCcxAH0axGPS5YX4MkKlE3/nqUqxtgXER7iW9mEnevnQO0NvLCuUxtA4xBWJO
Vuxzp3wA3ltoAzzS+CCBOUKLR2YsuvS36O4MRPGVSTesyT0Vut4g+KuVS+A+kt8xPL5pIu4W6DbT
8TdrWWuEnHUbUt6QrkM+L5k6KmA3rdnkybRycIHJkNUbgqlIhASJyOzTyKUNDUjVZvtgOwazM5Mj
WSMRAZpoduT0SEfJIuYh7auL7O5J9xOaLjLWmKP51wLEKwsQWLo4eNT4KsQop6m8YnuRDgUMnWOW
MVC0Qyk/U+lVOzcczAbAg3pN/VdFaKt5Q2fQiBs4wFmOPnqj27Q83OVo3QhowERNW5/jYpMinSG2
WGeqHt5ZhQjVmcEveb8dfSsWUY7oeYQ0nIg4hh6L/4ma0T7kyIGjJkULfpw8LS84iHlDjt4Q/mR/
oFrt1oD8czoeBjCtZpdoywKEWWXo/K78jZ4jlUXbFa9gfxxjT7jkpC42wq8Iey0QbVZ881wSwaGE
hBZrD61c143ITTbiRZvwA9Ex8lfObNJn1XXsfZkifsTbM6zzHxLbjYb+yHVOMGcHK3tPFRGrCRFg
3WqVUN2b5alwaJBx3MceIHKYZVOVjdwkQ7hzRAAXKq5FtGZVcFEtstAHJ1k7qDWvW0rK584mBALo
wjf2wjAdVZ/iMY/m/OtFN2f5IRtZzSAxiFwEPy6PxLgLcFMLLhQUsMXW2skhBDdjCtAQOJBkJZiF
UPtV60vSsehAYSNa8tezfBekB8M6YlykKvbuwcoxz0zbgpVLwvNrsayQfl0GD0k71C7axA5a/VOP
l6kHORVghKLwmogGSUeKBCKn7AYTzgXQq0h/WnKQ1B2QnBbcfeOSRStT3RTStcrQVmwMlC4kR9ob
O0Hoo83BlXErcmZU4TZvfwfm3yQ8xC1K8JR11PoqIw7pYt1TE0RbmdiwNOWrTFJiZF4xV59FiVYL
YUralh4M2EvcR2kWX6oC10kd9ho9GLRLhzMy3JYmkVJ5yYc4yzrvVhr2oZLCv6YsPmku4a7yUn1m
SMppHIXriFkxSeU/TXdOfjI+EpkAqlIhpAE8Xw3Rj/nStuYiLvM1dc8HxVoNevbuxs+ONkmbL1fr
6eXypINJlvyYmc8qIR7Nb5c2eI5feNuMjPswSfYlk2QgN1Cqyh29+LTBxU9MTHexUZISu4q0EP9b
GtG7gcmyIP3CHXedr3KZYgMp9JUDmdK0PHBlxKE5LFitF+j/p2qg7fd+3xxauTlYjrL0cvvSqYkM
4dJw/s5ztIGaL6GbwRDaRhe/H5eSohM36izliHFT6o8qXCSSDDtzSCayFm1tLnr2LJG12XHWlHL9
Y+shVIN1thzB7bBLxPSfI3xz0I0NSba2AvyihPwhM/dBncz8UqgkxQ5k0Zk94Yv9PMxIk7GGZTai
c6F71rWRXhEt6XrlMh9hgKGiavXNYSy13UpJ6BzUhk0nS/vYT3d5G1AcNq5iZIINwgfF496ERRiS
ju41h5cK6Y+aLJpcWzbsnAUBr4HObpxFpzGx762D1aM1jVM+dns/zJeGR7AvemQrVmZ9IWpzcha6
Ea1hjPBR2pvBRk94IpiwEnxvrGBO8hHjPum9/uBhCiJtc2eQISBHxby2yBQl91HQGFmonCuHGDY6
yqgnXkS8RoFf7DoeDQYTAvRUOi2LZZhZGM+IJSLantziRWsTpAV9MSo01wsRUEkXjcJNqeD5ttud
on9J8nskUCUXZ8+PYhFgY1FBUJGnVUF6gpi6TBQ6F2DEpARpS6Tjy/0RY0mMbMWA1+9PoQ9aDrUU
ojb0DdYklIGRDVFuQPuR2ghvoYMb6+HBiT9y9qrBYXOmaKM/SDX6B4ohR5N0GqK1aozOBoCqCU08
jOjEajKfk2gWNmw4PfGu0Op5ok9Vuils4sIG7myVccP5ctAuFbSDKUgJOwQK4vfR2bBy5+Uy7Dd5
M/cjZWJguOIE9mR2YzbNYFy443aIX8VYLfhB59RszmMDed3IoNv+6DWYEjBJeLStnRtsU1wfgKlM
yjOkSVoFt875YeFX6MU26t98Y2UpdIDBXFJbz0T42Y4Xhu4keuR4fBs6yAILkR3YBDK0QOpmnp8s
K9odbD6RGK9HTAfAxAUoc2U7xGNnIUQY1joBbl4yr9B26gAhUiLfQRQbjkXx8Y4i14YqBIkMfAt1
taXzsaGdFz9cwEIbZ5wP2rOlw6gT8kt+wdxkVAnZQ4WkJaZtEGKMRpPBQ/KO3WNgpmrI2xuwX3Nd
t9nM66S5GqC3dftFigRvxCtgpavch36sgNdYKhFm50gUgoGphGggFT17qhCYiokyIQSqFZMaj1KJ
XAu9AAkCaB5aPnM9XWmEeuVutNNLZZ6UA9sGCxzA4Lwwr2UODxb8ZgQfm2AYKk+4SPcy6mQ2Qudm
ogLSYY+u+AA53IkvLIdLULMZs4koFrAbMtOM5gwHqUOOdt0ixc4iwdhnXkZ/Vf/pyZeNlVikU1Qq
eDBkpZhY4e+V+Fm2RM5qWzK8biTXV2zCBAIxIqbfUgBSDESudFxiINp5xWhooQPrh2ruEbdXf9XJ
1iIArQfvquDmZG7tjJ9VI4hEk61V18oTO6xRVoRTzFi4mjLelLpERfvZKm/fI0s04WM+d7ZM3Th0
1FztsYWMlAN06jYuP2oTVxg0Qle/O/fZ9gfHv8fOMdcembqvgg+leBFaYZd3Kd7z8Gusl0rPlGKw
sADzI03IVebBipgB9o+alaDn77N+0VQ6VwYSit7dOK0LPfWjd8QAd78NojWBoApMRA4fMfdMbvEA
4ac8p3wpSXTqCxh99Su1wR5i5Z6HxLuSOYLVYhaSpOCmmA0ySgmQbWSkiPfyt0i1gMw0zL1CotRg
EXY8cIve0xxRX8B39x67k2V+Jqih49GdC/OHowfoSt4GiSp/vnprGoVkCzA3HzCWxKQal2MQfAUV
qD2VUFQbpH9dg3jSRO2gvCqMBjnBIcqvEv3ZoFL5Z4oMNGSZu8nJG5cCVwDtkGcpOiolmV6vAFW1
MOGplyAkdh3znlJms0glmC2ZrEccocVXq9/N/sYn0eEFgTImWi6SKOQKpqmx6eWzl98SinQJPwq3
VMAqJj1CvIGw3jQeZesBeEj2lwnMbHRSomNLotakUT9khfVfWvgQgjHfEeEXFnuchkOtqJYGerZB
myaBO7VhAmqmUL8gP1qmRETKyRHDQCrzWeCorGELDPuDf4TQD+uT+ZVwyvQZU4u91Hjo/0mxY7R+
mMw1buzG9heaZ25T9l3Dymc+UJxLkm0UV/BKJEb2n24rogHjSQ0PrAIqsBQiGKYUEUKbv7yBJgI3
W/VZsYrKmegPYRGxYNyRVRyBqqSIMpWDTg0ba0ayou+N1GgilidWwv7Q7em5GZBQdotsg89xTBZk
M4uJXb3zb0rZvBhOZrjzgotEvB6a9mYr417E1aNn68wht+8elz8jca8SsZ8NMIWh3MRDnuSfJbYU
jx85c3r+kmjWJUEEPpwK2QDUKWbLDZNxFaIOQlehsj3FMlH6AQp1/a6FxUxrT7qbLTTlIul3iXZJ
TX0r7s1M3or3giofzfTf0VP5OMFNxnakUDm6p7r/yo1XWh4ayyP/yKBog/XwV+MEyc5BStXbn+of
dBpJxWuZJr+ydVetd9VvVfeYEz5jbVOEMIoGuvgbl/liUB9RtJPCdcHnW3lzLbAXpoYmQvlrAb/d
J1lnhMKW7pbPMrB3oAnQdpAx9VZ2dlTx4Luv7G2J3TK5FuKaDb509r5Buyn5K0kQ2f7xZ3aGXaZf
eUOG8SPjmk2H7w4hX1J8EvQbR1cUhiO5mPJBtysKumlLVtdWf6+YAxLaDytN39sQKWD+tcKJ+JK5
fkKc7aVzkhswqr1bXMzmOy1WRW9j8GVvCTDxURqfjlz7MFNFfld9izfmnmbPYSAOqrsa9UVMCIqM
FneRYd9UTmmUzEx/pyqX1rjWYCgxucWX1qTdbGMvVO8QtheV4X3YhgW73IGGdP7dwl53RFuMJx98
xFWvmv0qc2VqcKfG0RFDG3yiI8MFHktOr/I6+N9J8qUkKzjNRr8k6LtZ1o3xqNZrHHiaupX/4+i8
lhs3tij6RahCIzZehzmKIimJ0gtKEWjknL7eC34Y37l22eKQRPcJe69NWoiIDr4+YqrdlO2b0hE7
HpP4IvO9619DBm9Q7Xr/ULGq7M5FubZq4Av71r6aLSJL/WVy7j36BZGdoaBXtIxSMLypn3IMO7zx
vnhrsn1dnBLxrqazPtwsDoJWvfCVERwD+J9L79fw7KOYELNxY85/HJNetM6+Ota6bnxnaAKGXQV/
WvfKWF6MJxWxOP1XgEWgJAvMo8OyDvMiS5QAwyGzyz6/F+JOvBAC2CcnwoKE73C6aGAh56XF3ZG7
hmGQdUzw+kbrwmNdYR/ZbY/tI2Uj3+P4obOd9a7UjfHGt5/4TRVfdO/uMIqVNiPKjBMdaUJysasX
1zmHFcyh57A8pCEq/t0wIYncAteT4SVEvkhkhGc+RbZc+jpV+IZLjrW4i+p3gJbf989O8gXYIeET
zVt0eWS5DAW1FqdndyMIu8h+E/ia5U/M9ZeewkCtWhQLMnSXwn/1rW1XoUFZl1iWvE+t+hqDzyl6
cyTeVO3opRe6g+WGCiSEbVxxlubmT8FdI/FgDahp6hwtTx+tFNutPPi0B/KhKfVIw0HbmSfnMSSn
ng40Zv0Qis84fM27N8d5KUYWMKsqW2EG8sdD0x2N5MNiO589BeHV5r9ByjYDBaM9Wd1d516Jvjkc
a3tpBHgSFoq1FBi95qmwTgxYaibFGAiRmSJI+ExRUEr/6rFAq/1rJKif4G4YN8P/0fkA8he+EWV6
tVo+0L+CWRkiRj56E5EumNt2byEsD/jWXuRwCPxPq94XgvlY/jEG342+sXvG38WpH84RcTHdLoqe
4BnTwMt+S0Yd5moO+Ph3fpraS92eAuNoVA96bB2iZxS9afA3KaMs87trXyN9U6KaZK3hHZKcDfFO
Ga98V5Piu652yPIGSeZo+i9HgkSwBE4SUo0ZnrwqzDYCrJ14LnFOppzFHWxIcLaQ2hcOnOcUehij
0CVlYSGDRSQls6rf+QGbhwdFw6zwFNmHTGw42lrrtSADAP2inf5VrPEVGZN0gAuUKKB1eGWF2BOG
HGg73WHahSKV00T2+7p7xwfRTMy49r44Mjz0cFVHwcNgxk0F/K/usQrzaxqsZRulCzpqMlV3siVw
1Py15kAFapoebV8Mv1aXs8qeE9V1n2V2tRksFPswus9tGi+2q77oUgN47pIx7FwYdShG3Yq8DB/1
1TFLfk0cSR3jX4Wx0Fb3fnzQ3uWUP9ElSp8Jasv8dVnOpoc0YKt9lPHNSn5bwXpffx+s78L+LvO/
EkF/thA9qYL7sP9x4mGBwXXuD1vtZ848TOnDuupmGW9wwWqqEI1hfnjFsMoY/cPUEW7iJSVLKtn5
cp82O78GZbYRBPq4wKs2w0Q2/LWJb1Iy7H6E3jl5rchdgKqow7hDYkcln/0l3q1F6Vt8c4vyh++D
aw4HB1DNzJiFZHwpmIoololHXq7jrIEaEELp8MRR2P3joQnLN56BxHzSMGblryNzvWRr2NsxIxz1
roKjCxOaGqXaV/ymJEt39WJhja1PXMfUHxW4cUS4ZKNDJuPTKXEksKFhH/WPDR70DYOUILXhN5F7
jxgQcU6MLsqVnU2+JOq0pgD2oe3MERcFB2MSFKxRai4EHpkRKbxyH1urGFfWGKEH8T66dHrzHOO1
0CuGTCwrjelT+t3MOnyWXAIGCuc2zc4jv5Jz8xozdVOudepMbKO9BBsU7WvT5JHNEXN8+5VNBTHu
7BhGnDeku1SWB2egNijyo4+KPpVsiSUwPQ3RN1KAAVRlnlQXx/Uvx6JNj63tzm6sVahnNvod5xK5
Fso58q34Jej3IkgBjTKMbRJvzbQ+DL157LUYD92/SfrraSzWGkNKz41AGKKiDCGEhI/Bp0VxMQOi
LcDRurHtZpN2hFBUBfHVtlgW3RUC2XZyw7Pwg+dats/NAIHDG2m5j016C4BKd5+NN507iqMmBCQQ
66uW0rQthn2pPnQUA+lIXQvfqTU2mUpOKZHsZYY2xUY4TKib0z35nPWCZl3vbhgECvdpDIZtymiv
CYGIILUaWeqYMICi5lPPn2f5rsIFE5Mal8XGv5Ilombc42qEAza+xVGGc2c6tmg4xIBpsjl604tK
guWUEY2Uk8hDnldsjQu9aFAlj7s6/upwhTGyicmUwOq35aNc5wlGFX+2xuXfATBk2tEC+0r8ZzMM
IRMUqpWBvC7YxPygNCeklkZ3BKKOkXhpGQi7ANdr3bj2yC9ziPyyaQ1tirECoaNr4FpGVlGTN9OV
QPndFdnMnEd80MxiDepGfwA94ZcTO1wCiJq+u+ka9r824dypnf6Kya1Lr1o1bXJFUlkbHE0x7mXd
3vAnTvlwRJ551JORB0o8ZVnzTAO8sUipw1mDaxRSxEBOPfyEPLrqZPuVUntLxv6mNb+DVNvetV/A
69pyvBpBcuiKYGuRo9Vg7G0S81ha1V0ro18tIe7KmeW9dX/0Xtyh+Cx7Ynqd/iuqs1sh+O5Ql2Lz
72V76bXh3AtxzpzpHMZIjDklm5CYPTZhnjPbhM3xu4bv1JJsNGvw9RXCh4wUpKRMPuuq4BBhbTEQ
yUBBI28eZLCBFh3JXOddBTSx0mZJDmvZzdSjKVkdnQCdfTIhWAkt/SDpFXP/slfxfQz1v8Q0AX/F
3bn2/gbR3zppPeeWDYm2WzrWtO1J/s7sfunpwxMOM1QROrQx00KIR3nR8aLTzmangAo6RwJqq3jp
853uHQ38rPuO4gEnT/pp+kfgMmy37FkCY0HGrD2imwS8Eu3NUOWNUBuY0OYxDcpb62E+Sy3jkY9x
dzCeoO5zm5b5I+inChv196CNP0NPMAoCxV0Jdu7IlekxlfcYHyZt+68q53IDkU6SE85WxlIdfX96
cVVKdsOonglARNikWf9yUn3DBkdczwmalQTsmuxbBbYcImk2cGhuVrWNqF4WU8GqxrKrfRE9TEKq
PIT1gAfIa1FbaYRba/L3pqx21Qi5F9oKks+miA4GLW2boPpCf5JK1u0y3U+hTbpRD63P2jrQKTz9
1JE25Zu472CQFKxHUFfxDm1krXZ5Hy2nAqd9Uz3rI8bxKAR8Eixwluxcsz86Aax8XVv6ofOugHIl
frpQPc8Z2bd6X28qpyUyE4dw3dGFRUdFwzaqfA9W5yoIcOfLv5pcLMmWQIZ6L612O7ZYn1p9L6K3
oePLLSpxndrhXQ9rcj5otaPwSRfiu0Skmx2k76MsBCJcDqsyaXezFICxfMubxtyR7DUA8kP86QQs
1y32HVF1CYpq36npeyIhgWf84lnObmi5K2cEm8MNbRXLrOuwK+GNRw0j0ulUa3ze9nS0Qv1gB8ah
daF7KOj6FAgu230r+uihXSUwllJkKuFIje1A+umPbRGdy0jte5CTg0ByCxoB66BfjKeBYWNoN1tz
bNdaAK3JzjcRhIC08c50NfizdoFWnuf/2wFK7YqIFOGeFYc6263/1LCTr4ZplUiNId+wq6MajVCz
n1gBSqaeJSh8IuPXQJWIIhXOogG1nwTiYlSAdZ7CfJ+Ea988E5/MX0NrB/+hay9GThvNnKU5kwVa
gT1S6rsY0OeBOx+9n9p8q+Y2Mv3MtY3rPwr9xbWf8daI8D4owRAYoIV/rJh/V+WXYhwVxB1DdgZb
zntTOcuE4cF4CTnHQliTpdAWLqQOLxRwVllgQsrCBqwLHBTeBf9s6+17DvZAfbTmZYbX2z4zFH1v
4fLqstd5shl4V49+wQStMdSXrplfkMVktCR5ta7An7mfAYdtw+ycDTsNdtiScwjLxFTPDe4xqqJm
RN9+Ij0LTz510DEkeCIAnG2VIIjjda198EPIXghfZXYvuHgK/LYuMbvNwuOStGoPMfkxHZ/dctXq
24l2lsq3IWHbql5jseXjqJO95j+J4LOy/gwTefndtT5L6+aY9K7Qe3WUu+bNUD9839MA4vVHCtYy
cN9guuE7mmo0Y8e1mklypxwoYRmqJYj+dmBaxmzeWSMbxwSjsyKO4/OAyssOoY8zKMgwMGguaSxt
Qe4fD7in/XNauIT4URooHI0LbR1rdk+q7pQ8IocJ0h9/EEZAnsY4dm+8dKAjDa4xedKSe87sWHYY
QhS+uB5kcz37ox81YaMGBRKXdTnP2pgK29OXCQizYKJGZI9FjI8mP9wYMRr7ojRA4uRXi68oHDiW
42WYO6uEIJ6K9ZyjJWRUeyv/Mpgs5GJvq8YWMx6acN5cdKUkLvAUsc8Zmmxj+8k6ambnbLV2mF/L
jn5h3CH9IBGNBTHZHDEOXtN/gFom9QEkbAakONiDTR6YsPuRiRapWQQOARrY3r1rL3/DlEtRZxsG
ecdilGwHA0unF97+aK0Qt7XEZ+VbkTxrxosfpewoPtPoVzceoqWhuPjDjmxdbx1xVEjnHMmPwgYO
FHxb40WmT/hOWCFSyE8FVGL1NaPdDCxt7WloLxk7mJH11f/9Np2cTN8D9a8Xrxmwv4luqYODkJSv
WYDr+0EZlcqfQH9zDHgiLzFHtbi1HVuYBk+/k9IiITXvXx336PIxhH59cLSfpCFO+DWMnyfaZoIy
JvOFp0PKQ6g9q+keNFQB9UdifMYsHYLpEeTYX+FUs9XnpFlEjr3gQmVmzuZZexAGhRj9Fqa4mzQo
IY+BpaxE2Mfj6H22ub6eYoGH616hk6mS34F0lk5w6Ko/O7VZ/LH6HjWMnAvNIqiKGWmR3NHBNyhe
bOcjSnhpUwBEkzwrhrLtb+xCuEfawToTuwti+qVqkiU7vHXueNexSTbzV6kNy9XMIGvEKqDWmEdv
tSy2doCGcYDwJTryYCGhxqhPEcYaq8kIV0yVMMuE2Hiw/xnZyiuMnaeROoied3C4UkW7HG1/HzJt
8nvrMMTFymGfWmgAzchBdTxGkla/jriCe4i4VjSQBMLfq2cb/l6U+qkP+ueBbVxi87Bgfk5J8BzC
eEfPTHoRWU6dZGV9CyLOy8k6K6vYCuQbmo9qnhLDFeFa6umaV03meLbOK2rlvtxkkbOaZILwRbwX
CtZJORAcDvlObsbePgcVXq08ZAMyCyBYyQQvAVQLGSPUY+zbo/6gPFgWQbRqypsdxqQykmoXorlR
63Biy4dd2bdR2CHwTWigdV2DNhivDf4I0cATbvqHMntSMjtigQY5UmprZ/Je+Vd76J6EiuI5dRaT
jirAgAtiQMQqY9jXxFxBCrEtqHCAEFKATJOBHnjgAEYembAwyntWbVhwimQFt2hRwwWz59FzUy5z
Shxqs7A5DiTARFl/btS0SlF5ZBHku4DtfyeWfTOu+t7fa0yA0OYK4FIVP2/o3a0C4Wkn7UaOLlBP
Vuym/tQyS5v8dOUtKvJLLN9aaXJcjR756nTZDpBKGpyVXfTbscf2giKj8dS6Ax2pI3VVroF4acKF
c3IclOvsvnNQb0EjNyWTIEYWo3yJRLRPS7mlL2n1fOm2RL9p7qOuvaXOYJI6nV8EVfA1ibbDVO9D
Sf7nYtKODg2dQ1kVs3wcmYF4gH90asmA4PTfnkmQheKkny3Kf1r8phdMneJh2eOLjV32QxgVPYUd
rvsqYdIUT5BpJTs401nk84o6bhEWs98loi2MH25JQPGHYrk/4hR12yerfXPYEuX+rnausf1taR8d
PX+sU82I5yq+RXh3MecfbBGvzecwOAV5zJZw6nhN9bmwtbuKqh3zmXwVk0Sd1eo0t4ZFMS09/DoD
ISn51QQo062T6KkDqZCod2O4V+LLTU5m92tn20G96do6Mu+SBM9sE+uXqvpO5W4eu495v9Pp5Ezt
GPVLEOa+ePUhBpfPdhuvUpJVRPkdszNTDYI7+dmK42w6CsClowDV5VfWowi/emw0bFSGvjVLToJF
0+YrzyV0/T007UXPKC9mN9fb3/rszcTAtLbSdq80fHOKgvLV019qTSz4H4D3sCLsjeWhWcKWYD+X
GR7E9OAIshdQx9EGOtAnKUkcgUNQrwkvIim8IsKYLdj8Y9IU84Q7sp70aDDmifdWKfTnZkfO+s30
LmMEY5/isgH2jQORDQRSLN1Jf1p248Ksdw1HqBbbrObVOmEb2eE10s61QOPXN/ugIoUlgm0QBAxw
4e7DiswhY1RGs6zw71kD6zDnJeM+rL2W/Xu9Edm0GTxz1Q862tRhXRT1TTM/fI5pl8ErmHLl9QvT
i1B/1RuvNNed4y9NX61FYy27WK67okST/WGOtCVwcTzvXKsX3wj/Td4lyV2k+i6Uz2Fd4T3Qpc+h
auJ7SL6bFsNbzMtnlTfU1IGg1a2eMB9iqZOnPLYujIb1MeENn0sN7B5k7PUewSmoiEtkpGxywU3C
qiebhMY6Q+eShuMm9RnaB+8ZcqcIWUVgvRlohVFZlaSfTWW+HRsPPIq9GmL4TKgt1ES+4zgQ2I74
HrNrUZJtRqIGOb2pgWgrw7DO5ipnDe9xPHY6k+kGFcrfQAXak3o0nycR3OqB3S/+t3nNXnUjt/Br
w4Yok6xZ7GlVj/5iKGpi/zBS8uIazBYtGZMJW2eFosU4GAmPMuW1tggN/gZXHa3oJlavRYT6DSMH
5V2jHboOnNBPwYYsNzDepH9GQ+kt3qe2JTwpWKI0mweqxbqr3H8WHfg0EF2nqW3hTivuLHKBjg3c
boek0SJoj1UvD7LGYmG0G0VwxpiCDrUKwXKDPUxy7OKQJKi24xKYnkDOvSMFSZk626Oxz0V2Mtz6
SfHC6YiriF7PtetLYlmfY1qeCqBgk3iyBGwYl0fjn1Hii5gvejvR1lPLNVMzKqmGc9K3m6IlVykR
58ALb2UnXmfnkakQORqROsiEh0IvsIUQUW+c5ydARMa2G/Uf8rtPfh6AM5PbSh950BoYXw6YNXV2
BNS7vNz3k3OZrJPvhV9TnN98BlOpVr8xr2PynEPib0BK+O0PyMawqW9JbqGgADjHT9XE+D0PBtum
PccefKVo5gVU54D46uTFa4FseeiWk5fUi1Yutqg4Gl7bvAZzQrXSPxKgLbVm7ZKRHTmKKGRVmAvj
cZ0H9ZMRFojUk/rAA3TshIPOxOJMQ5Jsi3eBEGO2GWjVu+6yu7J7SLfTQRTxjkEqCixE6151UQ69
ps0NNlbVqaIRVRFZdk7y6KwKcUZg/tSyXNtB8GYF9qsv+qvPLs7T7wQAXBPepFEDteUxT/unNobD
uSJpHgl4/e7RNDQWU7LEOdgjPrAo3ugVrzqvzraYvweUnZm45x5iGDG+eBpxLoNB21So5M2doo20
qIwd668P8p2elGvRq3XV+9chd1/5sbfYCs4miqigRCzYo93UElh1KcW+4/RPnodNr6WUZ+P1XKma
UwfVb4DhsCogLyLlDs3vsCY5rCI3yNWORSLXsniG4b+U5EHEPGwRe866rI8uVCw69XlrVlwD1OMj
WzSzLfESX81puEwRVjHsfFqFinzGm4aEySMgYhgfJcBOWFF23HDCUKe8mx5I4ajPxxPffLSJDx27
c8J4k7XlaiRFvrVp5ib3FiOg0I0InGt8wke9lgAVneyWBukGZ7kWjI8GkUIUWms0rix6yZX3q/vE
GL8NiL40jOMYeye7YRLXMiXOD/5EYHgPwxS6ogNW1BkQ/pgci6X5NdHMCcxZfq//VXqyEr29jTrz
MMbmSxLoa7u1d0XB1pOMVkD/KA/WqQruomnO6CD+gtxammGza+DGu/264+vWEaEOoz1pwl2JUiRE
mxWRLhYbyXqym6+wkevevSLxW3Zlcq6obVR+HL2MBRELD6ayMMt3Llau0Q4Yh6aXvCOboPRfxiHT
lhQkT71zFJ4gMl4B/hE0bUyvdKelZCZLGl20OaRnGdXPQ74lRhaO5OBr5zQDEmoiSPmSctiaPL9T
itMQ+IZiayyJxo257LMJicskjmWPLa7VEfLaB3zYb3br/g1/LsGmhmQeZZ3YjAroF0z4FpZ8qnrn
Os72zcb+nadrRuwfDPYLZVheysk96r5+zvURK+a4aQZAXA7J2Hl3mcUDJV1Vr00wobOLzKDrZSCp
LKmtTafeiqK+BD1QBszZwkuaNc3IvxpggAh8IIUuVEZz3YAmEGN3ACfcutOys+RbXmEF9dnf5HG9
YCaB8m1ayXOWIbuW1KsB5gR8K7GFLqopbh5KNZWiNkBbaD7srloPZB5wW7Hui5xFLNt9xw4ahr0Y
Y7A1HqHnuDhij41461/bki4iavtlmY7HgZUQie+fZUNOXH2QWbq1vfpoDt0uMaEzM7Ps7OhYhUgz
W8Lc5akc8OgdRYg+KWN/1dsE5BS7RoPqy6WjKVQ/DnP8xliQp57i68u5BMk8KFgXNG1z9l8TBIvR
+N0W6boYvQUoOXNotumUr2O0U6OyiLqSsAVMMBPGoqucta536wL8em7zwafsuvx6o1uIX/JhmULg
T4cNzeSuJnW3YcbvEPNd05HjwzyWBFPpdGUlhoU8fndBJ9YYgMCYyo9SQnF/aFFOJ4U2QqBIDsIl
H/FaJQ7Tv3Tpz8ZJFH9l3YBbeB/IZvCXRM97+PUaKLUjmPG56i4YbJIc1dOI2kwV7Jm4gKtOMScx
Z8kaIuzys6lQZSHfUjS1JumsmcKxUcB2nBiDsZlXGGwFzVFKfvUU4qDuovWba8LV0bmwGw/mTYl1
EPkqIklqBiJTvrvqmLHoluHHGH3V06ObR0QpGEMHow88P/6Yn5nWLnOKXK4uXHo5+8Z8LU1snc5B
Zw2lKsl8hoG7bqPOvhsq3Gri2XBI6qtUA02bAjE0BSk7rUHuczqHDRLRkLcTPgSPDkxYsL4Kreh2
WY2jz1PIgOwWiLUDa3/IH24lw6VlUq+Hb+nkfJlR856AhFkKXS3dCcNvY5T8/Cj4MI2I0isTT6oi
48eVMYpSCf+k13i1gI+MGDFHbRnPTgnkLJUMa3JAcyV/hDy2KQNdBNmZHkOiSYuzKJtLDQkyKBWi
3TZz101z1HyuMMMa5MJNUXlqBKp207xVSfiShRa8lEnJYp0RP2ImwtgqcCdeWXCqCUTfMkaHGVlZ
xL6YsnOwRbh1uHxIQ6WYhPDrBzFxi0irBqd3GW3Hy9r162OOudBwLZI7sTJrrvVV9i6o1oEgRz+5
C5fMCi1uv4H2LbvEWcfCWEkDszIDpoWkQcgUsgHnx+lmOIhSR56kmYLsALQt/K0RwuOi/sXaTCa9
9BDDqo/GzZ7iQrvHlg1oJ6Dnz49h3xwju9wmfUEV7SAkqKfxKPFvhUm3440V6yil5rGGi2zcW5T5
EDoMvwNFF928MHx2RbqKU7z6k2PSqjc66xLEAXj+AU0iBOw15AxCEhY3zOhRggeUAz8kUO4uwNNs
CBwbZSNPaQwOqwFlrxO40RuMrQ07RBU4/yXLIlamLoCCYOAO0RH12pHcVy1r1bC4GYP9ZzrPJHIA
Z9Rson+Cy6TDHY+ct44YW8OB7s8rj26NkcJjGj6HlMgENsn5JrMgo5khX5KgvJtRgQ3FHjZWwsNl
1v1Bcztz42UH1UTpIW39jXQZI6cuPVaQ6P12SINjWYBeUcpHNr6U3JuLIYDzGelA8bOEQLApSdZi
DAF9KBPwu9+tmgqfomRSvTBHq91UPEXlnHhkV19B68arIJxmDXq6je2ZXgP9cTCmaTlOeDSdWeVE
LpdoVb9uMm1YyWL46cv0uzGI5HBETYvOFN9gTK9HLxWp37tkkgRyJeavD5aydFhWtz47W7NO93qJ
SMxlfljK8iTikqV6Cw1XxQC6YreBFoaTQrIQWJivlNA/QZPjYIkn5A3iM+uRaPfFMsqYvVWB/V0X
Rb+qQELqNm9TC1+rh1QiJjIXU+Ip6jQx4N7EaEc99u9O9I47+T65rYFRPaV/IghNn1hzj8J/txEC
5FPwXaUoWmOTpLoI8baXpo+ii5ytqfxjlrNIc4BnlSPgxcp1tj4rlmWX0dCZlnXTIcyx69sIskUL
F7A+Y7RpWzT6L8qNKbmXE8KhMQC/OKjJpB6ezrJnplN3Pe5aQS1EpFCqPu0ERmvv3zsDZm7IelPk
iCw7EayGkFAPjefeapyvyOgOUUUSQTbZRClinDDKv973/0bBPGCgLlAF4rkypi1FOZAFClaye65p
tZaujhzf0z98pj3DgKQnMoylNc5qagPjsjK9fWmCOxea++7Bzesg0tTWLZY0E6bt/3LWpFxYDCrq
q43XRHTjjzBLDbQJ8YJQswwXVAQXWOLrExuRhJrEe+lrnoxs+IgcbMbRRC6ssNxTXtxjxlNO1Akk
33wclsv4T9vkVMX/pOsszDwAxK8TLaxVhKwJLfOPATY1E6KcnFlsU56y8kn6R+eVKxuYlZ9qNGxo
p9vAoLLJG7y3XYGmoi6pFq5enB9cC9B1TQx3FCtQNh3qWT930SL16yGzWGiOEeCJyTwOErqFUYRP
tvWuTHAAvg9y1J913ZLYCAgJEShqYfFulBAwXHe4NmZxNC1DX5YTYaZst2oXio3BCljS9CdJ+caa
9imVOVBgX9sZILW91jrkvOOcnMyc6sS/dXx5YH5CZdVMHBx2XS4ndzn4VPCOxv4sUydDsyYiVZ7L
/9+J0opWRmXu45a5UV0RltY2iDxs7VIiq0sou5if4lloU+xdA72NK+0WPei1ZMaQIJ7BwtYS9GLj
PexLvO9zJRQ39qtXI+70up0ICnynyN+rgKmXqJprIjD71AbFSlpNMJnA9SC6Elb+boUBW7QhwFQX
K9qoCuoXoUPj1OxMVZvLTONkL3HV2aNPIjajFy1DetPLj6hGpDjoGat62yrRgJy6iUAQQ3qM5TWI
c0iQgw4Xog6te34fCaFfOqjAaqe61uh94CyxWbK8/JH5FVswkwFdeKlc/ZflwE1WFQGL3ppoX8T7
Xp+iB8VF5zic7q5AOei7wVaxyclrcsjilGgHVbV7nkvMiiGGtHom6gwGFAy4gGOUoW7uPLlEAfCS
6M1RNDbYIiJBOKv3FuJfmrVHxmPKdixehIqsj6LWq5WuEzPcqB+7I7VgNEp6PnC8bN/KRcW8uNTs
LU8cm7KBr7o/gCHv2PsnUcDaAUOTkWurPHb555ZAw4furRyJM/Kqb2S1TFZrOI4xpNwwj187gymt
5uAxtOmf3MBH0stsqOPxYUZztZIsWXaYXynA80XfYyzyojZgGyFuYERzV+kLu/ISAoqZK2Zk06JY
REkdMagvjYJ4S+EBkJi6FR7D0U/1ZdP+2JlPEWh1D5tTqqzh2LTseezKumWI/DszA1Q+ds5qbHJY
CPI5GNw5YHyCNtCxrU6QbIS1/ohMKiNL9DFCaJR5LYpa6u5pZWTNA+NcbEVQH5zg2Sxqi4MM+VIc
ugenZfvrsxprp7ha8CXFlN2dI52RtmHb+LYNG8xWsieGAbMhC61Oq0+DYf/4E/uHzv7Vxlpn3zow
/U8Yk1mOvS2SXdpDkG/q70JDoDJ5M2OfTqXVH4hfJ/aAtpdsNEe+UTBAjVN8E62UsFxNvYh49Bju
IWcaC++squdEL+cMEMBQYYtvqO+GewF7wIrZdOMiJ3bIiKbFdWriBM+nj43QQkZrq/DFlmawdUxm
lqrznE1UJyy1OjwQXmntfK7UowY1LkmjdzOzL2OlE3dd/oQ1V6YWG/w3mi+VFzbftAnqiHopMjEe
q+wS5D6fhs6cph1gq7kSohQtaxfkmKuMgIhMbBK6YiEyZYp5ICjMIQ+I9YUrIMaS44DYTDkxYIvr
Q29YL7WfAuKx8PaqTM/mWpHvDRv4qK0L/IsDnvQx/3CjOYQxZc9g4KGAuMs4XQ+uplG8sXcZHco5
LYLD01U2A0X/OZGmj2tA3A2feWcZD+ewk8TK+Ka16vr4FFcNYyupnox4wItF3RUo9g5JVQPPaFuC
YJhPF/oHWRRqkTtGwXM54Krqqx/Mi6hjJ6xGum+uYjds9n7iPBdN85l3MZM21HubGllD1zp0ZYNz
cV0kxH2eY4uiDfESKTZ+SwWnM20rONStnAzfJgrm2YZG+Goj52sU8N3gqVe7DX9csxnXenWcYixC
LYXyP4cFMx0OoKnG5olkGJC2NJNVc9Km4mnQXNytZiyXRkQgmw9dpKZDjPyUGVGPqcmsmTDEHhrc
ce+YDYk9wmPeIvWnWKeANwN4qxkNdJWgjsQc6KuM1V7QbknDWcamBslF0Pe2BrHKfbQokGkvxGB+
DWbLmhSjgTfRZmqRuSrqbg+u/dMIPYzWFSuoOPOYD3OhYB2yTNrPZpbCVWQPWEGhAw907r6FvluF
8p+sJZbAYkqXhrbK3PHRhV9amb5nWvneRAwLfA8nS67qhwwDzG0NH39QWy/CvkcZdG9or8QFupxH
fbMSsfE3UbryGHMjRFq1CEk7bQYYhnFjekhp0k2i8m1a15AOcRlg/cw1PHC6J9YjWdJYHv/VIfQN
/1T0FdxW2JzzP+9zykRkhoR2HPs5GK+xmJTHCPOW/7F3ZktyG1mafhUZrwdqOByAA2OtumAEYs+V
mdxuYGQyCce+r08/Hyh1t5hikzN9PWVFqVgZGUAgAPdz/vMvWEuHPm6+bWUck5VpoVdusg5R6zhr
fb2AKlerwL1v249Erj8pOEzm4p3FkG3H3mngq1GMAK9s+4EIS6+kQp5H8WaKGJCT4g528GQ7nsBc
i7PL/c9uPhFLOBNKqWMoQACS+GIQbRuvJS84IkMmcgeUuGk9+REm5edqqd+4Zr9LwJc22XhnyGFl
R7ZYA5bvigkLA81cq40WaAPZ2gdOCKSlILGrwzMl7vY9xg2wS9oRu8k8QUnijjs/wstjjg1iw3sG
sAqrpd66kOQ2YlFZJ7R+eqCFtjTj4jbpcFsTUE3so5VUCiVKkQeFweVVCbrm1LMPwmAXGUdrIn02
Oni9B+HalOikPG+3VCjjIH29n/Lisy7Bm5aGIQmUyXde2SI5s/fGlBD26fmMPMAc4yI8fHtdF0cB
Mc/3ZW4+yMh6YILxhED93DtU1pakLcyLb13SQeuCy8wscljz3S08Ks3ka9S7N239JgEowKCGm2xe
hve1sTwXElaMiUQxTB+nkd7HbrrHUqLoLijL2oVZUHpn1TbpgNnHkmRHry63/oInQAFC0OcOnBLf
2Xc4yua8+2t3PbI0cIcy2U1mpiGEYyyARavTSppuK2HQ31rj3jOIGZASCV7iwzkwTVYrfgu86nOr
7accNmsc6/c693GufeOM6DhtN3O3vgPtroxRT1bQDNm4GP4y7GQpaHov2ta6/egiLys0+uFaQsvU
7vA0VsZj6yd6X77rw2Qie+2CFuCTqxdazBaTlpqxgS6BoCI94qnop8+keFgra8aK6X3A0N/Ssx5S
CJBQnFKb8m/T90g7MdA428MQBRi8YgukbALizZLk3gtywueh03exbZ66tEfcTQFTOrgVWH1ro0SG
NJROfhTkLluLDjqX1EuFGKEK/UPt07hUo5cHjsPGrdZbqnMe0O3eWOHYbvOB78z3ukc5QCBb1JNp
OBbTLRzHWauc+WMXoSV1kOttoo5DsvtkWEHl1zKluZx7kZ/rsXuf+495ZJ/Sothk8NRmN2G3mzJg
QEThJTPQrCjnYKnpxLOp+to36r2IDk0obzmjcxohUJxciG04FINfx7tynig9eiCaMRXPkjTSsGO+
t/jlKfbnFYXEDs0Y1EEqyFHpiGv6QjHYy2jaqpAiWQ4U2zoKmUdN2xpfU1u575vRxk1V2uWWHWli
vG8xx2TrYq7HmtsO80ZySuDDURQQRf/gmICYzDofI9x8iEKZmXOsTD4ne995gCPNVI7Mpxt/kw8x
d3w3G9uann2pRAh9YfxiGax1TUQzNC3zwa2wfGwUd1tf0fnbLiPOXp+djNpjir36dWRmFZ9+rcDE
rtLGW9OnDix0RSsj5KFzxtWlA1ZHSDwNo5lkA7KMclmUX5cGMkeeC5p5p31wU+hEEAYO5SSvfBZ1
FJNcmTrkyrkyQ+qXBwvxLViIjjh0Vh7AeYaNTw4iWtext6/wwJwqlFOZs5twc5DavC1siOJVaOCX
NBFW2Xf4pFR4yVYms5fOmYOpIS2WWlDERaB0FUIs/Ji1j4tD2Z+mEsWchemBRLKKGpRnzWGGWuSY
6re4aBRNCWGBZ7qyy5OYCHnuIrhHRquOtNbbKOd2zGywkDHBr0hHIEZjx7QIKA5NxGr5FnkQGIt5
fOtZSp0qmn2VgE8DkScLTFcXKX3bF8lVOxj3HevYPp3qT7Jm3CYU7+u4fXmeGOe3ieT7MksqVjG/
iVRZHv1Jneu+XAnWN0VpqlPMAHPjlOI8a9aqSkfNgfrwYDRkQkcFIK8ZGrQKpEBlEe60zmyr3dKy
fMls+uCbcFtdVevXful5APjI0CD+Bk7C4xFbuB2XPd4dI3cmIy/zBr+DZDsVCM4anwiLcvyyVJR6
XVjf9gaippSxZumR9VgSN1Ok8PHivmtPdu/cefNQvikgozHE7xlhXdPr4KxvYoccalQe3Z4Vfw7M
glCxpfoAtkWZJT0wG0r0eUHmaWboGdnwiS5sXsO44Rut3gBDefSz3gcnFNfOzG9pR9AoN2pTQlLY
IJ85AEmiaN0NmtCMyax7aCWARUs1weNySLVMadAnrQ+W42LQJ8wPrZYGzIL+tITNc7FyF5KjSug0
iwyrXxWvRp0jVZJ8HZYW1cwc4kpQDUHIUynTY+ryd8/CSxxPjiaAz8/6RZZondrvBEzN3uAxM2Nn
Zl7bfwXPWeBwYfvIUltAivbzS0e2rjeKXV6Vhy6XX5ZyIRYwZ4X3jSBK1b2Zk+JiT6tVozafxg6j
pHKUV6OA7iuK5zCqxs004Y8sER1aGD06ImbwM0OG1XTEtSgzsm6rfeV4UGPTlqFnEZ8zbECwUUZR
Uyn14DhlvU/taYtPSXRoqZAhjPhfU560YIk+yKQpDtGQrqdMm0yrdVdFktHoaCf7spPkgxPwALXL
sLatzsmplUZ+kC5kt7qbsk2FAZsHbEyyL6Xy7D0hrCoGgWuOlz1xV2ERtgys/cWymSMb83kHEVxE
tyfGEcZ9m/PQtywuTQuDnyebKKABvcdEw2w4E0xbmhU8rOG4hTnWHSloymuvoYaRxUwggE5bZN/V
Lky7j2ZPbxQP+u2ih+YQE8vlgJ20CpA2DqurHB2drqHJRgu0gnmex81Yk5iTGg/ZBHrjtbU8sPcw
DxRFEBEd3uTJchXbAtV8tJzwewlQU5CLWvhPifd2qnGgdk24G1WU3kbx8JDPHi5WpcX4BTZvoViX
lmKlZ2b5p0o0V0PMREbk3Da1lWCHUtzpDE675a9Sei0fOzfZT3J+2xfuUy7ol8IURqY9MbPHi6kn
rGZMuDGZgeQLtnUOw1wNZQD201czxCk9lySwKCgdvj+tUrs+3iYM6vaR/4Els9sIWi+kNIBTfZFu
fK/54Ezs39JhqW+F+153pjjXCj6e1cKYj61P7FW7ycbA07HxEEh1BZcKylxm6A91ROWVDjvpteW2
9LejA33SpY0tGwptwnE9djJ/JP5G474VYa5oNMwLtId5+7q3oIjZ2YzxSUI9x1k/Hxa6sA2vPjoF
JMyc9QRvD+crNMRswIhlLGCCTx385fmxdsN+n/Csvvb6+pg6IVigT/eLWvK2UO6jyNwucJaUmaO2
Ax3hG9MbhK8qiOtdtCSBjz/HpEPsH12b6V7U36cZLFQkGFM544qpvkwSCLb1y13jINqYo/Bh0g5J
Sxkbjd3r58pqHfBK4zRGITH0CQIZYg11E7Jbz4Af6UT0pkVljVs9rVzTAzv691ZOWxp2GVdfw/QZ
3Lne19Ml9NXIjm5igW97BLHlXtDX6xSvycL9vACczQWaCi/N60NoBkM5X80+mr6ysI+u1Y9HjE5u
BvNttxSkoA8FRPySDQQxFhCAKndYBTkVT1RDUGdLOBWWB08TBrZ1Vn9lwJgEMjIOzmjhAeyDrdIP
2Qd6B5TZgMVx7NypFueFChEA+nr4lPONtmv3BItyOC5z85zA+sDLNDO280hvp8UjCGwDw7JjRaAW
HjqHLENzG84xiReuDqqxg79ODrE0VMhrstul7IZdDLNbYdzU+VxPyGNEWoxFILV4l+uqCJg6Gsr1
CfJr7yci1locZkjFIBlbwUJdsu45puo5CTXcGaR0bJvMf5+G4eeobZKL7MiKiJQOj7FR4YACUS6z
CURDTweLr2SF1xbYpyui3ZKVQEMDDXqbPcFdwJ7UsrBvsKf64Hr+l3R0jwmPI+tSezOSVdObGXae
Bjx6Rhxq2/vn3OYYluectYeriTPHkgmjwvTIMLF/Wxoj0Hn64M0WZvUzltSlfmoGaH1FOmA7xtOe
mY6Pifh0dJuztsfodlpQZy9UsxDxMvYpcoKilHlzhBImL4sbezTz7aQBLkP0AKdm6tAPsoNZIFlI
+WZME2CvjXgk7NWAqXdX2QflDfnWgcGV2fg/WFaI6VABSA024SpcWt2qQVTKQBRFVPrBFRQRdm+N
W1e1007m5fvmKV78fSTRsLSodIehCvL5fvHjOPAglm8trqaX4qkQxeTFRUW8XSroS2zIn3juPxEc
llJVT8+zbZPfZKAPWpgv+8KoLtqgSDVwhEgZAKXWcl00ats9NZkjd47bPthJcVnQdy49o3XkTMwH
SRazPwtkooHXprhyG9P9vFx5Lf1iWS+Y32WQmSb41gIDxjIS8o1PV29rQh2cxLmkPQ1mbI9XnYEj
rlwp2bMDjZq2siPjmVqxh9IGhKmszeobYlhf8hXZRqiHzU72OUENDtkBOzo2/pV5DFNUw830O1CY
IoF+1brSPdBpaB91l9/Wy4lV/pAoRqrgoyBiTnHXWvKqXiTl5wgTY+1hMhiYSORo5cvaWrYaL1Vb
TLdorz7YjipZAzXacqfC+a6BMzji7e5zYcp2OOahmHmmb7MeyvtiIKDpQhvf1BCaeoeZ6UoTM5Mm
xCxw2tWp20Eg1Sc4rtg5hyWAuvBQDYwNdu8wuP2IsB4bynsfct1ykRYo5Rs8QxOB9SJOgqnD8gBj
jjCauGx3ScPyMS4tyISXs1yEzD/R2e1kA3+qrkE8O00hijctxE/a6GoayQ+EJaZEE+3nqntMaxya
kHsO27zhf42t9dgwN9FtWwSDKq4NDOO2TRLUUNS20KpjyBZsR7GftxdT78gfji4D7tKsXA2Mxh6X
tAZox4j3VcTq47v5eEh0d2MPimWqcGFOut5DGOWQ2Dugkb7GtmVupktqqeXgmgx3USIbr1/99m//
+vd/e5r+d/Rc3pYZg8ai/de/8/cnxIRNHEE7/P6v/3ooc/777Xf+8zUvXnIVPzVlW37tfvqq/XN5
/Sl/bl++aD2b/3xnjv7X2W0/dZ+++0vATtLNd/0z9lXPbZ91386Cz7G+8v/2h789f3uXh7l6/uPV
09pdrO8WxWXx6q8fHb/88cpyzG8X6s/rtL7/Xz9cP8Afr5hSdXGrf3sbN1Fc/HZss0/Fl/Yfb/D8
qe3+eGW49u8WpYkybU8CydvSe/Xb+PwfP/Ic03KUp6QjHeG4r35jA+z0H6+E97uyfbThQgjXt6Xk
R23Z//UjabqW5bmSTcWRwnr1H5fiu6/0v77i34oe0ltcdC1vLF79Vv35za8f1aEC91wmqLyRdC2i
Emx+/vTpPi6i9dX/y2aYbZRdwm6Xi49tRnLnSCfqkse3Sjom8SSx0pqK4mAM1du4re//dun+Op+/
H1/96PA4O3q4p7uW61vfH94PHR8jnjTc2mn0GOYugc7yVHgIuhrcaMrw5ueH8370cX0pfGaFfBWW
kN8fT3dul6iRldHJ7PtWnPoEek8DWt42pPhB+7XxqG3EbkQ7kOTi0iKOVBinewsuo9AcTWFddIbx
rRU+xB7jz0Fuo8U6+xVVsCuuMvzku3dzihN151wzaGwbGzYaYcT16o0IVz0vtgty3JmGZyj8UwRH
LiKXNg6D0TIgAGfAeGRB3UxqeQqZYoIQgA7ftRdHJqfRSlgY1HF9uZXaJ6XMXQUV2Ud171kkSuGF
MyQHQapFkgHfmvU9rgdjFx1LBGjdYtwAfx7qla+DW17INpsC4Vh9t69xlU31+xZnSd8wz+ubtso6
26iKzNn7Ousm+PlX8aNv3rct1CKey80n1p//7cYTTJ5bhJT+1iquK/rAISX4s72QkAxWKDb/k4M5
rrI86QvXe3GXG0ORlu7g+Nt0rlHTN7hmyk3SnOO03oa53v78aNYP7zLXpY52uce8l3e1wrbJ6UeB
35upUFMPRz7/ZnTLxwpdEWQ2rOfC3aoii6ARuIdcmecuXr2Ql3dRN2lcrMXF8XGXWiT2IDjI0hn3
5q8eBtaQfzz6vnId33VN6fr++vO/fQM61KVT+LOP0bFHuhiE9kY9FI6+dpb8wy+uiMMy98+DeaYp
We+gYbnO9wezZWfjNcTBMje/dad5X7XOYR1Y5QvU6hRLfHfYRcgWC0TQaTRSvO5l2t5IHkp6YgTP
w84EihMEJUs0GCvvxx1x8GgvNZQ/x3YOKd6p4TCcI/4MpsRD4jnFv2lCsuKXzNWEsylx1PGx/YMz
EvQLL2tXcxbEol58gv2/V2ibJCDZ0i9bKyeOWaBJD/Xe6wlYXnfZcQgcaBIwaQLRzls9oZ+GuGgw
nPIS2KXYC5jpe2I2ts4oT5J4zgbLUaKsAnP6xFQgbJ1N5ZKHbEz7ijdLi3kvCQGz5nlfCOcAeRLH
FdK/rQyutw5cUkw8cJXJyg8NVyhTw45H9bDg8CWr7phiHa1Nh5E+2Rfoo6P4nW/cTdVHR2BX2H0M
Ix2UGLmpNtqH1y4zxthOAIt0kCzRvsfeYqBmThlyJXFgQPnCboehGzUbJBmrwK2wDC+u6o8JVjAR
NeL6caKGuWQ+b0cmFsxDghle7VjHeCAfLHHuMRpouwgPcP/e5V11Qsb4grpn0Hzk/GD0vBPXCqp6
IFzia1Ko1TbhveQipOMnq8dMcc60dS3svob7aI3X+GhcQhItyqgjT2Msz0ZNZs6k6M9mi3TqEYxR
zKh/HNiYIjf0uSoVQRp5ToodhAcbIUIWxpuqbs9WzuQbN9IMrkXF9TDWWcSEcG511ITDmJNZt34D
jCCDDCMXD066HfcAWki9e+zUS33yG4SBxnidMXz2EKBkCUFlHiRNiF1iw+p7Yp8ngSm8QOA4RTU3
TTXvQTXRCnXHdY3viXHo8cTNiuEzDnjorGHxetaBQeIldSYca3cVE/dywHas644V6WWDCa0zkoce
a9nI++pjnl5FQ6CrbOORJ+hjWNFXTBsjZDT9dI1bchj3Z6MElsS+r/aTQ8t3ly7uG9rxa9zabj2Y
MyI+tZV6M0KinvkSyI5htgdW1uOQyifziFJpDYIta1IAQxy1mMjr+VrNdIoIm0R8WyLvgv93shRp
4CQ3RPxWzMS3iRnthUSC8jhp6uafLyj/2D0oVlzbEYr/sH14VGx/X7ssVdHsGQTMQd48NxGGIlZ2
iSDdSlyd1ov9i8P9Y61cj+dYJkR0Cwrqy91q8RR3pGnALXbMp6S1nvym+dSP2d2M2imGKa34AhsL
7NKsQSHI/Z38iyrh0UsDGZhDSA+Pin3t45JZCrdlWAlBmEdxwk/KUX1gxBDxkTsBRH0AMr2pcDTy
eB5D82uMQZiXjjgvPnblcoXbNBKk9mh4DgRwGN8Qd4saYVabo26wD+uDDXX1VObn9fsYuCci7Nsm
hnXTAFW6+Ng5ZATrCcXWV43JnZoyuGouTwNhqxDlsp51pWI42916Jpg1Fgkz1r46XV2dQc9wOR6H
z9Ni4zktnkwvQ2W5ZrFl25LTELV/+fnFt9Yi8Lsa9dvFZxulSRYe3nfff9kacCDLYi7+eqGrhJsa
021MucoQ0bjisV1IHQFw74zslqTxB4m0OdpjpLKt6U5Z97dNm0CFxLpE4sDbkBPXokmU0S+KWeH8
4EylYuzCH5e7xHqxy43aSHKnzf1t3wxnVRtBvYw7s0pOeIlZ9Yz7k301Lz6E+WXPA3PRLM+AgXDL
OgwAvUeJ7T3mY23V3firkTYTtYYizbL7M0OWYF2XcGtgtpiTasLyoNQb7spgYL/xkGis/99U+a+j
eqewa/32TLDwZ6m76Yko86z4ZNnxqe6zbdOHjGA/ZzbMrrq+sRx5ykjMgCeCiHXaG5j65daKleIP
2NgnKwU0tg4zWEiTVsfAyAfi50Y2Q8wVCFrolr229Z07kYyUYkfHwLrps8O6jPiZfagyBtjw6Oap
P/ctGxCab9sbAreL9hJrpL5k/9TZVrvsqfBKiby2vJkYLKB1m8KIuEOcA04lUZCm0x4nD8NKQb0g
cckaAn90D+2kT0RmvjEs+6rXNpsof+eWXOuHgljiRGEn7i8otKM9sFYwtiHEQs5wHoO1OqD/2IGS
HTIDrixiqh7HYJXcxVwHL9WnONX3PsbAkYMljo1hlYNMTgfZvGyBmw9JwR/eVczOFdADRuTJzibP
CsE9Tn3uobOSO1v678qo+QQv4tYRiPSPknQORSBbIQh84hTyCYbasMOk6pIA/kSQKn/+JK233z8e
JFPR+JguTaV80W0RAWSD0Wc+AecfZxuQfEK3ZmWHXxzF/9FhpOAInodZvLn+/G+FJYb/yWi4LM5C
DAFKg83o2Idew+h12a+a6N7J4xNO3wcH/4aWINd13VAetC2sfedp3K17iV+A8yYmTBlgOn7mRdgF
ITYzIvcxIpCzmr8qSH6Jzg9dpU9VrPe2MHZKf7CTt70dvp3jiShcg809vUBIukwpzn/jvI9G+wTL
7TKL5ibhZPp8CFoEI4KDVuSj5ix/8CUgoIbB+tpMRfsaitBaGKxb+lSWt6JZxRIW2GD9i6/I/tF3
ZElfyW8dvu+86IsGe3YXEaEGqFDPqIW4ZVSb0PZOE5JgfOA2Yw6KidViC/+pnQgS3QyJ2q/lie1D
u5FISHx5tX6SNplRk6YfQ50TlaoDZM27Zbiu8WBWHem0qiNXD8shPzuUuQ4cTGOGjClX9Y3H60bs
Tsm8b8W8d3EiMPE16dLlOrXpGE2+yJF6xIQlwQbw8xvI/UezwIIPCmPaJgRk0I6Xu3s3mmNRVD6M
sfiIpoMRIeQN1rsEGyUmRu66tIcIAU3KIgwqMl/veQ3OQICY9BRr3TYo54BGetN179eFODWpCyLn
apodnPKoWaEV9nFySkHfhoG3nvn3OofJWKUyUtSK55jI9JBRktVTX3twUSSLNflDxgh/a0AOZFPt
oLVZL/1aw7VIN7tHC+tsg+q+E0B/GFcUSChitlBzTbLEwkEjLsBRHaNLE4eBIiZecqYNR2QRUl6P
zbS30EfaUXfMpyHIeAJ+fnGtH5VOLOcQQRQzItt68XRmiolqrRiNGTjwVR0lCroORKucMTragaiR
nouMx0KdM1ZIiaVZ9smUX9aULN+0rjIPw15mvigaIwge6Fjpk7j4XktJixBkpBhwi4/r4rt+7p+f
/Y+eDsmKIhwlLBdK/fdLS7WUGm/qBNQAfldOzovlQV3p/F/s5Cse8HKh5BkEmaM3po1/gRc0dbRM
LZaNW5iPpyxzDqGffPz5JxE/Kilt0zN9QDihfH8FEf62Shp+3aRTkfpgyPo+4TY0DRaaWQIJ0Mum
8amkRPQotBueTbNmUWIx83gSVp8u27avOmIWf35OP7o1/n5KL/YHWLGkBYScUh/2x8Z0DkiqbxfX
vVhLBgQ2BD8/3De07eVlBnNE4gE06kKA+P4SMOKJws6MmNKWOKIO4y4l5xf0PehTlC5UxgyjbyW1
gokjQdGT5skjkmOY+j86D98UPnWulOaL9QbISAz5EDKwoZ8fDAZW8MvWaj6uqSMXFgVqXJu2X2Id
hHuPjxC+M44/PwtrPco/roZtwTWUlkmp++Lql0Yz6GgVEnRtdxzynHD26RolOoDVeL3eDHOx3iT8
mx3IFuwGxFSuT+Va/Rtlj/bxYzsMwVrtr4u33aS/uFA/2tjtv52h/P77alBbYb/NGcLiSez0Zh6i
fdm+nysGfj1QDvm/a7P78+sCoP3P6wJ+w5IFSg6Y/mLB0nPNeJWydhti9gKRCp7fENj1uV97VpVe
1m8kZNUPOxLpoKFTg/38DH70sZVQa8FkKSHMF4tOmUZICRM+9liHXwTYgZUgfYqwP+TCV+7A/kMh
Yme/Wqnlej1f3hHKMoHnLdP0bfWiFhhRTtgL2RvbbyCNA1gjMIgzk9NafyDk2+gkul+XjR7N0giR
dDWJK6NNGWGAog91p7cM6wgBK63btVFFy/ah5B52e+4QlWPCzI3G7d5L7zW+hNuo0yQDUtKiJgd4
6qJoX3jZB2EwfBucK48oltk8Ziy7Xrcu+v0m5s8Knq1NokEv2aXdMeIhSuk8jXngLFCD6+FYEzdG
wIdkwpwrIm+wzVqfsQTcbIRrszap03DwrXKXrBT4tVihg1rxMxtgtGNjXls5EqeOaykkuflhBh/n
5iLpIkLq/6abdh1cRc2mFnbG40RyV43H4jf80Arv11p7LTsNih47QdlMtUeHMaarv9Fa8MGuA/6k
cN+E0bC/bvD4y9uc3ew67D+u60+ZbI1YrJYOJ4vjJz4z7AS3WIFLZEu65cq/BHMDJzN4Q0QIo26h
rvJhxbxdsZV05pHt1XZsg7XzT+kBzQTnuf4yt+g2wABJUKjs09r+uw+aybBbkQU2ehePZc9ywfUN
eZhxKHB6CjxrRkRDggoSPdQYXvdQsU/0egIFAmhr3I1AKacdusZ62kdqCNZKJPU5e4BLN/2STYQr
GSGElGXf6mGXcH91OJ/0IHsU47t6wLRLfjVdY7v+FvI57qPmmNs3a7vfMzeQEFNW9CFKxmAIe7Js
yJaBstkUcZAO9OTwRAmUCpoIiaK1mbuBpCpwS2+GB7mS/ocddlo7w1QPXmMQV+4dUgEnNto3SK0G
mABYDe0aSChrDxky2Fi/pggAou6MLQMLyb3RL/5D31cfooZU8P6MdjzI2pUwI68S8pLDhRJMfKhz
7nq0BjwouFMS3D3P2/g2m1F8Uac4bD16AHDh7DLzClNa7AORRuTt7ucryTcA4B9PNAuZwPPAtXz7
xVomQhnJ3Fes8UN+KGC/D7FzyDDdjLD2SeJiqzEzSahkTXiwY3SqW3mCHnVpyRSULgW3bp8pesNP
sRie16dIgxH5ZrRfF/wViltbqJ+f84+KcSUV52oqE/b/izEBvi5Gh03tmh34cZlcmrmHGt2zBn9c
kUFYSr/YZeSPqi/PdF3Xc2ymQy+XvVaUta8jlr2mjfckfcCJKrZgQB9tMPWWihUJ0NV6l/emfTI9
mn/25xWLTRPjrQTtToH8MwnXgKcgD/HFp3xdO52o5BYiNs3ErEr1ZzcdA2nWdDd3mbof8aSVdbbt
Qr2bjOeoyf+8kP9/nv6refrav0E8+G/m6UE7furiIv5ugr7+yp8TdGn9DmZnuabNEB3gVfDI/DlA
l+bv3JXCpGizbY+OkcLhr/m5YTm/80qX8To30XoXcVf/NUBHs/Y740aTilMoqgp29P+XCToyg+92
aQ+uCX8U9ynVAQXyy/pEQTHEXds0Xrd4Rm6A7WHYjMzyd6pI3uVwRk9T1Fgooqbqzpj6O9Odsa1M
2R1hR17TpWVgkYqcuAysqp7y9Nwk3k3W2CAavaUOntFiX9Ctew2pBuQ/rV6Om66uNR7JbxrHME4Q
muW5Ww3ZsXjtPUVg2eieLcDHkWf0GFZEdLZ1HggBW9cv/I+lcY38j2QYTG0uITSjbTigUPXFtEcQ
Ctib3c+zUGdjVsV50ES8TUN5dIb+jiHrVdguiNag2I4x0pD2ZjJ9VAYRkdTK/0SBFGTk203tVbGE
b5c/Tc2ma5vNapL4x1dTYeEETXiUwOG4H4f0hH0jQzeJatkqA2HCILVH64Se4dOUMpCCuJAGDca9
p2//aId+Pi0ReqpsYDmE+SUGdBCqRKBkronkndPNW+GTPDO5zC2kgCo+DogFi+hIkLTCQ9PvTyga
UPUW+EC1TuFtvUTHr4UemdaK0sWQwMQNZ66iLdLy9tAb6DJndx4u1eLg++ZOjJTE/ZBIcTdMXmC2
zGnJMAtqExMr+HlCaBJbw70QdYUCpFWnPh0b4qOQ2fu6xs5YGFkQtglptG2kAkwQKuq5MD22rbhx
SsR4nQWu1VSHBBPAKfOuK38VLjuIkTI04YmoxaVzAI+ttD4WY/PQV6Le465O7E3tpkGmqxKvYv4x
jekbuQzYEUeS9Y3xHjSUZxxDEZurh9kyISijV9orA8ndghM5aqPjnBgMx0Vo33lui4XIsDO4pFey
M9NdbiJ1L6oO+C3Njg6qCIShVsF0lktIg3VXhrjPouz67Hal3jfZG4XFpighLbeFVUFhwwi5GjF6
w7tqWO1IK7w/4zaLdmEON9+t+jfEj4YwCKFxIzyMzQl4NkUnu2CIpcAOGZg/QzOu34sB85qkwifT
h83lpFP71gkJr8Fj6UM0JRtzfdcGyH7negLHjyK/931EbR2j08FBt1/kV3PorgqnObmuJszR6mQN
q8gnaMl+se+5c3JR3tfZeru7lB60Kum26eR129r4I2v/gI8rbMxoeBiKdpfpxNuPyW2awjaTwDgf
KqvBLq7DTV8JfOKmN5IV7PVAEKgwp8fBaK6007hBJ7m0a+c/I5edagRAs++8mxa8iBxvwaTXIEPN
73GxaRl1weY6Yzy8jTjBbcf454zPEVR9iLNx2TXkEmF5MpJw4SxwhQ09cN7mfEWHRssInzUw6piP
oWz5acDggDls/KWw0UzbBWntc6sOlTTfm6YKGTfjjiTDej9RoDHAvc2b4orYnPw2Y2Gp0FuK3mGO
mrrzrvZKCMPybmlht5Pm1dgYDnkDwZaDxIDLT9xn1BoSObpjnSyEaTHTeIZNFNCzZ77FtvhJ5Mjj
lUPObeWM5T6Py6/xgvqCmEf1djOmk9xM8UweTa521uS7jxUi5Ndq+Shs5hkoCB/IKaVSbFVySzLn
2SYFXuD7ACj2DsnV3qoNdxuiOXzTdAWUxzEkX72U56qyqPqc4l4qj4fMsd/lufe6LtGtdxnZ4Uog
rO8NL0I0GA3MUPKj9uqvlp9ZN76cd74TUWa2XnjgyCSgE+LZYRG+Hcz+nUTYEIetu5M8Lbg/YoNg
YhI+VmhEKnu4ZH4xnvI5PAsDOQdJQ+gkZ4ppl1kVIt3XycjG4MgYp/+022WDT/ZThX+ih5PXoYJd
5HsyO7finep1eEra27yc/XPV4crboxc3vcbfRolUNFHAc21zBb8hOXVej9pnTI+usVwJ37uK2IS3
c4fZsU6RKaIP2FQlrt5oKeHWzoRaZIqYUCgLg9sYB59x+M6UBb4rqlxXi4TyPsVTqbY+JGnlBZ7T
vuEx+LpM8cW3yGGaBdMpRGNY9lr4uM34eWdIjCsNy1EIBAJQbVdByC7fLS6W6Amm14ga18QRL6fX
ZB5dEbze5CcbF5lDZDZWIJ2ajXeJLx5UEebWaz+U+Xxz9v9h7ryWHFeyLPtFKINwqFdqzQgyZL7A
UkRCa+XA1/cCmNN1b013l/XTzAuNjMyMjCAB9+Pn7L02x4k22BNr3F3VvKtWkR0Vz1Y0BBugwmAi
eoakDbbSgXbGpvHsjgjtACqFyJ+FCD9qtcXIkZBW3pOFlU1MaT2znU1Zm/jDWfzv6IbBBVXNFcDH
JpUK84ZQd5dxe8lshNNdpri7NocKGljgl3H0U8yQZsoGtabOxOa7xkP8M9BGc2MPWU+3lQc6waSC
VRsSehdqjdhZL+C5CAmo3k/lyYgUf2ckDsZ0DmWe7usLv7L3XeST4i36V5XsprVsz9xcJErh8mEF
6Z5NB2d/5uFcUzxvO3q+z6X2u2B1JJpaJgTrErvFpNBOIP1CUaUVUi8Nx/4hcLAcCtf4AA4UbEzP
LpmooSlmGFgfggQxXeSA09Uk1HnrI6WQ2DQurpSaWSMHbEwFpoU9hKrIcDndKJNBxa2BB3MgJQKs
rKvDaGZPdYh4xqorb9E6U/hEh+lwriv/3xTg/63sdfpx/n9TtE4Ktf++Ar/3X7++/i6Bnf7Bo/7W
xT807EIqtfekFLNdmlCP+lvT/kFMpibglKBf092pxv5Tf1vuP9CoUij/qblN8x+GYQrK5LmEd2zz
f1Ny/0tfzCbmxqTcF5o+fU8aY//SkJO+Htmxa5D75JA3rHWW/troQ7dvrEBfqlVmvBJSg4Ha8NH2
BYJjP90e/jCs0f+zVxLtDN/SeG1dGwZraFfg/KNeXGPktts+1YeF3rUYJm3Ha1eNRud7cjRNptbk
iCm0ezPbxMfywqavil+96DQUBSkRTAPuRAIC5NkJ4Yb95TN5ejQJ/iqVFX/vg/Jb69DQmIdZpuP8
F3o9DWcXBx1E942vZqc2VeSTK5P2lJXOOVOfkNtnP9MCYKvUjQb+9JPmMoNtSwPgYOJnt3E4jnBw
MMvn+nZkUTs5aOxx/BMFI7ykvnYAhPdKntwy4MznoDbHjd9BS7N8RdsxkhS7sCBYS8mzHj7uUel7
Y6/bUJWERT03RDRBowZbh2/bW2OSfFE0FuT4sZVwwOjwtrJvlt39f35f9L8PUqarwdaN6R0xTdOl
bcDR8a+DlKhQMUdndbMyqXNXuJYNMpXoKw0OVn8z8sp97xevIaiDb7Ut93HnOK8lDZodXKJb0sf0
C0a9OWUBaD7Us82pCsFZE4TM6/khJMdy12dwXUpX+8qCQbuFYa0fFFEWTEvTf9dmn3/if3aJ5t9I
cLsJHY03h8v5+v/LaAhSgESzJaoVybJYvwl2GTDJQpkobHJvdWPltfQpARh4SyHSgWaXfe2IqVZG
weHwPx+KDpZSoSig1nKxLQTmVFNBLVYzN134gXnU2AhJu687KAXhSu99/6li+IwzvIPSUYvhnIPI
P5tVeKlAN+4SEp4EIbjbxJtOoV6Wba2u+Ii1MDiz3flnNzs8bpe8IfStKAakrCRauLbiAfxtGCjl
OapI38P2GDNqHLRsjwEvf6tJgs+arEMYV2rnITTZy3sC7fAuK+9FqJ9Hxah/Ga581zy5+3cX0N8b
/NP77bAZQ32gZwAfY1rI/noFKYVM7CzQOH0rLczAxMZNJnvsTmPXY9sOHUDxWS5voQRbB6APVluu
7MuJ6dcCp3xphZasmzzJt7HeJCdgIAb6AanKvZ+276Aj1JNGCvK9cGuxb0aiwoEcBHdH0V+E2b8W
TgyxKCSippKVee8hh4sKCm7nGk8YCFF+VVaP1i72sVcGaPi0Gv9lVQw7fVrr3JiTVzBVaqmDu75D
nHLXgqjf1yrQKE5kaqbrxK86UyctBh3osuI954lcwyt096GJLF2F8LXDKFo+wWVdWmpCu7pJyITp
a0nw+q9orEkZQs99cEC/7KWZ/OyGZNzjVfPPOBvSpWN0O53KBKtaTibq9ABJx71yEU8JvSJrv+Ua
xK+85TDS9f4PxUzde9m7cKjUAZt8XLDMqnbFsUhxCChOxAdnmjPUJ+O1xwpN7jmBdwoWa+Qa1rih
9im3DdzK9bzip4ZeYinV4nXTYKYuXEHBz2nut1LX9wAkOlYsryw+QxM9L3OH1zaym30PkumSRM6v
ugkUguar9OKWSHCs4MMrkAjpEewZJYClA2CNb1FkSXcOU5inYFQ2Tnqv26J410GNXXQ/JQsNXvMV
+hPos9G0PmMP620h2VCiHGBbSrDB1hBGRcJDATxIXzNg58Zrk5Sqx3XrQ0JoIYRcjO4degdiDqtb
bhUfuXTSb9FILAnwlfroY9B4qZjQlNPXM8suqMaHfiN9GwdqMGWnhKpmLytraA+O0RdvQkBYW6hm
BdfG94gjcOTwYXG2tPByi9pqd4pR1rc40FdGz0mcONZLWlru8s/tDPxxaRb10Ss99dtIswBAIPq5
Kj8iykZf15XjuwmcU0v4v63CSnBeM1CKMjoOHF0MHaFFLqoNKW5POm7nV9JkYNt5afQSBrUNAHjc
mLFR7Jku+pfSNZOVToLT9+kg5qogd9KoRS3rJN12hOe91qc9f36pj08AT+VKm24FplV//kKbGe3V
VAdgjzau9hp5ezHducDR91UC23gYsm/CBM1LCyxcWp3glk2qgMC9LEgOTeTco4q+ioWgBjOmenVM
gvB6AVBgYUPL+UhEkq/IPYmujYBUGCPPy0OPZUslvqim7oCFEB8Le7CBCAFPyPpYbMvM6c+aMdwr
yEfaCkZETSSnTnquAiuw7gShq1KNfuYI48A9Gf7ZQvK9bwLb3s23GvwTQjjUUidagRVEBoA0xCCf
HLx8pXCdazvdc6NGp6lixdzkaeWs5r+BThh7OsKhCrZZS/kua4TL/DoEh0nvMj/DswhILwQapVfa
/n9eZWdx2d83NYuhNqYlk5LNttSpjfqXTa3GWtKh0KpZD6xh24dqtA60DPJVXRvnpnJLsA/wcY1A
yVfNZHIxe49wvMgx33ybZOhQkcMmtJz0ibBMb58HCbbcoov9nVnYl0kwQeKj/qpXkK38WNl7A/TO
bmi8i6mjzpEceu+9yLONFruACUNdHjBrKoe2qhlAptL9N2MM6/+qS3B2mYiXYM1O5fO/Wh6sTCfu
rynlqs7YIBdsGcWudEu8h347XETgKATeDOD9ErFshJ5xmSmkldt1uVFQFqWVt4mj2noeAJIi3YXH
6EtBKs8UE+EXo/wWMfnmY1R13khHXzplGpyZhTL5t1NuCAGVLBq9htgrDPjNkA0nYUMOzWrNOBlm
Y7yOgfzzMkI4n3n2u9paR4SL9lmfHmJNLddBGxdLTVOcccI233K3LCHGmPqRqmNCounjS1V61XMw
ZdlMr/BgqC9KauNQSspn1wvVl66GGpc2lXa0p5fBADgqQGKzdOF9TOWX8d7rnHOD0RjP80uCrzH/
/pudHk/dVAz+9SrE/IPZztVNS9Np/4t/KRZbr2ltJdAxsc93fBBbxknvK3erlhOOMhq7l2S0yrO9
YHz9OlblgAhazYC8sJF60vQq9pcPhKnTpxj/do0U6Vi5Bg/RnUe4QE9FUtz9UObxRoWcsYqnSkkO
pXdsGGQcGWSPoSkuShgLAB0e7WRCljrPrZ41nNLnaf47cAzZ5QIWJmNO81gIemhIQsKNryfLxqTX
MPbvjx9l8rdw8FCWo3Tse1IWypJ2OjBezcXOLKkBPBMIvJ511sfYJ+t+1LsfQdgRit78yrxGnAYz
Lm56o3xzJuwpXdqLFvXZi/CiaFJ2xafOFBtlbPyV7vrGK6RNY1VqOpYMcHt+1Q8fNZPS2gNE2Lkp
7xMYgVWG4wzHbBvcQVWcpKTjE7loDXI1S3aPvbgB68HSp+R7NNE4wQf4/qXiumtkj80tLVNrU0Vl
tBJJv4S4H97wW+t7gD7tGgLN1Qq7FmYe77engmLMRrmoscX/GqiXaFFPWzWdlGWRhhDC1Xj8ZnYp
PZUKDfJY5ALiXgnst+2CZ78DTppqWFnqHCJIbvr4bm3dPhhR9Kb7Mr06ivfTsP3iHUOpspMZfZeh
cMTecfLnsi7lbi4JozR7j4c8xRXDZxhRPKy6RtcvFZKjXWZV1d6yB1QDakhQrIjugyN/Blgbnmpr
/GWUmrNP2xqEGzsYABjFxVc4X0Wab3zMa30HkQZ3tnnpONANnuzxQnPZNPODDijn8Wtn8QQR1fsB
I4cav0MPKDGYUZv7NdQkSPP092isdcfHftLbNRUBhktyw/iPq2r4llSRYJ4gev4A9GOQRe6Vlhq+
fwuzRUbeVEbuJSbwBGRFHNPpJGDme24mEg1zVNE5DftwF/tnOVWi1eiPJGd1WCTKQlzo1IlLVdKI
l/NeOpCFs0mYzc43yvxATK0N3mPaafOSqRPjAZ1rQA830VDX9LsiIGQh+hZf7d6VyJFkNTbZR5ZG
w0LpVAfrDpR6wLsNcrmQQ0lKFjsWs6s2TFRwvQk+LQIAg2hMf6acQioUFh0V7+3xoAP7bvNi04bt
tDcaJbGqMrjoOq1lFUSVJXLx2zeNSxNRWI2lCvK9op9JcrNttxca685xvoglx65Ts1fMHL1E3uq3
AHXTawxCaE0/ZUUQEC3g2m6e6kZWS1N8qVqTfS/LX/VoW+dCY+LiNz8S06m/EUVDBmfaJJg1yizg
qAbtD6d/CNO6q38YQb9SehESfjg53W1yOt18oHr1cy7/nqDMIIarzoq7MLxBnHGZDxfHQ9+YNzUX
CiyfpWel5afjVlMFMr/3oLb3usn9VqWD3MU1qTNZrg0Ec2RvIJ+6nTkUL0lm9OfUtnKiFxCjARB3
Cw6XLizQVWY6xkpJw3Bii9m7cuq4VEP4Gg3Vry4N6dxg2kfnnCDHQchcX9Og6Xd9mJnkrgAWVKRx
42gg1wPzOTq/br4D8o2UN4nLT+jsz6OdTertXWDnw1sH87IzQ3JblPYnJRWbJClegeX0P5SOzm9u
1z8qlVWmyL7JtNb3mPjhVwUgSjLTVPZp0yCoyjSHN0DUis7zvhiec63q1nj+nzVHFJ+PW8yM6uHJ
nCrtLMEcXqJAjuqPee8Ya5thUC3k8rGV9BPOHnNetOAHAj+mtvd5HU1jzrqpTXh2D8ZoXiq17m1U
pdzLyHOe65DeRd4HxqVsuQJlXFuHvtGNqfH+WEBb1fZPSq4HAGd9PiT0zKoMy8/BDM4osdT76E7D
gkK8RF2nrVnRxJvvZZwW7W1SsIL308LRdi8wWL+Tg23/It4Z0C7xTOngjscawuGi5ZK51kbZ3wzH
fLJF7n64eWNuAhoT25Kh2cfg68QIIoBOCZAscifcG7K0N+h3yytTHn4Kdg3PN1UQYrY4MyElyok5
FUcwEb1IhMbcy4l+Ks1WeWP8uMu6oNqOltmtfFBp/mhVn66bIw11B0IJwLJWSJq3oeAO0qcaJi07
FxgNDLGqMm+8re2p0b8A6/pPgzC2lid/xg3xw0ojjPc8oDqC0dcsMT5B0QZpdHu8nb0dh5tG6v0t
bYqrRuwqhf+9llkB6qPOljFhKkc7GJVzq7VU902qlFtn5CCUp0a+x83qrVMWAMf76SQEOMapbnBB
JyPEmnDtO+yWleiUb2p+shxff+bcyAEActubNwbZkztU5oH4mxd3yqJwaJN3hIWBN66ItcsFlRLg
caAUYPGObmWlb4aCrK811U/iIfVFWIIjO6aa/zQflxEZXYe8/YACmRPMW481QfLEc+KlrK/ChZfo
R81XVdnfag1yvSOj8Mkfue/++azPTGvtWvYXx0951oWvbSot6Y5BEP7Gbpm9KBa3p29qCxXe6ove
GO1ZCxRW+eki0Z0mBCbbWUjlQu0jfrX92rzndfw00nhl/FF7hwwTO1C1AetYF5RHs8WA+ejYKhEs
fw20wjUwID07A0L5QjEjm3NpmuGaTn+y8wNSJQlkmaocsbMWYNR8jsn/8zCjpVG5rIOW+dS8G/pv
cGsRctpA5IL4fX4G6hd/cG7umE9Su4TjALou9o+Qg7P1Y0ebFs2yGOLwuUgUY9+X2shVKTKXiDQQ
IszlLewYQfXqmMEvVGct/VVWisKzn5smImKk8pB2FRhiVsKs14prwrYtwBDVZR0DQO3EJRq5eaMU
AjqJ2yTNh29EkjUvaj7m2wDtFWkedClA7X05QsGjpTgnaBPDB/CGhVla77nug7cOrOSghsMRf6iC
tUFbpZlDSqvXHlSfyTODyPpOXkylEI5dqOYpMTTA1n3kaMf5ISf+yuxMKJUB7nM7MNaP1a7Osn4d
lG6MD3hEbTsU+sKQ8gb2aWPZ/DKprWQsU2p+4ahgHVJPuaX0jc+gENNVWLjt99z3wfzF3i0dAJdU
pcMsWA+VNyfKoON7nXgCpBlvq5hiLzUi+9KVcY+TbahQhlTVTbO8J8CfNXaT15w4lYvH0UDEgJIb
0/H3QWmkL43S+LuiS394KiwvSPgBg/bS/ojLpQ4J5jSMM+JLVEdLxcyRmFb2VtTX+UQeK5BhSwsG
ZG6mz2NC/N9cNHY6c3gS4YZdI7pPBy7QuaGhvKoTm3ZCwmGZnYIxuYmno0qFcoi7mCT4Mj+X7ij3
XU8qXuujv5geCudidOWiaIDr+11qcfOU45LIxU0FkXw313hggsnJEgpa0SJl9WvJUbAZAtJyL/ag
ZoDHdlOPgKirKUt2GC6Raf2oZM9PiKzyko9uehnBCm99mrbnHEUg+QuwPLu2czYQsn6OveDIXRE4
BEieTKq56kttggqtHul206OtbnryiOemGqSIU6X1AECcVwt44LUscvOtLF57LuNXJyuSW+uae4LM
N1UV+xff8muml0gIRmJKFLaacupo0uzxjy0yB34RRdyFHpTnx61exFp7g7GdvVRIqe1WexG1rb30
YfGkNsrBySvlKYyLnNSpGhqFYoGE9gNqY4f4Mg5m4SlHZbLyKnIEQtVtVlRWnK4S8F51GdD1nBwe
DG8afJcIO+Y9DyfCK0am7ji/EtKFo+MDXC2Klq6/M6jbqsJQHvHdz4WlfcxNWb/gBzen34pYpSth
MqC0e8yRjwZo7iJYNfkmj6aoW74JO4kgtU1nC9eqb3UP7K2pcfRZaH8289UVoCpyitOg195FhdN4
L3xK3oxh7V5xm/HeN8nk1051oNK8TKYcg3ZEV6bRj8o2EXEtPhmvqFyKWoE5iO2dlEqCdOanyfxU
Wh0z2CDNd60l9wqY3PcQut8+UBokXeXwmJYJaqutm6Akhog7dRFBWhZJoBQLJc2sLTNBsMBmRM0/
xFq6cAv7e2Pb6R5jGZCWAYY2Yd1iuhkom6rWzFC2Rf5Bt/DsGV7NSWDqvHa1eLPMBvUJEoj3XpPq
0e2TjdtDnQqb3F6qJSeUOB8l5vqyRgNAUkIs+QwDz705uZMuPCXOL54W1XRNaHHAJh9uwcjwaeQK
3YnOlDfVlv4z+c5YAabqNy6wrIug2ZI0U17yGiAB2XHta0OqFX5CI/zVBtUyq3tMNQFS7LIU6VNZ
dt8cN04mKgdLpBGYdwqkJbHi/urxPhQJ3ztpNORklEMWp/n3XHqvKjTOfdG7d1UxihgFF6EFtXlO
WDi3xBsQ3pbo+QX/9ZfoouHpUQQYJVlHceqe3dr6Xifd8E3Pc1aGmi4FgpYY0EPr3F0VNU2PlLnx
UheDjC6RgwOWSdLUOMNcSxaVyQWbxyXnq0D54bvBtfaV4oUZS3r0fHkdoOdX6yRtbdTbFh+mG3K8
YyRyp9AsVmFspy9WxwinxONN07YCkuYQnk03NrqJHAVj5ZTgPaeXpWuvNGusILyr1ABm6Ngs/MCy
+oSWgC1ZGqvRyA9jWGZYTL0YThnAE5wvFiZotDpGL34PtLv4jpDp0aXgSE+prTzaMb4YMdp5eJpH
r78YtFfsErjhEnmGv2oHKTiy5et0PoTOf2V6GSeNQJwBGMebBmCWk3hHgwp1H/jZvqmVbh8CMNj0
lZJ/d1gQnWb8rgzpC5Y20kfg0UMenUaXOCHUNnuz4yzepwO//mjXNQBi0zjrMsJcXHUGsiZbI9i2
+F6Sf3g0PdM8zs/awU3W/qiWy6Ifquf5DW4SxdvgMXDWZo+iwstc9TQ/5Laz80Joay5KTq1Pkgmv
DsHVFFuQXxk9WDralQPXdIApiVxCZa6ta1gk5gNFJiSNUnshq3g4G47VjAvNVhaGYYTrDozSq47F
l2oXZ/RGa54Q6dRP0qvlEsUUo46Ifl7hAYpwwzG/AcZ/lXYZfc7FC6mS8qOsw1VoGsFbzKThlNag
sWtXVT44g60t4HyBbntECTjVjgBCymovC0+jXqZnqeT2xsmq4Gw3wZ+HWDOPXpL7V+JrvykR+UFs
uQhmvfHpMZ3yJJyNvu/XfeerP2WClch2jOqN4SRjfhSGG8sdmkXqj/mRDheX0PxU75ub3EUG6FQj
8KIfNtDxlmKTvqjskPgB+xtVLznKOmo32Tg0u2K0MIXOM30f9yY91efcGSDw8QSoK409mTxHGNIO
qulOmRoBQRs2HbyjOz0MjzIwLnGQkP+ojH7ypOsRyisTk3oTtc5h5INbsPlFB2gvhIhPy4eJ/i+O
43XPOQcbjGLYZ/8te/dGUz61IBQLpx7RAMbDk9oHvx5HEl8z3tDqcrU4kKhMvcXf0zMjagZacF3P
CUVng8g17c2GJ7CZVw5b/+7CXvyw4jHbzV+OvcpaDORaesi3TPdo0PEPZdR+CZjmgWb3n0lvpavK
yuVeJNJeYlJdqux0F0OQSFQPnPQdmpH71NdAp/dhecMoYy1MtfR/acotBCaqtWB//9nAkYGjYs4k
cTPobfscji1XC7al1fxSG/JTBJptAZmemptMcJJFiFtZ6ZO8iVT7Y29yYU2Dxbyw7o+uYj8yIYEJ
iFO5RPk4nWMw4kB+YZ6S6Tj3UjJAsK1m3rnSFvZUqDKnj1ZxWqEcm4pXx0fpWmgjtlc44XODhrFj
co7a5s6kAXCFHeQMFcc/w8u0AwL5mOQaUHDJUS8VMuPIq5v7D7VDO6jisNvXzz7GPYRufvd41sSQ
OQzGx6c03lH3i1eyZo2bg0Ndl5l8I4xNvTSe9RM2sbjQA9R28/B8frBGl5gTzUxX0E2MbTZhsuf2
gFFmHV177QMVnXKDTaNW6bnTOVwOXVC8F2n5Gk0fa8TnEfZWs5v33KIhxm/eNYfyBGA7vlud80kF
RYkqq/YWlNrSL3TidUX+t2dSOotarQitq1XjrIEYpP2fGj5i8Hwzf01xD6GcDpVZ2z8Zkqh2mpxX
SIHJVe8uCtFYz62htPtHG9Mc7CPjmfwS4htGolpm68zLCDAfkOaM5HfubH8kdm06fAAq1E6Zov60
3Vojw4h9qcwIgiCyVj8GamRvhN0itBPAdCqfuWqVieqZvDfSM9tplOoQ1mgOKXGtFGv70hc1xXOm
PPc++Tt+YJEDNvbeM+KO6PxYTAs9PoXToQ/3oL+qSwKI5wd1gr8lg0XlWk29PTd70qbRo0j7ixVo
3jUFJPkahfpz7Hjqde7tTK+GNh5Pj0vXEXcLY1IcBfQagmLX0yZfz4s506GJcxo+z19Cpu4iX45J
uZz62liebsS9Jge7OQMVSStWNAu8ZI3MRg5euE9N5aiaxhZgWPA0t1pjFwimT/gLnFDXvLsDwwlw
g8dQePmlrLz/M82da4+hCir6CZV20mv48kbbqPA0OFDG9YGK1/oS8QsWPVZSPomrkxjmuhs1uk3T
5KLWrQCAE7hmRKRfmuJ3F8vqlX0mfRA5na995kX+WTiZcaTj8kHKEdl5LoicXnOr743QiPzO5KtP
tNI+QdKwyXub4Il0S0RvsS8TN36n6FuhbE+hSkcqHPciUbeeC09Lr3ZzoxahZn4eve6qc55cd32T
7R2LWEXPACNnpihtH+9/WFcopx16x0jJ3eTP7vlYETNXGbZD4sWnylDBRDQOdN2SdXr+COxAZOt2
0GpS3DCnLYRyemxWkSK4cAu+NFbONYXef3dAxELqL9Jd59FUGBzkT1FsBqc8xPTvYRJ5My0r2Jkt
Fk49NeK7Njr0kUL3kkwdfidUiHuUzS1XO8rpRnYVCHyzpjYi8wjUgISa5n8PG+lszWmyQps6uNLQ
IRoY6vhAgJdPz6UzFbqvEWX4oAt59QAO055mdoE1hWTBfLyPsDAOj1Pk49IHtEJK8dSmo3KHXdA3
h0yk6OYps5/TIYFrG/hoOwMVunA4fABsr3ckJw7rQLKzAjkuVnZbh3t6b0wngXw/KSJsNlkOQ4Xz
nrpVIss8jSlZPGapLaJJLQRQv9vb4TDi5cKCaSkNJbYySbOLiDpmaL4UM7N+EWS1ToR8qQO6bxaS
Esjqgpl8ijpBwGFBYV9uZyVc2Udfql/Y+6qtrM1YBS7Sd8dYdvSGT6YqixVJb+OGJeeTST5BNBZ4
ln+qVND6b7LCcU9RoX/3ep01LOOSrLSyP8aK4z0zntyIMT0pmfC/pieybrR33yfnHWomjhge7KL7
80x+aiXxaKDsQKfWz8imb4FVZ/EGdQDXRe7pe6uFg1tZJjkS3W6++tIy+urtatzMr1wMz48zMhIU
udEVQ6O4P8yXfuDl4CKUXtvTTTM3Zt1mK7uvvKPXFT8ZcX+Yg49YqunvHmIiBBQ5Uz8cl8hSTo8P
fQgC/SHewVRNZrJvFRtUYcCIFWlv0tIr1/Pn1HYAKmhGeKs407yz6LNo+89nIqppUcZGfyiLt/n0
Pj+EKcI5RB/XVBPg2QlDXwd1pC+QNiZ3o+fObLzuFXGztU7KStyisfmdUQq+pGaXcblSKTeqfKxp
brMdXJLnRBsqGIJoxyZ9eaaZpF0VRZxxLFtLhNEEAQvFeTcLRi6Wo/p7pedLj5GD6uivYYqV0Iei
vTIr9S0nZIIWMgKKgVCSaw+qLKMLSx+RbO1H12vsUlZATYVNow/fWMzsygo+fR17BL6A35HutGx6
KXPk1KnuLTy7fBJNdsyel7pmIprMgbBD2TxERloaK1T6xLEjWaKxK/NLNcKLjjySK1utRiJVMoks
AgQyYdLUZ3syX/RKmx4CYVjHNvRbzAY6mQVUJ7OqKgBkuWpKxE8uE/WVxlT9XLjPVo42sVR7a5nX
9j1zlHbnTBelMl2eDoYfGDkkP0hdSw5WXBp48zz/XnTlqzndgfS3y2susaio7toah/7sTeIUbNfZ
k+4VJLd5urcbzIqIdBY8jCKpPBeKRgIBOGu23VE7mjKmrVi69Zeb4Wutc5dUybSTN3KD9I2HlOoY
Rj7nwblZkPfNVx7qydGXIdiZ6dmIYYpnTbiTgfEh0iBmqhfa2DaJ2MqTmrGtp+39XkXN7+pkBVX9
yU/RJqHjL9NNi7QRqeNnPogv2O0mW9UvC59EoijOodMNtvi55/Voi9U9LR+cPqexxEcgo9J4TnSK
W7csrjo5vDYzzQ5CF1akgaR31bd3HEDBmkNJWRVOGW1d6dJ61qLqnBpVs+1b86sYm+pcl3lN53gM
OChODeFkdkRNKsDMKcql3WfGdh7g0meSNIRZ4PtgksZNk0gxFspG6QcFI4H5Mbc824RtTViyXkwV
w9yLVmN9OCuRypC1dy+WSaLsQ3o1dxQai/S9kkP/0sxqY+N4zLTdyCn3gyaTCzlQPYnL8fDRySmi
khEZOBfnWKkivIiYZuG0/Gv4xw8+Q1Qiidgg8v5X77TpC8lB8wu3C9MXfZrC8CeC4fyubzikzV1A
yTKxyUf0SVwCh6xnSjFvMr0xyuP8ktxBcIXdSPDydNKN+bXVaOtnvfnLacAgcr49mU6aH0ufGJ++
GV/HEeVKKEfSK2FOfuqGjnjNGCcLEWkkVSD1I1TADB8C1WiTTKz9oPPPKgG428dtXXa1cxBqWHhL
hvMkFHT5mqgSOqGMVurDQxQy10dJNX5E3u9i6nZYEN1v1SjkvsmCbuG1xUTabBribwrl3KSduwz8
FNShG7+aPZeULYS9huCdLNTOJ8ZTY7IvAUw8iTAST6Lqs6vf1D7mDD3hlFwn5/mZOr18PHMrFWMM
tvy49iWDnGDliEj93raQeTxb2usar9FWxFW3imgmLzs6Q6mt+TD5OCymZHmSqVceHufHYVRPNmo5
PkVZfPYWVDndE8ZCwCxdNxVdrVn+lXfFuS+x3OEv+Y39x/vK5XNaDRL5ZykXCgEld2Qc8EIlKhVj
WD2uEcQeaI9GkgpIIrrO3VIdi5OWT+230paHAEEA5Etj+JbVcudZQfueWND3u46wtjAeDloJ8M0l
otSP4TFzOtHveXv1CZQ5zZeGqWa//9TpnRM80wz/wcG54BjPeHBhqNVz4abGln9HMvgIPy8bxR1l
xmK+ULuIOiBPGSnHxttA8tZHa6jkNBbSWsVhmZ6KAUXuIJToJltqPw1lD3QNXhaOlSwwR1RnTubt
asjA4ggh5TbWipb5kI2YvrJrOh6js57vcvc4HzatpqSkTLLsZhYBoYBjZh0oROQ5UziwtTEW0VCx
ipXSurfSjCJAxErzFDJbRYCNg1CP5LB8vKRrXYD9em2JIdHrpnpNdIUI5anMwgOnbLXpiuqnayvA
EkfG+JASqUq3yQ5dFIamYaISlHtwEf1BSeNzk+hsRzYxHv9B13ktOQps2/aLiEg8vErIm1L57noh
qrqrIfEmsV9/Bup9b+84EeeFkJBURhKQa605xxxKvjaD6/1ARMdSpxinm5SdxjkjbXZONhW3QsJ1
0irenf+0ufmk71c4CpR8Lai1NhNznFU6CYiwYTOfFmLnJuItW+VaxXwzhoGhZyS8TsvpxIsVBHuv
9talqMnwjfv6A6eypCAkn+B+677v76MD68yyIkcj6YzwsVOMD6JU1w+elNpja9fhI7bvYEw2hbGq
x7J7H+yOOW+ZlNeim2j1zbX+wJAuAh2k6w84BFwiIrTq598JrgEPUi3X4rwqGopRdwy0qAOea5hr
/u/+RTIOe9FmSHHhfxYFmfG7I+I1MO9XkCFJGgIUHOdq2+o5xnn8wsm7W2WobhXZFrkelI7l71Pr
9a7A/NvtbSoghqoE1MKHme2dhqAZ3Un+pKO8ybHzHxAnLBRvarIo92PMetKrLlH6fF83OK1Bvhzh
CqMtd5nNOLqw0MpqmUOyEBGOPuqfTYkK58WSxJBGWuJvCoReT1WHJGoiSg7vAE2QevjSTRyXsiNd
V5TmoeIfJdKgV1uA9O9qIMSvdZyZ6EE+UAtls+CLw4m6RwkS6lhoCHVMjJH5CtoWQQRw5lSPFaOr
QCOYb4f7ZkpyFCihxTw7L5+tmZC7VBY1PeX62Z91bJd+G62dAqyyqcdBQXApxA0dx5uD4w8auBra
FbgWghyQlV9spli09MONJiHZ+jFtjZpM9NY3jvw/cVETntJQSnDxj7dRw2etR61GozkGKennHo5R
dbCrumAcXKFPH529Z9bwTBVpzD4D/rbUVpgyfhlZ7m372A4q5RE6XRFKhlOciFBnpr1OfuZijogi
38TPV/e8/xczIfcwbbs/ekaOJ5Wv/eYRao38ZtrGGtVntnyTxolGbETlovpowNUhCT5y9U3YybOt
We1JR6RFoEVLE3juH5xO/uSaGTRVMZzMeMlBQTuzGaT96c3VpxXTiIpcbYf/+nfYz1cStsRmRLjL
ieuEkWuVCjAils070gj3MBEcuUkc1V1E9N3aJbiTkSoVC886Kt6pcfOtmy9M4hoNXGf1ixmAPojE
t4HLAbuUYe4svxq3uYXaECv/tzk3b32IVG3ynONoG99MmbADozsDXM1GU4yPzFHL9sbsH+bRjM+j
SB/MUcybMJq/mBfKqzfZD820bXsKtzkHw+caZHkVXX+mKT0cOwuETRMN7dYy42olm09djde6ZI1h
T+13H9L7Uab6QwiTyRqgJ5bMopMndH/c9OnwBKN2Q+4yFfNAXJdKWKnNNucD2dsfY1mvXPyOG5Ew
TtLa9zEiLQhBzafZcFGJhA/0zSGtrsXO3Grv3aiTX9TCs7YqSkFd3GIlpr0gHI0TePsyQfVuRIkR
I/S2thr105gKUF0yp1Uw9Ncq/jkUiNPGUM+e8FsCS9ZcJnI9ixnhvTU1OZq16mCQ5TNxmZr3O8pn
9zrqG/Qk7W5oI+u0TSvtJR75SDOgabrof/kQbqYcC4Rb7HyXblkIeGAzDemLj6Jhd3BpqcMiap8R
MLiPCZXYANu0KoztaKPR5HxVEUjN5A82JHh0pUjDTcWWRpnaGBrr1ya9KTW/8Q2Z9hJx09owUf0W
kRc+dAQFbIeOMBVU0PMu7XV1CEvNJI4sAd0m3OeIwp8aWcKyGUnLpY/KiToZyeGb26DJSfBDBGGu
GuXZu8olYgBiJeNKwygPA1iYzdARbN1XfBfdYVeYDvWusZ2Jmw2S1AUcEKa7KRefNAJ/oeze0WPM
6Bs2L5FgiDvW5ofQ08dhVAmRC/GwNmpyaMq59nckDzxNhRBBmTZmUJFVJO26PZTR+GG4Ff7eJvuT
D0RcqmE89nmZQqkaSq410KM4Hv7oEiybcjtyaQzM7Yr/Sa9YbzCIwLZdEYBkT6YIXLrPHPLyt9fx
XchgGgZEkW+TCCczUapuYPQ9zKeYpZs2Gps2qhFg4+gv43pjaj3xYGFs7GWUpUc/dgEDcqUbLKaK
NkdPAARaX0uyLC9u/wtpuHFiNM6/auskg9W0GIzijNrySPcjvBouKYVek14jSN4kl+0AmnjHIi+O
WoPSOFkYRGZjrHKHTKMyZpbR+R1ITIQ9d2EsuM/q0lowu2Kf4UfjhOZORzWgIxvct6W4og/UIVpz
iDmmQf/bKXGaJfzBWkTOeYpdkASQm4sxe5GYGy9cC8j3se1+o4epua6ImJ+ZVXH13Ou9i3AoDD90
1el7lqoGYQnILgar+540yXEbRzLwcJOTa/SeJV2yqWSCkKdL8BUUW09jDqmThRkOP0uG67RexqCL
9fo6uWeZf4mQNHqza3My79t0S2CtWNdzdGNSRFhHCSejKQ1S1LKOX1L+whh981oEGCBXOmKNfLmv
UlWzwqnHbReOFRl8+y4Jnzqj9wJctDFGnx9lB/u3Ja1wJrf0llXFu0ZQIHyF+FUl5ncJSi6inAlG
z7t6te8fOZKCsmryhzIW7qqefAX5Zfwp7IxwctYDK6WOfhkXGwRqwEGHdJtZ6P/bCqKpaLuVZczd
zrArUhETUu6qdjrYSSQv7rKxJAGlQoL+nvqfGa3QDmZUY7fiKQWFi04sJ/M6809lwwzXbuHZeyiR
CdwznadFT2MulYndphT+0vgRu9GnF8v8wsWJLINCvWcp7ADJQjqw/Rc3rA5OhQCzAOXyWL9iU4dZ
Vvs/p7L9VTThIxnBIsAOSNQ4l/chR1MQzZ5NfuZ4SwaCAKu20SF1uANhlf4l07vmVOoDb1ZLfIqe
xLcIuf5enw2OI4qSPvbCW2uocjd7zJvTptBuDS0nMtrktAqRCHkkj+5Tl6BLhV0zahUMe8W7RKOw
2kUpblbA0Ih0IzuIoPntotqez7M28K6jZCRSrr+OTIqxmdR24DpOtJHwQy+YSPYY1fJTNsKN1awd
mcVi3UOm37QZ0exqSr8KByuuW7iXWd3wrJm70aD2EZxRA9XUr6WdoneNWcwaRXGRLUmawo09ZP1h
eQG212X1sVE4p3qhbf2woxU2ZGfH9Op97/aY5zoqEVZ469SVfG0sl1MRo5/linDVhuLI2hkrgkTM
6UTewZw69GaZna50+g7bpjK4WAEWY3k3NrfeSq0NZiNjbTulffUSVuq67sF6gHyxYWojA0207oND
+3A1axKDikJKFc46NbVxwyPOYsijiFebEBZMZm30eiqDnIsXak6gmaGbTnsm5a9NRk68m/jJthj6
H12XNWdHEuRL7MRpzqL8mGq7XgpihQfUZ5FNYEgxmBdzJL8uHl0nGFx/q5tLvzrBpqdm6N38eSg6
hbY2Z/LDQs2zgzTqcJ6ZT+6g6m1Jn3/VmSxqbSP95VskuWlTaq0YLYDGwOBJa67+ouA4REZnv8Yl
oYgj0qzdkD+VTYmIekBHMuMgQ1duezv0M0fIUEv6dcrgxhDX3hbeym50LbCGPjsVUb8oHYBg547y
Tixb1qlZWMcC7+C6YwEWdDRv1glZRRudFSaqtneTGUuQaWOLybH541LqhbDrHVBHg26/wSPsC4RP
vZVjTcxR1ybiCJRTBhRLdHBbb+eLPFv3SbsdO/IccwySB9dgKmqa5SmunjWq2WPjJodqQjbuTXtS
51c2X8ITTXfjnMEy2aZOTFh2DWN+KYOYh/weCDpBWhXqT96izkaTBCTdjOhqwt6hJPl0ez/bS5pm
8eAAy+jfvbqtziIt7ECC01s31AlBRUthk6W9FdjygQt4uo9q9T2E2QPaI2tdmixYibrfhPbwUxmk
Y/ghkhlm29HaVhB0WhpeK8rX6KRZhE8CMCF2sKFSrpxRbSA02UyMGhp4/nhsSB1JK9JUalE8Ur33
6AUy78g8a++0WXrxR848fU3JNLbWLixSj88yfpjVVG0BnPBVdRC+FM6pig3MWIJYIvwT+ZbR9kdM
3me3XN8KtxK7SfuG9dPK2r2YWQJOYEjVOQpdCl3EDZwzhmJ6qzIg0egZix0yGI7wmUCZsFow1cix
1k3rgC4VS7wb5ptN08QHl68nqbGAjiI+8k2Vek7AiBs0IxzpSTcUtZ3Cpuzb57xLCeFM+iVGLjVQ
LJTJxbLtVwW4ihipbQdcP6pdcWhj4m9aLnxIQJrqeN/optrOc0VcaQaHE1sqE9+OUs3Vkd1YhBWt
UFCX27zvnu004qjO+3eGPdk6NLh+ki5WHQmu5Ji63zQzUR2T5ZT17+79Vo7CDlbN8vT/ug+kh71U
3tXGC4fvv3dpb6RHJT3xQpNde0kRftYpF414uZfXxQ+OxeR6fywh2WClidI6enUVvaYdzQKnjfzd
/dGKrxpj4H7cZObUP2VhjZzK6LYwRjYmUTArvjUhh6C3bueo3Haqn4LEi686UpeLAqVVmul88MpU
EdWMZdv2rgVJ0Z4m3se4xbhXltZb57CujIgix5N7LXWEy32c12tbqkcLI/mlJ3hg0+BwiKXMHsyc
gYnoJSGkXmkfF7oQF/Ng8Bp58Oiwb6BfJQFaGLxRNFd/NM4JtXq+NYtx2NmecjhK9YyLR/ngT71+
SzIR7fU4/qg69avJ2iWzAEGErLpFpPFWs1w4157onjSqORvlRFt3NczU4jprYfx433STMB6y8BuJ
Dkwad6BzByh114sC6g9EH5Q1+gj/U3rXuuv761AlIWMKGxKSJX2Mhb72bmjOlx/eIisyXpmb6S+0
VTSnfOuiiYozEf0zPE2K/c5f0RAjfBmRz2MYT+kR30C8KsRIzASN08NcVAh/B8ZG1pgn+8KgfT2j
UOawzK/vqjKGY5VrV6gzWEiryLroXeZvWwuC1KiRJlBHhYHsdbpMdCEOujnb08olPPZyf6ANO3Ey
B7KSl6f927hyNC73p2kj8y7Ul+RoLvv+PeV+674v7PFaZVOnb/49en9AwJSHHILoQ9HnPP6vH3C/
qzc652tL3/39ccsf9l8vVbllbsYMVfm/1/774+/7Cs3Ew6PPzfb+E1g6jXtjqh+7SFTFqgFKfIwr
yc3Iqpzj/T58CmVxAuah0GSnFRNuNYcwCO/77k+8PzAK2KkVIbdrZtdlbNG+ZSpAL8cNkbwLTBsM
J7w/ejrkp7vUEg9ETKttPhUjPkWgas9qihr+PifgdOOdhbH0YCu7ry9/b+aWZSDVTN2N46s62yXa
tOnt4SNkWccI9f9t+mooLvngh3vbai9eN1vB4LvFWo+rCVFADVtoVLaFHrCcQ1qctkckPPaCptOv
hjpWBcJ6FGT111S1CKaRMHD5iF81u/uGX51dy6T5lZkS5qEsk8dm8g1kH239MBiOuRVjr1/SuPB2
TVckZ7tP00NdEvI8eA5SeqOrDqmS/ilC4La3sFJfEt30tt2QWCT8NM5BLZ3JSnEKHJF+kjmrPTqF
buKeI+iMjsIRqtcflXv9Q7Ns5r7H1VVSlt/3OUz+HyRf5QcG3AmxJOU7Z/YmiJEEcEixCak24chx
Kx61J8cb9SChBQ+Uemqvo1W0V+v/3xriX4MaioNF47fP6vgqszajm9OK+Oo03Y8sYwUQm6AS0MaN
CL/LHcyB8GVpgSUG/ZwRI79WRe42HpBWgORwbxy212yuEPaQURSMIzYkiGfPMi2P1AQ+TV42BLwk
wWTow/bfPmB5f4a4N46JoXwUMsmHZ+XFqfYfNHiAT6k9+E9aXB2ETVSuxGaH70JOSM7ZzJrL0ALF
DXjKhpVfjqM7H/Xy4b7BVV092J1Fe1c9E6re/rQMpI92hL5LU3X+wvr3eN+Ptnne0vubdrmXqZ/W
nG0ckYavmeydE2ZDcxVO2GSn0v9FEIwnbdrkfZIDf1bbbpL5K0cwMGWkczX28l2OMyX2UOxJv4VU
OPnha2pkdO3onhFEVmOJC918q8E7u4TVS+WW0XlwrWpt08PTTT959tDRz7Go9mbCYjEben8Th261
KqwpKQilNhSeYc2qVuTr/swwrWynUFOn+0YrGOBSGb/6gODWbjKXj3lsqr0zdOa+8JVzE3Ku13JB
K9SU/yTY/VJmTIRKWf7oGpLAgVpGxy4EJSYbQqmG0Yh+uSiRR4a6b2h+ot3oaPDTwLY8I66L//4M
L59fRSKz15FuP7MQgkDq3jVelFv9uP8SaP+/hVV7p4SQsEAO7nyqWk9jgbrcTE0j3uZ+fsgq4kta
NzfXupT61sr64rEl3/tRtqSCe035YFnZvIUo0D7Vcdc+6aHYCryQD/ddtAqrk+iG3/d7wMhm5ia9
oKjHVa8x2YZZnfcvKdbPjZ64GYbiuef6nSkWIlm05mpWUvy49kdl/ATpIVEuFfaDV4qnMI7057AZ
P2eNiX2RRvbN8U3t3EclpZu0ys+8667RSDHfYJkPsA6jODUKQXdQTz/9IV85dZb/rCyzW6b+M3BI
3/8h9XE1twkJNaKHXtEgDjV8+WS0Tr1PKZL3UlPlvtFd1orwVFZhaMtfZStOcnJ/d1NKFpEKYZ5o
Ishi0gKlrU6d7XbPlPUAHSj5oHZ7T7Rk6mcpyu5YemO3ut+taqN+Dp1sC1mL9X5mXoHZhc9WGDqB
byLyoXfvP4ehoBIeWZQ5uv5lzTagPaRQ+8SbPhmdmlfNNn8rfCeBVpGwGPLWXptqZrymMHiYvv+6
fMpmZ5EU49Y/urH/TTI9Xcmof8USwxg5t4dDhrdoKhvcBYgYb3Bp1hlN9YBP53mo5/JWL/XJmOjJ
qlvu3ve5JaEHMRGaNUcgca1hebvvcnI32vOxc5lfnvHvBSMgJ2fMw9P95ff9aPH5Qkdc3TrFdGx1
fySqAPU2jFjur2dI6rCw69NNrwZxvG9EbovjtGz+3b3fqhBFspb/vx72qxBzoTFu709u7k++/5j7
K+477xsrdz/nXhWnHIWpyGR8liB9Qj6CEXRkEtobrWn1233jT1l7aFmlw0hNtXbj1Bto8+Qg6oxt
6U+RNijGCTQiF94CmdqjyyE2GKP5ACKCSU0a6j+bxnHXttAMDs+oWFtp4m0n0/LXkeZ0r6Zfs0gb
FQhfu3YpcnM0ZpEhgPRKbxk4Z5f7Zoz0/9y639XbsT+VyLswx8oTuvn/bJqej2V1vz9mTnxyYdQe
MLZ/qDIpVmLMy5fcxCbOwPh+xw0n9li4MTppd+fhRz3O435uS/MJH5b5ELoNYgXPeLpvvK7hDWB1
vJkdH8+ta01bM+Hcq4ioWzle29xcc8ouGUn39OIr9TlXGca0qHvtaq0+jMrFHrjs16GHtMVnOgMI
aZBqH9Khs17d0gZzNvtviVXsHeK7106TiocwKkN0mSZCpUY33qN2OtMIcX75Kb/ay00NtJPp7gQU
uD1GDf/JtxCs35+y/KBODv6PxmNiTgDDAhmmEzylfXPRAEEtvon2x5QVV1Yj0bcbTQ/En8kfkYtY
KCYE+CIdkF6ugKXbA/V9azzz/f7Uhh+tBj/68Bk8B+iCxmvncrnl8gGVVXBZ6hLlUZ+yDihUiGSB
g3WTe5h7IMWmuLvd+uYgr7qNUOZOJX0T8LN8G6rlgdygHaGQQNyfcX9u1A17EGjuMbI+6jQ2z7jv
nQuC3AbH2nITxFK1mUZGQPQOIAX54C4KU6xlhDS7TLKImPdlZ0w4bxHcb/L+q3O/u9+28UoFhZdq
axqhgUN9FCRT31xbP/vdUGR+xYxSKOaN33ZeHTyIPHh4cOhXsYQ8mRSbtBb014vhs4vbmbzlHvdw
72RvvcpP9Bq1c+kW/9nMy937Psq23aDT0omSxO8Rxbj//by/LzPs1wgn1n6Y8p4636MNl/YR0hyF
KPe+iRwZAdZmM0+mvS9Nm+kCo74ynX9Es0x2ozLlWRN0Lh/vDwyDpwdW3msY3HheYVevBWf6HX4d
mlmNAxl4bNzpWuC6nyKv5OQfLkEPm9LozQfHfR04l9/SVtdu8FG1W07qQ2Jr4+Xf/rxcGBi8SWKa
1a6ZEmLt+vbREHH+6D2jUZm3li0YmRmNeZlr9I+mW+pf6GooSBr14doLNNgb7CPCq/rRG1SPWo9n
uFnFcSa913warB3RkrdisuxgwFn72js6IulWfSW9hspiKIdbFMPapenoLp1B9QXVR2PmbGQlItMS
+3mvezthdj7BNgCDdQ/NHdna5RtXKCZGub6Yoeou8HGVP1oNttlac7Z+JfUX3BL5NqxjsSkXL+Fo
VelR45PFssajpsQ1arQf1PbPharKH0U/2bshQ3CIXgeGrdHh9gINflVOYzzoVUeCXz3Kx5g6ZktL
j+lBJQbYGHzdKL9ZU7dQWhWjwR2lScyEUe+CEe3pc4fGB5r32LzlDuIiDIiEVkRqOueTfTWNQvvj
KZvpdlL/juK8IulQtee08RDRlzLdSBL0boDhwWGT1HXNNIJp2zxXFzlaXO40BlZMqE3WMVw7+eYd
Uw+bRsvndp1lmdLeIA9Eg7e0yoFjfcbzdJGx6UcrtOHIfSSJnkgEiHyZ0aWRclK5tEpi0bRYNMBH
JVX+oskyO4VhB1x96sWHkeqXtu31F32QDu8pY7P7/i4ZTxgf4dGHYgBZlZED5pg3iBjqBXmgB981
K47CGdSLO6uKlJpQbSwqB5qE/RhwofIJk6w7KNvW/O7RsVsBmewXZlMG+G+t+Zl4N9rKvpRR36Jg
COcdppJuV/j2DvSt+4HVeKabKtqbbzBpzGogArqZapc2p5+ComddiKT8Elp1yodwfkt7Ze1mpVi5
Wnn3xvrhfH/CmKCw6RA2P9hZKy8MtmL+PFF8pQy20MjlZxqdAxdOt9nqc6YIYU9KIoCW1Y/R/QxL
mtV6lJYnl3/BjOZHlevTY5q4zrUWfvBvF+4fvgdO+XB/wn1/EtkDoYSSupDX3DduO+orD8XMWo3M
a2I+VmRWWpqekfQ9DCQkP3bLBvaG/VDoH//2JKUTPRYiJJnSq6/3/Y4r41Nr5EmQSZPEubnq33UU
ravJdUBPo/t/b9qlO6SsFwbR7i1rOUSW3QoX9sH0moqYe14EY31AFlAVh/uLGJq+5d3c3obGqV7N
1lpJp/QCNDgTzoMSi+W4VCuAYvCFmiFJjkmFFWKpapArftsui9EGI+uWy+r4MXW3enTsT2T3fIVT
2rUYZ6an3I7+3PcPsd2g4Rfxo0xzea6ROQXt8oK60daooc0fWL/kLkz0Zq/5ff3Gl+hoe439qREg
xVgLFnoas6ihFLRfQSTlOLFkdFGxb732PsQjoy/riw3Z9pXOwh+9yfW/D1b9ghIrN82EMc7tLGPL
0F3u1HIXHdeLo8v2wrJObmGJAOnzieHxW7WPSugnjujwj097TZt8jNjNx+BCnKt0hbC1jCncdeIC
YHws/nM3yTcjlJ04T77ywfyIy44Rl6JlbGAhXU67gdKnLytU7aoxZwEPMNkktjDRAbeXOY+LEx3f
iOLs1EUU/thJ6Ok1iLXS2F13lrpMrTL2BvMwmK/WHAhcxCHfUUIR7f7Q93T3rdrHRKWdRnuOj/d7
vVlHgTCTgTjiNrlGOhvBhWBtgszfLBS/Yz8X3tOC4TFS1hSQp4PMIjGhr3TwMnnxkyst9TSa8mvo
v1RF7HNoJuXZy8cf+QT2s0Khr0KLiVI6PkdKbdxu+mIpbBsTEyYjvGL7rFaEPhpBZg4b3zYh42g5
iOz6w3OSedvT7FlLzT03nCLf9TR6jEjj3cYTXfKFbfFhE5/eGJjGdC8sjkWaH3sncgLXSLRXyBUn
OWTGp9FhiXUGyzzYYXSxuyhjGJQ/uRJdYksgh5nJYpe1xotbjE9QQ9eWil+dZLxYWn5CdnCWU/ui
xdo6y8Kv2RF/cHXi4xfzKZzFF8aMi9um1cVH/pU5vPWenrb7ZZptI+Q5NYaAzSLLgyZg0UzkuA1d
hTSvR6CRCz5yVSLX8pKEcfZAZ4J/F/xGvq9LxpxDwmhJwMJbtZ5ZrtFhBhPiU+ykYbYuNRSUhH4A
ESH7EncHg78CckMeBYoKoelSZCEttm/Dn6BmYKNd50l88uzQWwmNVgz4UyIyND9em2NK75uVIOwh
cwd+nehpF5JBwfWNvALRHEsH3H4XO4xfK5LkczuI9ZKk2Y7oHg/MQJBOw3fjD9OFYvlXHsIZUna/
G+DoVFz+1jK2xEbaw0sC8fI1nZOX4olUQrStGpcMVwBfGFVZoEfx+h3tvXemeAbkepoGCf8MPMxs
h+Zh3jUG3c6MyC6MN25igkRLzZcSzeMq4YBch/ESHO0JxnzmnBxqEByr+LMrnfCoTyx6DEEql13/
GopOW0WmHNblVKBuyV9V6Dko3jgqwORtGqu8Tk5RoaEkMtnshzNFk7cWZTzxk8eDnwGjoH8KlOEp
LuDo5xEIfYzqsEKGuTwaQ/Jk+jgPRDgdxiJSQUXWqgTLFXCt6fqYeYIQZxEP/RnFK4wMxH+oYY6j
r148I4uhwhrzjgb4cwqsaxeZHVestDfWru/8YbFVrAqn/86XfxmlemAS5R2wcohHRoVO7P9o6+SP
ZWt7ESdvuE5T1ptM2iqpbZl2Osjuam+TkeGhh4zRRPHiiTrexzW2M9JON5VLWPhQ5VuvTt7NOv2i
r4PUuE9oj21SGV2Z/1Gt/oqq+tQiAyv01NhYYoxX2Tyc+yHIJoC3Jshl3DEFRkuQBdLP37jWqVXr
OsVa04aDqMID5MhVHGs7peS3mAcUI/3wKoZZW9FlnDbggcXWd43m2IfjKaf6X8+pu2bmLLde1Ybr
IlVXJjfBqMXPvh5hPq1NYiwipsxK/OTCzhnMuJEh4EH5Qo5ROSgF84pRY0JuDizFq0Xb3OrXRWkc
0S/gcwgFzj4RKGl9KUqVdZarVykT8rzSEeVBFq9bmmyc6E9zR0yiEenG2piiX1paPS7/5JTJTye8
AFylCgKiPw8Ni22j2Jfd9KEbFvm7dXOuuqTipJ2kGAcLDIIG8F7LlgYMsHPS5qjdmtU8OLT5Jcq/
tshXzEXUOiRjg75wGK7ijrPVUXjDezPMv8NuZk1bwUXHkucM/h9PF8DWdKgZkRF2q9biIHX5dqez
/smJFSWgYcUHLRqLXV/rJyPLmiBTMAckBv+La10HO59We7Pk75hi/0WVw9nBEI72sHhW18wCJFgy
ZTe8rFk6F79qk2ZQ6kCF6zkHU/Qty4UDIKi9idoWg9SGNPLHqM0/PRcx8agseFNFhm0kzj8rBFQv
0lRX2zPew3J6bN3qMmcdM6Bai1dj4fIWoy1F0c9BZaX7ikSxbdnHb9bAmYXefrLSpPvkiPr3qPnn
IRYIoLJ3Yhj3vWrFqqhxdKCljkO8CVWRAnzRQszA4aoyf5pABQEOAg/LpxYZhIXQxXT69Vw739pc
x2tNMj7CKUzCX3iqVTYGGM5+aogkDJUe4nQCudWdHWzQY8+Pqkh3wbhyoGl4zub8YWZcrJjvWqq7
TXQF16Bc1nRXAumkMQk+GiY2uLQxxu0sOo9ueYnT8dGxVP/EMdczjxPAUfPfkC6THV+gCHXJOpfT
c4JQA3GtkBTnDrviIgosxzy6JKvQufbxrIdLyg6ct0pm27YGBKwDJWj9EMtiK1CwNb9RYdAP9dFd
Tm21k0N3HXL7ze2os1EEc5ACgTcX2YMKP1lunzxnhxiSD+YJgtY6bqZjaMw6rApcv2MP6Ru9ZyfH
jJbctDaK5KXrLORGJbWKpdVfg9HiO3Xil7jpTwQXr0o/PYyCcgvYTpTe6mUsVA3fbq5dGq3+1Oen
qLYebIwQthz2uTR2mh3dmuZzNtoLyLFvu8ofRB9/Zqh4SVGJt20KeDv6RgTv49aoOb4JD9dokSFm
PvCnDUh7G+jO5anROfcCh4h2SPNlGYgJgI5mIkduJ2ptPgc0Ij1Gl0mLXaB3KDn8CKGzGZIxNZvo
17OhIYI7D3n7SDqj/YMEyR4LjOJ0Osg4mnHLdJu5SbnedMJYtVwFVw22LSGqFZ7+b7AVoFkcMZE5
mligCoA6a83PPmVp72vVn4oUUrefx7XwRLP2xa6sa4QX9JU2xEOiNrC7A4jgoGJNtm9dpkkZZ3nL
077auUfN5hfnNI/QStP2yZI+KOgFnyC+sZDv82ltQVp6cETREM/e+e+hlb/FbdP+SYd6ZXdl9/HX
WNq5041RTYynOFtPYxOu+Qj3vBfalr8tP8weYhsth2pmLg4yKyeOycHii+OVMrOHZhR5HvOjxa1S
DBTl0kKR9j/cndeS3UiWZX9lrN6R4xDuAMam+uFqHZIh+AILkkForfH1s3CD3UlyurO6zLofZizN
bjL0BeBwuJ+z99qa5dif/PlfmaGJw9XLkmrm51A3tkpZ5vcpa3YGAqg31liLoM5pNgryTpajdtSi
Qb32BnohKrAjVzN5N2bfklli5cxSxp7WO1+y0Kzg+VEyd2hHSK0/j4UhCOSCW2HE2e31pfe7paHf
/0BIFLK9aZRHQMo4aatqsOudjmLlyXcANsHwfsu7DiLlJ7cmGigYpf1l+B75UfrV01zayGD5PheW
9zLqjrmKTIWVbKZpdX56/2H+NMICpWEM2zxOu5yjgpd2dRN82IdhN2QnV8ueoqkfP0dSnj8g0lVH
NqrUs25rDRSLLTUNZ/CS+aaucodho6W3GrjqczqzPlMxrFG4jC8Oc/QiwZEAhrSP3FUG4m+rKht0
ek31WNdb9a2w2OS53ZNT2ixmQEL9+VJ1d5MJOkYldn7MFNy4bnwN6DbNvX2MdMUwB42NcU9fa8Qi
4SDl1LTs2GoGvcMrDaJowPoQxd43ntyEbT2+Ziw+nUSf3vwGeGtHZ3JVtJN/19DGxkTTamdAb2/u
vJkdosJ8xvbEwwNAGbbQ8CYtqvjERsrY1IX79WqstdJvA95FrWa/B3h0PNESVo9DOymmcFIh8r6W
jwiS6o2dEWKa6wjrIzu0eLt2dSfJZTIkQX2jk4VQkVjm3poSJA2A+3rDug6uTp3b56oZHiFAp58q
Ob30fjbeDuWES6Ru96E51k84IaBkOhRm+3A6CK8qjqbstUWCZ6XxFVDLGYKQCPcsM2oDjQN+tUno
fKBK27dRdh9zMKfrN1XoSRf4olb5zJyxUsc4FKLbCLu4VDNNiOWEQBiv6u04RkhQGaeltO3bOojE
XWsBSl+SzAV7AUnX81CiI+osl24EoIEJZcxmgP6wE1VMYmqLZ9DMKx7dAsEeYQqf6wxj74dtDvQQ
OV+E6F3fRxcOckvZAapeX/VnsMVPtcjFIZM1rGgHL/eVM+v1xmcstu2t7hYVdFiwE+oMilOcwG/S
fYpa/qycI81G6x5Os8TAUIll7zXBl6nWtzaNTendX7lidRCaDxj7WMxz41NYohNAPc40apKvuhDH
L++QzUzGpBLMQ+97PlHfqXjLVq5N33xxP0bWU9Y2/Rfa+U9aZ73gzavuwS0oEN2EPHzcXVlcDJCO
HLFryqK/MyhfRXVHum6eIrW6joHYt5BXakhusmRobjya/1czmuu9Z2aRPH74Kbt36hfoANi7lzMo
rS2Z3fws2CeN0s6+mtWJaetAbgXBLZzo/vpCGzjYt7r9npBLIHqtfxhrZQBWLhrKYmF+yZHMsTpp
Dt1oF69T4Cq0lgnZgI4GdPVqvE1jVztbvnxDLOctgIboK9V8N/LRQUIhC0QUIl63vXayS1ueWtvL
cEelJVdl1xNV8fhxIvw+tXA6ZfKB7G+Qz2USbrV0IuoX3+iV0Y8S/9VOmuHWAra+/oBnVcir4RWm
NEdGG+Bi1IO0w4bqHwp4RjQ2xodJpzlqsjs+RiS7MQOZz2RnpLtmcteiH0aAOpAvvJLWh6He0sKi
DzfT08tqotyWk4OrOlhqXlTcjU0fcNXbl0yp4R45RLBg6TI+mWQF1cUM51TZuMFQkD4CCTIPWPdI
AfScx6EIewi8DuFoqKDWXui7FFYFvKOZinEl33Y5lpi2heXahJh6WtVpu2DM9dPH02HEkOjlmbWo
Y7NZl80Ab5v0MtjURmadxPWfgyLfmA00+Pv5ZvUQ38vqs15q3dZw7WXmD/4u89voqGk7AC/ubUEU
yxKvTbrJkq9TXDpsMiNFxHPLGJiAZMKJVm9F3XoEb1XGpXbQ6/QQN9dl36sn0vvuuxxWa8AIa5uw
uXeYNnHLXtzOnc116ACupxJyXov3nkew0MOEJnFePfSztM1BZ64FlnNo81rfjaxKly0m80tZes8f
6GA/TeN7PLYRilQYlmMSWysOXCztGVHfTKHaGXoGaaufCiCqPaQkkTeb1NwJnEj5snPGeJ3D1P0w
7TrwwMyhDO60elRgIhxK7q2NwTSFHCEgOlIOo5cG18wQlv0y6Sj36uBLTz1y6cz54G0y7mmq+0+d
GJB8kzY3edozyDVSpRUma6pKUGOhsDwWOovBIO1QWAcxD30eLz6FF1jAFvX1zmKgKnpf29m/f0Fd
gcT/BSfFp8jRtyTETgc5qGFT0NfYATKkgz+27SPcRX2tRVGx8el8xvj+wUv7IQKkSs8ZF0lYk+Nj
5uvWH/B3OzW4fs2TT53BwwT6A3aA60PW8a1Hc+8wjnZXovefL+BsJGHi6i2IULZnphks2baEG/AB
0DrJvEoXf53mYOi/pxvoNi1h2zAtZ/5P/z2jyGXkxaNha0vpucVh1Ci5jHgtrvZ1ge3zSMP7G48I
NPnDqOHJKCesCDqFusCoQQtFREEKKjGpS3gRAhYdajz6Glg7cAV6r3pz4morrMd2zq+6vpiS+lRl
KG0fVVH4MMLlPdXj+Prnd4jcGxadXvmHnqgYHr/dKe5c42Tb3CS1ZxWfB4+gemUU9yP6gotreesp
jcVFy8ieaZIJ2r58v/KdvNiwdpVXTGtAfeWrbqdPlT5iQzXN7MaoSZAY5s87np2tJnDFh1KrD2Y0
S5Dv0zBJKHqI8sJ0sXE6vdsoMRi0cbBu2R7Vp8KAvz6/xNag4QVsN2HckHev4pUvw2ORdyD4ubU3
KHKKQx/P0lG6X8uyTv03V+vWOVqBb84wfYPwW32SbgHdRbbhUUUiu+gYfVYCUsprbPh7kHvet7Rv
n+UQ9E9+CPUhnuweS1ay8RJp3Ba0vlrsCAfMO+HFFz4Wn6G8tE4I9n1cp5afv2Ne/9wCJWws5e6A
06J1nhlmAYFBrc9CrKszltajSt/xf0hL5lhSxLSzbTTo5oyP6YgVq+fHem7Z/VEMz+itGtGlbx4T
9drxgY27CgoALCsOwkvfWscLoX48ZGGaAJ0S8dHCefTxcv2ccgOM9pgyL/SU7z+k6mYVoULS+ctE
vBgqCZ/SHrGtb6nw3LleerQpwnPrkcDSBQkrh9Zvvg3mYyOpcKKR/dYP7B5c6Ty1g1CrojYS6tV1
wGYy0rcEErR3E0yPJbt/6vYZJtQW8HTXjeynuwEMijvJ58FOUVl745fYjYggSNr0TrN8mDmTo3au
HubHMB+OcatpdAsSuRss0T1Ohv0Uxar9MtjsnkstVXdjWIrD0Gro8oh4mxew1QpjP8M5lkCyPGrI
U9Bc4gny0ZCb+k4OXYjFiWcVxAh5b+Zms1RTbsFxLjUqHD5RDq1N/axOWiCsVKJAVqzYnnc3+IaM
XVG/93Bzj1hxg2Mxv2iQMzgz8z+FZfLP69dhyQdH0+2///WcYv0+pQhJXgp4F2EpZFf2NUHmp4SY
YIhwCSSyXalqYxTTt87QeaKQM7pNoTNt0jzSnmVD0zl1MZoElYqe22ivGWXwlCDv1MfxaJlUGdnG
F+Oxngug7PGalXe6enfatjQ+XDzdbOUxc5J8UdHOamDNwWleo79Dlo3YxfPOQdE0z/500TW7eIqF
Mm48Ez/haKgnn0xBABhnMZk3o5kzOxnJazDUX6YUH1Gh7GHh0sH4FNvSP7fl9nqW/qtDLLfv+eUt
fa//9y9xlNcQ9q85RgMYas2//L+UYYkd/afhtHpr3v7He8byZJwP8+9/O7Y98KufM+SvP/CRYWk5
f1hEvkvHcYTSJQ+tf82wtNQfUtrEBvIQ42GkW+Re/siwNMUfuCdcy9VtFlqmmp9wdU5u+9//Zjh/
IJNTggR5g4KZtOx/Js5Sql8T5PndruQPCUeyPlG8O97Ez9FIAAhKnDBzLnbZil1ZZAMNiHozQUPc
mYPXH/q8MnUM+XqPg0XYAAi4F70pTI1j7fhb4UUsErOyO/gk3R7okHSHPz8sW1TSdO/ojqQ9zemA
2vYhmb/742MvVdskKBWVMr6QTSVVEnKR2wNxrXutfYk7ZaPgQm00TAsb2u99NuBcziiJ03kjTs6w
HsFkkuE8SW1Nm3ptqQy0gOMSghWylhlkYUFU8zJsqbTMQbwNS+rT75JOwCGFOrPsHkXqueh1TMjV
9E4HzXkcTS1bmWH+DSi6v0kLsOUSpRWekyy9k2ghRFfvKt9N7q5vLHOdJ9S9guXAYpIVYr1M2vBw
AKR4Nbq0GEjpluk2XjaVkeElilY9S7tbyiM1iVryHJEpssPKcYd/Iyf/esRIORpweAV7n7S4p6Kv
PWq6RZ8qp+ZQ+0/plHUXeLurQAwrQ/e7k2ymYNNp1DrS3rBvG0ofQ9B62xS4Jr4xkuYjKzkGFWlL
Pkq6LVFv1qmBx0GPuzuorL9FY1EtBY0teg6jg3CEvIQ82Edp0d0bDaV3c4y2VqciKDQ9hawksld2
TI3Z9s34bjoB4CY7j9rOpo3Kh7zZujUVEHtCApeYO6KCejJkxulwfWCHYXf2cXq5E2EeWKiIRd9m
Wns/pl9bv+S06CU53VghN0ZMhMXQO8EZ2Rp10+YVL3u8S7rSXfa9Bqw1Zh6tSFNpYCeuWOiQ+NNT
BdFWQyOg6YLWDBuX9l+7res53W0wiWXzkk9BVC1LB6tdmdC17EIwlRHRcGXZVfs5NN5RCgKHbbxM
o3Q2XpUvWpbhmOKbehWT6blSU/3q5/m27ptokU/NtDFDSzHA0qe4iNNFLwv6Q9cjQYWy7lC9AQWg
zCq8Q+zSg8vTwkQ7yU/rCUvtzk92RBqsDaubdjEJivyo2OhWj7ZRQh3zg22TQu4opSTakTFqga9c
5mV1xFKAL05V6brPS8pXg4tMJ8fTnA0e5nGIiwsB2RepknPKKmJpw1zUfIekmaOX8QGw2FnnpgaY
191mjk7kS46BGrjtsGV0aWxq6Y8NRY+D1TGoMboFnAT7sQssdSsb3aW5kDsUacubrHHzO69CIxgl
TbdFgILyOKogqo8TfHPbf+9wM4yIqQ5WbHQrpWOsjK0zaVHu6fpSUD+x7Hq6OPpkb3EUAThPFehF
V3/ovQKMB95mafPEIzvzyYbZuG3nZOsqLG7gUKDjl5H6WkZeQ3Cjb+7ZGncMI6TtmguxEHclxvnc
mHbUNGnfTwhMYTOhvW8TsZZ6EG7j5GuoYxSOFCG9aY/bO2mqR8+GkcCdR5XKwcp7HQdN5Pvs1AWh
2eRqN53Z0n9G5CSNN/ABeLKhK+PDxiBnOHA009I6scVMFxYVhKWteDusIaj+J+LWy4UDqt++L4Bw
H+0UbkTgbQDWc1qZqDzN8DcVtsiF5VdqCd0kW1sw8SYsDGurXzMiEdo35Z3mz23CiNpaSw4tCgB4
H/Vk2rPrD18/Hjx2k84WORzsTUquyJel2ITSfR9zhNpc8jvfjdaGKcwLa/bmoHnGdzOc+jszLIc7
2ELhnocaArz5c24Wf8vTXj8wTOj/SvaNBOd1d32UtPtCZa+2KOuD0IL6kFQa7r4EkH5ZTvWhzWKt
3KkWw33ml1tbs+sDcebNAQnkLy9D0uxCr7qnKkA2OxuLpYsNad0UenHLoWzKgHkHnMQl8briMk0w
AGQS9owhEBaVMqOVIYxdomNY7OzQ3MNDtReN0VrrqNUZhZIeMvHpm8Jy5Kvl8fxoaPYbfiB2QNWh
GNS9sRydr6XVJHdtH0N5StBdeqiGt7Kw9aNeRg/1/MXSJkuwAMVVDehga7y8n6t43xkOaI9SVMAF
9Y4Y0+6TE0Tx2XMza5aeW+uBcKE7Qwt8ssbKeDEzVLfIJI5dksnnqEVeM7XRt9Y03qRdRJ/iYdA2
iNtDarZTuKQALe6moKKyIlp3nykSIhozuaQa4J0mn6JjJ4k3Y7AzdBpFpketH/L8pm774MJR0NnW
y3XHBPZSVP0lMNKbNA2thzjvwDTJaLjRaMLucQM0W5a66lQYDSolesajJeJ3mksEQJjfhm6Y6SF5
eW/6g73VfCPbA5WkC06QyFqaerswpL3NqTbyrLGNve1b8z7EyG6A2x2bBnSM0qr4kR+kH1PKu4pb
yk1pQkfXoj1wdkq/0G7pVJDLdf1wJBdrkfhQP9gB1ieGFAy06z+vL7or2r0Y3K0nrGbJiqpYTWHY
GxvWX/XJI5ECu0vqrMl/ak7RnMWM8uw9Ry+2uX4qRSh8igtT4eCXR38yLeJvi6k9oUuSzSJndeKF
yckSHsKBkPhWyKztyehKB0Lb9dXKhggO03DnJhNmkIYlOja+EJzr3qdf8LlKvIsrGaJZHr9qhY24
A1zQMShbqDMo1fcmI2wZZRO84M6kg2/DXY80wnsypjG0B4jtKNTCQAH55mhGhzK0vqUKv0irwt+X
2hRfYis4FJVhbQneFpzAUyPrekX4ETjyrkUeXffVqommdpWpQaztpEfVXuS3QCl4oBK7dkxpAo+q
uXh9b9+xpdmBPNe4vW9DnYSnAL7IzdD7E0C7QbtltaKt2Auqw0/L6n8vhvy3BEUWq4rVKuxzlqu2
Ypv462JVxNzME0nQ7I5JT21V+15p6V0zmT3PrfxUcQNtwlRCfQNRaRtxt8M/ZiA0Y+edJt4bk8LX
XGsHOP8N8ITAXztIoRcdoDj+KoryrnihfvRZA9CyjNHZnXrIAW7SpAd0atw91C0hSvjbpi7h5wft
2u21OUt6EQDtQXVT3bLm8Vf9BJ1zohyYYkXT3HT4ByUwXf7fy3ZQoiZrdlAPtgtY/9czUQEHgAKI
1A2XKqJ1VnpbM1diBV9/YxUeT1N60EsJP3YBQjajcE48oGUUI05/7uc00S4xqzQ8dGZI0werFouM
nZYK7TVQ1RpkC03PKvK2WlL2xKCMiA1aWg2h+bnPI4v0D26EWM/frisYabIiwoEYb7TBCZZ2pIj5
IKdojW7kOwsx+9J5zpOA2nZqJ/FdKjPbkteFP8DY+LEJjbLT5cE3Qd+Wcf4aUsJEpvfY1m1E66ul
rFQGzzYuwpUVUvBG3NTdjKLdqk6nYuU0eI9MC21KY4W3tfsGWm3tBY36YvnZncMueufFNUM9hn1A
uPEyzVu50fvcIRsJQmVKDpjeZdsMh4IrBdnKTnQKzbhblCJoUYUUSEVqfWGMEymGhrzQlN3YrmjW
ykXVMIpgSXtu65isJYCg4c0PvB351oC7NfOLtEzs3l16pQ7FK31sETWZFVMHcqncSm7Yuaglyu+l
0Qhk8W2xtNiR4FT8lKFsRZQNZs6byodyjOQ2T1tvrfKuWdCQqjdjTkS315W3Ue4ie43jZ28+tw7x
PosaYvIKw1QNGwrhfQyf4AGo6HOpFV+KeDYKZi7esOKlksxJ1Kl4m9J6TLTokwWZd9En2hcNYgeU
0SWA+vtAlTSIbLOjLkzXrx/wpMs4OKO49Bde+ErcsPWYmTicTN84+skrGTV3qWasbDoqe50elYht
8RCP76nmKQL4qvhpjNLzX88R8rdKDnOEY8M71JWhW5bxseH9qZIDC47wrz4AmdjoOTHPnCqgJre6
idHFCh7xSI/L1CeBovMYDqwSumbahg6dySGvnKPspidNwNCrbetetoO3obF2X8x0NWx0UIP2NBHz
RTzsKe3vjalY8wCnOW76j8kIaWh+othTRjiKUY+H0c+ejDx9dQf5ljSsAt0OtA3sUacyBorB6tSM
QOktTCEiGXAAUJidMT6rmpQTVknim84UAO1Oo2EMbdiEgJmSb8Fjpsem5JgbMybezTOMmwjw3Mc0
819d7/kPSzlfh//1Z8HnP6oK/VIkqv/lWjTy3/O5yvLLB+trxeWOKX28f6+RkF0LSj++8z/7xR91
m8exoG7zldDUZv5tPql/P5dvFLPp//z51/9S7lnlaZiFX99+/4mPeo+m9D8MS9CXkJZuSNees5n7
97r5+9/mL1m2O39KWoIn2FwL+lHx0eUfynRN4TqOqeu2svmpHxUfvmQI2zL4knR46Ennn6r42C6P
hj9jiHl+6hL2tTP/OsukoGz/+uhAQSU8atclGhc61Lk4FsmwJezyCLP+jOlq4dMUS3is4Rk5AqY7
mlq/FYFORdy+kMz0nO0Nfdz6AhYZt5kevWlDdZhwGikNWaRfo5/vV3SDNqXNt/HLpKw3Zcgm3XoJ
cIOLEaBECu6NHpikSd+U4ohpEInAeCQuD2JXuexc+I5DdFDA7pRVQ72xCSerCVBqV+xeW//FM2rg
FtrCs+4Glkp50K3I/r5Ytn1x/GmLVpE6MVNaqN9KFUMBrhaGqte2BLjtf+2YPEu72SQS8hvap/k8
hHm9bsxb8B/LFPmogerMpQIdtguNXXDPO+ojHaMfGevkrM9nZH43ucAORGFi/mnUGFuSHTYERm5N
/dKbLRJkwl/4VO43aJJBd83fg297yxbmOI1XltHKNb4UAUmAASd8bDYem8hUJt9bgNWIs0xnOHUR
fHq92TgpNgQOT+As7NFWzFcgihNI37iNeLvJJsu6R4+rOGagpKyP98dWZ5dpDrERSC2NET0ox6Li
cxzSApww42C61ZoV/T46ecPXRrPQ5Ndk45aklOrIsatFgfJhYtPl4DpjqwvHEMJgySBhgMyHy74N
qcp3mSL45VQT8LlxKKfDf92murGr5gRbhoaOUmU+Awk0jOsZdOo1m00oJ1tvxqJo5m7248IT2eis
wfxkftp30DsbEL+cIQ5/voLzKTDsj+Hr1fhV648DnS8QRcpLYXGCy3ojSnE7EGQxD+H5otkmp9Fv
6JEcaoXeSPXb+WAFl3r+tuuvaZtNH5JayY8P4B/poe/mAd139ToknY/o9C4AxTlyCvm2+aLoVbXy
1deZfCTnsHGOtyEZLtNIj+raTYJIdT5l/WhfKo3jr7nfPFLlEaSWrNl87SLy6FB28Tl3oNf6YlnD
7uqRwCmxDAhWitO3+a0N3DB6WYFgrDfzcLseeTpuYyTHlhGfe4ApOOkWiQPXpQRbBW1mwLcSFPWG
vssq7ptNVbIL1btVr+0yDKA2HD8jJ+Gpq1ef5+/NC84mw2S+ttXwhYomYs7rXdOM1g5u9nIeKWkk
bkFJLeKipdsHq84MD3XM3ZXIs5qyZZA0t2wxNq4VH5Qlr9djPsmUwSk6VeuwLDcu19KlQ4ZR7hxV
3uL6DmmZu126dt320bStXRwO943Rb6fKPw4W5B+PEocLfbntjuskbFbsmd/m0xLC8Juv5vymerr9
9Qi2HjVIyZuar8N89Wx5SAwaaP4pScDxcuLUqC5URw7ziZkP2BtQAgQRChTiz1Lcvoa6zCd5LhaD
doCcMwCyWtVd+D4fScQfRNN8nN9hBEKyq5K3dpxuSdDeafb4JEdygXpuQzKmA63jBrjP0VxrpbWD
hfGdht1d4T+CPT32Lm04GrspF53kR6q/1Sbl6qEtWsz/bzlnusQRhSMnsi4lg0+T41Fj2z7fVfOZ
mAdIyuJ1/u3Xy8KdVnEWUi8+F/j4k552H1TLxOJU84ZtJhvqa0cYXgh+3Q2peQgVmE3mMCMjI6Br
ji6JERGiZ/cvqWT5UYeHFBewz50YCRhNA+8qsHaW/2UeqRM4oZj7Gmgom6eHEZtICOkUqUiRhKjS
QUczV1oMC40JbkhGUmPjQ438m7i9rckAFrxn0tApKh917iuLeTuxo4PjcCaYUOaHhctlKBnDrW9S
HWNRzxwJDuqccNmCeQK3zF05AfcBYzYkLKrnQLe7pGQdxwwL4GmracMRRNjGDdLD/GameVxy4CzK
YbuAOzHvOkbL/G2qnJ6KgCcQ/5//gEFc69TU61TejFa67cgpt5PhHhg1GeTWZf4tVZEe4HNsWm50
IxHL1o/P82ETa3UMEHWVCbHHSXrWYfA3LBznn0vnCdNTL1Tvv+r8+vl0WH7w3cqYUztzNukcCyyD
HmjY6TgO9kupkw0i0vN8hmJ3V4BSUZX5IuGjzj+sQximXQ7ckTfBxlTzWN3iyBwCbLcoXZx41gxA
tsQPzcfz5Sj04dGqu8cuWjllvpsGkk+q8ZbdPYid4SlnjeBX2dnoFlMYH2i+nOcznDTcAQN2S2aU
+egTUl51rAK5alaAsLfzG6jmebegh1oqihfWDn/8/fXkpnLn4oSKmlm3dp7HrVeGBx+yc8pTuYuR
Gjmvejxt5qfxPEOwrNrNaD3BHmhwp1tDS84OIZ54I/97Op3//618/7LRuf7avn3Lq18WvvzAj4Wv
Lf9g30UfXdq64bj0pf9t4esafwhlOwY1Ptt0DEfnS/+68P2DzzisiqnESfr+LIl/rHs16w+XRaru
8gPCNLFBm//Mwteei0M/rXt1/ogulHIcSjm6Ts/z13WvR8etcIB2r62gfmDzq44chfx4QXOXsT78
t4///HLhKnzgEyK/MQzzpwQsGD2yuEWYOXXrIXe1ixe0rDbCiOTHonD3hhvke1l1xilKRm+jRa19
U5u6T3h0Wz/4xEIgS+kIk3FKKnzEz70ZuF77Ks6/Vzk9AfbZIbk5X+AwvKaBHAgXx4XeRE56S5xA
itVYbpAY0tCbhheMO2onOqO62GRSge/t260XoIH+8TnsA91gtPoCkOGMDfjxkT37ClA2IIQp8vXH
j7aevfM8/CPCrkiJcUYA8MkISqFqVh8fXb8QjEF+cRU64zRfjfO3do6z+2lD9e8U+gzn92vlCM61
JSHbzOPJmr/+0yZeGhUSa3M01yLBohJ7pHhbGj0UUDwbcPn4NvrI3PXWyIqDSZKkDdwjtCd3LEfH
k180j+m8b05Jizgqj65unAKGicUUbgOtvrAlt9aajj/UBxW68JLE2A6yjHdTQSE5bzFTlAWeWM9t
b/76yGblwK+jEL0aQ5H9F2IAyQ7x1yML1KDrRa6omfakveE9Jk0jk4wc1GpOJ0aKdHBB6nRyN1ld
JJskt+l1o4p8Bue3VTSGfH2IHye9fK/npPOyxqnfxNR7ej8atxij8l0vUhdJIOb/3o1egDtggDed
rdM7/nlscUrDiIPZTYKxE6Wfwaatrgpgk/Lfiuervql983ul6PD8g4P/7RZE7WAqHcWB4xrKpDTD
NPDzZaUc10lYIgLrdKI2ADcPEAvSZRUkJwMt6k6VQq5FHXxmSxhu+8/u9R3TSa5JDNpDzkkO6PO2
gtrwQ1Gn+X4wIEXQ075z8nR40FsaEJBYBZSiB829zBBUcHAdtdgqrvc4I8mcJYN831njQ9uGav3X
xzdv7X++uK5UwG8dRTdJ6M78+uvx2XU/tQ4SetJ8slvl9CziEt08G2Z+IarQOYbBtC7NuiBBMXBX
dpA9gzgKLz3WGvxXzecYltzR9px7CR5hqyE1gog58vwWWKPIZEiQ27agFzLy1i24Ls+xfICcHaym
WeEKRABGp9mmRDo732T/zQmEcbCLcoeVKL1NIb0tXIXFrYe51CIcuO0H016HMT3xhi7iurS6ZuXQ
nl8r5bNnj6fSWWUFBEcx3FhJx4I9nqz+fsKRbKOhvp2At5yCFFF+63qgk3mWPzIeb8wACXXaEAgW
l+V+ytuXoCSF1RE+9WecEZPurqy+KF9hTbw3Wv4P+gT2XML4aarnOlBB0VHIOKYxC0R/G2fN5Fad
TWVtnXgqFwuz0ZGK5KxLmkgcTOudnA4io9Ku/6pGAOTh24Bpyh9k9NoIteGGHFedZgrk2WgynF5o
K8MtoZM6iCtaKnqAMRddlaMQHwbrLm1HAq4MnW1CxeULC8oaZVrdkKS0y2nQLwKZm/BFoORakgdE
44M2Ju+GDMb4QPFlJH9A4/YcU7V2JIaA1sv3OEi1VUKS6eKat4K0xd1O82R4vbkJJ/5QgeMlfnaK
XrK81+BQRUD7g+YIN5nVsj/TrxDVm34CsrypsPJB/NuNhnHQaP0dES3riFyY3Nk2xFUsDnWrXq5d
NRB68EsnKIAeTfuTp1jXsXd+NkdgBqMGgBLjjL8ydS3Z//U9NC8Ffr92ti0MQ7JMoHz2+9Tfg5zX
6lyiWnZurlGIXSSh4AaJ2HQ4dRfklAQ3mCegBKZ44pJk8iA7IbWB5pb/wwmL5cfv74a5ymBh45q2
wz396x2dx/1QT55U62JOyYq0Mtxjiq1vrLEcll5FhGk7zVUPzbxNwjDeBLYhvmBuprbQVfH92CYQ
rNKy2wc4cAsEJ3dNyNY/QCw0hU51lGXBvoEGAB6A5GgRI7imcZ7QtkuOpWsR3dRGLtUxR0d5CBp4
Jq6cB1DQppMfW+cCGx5KYu6JL3FoYY1z4fxXzDcY95eGrFzUlbyYighrdx4mwewktaYmIbnGAVnf
K3fvuj3tH6xgC032xIhVotr3Uuz8oq02/mD6p6CLv+LTyLlH+Ii0YuVZ9koj1mzVmqHYhoZHBpbJ
HSNBKEB0brYNXiTDo4MoeLjpwUMS56TDYKZW0GvEEs+CuYtGubfJA19NputjYR8tghPraT0i0yDA
wbQWOEAy+iJ0F7vpK/mA46qWaXoT1phtDKt5MjuTGkbCTTMKPB3scZuXCfOQllGvt8zS+5SH/ufa
JAgSFiOh8SSnkMT5gNAMrb2b5Z/z8WAWtD6ACtQ3VYFftC3JlSnNLrtNbPc1hA0+836wrkajWZ10
u2doVt6zlYbkx/NEJUDoEAZOfDfyIVCqGPtqra0jw5b7lvmji1ptw0NWrPuU7ZNL8W1XaKa7m8xq
W8rKA+SPmSSjORPeO4njHkYJRycfDTiXsn0hWWGRZVlzZuWVkDHDtdajUQNzlxm3bgN7LOjDpZba
5ONQfb1RWFyd0blB14VAJLBwo423vqe77NURwtdFt2mB067GtIq3imFz1wNBnqD0RlOgXdJAPaem
lR1NnbBYOM76Akeciym0g/g3NcwpXh7P6SEEgU0dkl2fqRG2A8sxKUGG60RurNy2wr/ujIdrOmxW
0BaKapZb/4ewM1mOG0mz9atcu3uYwTFjcTcIIOYIRnAQKW5gHJRwzPP49P2B6kVXXbPqjayUWUqR
DMD9H875TuG4+P0SZZMos+K7SadtpEzVIExpi6N5uIJHiba4LmK/wUtdqBOlbJvcZxxPZy0mm/jH
gTiX+d1qRHMPmZcT/7ye8q2a90cirH4b6+2TJKFyxoK3X/XPGxCTCJWzLn7k5qVVtgARQpA9LLAJ
dxGRPoFlJICk1fpP1Bj2fqiX8Zi9VN2obwdXT55kIYgbLUCTbWsUDsHfr2LokDUYw2ExkxqmWUxN
k1j1IxiFHSklOfs/qb8U2lxh4nDY4lWlcfJ/jFE1sRCFRmCSgmnXT0Ke7AwaMgykxTgLqCqb2pqs
/74YYuK3kaAoeJxjnoAwcSA4ZBiuSFNlemrET1GW1Nt8Jgskme3iIfQdSP2/CMHRAEItHOa8H0Bi
l2Ukothi6na3BejZTLTuBbBJtq+6M8GwjMpdlIKlkyme1ShroihoSqd8kLWePKiuW2+LWgQqwdIU
LSQXdexKAm1Y3B1yN6xx3KMHIBYD2ITuK03leFY0+c40ILq0Goi7vCMa3MY3l2QqXQwhgru61qa/
Z9MkDDBDQz5sslID/mhymY5D+tQsyj9AWNkpaMlMsi1uKbkYD5Vl26QQDyjECgJFmERjf/npToYi
B6edYgBeljT5OxpgV8Uu6fa3ivg/RZ/fyrjo2v/3f511tf6vxYWjIdhhg0MPyVrm34oL6o1s0ZZc
DzqQqZsyZQSzLozbae0aIp7vJTYpuQxIyDM3xE0OGPhpB9EDqU0YFGR+1F7HljZPzOavn2TolCyI
9mNDPkxYmHcm4wyaktLY/j0th845ABRog6FmN4gM1mDbnhHEnZCeaZoGALoOqzVt6mah5L9ODnBT
fYhBwriL76SleXaylHmx9juUpdw5vQYXA6f0YCTZL2cAtx2vBdrPL3NM2uRgn4afr8aCPBOuSfCY
7yko3EtUttURM9U5LvproSUV7xyGJBtJZoQQy89bVeNqLhiyI1tdEUv8RNb6ZvoJgq/YeRzZGMcU
RB1DIzgbmRni+7cMlh0FPZdjN4e0i4UvUAQBV6yXYxanxEtY8ikUH2gNH10CIJ5Aqtb/S/Fh/Kus
AmmJxQRDg+DDB+yuapN/u+5nRFzFVJtBtpa+To/mhxeNmdcai22tKqYYWjuCxGcIumvaBxAFYert
jtxp7Fl2SfSuY3hSzVAxRdF7gmp6gB+Ny2h137fKZ6gxhKsj+UAjYUJz5DomM8ZLyD3YYFGCNCCN
bGuhBT+C1JR+MzAWVtXIAVmRtA+tCg9mCufkpJHryQN4MpJEBBGBb6FwnjW0gL4GMunkgs7Exh+/
JY0z+P9Ljab+a5FmIROne7UdQ2PJjqT737tYx9XRAakuFTLGnS3Zdc1FSzC0hVBP+EmRhOhupryd
gqJnFSXF2B2GdvzExjqdWvE7RU9wRd0wnfNu/t3U8a9WS6yjSFaWRTm4m2UtG8RMMNhY3MslOvyU
X6UqZ/B+sDMX2BBGmrP2wCJFXrk20xTF+yEmJMmEHXpqWMaj2TS9BsHoEV13BjI385lFOljhwWDo
kJ37hJUOW1rCja+L2ta7MF6WLRmEmybv5Sl3zBfMs5dipohLV+6MaOs0iND47TqD8fhgGsVmanmd
yddQgxbrjGe42VeLTpb80eKZytG8E0e8C818+lu+O0CFhVWd2KZ82lG/nRDD7NLYumL/XTY5moQt
WURcBKokBHE6C2eRvrLo0cW2vIU691rjad7o2ZgHXautXw5CE1MNlwO1ICKFLBdeV0XiEdPkG6m9
cInqzCs4LAMlBeYE9oB0DRDoQU3EGtpJoV5cl+S0NWlXdctx858fFu1fm7GfZ4VHQaPx13UNd8u/
zXJYphvASDUtaLRlOi5s9ZDRu5fRRcHQKFGQ6vn43LZNshVu4SnayF2eGvy7Mn93SVHZZBU85Z8j
K1Kd61Cnjr/U8Zl7XVwbF2RQ50KGa4ZF3bPhbT1dVeqtZbPjKzShH3WJ5OI/f0/Ovzb6fE/Eiqm8
4jpjKoOBzvrv/8d8ag1qUuBZhWyMOLwCS9WSzzSTuz6Guz0T8H0o0cIJI/v9U5tDMBw25kjwIYvL
fVMxwCLAvgy6fHkXTTffZj3RDonsn8qS+Ntm7h7jljgyNc1PoLyLmxmxuYPWuGWRgeqH4TcUmdS4
kjAstzoRx5vYyUDeGH8cIHhPYzY/or65tFPPkaFkMI9SDGNJ1YjrDGtvfsvXTxsYMjkwemiCqkqD
qgfS9VOvT2QC/R04Fmp5+Wk4Z0SAz7FpA23C1nSs+c7gnM23UPslcyXd9Sl59YMLe6GR6kkSQtjZ
5wqao98efkza1pyvcHDpj27s7roks0kpeK04RoCvGtYJ12TqmemQnjXDxefXu0NKCp79sIjwrI05
/w8hDIwnBtKx1H2Wo338cbWHufPynz9dlBX/3/nGpWm6jqWqrmEZzs8U7398vorGi2MufRQYUAIR
UiG2BXxTEU8vFDYcFmZQRtreOHPJF8jg6GDUo+y1bydRVVS4JbhIt60QnI5XXZD+KBLIro1tXg0K
OM3wh961ENFhzZ8JAlw3u5TpvA0+fSjKRhk2BLUIkr1Tl6x4Q2V/lNkBn9UforHhY4lKI28vf5hc
uoMOYx7j+MLrZ3O8aHYbLMTTkXo6Xk1j1rYI76dgauBdTx9VXoKPInuxzeOIRVaxnxvd3CCY+lTU
aoeKqDzqRfxCys8Y3swE56fQInXbzwGz4OI+9Oa+KhkRVbHzh/GHyVbQAAuWrE7+F4czJRhQx3gi
lr/J3GkBofkqwOZg1uGmcrnz41Orjlxanv9RQZVIWtqtA2FJdvPU33oNNvMA3nKbU+duRrf60EMH
JvcCCKYdlNHnpI4OmAw1rl8DjV7YDijcbL9Wk2+DZ8kHf7uXKVQBkWmOhyyv2IkS5LdIFKSgXU3A
hLUTq+22R2yBkIfdIOR8jyeXZXdMqxlD9smxZ4AUKJt2VbSx31KSGmkfae5bl3GcR9cAUWT9pVl4
p0yGD0tPgYyOdAN2l5uPWh06Z4/GnnRJwgx6obynVvU6hoREiHL61uFijS0+BMN6su0lPdNwbmjt
+m05amQ7oO9dChD1VhQe9HmFtQHg0DlArZH5iKHwI4hEcohjvfXnptlpHBVkXCBbRzdMauf0wg2h
v3T1oG5NhqEku43vC7hZhsMrmGKfKY67n0sk5ECNnsqwc86Nih/VJnQam4sJbmUpwpUeQR7LwlxT
aGO1Ies22XIg3GuTBaZiWBb/PZw3aRHQ1mOtbyGWKCT08fZAArON4hDqdWBplbyIaFL8Qr3q5DEo
o7g1Xf45hqgHGrlr4hEdf1S/GvRERxzRv8B09AfdwjadTvYlkZ8c+cgcZz3eIE4snFWlM2gWOk2S
R6HCnAeJFNjVMKxViPDw5Isje31kFRr6krlgSF6LmwWGkh8spOg2XXC5z84hrQQrZqJm4mp8KqFo
XX5+aecG1YTuLpuR1550HU+FQ7dJ+5b47nzc4cHpfXIYKkKzth1LIy8LsaatPmeWLgb2mXW8Vp4R
BkRI9lb6CXORhv3wpoPGstrpSTWKT0VnaHuonnCRlOSid8OHs+bWMQT3+grOkmGOiJDq+FMblY9M
4b8c6wDm8J7Q11FqRQNIwsG0nlSWGYALMR6NN96akEkAdlk6i0w0fNpxx7ActCxgK10HhaXaITsI
Q9nZtkKKH1CZfuDzNpgPoF/MeWXyhiXybG2mgQMn5WvWVGf2a0noG60OAQ96JC68PeTdmQi4smX/
k2kaZ8qzY5PfrqbPaE4R2Or8vS2llacwn1bC4t2xx/ciZkTGaS/icdpUOhrZKNGgTcHo8ZisIhNp
HW6RdjjDYNyhYJcbjADmY9xEW7dE21ylPJ0UfQCo8BmE+oJ3Aj/NRnEyGIpzs2HEWp/yfZxi5wph
oy/uFztKZj8NiF13kXs2czBDpxvSAxtaVpsejOpP1x/ZMTNjx2Phm0lab+vS3UmpxfAjHd/Ac3AR
5DJ6eu/sHQahtGkADguTMrhuL9TstDGp8tsk3MkPwXlTEJ4HjZZIaVcmEF+mMaUvbbnuKwxHvXak
xcRojQx7+LYHfBq2053QfRHNV80eVm3saSUXtj60G4VwY08lxiwrYwT5evXMw4I9HjSbb5pT/ihx
4JcKrRc1wcFlide7yd2NF+1cGcqlbFskwxLakEMQLBYBT19sVA9A77yy0YZ7sUqla0LRNQPdmUtL
2SXIYGo7Jv2c471n2+gPVb43CvSAdgJk0nYIEraozWUOOQ+YSugq7eXnd0AGpwcHQp92J4YK1JKW
XAp7GL0pJmqM8eN8GCKO9op8iCbmG1osY7wrlsRZVGLY0hT45pVBewHVO+TYClojJKy3IDFYuh/p
UCsPoJvLIIEFN+XcPD2ziit0z23C+LTPNabFABFumUp+qiuqh9oAj9eSLuzKIfP7rlruYL6zAFZl
EnQ+8mhEjQUIU7BzPnmyxZ2YrQzlfCTJsNWbtzBLUCDhdtgxblPvUs4LQ0CChtffLQ1UuaHt64OB
Wwp2qUVntvTQ80IIC3COKE3VXtztiUXWgnlk8/Nbon54dOdq8LUUcXgXVra/AFx1R+NC2wpaIrfE
vZKNstcqa/TGDWPES6HxDA6L/UEUOBHMmePAMjJXAToKsRmfCszCBFURVL6mUT8jKAo4hFoGwO2V
0JfmAq9C3auWm+yVvkbvTMSaJ7q5vBp1nPrAbDbkA8JoD+92RcwIYOQJepXcgigaHnJ6XuIdI3DG
k4a0zqoZmE0fUkzNd161RDw0XwCJ7JugFfRL29wmtF0nGU7Opk8YF1WpIOrX6udXPR5u4yzUb/xJ
d/ALfdC40oA7xp1jtcu3ZvZy+wYfkj5JKa8TnG4qsKXmQkiRqsX8haMiAMUxf1oQ8Xg0P99JAz7R
EqB7+BtJa7c0N3AKMohKs50ucxU3fmJaAEzJysuTCvwoyROpoAjJIcRu4bddqGdKjEzhUWGvslXk
0m2yDhHg3MaU3AWOLsE21tdGPcittHgHYLr4owyrS5bRqOeuJde2cPS79gCZz/C1OgNwtKZZFQGW
YnZ0AL+JScnr59Lssl0PMevA9hfoYcpXm1iKt2TcqbGBewonhP5YNZclNJIvkarzJk3IMA5tcIh4
H8nTnVrMrzjYnqbmPrV8oUzdx5NeCkzQMdkra5MaRu+93X0l9vhtTF17AdLRnJEEr/3k4t5AwLzp
g4ody77PrAx+GX31R4E3cQ6ZpnmtA907Mf7AlWVTPhhfZWdd4nA6pMOiw8Qg8yBfueo9qVUKLcnU
FM+gQ9ahL3vnsnuaNBs3q/uSaM154Pi0hzDaGBm2zqyy29tMXNaRHUZavUdj8yYTpz/GfGg3oEHL
rYTgZ3YYmMQQpZvZiuWulkV60yLuurAcPuKwwNIh457ZZsNITEuWWxeN8c1aApWBNlTqKPN+/qa+
zbtbhHXBbbjby87dZq3gD5vqspUAVW8jDy9C/zja0JOClutnmJrLeO2yvr/GCRy2KZqvkgSrJHaJ
cl5I6IbYgZ6t1sX7xDyaPrZMOKbSc2R5apwfdFvxe6tj+mqfFhTPfGhf3NWXSHw6oPu2kyEII1lE
sJhc0xmsxSJN3qc6/zVqFC1lR4CM5UaL58pb6nIUwSMl0Cl90OzxWiE+KwB49I7BVqq8d1XtDwVF
wZztF6WzNo7+Fk7NkzKQGeL2TzGHB13yY9qzzFmy2djqVfGWI4OYCsLBcsJxFhuHjMqvHERY5RXd
8YpZOsfG+CWrzE+NtUSMHdZNs/wNkSrcc8FtrFK3D7mr4H3K7tn8jfsQfB50e6dlsG1HV1vviqAH
MIdldzXFV+jPiQLo6pbMR6wpZHT8M6v1roJQHNrOa93l723C/JPOlxfXVBntnKyofBnHGrkdseWE
ebS3jNRXOIm3mUva07rwy4QRlFcwigV+LCD58KkXl5fCVqu1RECcR9eyRCO/MXQExlrLCPuekzWr
Syvz2hAe3FgehZNtV4YTWnOMHUrueHOjwMxL3oVsf00s3z2wktcCGTc6n98jYzA5E8K50FQUBu7F
iUtYwaVuxs2ptvi5RDLMN6WLHWTaK4txqYR9aRvGpe5s/8HKw4yvYiGm2n+KioMdmnqL3xn+uvLq
dCTMNjPxy5IpG+ekoAFUXlRJ/quTC3NrGtl+JsPBsvozh7xvt7wSRNRIL3L6W6pn8MXDfzIQf4sV
YUPMTPpKRHhtrG0q6ACseF+XqSHZcH0N8Qk6Bhv9ZQmY7rukwu1ms/YlGLpABwAwMibejsQMMyqP
vDpxP+B2eXZuEGuFoHtIisNMVxSO4ms08OIR34Djedg5hX1HfYKiO1QDJf6dGOl3UsZvhfPkxjNp
CCNFWOba0iPt9N2GndAa+u9aVRteavtr7oe9Pqa6bxXZsOUweMh68VSH+KDXmFhT/YJ/n58jtf3V
zLBz0Q5jXH3LLcJnoHh1XmNqpNmg24dvdp2K9tJBPth04qi0/IQMl6RyO/QxvT2WDZLfXLD7l+UA
sSdWr5amvRYtYkUOtWyrjNCGRej4nZPMV91J9U3HzBRn2SHGt+mxKHkvaprH2tYeLatZEKhELxZ4
e4wEES+StRztlvEHUN2cW6FZgjIWf0hL7Ug4Iwcwf+lFuet68bvPl0eqsX+asX4Cwa+wdGJ6qMyf
cyKpHyreH+TTRNvU1oebbuk40PmGV1VYhW9PUHtsguXzMntZGhvLQlv1CEy5C3FMIUkYWIj13qDh
KYNLQP8szAumtK8ZuTVewvIF5X6CXDw9mlWxszHLT2EcI/1Pr0rMSwneNDxYxZfkgkIlEL2nE3xD
Nmes1Jz9IlVe8Q45U6RH7xNueOqRPSiKTz1AjcJOBBX2IssTJIQI9Hj1pZC4nRbNW92XYHhCFu62
+jaVymFQuEMmt7hpvUsTMIhjWK6vKs4K3vjQ6H5XWcSV6A+cydj/iWoudW1nEKgKB7oIHBCJHp+3
Z1bkRKid+OWWQzB3du7V4O9WHsQOWRote4xHni+DJT4eudH9djMT5bqlvjvOBTQ5s0e+Ca9erK8p
5YCNBhAjaGIZ2LL90fkz7IOfF2mdWlWQ7z30knJr4MKLrBfdNbnQkk3oLPlOrxtEfhZHacuNs3Pl
bzmon6XDsLytGr/X0rexnbZhT/EUJSKE7j5uGah+ozlqfabnxOvQVdUkbieRLPZNxunPIOfAXI2M
kpqQo1Gb8ff09My9cRpTFFENxIBc02NfFajNcOgkgzpAKoA2T81RredDmlG6lbQD3PEs5p3WE3PD
ggjvnZcDi2mbxqYPdkETJB0lRn6Y+i3FmHVusje2T+VLKnQFWwJpy66mbWKTaWyaavKaSnZzCeP7
eUGjHUYEHhEnqtLAVctjo9ev7IvW9GY19WyOjn0i2Mso2sKyg5yLcWxfJPF2LKU4uWUBp87iJ8gE
OrrBW/GGuSsD8Ord3mz6AUGy/aR0DLFgcm2xgqtHRZe7GHr3ZhDgGFQqHC8RSk/GlHoA6H3vmfI8
AO/mY4LSovThYYZGzcYr/VQbgyRNDeoYuQcrIBhZEKYVl4wftSD200kaECTyOY31b6zsuYcujqXN
qO/iLsE0PxkhMwR+6AwEEuEiaeTiLAGIgvaSu7ILww0MxtTLWRIiuCK5JhVHvREHq+UnaMjpIHP1
tRvtFQmNO3N2Slbc63C2cVmcKqodAIbvTiHVjE0SSMzdGrGx5C4ElyI/ZjMj1qge9Y2dL9+YCzHP
tJqBT/8cQ7ZmPh/qXlVhZJYFIbg1YiZwwXDfdUzdniGLaw641O/7BRTPNHgkTFPMz90NP1S/G6ZI
buOm+TMlkXoiX50uaCGuYkhX1RnIFUm/tukWysEK7/667XK0cgMsBEaMpGPgcnYS47Fj488oH4ib
4QAAKXJfNg03Ck8ulZ+Em2o8Etnb7+VnqpEKUhohMYp6DIKscZrHYh4OU1tyKkqxBL39ScCK/pRj
2FTdFD29Zv0xw01PKNe2ztDNg0YFjJbutbEvvBagnZ/TyW7zKXzhvTMW65TV2SWUMTRS4WxBPl7K
AoNaOz2ArAYLEt3qgmPFcjAQJRAkfSntq+uQAkxjthW19QaZLWWSMD0XJ+S7C10o01VUS+UWVaiv
z8wKO4tFQpwT7Vmfs0JeJtd8k9b8FQMX9TWpAPWZWYbGhvvGqAuASvxHt7NXkZRP4br+6STRhRbz
t6kN7SA03H8AE8lgzFAm2J+ZET0bYH0CFMdeDuLUW5ThT5OglwjJnIR+XspWh5NX9WwpWp67hbtx
JmQyLu9NZzqrzGQHKV7ZYKH+J9OsKuC4enXM5tgSW4vA4bUnBHiTK9W7UtqPvTLfCVpkdcx1hxgO
ZWMYP4GwoJSa552c1bckWnhbvbrDFWYvWHLHUp41M86Roppf0Qj+M2RVxxxrmqf3qbTfxim8pAr9
EKngFOPan7IbEyAPw3WyCHgXWkrXkUPlmaK3vCIaagGq9uiAHVb0g2wzD+AnQKoCr5glb0S3Dpn6
VbdFQXiNkDs4VqAbaMfzEn5ONlTmthDlXRnjhEWZNcD3G58gY1oXCDESQ3cT+pIuZGNXloMiPNxr
6vLuaMoBNgPHIiNAJTLZAyzE2jcuZ//EEJVAMKpYOPRUiM9uWj+bPG0eLNIEtWc2bCZ4QtQ6M/vU
wJl0GfCZzmo3b1udMrGry2Y3vwy0Ow9oyefttDgkjWXc3IRGaLjDkh17ZyKp2iXZTjnn5GwSODaI
CL5nX9+lBeu0NJhe9w6kkFYHAKa62TkU+cato0+jXENvNQvBB4e+78gjugyc3+ujqSU4aazKmwGH
HRP8cG72p1zsNBgx4GyLvqbSnGWx61wC5SAdVR0UiUVF7V6bfQGcnvMWathzM9EuKGG3S0L+newc
K4iikiQ61239/AJ2dRWwLHYAD4RWCTW4MPBIL9DrS0PdA323eTZoupF8A/tiWNIkt9od9moHLCod
OSNYheBkDYMU6TDso4yrOnd+hQZeGJT10wXIsVylYGFCcl0mt4upip1hFBx6eUoAWkOkhRi4C6zt
CEJGVw3WQbKFuxnZ17JuSANo+QR0SNXL/LUMiQx6Szlzsm8TRHveovZ/TCT23LIIOnIyY5v8sxFt
itSZtxXs7VehTH0g6vo4l+bMeLW4WDEj484FK8IWoa6mU9H/QmHSHfCRoiUOn3spTnqFER/94TpV
FTWFKlEVY87+ALAyejGn0A8ZY3SUcM3DUiskY7cITSGsJUE/Euk2gxZSIwBAth7uh5E4K3YuLqLw
8diAE8fNQ21Y4VAnaMF8dOuxBOvsQMs8ysnSvxVhP9ZWHshm8eH5V35pVaQbKxplSK5eJu5pH9xQ
vEPSSKJ3brHnGam1Glu8KXh0N2ZvmFj+UAAyWSGPPRuuajpcad1A6Sr5vgWz5Osra8Re9lYkkcyW
mPKgQdASE3fWGVHo92Qr5UhBA+5+2mBNvSDq2uJAaZBZi1+9iX1xoPvf0ervqEWZtMSI+6YFfKhE
Z1RQryYV2nmh0mqbShnt4lirArvAh+YYqZ9T5pw5n9NmJDVHIwDNVVTPebbTqfDMiYpJW+LWizP7
NWO25ZG491A7lPJWWvFsIgHTRwXoxIyVuK5ZmjktS/6pZS3GngCltwwI5+F95XvfjgYxNz17m5kb
qApL42AuwwHMvraPAY6Ansgfw0zNz9aAWsxOlfsI46cZ78tc2ft50J/ohb4URZBa1dZHuy/ZgxU8
3VYTTV5XoOXFwon/T6Ivac+dGv0zSdGRILK0+9nu3/nPFLzEIVUHx/uLglQlCMU47LpGmi8jWCd/
htq6yyAOR6vaNpwNRhuMhnfzmD5hxyvp6OvskFf1NRlwBOd5wVCI8gzleGzi4C6mXReR/Fr21fze
ZclTE/2uaTZITtJ/DUbka2HTnoDobYscN7cWjWYwAwjb8npVfVt/6n2LkTyJE6+J+BMj1L4E6vru
Z0udU8SoeqkFtt1rzC1tw4+XGSuayJQgjzlPBdMEkb0mWVr/zu0KR4X5DfarZeITiddUqMe+If+2
b5f8sRfJZZEwxSQrF1Q1CnZGsdwTVUCUS7LSb4tYu8AURhW/6i7LcPejzgwX60jQhcuk2XUeeAE+
/4oa6PxaRtjT2njjIK7zbnzJ2g5+fjy8Fjyml4KJq6fpw0sRJ+a9qdmYxrLqj8RPZG/cxTnf4LEG
29P7kQ0lUUUHcTDs6WmuBLmVgP98Kn3c4c2ck2oC8ha3P4MCvqJNWSliz5FVEtg4OKeC/mBXqqjS
lqavuXQn9xEx6DGtCQjKIw4a8iyfQYB7BswJOLTyIZnK/DkriVBQW15UY4EyxL4xDN2jnikLU9BB
Z3pQroKIVp0Iz1vnj0VNn52vIWmMw5ATfioVluzQOvVabZxYuaElkxcmPzZwkVU8vf6Ss1e9zwCp
O8swNhn1+jVMm48pTeqgntKnemohUxo2m5Cql4+9BrHPTEjZGuPQZNILfOtHdTCz6gm5Uv+KDuST
Unxq1TTdOje17/Ui7YvNQWmzxWBFVPDXwVQ+//xCWV7CghpnHu35SW+V/pQ3BeEzDgZjazEfSB0n
lE/vfiNZ/mhWoQVpZu2DohnFQ37Tudw2ulCjg3RJcrAzxT1FAM7peevsrOQDc3CHQjdiJFv11hR7
BNxhUmKQQNwqmELlG+7sC4nQIfPmt1hlygzgSTxMKtjehmTKHWxKXF4qC0bV7i/MTlmTNgio3JqC
LxkXh86H9Xqfr2ysKGz8WiixD8Ap3ZCZYj+C1iTw1MJrEumXxmadYqA1+MkAGcdyQbvsfFRZkx71
KGXFOfXaRS+J8XFiQa2j5/o1yRlUYYOJN67FloekxdeELZqad+11wXn917qwhAwkfrxHhYEi0TBq
cj4Ij7ZFme0LcBfERE358wo9p6AaaNpI6IuQ9ECAx0kx5OiBqpLsMMcNqw0TmfjZcst3Qe40G3eF
6ZGFBXaYyaHsjfZh4vu9Ion5GDOy1FpHXsXotI9mhsmoK7NXh/h4gMtIdISJNB4tgrtFWIrA2Sjp
fbtCBJadhlcTOToBMsxi3aqPH2Kbp2OIoT4pzm81Y1FtkkqBv2Taj0VxaYwREQxSO9COSNd0l/vP
hScPeS36RZTFJZCQSP/qLcmgNE9uX+9b256+VsedZcQrS2zI95PUu5PdovnQe/mkdQB8uCEoVghM
9VRCi5UGrMwIpHM39toTpmrxrM5PRl0m9ChjDbBPElHfujsUPzrtwCGWinVAGXAy1lAZO6qo04yO
7lNJ5DOJqr8zXcsvtgrAJp7/tPEIDc4U4sHKkLRYhknxVAeAypXHCTDmxk0z43VmO+45ExbHvF5s
P80QV+dV9lR1FtWx1t1KnXXrksx35HVskl3BesjhIYV3l9WTfEp91n/VPekRcPzYVwZ9NYTZ4ivO
zBEvuApsHht5mfVJ0Ap8cPzIOc24fKUCf8sgoQOSdwK+20Dilhqo1Bd45FghiZFJCjFtW0tH72cP
Q7pxe/pvXUJl+vmHxRyHZ6X8UPBh/9O78FAnMRM7wxCEJaMUrEHze6m19YGZu30ZzUIGRRaERVT8
/epZBxAB9SM6l4lmHiLYvnjK4vGYgON+cmLXXzSK0mmgpNggSzcDW2XJoGpRdEYZjywoLO8VFg+F
WFor6uZHozamW1ykCPjyVH+NCtpwRCBEnsni2WpJ0kpUk1BkJbxKdx5vP1YjE5HLY2FExDqhr1XJ
Sltg/cH7mt8J7rv2dXKRNqdx2rBmDFH3YNN+5Sx1HgknUbY9A5ljtS7wJ8SnZag1uwyCdKDG/Zmg
gfTONwwYqtr3dlE9LKo7P/GDPmpZTcQ3C5oLo+iUQW0eXYQN/TUfkOlb3yHzkg82bGCNxOAcGMNe
QyOdb+oY6yciTR6c4G9Uk0ZC4woDfILpnQYZssjAITgEB93yUbnS3DCsnKnRUAErid2yhytZeaLw
++//pZ1SMwFfT2zlzVJzywf8ED9PtpVutL7DHzQYcisbQ27w/Y7PYYvm3kWodpvtsd9abD03nJL8
MQd/vTuoAANwkwx97uxsrc+8Xrce2LIdMr3OPrWJIYQoRy5G7MoeWE8UimtqRiPQ/s9G9M8y4Zwk
VqJ8VScD9jqK7KzgixXpRMz4zKOfLqRG6Osn3bREgTQEj745cfE19Sp+vR5Z12in37UzHea4eXe4
/k+JG+UPY2O9O7P9zJU7PLeYV/26Cb9ZBor9OBgudDTV8kvkh1nZqfdpQbCMnb/5jIfkMOi/GhIa
P8ZUK4kXU9kkEVNud7kCh3T8GngC900rnoG9RUTFCMTZVUfcBAK0kk3Tc53J8KE2o8PP7xR1Jg2e
C1oL3Xnzo+tn1LmmlRaOr6fSZXgIC8xm+7hyKUYHLS8WquZQs7++hI6aH5AUl7Am0U/5XNZA5BKn
fCVPV92FCpHB4bpXYxb/NNghY7WSKpN0LvRHQhmbYJls9wJKt91ggOZeqK0e5qg2tg9z9WpyNh3b
sdJfCDaCYzEnHBatPKixmp1jjftxKNntdclY7OuqOhSze/7xYPy1NhbuGt5XOw22kagC5ldnvyzU
IaZgNk3yfAso1KSjJRd4Q3TqBkiG+4vLZtu3XxEBl+f/Yu+8euNmsjT8izhgDrdNdlS3smTZN4Qs
W0zNnPnr96FmsCPzE5tYXy8MGIZss8gKp6rOeUNB8vHG7AOV22GmOVWVopmQCzANB3RvzpxVwCDE
9kcc/vit9MJrk61q93GORusXqDSBYpuHwGJD00OToqisnem2JGqw0btNgX+fUk1zBE1njp6FXT7y
2FHjRsJCt7JNLpoyIDzEQ5k8W6CpJIEKjwpR8dEtJpc1EhAf/jF1rz5FpEVPJuyuDe7voCAgiEVn
PUGNdgy2UmEhcyOA7x7tutDc3aXqiGnTWgXx55yzTJy8epll/DKBr2BJEPorqEBRXLhPowKzixwf
AkWQq4pUwImw9aW9EvbnFSUOXCLHXdmSUGLxK0UZN8t1Ebfpg+XeYmvYbAJdMo8qPsRSi3haZPbY
vAU57JUiUL7FOSqpFcDgkwLH9Qn59Y3Jvss5q+puhZqhhlp0KzZgGvCB4/xQ9E86BTEnNmPF6eRe
fO57fw2W6NnL4lNlxDX6unAWcuZLT0lOgC7fAvvK0BDPxqp15ZMDpeLgD8KtlZPRHuLyCbvWn4ZF
TqMW1S3ZIvTmqrLiBJb8os5GlgJwppJQOYua20yjYhVU30W5FHZ0DSCtXCp3HixgW8AjoSArvMJo
zGkRc22H5MeYSKQGfGMqBaMbchJPE1SNNTbcukSNpRCuE8G/7nrf2JD/y9BdCnDMDdVnLU05zsSI
YKm5AVU+elBQ1a4rBaPH4Zh5cGUy47flNdyysKLGJ71APlaiYzzzWR2LlXGf4HEYxKDqf8iyhX2p
5d+bCq44undtuYpHRcGUbTL7DbV8SBB5LdxZrnaqzsajDhjTjUWP/K5sWwaIzF50Ycly/VeRG5IQ
cYLHXFB0xVmwCJNd6POHqM6fRJSYTQvMcy+Zdlp515gWdocswpcTWi2wLhVdYj9XC2hC7Wuc+E6F
ryq0rfhnUGuU3Y8ClexcGm9rCJK6nNcM1NJXSta+66LLPVoTTlFTHFETjzeQoXAnjpmkUV89GJqA
53eow7Ub8RrKwEWcCwUcCiBmg6puvdvWB+cxBNXdYCJrjw8nnEA/Pyhd5Xhi5R2q1L2xRA9wKzN5
7TXGtyLF5LT3b0AN/0o48B5JOvrjHTdZlwmy95alPKOBG4MB41JbeXaSDD/9az9FFj/I3+XeMtfu
+aaEIuHU6FZQRl6fIX4D0tlAv0CywuLUXCXJjhTssYklwOD671aowjX221fDWNfFiGqlKWjIctB/
MtDttyO1f0kU6+hXWryGVBzufRMr7Ww3nOODFDTcAnDYXrletjXCJtlp8L1Dq/5GrKLAQYQ3Sdg5
riI4LZhBcgJslm1OVBLP4bZPkRNwh2+iJx6D1h1Xoncf5sVezrdiaV2VGv7pgSI81mflO9b2iB0N
4Q+OPgp4oB8RHMc141pgclMk8Q2+9kn8LKZy5AQy/W0a2bOiEFCARua99UZU+qmWLgnq+MUiI5Y0
VLdG7cr2KsUpXkBzxO46MkU1mQfEIHckiZqtiG90ITVb3Xf0jvt11+etYxY7MIEqiWW7U2mZ9Mna
NJJ3Sayeg7N7hdNNA8ZZcu+pJ2oGmUDNP78LvQSN1pPfPKv92Uu3g4H1gALCkzJP7oCELq6ougDg
MbE+h50C2kOk2oS3qpSED02q2hTL3sh5/+xb/6kpAaREPPcgCtkG2XFf4axKsQX5R7m+hSu3ywxj
U3L4qPzojiV6Qvf6mbL9Ti5ADiSp08RhCVAkOqSZeqRQCDfznLw15rGDhh8ZJuDykD218p28bx4G
MRTBKkrvJCmPRoeqbtGFAyzb9Jdpjf3N9QzbaJ+jj9RycQDu3wYcT7jPG9XVGdo0iIn8RkCUd5WX
BTiD1tFxR1pZaXWVleozQe42lUe8KcVSM0NTXiuA+1lV8+wLuJlgQwlDxXpswBHbg47seOzu2zR/
lM5A64vkhDGlu3MloPFxjMeVW996qrvLTQU5oH3Mkd+j1BpnFG/a849cjp5wyIuQaBlVzZ/FNvkh
tHeoLOwrcOgQ4VbKQy3qx3Pq3SNw8pJk1ArVPGcWi/59mqU+KoGhsTJxV1t1ovZYtRS5Uk7jeY9A
PzXSuwGRXMcI0itXiUlDNsVrrYHuCvBidYHHKcCrdeQcEVlvHyix/ORG9oQ8ABEuKK9MrcnWZtmp
6F7l4Ur7lVKSMF+jov6tGj8K99we1YG1h1Qgde1921JAr9LR5Sge/wr/F7X+rccQbUVUHKgER8dB
wHDStBNsxXwvPBgKlUz8hhq79I1nTeggn1nNLWWhpmZkgxTaP2ggDC2o8GqivwnPPoAJPFzRFHXI
4qZb7n+rnmwr2LHhG2Ow6oQCuymB7PkY0gW8rriHgrEJh/S3xVETDGI8lsjyrYqmHHkiH5DFgJWm
7JPplknaY6cTkI1HHz5KD2HFZdWQY7vDg9xuzhu5GH4FuvoL8doRpuvZjaFL7OPm0a8tsowdR+kG
PWOpsVZ1GgR2l9954ngYkPBKr0k3QsVAdjnT6317Hg/SJsbJpvubO/WDEQY/oQy8C2XrgCSAFiZS
8c4LFPzTEN0zsjCDLwMo15ykjH60oDUKxhAerGWFT6rAi7tV8oQaAmiwM+Mi6+IvZOTJ0ar1lYGd
wwpYFqBKDI3UMdloyvs69Mh+pBpT2NKey/G6LCoNuScHv84dyckr9F5W9bshgREZqPs1mmQ6EEaA
mOT7ssnFdZ6p3+tBeClMCfXFvLphMKLrBwF9ajiwxGgtk+6qzoNuAf4u6nE/yQBViwnxuCjRnkTM
r64xyDvrt1RJzLUuldDEx4yefs6ZnokgHyrvW6CnxcZHrYZIi7x7WdcHF09gOwDt6JDlvNYxhLQL
sj9uoeYnc/xNLoI76CXXGGf3a7Gu4U0Uev1Glw2Rtol8bdXiWVVKYeiErXkTupbDklZtZEgiDMw9
8GKGRs0fXL4NmiqQcXiQJQw32A6t3os3pvQaaj4ZJRRbBku4zVqfoi/0ViGs7axlJwG3tEJxAAx/
TO2/iHu83EVKiBTm3sLBqlBXMaw9suxOJLa3kZgODqmtR1Rm7jrKdDls7Z3OUdeqctR4SwDUcik/
C6moboDeP0XcatAdA2krUZ2pspcQL0dbhh7ANqoTvAvdouQd7WNdBz04hBxFYnldCgEu8jq1KI9E
i50U7a3Vpo8AWm9AA8YEQvscDSxxtM1CzjIfxKX/1+t9vKzXy2HuE8PrH/5Mj69B+/qHwO/Hf/i3
bJkko00mGpqI5xeC8qYB5fffcr2gm/4FbRGRHYV/T2mPRv4jWibr/1JMlNfHX4oOWRiho/+olsni
vzRTAwEEfxfjZDji/yfRMniE/+WaCyO7VjXRH5lwzGMRyRqdkuapvXPlbbAFcd+9xg+feuErJvvM
w0eVpk/kti5wLTdA8+qEC58PsqICA7dtMct9y9oFouSf8in/ff+JbArpua53E95fqO4E4VvVLKh8
S+MDvugYaRQ3/vTuhQU3M1R495EVq9jn2D7jsNqtDfCKJObxdUkWyc4zTU14q+c88JAm5RtAccLm
5ETXAJ4B4YkjzcqC4aQsdJb0pzzW//aWNDJoP31Ul3MtMVs+qgAv/djcxjAhSebfVD/Km+ZH+fPy
sM+MyZSzyqWDOkrM9/QRxj7JNdmWyw+eSPf89/0nrPlYCjHr5CB1at/BmkmKHVxRB1buZRVlUrs4
+L/r3eWm/tSw/m9L47d97imzaAHU0hICTIO5r6/17/JjAWDrVft+uQXpT5mH/zYx/vxTE1EusKxD
mvBeu7fkLXpX38s74T7QAIduzbfqJC20NPctkzUupG3XBj0NRcUKlOqjcC/eoPwnbNMFzbm5AZ+s
cy2VUnIyNOBrMnTeu1ZcCCCzfTRZ3oDcU/1cpucTD06vqXvrmgOepOY6/94/qhAE4Op88xa+40/S
9f+OiDh24KcRSUVQaojsR6chgAeGQC4umAlLpR3uL4/5OE+/CCriZKVLMCkbgKznEyDqZAuZLrXP
yEUedJSo7L9rYrLEY2BVrqH6NOFBNLV+xMbaQhbk7x4+YaNbeWqIos/7G9ZN5B5xn6SEUSxFp5mQ
K05Wdym2CK/rvHryJiBA1yAvvTp/k9+MO/eFuvLlTxj74ashmCxsP1QQ+B0i4vpb8yj9zN7dF+sv
NyNR+XP+wFenKKSE51PV69qqb7pvGNItbEgza+xDKOPT3BRRJsFfm2efrTcK9LL7eLk/5ub8ZO0q
YS1QnvLOp7D1KKpbkJuQIrBWfhfjTdHFm8vNjDP8q26fLGSLRGJC9eN8ssDHPxK0AQoZZP45xBYL
I/t1E/hM/dn7ST4IsdAysgIUA/QBNuKtlVxlr9XCCEhfDwGs/T8baLI08MVx9ZIBjK/L1+xWuIcV
pfzgevzd3NnuGvHWy931dchGne7PpioBY2njI1C8ox96rR+19+yEIM/28uO/XgQcIiePJy3478fX
PH7Yhc/6xr+7/Oi5TposYjdGiRET5vMpl9S3LGOrRm/j8qO/nqrjgfeP8Nx7Qd9KGv1fsClrwmMJ
otdEoCIlg3q5hbmXnyxguUKErPekCJRIufKheJbS+vKTZ3Yy1K3+fHm/deX+DPX+5AuRiz1Z7IHM
s/LvZYl7kdbn4OLjQVvrFcLgZ/WMh2NS1FdBLceHlArfARkBd+ldvg602uhC8nmf0+s6PSMnH55w
DI+uxachXhWgvu66JyLA302xUaP5cxtoxySlf26NYwK9Wo4KAz26qkcypVxHXvWgFDC5L3ftzGTW
JxHMovgDYbs3jq5VbeschZ0o+33uMEPE8nPQkoWJPRdeJs2oeplWSjbODZKy8LpfvCcSHxHo1KXZ
Ny6Rf8ZI/Hr/7LKaIYbAYUXYj4721dQyw1e/XZKanHl/cxIe67NaCFnC07sMsYnutVZuXeG9NF+H
TkcNbumIMHPHwI74z68ofRT08jOn/6y2DdQpVZukLh5D9Zv7Uo6QSLsxF0Z+JiCY44z4tCcaLpC1
RJDiUxpS8YvPwbpG2sBJ8pG0TBX68vya67hJsERVqVTkllbUk6eBYl7jFRbdjq4EqXO5hZmwY44T
4tN3AJJpmiahhbp69qsIx6vj5QfPDsYkZCZ664J/5cn9XUixZVjpv+Nsg2JXeAZLisOGXaQL2+/M
7DUnQUUrm9JVEpgLwHLs2ngVkPw2F75jroMmwWQIcyEPDTaTqgWWHb8b/YKQ79wMmixqQ+qpoEUx
sCTK/2JHvhG9APWAScblAZh7/j+WtD80eo4LQ12EkLcOBZVBSh+lvBQzZhr48GD6NHV8iVuqHtTR
qeoQDSmkws6QBBXy87WWyM+XP2Lm2q0ZkyWNrlBWmGEQwdErqKpHmd/fS3hj3xueH4zSjEiEeFa/
Ky1IyDVby7p28TqLKlPYYdbaXl1+j5lZoE+WSR4LZ1Ut4hDcuhk9NZWPWgdXnf3lp8/MX32yVDLY
xVmipSBxc8gBiEqT0c0lKi8hAdNbiCUz5zpjErESAXj34Of40MgOSHURCOlomLdSKGXWK9jPf/Ut
xjhbPs0KzW+w6xsPG5X87OVHIwA0tjAIM900ZjE/P3qApiK0iNScvLjE5fiuVX6l9cPl157ZyY3J
EPjYCZF6T9JT5ZIurCtJpczTxltPsL6LoXZeZ0Zh/l24MibhqkJRMevQUjqJZe+i8OOLxIDKu9Ha
WF1oYiaHqBmTsNWjh9/0ZyYsdVCcm0IqZZYdj+zLVS0cXATn8oUBn5tXkzimQb8OIN6FpwZNjmZb
/Oqo3cDGdFE/sZvfl4dnbugnwSzDpDKLUeA56T4VCmUbG2BtlnwLZr5AH3/+acriu4UhsT4u7rHC
CENypWLJCREfaSG4MwufMNfKJJK1hlYJEoXrU/yswXmhLopOvOTAEyDBYCQLozHTUfpklWMUgWxd
UnC+dq/P9W2lHBp1KQU6d3afLG3EqKVz6FUhLub4Ypd35+DZ6K6EvllH5Qtuk7gLQWRMFzbeuS+Z
DDl6LDBfz0F/VBGUDsDVNC0Q6/79ryaUNhnzrEfH8WwoA7J7JXKLyElT9jdac2EYZg5u2Bn+MaWQ
d9WyIpe7oycdILfBK1IFRFSvUkSYB+fvPmEy1MArPY+EYnf0y8eqfAiMt8FbmKtzrz8ZaV2tOy/E
EPBooSck2o28NtHov0dzA2DH5bef2VG1cdg/LbquMcxBTumhJvpxzvYR9fO/e/AkkiOR3inQjTqw
IOmqih6q/vHyg8eP/+KOpE3Cdq01UuyOnaKfHVHZ9JKj45q2ZHs893T5z/4QdEUP0RDsj0J+iqKt
3JFfgLv9d1unNgnSaEV3noUs79FV7tzyxkNEPHy73C0z61SbrFMlQVih6vTu2BulLUY4JZbxLoub
hWPyzOPVyUKNEzhiNf5sx74+CpwxURyzupe/evWpDUMjtRHO4VhlS9EPkZRgDo+8ff67Z09WJ+Bi
Ne0U3tuEz51Hwqo3ucMVC2t/5riiThao4SJe30HuPDYtKhHwIn8A79xKmXWjDRl+uem3y18xd474
EJP+tEyVIvURAheZ9KOidx0ibKDo+o0H/0M3UhzilWs3yMk4u6h6qYW/cH6Z+77JIjaNuhhU2e+P
IpJ3unJwARzD2l+l7pMQyQuNzCXG1MmKDgpNBzBGK74SBduqClQbbkMDW4zjxYDewsmFcnzUMz+6
dnvfOyZG3dtmgPIHBLDEDuuoW5jmyszxQJ2sf8OIzVT36/44ACTeD1EBrgbCUfcTBQ711CYeKHwy
C+sOXtYaP8fweyIO3poCeuCohRw6OPUi4Qc3HmCQDGun97qdj8Ck0zUDsi1y0X1vcxU9DT/UbmIf
DS83yko7U1PR0Su03Aat9Q5nTqNoaSXdRkmt4eTlifldlXO0Cj0hi78FYGOhG1rGERkeuNy9Flf3
fR8jjeaq8b2Rh+n75Zn39Rak6pMdVG9khM5iTz568mMQ/iybV8XcnBsE3mFlG8n95VZmEuvq9LxU
JRb6HWdBOloPAohB8ErX+JTYVrHSX0Qn3SO0cfN3hV0kQ/8M8TiYJmEk05YCxygMtnBYVlJ5FXfo
RpT42aBQm0gLu+Bc2JwEfEXskUg6Z8MRhOB2EF+VXrbNYSHkz93KpzZzwtBHot4OwzGXkPRtVVvt
n2LUBGrLgDj5XezBFLtbiV48x/Kq7hZi6lxO6WPxfIpGfSdXmQCk+pj3N4EcrDX1pTsnNrh6DJXv
Mh3RnF9mlKwgKizMj3Fsvtj0lck0zEQrs7KOFqnFxtfJo3lHFHKP1l1ju0eElLbJOr4RHt2lM/Y4
Pl+1N9k2cH6UUeOgPe+6fw5v02c013YKALHX6CbbXv6ouW+azEOXrcKqEfM8IrxwtjW1RZa417KN
l0buOo/lu8vNyHPfMjni5XXc+3Wdi0fjAXR0tgof23f1ubtDwvM6ANqM3sNGuu0PyQlcG0IzTnJa
uqt8HT3wJ/lzqQ1ZlXWo2YvH7ljfnzfeXt+Vt0uHqblNUZnsG5qrwyvvQvEIa/uASM9dNODnoeXr
Gpw9XNa1FdR3rtD9BrH3cLkz5z5osj1YOoQXS7AGtMwK+SqofoI5HBkwcuPoPrarHtwXGPGd9Xfx
Q5nED0zsoiItquFYyeFGcOUbJTKOcacuTMGZ8KRMDo2mWCcYE0TsdgArkuYajTiUbZfKserMzJMn
h0YJnpAknXk87FAnurppNsIRVxXmXXRq9toGNQM73qMIZLdr/B1WCGVtOvs6dxCHuMs3D/EKRbf1
AxSM68N5TQS7EjaXx3Hmw6dGAYmAk8Gghqw9hFeTuvlpht512cd/d86XJ+FDNwLRTYpzfzQbBNfl
+L1yQbAG2cIpZe7tJ5GjsOCOVshXHNv62Po9TI1r1a0XptzMFJ/6bZSQD2FXecMx9a1tyOGiyB9i
9E0CANGifJOo3/9uCCaxoayAKg+9wE0LiVvF+lF67dpq95cfPhf05ElssMzgXNUDX2FugytNXokn
fJ530VUd2MmttKvWw6v5Rlx60r9Vp/ZBPpa7yy3PRPUpnLLr06TBo4kIUb4NUuWkscLO+5L63UII
mgt7H5/8efdl5vqlzKeViDfXsuhgdGwW5krV3738EUx3BCeue7z8OTPnYXkSIVJXMjrTIgA1AwqA
rrlpYLuHV1i5BVrpZNUvDUT/5aZmem6Kt0SJxkiNvBiOyCl468SE6qS7ob7Pwqw7SBFGiZfbkWaW
jzTO/E8d2JZMuyFohqNb3LdoAOa5ndWvAlO9XUfWEVKIW6KehMK6epCPgZhsfNyiLjf+0XFfnCym
AEwEqM++aXEi1Lfutn5O9sUR7rmd7dwH6wll9YO5ycCR+Cd3LezDhVbnTmxTQCYBKU3cJmUf6c4q
cpuYJQhhT202jIWViebQVePX+soqM/QAYSB9ywLRQ3Yxa+8XvntceP/8bnVaulFRT8SXlFN3cF3t
1QMmMI/Z0TzEtsAv1D9W6PesjAMH/b33iGTqFaalSwM+Ttav2p6EGtlDq6JAtPmobKKduP5tbJu1
tRX22kIDytczSp3CKVwkLWDH0QC1Me86eFY2+T12JAe0pHZI5e7xFX8930pX+qp6Fk76bboNnjq7
ebYOOHZee3bktBtcd7b5Pn1YKm98vXLVKfxCjxsrLgbeSTJb2zBu4vS9i+Fy1bdy+VMvXvRzv7Bw
575+ckhBVcg1skqTjh51LIlavxH/hnSxsB/JX8cFVZ+EINdAj08MdemYPxsIU1/X1+5zfgpvonyF
J+RjsSuPwyHYozH6Xu4grR3kjbetnerJ34oL+/lMX07T1F3Xwq488wopCB5HK8ps1VXyy5AAXbNM
b4tExGhL0q+yLny+vGDGufnPOatM64Ro+ELtNxWmVGt+w297HZybu8uP/oio/3y29hEYPwXAwOKC
mzTEoNr2diJrrV1DUd/g0WJD7t/7r5INctQu7Ha1sELmrqofF/9PTZa1gFJLTZPmFqUoG0nVFdf7
rewoB2+zdKr7CGdffdgYfD610pnnmmo4Wwi6JdfWJrVR8SS8FOz30vpd+BVs/EOyFFO/jir4a//Z
WO6JQCeh/h8HlOlt4bXeNOvYkb/pBO6FgZprYrKy9AbFGOTS+yNuem342Og/Qg3gZHUlSxraN3fn
7KFp1YWF9mFZ/FXvTRZaYiQWqtsa6gKbzjHXoa2tGgeiuwOLz6kcbG9Xui2sXKdaIfK5P6/0ve5s
o31go/V/YNdaIVm/cDORv57/CAL+2btY5g1D3OgkBY/lujq29+Up37ZIvl+FTrJDmeElvw13yJzZ
9UreUsxzUH7kHnu55+f6YorTttoGSGzC4Mbr/Ie4Nr+/lfvW2Usr/XkTH4yrcHNeEQTW5i5Z3Yos
Ftl5Q2l0C2H+Z/QTB+Nfl19kvDF8MSbi5CYRNoJgdBpjEtevQ7pPQ91uNNzkuOjmS5CErwOsJo4/
/7RqELoyIs9X+qPOMaCD2XsjBafM/X35C+aePu4an57eJ6aAmAWpoEpBrFF/7KuQG/KtMCxBHeYO
N+I4hT61kKKHLbkS7x+HuLzX5xtP051zgQgGl+c1qk64gQO5ieXiGYW2N13Q/u4eNkV7a/rgx924
YM6jc44Qc4lGB/G74CM4fbnzvt5atSnmG4VJ0zUtic4LjrF/Jwv5aHW88PCvdzVNnESXRLRKpHYF
qlFigzufwu6KS4JyLItRrbF0m+46MM667WpkEJsmSBbW9tczQpliU2IXqy+sRNnQ6w4N+LTeV2W0
qTAyzGMSUpd77uuFo0wT+ejOx15kDNJRP1D4sYe77pQuXPE+8hf/XJTKR77j04SzAqBOiFVLR/ng
/Ui3+mHYqNif29aDt3Od/ju69af61Kx0J0dz9V7AqWUFq/7EvWmT7mo7RHxlYXV93Cu/epdJ0HZD
o1GlbHyXfuXfeg+9fb6JDrpjvMSvzTf5hXoaNpQ2ukn2GX818KoOrhQQsy9388el6Yv2p7ngQlIj
09dy6RhfWy8JtGXQJkdafHad3MZY/OhutLW6cUUsQeyl1N/M4E7TwQEqXSRt+OgohKmNEWpzGhAt
y837LFw48s2dWMRJxxatpUdRSuXDPQkPyf5n6Nz2b40t2cnaWzoVff0diM3+GbmgY0fdMLbR2uoW
Zykmqu9wCFuBzbTRBV1xYHm6PFAzOxpykH+2JfhSaSCtJh01smrIvG2fpY23q9cUDG2fWou/QaBj
9Vsi9cbFfg1jf5vjUfTUrbOtZJd7f/Vw+U1mpow6pTZkOfKvvTLeTG6GY7vWt0hY3eS25OCjtceX
y273KCbeZqdwibcxfuM/J6k6ZTtIFtJ7xdhi4cT3/ftAMj9b+86tvpLs3EGqx8F4b+U5xVKDYwj9
qsHJpod4kN9gF0U9C4fUx+4Bm+9vwm/dWknISZPOvNyTM8kEdcqHMAqh84qGZsI9Zo/dkWTGtts0
e8UpT4g4nzeoeiD7ffD2/a20Pnd2/HOh5bkenZy0TYhsetzRcuNE6/hgbeR1uj1vsk3imNvB0R2k
/e77fXWlOvkRK7hTxWVMu+23P8DwLUzpr/cvFCP/nNFwmVFTlXiHQfkd1DedjgO4BeLtxkCRut+l
Qr1w1B9H7avRnGyUqVXoajdWDLPgSa8pf7dXjTgsRdC5uTIJNF6EBiSCTMwV61Usf5uNt241jpzD
LSJHsfVTijl7l2jXoAR1efRmUojqlAlQCYh/yGMyRrlxnzKnfpV2/XfkKpLrJUrGB2rviz6bkgDk
XkJgtiC0DRtro+yiA6YbR85HK3/jboXVo8kmodr6ge2Z0IPjnbcS7MRBo/CAUo6DB7XjrtCG3kU7
FElWY1hExsqR7MBGzX/1qnDyr7Znm133pmVFnbdsbUecmdCg3Zpra4/B1a6+8teUq9dL9L6Z3Vad
8g3wqiwidZxyBbGzOdbrejsQSqKtSAEDm7dTcR3cqi+FDRN2i1elHWwWhuzrQ5Nqjj//dOaAM0SS
YUzneM/pa3s/7Nv37mjssFx6Sx8hi2yG5/rh/PtyazOre0pHcGXU33zkiY5k0FdWfl9XqZ1kGzf9
GSuYStb90kSca2hydA+EXKkynYbybhcre/D9Ln51xUMobaIGYTycVUBFiw3c+/N1792bXOqVvVTt
RW2Xh0vDOrseJtFMFsUUDT5eA8V+oXB027pH+wkd8XV4ChY2+7kBnESr7Bz4mHWwIIxY3ElZ8CMA
zoxphKM01svlYZs5ToxSEZ/nCN54naeOn9HGD1n3rAsPPZ7vpXvl9/vLLcykjtAK+7MJJcZ5EqlR
idSRtjnf5Ft0KNfRun7y1t+4Bm+7rboRN9KhvFqai8pMx00JDlVfhqY+Zm/xpUZXcjts8AVwEGRc
F/t4Hd+fndL2NuVat7WdsgFCug7Zhdjbi1fZSTcYWN5op+6K0iKydo64MJwfCfsvAtyUEtHK4n92
n2pDIpI9r9wSth4DG5cfwhRZUEfY/PLXlzt+Zmin6cDQks3BKugE7DzHNN2qWi+dIuZm//Q+5tfB
oEtIduPUdp0a11KycZHMi5t91OurUgXSeh9VSzfamU17yh5oBJwRkvHIoh+043BFeXQd7oaTsYQU
mdmrpwyCWGkkrsw839wqzoDxsLFBGtxWDkCJbiInOfjrxbT/3LdMwgaum/iV/vsQJK6TDSCHZww5
D+gDH7N9sIM4sla3CNZF6/JZYhPr3tOje4Nn0bFbV9sddKy97BhbeUMJd93u/L23MRYW6tyrTaKN
3Iq1LkPlPpp3kvOIsvoNkqDrpdrCXE7emEQazy171Jl4PHAm7r+P9wO7c7e6xwyGXKG0ucGZ78az
0dvmbF2unz3HtZc4f3NgMWMSg0QlIzUxxqCUgl18jfycvdfu1rJzXj8s9d8HBOKL5T1lI+gmMub6
eDWrHHSYVuFW3qJ36wTrEEO3XesEtrHWyQciHrhSyYhG9u/vT54TbVDYuNIx99pdXvgz0W8KYbc6
7awHlklP6w/nEg+atez+CqxgIa7MLBdtjDefjhWIOCdBp/D4IVRXyA3jPv3UYtRw+eXnnj45tGh4
flaeYUhHQbs3ix+BeJujm3P52TNZGDJGf746rgSQ/Rserr0F9/I1gq8bmYHao7nurpNHBWHzR+2E
K8IKBzwHi0XK1VTbSMmw+k7pRtgKh3AhEzhTecCL8s+XUYJwwKCbfmzf0SM5cRtTXsJb/OWHbYem
2rtyyO6La/9Ov7/89XOX6CkM3mi8cyB148C9CS/DI07qFTWbX+Eme8U9V73J8LAaVv1eeWj36s/8
2+VmP/ATXywLbRJXAOOeh8Ck02+ah/S+Gotw5dP5pnXi/fBuHbyHZNvoK/kqXUdQTSmA5jfZ01Li
bSbTq2qTsFMJYWQUH0Mu4X+ykk/efbaJTuqD+AJ9XXq+/JFzs3YSX3Cap65TqdLRMH5KORYGxhu0
vYVpO/PwKZA+xQO06w0eDixlHT0GCwPzAan7YmCmIPpzX6qC0fPc+oAHEHNBFneoF0bXSAkiOX7f
XNVb6UpGw0g4BbeCo94Vb+WV/yO7YxOCzK5vNG0jvlSH+FTcdGv3Sl0qL3zAUb96tUmMOSe6hxIK
r8aEOfohknQ73wXGGTx7V/Jt/CNXVxT97fZG/OZ+Mw4V9K/sOdhr9227QwcLI1g8pUjv6XZw6t6V
53O5yg7mT3Sv2286GolX/t0ScGsu7E8R/VpTtlWoKNIx2Vsv501D2lLGd2QboVmIrVK2E7iBklnB
TQpVxHu0+qkFe989XBuxvrhS1mXu5BVl/x52imEbTnCj3F6elnMnzikJAHFCDIBLqtD9GkFBe1j5
tmifN9oWcUrnt2KXNyOUc2njmYFQqeokpAl9UJpdRnPGKlgH3G/xKt7oq3ajO7e4ZdnNGgMmRz80
DuH2tJQTnctpqZNDVd5aedVhZQ5ABtHIfbAmbbwaK48DVUf/9fVV3A3rYT0emLKFs/zcmpwEtUJO
c609M0Gr+HuC5FCQ+5vz4nFlZgefVguMNswzF23aY57Z0gbnzj0bON6+99Z1cmXdyU5zarbYtVUL
XyONPfXVepvEr0z3RaluyY5LbygHZ5kj/PRghj/gp1Bv4zfRtYd2vUhNmTlpTgsAXZvG57KntWLT
OP062oVE5GrX/BTW6v4tvB8zx+etfCWgb7sQQ2cQXOo0/4+/SjtkBl2Kz+ij58nPWa38zkcH5iZ/
wMbiWmsxQ8CPRW3ztXce7uMyXHtFdQqj/j401L9SC1NHacjPhycdl8+0DipyMgPGoB7MJdRskWxc
6ZX+t586OUKpcesj1VNLR3Xbr8vr7kq6Ch9wRnOkg77Bz86z+6ulwtzcklcmR6pAxd7QGxtrNumh
2xU3OF4fEFbdCNfNVXNVrVOnvTF3CKMfEDpqryhkLcS2mTn7D6R4JeihmzKiEEBu0tf80D55d8b6
/Gq+DM/Nj2hhm5xZ6VPI+OB7SauYCdciuV0nEuf1lAN8uoSdHQf+i5X3UXv5dJrGpUaQcyHjvAu+
C1ihED6Y1jPWJ024pKozO/f/h7MrWZKTZ7ZPpAhAgNCWseaunt3eEHbbZhCjmHn6e8pxF23+pon4
trVApSFTqcyT5yxioJ6MZq7GGENeKRqlAG3F0zP6zh6K3XjQ3ukPq4Xi5SZ0cG3FFs7E7LLMGOsS
3iu6NyB3abRQLFe3LPl2l3yyYEuEuDlrPTHjmyGTi4XUbd9voVnWAuQlxFuVyZgaIC5GbY2A2732
IEixg19HlWnyqyBx36AC5ozeVn5vJZW5xHxXQ9okNcFCcRvaAJdkb9nkGj58bR9rH194Ad6B+CqE
8hqQ9AhM7KfWrk9bLcBr+Z8l4lu3SGdkCj7eImEyXSJUH9Pd6Gm43b/+96sj3Lb/g11APzGaptvf
h6Qa7vIoSH1tDyxPYG2sz1pifon3BsCjqfPbbusBkPanbA8yatdyZ4cjToGoLISakIAxbeVYPWc7
4SqvWwHL6uS0fyc3IfQWqqrcJhfei93NUSbIN43nYcNprW3+wuJBCgVwzqhif1QNcPYhAxf8hIdX
yWjjh2bR3A1GbnxTTJ1vJB1WHlp4//87J530szqVPYKwe/FAX1Gzsauz4iJasX99fSY+9yt0mUie
2oJBBgkj3MwS9YuNf77yQKXLbLHGam5VPb6r+i+9jwmc2yfoNj4kZ+MnkC778hTvyj0o5BERBZGT
XtTNrNgKZIAuU8INuM4hjYR4QFQWJLhm7QKdDSjZ06AddX8IcfxC6hoEickGBZVZnkJcRV+v5+ox
XDhqlrBhgBgG0iHU4+VTGQDDUxh2dRzTQ3yMNxIdn2+b/rcu8MGSx4LOUHfEKHSovKrmkH6w9hAj
dr6exZod//XmH75fC20UoQZjyvY3pY/7dp8f6Ou461xxkl67q3aTC/3VQ/YD8qE7JWBPWxm/tefV
398/Di1BcVTf7Lh8mU/iO3WhMZ/57DwH4WMFxd99hifopQ2Sty1KzBUz0/9mkz4MKZTKiufbnvUQ
8LjJCkzgeyYzhO/Ve60+leIh5q9lnjp0fv56gVd8yRL6KwhvIjYiwuum3I5jxR4ogYL7gwqhtR6I
Qg4++a9HWjspC58fDno/5LeRCMdGEujJmN9V1PS+/vrtK58EDn/fPh9WTsvbVHQhvs7Iz75/SRnd
+PDqMVi486weMmGVA46BB/Xy/hu70w7iAYrIvtjP98A1PbaXJrGrH6X/9VTWamp/T8eHuYzRyNKo
w4ijr7x0L90lOtAL8pau4ZWn9EBc+m4ChFM8KO4Wl+xaDv2vF/kwZmnMkLWCcgLW76z+NM4DuutS
GxKi9xASbnzL5yd0XG9gqVYO3RLLOxk9KkkKBpu8GjSWNjRAgFb5vZULXTkLS6xuCcE+i6QZUmo8
9BOpQGIi23jhrRziJfwWLMrQ5mkifJqW0OTqbC5e6Xj/9cavvJyXuNvQjEbFEkQ59Z0DiQ6oJveH
ct8mTnndWvm1/3/7/cM287AeLJA/o1M7rBA0vEwEyLJ8K3pfee4sgbeqNveJAc23W1/Ns36V53rz
Kbp2nS2xtYyLhEB+E98+sYfw1L+Wp9JXfkZ/tnqT11L2S2ytGilTXNVY/vluvAt/QAEHXNxX83l4
iNBNbKvBKGxQSIJEy/z59YavrdciqlJ6oSu1ijmhTjH8yR77Q5g5W3oFax9f3P96JJUxFvi4ed9d
4hfk6cjb13/7c/OlS5Qii9K5UxR8ud3fos5nNch23c9NqrrPzZcugYmhoZZVlnPlpBWPIX3Pyi0K
5c8PPzQ0/j380M/KYlLhf0Nt82d2jDeflrf9+t/Lhy7hhCb478CImKgn5SV+orsW0cnoNWArPwt7
s2Xv87Qh5QvTnZq5jiXIjoCwQwofgH+whIS/lCtr7PkwgwjkHa0gzSu0qQ+QhflvO724s8vG7FgD
1r2TfhOVz8PUFX19npvhkVbNgwxbaGGCH+PrwVYMkHL67/5AOZib7JZtugFRQcp1YD7YI44J8tmt
Q96UY3vfBpuUx5/bB1SR/x0tk1xNjQK3RLzXvfqZHdm3cS8gQWqbNaqD4JqLj/VdNuwspCG2ehM+
d/GULyw+rrRZB2kOgiCLOGbX+r0UXg+BWAhcydawRwgKtf3T1wu6dmIWHiCHBKPeTahd6NWlS/y+
easUajf96H79/ZWqP13CBlG6sgb0niN4BNgG7OoHLRBI8oZP1bE7obbqTF7st4f4Yu6GXbcjbuJy
VwcKbksxY8VVLEGFRQ6tblARwce10ul7zdkk1//LqPCJTS+RfWXeSz4IfBo6xUBCG+jySQ7tU3Fl
R4CcDsY9sIl3DZA3pQ1cGrqdTD9xY8BxgF55sY6NB/LO/VbNYG2ei3QPI7ThVTbhFZSVtoXTKIyN
gGalrwrtXP+aQUtAWlWyEZDhE7qBfTBVlA/M5wAvyuPgj3b1hGAHWRPzOv6J3sYfyV2TOvKluX59
hlas0LrN+ENAUtVdyJpmUE/h4KIoMXGn7R4guYvm668HWFu6hVPplLo12hxLJ9rnVi/tZnz/+sNr
/3zhPyZiEskJFs6S70Cw27V8svQdJPt4tpW7WDHgJTYKWsDtrEkDDtHVn+e99qwIOw/CK329kdyg
RISe5QnYMn2XYqMO6S1/EXwvEJ9sJbBXrswlemoIkWxKb6VamuQQZT612Ssptu7jlThiSbgqpn4u
zQIfZ8TyJgZVdIAUhkwLCstyzUQeZ67+NwA+XRKv9pFqEWXEY75ClwHY365QrbyiPdk8ts+b7aa3
rf/EZyxRUF1hGXF7S1aYBb83EhM0AnLH+PhbkeKSxZFmiyiv7UjIO3Wagpokfj7y/2ZJSxQUmN7S
URkwOCjW5aNiOCG39Z8d27CjlZOwxD8lICnTiAUGJJJ+pz2Er1CQ6Tb6FlaCe7pkFYP2pmYUAJee
oAdrhG7+3B/oQfUQio9Imn9tryvGZC6iP1IwFmkcYWUORfvWgNg5030wx+1Hrm9hkNYWaeGn00JV
ckUXCAShYijyNyZjWxm2Mno3l/XJ8VpSJoSygQJziooCIGhe89Cd8/Pv1kZvtmvt+nO8ZSprwyxc
cjdmKWEgn0fRr/eZLexqr+7yfeqHPvIc/Jo5X2/ISkUGYnb/+n7Nkm2slzEyK+Ajc3Dz6C/F0Tol
aCG+Zdm4kwSzF3sCYgFvbOPtsnIdLFkQWM2GpNGQemhphJ79i8Uevp7N2tYvIrsOnF0hiB6hXT5C
YJn/IkgQxMaGgaz960UkN2gVMaEAg1zu+ErItyJ+/PpPr0ADIBn47xZMk4L3eoFi/XAY76yDOIdg
aYOITYZjpbzy67SxOitx7xK1mDUzN6pbV6LiyEfz8Ls/FIc+SIOvp7Gy9kvQooxNkigD7vioN4M8
NzzL6k7xsFVDWF2lhVkXdU9abuLfA1QeVCf0nxzppXeAIL/1leDO/Xoafwtsnxj4EsEI3l2Vsxt+
oNhDzzMQB+JFHjj233QXAJtASW151PYsiB6zIH1mV7KPuT3hUcT3X/+DFR9pLEw/zzKezBomqinZ
sU0nB7ry3tzxR5abG0OsFUWWQMVBV7Rbde4GyNYP8JKYpG6fID0HbL6xNciKwSxhiXI2hMVGrCTZ
NXb4d6Dc6Q+AXoObYHLF3RZEYu3qWkIQATsBTuE2nQ4Ni41TO7eeJhBUOlv31kqcuSTy7WfdiKd2
hukkiadalxFqrhpECAbudUB2fr3xK/a5RCHOZIZMmYZB2sa7vRftGQXr5Crv89evB1gx0SUc0SjL
nogJA5TZIUPCsa9/x/Xz199es0/9tnQfHhExz9t6UvHxujq2+V2pAp9G3lP9OQTEyIwuWnmotKd8
2jF06TXi29fDrtSm6BIbyMuoUeDZsDPSVu9UaDEnaMZA+LKTe6DjjqhMedCQlrviBeDbQ/siA/G0
hTBeW9Db7x/mXEIYfRoihHtZdW7nX7ycbDN9+npma99euIFaanqSlJhYr/0xzD8dA+J93DJNDX/w
Eye3xPNNYRLl1YCPz4+9S47lRfOS+0ANDMMGINr7TzNYIrGKxMp7dqu8VmynEwDOyBXaQBvGsvJu
+duY9GHpMwgGQhv95iXR6lBfYPKOhXT9Rli0YopLzBXhptbmFr7e+90PHSjHG0hdOW2xjK5FXUtk
VTfHcwmaZPz7wbUMP9mp6IyFMLkNCb4RWQxtJ1PXBM1fIK7ktifTxnN2Lb+3BFuVIo3xQsLI2b5H
02cT9Kf0KTnmnuUageWrmW29Tye2Ee+vFO4gHPCvhTRz9P9BkyXsWLOHl8K3Hk0XnbRQEnHnQ+uw
J3QFo1Vk68G+UkUDLPjfIUdGlHC6kR+03/KXGqA8kEW/my51w33rKUfhbxFQrSDz6JKpUytaJSk1
rOX4DpqOTLoqitGxo3lRoN9lPnHSF3RZY2b8LJ4EOp5wLXlbl97K7bpEaRVzpozFDXIGXUi7HWa7
rrZyimufvtncB9tKG72RqXn7dPnLjDSodm1l6dcyXUtAloDs4JjqeD4VJ+0Hck04+6/tO/Vzxa5O
/bU+J89YOA9SaNfypMkd9IOzg/GmnaaNsufKTf43jfphbqTWq6Sz4JR607Tz6aljEJXPHhM0njDm
fu34ViAEdAneimK8ZjVIeAPmBt0zvz/O941PnSpoDlvN/itR4t8F/jCPCZiauDQxBL+LQa3WnOiG
ya441iVoixhm3adtqZ/iuXD6MrpUWeWkABlqRXQ2DHqy5oevl2nlhvt7pX+YglbMjZKOM76YaH9I
C0CHNYEJtCrev/7+2hItHAHEBbRIZSA6Lin1wdjjWOipGOPWzlp1A3mjrkXSfxHzHyYxDAZDfrDB
kzOT4S4LTRBVIucflFFfuNwYKsBZ49g8aD1edV2ZvDMrYru6DJtd1kaFKzsmnXlEwi2jk7iY8XyK
LcP0alordqf2tV2oce9GnVV4faKij4/0sd9UwrSrRhROxGLuIhuNtggj5odsjGunFQn4bDLCAlA+
dkE6lGwnBUXkOk+VnwiV3oOoP3wVfajtYxjk9zQOZwcYi/B5nOraHgr4zPl+Jjz1Z8nBepmMkZPX
aeZGbQaSb02x9ooS6jtSQke0HQojAB/DZOdDlaJs3hmOMmlRUKWDdMK4zfdDOEa+VfbynJeoemta
Mz1n4yCOps6qR5731E5GWX6Lq7kN8DdHMNN0ze8OiQIvTPU8kLjwAeOOAYcBXpjuiFU0kCUYNU8h
rAJLVjl4eoW7VDFL4oSzzL0hlbGvSfSpY1FAWyx47itFG+2Sqs/B+s9BRBclw3HMsv5ICsOymQEG
87EVijOHnemVVmTZvMJ/y6YS6vKEDmdonMV+Lbr0Tom1bKe3UtubOim9dqzGXVp145OOIrbD6zRx
1BlRfAtmh0ObDwCYpSnbOHgrtrOEfLVdNgrjVonXWOVE8vc0gOo93aIAWLGcJeArnQocrVuRtmvf
08i09WIneNCTDcNce68tUV19RdW5Hm/ff4AINtY9GPGQL8448tpGBm1tgW5T+2CXQk/BNXaDQXT8
kqVvrXzn6X/zkEu4VqeXrOugR3vSz2j5cZUBaQHNFf8R+kuXtIzQ2wItq4o7MvoB2hji9c5o2JHz
rG4VQFdc/N8n3Ie1YSmT0aRhgLS+G3VHGZ/ABGnHpHBkeDHT+6/d70oM/ddjfhhFDbs+lCPisEqD
JkHjGPWd1CtHVG8ZVW3KjkXbbzwGVg/UwtVHllI1BRzxaUw6WyVv07Sfm6smL5WROApp/DGyXKb9
t0zg33/xYWbhkCeyyUbwJA3C4+GJqpskMCuWt0RlJQpN6lGABpkcw4P2p3hC4e/AnMnPLnKn3pdP
hbAf0+evd2glzltitOacmFYbYR5mhfQ1DlkLtP/Xn14xvyVGa5CEW1w08ykzQZnV6W4R3efZt68/
vpZrWIK0SMJq0RogglSQCVRd8qDuCnDR9C/1PkaVm2wk+9cmcfv9wz5HRZapVGIYq33Ih7upjJwM
neYbk1ixjyVQazIpL7PmNol785C+WQHyiWd1r7ri0B+zu/yM5wIB8Vf+Sz9uRb9rO07/nVGvNsaU
oZx40ltVcYecUVem6JP6ekpr66X9+3WLcqXIJpynJLKephz3uqW4Sa5vbMfan18YucVEOzM6QLeF
0v5iQKvDH8Mh3P2XPw8q03//fDgg78oEL89ipr09NNrRoO0vonQbybe1p4+yqB8ICC9UDa+h2lNK
/RcdZeJVOF5u29+EFSXv/URv2gCCYZaNV5J2YDFVDyG4dvZxDxhcrZjS1lHldtQmV21rFiCio4Pw
k7xB22c5azYaQ1svMczMi6VVPOjDqECM1ULv7Mah/dw9oVL37yJxEM3EJcnoKafD4ETxDe3RRvKM
aITsyl7fapf8/JWmLeFneg7FHyWsKZKJFfluWtPgZGMa+VEh28cmI3lQ5Xzr9vj82GpLSFpnTb06
Jy09mXWd73JwLNmK0JkNRco6+Ppwra3bwpN0qpamSkGKs9mZ3c4ES1uQJgNxtGTSvcpStqSyPvcp
2pJ7TrbUnE3GjJOeQjqc6aze44WSf1NayGn2cWkVdt2oxsMoIsCC2iz99fX81sZd+JWiKIaJdQzo
sKgyH5kUzd2U6CkkPGNT3PcNj56Tmjcni08Tqpltu1kovRn//2YytSWCrNZjZcqoph4VZUCPvUI1
eZ6g4xXZiVHGV3WAchjUwTmS0IYEP4kdU73+bc2A2ju1igvQ+XoFVlqktSWqTCEzOFAg+HdsMbzd
VuVjZUKuoGzoLy77fXdDlWJPyqY4lBJ8dV0OijIR/UryzM/xEOxKniP+QjBZzC9DrbzTWMl3KW+2
QEa3vfhspRb+Z4jhJqK4pkcU5UjodjNXeq+REWttUKeaO1PTU+Y1RqxY+MGEmmUmaIu2B0W2J5Pq
yjMq38P9AAGCfVxiO22d6XTfEdH+yAUPLYjaRgBKm4y0b3oyTQLSBRnUW8veTL2is5otjtwVa1pC
3kZpZZqYq+nUzbnZ2aNIJ08zxuoxjBNy11G5la76m6r+ZM2W2La+EkC+QkwOcOT4dOfmh/AmE2D/
dF+anWhtJQBnumK/EgeIsF9M2ofBfuzAk5cEiRMFfyLnHSHDGcWiLRDaSuijLSFxIirmnPEBvMq2
4vycX0fw7t2Y4e8HG3QH7teH+W/h7LN5L+w5tojWEBbRUzlXBG16uXnUk0ZAdoaLh3Im0MIacYRE
TR3UfOA4EQTn3C27+jSXhhtx4ztRUupm8QRFutYCVUB6YzI2BXPTsn5W6a1A3+KlrkrjAJ0+sBYo
JXqkzAbI7lR7DIv+3mB9C1m7BIRFIj6KXnzjeQqhdurSaArGLvKqsPuTZyyxJZ9qeLZeuEYyJHaU
S3SXt/mOmJNh0z5KnbniZwqiHlLP6bmazT9xWDOnLrQtbI5q/A0VPlu1RQjRWHpkta0Gzm4oezgz
2nf23Eh7xWZzzX8WhjQLO0LGwDVFD80vND5b0qGplj7MMeQvi26Edvs85ddKcMuuUd3QkYpJjf7Q
t9o4B1NShICoss7MvS4GqxYyFDGy6gUfeydJO97alAo0Vapag1mGBe8rrzOH4Z3kNSRqp7D18yYC
HzHDRTfFMQQnSDFeuzrVRldoyKvYjIyahvwMLpCHMJvIjuNTb9Dmu0lpxvxbL2YlKGdDCxhUWSMb
8YD8bWRRDZ0gTXmPJAfuusIBQHQA4mi3oPCKPpmHSvFkpo4PsYBEJJRM0I6ZgjV9nARnQRI33StQ
grrmpRBJ37X4L8SpaNH9xtVJhFfNUQIlTVTBXiFY0J9aHYLdtaHLa9iox5GUOGuJym2LN2JXjpqx
y+cisw0wjwEVOOgF2JatpnJrCL1fFJWx+0hC0pEU+OOwb+0+VojM7Vkty5PUiiyoVF0JQIMNAjmZ
obO+NEaoehY1/GHOIScCkJEfySJ/qMqoe5jwcupsYwi7i04y4L1AsYTU3WAU8UVyHUkrWoydnUKp
4q3OsvHYpWrkkakeoOA5du6QMuvIIc77RmmIFuiZmaAuDw30jVdA3gw4Qzq0zBwcpjclBO58KHmN
tB84zfVJXhOp3/FmhHi9len2JHTpRDo99Tr02ueiBVljZgJ0zNLCIaZm2XTg56wMB4cmvXEyxaCB
OD8V1vuNNQJ0YUSRx65XQAtlklx/Y5xEYPuErOcDl+yXblTfEy1HZ1IhuR2SYnLGUHA7L+ofpDFl
j4YcCGAlA6o8vCqvOm+m42jGhQsGkdjutRxYo5oX+w5JiN0IPZTaZn0y+jpLLSdNm1+iIPyQmAaH
/hnIpGkU00DFHePVaM+xx67JAwU7+RZ2Qr8qRAFDlipyOwqB+ovpZWgZQDrDY1N3mUMMfq6G7Fdj
sIuWjtM1bironYlcP/Sd8lYUs+botwqHkaTjbmqNXxONEPyx+k5VeihVQNnNJkaqPsg6Vp0+7W9u
kHynplHt60lhrjT5vZrA7JqcCaeb0p+ZqK5RUivu1FJlXw4AlRdm1vh6pla+fsOZU7O5VDW0wsEM
id7uRn2v67TzwhL3Zcanc6nwb0pdjtj7Ut/3nXoPJZNfRUoPSQZXV8XzH8MaQB9H891osNlWqrDY
kcp8AYyA7se2Bg9N1ir2HKEHopUx2M0ZE16GJUMdir40M3oW+iZO3D7qrlFYXlSSVHCT8CdpFf6o
h3qyqZJLn6dK5cRpWOMNP78VcqxcTqpdpPb3tGWWj0QzsMK13vYB5cOlCuUjifsXneqjYw3iGpoZ
ePa6NP0B9jb0p3JxZab6MrHwUZDk0UynyhlCGnsZdtOZejoFItHjc2XkuUeM3tpn5XhAXELtCoCx
/aSp4KjV5IHPre5noaHvJzw6d6YoiTfTaHByCwybMhq7dwbI6d1EBIiWVBW9qznuztdC7RUn1KIf
WVjXRzbR+NwJ60eWoFO8i+kBwuriUgpmnIukIY6ImPANqsR+pRkPzIySxz6M4ckrEboisY5x3P2M
w+wlm8NvHIpVrtrGV6Y34WXkcX3Uhx5an1ifY53ezodS90HdGQrkA2V0N48Re63C+CinYVfE8Ol6
QqZnCFwhzawSvHskeTKz6k0LJ5Shw+T7YCmvSV7OL6o6i59dnow7VVanljQVJD8mCyamtzhsmayo
l5oJ2u2t7KHkkWKXc88OY6igw3QecB0nUHi1qdbF9jRbfishf5UjHE3o0F6twRL7lBRQaO+014jI
8jhPqvEjKSJGbAmBCjtJAdpUWH4UHWW43EEOokGeLp7cegbRZmn+iPqsd2oGjvt0euyMdicbBfyn
wglroI1F6NBRnfwCFRPbCDncAEvnRzUNO7fp+OQpihX5eT0+3qCpTtHrB33uj6ne+9pAU2cYysrL
GM6p3jyDI6UNCtZIp+IFjmLBvDEF6QMbzpEe7cpMcY16jg6mbMx3KxtGAIM1+GyZQnErrJ08KbvK
LosWt1NLAnPIJWY5/imMUkLDba48ORl3jGX3immluGInN41Nd+hrt2lQ1ysap0gmhzbtXTJbKPGY
M9gXUcE56BIoWnN2dJHeZXF5itrxlMBCmIqnCdOHb0mHPOJI6p0YoE6QRDraPocavSKy+ibJFEIO
NEExaAT1fCXtMtMuAKQ3L33PbqxBUbtrwpC+CouctWoC+yE1vQ4svfOEnqQUKEJohPtxyTyRj/Yw
wipxA4s4PWPKR5lRqP7QwU6y6IKT8VaOCoj5wmoHv/AkCJjBUuhACFM9lnVxJFFz6Gt4TKt4uQVz
mRn5IddHLx6UIsiVEB1QiYrQkIWeHFmJ0ovwa6QWS9kHkrYwLEs3r+k4zB7ioyPWhQZZKv2EVJ6W
8QPpsx30ND1gUj2rS66o4RxKHJykKbzJNA5GBBbnObrIYrhMCahjI8VVxoR6UdztUokee7B/2jJR
B5cq2rmiwwhe4ti0y5aMds8axQ6bVIC2Iawv1RiC8QnScw7ySPvMAt6Vq3ca8ho2ieagrxNQ6phQ
bo93eQO27EpCM6HZh5Vlg504aGr5t/rkWz2/TFy0bspCP7fggoYsmXd6PN5FQ9R4tMuvujlfa8iR
zHZJRWVPo/GCVl/Dqbvm5zTXxUX0A5qcOrOK7FQhkcOBI+9tS7dOSpfWDqKIGLUpNEIlWSbtrlOn
oyFa4DU0gvKMNT0WTSnteGg5yrSG7t5w1t/4qIP8llq488s0DZQx3JMk9nprqoNx0HNXUbVjQcQO
OgSTy4TIsDwUAHDUlm/Pt9qNOYGPhMmnc0MDVpv3aqs9MB66VV6A6MaYDzUrY7+7tbGGffeN1dMb
HuMJxCll5xRDcs5BrFz2mYciYvKMOwV0cikGimQz23o1CPBb9vdJJB5nUgioZQ8hs1EW2c0muj2B
c2h8RcBUWctBSFdNCOWgonYOjQxE5LJpf2iZyf24gGZBAn+gRWDX10LNIapA2JLmzTPk2Mfnep6D
LBz9iCjZG9FJFxhILDlxragORNlADNTrAGj08Ia0lPVVqAArRZrx3jSQTqNmwPp+3wzFa6izc0Ki
nZxmTKJHz77B03gXMxQjcdy8vGr8OgzJISmKPR4xaiAsdbyErfoYD/GFFiag+2Va7ys9DPHgTnXH
IhKWwlAcwVNJk62XNZp6SEnHfhkauuE6jTa7Lpz3fWEhJot2ap5f5zHt7bzKgQ/CNW1OUA0M2xje
e/L02HwpQ3pnmWPucOBHhVW9TKbpjJX+TnPjPRpQ0a/iqXA6FXGgHApkAawwtU0W36fx/KQXmT9p
qQfFp2ZvtA1arCLeI6JG+GMlxfcZZ1AUEQliowFzC1UGb9Sa0ZPmELkGVXOvHHLqFlOSeqnKUDx9
BVLuvZ/ns9IPF9l3biFyP+M1sB+ie1fi9JBN4YWE1XHOyrOKyfJG9Zp0fAhVKAXh3fBoEJ448YQ7
YY5xkUpHaY0/U0nrc2TqbhiHkztFtIViMpg8xmQPXkqyV0Ke7ZEC1fcUfR5FCgHupssVN0IIfaZd
FrmtKn8ZI3opO81NU8Mv00jziGI8TBXxyqadbCaL6rG0GuNKeOWGpnGJK4SGEdL16CGBni6aJIrB
6aF+jMtXq4+ibVC5H3A/Rn11y7hc6Uye9DkOQmVwpq7yZml64dR71tQgxKoTWzMHhH2l7k4SHZaN
ebCk8aSTNt3H0nzSM+2ENcrgeLpAFNyNx9TNWe4llPtzDWWHafDasnXaNvfx2hptlQ4N0JAA3nEW
QSbWGG2Fm44q0mBu8Wexiw/INcOBKD1CweGnrAq2S1BXt1kT0gNDohBwCbTX5aBOuyDevtPLypFJ
c6S5uJdkOPGCtk45F8Gs8vdEa//0pAlYotlGxw54sf6xivw3XBDUhdP621xmbRBP5KqO7LlTAGyP
htLnbe9Ch9LNO+oUUeSgv8I1GqgjcuLMrerRHjrEUfwr4uEZ+FhHFILaZjfaecPAQN/Mlyqufoo8
QxI9nSBqDMSD0ct7S7TCjqjeuaEGUpkKXJWi0n+XcQ6JMGC1pEnVI57POzDZ5Tbv2oeyyXbghnns
WXZR49xhYLg0GulmJH0XbMALrD5rXH7Xu/ouxRtsmsHL0SOLkDVoMbE4nGGKjlJuhgm4Pov+WjQ9
jAjdIr461dSWNHvq5+6nBQXuOys2f9JRG4GKA4rC1JASKfmDLksNqgu67o5xfBXKfGGWcVZN9Ty0
oPuPCtPXadF6oYoHFjfUQwUwCSWysqtMv2oiQpEzRfyJe7LUvlfGcCajOOe0uh/6AgU4xSmmnxJH
Im/pfdz/zinQ2P/H2bc1t6pkaf6VjnqnGhJIoKOrHgChu3yVvPd+IVy2N5cEEvJCkvz6+eRTM9VV
0xE9MREndIxla1sCMtf6bgu6TN//pZoPeBCeBu89LL+ccl7TEZ1T4jp7MsGLOHzpOX4YnPLGRf/Z
diMoAIaRd23zUFGvg3DQIhej5lhVXMxtleR5niabk7EscXWEaHZjBgo2diyEatEOa3zWdLLLBG9z
hPgh9MvUY8ZJcoTlE5P7gpUc1gGCALkG/uMSr+uDBmryHNy396n/xdA0Dt60mQZvs7rutnYAfnTu
E+Q16Oox4UnFmHtPvRR17yXqPgFl3prRPcd2yRe/+SSrfGp6ADSjzNUCHlHYz3GAdJmrTd/Qx5BF
oFIWtmVo2coEE6mtpw7Gdw9IbYCwvKe7YXbzpezySE0FrotsUdUGqDeQXHR6LnsIJn+3yGkbDBFy
cG2ypaxGL4PKrnGxyvkdC7eLVQaKaFzixBzWuU1Zu6ZrLFU2C7Hlwy0y0AhVz2athnMb4951ga/h
MnloXH6uGdtUbln4CG5KMaA3szE6V47wUW/haTkN22FEHeRcUcjulBeyfPSfEaML8b3HNkzbT69c
UGrRzRw2v6wo302FLnlB1oi/bsPuM8L/BsfPws7/iT0ObWzV//JL/dnr8KdY9Y0m/g3a+8x3yOsA
GXbeCn2gJXArPj0hwsZUYxaU9UPV2keuytSh2s08hYqrroHLD1hSphvFNs393yJor6SOX9y+Tls1
5O14m6vntp9/B+KH1Fc5EgiI30zyGLYNOsMfdv5koUoXgdG85FUITGyN4QiGEmO0TxoBlM21rep0
4nE2oue3dYK7EeJWpb/q1f+omvhshnckJx0sGut4/oS79+KNIg9tfY5I987RzmFeXXRidrgscH3B
hB7/bYVNsqiMOQY4X8a+xElwYRXp8wit/AQcSIpjQ6OdFxCMnQz+Vvm/V7rrZvXK2bUZyA8RcbAT
QMXIhBckuYqRgiaTPMTvu+6znzzdQYFQPwiPZVi391QhH4/DiYXVinw59BD54QZDxiH30pijx4G8
ew9cFL63Hdz50mg67JfV5tWs/M3MoLlFquJcVxu+Xrh9luRsECUg4ArHSahq6IzVAYPXswmZ3fK3
U75y8lSOQ46glbxCym7Lj9IEez7jb+ygOZOvURNkfq82jHxRtu4q46R4/QoXX52WAlVb+Hh/l3Ny
dtDFW/cFw03zuYt3QvyOZoEkV5SXMQbEhnOQmWV+iNEMaqKOMQS09fgetJNIEVC8JzHdV9TmJlJb
n2HEBNCYfvyYJMtCEv4WlG6RaL5rErIN/bcAs+vqUqE0XfI1MBv0q+EIx07bZZ1FZqZhT0k8H0Qf
Ylf0LARkQKDbfQPisu95QSJcwBQxOFjGoKRDS9thamQINK31tzI2Rynki7YyFfWCfN/F2ZVE7UkU
vc/A/LCkFIuJLnOIy7lbUwcN27hgAiZgGBP89DqEFhvoYKIfTfPBg3Lj+uErR8jPKD7RjuDmNVnZ
0YMU5RuFxVitMGED1F+cU+l4PzyFLlPclv6dR82ZYFBJbWmu/Gs54jIq8eG7NSrvhr9MEUbw9AmK
USyfnTpVE7nZxv4aWeFjBOs4FYhF3Kjg4Ez8R1sSXfjo1ytVAoMOceGFfpn12tv2FRSr5dOskJzu
LrGLbbe+OZD1o+Hunxr64C/j86w13PdBmNkKdHnfX3jbRdnghGA3PboZZoVLoqbzacUnegCBAHJs
mVNhRa5di4AdfVD1F9FwNIdVfRtw8ZQI5E6TRSH03p/3FHdUq9e8jmW2rmWqAQFCX0ABSM09TkWk
06mDiqnsMKnBu5j+Pqap2QSmA6I+pb5Edk/DNy7A79iZcoIJVGTl+YLzW8N/GNNHSiAqRD286nty
dBH2MdKKYh+nfyhoXAJsNU+OM8LAcAK62A58Y0tkyeseOIdOeYiS3Xe3jEW7oXrHpPlttLANDx+j
fsy60s1c72vx2zNNmu00jDvMj7zSYYv5imfTLBvgznnATqE7Z6XeyoqcnRJXiVBZMH+0NHlMugNr
bkv4jhYXIMJwDh2B8rceOjhC+qwxMq8nDGDFHMqwp2PR9kipirAIYiGUDeSZlTttSdmcOTnU7HMs
zy3MBuvQVDupHqPYg3R9P0Yyj0mXef2jrB9K3PQSEk9kIY86RQxDGvMVEjfsX0Z+JE37sQz2is3g
52hw4qLktyvGl8WFQ27Wqa9w5zPUMLF4Zz5iq/BxgxrMEg+dsRLuFd1Un0O/g6lrfn+MgAvijDY6
J94IVL/6mQR+1nBxY0HR3lGZtv50hgYYBXQP7XRz9IMeEKsvyhAhbO0FUqzzAsFRViv0gdW+SToE
+316IdpXb7qNrrdRnUPTqnI2yrGHKlgw+MpHXc+4ODolk7t5/Gxae8D8mA3zhwsGF2ZN2Tz1AcPs
DAxfLQf/BbrTn3UHEtvF6E3OwpxC2yRjjOgK6XwmjJ7GwVT7QSBXbTZBvAs892cYrNOG8eEt7isH
VOiztm+I8N4EIdtM2qWAIwzmLM33GcIc3RAI4zpr3Scv0u+udj9Kzn9OqPXTOBxeF2OCZ+ImcIc8
ztNhDrC/6Hgbsb1Fvz11hxKQfXkf6wB4ctqRccki+krWlxX3u0s2MZzWTjlsK4VwqGpwU2togav8
6mGEwJKidkTBFDHPLVgiyY+qDxO+i3XgkIKtaxjuZ4IONkswWhXRcU0T/+5HTdUJtfb8MMnIPNpm
hkolqsPuLWZT/d4EDhCXZlB+SiQ6lZI5YxGvivxMFvdxqhznLfJr/zq41lVpHDUlBzwNUL2SA/n/
kiWRf03XQH+oxgT88GkRr9N8dsVTE/8PGsf/XpJE4vv3/4tCzFUrc0Mq/VMVVodBra8Qrtz+Bw72
v6fr438RU2lZtR0GicL5AOAGgxXQQKztmmQ9d4c/aN5//1j+o/qCUaKzFR/kX/8Txx98tKKpavUv
h3995T3++8/77/yfn/nn3/jr9otf3vsv+a8/9E+/g9f9+7+bv6v3fzrYDKpRKLy+hH3+krpT36+P
v/D+k/+vT/7b1/ervNrx6y9/+uB6UPdXq0Co/unvT+0///IncjcT/Pt/ff2/P3l/A3/50ws+g/f/
6+e/3qX6y58C8mcEsLgBHLA+cX3vbt4wX/dn/PDPkRclHnRsIVKQ3Lu6ZuDwx+Op6M++l3h+FEY+
CYh3FwpIrr+fwut5gIRdH3WgG9zlRf/77/qnM/OPM/VvA+BAjntC3t/Id0rGP9jliNCEhpTe/wgv
CaIo/hcdR09b2bo98C25PIzr5O+nNT7qjmPKjS+gwHFQvA7GRCkf5TmYuuoFWPiTYN6ZVj59Sajv
nNpVoeedg02oRHxrvcAW4BFEwb0gviEakGShnoqqVPG29NvoRnjwMbM2vtSOiW4JazM+SfPKgJE9
06XdDpo/ICKzepKgMM5uk6AMI3V4C9ZR7ynU8vn3oWs0WA3ZN3nD9EOXSP82QuyfyT6YDqyl/s32
7lcbcnv5fhKO7zxyPFOEjYOhVKAGXyP822MfeDfeNPNDuPAfcSW8GxIfxqONII77fognlx+dZsUw
+3ZpNlDzrTc4LfiGO8ZD8Gvr3txw5MBAovhAAB1Qlwhoa4EDrYm9LKW2t8ShBQiO8Nkh63qt1AnR
vgmyCtb3pqm6J+LzczAqg5h7gsGeYYMxaH8cWnaIHL1mUtfRVlDSbDCYUm1VidZS4zw8+GV9o/e/
aw20s/1+34kgcHGRwT/y0cVkLMftj4bEL5PH2KNaLLmFybsX0v4qkjF4bsPxzkuTW+d5yBhZm1MZ
iQYwoXFvo51gtQ0AbX6/TwEEaUukDjaSKfMA///b3eEAacZqdlUb29vUuVEaAIc4fr9vG5CbacL1
YdAAHSvikbyKXCQ7mRLhp+ZXHHj1FXb00Xf5Lax8DACcvN33kWqTNndoAsM812/KVsONtzI+gcoD
Yg3U6UbnyD+4td9n8n4YhfEvt3LWHBaVIV9m2aG+XcdtJzp4oE3f37jXJpuwYaRoTNjdyn6btGy9
16kos1acmAlULjSPBQMUUlj0tte1jO0GVKSfu4oC8g3t1fd1BTjT43/8RNwlHphw+pi4YbgZ3X65
BtCWwMMSDJuehuYaWD8AEAME8/uw7wDsUSgyACuqPh/DUF/bqdZ7zOJ2M0Cv8xXcpDp0ArTU9yFN
+DVwfQfTSribKrdXV7kE0clCL5VqtaorCcx4IUz9/D5CkbF1AjhO3RHT3hqFAT6Ah54m1KLNVMmr
kKHJVUvqrQg/sL8PaIdvkSuTlx4NDgUs/jIMdX9NxHJI+np9/OOole9eX6pz6KHd0+w6OBLa+7If
jt+H/dJH8I3EdGfBTV7HqBYbg4kmGwtD4exFzVWVDJfaPQyoB1RzpXBt7JMSaMf3s6Qn8qQizNKd
UQ65uDCqsfMfItVeVofjMmHL8pL4n388hZL+Sdig0Bh6zZZGPvuCOK+Qvl59wDOX76PRVH6qO9c5
9G3XPPE62XoNRxich1slCtvylQ6OLeoYNxN4s/I14TgNPXDSjChdP1XU33JGoUcKoE4BBxK/lkhH
fhrx7zrjEr9OhMWvgfeTG9xZZLVFG5f0lUYN7GeUXOr7kW1xR9RiWQ7fT6oK65BKcFUpuuRlE4av
YweytF91D7IwyRcWd6+sa9tLReaX+X70/S1lx40SpnmC3YW90rWbMsg72B4TCdirbbpo0+D9tS4K
YX/t59cOf2SDedAHFFC3eKVAVzU7tECrX8qu1q8GDEha9rE5USle+qmbLrM/hHmE1XUrRNQXXoMJ
PErMsE1CQSUGeHtV+UMMRGfNjLE8HIZ8696RwWkL1dCSa3gVr2x+9uNyfXWYCVDVH6N5jV/1GExP
ABn2Ub2xToPLmZLwSjK6CNSrZolhsJpiWNFaBzjC0p9VBw50dt1DvXr+NRh7BPJOSf+7eV6GQT0v
QAABC4ktBAHtwWD88+n7oe7cBp25aWFzCfsDl81w+P4qigFOjCE7AOycjpZF0/H7Kw/r9B9f6bEi
e9fDCJf7T8A4Y/ZkbYCBduzUDQa9HqQ7MZRjJ8abM8RD637QQXKGGe+soUE6GG3qUxD8dI0AXx31
T2Ro5TG449PGM48ViIPG3oHT0gNJBWyvRyT/8ftBT6GLGZNg18BhQltTTU9aSrMXQdVuJ2TIXqHY
+FVF3bDvw05swaE8tECO3phLyo0Gd3LslF0OcwPlZD0NPoRy0lHH8P5gOKCQwIb45vfxdH9ryH+H
QR8R3xA1YJDhzNXbyNEZLNwsF15xZAMT9WWmNAHO8Va2bnKZOw11iWf0WwNFARZz1W9YU2qIqIqF
9Zicbqd5Ozfd1kCh/DD33WkWjZtBvVRnTslHk/IlsJu+A/ZXGtucVxE3Z8H0uBt6/vr9rbYN4jQk
nc15CYr+Hw/xLNx8GL16E6yN2BEyOUUbURdTofshrYGtNU3nvjd0xJTexG+ODpbv54HXX+1M1neI
T4Hyl8JuqyWh6dTeE684eBXsrv3Zp1OCDKbRkyd3eWBx0J8bbAQIdjw5pYdW2yx6Reg6xZAodDfn
yZRFQkZ51CMHQ0F8xvd0Ilc0BwYLrsSgOrfj+QyyZFfy8NgNWPzBrrs/JhNlcdC672hY3bw283Jc
/IieoHI6hmKErreekivTzwznMvViqq9mBT8QeKDaoZF7rQfIei2rzS/pqlt7tz2Df/zEzFSw38UI
2duxrZEaKsoEKxmtN4N15zTCh/GTc4TwiUHBg8KTEb2+npA5KsUDN5jYNQfQQ3Jvxpgw7T5SiY1U
QR70uiiQqqCPzBswa12vgMtE/B56mHMUyI2bzP37ioUiG/rQPihi6L5hPhIVQai/DBa2LHds/A/c
UppVmFznexkEinFm/TBCL/c3qG9za9guWTGpYwhU1hl9pqsG7lK9CoSZZ/AOo7EF6haIeoQMTq7g
06IhG83YgCJsVY5WcwuVIDQpU0m2K/yqs5dq6KxOUJqMMHDyY0Wbv8EUO0DsAUCLzki/8xKJuVNl
uG8D1W97aXKA8NHG6SSemw6do1AOdd0P0i3PXUC6J9mmiCFfUqVXvqVTX4DS+00nVWbh3D0HxP/V
yep31SxXSzFLR9M3KiBkkPd4lCDqH6wI8Cl1DzIQhdPoU0ifBsY4BJLLi62jj7rFDzqjBV0/d+d4
lfMBnFcAMB5ny1njNzOH7gPtMjN5GMIbmrCIeIVKbRVIqoxBnbU1cklsN8JKyo5RxJG+JxABz0IW
PxKQ5iK0CH1FKTADcq2XxRaxgY1u0ZBhGx+0oSTvxqAOQAEi9rrvZ2i+4gYCUeivwpi0qDFqdoGG
gf3x1ZK0INBaYlOIUPHxJA67+BLheLHrsYssA5O78exnayvkIQKQWlbSPbSBQCViy8cIQqUjlpBi
XsrCgR5kG9Eu9zGAG2Tv6OZT23pPgTFv2Am8HBAH8lha3F01iFQIuIL29MfDML6NzO8LcK38YKEF
/uPh+7AakAqIVbjK25Bh6FHfVwiD7eLhUJU7CI6DjT+1Il3AMyOZfwXDbDFWKl4h+lyBRlWuWyAs
Pp8t5oYt7scarWU2zsOPldwHxYtYPAt1WRYoFSei9QaYxXoYba51j/EFNDwZ5jvncKqry3QXmAce
+OBY9XOOtQLzzhzwvYI+CV1EOrDnpYYOIKI82FUjCCthk7qYIyBJzYotVxoRHFnZvPpGl/sIc+Pj
sfcy1QBUbRG6iZWoOSSVpyFXgoCnboa0xBIJO8+pVKPaGet3h6A8gEwA/SghuzR8hghAhe4mWMRu
Aa1SrE3wUfceAebsQKRuL+Bq3kfwaoeEmYuMy+k5YvIYhsfSY3ZTTQsGNTo0eGAtw2ajhn3Vasxp
n6GgXWrxxLDX7xfrcXy86CsoyJuumgvrQwGjIODEVoXRJ0GMbTMIAKyTks5FK9DY9abpoDNzIGNU
Pa7QAJuWq9U+WI2Td3GGAkQcZ1Dy0JmI6rHDUtzYBNyCnAj0hqq8YZhRpghlj7FcDnhdbL/r8NwM
NTt782pQl9US2z92BFg/CtBf5gJ1mJ86EDgW0ucGQHwLddkUVrlPAB4j4fIMFcYAhAoivtADTtp1
5ACR7Z3jJbkfzRqWtehDQy18XPs1hNMeGF7dEzRavbiqxMVgrxL0lR0AXwtdBgfsTe1RlMstlLMH
/HysQZLZYTNEI99492LaR1Udeq+sBuvtrtVPGjLETIhw5zXgfVajgo0bkfk4jgSOeGG7o9/c737r
RKlwJvSLa3lu5iU86jg42RJlAWmhPoCdvM+Y1MjE5YgcURp0cKm9bGBQHPLa/vBE1ezsyJNT3ZRw
DlO333hWqV3czBfWU+xKAxjH9k50rTXkvt26ZE1czXsUXG7/wPo1OX4/lMts0oi7czFW6H1rgCXZ
CC5sozAgIwfIMOMqqg/e2NFz2Sfr1rHj32BM+xHrme0dDmg00KveuqoKH9yk/tk4ZbNXA65JAusa
hn15MiMMjFVC5h2THNm99wdnwuBl5pdbRwT5SpU6VLxHrpeHMXkYuOgdhoA7RcDCi4IypksHv1SH
pNlFAbofBg1zBi3+nCVVXFih6309qAvagWGPuNjwHKyQZWCzHyC3URwIsUhVz4bnHsRXj415k2D6
w750Ilzb1XQJrUSwMif1Dsv8VBiyvDq1i5TXcYwesble/Ck4LUbrvfYDnjUi/ts89ZcxLtG61E6T
GtVnLly9z9RZioYycYiGCF73eH0cp/Y4NQ4/eYmPmCpVA1Kxhxg2iDP2xaowbtTlfN7cTUvZOus4
g8rssqKA2YJdtkdcpaqb6ovjupd2mtlusryAAgdl5ELm3OvpgEYbd4SXmHTAjbPVESQnZAn3E4qi
TA7Bb3NfM+PxCUR3cgLgy1PYFwqU79O5blZUw6R6QRvVvqyTyIyPbamWi0bDAswGhCZ0NpuRqGtv
LEkjdG5bVXeXBSqgPm7vf0K7n9Cbp4tXtQUsaJAqz0AkGgRNZNwqAaImpEX01DbUewjH4IXEhB6Z
G/9anJVlXjNA7VlDR7uC8PaYpI+da5OTZGQ/lQdPo/GtlINCcGEHO4rTaMm4qzvBC40Zpyn0kN28
sj3nYIKHEXtF/FJaRjPKUBkiQ2oo6hamauioEBQSly8rq0co89Gq4cPH4GLwlpJBGBXasT56PtRh
bTtC3kuqxxYF/7mfapQkIJKw29c5BgNCAr1ADF6Obb6Es3uq75kU7rppZOCmnrqT1CE7kTrxi0Yu
JpX1XJ3bRhaQxUwHx6BBile7U0hg2FVhd9AqEZfK9VmqglhDKzSwo+wfkilJDpEuvS0HGSc6J3iU
ejl3tCMgnHSflhXdKWAIZ+hBf9qavKsOuB4IxgY7pPkdc89s/Hn8ip0ln1c/gDw5zEgIX1wF0GuE
ARINQJTJjhXS7cRhtvNbGFNvF3nhh9dqSGxrrGwDRu8Ayh96Cf9430JGVnHvAjHCuUf6x2WFLMQj
0RNK/ldVYS4MXIep8ZbqSRv+DDhsN2FwHiwjvbNZAuddNCg0Be6oCSQ/Ln3oAYTyxx2DxhsJpQ49
9oIlWbhGUda3pZM7srmEk/O5NDa+8GX4+8MzVeClqaAMvGofPwfV6D3J4BHxwxLIaQBSJmr7i3JH
3CHA2vd+HDwOM4MrMoBosEJ8P5X11SHdnvTs5Amw8OOPWMbvWHa8zAqZY8bJo+CBegeVWU6qu00+
4n7hQGuHZCsGz+YgR64DL+FhOaKN6YrFmxGzFclrr1aI+iCxLhR0SQGk+ISV9OBXcVRoyFDFplXE
+aGGDSYLNts4aV8lDBK937gvnm5AP8UjyYgrf7ec3OYef+XoYbQw9m84cKrdBNV8H2i+YyXMNRUM
aG4EhnnymSzCER2G8NoTriPjQPdHk3BAwRrxrZUvHLxM5mrpboBl4UxRVExxoq8jsQqsVvUrKX04
7BlmpTruzg85/H2U/FpL8Fcd85AeTgxy2NrUIQmIrHlA1PJqjjXIthl2jI3sZ7nppvtcm4kD0ECC
0WL80+hPNHOWsKja+qrgYcpIia3JwWIOhRuDHAZxhXpEyvs4d5kW3VdEhxdZQnHdzhb8Oso00kek
MHMQpuj+ZALJqu3Nz76SUQZk8cyTvUeCJ5pAFNXaIyBRvU/WeyjQdV0mQMDsHt+36jI3ATAo2kUw
xUSQFXr9cJhsQFNcdPEBaTMZg2gytQ4+baOT07gO9K13nqe1vPlQ2G9hvPgBS6WfiYC2+Tqv2Uq8
agtj1c1Ynpf+/NOv248V7VcmifuwgvoyLDwBAm7L0iuc3qWQpHJ51+Z/VTEtHD4fQyckO/C6L1M8
YbhkskCkM/6SY/jcOoN3cLzkZRqCL+Ngqe/VzLKgTXKiVwdJrGhSY/x245GvlgIZ982prqMGq0Hc
FJ6wUMXH4Z7r6ij9CQIk7myh59aFg+s+Q+zQD7DnfNNQOFvDDiSxX6GTjLBIxDBl3U2fvYFohzUd
iMJqVZt6rH4ZO31qqPFSIaDZEEql0QRjqKYw6pAuwCQv3HS8qfIaBUE6MaFTK6azdUfUpgvh2Ph1
Nq5++eLS4an2vPHAPEBIMqizwdsJb6a5GDD+IvL421AnCDJs1g9WLhcXlu6MTR5ERkYXqhfDjoJf
zYBaolFALE9Soo+vu0cF8+BppP1hjcYDCMdkj8XIRTcdY360IAWhSPeZIEQUoDE8P14R9bNLwJTy
uULpaCGHhRF1E0ET65ViPUkE/1S+6N+27aJyS9kx6eDydqLBP4u53rvNFKdywIoqkklDRxO9LQEg
JNR11RbwJaRPBIIHwekFKALE32QWG+pAybB0MKfUu7iuz7jKoYaVWID7foBiHMYWlEIYAlr57Waa
Qwjv7tpcD1rRGKVmCvvcrgYl/0IbQ3JP9CTzuH8qu9nLV2euNiXpHsZKvJs28Xf3TkpDmN90Y/uk
nfhLTWF0KOfoQzRqzhQU1JsqnmwGymgJiZ/b0K5FF8KYYOMR8su5xrzKBnI0iZ+E1Yrnahgw9BF5
xgOt854x3NYj1ARk7YqhUmNBAFGmrtTbMWbYu8gYZSSR70EEsQvB88rRJON+TbK6mvOQh23uWis3
uBvrbdIHuziM3oeyJ5AbjeHR+OKtLulVcTAHEcBzaCbmp7UzcT5LvodNJYFz0AFW9CAHGDDlutSX
wUZQRuE82rHaRoP7CUo7QSU1bHUdzjiDEDO5iZzBtbMMOVksoyv8zCzAGjnhpG2WXnkFPvlHp204
kCjSPdYOJsUlXxwOR2TgYKYt5m2itJXy1ny20uIWG5weIgLtwE5h8ImuaoQ0hQ67AJMkXxrES02R
hv/I8p9wIkIeK1R4jrE3rjUAwAlwFdCDcDoCjwHMDFdPM2k446ok2JoVMtee95nD4gQg5v1eU9PG
GUl1jHezEy+HCgGC6I5lXbD+Fc07t5ArCpMUbemP20p2SE3l2BOUTY6JGdZUi9JP0TnyU+fojcc1
TTtDy0K/jEa8AG92wVux+pBAsiVbCiF86cJZBaChNctjTB49H032VE1JEcdQOSjd06JcnQbrue53
dAGIY4eJ7oAsfFW1GAtsOsWyQrR2V1pYbuK0irxu6yZIj3SCYcmrcGeha6hjyF2mqhJQyLmoZqDA
ThVb+JGu7CNoIpsh8Q82Quh5JLSG3drpZ9SLAsIv+UsMmN8zOM61g2r1Ykjyc1IMdgcnQpBj4IeH
Saej45qXgRu6tU5VqEZDHuPE/kvXBcsT8OxsHeybXSDLWR0fsiDhfhlI7lDV6FTjEoliEm08fxNa
YMYDkIRLAkmStt4E2B5EK4fupY0NjNyoCmWAGB6oyJdUtrhrh/iteQfzb9PQjegOEC7QSygiucYU
rEEmiLdT9bHC2IYhLKEKhj4VhBkkpxbKvkzBLFsuYqvcOtiVoHvSBW2x7n5Wd75sguctmrQ9D26C
9l86Xcbi9R0RcznyKfwNZp4ItIbzLoLFq4hMdfaCpAga+En0TJ6BCdjcL6EgqlkI7sEeUGcuG7/C
ReX39nPuoJBua3NSKOpipKdNoY1ywkS7KWXzXAUM/nE9PYcyGjY+WyxcqOqt5t5x6mEE95oEr8xB
VdcT3o9EzpvyYSgHJgOfKGyDHVPQehN1ZqyXBftf1J3HjuRKkkW/iA06NbfBYMjUOnPjSEntlE71
9XOie4DB9GKAAWYzm8brV/WqMiNJd7Nr9x6TZc9jzCAZPxeTJfOunppoMX5U47zXHcZP20Kf8NS5
4WzaUIN2vNi1g/3J/RB+/qdCDa+zth6IE647wjVX+Kl0NOdr+6B8iH14nchmiW5DQ/te5BnF6yXg
Jqx+m03F1iLfFPn9hOA0PgvMk3hkSArRFe7yAppPQPOgkoOZuQPXO74YNfBGsSE0vrxHB5JmVwo3
DkMF7zSm2aEDDUNxWidHsylzKGx+vm0X245YGFlv3UY8j1Lm54x900YNailLxSYLjY7APthJrrxY
ahhCw0KUyTU4rfB9lwiwAXVH6b13NsJ2kk7bpk/Cq3zhC+JMo7adcQEF5HugQJwdfdmGJNNDSEm8
sVM2jHkrrtKeZVSoquZfaVDKSsLjezvBiWriH3SyoxH4Ldnw6WqFlMUUBwKNzzvK7JgBBGDJHrvE
NsQ1zeiWlFBgqjWuEhyG9tixWovlsE6PFt+ru4JTyXAZMlq0WYlzXWAZO4Ut3VDXrhGXE1E7q71Z
QyRU3XBnJrU8YXbyBy4eM+dsMR8Y1k0HGwxcR0EZWYpSgy4iRf5YCUa1cuS1Bb2jmLZH2nFoWES7
cUb/azbbg0MCN15WuIrpvJo86SFc+IILt5rlUyHOTth692AKbqa2fmBDx7T32FvlBARLBGcstZi8
K3FxFxdPaGPU9yZDwpu2T7pNE+pjgNUqxpzqbq3kJmVBybZsEi8K2cLNpiG8ueVSPnWNZT31stg7
ooYqSQAbC9oUqmIb0hOimwvstAhPY2ZFBTPaWysgZGzRUm9cP7mZajs8FJono+Bp2M+2QaSY5IDP
pr0o87AtEZWO0bNvL+E/zdo6Ovkq2HZl8qxXCwOl3wAn8W1clNORhF1CgFFZO/T6dDuvzTWJSdCN
3LCXYI6CMLnRDsGR2tJONCfrcwU7cse6rWeRVDVuRfdTUwhGcgif3MLhdV+H82iSbliM7jStzq0q
fYijVbNVIpVbD8U/6Xjz7ZEKZgjbK5b+3Cbog33qrw/jMkcsai1uES4wEo79RTC/QcV6WlmM1oN2
el0W6jrRJuaRidF1O/A9gYbYL8vE0ja/WGnb3DlubOLObfcxCkSNoAJ8SYbmOi/rLsbf/WLKsUbH
loRGV3UyV5rd1vSLbd/mT4XZkrQy0uF29nlJqd0Do7lu1+pOvyoVXsMXcg+zbj7SMgnjNJkfwlD1
JzaIx0nuYWN1U9gIS3q54irv5DC29qzTDEsA53JCT+C9YljkbbbGJXLtzKYAUZFTWbtkZZdKRWCP
kI2ht61PGFKnwTG1Vu5iUtCRQcgc4/Ru1iikWZC/5Y79NOFEofmZsf2xtYG+KnRYTZzeWUYj7zT3
LWqSXa/yS7h4BOxVkYlFhOMQoVtNJ5e5ahNEJR7HnVE2+LbVESf68pEbKFbJV8V20WswNrd+PqU7
5QXzxq48IkMJAQDbzMF1zCkeJMsWh4HhHVR9490LfcJQHHDmSp7L8ljfoRHfyg6iETP9gwVjAnMA
dcBIEI9fY/VS5i67Ab7gRocmcNX+JXFp6Y20niPqzj1+e0QkZr2UROs7A4fkNIvyr8i1jeaMZ9Wf
s4008X0sTf+q26bYIMyRu+oSpLz+LdHFY+MnJ3+ZrhYXUdNnPRbXg9xYwcAb4rm/mML+bBrJSVon
MctrgbB9NeT6eTXz+pDMQxyIgo2Znbavui4xTh4808TrorAW9XMnLkJS9ViK5Gl1lI6HxmEI0RaP
Zji9po7J+MdR67Ebc7FfLEDnTGn3+WVQNOZhehmkcYJnRvgGzGJDSUlO0DH/NGCpdW311iz5h1S3
hBr6l7rvNmFHEF7YD2As6D5jVbHSIrRJYBcWH5zbuVsOivMkV/PMo8VQEGxq2xanxg0+peLnMhUz
IdZVbWUYfvouUgpiPL76a0c4rFwJP4xQlIiMsfJ8anLbPrQy+OvVwOyrWD4DXz1WxXCNrLqrq/bL
mT0GjmJy9vNzKOudXXpWbLEkMmq6dp+yQXNfS5rPPviD87Hu1iC5GTB/N2t3lF6NiojuSo7I2gR5
EZ4ziC8LixmbB0cS1a296j0Jpx2XFkU+q0lGLqN9qaz3xjeX2IBwHCWG9VFZa7DXQI0U1fSmDs37
Lp9sesus2hqgkyIABiJqPSKd06R2NuSuDYnSJ7csznLgJasTb90VRnrXpIw864tHrk2Lx2quy+PQ
quwpb8K3zPRuEZ7HhxY61W5l29I26P1rj1kMs2EeKV/fcKws0TjgbU7yJLhzg3WMPVXsQzmYJ60m
9yp1Hp2qS0lTMQMj934el1aep6q2OIEmSuzU/J6KfGas6pwyP9mlunOZRhru3s/7WDnIvyaKzfmf
/1Oo2fvXPw1z5h1lUtO5ZofU0QSQeMrEWNgn17CObqecR0q1nX8xI6TtcB0+YqKqbgUR1mtaCkR1
oBthUtFLr92/YJv/1ybV6+wbYaT+G/7dpfrfjK3/n6ysPqiz/8HK+tt9/ZuX9fIf/MvLatn/ME3f
JLTObF8I28KW+i8vqwj+EYhAXH7F9zF1Ov/lZXW8f2BltZwQBceh0rkwSP/Ty4o31rI9DOYBuS5+
2fP+N15WG9PsfzM3+xhlhRlYgRAWCTq+ln8jJulBq7WBwkHa81o7FpEHTdsTBOLcBZi+hjI9a79R
VALklZrhZHf5eHArtR9XEiFWjRPMoH3fVJbaAtXroId3P8nSAn3NbBfnCz6TMSTZcbGNpJn3Giw5
22cYBR28QNwWUz8SaH3wCsOKQ+h03r61CB1luFsQq7GP2QXNXFlujM57DHN8a4Eqcb4QmV6H1Yh6
YE4VLASqwg8g3jXE54QtlMFMNlj+ukP+TKxDx6mEK+h37Hogl7dVMkAbZ1rtglIyS5Lhc9FuOrH8
TBcYeNuQvZzN7iEk3htpxoBoodbWwHG1McbiqYRXFHuJ4/KvGgokyoCZEM8xyNEwPQarAZ3BRmX+
2fFsM6oPBnL6zjcdyLiM6kltSxwTAFe2tINotomOjXQ+8PxQmYd7kCcYLivRRZX6rZv2tkP8OCwW
3sfVg1kZqPQDsRf5RHsZqwFmPGRNyfhxsqeocJKr3mNbeeKhvDHKzGK5tr9dgdohQn1AQqJ9Vyev
n05hk7+GM3kicYP+fg6X6afgNxJjKD4l1y+SqPdRtsRLamcu6efL09oyV84c668aJQU6+bN5GFjb
7MiboGOUnvADqryOxnC1PybjcXIvxbHDxjSnQU0WlBBeE6K8D9CCwpHouV1/tVzrm+4qTXCgOS3R
pJTcOX84sTEf94cH2mmbjXVsVfJTurt2UI8XNwnBoooPHCoa9KNr7GL7oNS7xF2um/FPCpPAX/qi
R6b8fFpHEq4bh6C8GvHIiamtYsw6n9i4N6QSSYDJ4pjJ8RHx/Kapqmpz+e+SkqS2u76TNUYfFjap
EkW+KfvrM+/KNJwPYzB+Jjs9DEkZ8yi3UVLDCV062t/SsF+OhcslVZAGwDHdXfhokEVs91oawfUw
OkyIWDES8vFpYlJ+631yu74sDuiuuYdwAkFyM4TGTZBhNwTfCyD9xhfBmwtJEAW3us0qJyIW+Jh2
9FMOgJyNL0fmiuMfRftx1liQmvWCcOJbdir90FFoYFbad2K48Wz/sRP+cbD+hqT68oqFkt99TmZ5
1Yz9rW18et6ynxJkMdtNX710uscr5+JmS9z+wRfNd5fIfaJY85yX+LCz3Zw+O3TSfHhnRKSHoc2O
eryqpENecAX/LlVnbXvTu4YN8pR43rGQeKnShBlhU1pvLSFbftSR9e57zZeVN7waQQa3azC+7SB7
I49Cmg93BwayBFS8OUqc0AU61ICUJeDHZ9hD+hUGXp1Gdjt91r19HBZ9l+XiiCZMjcOAzOsQV8S3
64zv08ATC+yLQWERha5319TWMTTWQyMZP2DcgnU1YonQV2ll3HcTYwS/8M+WWbwwlIw6z2C5Xbkw
90irhVZrfq9aTPLJyqadS98VzMXXgSbB40kd3rK8fA0DmUUF1hoPhhO01ses9OSm18RYs7ToN9N9
J2xoOhbyzxxahDPpubHe5Bff0WvnLDf0aJTdZvLiLS15uMz+YgPSriSQsBnS4qn1SsZJdf6zUpcO
+TeMy6PhONdhVdzgKc35CIK7rO22ZrfyG9P0QYMqAH/lHsICaV9z8FuD/6TIS2UTDo95nm4deLfb
QfR8/B5SrOsHH0xZ0BP6PNuo4JD0Yp93eX8xVl1nDsWHlZ0nk2+qdJHq5WBfy5bcpyeOjHx+7K4m
kjk6dDIL9qm6ujjqEkmTRH/Zm8Y5CXM4HmJ8EUH5lXkpHospIT7V5kgODDKDr+TyL8vQegPn+yYt
G+UPb5PLX2/aIH3mwWWbarPXl68hIOFHhOFmGtoQVq64H4P27AKzizlRL0sPyocWd73HMMN0kw+R
Y88hn+/XjOu8skSuq1BKJuxnbf+9rBjnq3YCZDNZCUPQ17FxgXMZDPBsas+oz9vXZUU0nvuZ73Tc
JJn13DrGR7e+hsY15LkfxsLX6G4Ex0DMreKI/Id2oLzPrApZ00Ze3RvWt5pKdFtinKnGPB40abg6
ew6o3idnYRFu6txnHMzWbICC8gIOnRoc5myHr2lRYS3tbSxhEo5Dcm784MldiJXWufphFQbEOJTL
jd/oq2kKOJkH71C0NAoJ62w20kZd05D72O+QbVZzooFgjAWs9I0s819FhrkH6RopSXYU/kK9qe/R
LyeeDftlvLgZZe/ulFuQqPbVvcyNl9Fj9uiF2o8nyumlIcA24J9YVzSTwfXB0iQZki++j94LBnrX
n8A4CoCDRFiyYavx//L2xrnlqS0QEsKvujyUbt8zBtSwFjkgLAIEeMyOVi63KRRKjm/ihjh0RVQG
OOkdfcx55BmnzXe54sdiDsD8OiRDnxifBoEWBQAysp7AHhTqD+SnRzGWz7PMDms4q6geofYF3WlW
LGPRedJHps1RD2UoCpZyj8Pf3ThZC/epzasNGMozDVWH0IPvMslURDCGL4o84UYQ4dvqch80ktOH
mzNyEtFsQoZXlg+jojfU1okLdxa7ZczSTTMN8ZAGUWV5N2MFdKGYrT+/nw+m37zONQagJAQ1UHpX
huU/EPulb8++ywApHLvVDu1U7JKhAu1pyC/TaHiBZ0GMnMrAV3VwsDOJ8Vsy+yuwJQZdK+JqMLd2
0T30SUvNsWjWiuTj2azlHKWh+KznMG6T5cCqEKqCBK0JEyY3pnwyRoxUTje8GgA+LoF5uKz5zLTH
LveGiY7psZWH2HoBYYlQxkhqKVrrijG1Nh/yBCHDtN+oh4qNB+qP6HJ5EmKk5oNkFQWrCytIMWvg
yOXGwwGD1QzzIl6ukHs8vNSas00jhOZHPH4Tloo5fTJ8K5ithNU3UuC0WEr5DRrul2v/OAci1sIY
N8VaLrts7G/Qi048xeSlk4Mzm9muq/CCEppeNpb0w1h0nXHOuzK2WtM+kLnd+mZVbOXAIRZwcXeA
qJp03DOI/EpdfvglNlb+tmGejo1s9hQEuLykeMBwyviYoZabmBa8SWYVuTx3Kwp6uxLYLsrucbjM
wseye2c855fpX5Fkt2snX+ak+sYigrJz6XPnJ8CJuAHKso8WN/3wxd1MyGdH+h2jSQ2IJfSOjTIr
dGX3J8/CuB6au75KvcgWChca49XLTahyfizCzMtDZXvHpTDRb4xFwYXD3xUQaVb2hSOovO8wFS8p
lnWGfc88+cxe3Y5YQtPctwQv4CFhkWR13qYVHZmE6tNkbrYhX2QgwEtWGlkUqwtnVpqNT20CjdAM
efzamk09wQvzrW+0uJACvotHblOcr1CIqnzFDTV9kiVWcTcNN2EP3aOa8Y9ZhfE0t+vDipiI8RnD
UdaOFy2t+sslewH9stxZLjTFXJDQH7sDPvYXoZcWd8Pw4UuOSy7fraOWakcMjBNgQJQzKq7dKnEB
eAKIjboFFizoIM5chzkSDL7dqFKJD1DCf+0r4vGN6VycthhO8fEsfgB0LzWjtFjxzQAQ3LNG9Dtf
JfWLYMT8A4UvYI5KATCQSPIWAYulIUEytUod+hElfSDKAyWJWSfxXRmZk5Oz1shmvBs291AhA+6Q
QiFAMV9fkve8KWUc2HAIehBjfBkr+XIoeQOFNhke+SSp43eVAKmIaQh2WV8xD8JAkKuGmhCZJJy7
E/INzhtUF45ZSuYUHNKc8TQlDahUoX5nWFLNZF/PA+IgPrxvd1bQVaqBEHzhw84IjVhWbC5bjZ2u
bGY/9SGcxE57xsHIw+oq8B16RaaS0WozqrZc/SfQEG9Gg917Fqoh0pvz6oFw66eSy83q4tACj0up
1Ee2byMBxm4zMsrj/xv15RsEHSo0N70zbHKbD45BIWTD/ZqDWxqr5ndw+xOL1o29XS7vMrOcqLSN
/biszO+a1WReNu0XNM6DUArWgVPLmBHeFAK6cTu22VMKNLkiqAVLICQFshG5eVP77rvpTUHsKvXI
2PWj6SYOvTKlAJnyx6UXT+iP7HHqlyDSZC1s/83EMM5F1i1xANh2tER6svqDn3VFbOVrfcMwqI/y
h2Ji7lhDCPKcAgu4CSwqAWUwTaF97BTISKubiDDUd2ZjczTMw08fMiJRKcr3wOJCC0/LzB2L/0kN
UW5B08BvDiq7lPQ9uL1kHQRXPhvMLo80Ync5v5v9OiLJOz4wdIAS8tJ9CGlsUsXZTvF9WU2oD1iy
u8Oa2iTeGBLmldFHdW36pylwbjtdP8rZP6d+zepXa3lczLrcD7nNyy2MmDl7fbb8hJhmiz2hnNtP
nWhvP4zGAzJEfu0D4y0A8Z2Rs67aNKTVk38hcI9TvUwvaVAygG3QIkyfB3MamayJMKn3ztStm8rh
z03J+dA0cCYbvX/UkIWtmVKideqTx9MVNaqrube3dcUtGMJ145hKeO85mAiJQigpCFqYLpkIkHVp
+BGkjbwUESpeBxql6qDdJW7NycCsWHKQDeu2nfEvt9LgxWTgxOti3mFiANzs7qjxnW0rdl2bBXsB
AgqsbwlwIUC1T/XFA4VCmwf08R4G8w5kD+4uzP6OATlitq8DpZn6croUbv+kKhFGZuc1USDqv0UD
FRytMI+MDhtupuaNdoGNmcI+1FzLGGxGNpilxkti7RoGfDi1qVuWLGAsX3I86/Y8BYBedFkEHO4I
0S2xAhb3rAd6Wo11kSNJ+gBvVziSjYERaliwj48ZYxWzC6N2ric8vs24I4X0Vvl0lgFEzrj2BULC
yCh/mLdtVVJ5VknspyD2Cr4uX9AzYVo5F7TUkesJK9rVjGe3tLFsF/O9N6xKe8V/a6UJV3ra2cAy
gf7afDJ4uEeSLoz2fHwuIAuBpSEZ5OHiYA2pT8ZA0enM6n4uxC++MGBLC5wJWlMG0yqCvocnPrGR
qXV3BrB2ZyWHsfPfqrn5M1tejwoLxsVKu3UyXE6oSbvVQ3OuQu+9VCqqFvdUAUsKxzdvlBXkzglr
nlvf5M1csnwDm0GJzSRqDEb5ZfpJWVYr5twFSxNAn8nv3LX2TTk9S8emxi4ZWic6vXNM/+mfosQw
QfxvMwVkmSZm6IyD0sxHtE0YhVRs7j8HVQ6ld8U3W5XsjZp8/spMgGXhPNx5DcCuIb+3uvrXZ0eL
CTnCd5zIdbENuyM+Iy2L86g7ZouMPhpsQAxykAf8AU9D/2JnixXZMIC33nRKw+I3TbFOZfVlK5Xp
H8BiIFKQLNzYYfJpBlejzEG4vg5gqbiVwmdRDN+LEDgweP8xg4w77M4fvQ6SbTixwyzdthDtN2Yt
oHfVGQ+Za2xZleLx90EHn++5e3nlhXzVoJzMTnyzWOIrKJmQzqb5U4Sk2GyG6CFFPGfatG8F73Sn
i2Lb1Qf29jFExtq1EY0XOXgj4QbBAYLYzONeq3cduvuxgsBVqS4g3iQ/wrbeTp71ENTlBxbyd7u4
H1bnlSLdj6ak+5nyDhMBg60ah2Jfg49zOSiq+TerhjefmnBT2Ewgh/Yx1d4tU5y/wTK/SLVuwH+O
dPTq21rSgwLkaNtEoCyL4NlaTGd7cL+dxKJSMp/WBSBYlsRZTSmfK3moWzNqarAkORk1VCFnH9b9
Y2Dnr2Z3YY9eft9Sqa/OwRTI+Y61Jdgp0+ZEw88KqCc5zFjkIzA7Hc0P5izmfxE7Y1BjidTFdo69
q3SOyJ24RAfww2mBaX7Mh6jLeRzmZY17Vq2n2roKEFMkITzCGJFMuFj9aafYTUm9GEIWbbYj8LA2
G+DR420idCq2GQ88taEAerO+4wimWxjdmNRlK3vSpM7I4TndF7htI9/Uu3ZtH/My+SIoTibWvp3w
FTS97mnmoeqYnHcG3d5mzpt6D1HvIrAu56r/NpXF2zUmGC/c4jujtViS4HGdxGNYJz5ZefpdI8i2
0GJbolrA/YlybU0TUkOAA11a32Pff+B5nDbdyqQ7lXTwpc5OYkFcU8vFUg5RxPKwAyz6q/eQDmer
GWKnhQfvM0dEYUl6u9rgaIBTxafbTkB8quSmr0mb1ORLWBUZil1z+XXXML+k7HbWop+ADx5SIm5B
64cbPZuowtrd12PeI8KvW6qgjJr7EguIe5e7PpwGPmsLDHtTPae9g3eZYVKIXArFv38zEPY3Td3j
uJnq9y7I3/3lcx2mN+3GGtDF1mQ0Tc6TwbaBAj2l3lNt5uZ2DMRpNrCUkHRFL8Pozn4Bws8qpK/q
eMvT8I/dG58sdTglyBUEArmhUn4Yiw0oaLa/2rTDyyE4gkfrMImVDQC2McO39LcMmSEMtjSng0WC
tlP3pZrfHHJ3pclRoAPzthHhcPTtwdrWajm5RXhabSxHbji5G5r898FhX6Wkx7ZzO+pJPWzJ5WDh
M5vboRuuBbhKIMdXrCHLmHPCifcrTMoF5mPjYlcusquAO2sHMetnCbMX3fPFjkPgRwyAMZnApYOx
a0qEaYixoj8berT32HGRkRmQzzU5acPghRtm527NTUxn/7TyIFw0I9OCdhg+jRLfiZ8OJyHtmOk2
JSi7vbDQ6Z98RjRqPKuJhq7AvtGYH1D+nv1aa3L8fcwrwhFPjBPTFeEUN8huS4BT7LO7NqXtkIgL
uhho4I0tF4mDQjxVwaXUq+W9OfLjZz3mzTIXLvDPCxD01TOTh7lAZ7HI6ER85rwBgminqiNy9kRg
RsWGFGoouoW96bKXEyaosxjGIehBHTfqxiRAHcksb3c8UHhKgjUqxfLqZVjKM6UZNkN83Ga62hku
d3DvO7eNdrNNu4DjGvP0tcQAV0rnswwJrDkcWBFl8Psgis/EXkQ8r8bz4DIPaexhiGTg23ztQJNE
msd6Vu91Zd7PPdwkz3OtWPckmpUqjpycL8gVbeDo06pd0MM54csC/DvjY5ZuCKIsbHWlOnWzR3xm
X0vpkE5ox2ZXj3pC38F6ka0wVb3OLbcpPpwBy4CdsA6o6EuWRVf0ikGK5dVa1CEn87JpcPHgKZlR
QVJmsT6dDMh6CNbuXO3GpH0xO7PbEpRaIynb9ewZP7hc94oFvZtpQAWwcrW1A1jigN/vhnD4As0K
2+8Si0E/XFLloyvUgNLxYsejiXOx8EDysesndSfWqJaKUcpixGVIJ+niu7aqigWX7XuW6esCBtVe
AiGgKhcbD21ni84KH8SrfyT5jeIu27UjJvLaKcorkdvPpW9tdQKwpmLyzHwGT3IHoW1nX/cBEli4
yp919W9aYx2PafE6tG1JCTSjdIe0VnZnc2SnVwqVnvaSOKllsJ/BX9pYeOQ/Xd3OnB/iAzf0ftGo
kipL60g3xVNuhHfSmJ6nyXspBvMyY8OPeEEXZsojgsyIHNgb2wZwlHGuwOKEsg023iJSx9oSKsI2
/5agAk353jMjMLv02XbhjFWd/TfL4UtIs+RZqrcXowx7aTnxTZytyDcuIYo2vHI8drvNBGccSl1K
B+d+IrV+iQpx1HQMoXpghVDBmRmmUkdhj1SSD/6xIZNmuWiETkhcry0x6ff6PoBlt5ELKyLaltwF
Yfa4Sk+KQG/UCxqIIHe9zSJPKsN7mnRsmOlmdbIMAwNAGMYjO1Cb5T2YSSYZJBuYg6LG5pa5D5yQ
rI07HccL9tvyqxuO5j+rKYytKT8IPV6cImitqwbu1FHiDC5h31RESdJ/rs1Ib1HpJ3hfv8U6HeZC
vYc+WGoK5jRuHNSVOYBDWVXyqtD3i57em7ZKD0u3+Kd5HQ9ZwgKJBof/ycNQUmGlSR0w/5N/lSfZ
R6E0aQP82NvWA8wPgJIRZ5hhbOAtFD5uWMGODvjfIKcdNgD1wUnYw5Wu/Me0PMNe3XQmn5aaBiui
Ksc4QjG1FBXrJFiow0/nvfOdhWOz6Bluhty3lnV2JHSjNf0NwwxDZNZTVje8dJ3HEAc+4BdgoGXX
T+YrN+IUFx5/OZH3u6rpDgSSncNq5J+SW20ndfW3kpQilCoQdPrAQ7JLsCXarbFXS3fjL+m37mmF
a9zp0eiG90SJ541TJNyY1nLQQNL2dMmkMqD3SKzkim1J7PeAboL6gDxuPYQF44y5dfHuFTgU+2/P
CJ86Hd6Vo4fIUxM3Y8zlFQnul2vDJMCpmeXGaTlez6v3kuAPY00z92YfmvGaQFTE1qMjafNkuRS2
eNYvyIoLY8Ub0ABXbyus4ENaxWurcT42TfeSp+aBxbUgBjLQiVQa7+Skfp2aO4Tai5uY+w3Dyqmc
qmm7cP3SkbUnAqi3+mJ4427cq8vqPWAnyQbNaiTdFBVmdSGZXOROJx7sLiP/mJ8DgMsHGbAtpLCb
hDjCyovQlj9VEHxgeGoU0qGVMMRmt7ht80G5ha7ivBw/6jbuR1S6wal/BV5olhAjLLeb0r73cbXw
JI3dFX3qZtCLjnM5P+gk/artjEH8Gu5Cn5i1so8pUGZ80NLuRxgjBMpkdpkwRn3Rv+Wdw7vkl8+A
WXgv2zH/SDqCz9J0Wxx4Trkz8+TWK+ytxSaYm7nIYjZy9OyCRPOy5qWKPVFn28Bpjhn7OR5aEe7T
oVlPtdPsPAGS0SSUVLGmgkPE2rWWgyRY3NcSyFfOJpSi3NWme+WuywNrVqo9/Wq5Xtow68vlwN/B
aJ6jZGn48BY66d6gbpm8vNzpYfjJQsXb407BaSHS62YtvIdyhPzQz1dO5oDENLz2RGCRPZWsjJnl
SjJRs/oHuu02lC765OzL9eT0yVeg5glCufE+BWwRSA3stm7fbondfXhMAFsPxuNspHE158xpxpLJ
Pm5M6kUudPhkJ2/orxIsfFecjJvRnYY9rcMRK0S99flhbcuJ2IVJ4A0cs7K8Z5GzmKbDVt5gSoom
1rzXj1WoyWSSK9l080RmKmF6mbAKGCLSmMwzakIq4KmUbKEeXUdFeWc3LGPShzJhfZ0lXfugZjOg
DUWN1do3zuyWui8y0mghK7iZ4Sk4tODK4xA0D0x2CvpJEIVS1nXWTObdOLELvSckxGesn2nzV86A
K9vVENQg3WzWxiXO0PIz5A1jhkUaJSB3xGRrq231Saqz34EMgKgMLUwT3Evsl5J8Rel0+uwbU7HP
cxL0E9dZUKECe956LOr8RVn4JhNNW0SMBuxO6UPDCYOPxgMexAVPOv9iENEL2eey9a+LIfvwLNdl
xN1EAHq9bRG2H6rKO95BCh3XLfZl5R47yB6bNZjyU5K758a18OSU3mtmdrvEt/fzmvrHsRwYfGD2
jANnCberFmgQ7oI/XPFnl3Y0087sw7WnDkAQg/luDVBo0pUNpny/fwUTsxWI9l5nVKiDqJ7BftB1
tgOt/ADl2qq6EpcGPwRxobhaLTBeu9NvzcX2nprrox/UgODy4iVsJ45Js7kZpbrj3HvDJsUNGTAQ
BJmFmNaeWuE+Nj0/Cntt/3zLqiIXDP5kTp+DWg5qZZESDkjiivXy6/JnbiWt9lYYl0GvbzYH0y5f
Ks2csvfEt4X1DgHZvHW69qWg/t3apX8ABgeJdQ6urIzHUWGhg//Bd9Qjv7EupAOK7LPvrdJ5bLhl
gIjKdTb6LyrgxDWk8VybLHgbhSE2WD3zor8iu4LLNmCxAcH3fphZiVfL/LHy4Yd5xm1bhr/BUi3H
ETQcBoruLSunb+kZkZvJ8tSYh7GibZHmHqpUzZc2AVoY7tO6PzUWbdMshDoOpF0qf8HST4yMpQQM
gdu2PQJkXVlWw83pG0SNl0bdjyx+JMwmJt4TFtf9B3vnsR03FmXZX6nV40IumAc3qEGHQRhGMByD
boJFihK89/j63lB2ZUpUklqV4xpJIkUi4J6595x9MGk/IcQ1FlgpQrSEe72O8z3Lrjf9nrCJekuA
xsbKy4faoLejM9fPgogAFYPBwBY6qykz24e1+6IaFgNFh6LV7oiL6IPXvLbfIguklC6x8SjGSyZp
mM/6hybpaYHzVulxRkua4WbRydGbR/8LV+BX3CbjBlG0vmjhAmiJOGayAZZD645dT/uzqXVKrfH4
6rNPtTIKLeRmHYk8YB6KFNhQNS3rAbMYL63LS+tHc9XiS1GferCsQ30mgzjatVryBSewtMCc6C3w
VJLqNIlmlZekrMe51mT5TH5AyYXRZeV6Rb7pSy7R1K1svGjN+zw1M31Cf2mir0eyfeE70hsOYkpO
XXSOG40gnBiTSWLcJpOTWcVCsrJlnGcCUoOPasVSlBeWRjTf4ZTPhnWvDjRfB3r7puk/lYyAwIBi
2raEh7jEcy4iksJkDJF1aT8qGXwJZKTErlHQxI8VQxE3o3ZdyexJIg+aQUPXcjdqvUa1ubwrMpw9
Mj3yudqHYpbnnVjrLr5u3D0lpP0GS4hnNONezUAuWz28n+a29QQSHuMCWWLdld1j1qVMeKr9FmMH
Z5peQ5dAoKcH4PWHS5Mq32RWiaSTHFoiPKCXBCf8/VfMS0S1ALvg8Wn2XavUawamvRzumCVbCru9
jrFETFzG4F73cSgqEQElYFwy7zb0mrcBhAPNLP5Hbrv9Igm1bI4JDFzCl7agdaJEbT8LGoznoaZi
zb+H35NtzKzefsfStHqC9JwNYlgqX83Kj5bIs09GbkqsjlyDfVy/xAe6TbqplCvV2jxxNXPhhhGL
rNHcaYbGbt1OuX7sjvFtFaiKUoK7PIwawZhES1OwrZhUST6JIfuCuKlI6y+CRmXofTHU8DmXB4+i
aeouvEns7FGIahs33QYRu8S+qZZqG2CvCtM1ydxfNTtNXkUyns20kd/0rNlAJ3uqmKNPMWtJVs5d
irMCh1gvL+vKO9JHyNbBRNDWGpMNaJXn93WgbYRs3asJj+8gGb0jd+m29IbwpZDiU5+yYTdycOhw
sTOH6CdtScWOnv54rONjasveTVMUr0jVFmps6RD2qHgbg/81QJUcKGZ5O8nLXO3ZjcjfyEa2U33T
vlh5/5CaSrThlbZmEaPpCguSvMhqcYUPz2YD1wxhEby/QW7JG0bkB73NJXgJzZ0SgZ1oGbzRg7NX
cavoENChD2vKa4DIKbyM7jCnJGKarbL07EildhgvqOU1L4rLfpZer2X3K7kp9mkCfsYUUs07l8Rw
0htp61ZVsTRg5c3J3xKbeVYSUG616TE2jGxBuWm4GQMqdmD/XiqTFB1fuG+Bq31r1OJ+GsnwCQyD
rDiKFqjIVOJXJABNQcyjyeKLgrYTFSnJ9iNmlaTSlkgRusbiTG2YUx0lbGyFL2ZGByiQrWENVgwb
fjmuCmwUaJ2apyrKQGG4YXqrtgKCpL6iJPElVeUlrERaclYzp4Uxo4wKEJ2iwtzX3BvbKJxBaV8Q
K009Xbp4DaqdWUVwcaIA80Kqw4WIaRljNnU8LbitcKIRDlvuiqyCBpeUS7r6jBNQykbDchLiSkGO
JLdxXlir0kj3mg5qU47X6BB5yD38RTYrum7wqaOXV8EkMCuT76Eu3jnziicS2FIc/nM5Q23HenPX
5OmuYA025tpazSkA23k/YvKj6Jmjzts1erErSFAb/dIEt1ZKlKJYygVSsbMIVXBLS0Lb2wQLw6cM
Gw24skMKuLpJz0rqg21v206RFurWIs+rLqdGQTB1BCZ9oKdANMdDGxc6O4iyHWapVJ6LCMHLlPYM
Tgsgim+eGq9ex5K5F528Qbu1lFH8V5q7YXYZbkjtRN+BZMlFLBQAPFeN3GJzbbJ8G5CbhJn/1jbr
sjnFYbRPKDlKkItn4CVPEbe58KiMhJQ7CnobrovxLPdgT64GlgAoUPBYedIALcoSLwhBlU0tvoQ5
0JUIfwAWSgBX7A26rrmqYXK01f5t+pCukTiGGR3jXHnQhHsZLO8OM+k04W5InjyBUrkDtX5tySYz
Bm+TycwNqX8Xi2/20KxJOTqT/3ztFf9ei90rZJBLL81M0T94hXUbA1vDCg7d6kK5gZwKIiIV6zaE
cjJE2s1YKTcUfzeSR1fCZD9RGmu/iY7yNKWofNCuUhZa8lK65zKvdhaVBfJvDpJnr303eiRKh9QH
law42r6A9ozuwO5/207eu/wKfPNVTXyiYkr6GBJOow767BxbvjYjSXc+iOacaWs9pJtpYz/EfRrz
7PvSnmX2ndZ7q7qk8hxj0PDXrhlzrqx3VeSPFIA27PwfSyk89aK5kFdLsXug5XhTKHNTA6EUv0L0
fmZO+WZETLqdID4l8A4IRGg6mCnCoexGUMGOPF5WjTekkMdtnw97vOLnPMpu0qJbFsNGh0EFx2/e
oJDr7T2rOKN87fQbydMepZwE2sJbtrm/JEMHndq46ntcrVPeRlDtVIZjQnqCGdzQveVJO3ZskVCO
sWieQ4IGjNJ/yPLx3g7HXUswbVT030xTfS0NZU+mLUoH7cLSuhxvcq1fezI/6WU3dglPLxNf9Ump
iVmzt0Iq0/1DZ0lnKRu2nJtYGEVNbzLdgyHGrbyI5cc2kI8EeeQzRRhPbuQ/+Hn9At9IE90ZwcxL
wn5vgk6beXQen8Yx/Zpm+QGENDly87gEX8NF4RVcWqCF9Jr9hkdape3dDx5yhLA9B7m9JXyOUCB5
NYp4VUzKGVIiahfCYF6dM4WgbndT1M1+zM2dUUNStAcwmd3G7ac4KpRzZoFX+URK6LLuiaVrsKdG
43aC66VJuQqmtvSLnNm3zIRLuV0UMQaGXPVfBooBM58EDFlvKL0pD7T4j5lbU0kfL7pmLSPi64qh
vYSKeqwK6SoZlN3ofPD9B0sfHiw2YRK3se/bqz0cSbiGUKA9KLyQ0wuIVg3eZ7U01IgQ1PasmsND
GqXH3vjz+1inWxd4ULLr1eJJP+DqPNlpekyH8NyG3X0VBbctDEzVbi7sRuYdDBnbMnelUl3Q4539
dLzGtXsiPXVeiVtpoAOF8DeVm6sUyQ9yuBRGsyd+8SinCOTjqU1j7OI+OA8+H35ob9Fx3QZ0srQG
M2EpXRrNP/ulfSvH1tM0jFi4sXKoj9On75s5zuRr0PnnaSSxrX6haHNhLizjscuPXhndd8BhvcrB
+l0RDVJ9G21EJvA2eDVYB8fEQWbHSmn3aOut6qinVzYxBGxkC3h/W0yxI5IdSg6lAykIyjKd0yg8
9k14LoiE+C7qC4P7zFOOvtLcFo31VFIzs/Jqo4gp1bma+0fpEI9kjGgLqxnO0zA3/Vd6W3d0gK5a
214LpCFxR3Bs7Z2LKjnSuDkbcnA2UIx5rXefl49dAG7UYGSsgwc6yMemNW/jOLgPbQGt/S1umlvf
T4+tORxTjQwVTqyq/LMmiSs4PiORbqfPY0/Xs6VOyaosxXQVp1utpc3Uxccuu8Suv9PCF38ot/UA
t60K7rXQu00qxmgOpXMGoWEss/wWeOLeNbQHvW9ua1+6TDdg+v2JVu2ldmVA90ZJdIMO7dpp/UMR
BLueic6tw0dt8O57A60xs95zYBhPut7BPs42Smvte/PLkMdHNs3nOhEHMXhnC4W9TWwhGKozm382
H6iOePgCUkNC6tSm2580qznLFsdqjNvpe7Fw10X5UjYp2uWAEJvxIc7G03RSowiObN8qtVhpw3ii
5XgXNs0Fhe7T90lHNp9UtWMJS2PYv0caeglM86kI/LNeLnWtOQ5N9kqa8ZasyEvZEbtmtUuFyjXV
v8EmkEsqnv2xQZv8poWtk9gxK3cfavP4kETx2qp3reI+TW8U1+pWaZQHCOl3cbMKW5CbhHPmxanS
2gv4x1czSI+spC70Bs76GOLQlHE6Z8fvj43cXqeb7JHzlKrIF6jgWkIieKW+oOl5HMf2HEryA5Ka
p0xn9WomR/JunpBrrHrCCnkymSCiWTi4VzVLjgkv6DRPEu65mvwJgLbPedid3Lq9a+rgrHtfW4Zk
oXn3QsLFK2Mv4sdofH6fXtPIu2vk+rYrk72SCWJxvVVfRK9Ci57LB2ssT67jhu61TL4NbntgoXsR
vXTy3eo26Di63lxpHt5O4j4aWxVBXAU3z7Tai6yGjw2vnCSMXTkcGru9SmV/Zrub0WjzsXCzDJk+
1vfbaKMGhTG51FCWoazl+HzDhg45fU6c0VJ7543ym194ZwoIrPOep7Mw6vSREfgkDCgk3i1N/Evv
eXehiB5VX35IeCjK3kDt3VzrxsUwMkLZz+b2Iq6qqzDVQ8m4VUwNxmiwL0Qe3SS+g8B9bZX8hMka
SzNQjaQOCDq2r1fh+ddp8lLVaZe11Mr0tc6rL0pC3Bb7J4MdFc0j715LdKdhBPU06Vz1UEjQmmXm
jKvF+rZakea8N23DAfu/L0Sz1EF4hWmAyzeC1ZaixWh2kSndIazYJGZ2Q/tjpyujY8PrCPyEVWV0
mmb20k7Wdlh98Rui9AJz1RnevSIhmpIUcXCnHKsccLI5OVnq7NiljyTQvjWxxDpJZVjM73qRvupl
f59o5teqaw+QbwnWORuuv5INbeaK9i5UJ2SjBbHLWgkS0WyaFop3hmwyM1KNbMwJKxA/NkO2Hot+
Q6jVNkBZCQjFQ3CO/0yx8zW+V7On5NWMawtxEToW4q7Erk34AaROZoqJVVfniwF5ZeAOjA1geO2G
DKn0qHlT6cvYmaGy97J6N4Sb0mxW6LMPMo28Pnb8I5NEcEsBdU3e+Q6zz64He1hTqK7lmwDalgvO
uure8nAyCrbnWH/grQ8OReAAh6SZNhAL5e2gP95AwkYI3S1LMpRkddj4iGXkiX8M9CUZ7j0v2HVg
dqjU3U7yP9dS6c27dwpQb11NUEvhXYwXZfGVHirLS31BIh4dD31NgPC2AEHeo7fIUXhmUe9M13la
USJLlG1vh659m+GaUVsIPPmwJXv11mPNYemvoV2djSY4N+FwwmyA5DVf2TpjGo3wNj/EaQQ+1dzg
D6OZM6Lq9PkkHq0EdBJzYSAkar94PEVqyIjUtNesbi8a4NE4rBa5XU2CZshRWnjyYoYbDhc9JgO0
IsC/51IKVnk/7Fs/XY8ChdjBfAKfino6vykobfWG/VVU6VanNmHomNYpoGUYkmz7zdxNC1d8zTSg
rZXKcNaS90FCxKSurM1VCJtdR5pj+Ju6B7REkxKdBqUEuJ+8iWqVLaXpU/J1UEezME7Aghd0QoH+
tKcmiea12a/pBJMxyOPFh/HwiUTqNZ3iMCgcJGh0Jfb6ZkJlzOscfuvccKJWdTQXCvYQUMK2thqJ
yr4y7luKty45WJikepiiA750Uzg1vD8lojLj+tWiVONFdchDqJrBsChJoBW0aFx3enGlOYEDW093
y7kAbhu1myyB7Ntk27FLNlrhr6qBhCp9WHc+JnElWwLValDvoTBdRoVKXxHZYQU9PXRKFV+OhlMp
hUv5ZrEH13mBWk7JrZm53zQkrigFeE6Rutra0hrOlthPV4C/Tevl6S4knqD4Xy4gwhBa7p4ts7+X
ompl2vLehnaRLXvZ3gaj7lBVCCiIBue289eSlq7Y9T+B4GWr5p+SSDyF7jlEytRmYms26kN/cM3+
iLL/yaVgzi4rb2V0No4p3+i8+mM27MuqJ6yBHZuXHFvUBXkp0wJ8iAsg+2G1mp4CYh+mIK8Qi9CX
zqBUo6vocsRwQiBPk5otz9QZNSbryDAZ5zc2S84os7fThFejwfQGcBq9uSGefuZ1Eilg5QqQA36t
M7gKOjphsvcUZr5OPciAI00rmodF/8WVbRrLw1bhU2e4FYmzt+yEHboOA8XYKWxX7TZa4/DAc3so
3O5Cw+SoRBJDoLzX8w6RqpijwYXvg/MJx860NC08ChwjhGvWoTqxwnybGR1Mh7UBHL1UsL8kJqNp
4pFLidCrA4pHPMv0b5LOVm7JbUw7p4UUbITrXEh7diSzcAczJBngqxIm3RvEoBTwHPPecQd7zQy0
1FoJwMhycgnhHl6SsrqQkmExfXnkYkumu+LVvKWX3jIYTJJzY3idNBUDQkZ8watpIuyD6DS0yXGo
gNtmutPb/g20Dck/URHYDuLgtYgFMyT8lXWbCHMdKvkhCDXIM+WKyGXIZJecDq7mObrn4KBb1hSs
pOrcuYdxYDeo57C0xpUxFk+55p1ypr2g3ES+vkPgSQUNgp9nbVLJW5V8q8r3KlfVMDtyWxhaAzyX
kIJwTi1ahKFaWC4qCXJq3y61xNgZNMa7RFDd6paqFEEmQcHa+7uQS2ADjYevanT6AtvefR5y41jg
BVMcAbs5diyL0DbhbiUPwRhtG7Ih1dfpobIKm/BX4Fv6xiLuApLgSiBHCQfjaxhvOpnmHAngMthW
pdec77tDUV88tjJRrD0WOdlMgb+SlCfX9TeiS5e5Th1P3Q08KimbRAuHs96+JLq0h+TqIG+D5pqu
i40caUddxYEsdMJ+GWGa1uEHk3VXY1pj2DEhQqNm2piJvUoKazNdpvobwXjSUjK5eOqMqKXZ90vO
sSoxLlyactQWF004he4upg855bfHob2i4jDjWXlu+JoW+aseSyUFasctIXq0LAL4MwzcpdpBoMye
Ys11jMza9JJ3UoV2qGThWD557lKzA524p0JG6IlBB4FsEyGY467SiBLDH8g4ztaoZGbNZMlrZEoJ
uTMNzG3TrsFfsYfkmhQ338dqmZtuy6uE6l4KJpTSPJAbNLT596sxhA2SzdTpDH+n5zzBbbCSTGNT
e93aslAoBTASW5nEDfM2SslTVNtrThsOFNXGVJtNxFYZkz7TtXrjuwLFsE2GLmIbpcIu0DtDqt/G
tMbRKu6qoHX8anyry5L/l1CRCR6mJzmqoI722WHM432XS4BGWWuB/A1RrlSlvxtbHjpC7ehdr1GM
zRQvB0L6qMJF79pqlSr5IvFfTfZ1kAdi2V2E1k2apw766RWVpMV0ows4aU2QrAc93cankTVJFN95
uUJTURxkSVsigNqapbXKs/YWwPMW1sC6HOSVS3qi51oL2AA3RVGS7ZQf3HgP4O8YBCmAwGSbeP0l
j9j05OAHAntTiniDXnaXSMSzaBwJkc2IrzNGWiFzG3o0qUBT1kNKy5QltzXu6iHbDCPG7wp4LBdO
vMVqqK1QGGVhTkgpdbKUYNgwbdHyu1dNldDt51rl3Li95S+hqNMgTtgJuGjqv1Mx/hcf8pskPIX4
uo/pIf839Zogjn/Kwpt+4k98CLXSP2zeWWQ7iioriqmAAvmTHyIZ2h8C/IVq2YoldJOgvL/C8GCL
6DDIDBzVMn/he38BRPiWosuGQrAHCXY6EJH/CUBE5ZPlf0fhgWE1VMuwdGFNTgJZm1L3fopfxDyF
QwzXuysjj1AKJ8NKPYJJs9Uz07L34kk8ffAbEzzOhbhIYLo7G+NdHTGjSEuRZGjKn+0gXnfBOCvn
ZYRXQVMRrieHNjDnP1xbEhCmmMUfw/vMXz6uZhm2gOqja2yXzHeRjpLcFgXVBoJRjbfWevIUBAwg
+y3kDl705/MOxeafgwL/+VikFRpkGQJyeZcSKGV23XuNJRZBgKQwxKNAw4YqPOsOXd58fl48Be9u
A9mGFimHqqZhJnkfsNnXdqdV9PcX2ZAt65DwYO8S2ZsAe70UPqQDdDUK+Z8f82dyzHTrCUDktKYD
c0Tr3fnJdK4tP/SIB8DoTjYRO+U6vfb+8fPD/HoZOYihmDzMqqn+8oT5JEXjqKZ6HYqdXUBcoeM8
kCaxS+Tf3rHp9v/8NE/H0lVZJw5Nhhr289PMwBknBSy0hZZTERO7SD+G2bMN8a9T850R3GrRFe09
9fo7tdslzU2CqCeFJVmVrya1GXKRM7Gq6ldKYb6/oNGLYGOeW68VfGUZV3GZ3iQjRTPuBxaXAVWU
pbCEYtZb9C+F+1p42zj5prM7ZOU3r5mBcC033onCxxyTyEKq6AWwRkUCOgH0rD50fHRWbfeaJjdS
e22Xrnllyl0l/g3kdjbCdypd97ZkbSt9wRQVZgspdUxD3bSNjHIpXevV6xT5+vlNUxhgfrmSumKY
govJGGG+wwoVTdSZeqWIhRKql7pw11WqOzlPvwYMS0jeWnNJnOpfgHQfRNutMwQRafP/p5wPX0H1
12dUN/kEQI4US+XOvntGJR+XU9qz2NWzO9mo5kEC2T3zHfymjtzmZ8vPvvjwwyKL/jqZFH6ZPboV
fVhFfBNVhRXU6ieEDO0eCXihf0764bmzk+NIYcxkEy1bzTYgbgIFw7+5gj98dEb3H0dWMt3GurJH
gYYHq0jiEu2Fbwv3TAXiBoa8qu0986xEzSZlqk7qbl3Xf6bSfnj5fh1Vfr560+vy5YWgF49cVOU/
0cdaWCf5CGWfL+lFA2J6keHkCnlceEGzySVpUQGK//zM/+mF1zWNPGDZNLlx7x6duBWjXFatWLRw
D2di4jsnyUMhiXw2IEfjH4fPD/jrHMZpGkCwhKUw0NjTZfjhNAc6KAVCS04z8ub9cC/7bJOSdvv5
Uf7xtP46iiW/exT9Tui+G5CmosN28b4KAujdQ6LtjPA3p/NPBzI0jTPSFFvGZf7z6RjYHIcu5nRC
65ooDYEYEAsbG4r+axm7zudnBaTsl/eceVSWWYqo4MPeHay2kdY0lCAWXfmlY3E5BvefH0CTpyXE
+0H5h0MY7y5cQQYp7h/OJzIIxiAyVgw4pmofYbc0qzEfQTJY+bnvEJM9DxGFlxFYemJXSA3DqdDN
KmpQxCRlobtsXQMSZr/ONbElz3KrVdY6DIdLR44RsbU7UzW3EuFiLuLPHOxEmG8aZYV14M6sGeKz
7HkESTKLwrs4+tan8oaWXJjctGEzh+bvNF6yUr1o5cHQqGBT5iiZJFDSua8vR+1r5l5EDgtQteZY
8xfei4Euh0zTOXr2vTDljYleB/DnbeIqN7CtlkWHUWgKbVMjOhbVSbWGhYK/TtQVEK5nT3jbsDEd
2Y7WchjuavYBIfswlTJHlFIiDy0nr+wl7pt5HZEZ0aWQyntc4M02GwgTS/jYRb+O8DCMSbN1OUQY
V4cawkCp93iXT7SL1mNFGLhOBkycrFAIzn35PpO3Iqe5qn1NIDFhSZzbnbVGRTXTqacNFaeOA4R9
G7o+c99r7RlInJMMz66J7LZxl2lGFuPY70xkjmUZbwI0Y4kXzkY8yX4iOxRTPT+/yWXYCp614jme
94hZrBrvXmcdRttcl+jn3cpYUSJYWra8CXVasJD2CVidZcEcZP1y32jJobBs6mcFYsByweEcyeQG
msigxwZBcTAP+/KaUuO11Tu9PivBXdQeTP8wZPKyI44ymcf9ocLLnmHc6m5tbGhoqIkmiswveFSZ
0icjibJG775oh72L3DVA2SD719Z8YtcNUyQTl5o+A208KDhvkQB8xNY8JbUZJE5L9cPsnzEOTmy5
pUwJwlIuBUudnNoXQF8JHY0x1+l8kqRQ4HYJUGJQOzBQuxfdRk/ifS6VdI6rk6b0G7kInjQcXXoH
1Nkuvw6ut1YN4rXMdYp/Imvos0nRtzozzn3lH/X2OYBxXdjyHeRakgTBaK0NmppljZ7+u/RxNezU
St+lI+EM+K+ahFy3YHDSlJICZVsLoqlrKHNDJYVLQ6rVyTeaEtxUWU/x31jbPhKzNHwSxiu3ahfk
4dHPeFiV0lH8N7Dus1pDrg1koIqhqIlh12npGUjTauj717D3th2KRUuGY5BZW8M31rooH+OopJpO
TkVmL3vhwQout2pRbiuoG2VWr1t/oO+N7ie1ZEcIbP1ldah8KrTDnWG5dNsuxfg41ioeOXC+7gOW
3Xnm11xia5vFYtIrARqoHKvoV5QOcfo6cbDNcPZF0u/m+mkI+2WIY/Jhe6erpi3ejaKyqRluXzRM
eUV6TkdlVxLj5xW8VdO1laAuMAETZXtXWOfPh9d/WiDBWfzvI79fILVaKCtFhN13siOQD8ja4ux5
EnUQ7zfT+j/Nsj8e6d16xlQB8QC3YYsSF0st9okphPxo+P9mQvrhhN6tWeAdCmIDa8Hle3H7G9v6
zXz0TxeM22EIU9cEi8p3G14JYIXIoa0SInTIJ14RpvptUPxm5WX80yRu6rJmK0ys7FXfTXpgqrOu
ADEJ8wALq0Qd3pCcmPdEEfVzA4QtpBNq0pxoKuqGkIArpDEFC/+BQElbpxAaKLicjTVC08VQYzWV
UNQma9rHTmcDn1S2CfgBOUKIBaIKfBwOH4s+tLqIU98JWnfe6E8DXpy2pcuDHzsFshGiP7LilC0E
rUaB+WRY2vadF5zolYHS6G9ac7KI104vdKdkraqUOyl/qNhNedFrGqpbPDsN1UDcLLde1+xs49ZD
9ztaNtUAeFD+pNmVHRjQf66+/rf49Lvik8aT9XH16eZlfIn8qn5JqTildVAPmzeW9tMP/VmAssw/
NMR6skXMBiZk3WYB+Gf9SRh/CNboQGh1dcLXUkj6jzQra/+//o+u/yGESvnJ1FTDYCvNS/Tf/Fr5
j+nr1J0MC+wUP/c/KT/9vPqUOK7Jmt02pt3nDyt2kEBt17l+gxJILWkW0YE0iM7M07sfLsbx13LR
R7//3SBSpK5f+3I7OpgQUV0i3XOThauSXfqbQfGjA7wbDJPOd+syDzonG5WOcrAW3CCzSJaff/yf
V85/X553g8cwtlrTx/z2ki7lXAaAOI9J85gZvbH0R4JRyORBSc1L/Pnxfh7i/zre+01AW0dIqVBP
O25RKieOXuONrn2imvL+9Pkhfh5+/z7Eu2GXsYrEMOz6DsAv9qIuSa+tsBd92R8KQ/13d+WX8o9C
Ni7xX6OTDvFboJQsyWyzIefh83P4eWz/+xymc/vhqc21BJhHLo8Or0b1miBTRujiSjcyrpkVQRze
pJhpf3MuH92T6es/HMwOLWJKqnp0Sqjks2TolV0lssfOzpXf7Dc/OsL0bP9whKoyBgISOIJZ2VM2
hSZyphxTwE1QdQs/xedX7YNXRX/3rndjIQxCPMigrobmi5kZcJ681MYZ8+9+v/rzabgkSxL02KZw
Olzr5FnqcKDuwQ7q81//0VV696YD5ctCv8ZlpkZpts7y2l+3UWkwu2aa8+8O8e51dzvTVyIMi6SB
NfUCW3nmEA/ls98gUvXzQ3wworxfoOp9AUVhxKyvNNGBCKq0tpAYaAe03+YS7uCt0R7/3ZHevehl
QNyia7c0usymvvEJnnFqQy7uOgnLdhSP8tkP6kmwI4H9+PyQHzxhYnpff3iQibAEgxn5vVO3Lhir
0iXVJOwr+fnzX//BEyDevfbc9yRO0rDD/GBnq77+vnZUWUwFrKw+P8RHZzAd+ocz6ANhlzYMO3wg
Wc9KzM3FQW0j6TcP2Ed3/92bDrRYSjxkSHRIfQKoZ2g3quFZyxMozxWct2+x6jeLyu46NL19iuvy
d5uH6Rr9vUH6a8gU715+HUuWKaVm41hgE/HEm27X7cn3671lFgcANMwYx8zN51fxoxv1biSw9Y7b
D3vUqUwTb6UNMh1BHfqkWZlb/u7zg3x0q96NB3VXeVU15Ilj4QF+lnSydmeBjh/vN+P+B5PM+66T
hTW5xVAZOXYM9u2pL3yqw5oaesmmTd32aygXeIo0UAW/mQY+eDi0d3vXUddsDalq5AREGeLCTERp
Im93/eKYh03noQUrkKaPsY0CFZWI1N1/fiU/uF3T+vPHh17BbQgHoYyd2upba40xVSPOJC1qqvdR
6Xm/ebc+Osy70SFqDM+0QX47hh0kF0uW2jcMjNG3pu9k7TfH+OCh0N4NEaQCdbmK1nElQ0L24O+X
49LuQul3kxAL7H9+kbR3I4THZQfBrolV41PNnXdp4ytrKHdS4+iNFBpLV0l4tVKStsy9BFupWUiD
wM/XAjCpVkRUhOAFtHEK6ipYxZyqtmqypVuK2lLh/KhKva9tCxGdCVCSkDRbp+6JU9AfNyryxnHv
57YuntJAEph5MbhlD5hKJEE1skrQPKS9lBQvsEJhIlB3Q0n1FuiqkWES8AirnfuGZZM0k5pq8uba
bg4YtPK67ISEEHsSyrMAwVAkGdUxduPAXo1GpivIYbAdA62Hg7IwglxF19syhmDXz7T2NarwCC3L
sevFwsJeMa0uq1z/WovAdc+jqfmWemrcPiP5OUJb7hNolitVsux9XUUBSsCpddHy3rNvXJ/slzcK
q161R91bDPssLPASQ20c4cx2ctb2exlvaX1JqSihGeRTqi9hiz554Xfk1sOMF5P5ctYVFu6eGdml
AaW/qtyXpU+KgEfwhhY7IwiGnGhgPxc4s/JGQApKoyKLXhNCC+VrGyWy9UIskW7RYNCV/q1Oddl6
jWtFbwDMdqLs1pGlhwbMBkvCtIVDtgywvmVG2yqPZp035MtyaZNumeRV8FWJiTMcYwnu6KxwXRWD
F0JlYBjjlIhtsKwFuKv4BMtdjGrUiCiVLXcsX6wiqPRTISt6fS2REMgnGJZtvtc6TWe0sIOyvSMV
JCa6oAIXBve4R2yDXKdqSRBb1FbqjTYibhNzIUTRIdq2Gt7VteWrZrSHZAoqF+59xS/rRYCTGQJ5
HRTZjHQmguPMPGiyN1ttSsUBp2CFVxIWc+3NTRnXt0YXxRkl2Y5HcZ9IdtbTPjWxy89kxcZiUqKG
ibTZaOJLOIqm/H/UnUdv5UiUZn8RG0HPWM7zXt6kNkQaJRm0Qc/gr5/zshtozACzGGA2gwJUqsxE
paT3GObe756T1td5tCvnbbSAM75YlaNx5UUqnxKz8VXe+WodJm0ZP8gyCdsrWaL+gFWaxuJSQWrb
6Uao5aW30LEwIV6kWUB5tQ1is8tUEhOqJKOaxXv4vxHKi7LuINcaz0umgO2cAhEFSc9qhm+pEh3e
ecCo2dEIlF1HmNpR0NNhXmN9JEQRQVZd2DFrzSyxVwDJ25nUm6ZxnXjFNHxVkeeE77Foxv4Uqnt9
RweLouCIeG36FN0/e5fXNfKDRzJTj3nntjlEH6xTCLSZbC9hB0qZwVfviVq8dLoy5uYmYxG9RB4Q
ne/AbWX813NKefdmUG6Fklh4k7o73waHQWJ0hVGqfkEgFdmzxOuOI0E1Jq+3+MjziFnsbrKjbVIx
KHcoa8tTaiU0oPwcrma6qOMcOg315Fwy3RhaSZDveuFSCkAHygA8uBkf19NkZDPTLLcZGgYGS0KM
RyTMMvwAfT/iLA+VPkMAtPXdWoqat04LujAee1VPmBirDDREl8TlCUSFsj/gIOXZrWdyyn4NrJ4T
dxbEYzGA6qxkyiLpgdewRD+lYFADf7kwc916j6lJ3Ra4ARG5FNTDHUpx6Gtpn1LokAwnKIY8GD4d
/c9wHgklRkYRpiybJKoezDjQvmLgiQwkfUk6zwTsErlpYXHlAJ1q9nFFWCs4UMEvQBWnTZzuLFfN
01vEvHVUrh1R2Bgyc5eHhWFW+khXZXtZc9QJViy5Mp6DuncVoPEAck7XO3DJ25sqe+7HURGLEeHo
QUdaWvg3aq1FUj9Jz+3toyZq8x6Mc0T4YYiKg7AVpclV1xQA0EMMVOp7cp0StFGPqaQowRvSmNzY
XgdgKMYfJPZ+QrTokAb3FG4UAEeTTGbnDKOKScjwzc+d0pzrwGrAjeYqgrcA2H72GTpf+vjSF53L
E9uZRYPJMrS6yjJykjpYSRM0LnRoO61LeZ7KjvfLGb5YAV2mY7RyiZgcdqbpVSZdHDL7WosU2y85
/bFL96RTM2tmXNsewteWueplrW1bdH8sCdH6fXIkScC+ubcLMpzO1hdAKPibY+33TIA7yl6Wg0ON
U35XSYsrfOXZRUalIpySpnot5hRPXWBE+jMtjFNP20wqxlNh7kIGpEVkT+lxGuVd6Ik8bzky3tRa
n4Zm73SeM07g2yHRGJcV4fb5HCbC6q+DjPppF893hNqS1Cnv9Un77NA6jOP3KIMotxOzlwKCo0Te
XmxkSfSWQCcTv5emuwOilHTivWu72DdkRG7xR9VE7ISroPM6e1sEVHkO+dRoEIdOYzXAe1IW4+yh
nloGLYx2bLULVSG8jRf7fX0laz9+0jZu8nPbuTOTJzhcvXqdVKkOtty6YapA+ugAfU5zk+jnwjQN
Ro3INYyx1B7DxEXNesmgONnvR8Q4RbjLWPnGW7Z4GcYgLJAJ/LA5AN7JX+zAKLFNPZ9cmHsd2H7b
r8iaEf/G/2PKLDg7I2yYrQxDogsFwnBnNy4iEO+t7B0j1rDC5uXIBrXEl6Lql4ABTOZ+1yzX9vxb
jWKMvhLMXfVjaJeMipUFgbY9iKHQ3rSDj87Wyf1m+s4HVofNmAOwfYqKZZIPUPSaEEzuYpBG+FZT
/VVBXqNYsJtRPnSAwq0rho80PpTc5ZJ0hba5a94GEinO91BFYfDe2wvcYjg6KVEI3zNMC0GqbPRl
wmPpQOLUrEIuM9ddNZwiYnvLb5/t2WYrIHmN/iNvPVLWU1WMNL4G5cOdXKaKASnlJcPRqpnEPhnk
GHeIcuSANMnN8ty5A5AN3J+OPhQgHpgYUUMeDZz3k46xLbuFRtwGbjz9CYYm4u9pwradzkHjIDBk
zCldkldryBBZd4UbVX/u64gwf1hv02Df5em4PCTMA7s3qYsSerDltyR1zKDojy5en1OKSVhEaDcE
doGjde59b++mqsye4KK042YhBB9uAdwG4S9L1E7xlJe8fb+nUVGz3fpeFob7WAz0gQ3KxevUEY18
g/aZBXLt2a1uz7NP5NbxPd2+LmS8a7jMLkC5YXIacvtiGIPsNMKyMBuj3GVmhDApp/dlXJrk7M44
gBGLRT3YLPiOZjzFmXLCTz3Fnt7MNHLI1C4lp0GSRZgjfQRf9jEN077YjcpmR85JIrcf4WwmsUt0
ZcXM37sGUHx0R4wzhEo0t0EM277Emvf1FSYQ5oQxxInQg2YEDLjtK82NC60qo+ymqKcMJm0UqPCS
5n7pnbmCgeEuqAwgP5PMynkLWyRG3qGcXqHhde1zzbgo5aNKFvXXyOoD2Rkla/rW5YPTv2lrdKZP
3UyRQ2a67zCeFveX+NiNypoeqqTJp4+8RzMZdOMMEtsX6XJQ/JRjSpBzPF+XturNV9M5JAH8can9
s9J2CBAJguZ8iOoxL46t5QQNfChO3KgcO1H2Z5+Y6IhHsa/7rbW0Ppuu0KV7ZAo71A9BRi7onBG8
9mj56kYCZsM4GW2L1qgeojBeD3tj7On+fqiHdHgljgu7btA2U4culC/Gj0bhDc5tlBz1CZt7uh/2
JXvUIHepKVCvRk2bi5cwsa0u2WOACOdTraPI/wobEyyXhnes+0cXHk57OOTzBJ4ntTm0zdvRbYq5
WLk1kLlNmlCSfZkS6RIcn5kO/SrzyBnvHXuSTuuorG3/jMoLgaiOJD6j1lqUe2IaYYg/6FtXhB/8
u+/81zTmkToFMkOFR/BzmlAwuc6CPU77sHtAY5jfnA/m4uZWBTcSNwV1+aDtmtkpOHFzuW1VTNA2
c2fhPE0cDeK/lmIi5jxQpPL3Dtc28jzT4pUHFfWwwFldySAzrzyJ4E+EbhfLnQqjouW4nmOx22sK
82I1Uxryz7UYwurNcZdI7QbfIh+5LEOWfg6QawueI57dnXM/c/4lE2sBDRJpNXcWqpbIag4V89ks
2mnDq7atawTgNy+MfIWJlrYxDE8b9HnJlUp55up4LQIMBif8+UDXiQc6xmfYfeVBmuuDMo1vt6ui
5Km5wyaILXyzoAAHYLCdexKlrEbhox5RD9uMt2dWQG0Zjt+2Kn0sALYIiuSOxjOwcuYZ0DweNpa6
fddUojia1qrmix0ISQAvFMt8q50gcy+q9y25sXkmfE7eFZDgjAGbeD13UgJ0UEAMSR3ExUxKxjDf
gRHaYfy0CpnKiGf/Pq8ZeoCWQRaFdrTKcMm0T8wsGZJCetFmHw+tQ2AyN0MhIOwtSXCyHAYIv2aa
t/fB7IHhWAOHrf8pHVa7YxQSFrsMWSgZhSGqPW3udqdxMwItBubCxGeU7FAYGfsoVJFlf9OeqzTI
qMD26BSxyz5pBiKGH8y9ok7QcVv9USyrzWkG3RrvOs9DRgi3L3X7eb2UFdgzDBLF1EBPs3MQF2ky
jC0TIA4YX/Ibo4LQ3EV3U7safSxrjEEGAoHBGDE54ynkEjx8S8tBGCwOyu4cOaA+ujqnrRUnxljH
xDgjE4gmrS1czKndkAe26zFKP+1M2RiPQ7BIJVaakrrEQw0ZrN1wNbvzsJA9jPHZq7qOpnrqTukp
aduxx3imkJIz8BgqS3NXdkzvHGZZa+Y7CObkyW8xWgguIangglRXYVEf9HhPuHH1KdPGDS/wqe5R
cnD7VoTPjUN8tPFtFUSX2XIBd6+amkDS21hJ7aEWm5SFS8gUIdog7OtQdXYcaj2kB9xv4/5HvUir
Otl1BjigVU6qHkwQJs6htWw9MbrDEeWnPaZY/7TnWj0wN9balME1GjOUmEd31I9W33jqTWplhjNK
Uo80AQ6IHkAPK5HghuCDHv8qgyZi52z8MN0B5LrztCOucZu6zTS4ltQelcbcJzqq/p1miSObEoEf
8iPLP3oFN71rbSod/bDLOZcAXQINu1stXoBz0SkwX3CXz30XSqHfqI1LRbf5gy7A5cHkC6Cgiz6L
E6JhUvHHIpD9/q0IywANGOwe/0mVRUyyxrEyvJEBKY77Qadx9FPKJO/ODshi9IxLMNYjnJkkM+aQ
pcRt5n1fG0R7sh0F10+GcPP8iYkMwN+908bJwxgMkd66Da6iNzrg0V3HXTB6Srq6JJi09SnTJwe7
0Q6DifHcF2c3RxR5XXJtZ49FxzAzwbrWs/e6Mzb4RilgWyqeCOepdQE8PQBNVfnO7ZD1XQGECUZw
miyuz8ALSZKhHvLlufOMg/FxqqWVX42v+Y1Y1sV8nqfGB2daAC7XMxNV4cgh10rttEGtZecCh9jU
ZgIIo4wXx/mmzhBpBvcJLnerRAoQjJmK6uVxIBCHOzXiMNIP9vLGnQJgX+RaTnNLKCTqXxFATUpE
3Fxt8SdhcJNgmxNL+9WHmtP8nockIBw0THLcJbFH1k+Fcx0l6yGoKF9uiLcSXxxz4I3tNoDuF1Ok
GThUU3+aocKEnZY7J6pAZzPV5YaFf/ILrwp+qJTN9kfjhWacGClz7PbTX3LJoDtHFzDWhmd/uQcy
O8n4bx46EDm9tBxcufLiIraePZ/x0J8Uw3jyUHLHpfWKCJcK2Srqbcicq2oRUKFPflkG+kdC9JyQ
Hity5ainCnh1UZz54k3bHzpGgf0QRMccDtUby/KUENXnRXd22icDuY5hQIGEaoXf7JXKSiQooZmB
QkWHPI5mXv8qtXQynQShBCt+SbMucfHcLD6r4aowZkHgtqBeyZ+KXJGAigo5+D+tPsWQFqcyibkX
hUuDUz688/LKOcjbzSS6kr6OpfvC3BwT2YxyGaE5VAG/9/sbF1Fp/joBb9gNeb84+VOUnt28WaQM
ir3HkL86GfKvacc4eJEM3VoWE2K2lU/CNT2Z0FqG7yAkaPsj9lAtHtqROP2TU5ilO7PDpvavuuF0
f/DyWjPkB1A66k86L4fupNzKZ30PxjBgbEcsjR081Dxt1nGxR8ShzqAlVpUwWfDMzxkFnQ2bGxIh
n4ATclxaVzVT+0VAWBVLOe/SlwnsG4ooLzElQiXgXfkgbn6ptesc3QLy5vxV1LFrbbTPTzvehUVd
zVuynj0mtmkYpjjZBWU1DWerA2ok14szFCZjRpVbPa65ro/VvG+aIBNHS3tRKDa5NdtVug+Ut5T2
qQ8zwKFBnI/hZSEMEjVH3/MG/YjClHgZCwTpAwqNYcOEIQvnPD/j0AF2VXukyXfp7JccYsmKjQ+K
RXl67nD1xQydd8nQfPxrf/y/Tjb9f+Tbpmfxf04s/Y8i+W7/V902f/4/w0q2/R8ypIsgPcG/mEvi
d/5rWC76jyB0eSEZRsHALJ37HN1/pZXc8D9E5IeOEIHjMNZ0j6/8V1qJYTkZCOHwgZkgsvT2/01a
iUGiewvxv/uYpMf5snyuzsKTtscE1f/W/Ws0/yw8cTjamJla8PtUz8wQecwbELGbmcS/UblYNc7A
ubKiHFdNbQ/txb7nwqHwQfcu1xSnzAbLHfyyIr4k+UvglPWtT7h1JdrdDalfnDtkmNxbsQIMbn2z
qZZjpzbVzQqbkBHVFApg3Ktb1DnrPIxBdnM/XXtzw5XTxwTt2H9S0wRM/DcSHwVPK3WIr2zQ/TVD
/+Xgv4bwB/pkEMUN1GZx4wLGJJ/XVns7T/PbUqo9UoJfcS8wJnBWOZeScj0Sqhu3oGORUP5Msian
bvVRZC14kaWD6Wnutz4M1Ez7NreUMMDOHh0OHwNaFTHdLYbT0SWttnd7PYGpJNdb6yDc0Aqerw3Y
nZk58HG2bw4J0GEZIc+XUByWlLP5vw/RIOdbELCqB25k76gPXMuItcprCEZvhhpCy7TA9CqD8W+a
hMlhvP9YyyasYabef8BO0+04siLKdJA0pgs/pKx3bEFRhB9FWrUBv92PUDUgJ6a6trY5W/qtDd/i
ZFRXlybP7d+PPh46vbWbkopm3g3bAm7A2u/H4OpowN//Pvz7T/qasAZVfhFlHl7c9K0MK+sKdJyh
xdQ2GYsgrZN/v5jff4fI2v1WY1/6egFnZoxmbnjEldN13mkE36nCPry6lhte/31m3z/TycD9pqbr
KJAMtKmxrobu0PXfZ/8+CO5VuK6mDbl/SAKh8eF5ah1fOTT84d7ERJcY2mOzpZbx9O8bDO/8DN50
gOJsGV+z+4d/n828N/LKTc7/vt7l/sYBspvfD62IO2lJAb8MUAH8539T6Sw47vrFnbL6c2hl8Ukr
yl2Pap5Bow3eTkIcXpvYxVbfkmulshXva9ftHyIbS4LgMActgKxAoJVNbqRXPzOy4CM+FWqHTJC7
ULnooaVn7ihiKzKcfCIIIK2j8ngB2OTB5JjKK6RAsK5YWyk+jdNJx95bE5sSnZRXfhCB+w50MH5b
3p+M+SwwRWG+r+4I2ymsfqXzlNM8U1DK2zneB0g719PMwIKYUcEHVeNdGUuhoULzEjdTNh3RKozX
ZClCIG8ygQfHnJVDSpwO6rM1QiizgQxC9YDAcv8+2AYfs1LmXzZRE8bcJHLRGA9PQotkWww2h8os
Z8rDAC4YMIF542AeFJnzTaeT5mmynGsSkHdrBln/lqiy5fwy+FWWrIa4ZyLMyl6bsDt53hKsc0IZ
D25nUYVDHlcnOU53WaL1nsoA6J9Qx05SCeHGm6zRydS/pIBXOnQVQwfVI229j9Sf4ycnwL7IGVg/
mbhu9p0H9xzJAu4JGxCJaJyKMYn8r3Y5HlBjCy/xguNRYBeijKdrKgjVSyLJ8Y8DGM58+Yr8Kvpb
JeZlRi71KoEBzEk9Qn50rEcRCaYlKtRqRi43xV6+oW7yWzmxORpKcTfNIrbN67p6c6nCc3A08Uvn
Mz+beulahkH71ynSV6wqzWeiZLnJTfarcHmhKhcQYWSAkfufFVXi/VD6p0IFyYaLp9nahfqbZmKt
DO+FKOx/q1LPJyqGj60M02OVttBdqvg8WGb5xIKYbDW13kuFf7WKL+0wis0Ag+nLzHrTZn3xzl3t
Fa/CfQGbgyfYPKgW+/Qxo+i/oX+KBlmU71UWJ1vIXLCZAlIXtSkf3Tl8ML7wAVLelxu7jeg7p5R9
9Wu/3DFqZUsXu38cqdQ8Rf54NeQEKJJMP5bmqZruoN80z496LvzPLHtbwl9gWP23Lm78C2wtMTCM
UVO1/MQtNaOUAXM4tkfQD/atHVgQN4w8uZ+1sgX4nvqrntGdFjw0falflsXbLR1+Lp3o7FxVI0N4
0N70yGsi3VAdWdfTo8CWsm05vgLNYqGg0BZcI1XhaAMk4nZdceSShi9F1d2xKKyAL5gvRzK9BYMI
zrNxoeKNQbKPVBlteic7hIVE+1B4CwQOxXhhRlDdy3C540Oxt2kqok+7aP+UU7OsBRelHffO+Am4
0cu/b4YMHzB55lkqzv67LOwxXOXm3eX8Cnwjg/vQQeoDM/eWzxpZW6h95K5juh+pyn/SHXjGUPxI
NyC6QOq1HoIEtRgdr4QJIldfWpVc2f1K4BQBruOxnTAXxNZHgHdVg6fhIS7Ybk03XjJkFWs6q8lb
xKwKIr4BwU4rz0sQmg8hmXAf6z2NBpvw/xAfqywQm6lrGSUN1bRPWuDMNL/96+IEzoMDI0+0rJeB
mG7gP3CaVnIGDMNXZ83Rt6+1+fQTpvDqzMr3XkXTKg2s+pXODOHGFIdjFFNNd60dvddlW/h5/+lJ
NuMYdOCtop+4nyI9bpRj9rQtrU9ZLiQ2BJ2wAILjv1etnn5Hja2paGvq5lk0HZN2udYqGZ+6zH0N
WuaYRj7bOt0v5jSKTz2U326bDufRzHBVHe9ZCf8hY+n6dLg0r11Rvc5ubO2Y7Tafs1u+4X4Zn3hi
gNu2LuU39WbCfvh0p67a0zqjziRAo0yFnVxplvyMu2V6rPpJP9uxeWxk/tco1qI8A4LSJn+Eyvpt
qgskc87wbRASPEF/Jbf81YdTebDQ8eF0bpYnkiTnYmnoPPBVU3Hu4SOFOxnhqkoUjqM2Tn+2lJQe
JUwc6rzyRlQCkF3Sfi7WFO/tkhYMdR/otrhRP2gv4dFp2uTaFOVnPUf+Q1z/ERDTHjnmfaWGP2j7
XQVUG0sKiX6uQVH92dvQcuiZuLu4c5kS5OlJZYn2r46uREjClaj45kLTFk/N1L/XwVko2XzAtG7v
P/dmBwSlpuSaDEw2GnB2GCE4Z7KflppCvoRQxN/wuThpdVlQ2K+LWqlPuobWBsPK+1zS6w/BUa8N
JYhd1sk3rvO5W9XvoxUH28DU5aaqnBevnMI1fXfv5EZWzJODSezf/zklrLly0uxPatvOvo619ebw
po2zZP4sBPCDWS/HYLmPKweN91FOnIFoi5/72fdPleWM91WsEmPxoUbrtHC7PdZDeyfipbwsWTau
bL5OQfX0QIO+vNRpB/XfUMcLdPXccmhe5x6nD4Zg/i4TeEBmEXlKI9jz7gKvv0nLPXTw7DUY2pco
cccnaZXO3h3ZLsqqv/SjPXxMAtUa8QUiIZWYNlPd0alPjH+OO972fpBKXIfQ1/pl/nCjfe+l/rs1
nSs0n9fOpaNEnO+c5XZ5nrm4rhBERptSqHNBfWTXmL55Y7qHqifiH06qL1aguscpc39k1OaZHKyb
jaB/vc9lle9slFCfrWM4KqbskWyK8hzOHAW8MVxb6chPBY3AyUO1DlurxbGoO/tEeT/ZkA9tTiLO
gj3uQtz1Jtv7eRy/zBZzm9UUjrtF9F+Z8LLPEZj9PsIruJsSSrxBol7vTvqV3/EMpm7Qf4TFesod
D4ssx7qlLNVVmsRdDSw9Hw272HbJQ7GnwB3L1LynrM8ejvsHajLVm6zowvvyPYTz/zhxaDy7Ptw5
9/5q2WTr6JAw/2qX+LdsCtcnh3jRyovA0RKlOGUFLk72adblUZwSxaLT2Bwr8dL4J94gCzOOcvzg
iefHydVDDgbt67/XxnK+vYAey7wrc6d575zXap7FB6skhppeHlHqYRm4byEyTdkTCk43JcGrnYhz
qmLCvFbaSBhTVBdGDzBwzehy1HwYs4UhMl26hnZ2z6Z5K9KwWNWjXdxkwUKw1Ivei07H27wdGf2q
mnBTcoLEpSADqJPtFqs9OCWfQ41UWX5pQ8ddpeyY8RR9YG/yOOmLb+zeJEXmpyYFGrEE863vrN8d
nOoHH1WAPSAAwiY3XA0KHk4FgNwgzxBAiYNuay8lDTXDIHDmBN0Ke7TcUpt3jqbDBJJk0SZhYWkc
J39LM/vCnG56njzvm9F/QN+WG6PnG5hcc72Muh4+tw7q8Zm7ANSYr3lw8SBqSfDEqeQ2F/zJ7tqE
rn5OTXXxRTNd+7HcDI37O+r66qMqmyeAfz7NPTWsmzL5SmlXrvKJNyV1/HxVU65buRFCAYF5q9ah
Oc7SLjfAlHxvImTMhXgrcV1mJsQMMlMat3KmgBFGQYOaP9WSradvsl7Wy78PKdO7SObANA0JkhA3
EgfTV4D0Xc/battYLwLbNoEL+6eDSual5v61J1v5ywnBOKaAqdYwjzVEL1Jgtg9PG1/KVozNpsjc
dgPEBs9l3KYnkn83MXh/KWLNW24e8amhTFzQUN3DuMBX0LMTetPeramHp/pCR6DAJFuqn2xfXxnw
mGdlKudcMOCMfKxdVZ1Of1b2dJqk8N6Eq4s9qqG9ct1pO+mh+aLbxOFUtLc8yr+cyhJc0bGQ9Hlv
r92++8xHQY/XWxl/Q8jjZc7n5iHz5N6ifr2vx8LbB4M1PTG9D4kgYdJaT1ffK3knI672kvZMM2RX
G6aN0wqEpx0zPy54CfrUviiJJUv3Pmscg+BVqA7Q94MF/BYohQuhF3Iaan4GmYz92DLPmS8fKyvE
OlCOrw5Xkcd/HyjeY0pngG2tcAcgsszkA70buRtjr1kTGUn2fmUFa7kU+bNo5vzZvys/8qyaeBl1
zmyii/GytaPHlmc9e+PbjTPjXaLWD5+0xeC3L/7Mvsx2FoeYOKQlRd8dGdGwsPA0+fzk0cVf9Y1d
Hxsj+m0bblJ8aetucs9lM9MlGD3uRwGlgmDlM5H8VsUA9vppWI7+EH1MZa8vCAWB4C0h5pS2Ky4u
kuaIaumqs3GTUBDbopVJj3qCR29ZsLOz+lGr5r2nP3Wg6MUDeX89hzrcCgNyMqqx4uq2Nsz/T9a6
NUX/YjXTWZQNFNA2j1cNsvd9WI3zoxz1j10/VeMTMUNEBmgBjma2cH6ibvcyOq4KqWea0l7rTWOd
//uD9kZ4nPYEubZcVpaJH/guyGjxUBwcC9sdbe9VsowtvMPJvLojKpPW38deKnfCBZxMgI24qMBK
g0WjgTdXCX2eD62d9M9SoPYe6fkttcJoGgloD6NK0UkNnv7PD939szwBP+mUHRLBuhuOuHd1eI0r
9TJq/46la29UsFd+/xpyDT05Q0+dnshafcKxrE+CLBD05WDbUaSLQzKqMSIky5qmVbAgYuvV/YJZ
uGd4CVtk8u/NHMqtreZT1GUX2qTYLEYuQB2eURp/PxSYaA9rgLH0pwvkfbWUMfmvUHvHjJ4o7NOY
5ZzprY3JFGnz/juMc7xKxEYvDsZVVSb36tncsEfmLX46i+Rj6OTsbtq+TAtdsTQv/iw9ikaiKIAE
KoPfDHAEtS78wg0y59F2XzkWbFmDxG/UEIIEnZ6esAp9B3MeroNkfru3yrd2FJtnvxjolwEcb5xr
WpnufckiPM5h7b5aphUQkydz0hFrU8Fz0/dMFRLS/qoKUN1IJs5DXNefRPO77UDe5sxpWt3gbgGy
1dXI/VfIbYj41o17l95JenF6vzl7UfYRZR24UFu01yJmjhgPfblNSqf9LApsioIMda9U/2RQe5dU
W9/w97akcPw90/7ZpXXSett6FdA9mklbXgRY22+5HVkPmG7Gpr/SRB9+cz+igwgXNRhFRFCF4Zm8
no551eB3TQk5tDQQmCcgnbAkVXEz/XKb7tcCbyB6o4ulXBN/ndajEQFov6qhxGKHO7enuaskUWvJ
FDdXUueMysre1TJ9njgWD5mQ67lRwL8RQbPCR6sCuRi+w+lD61GuhXAvpJiTveUJ8QyA8ISU8aiH
meceZ86JbM/v3pPLfuREGC1V9JJNbrh3C0RhYSd3c4Xd917Qoc0TH2IBTXcZ3Vudd+3Gb0FYLX7w
26BUfaxJPazlrJ549tV67DlqpVP0jUOZoweFhrc8PxArgHFCdYd8Ni0k+nzPPSQVySZ6JTl5ngwz
3ZG23W3BbAswdH/bt9z57YpipB8890XuPOPWO4dd+WvMdLEDERKunNy45zQtLuPk/EnSEAx0JN4T
slOwjGjKpPTD1gjYMw6Yw8tcTh9hfNRgbndc3nssnhG12MQ/eC1oragkIUJwl34oQvpV7pMcXOGq
DI9Cg2UGsf2Yx/lbgkdwM8bERn1YQjOXMj9vlofJZ7exJ2SSGH5p+8VYbsJvjqEZU3Vo6hkrOc9l
FdzTRRJfLRFsLmP+hWmK+S2taCD74QGAafUgSWwxlTTTEw/2NpivW+X4r3UbFOyp1Y9iDnYpnb3H
JrH8debPGXai5AjRpbyRtyU9Ooc4ww2UVYl8ZmpZe5owf/ZatzgHQXFcdBht64yTlcitdzbT8Kba
6cXJ62sbYdQb7jDTrKP+y0iG0xUfHkFb3ovpc5w5yUHF3ier93vtLmJXtdjG7B5tXJIM7+zB8XFR
4SnrtMvwDu7IIanOA5VyanIzjkmka143w8Uo5AtlWqDyvB3YsX8TXJ6Jq/cWQeaxvMb6TxXSx6Cz
Z2+aNO+3ogSbXDXJuBf972whdEWd2NpkDmUdKyfK4ruP/AqVdlGei/iRHH+3sRS8awZWVrFmLk/0
xEQKj2zez5mowpHw3ROpYqanneZFZWhzXTQUna2sk1w4kLhVdvDdCxJ4c+haG2e0E1AR9L6GEHcm
8Y3dUEQeFeo5XHuEig+EcL4DjhkkTW4eofkCBDsar2RXKuKOue9oip0EFWbCeSsXPzLc5USvyTt4
+1nG5mZ1dz/9GCHfdMZdGKcfMqhfosiYyzGzfc6fLCQbtxqcp24+yslND/wKBxy/Mo9p8YD101y0
E72J3DbbAtHBhqk7+aDdXz1hkIdOLwMxU1dDlVtuvi7SlwYg4ENU11t3XqrdkPewnliRHwqmcB7+
feZpevNWnj/IlthoFofmymtYbv4nV++xJKnSNt1eEWbIAKapSC1Kd0+wVhsIdCACuPp/Zb3f4NiZ
YJW9e1tXZZFEhD/uy5sOaFGdhOCdMdEfp6QgrYJndNte7aT1b1OIwQBb1n7EmLaypno8uZ0x/O8S
CJcK4CRn8WOovIpLWUfUQN9zN/7Kgk2h7D9YWvtda9KjYHcqOdtEE1l+cH7YvJEnVXuUo7TLlqaX
/0w4wzdbKnrGW13s0FmyE3jLj4T3MsqH2t7PyRv/6wlXHuYcLzlg93VYFrXnf/CWettgCfCnM5IQ
FTZzNVaPLKM2XZGmWDOXBW1UZK8luKPKqe1DSdTaQi/dE5YDbmGJHEjvOB0HHMlHSij+7yuUhDkq
De8Sh0ZwncY2vFZ1tVXp1J6//whzMl4vsPB1p4YdWttjLNoDBOvshO+WolRpXTETMo1qw4yHaJ2t
qufLIGXDtCxFA63P5eXz8v0fUjLuK6cIph2+yCAfmmvTJvMaQdqLAGqb7H+hT4EmkB+xzoKTnD/Q
CeiiT9P8wzXo/FxqjMhp6KwyOkPk3B6pUl03nMDfli63o8UH01nGWXm3RHVT7tLv0QW2xvC8C6l6
/kgQ4fauUfcb0I7Zhy20inpNG9Iy2tTAGdJ+iyHJHsrs30KX2jrHjvHh8PmMasNrt4qV7N434lg0
EyECmgnj9F9XUEc4OL87OD2fjl19VYUBvMRIsDqRui3akNZk3x1OOdWC0rDQ/L3kbFnsTluav26y
P2HU+vCo0pgrq3pbXAf1Eqf7fawWvcMC0V4Ukdc9VpxwK3g0SC8pYRCNG2uk6oJ41953G58kSt/s
5PyfZudDhc2MPwLDn5S4G9SUHXoBqjhmgWTr9iMxpeL4TC08H0oSNsTCNAZD8nDVf1ZN2AgNBhZf
Ivz1lJQcc1u8kmlhbsfB2zAfiqMhxgNXEYyl6v5H1mbXtEd9THGdgZ+qf3cfJP6a7WwuxaGuUjTu
JrGitjEFdtE+vXal2HhAOXYuqK6VvyzseGV/NAEiHbSFzdr9sPmBb5Of/2ny9eBDz2ZnzTyrX2p8
sXFNr1VQXOvkE/t7NEmzPJqDeB8kiOjvi+VnHAjrO8vwoVxm0GKTY99qgl27jiPOSkfKa817VrWM
pmvh7W1oYNfQQOIzzfFWhE59bt0x6mQ3ReSPyXEls77WdcPkxRiR94NyNU7jcEj89tXxU/uGDmb9
75Kije9sbIxsokBdGR6HQOv5V8aSZo5QVDsh7R8S1y+WtiW/MdUALh2n6DuGME9V6L+4LjdRcM74
cJ3iluckARZmJIG991Pn6Mb2tWfjA/lZ+RTmYqP0g5skjn3/vrQpBMp0dM2N61jBiUPPs5KIQgAh
/BURY2oCipy6tAGn4fPV96WZ8HMtxN5GZOtzVuK1tibzlKThjcd5vq7Njm6sbkGQ5F/s85muz8aa
blK30y0YpbjUFERy/Cu3Vc7pKB5MdQ+eF8NsjKvOUNhdYo5e7Tq7NGPYb3edBx8Mli4hlqhxaTSc
pishsDlCV/JIsKFUkL6Bt+PN9ikz6p1pzN7dwRq4wc7WbIn9evdmehYgk5raVqD4r5YmvWbZW1J1
NCaO/tdc2/1J5f3/9/L9Z3mVtStgQvbR7iW7BgINeWClL0Ue32OT3figgwdTXmhxNXWsPXGaDZOQ
gAOpqL4G5eNU8qv+SmmOfvfJirpmVX9VNAQ6RX70A5lsAt9Cvg+IQBvSimkAkOVX0FGbOEjjPTOx
HUmj+Z3gZKXYYpJfiUPdhhfWZsSGg5f+9OkK6d7Z18pXlJ/n9O3km0q8iDmjLtd/lhIOfvqF57Vd
DzwOTt8vF++nx+742EIxpMzCSq9BwL8xUKv0hbmx3OXN0kYo+skXfq8/Zep4N51wXGqtURy5M7ZZ
l8afw1Q4x5Hs83phtvLZhqrZEGv0aYlz9X12snPiVfkxGMbjM4eIpwPHySWgRvtiokNvEkWJrxlS
Ew+yTDE3xivXZdUxZ/7DYOr5ZUFe5BiXy8lnvPKqRotKjyZJ92mn/XfDrm5NaRQ7yxYunRYUIeMO
GO/eMtknyXZ500zp+Fs9Ly2awbqcMJuHhnPi/iSkHXO2tnhjf5cyvRhhMn5kTT1HurfKvZeAZJs8
dl+W1MMxEbh3sb/TZle7yQ4vn30NJrongtJ8Z1rWn5bePUwZ7LuyX95jBIablu7j+5XZjekhUD69
fi27DkKDKSb+gs0y6Pcm9rAtaCrvCe76W9WHBntBolg2OVhov5bayyHsT73tE/XCLLlNGjN8tuu5
LgUulUtjL40TZc3hjfwjFXWcgjt/+PJVzbeWxTzlarGmUJAgB+z2u0OuFN5btsWY1X6oGgRu0JjT
jS1D+3Cy8ldaq/24uPEbo086CUYLvxt0FuUVesM5jCI6hLxdZbMskoDlDRVvRZBOZ+nSZq0KSkrq
7j/RYBJhAZnWtOCaiDziYngC5WX8yOeI2i55ZkuBcDE3pHULIHuGNFbj0r0qdURKbFg8ijfGkpQc
0F7a5dadU6mxJSiE0jOVfxtJM85EHZLuZBLB4Mk3hP3lgxIMCkMVDZPK1HsOCSSOc2WB6RbvagzD
la2fvuO8/xsihCNuV8EptZ1H0djXJU/ys69YlYUXMJlSxkE8TRRC0NVRTs6yj2HqzYxunNR8uGnf
8xRUr2Fc2JuJgfp2xOZP552Gt5u57a4qtMWEnIojnkd7jsHNOqBqHGxTklzE8zK3pTqYA+1yshlO
Q13/Xvqx3eWCh9Lkuh8M2setZuJpmNZvGkMozPJTOJdFf7Rk8butbeuobMO5V7r6JF9xwAfsnvtn
IZHG15RDsd43RvKnZOYEWfFSi7LFC2vkGyvMF848uDNKd7n2Lu7MUJATT5uM88TTrDM0IiPnpSf6
n7xnWKW/qOk58i/0T9ppyvUYl5hbpuHZWu2vY/xIjNm2Q+HJX7FDHbpsnNck7X+QdFuOduN/JJ++
aRwCFr9NHdJH1Bs+qrRkujDTXCH65IjPigf7uOkEq4hjTvjmef8Tu/8LZXK5j18+BcTa0Pyv4x93
1nCk+HxuS6vaYH4cVyTA6CBAkCsdLJ+JlzPOK/WrKRjsUthC4zetNSmzLJ06b6Agpo2OOd/1cVdu
ElP7G+YTLMw1OBnfJXjNeWEbZjzvPKekK5V9vpVTaCxwV+MIGbZpmX/1ys32ZGy9bRETDsoK4tMx
MYltmCvOuKHk9JTSTmtrcfUlom0+dBmdieYW+ZJnVEICIZ/p+qz68p4xDFmPg3ZWpvCvvpk6Wwze
/9HH3BkEPhN+KuR15KEi25QgitfYwQL80Mzq+GCm0yWpggk3zcwt2HNgpU/qhyT8uU5K5gst279i
RKjyUswiU/3Fvi14nTLCAtYjw9/0Uifk6XorZSyk/vRZQljWYKZuydLcLG6K9iqSU8bbNhB5zMeX
FmDCjmEQwj9L0JgYF1GZCEXUw3a08Zhoz+cgtR6ktem10WI4dE1/98YAZYr2klUxdc/zgv/m5yDU
GX+dzGcZUlbFD+G8zT6zS1UFjIPbtt4SbIULKDLjGlN9ZPQWPIWS5xjMyLoPzn2bVvRzxijomK/x
gdvrlvkr6dEYLUyZB2xNZyOv+ptwiPSxJNqtYz8sZ1FXzytfmI6RGiVundzbtC2OGaeszYLDgWhM
7Rydqv1RMNbfBY3yTq1ag+gBkVs50Ptp+Q2n5D2fO723svi/RoPIRU0OUbeC8iDSYtqWY7UaqnKI
WoXhxGh3pOuDtaWoKR7HmDZQPDQ7K+1+k7Yj/kk/mUrkxs7yhAn0YB7C0DnljROjRXH4XnAPb/yJ
G9Xjt45uWpCNfRXaqTcl+V56hGw60bt6/tDEGpnDFHxmZHyHSaKeBpmSsQAHqTLLdvNkkgme5c60
dQVdgpu2GjHdQKQdMpnufGdMVsJqzH3RUVzQVmyIS5DwLBJHe8l+qIEW+EJ30aznH1ndl7fCs+Bj
Y6gw0bka+cty3fTM+F+t0w63YSySkTxhp46W+JfNnnvmrt3Y+IKitus450k8TZ3H3FCZzs7isbfx
DBHugsx21nHpvydL1x1V5X3gluSIwvG3lNS4zSHjK9QGBzlmbI0fQZDhFR2rPyWfIRiLy4vXe68p
P7Eomzce7xeo5puhtG99mtUviifBTOFnUvnrkrtgNzlwJ90px95scvvWg762CnBqhi98V405dSmf
sDUshoPFqoec3rSURuGJx06Im9AqSLMSSGR3vCDSiK6McLVQhmOCoy2cAXsnM6oIR2pbTadgwbNH
dlgEGcdZK6sPmd19dLnJk7H1wd23485tNbw0xE2vGgaaog1rNyZE9ju7bwiT/CrQyluimjNu0cns
JIUUjFPjMj6Nib56ASl2xVpYqfQ68MRH3IMlaz8FQN/7q0zznHbBZzH7McoPRb0xeSwRorOHPc9R
qeezTAO+/2FhKNr+xOq+MZwGv3jSPeDgldsyAMZg0tAkteWsVE4nYDxxbKo86yCf8Kq4WNR2tLGk
V8s1TAci2FYjo9hGsuGNNfO83TZDupGVo3aOPczoQP38LsgVBXra1850KFgGYmy1IiRXTiM80A2n
jOTkrXTX7ymlwMuXGO5PMvvH2jDL51aLliYnx79HhmLlsMLyPfofPTjkueN33QYGx42UKTdbViJU
xcl3qqvCy4iPQa7dEDBuWRf7GK99M5Z/qWg6k78+PgunG7ySG5lI3JAdqOcRCrCQP+asfOny9ii0
S58OUUSeIGwlS+6bC1VCf8jSUVkX3hzRntOkYApTRDQsn3HSMsutn/V+xXkOPpxkdAguyH+g87hS
pz6iDz2jwolP9W6TRNI2zFXtZzTYhMeBEPfWLS25ggFzo+BmMMxz0pbXNNYH7fMGBy4HLa+QP0VM
mkYN6mVZoAXEtrf1LKs6I0jqekbkN0yIzCYj5AV9M5ky7KQ1w308/ollDhtPUiLexpisGzrwzFZl
q8WmTTnOdbzCfnBomFqwgHfDZaq42WkjXeUDbmBOghiIsQ4jh+xIwQRsEguDnqWC3Wt8sUuNdOzx
aze6YhW6E7rznKLelemHGYxU7i3BznKY+U41hjQYAhQVZ661HcLKeHTPyzQ0Ff5jkMVhZv0k+m5i
zHYDSimadlfypL2FVjrsF7gQ64rEbnWIOYecjVoZke5I3CYoO8SDJu+E13rZ8G2Vke+p5k2FwXRY
aN9YD5XbvFlNt9wtRloOhUMQJTh6gny5f3/l0qhJY+p8+X6l6VS/SY/HeOCCy16uGGYFFYsTd6Is
MOqIybN2UlfZ3dU+7zDrVPp8VWYfk6rTo6bvIrK0ynapmf6DhmtEVgpKout6dbaH+kdu0+RXkMmF
EkImc5EDdV2+1lHt2u4jocy3XkYz6ibiUvOM4BnIuGEkmO2N50gtqTjBjjgQ3prAPo5LOfOOW83R
jkEMeV15FoW3S2hjtsPEeTf11L8yfyNdwp3qo1aMvptTjJnKDXlf5tQUT+z61KbTdIKEHnc5tVFl
ya5NMpj3Ry/Ywu7roIvRixEHrtpiga2PuA2xFwY34jXendEY7fAwPSJ3KIut4siNIzenRZLHoyng
QXDIOeFd27jjZNKF2FTrnkDTbe6/A60UhAXqJTCqCpbNo4RoEnFMZ+zL7vw2tw26dg//eo5T/Vgs
xIPcTijiU8v8Y5KnTDyx+bP80rH11bf+WQqlzwoZT2db7MH1W2W1xUaCsntpeX4862faDSPM/Ijc
uxmDDLeMXarzMFVMuMpNak3Vxddn0A6cdaAJjwMONI1kumqVEd+650XTtk4EFH9aa/TM3jseV/4z
4kA1S3W1+uEfgCE67ymCvRl2+siKZQShYXX7DCTXth1z/SGeu8MqZXSEN6jS0dQMYRTgWTjhp+hO
1vMyO92nHvIcbH/MUMCoXymzO0rblxcynskOKZKQlgjPGdM/xfB9g6Vh2Q9N7Oy6un6fscKvi5Yb
R85Wu3ckqn4VnD0sb8zEu/iEiCaDIzZVJ/I6GOUqHpeThNpxTAJu2yrXP1uHBwopJfuER2Xx2iEC
fvgj7sUnaJ/wzRjdL23H1oVezBdVgdRyhoTBmAW7KI7jTzwpyS1Ph+HNLu1dIRRB2CUg/0lF2C14
XjiGBZvaIRglG6xPiWYNsmdXvyXxshfcPPfvV3yU5arx6EVz0nrnOclwdZ6X76++L7qR11xkxbEB
mEOLa43jyKfoj8gn9i3XHs5kFgwJaGbZLfkQ3iywLAenxpTkhmb51jvkBmL83uQjOAWEVvxZ62Jr
eyxLUwNH2woc6+LM+3CK2x/WnBycKXXf/acP2KomKlh7HlSLF9Hm9hixKTiQxD5BA3Fw74yNP9vF
w0KSfis1VqtUFM2BbGP+porijg+A8FVY3/vKp1ieZpxrCmcyso3uq/D8+Ziilh1nNLKjyu1gm7rx
kzekeRPCYrg2YTWvbRxiWB397kCk91eoq+qNf6jYwCRxo5hzz7Xs29emABvRTmw8OqFMCpj7+Gb2
FT7i3VwumDC9pOGEM8VXHcj+TBx1M6pMgKU3wWoGRrPBtJ1dUl+KNcOTinyzPPVVKF5RuB+H3rb1
r4YugZ4g2akaQnYgfRB1T7OGAMh1F0l/wxEcR2aL5dmFJHML2zLde4qHWcqJ+xXefl6PV3/W56RU
5kkJvCjAz0grD6COMOGY8hQAozoVRvZ/X/k4DA5TNSFAJNPp+4KfajqlGc2WFcV2xlLbawb38cMq
2ZDo0F0vluweldepRz7In1LxCal8N7mE6xJd4tRmimgM01MOhD3p3pYnSkpQ8TSmhretY9K2Yhj6
exIs9IIvxqEtywVBQou10drF0wB0VmbXXSxj/tGjoZ3U8/L91feF8+f4nD/xFnKufmchBUgT8tgJ
622VaCwEqJbgHp5li+NqOxDl3IlAGhwXzESfgsw760L/YQPcnrWXT692T+MhT7qN4Ei1I6XUf/RJ
/0jCpCDZj1mnq1z1KOUYrCAFSKpKIR2sv18nBjd53qVorXlfkNdSdL17OLSer4Yg/SjamWKT4pNE
+kI8KF2ubo+MaPasFhRjY5p+XsYQ2FhlLQHNSU6+M4gxbzpYXyc7Nx5jX+vzZI1XoSz1cEH9VVCr
opwH2KNq6z+mWQx30xruSTM5Rx5CztGrvWE32HRfGLZyXmgJiKM2QYPjV00ngmtxVhyxADJl8Crz
Iil7wULKhmGyaQxMAMlcPDUVF4PVI8qT5A9iQH5JORlRM4qHLfDJyHrJLTRvYMamk3BxE+OSLVbw
QDo4ZU5wbuaEQgqgFhxrWutgYe6EID+ZQPsKRoy+r1+e95wuMHT68+17ScGITpK6nPa25dwghYQf
I8ftPRsda9OnGOkxw16hhdU3+GXXuAzE8X+vdBdeSYmPvTYhn4UTlROdA0Ua79eacY16mNIv2Rit
21yQdAjdF2Y0zjofeYu6dEwuuZWll2YBos+eiDXLDYPb9wXipEMlMRcgC/3aw0e7ZWMYXrTKm0ho
sj0wc9l9EVLdTx17Sw+oQ2Rw/LvmcdddfXxjckYLA34z4Xjvv0WG7PD9vZqlZ0L0sbKtN0trhS62
oNK5WAJTfR3G9jmsqTj/QhEkEmyntIPI19AkAmijLHarpmIE2bDi9Xk9c7gOdmJS5QGt3DuVg9Ed
cuVuW2IUrI79jeMmY9egWWARhuG6qxocO3Wb4ZwcXsNpzDZL8nTvs6YhVbYlE/gJaS5A71tU0/z1
tGI4URfHAhIaGBr9nox0nibCfAITXKJDrb3jfg/h53kjg8dgMc9uTxSeWfWX11A86vdEfZyhvjRl
YR8B6NrH76+aeW8M/vQI7Wp6gaCB47lmDvG8S0bwAStgbeFOcvrd4e38UxuDBe5CtVvu3Gm1mKTf
rMKHd1RQ7945fn00gK5ZYftmESl7X+JPCndy4afH0mgwhVdqPY5+/o5Ervaz39COUhKw7ElnrNIs
WKgbwqY+29K/8Fv3L7YN42o05j9+V2BRNqT8WeCzqz39SnPNJcug3QlSVGCuHi2mr33cpFjnoABu
+sVy9mPfkl+osH4LX9JF3epxW5a5fuFTlGP4bpNrMOdMFZnVHoxE6xdTA4VBcABmxzk+DuQVtiBt
86qq3kmRMuGqRRP5U/OLnPOMGctcHiknZxmbzsUcpihX5Lu8lDZfnIhkuOcfvp9eiqwlb27Gv8RU
30gtWZ8TgJPVlKKlVT6qSN/q12ypbEzIRheN0Px2SaX8z3h+Bcx110k9/2wQ29Z6SLeLmO2rDVzj
Pg3G1cv3hlHqHyZkX7Aglf4xQgVYTe1HJ+fm1UwJvklGQHKqy7fvrQMlACuraQIysCiCEzuj83Nw
tU8KdQnFcENIJHk4qeQ6x0ZyXeJer9jBLVE7c6AYO7vh7Db6e6AW5hp3c7/vDftJAaQfA++iiHxg
rsCR/rbYuqOaneAu7TlVYsn6ZfGYgAAgGTEGgMBUSMeVX3mvHBXOTbmNszS9o5iE+EQBm2bUYd2C
mL2YDQVj0/HblfjmYNV0lEODmVsCJkFaHbGUY4sarYhdT/PCzpH3YulfenMsf2GTCQkk9duKhP82
Rcq/BWYar3uH/ib1kbrC+lyC+r0fem/dQS5gkKCn11ZCMIwnEW6EW/to6gI/lB/KI3QfmqV1jeQs
l3OYKuuKIG5x4MvwCIeRAp/2CzzZBBcF5nbGbGdrOxm2a636TcJkjgae2Uae64I1Huf/24jjdiEC
YOuXUi0oILh9oWQUbDBy5xH2s/lD1cg9oyUAU2Y0xjHNlGSKVH0Z+P7wORXBPZ3CG0bfOhoSLDvd
SDaz9BfcprXxEZShu8cyvEls9OR2cforrNB/A6RLDo0xZMbj/34TjumfSFX909/YNAhYxyDzAeZA
G3r8//6Mj6u+UKn7KL2tNuMAQc9sL2T0xpeZ6ONKufnDdEZ5znKvAGfTp8ccNYapPyp3J72U2oEu
uBjulzWn4oi6eEBQb9l2sB0bxqHfee6ETpzb9c6KqeZVKQ9R4HufE/JxPTj6ltL3JMuswzLY+Pi+
4mofx40Ag5u+uF3jfy4OIb3A47OLIzfDhdhUR5s06KoJ3fBqTHr6RbnXtdO5vNc2v6sltcbjQG6H
NkP2415PeZMfNLvMqZ319ybOHaZPDEr+yQtcDshJDnVLMd/oM3aM3lQ+l7kfed+5J27l8iU27K9+
ntLoORFjjRxduTfdJWLqpU9t+QxzF6SK/HwKou9TmGxldTQn/5el7WpfBAvH+MzfMCxp+Fv8OMCr
UONVcgfmIveunmymvnJXDkzDXR+jR9gPRPJKJ0otzOeJZU1Q7bJNh6mJJUtj4DUBzaegd0MxrSth
7muo7Wj/fI4VDi8Wck8cB3Azq4SeSX95uC4oysTBo8J5+XegkvDAJlsey8IRbJ//Gk1lPTuQY8Yu
xPUydEhELDSl7KesSEjGYmPaezH4gCoQqkG4H2nsQENGxdvwt7fO6JWMOZTaenKmcNm3IiOcs7tU
WrzacfMhzfRkIKPhjrmEbV3ecBtgGFhhZ6Ue7mkrh8/CM40DQUj/Dim0C4WV48pBS8U6yYzZ7Z8Z
Wz9ca3x0VTz9BeOXYYrJrZfaX1L2dRXHFGbt4Wxvls7fZgFaK4FpmENpczBB3K2XImi3g9/IHcP2
lp9c/MtTe4rmwFMPXMMkBUvR/wzz5jQSTvyPxWxnx0NkGtXNVi88PR1Oaw222myXzYHYOkzpvyzH
jMAPNH9UDIA4r6W9aRdb7IwkI2yJXJga/xFpB+01OQntmy4GYuVfTBzEZyCB8SkvGBLLOzvJnc/u
xTkHSehCBeXjmHVD9kuYmVjNfdlyKgk7rEz8FCbqBvue3Nhzkl+zIpyyjLnbzAigqrCtlkv6E1MH
IFCi94bxXxqH5jZuAcC0HD0OBc80AmT0FznaXl5j/JOPFosKN+3yWlimfxR5QrFeHxgrJtTdoWV8
sSrqlglzIabI5NbcAMu23zDzt0dya+SuvVWRNTvrOYtR/gmtGxM05DMEDOM96Znh5WnmsifLkjWh
2mxnO8IlWi7iv2PtmXujEeH1SaBdC2xQ20n15tmT1H03Tb+py6khe952936Ryan2pn+M+b7oKuAg
2aXlu6Aw3hLzJptMCgI7h8XRK/tVnkBUGLrh7FcOOeIhPxrzeJ6eayNJl/zo5hDJlvqlZbMMhG+S
7DyxzhjV8q8szfolR9lt4vHp2Wu3CM+/mLaqNXjZrT/L92eJZFfCoPVzba6TwghXRmbVzweYXFMo
vzZH/3eRCLFpy+IcFHgaFtC+u6ZRIZ81luZUDYdCsOYjWa6nMoz0aOL5XtR73ILMsZVGPLXjNW8C
lmd9NRpl7LyYiLVKxa5taolWJX6CJZNrldT2Ef6t2AnDGDAyb+IkPNOVO0Q6zhgvjx0pJcbiszNu
SuXfsQneq5GBiprrcVc5Zb3JLObrXcveDbpptbbG5UvmzHhQrt6MxJn2lur01g71qz9imEuD301O
iA8Hx8rwk2tr4Voh7HMjYJtt+mkYPxwviVfWqPVp5G9tWgBJ7KhxkpumFD/zHoa823JvCZQrPN2/
KwhbOY7GXdJ24ZoEKs1vMOUM4Dbk8Jo9GyOSjfB7URgR73J9tlJsqw1NZ6y8egeGKtiPI5bokR1H
jWtTD8Wxi7ETmgOf4vl5Uf9VInuVncsdWjTdudcXpzGIms1WuqkRgX82SxIt5pdqi/oHHB1jA/+1
P4752FBmGOOPdMGv1voD18zdtoHwdSBVrikQqgMgyTgqskE+ICzXa3t+GezWPgoIXgjgmLQxazPr
AN2cqWJmyGg2K0cIa4dmNeHTmy/BAmWdNNirBfIEl4F5n4m7O7CCTihx83oBHf/J4RUtnCQYfN3J
/VR++jqOwJQaQ/XELsxg23teZGTC+5RTqnnaBz6ibyU+GWb3m1k0V9CLaivysrkNnPQcwhu7eeR8
lk3FH4169UKXbk+qhHd2dqwXiG/PYP1SXBaX+buq/84wIG6AABjYEm7VS5rB6rrgU8iipHmaAikI
BgoCO2BAdVyLAPGN/cFGk4oes0xt3GRwD1gPX8ErE/pMh9cEjWQLrgSja9HhxqAYmr3ozZhcVMFZ
Yx7t5WsRBAwrluApg9j+Flshjdtm5R2mmj5FH1mW7fSKXZbaViM+UXMOfyzz9NaxvFzHznDogNRR
lvPYIll2aLHCHcPU/sgGvyXGAW0ezEJ4TMxdgAlzr/2WFBNGN7wtpFtlOX1SfuxZ9W9dawI8SbAa
SqpBhecvnMPcbA158a/rY5Kh28LCKu7KBxMc72wOVLuVGqcxb8pZPD2XTlGfml6GZ3z+PBHGVO+s
OW+v07JwFlLZAIfTvNE5V/Bk/iXp4zBTWuxUHWarEsPEiqltc0mXS5K509mx0vkciMHZapwkdGrj
Y4MSDh4CwG8OxutIkDXAv1gjB+dJu7LKccvmpzq6thKQ+VJxZvWy8MoZ0OPCds88Z456jxMtZ5vT
94VVkq9a5Am8V6cCjuQWdyJzwL9WUYXXnPDo1oIUz9C0dc4WpOnVYJfB1oEGiRm1pOhpeEjTpDAa
AviJ+Fl8LCTujHQ7FXN/9AAvR/yq/rAUB6d5nIMTniJlC30wnB1dgN6xL0bvaJdhvIqHCqH9+b05
Ca4cUT6PeijjFYjcqCfDdBDW+FGy/XyUULfvPIngPqiH7VbGoQvS/yQdajd/4bmdt9NurMll0+sp
dKHO2dy5/7tAGhZIlqpZKd1lp6Hqf6Z48XYpJC3EMv9ParqMu8AfO+tSNS3SHsfmTNM3T4Vfh4Ke
ehssgBjQ0cCZAmL6cKq/ve/zTs3J36ktDwW2YdRHCeF0TeFCGA0VCFsKHuAXGWBeRoljgn0ZEyCb
+W3yHKR44NsmxNY6Fnc9+gdgNJRNACfDAC1JmuFbihrTesc/4W8K0Q/Hlj34yv5MGwvv+WCcxrxa
zonjY67m9EyX0T/yI2QV5vngll2yZm+u15D3DiFm6C1bgnJdOhjg0gavQkiB7xjAM+jahwUWGLIy
B5plwJCa8+RnAOLArlv0SnlZsG6Nx0JiYD2N9SUksotSNtjHsJQgs59FD3khbAyZ8khvRHqyOCpe
ZbCeXI80lUegK6sy+wLql0bS9sZQYAcbgIOU66FoPD8ynSuza/tnGPjVdXFwzepxiOaptqK6kRdg
ciQTS6CIcf02GbjjTcvPt3RGHcIai/P/Y+68duRWtjT9Ko1zzwJNBBkEuucivSnvSzeEVJLovefT
z8eUBqPa3bOB3jUNJHCgU25XZQbDrPjXb1gqgiRzSENcKzFAEwNMXbQatugIZp29ToHj64UMm/EG
jSLBkgEW57Srt3QkvWvuC+O+Meo7u2DXDmqsaGxZS/TR7dfRwLqpi4v3xq5xp55toYy6iq9PH+ll
9GUsp24XVjs78cQxN8wFgivvMiO5bBNPiL8jHdVVwp5G1JSE22eEC+nU9SqmiBDgRIeGXGTUGDhw
Qg0W5U08afhwROqF97nGBNI5MGmee92H6zFAlg25Ox46nK09wlyH/CRmaI6Zl+zjuoYs4o6UKiiz
qwwPPERvlzHmUhAqgMVxJGXnqcdXM9ReZBJHe781kEl2OOiMDWBCb6bbJil/uvRRsSRv3jHuM5cF
lxBMOOUCxgcEUalwSu4efE21yx7O5lYZ2RaF9X0saTDPVLhItXuMR+R6gDmIUWZEEZzMonaQ4Jyn
s+B0v2tNL7v2ypUQ2KSqEldalz0BurKTUOLP6NC6Vd+1zK3WY6BFmyjRtlmOHDnUan0XrKO+2mMM
NTIXsHeXROleu9Ar901IQ6E037Hoipc04KCECyjvPT10bF6GnRfDUJdBvbUwrl0WGXamQgf70Abz
thl9rja1RSZ3ru6SUKywhYDqrqfo+hIXHkg4PcrMCDFxrd+C1r+3ZPC9jWodoz27QDc856J7NoLa
ZR3gywk9HdiZu7Rd3EGYoEZoVzmdRS0rtW8VWn4iDXdGURl3PuWab+4x4NgYOJti9JQXa9OIx4On
1wUo470fR/ikakCy+EjF9AcW81WbXm11m/f6sCgHIIwRevmiOrbt0N1gzg/9H+viNa7BiwlXwpsY
dL2vligrFbqlzuJUIBy67Ig9RgJMP1m2LKTWvyHjWuKKjGVbE75Upiewon3DHJmoqgPOylA+Qatv
dUdPjkQa3I2ZaBZuZfarSasv8dagQ4tYGqYf/VqAAS9spwezfzGSoLnprWbdM3MPKkl/BNK2Dnk1
FyLCOnY6q6yjDbv2aOKtQoxX0ZGNpBan0QPuzrtGj97CJvP27Kk4WVYTEsESnA7QdlM6I9RoOkuX
mWeheiQuZGt7OarBXefF0QMME7qijvaIXAEvHFIrN6Uo32u37DcxTRxOQq6Nbf89tqdk25JmiFeG
TrOuCG4Nrb4dK6iCTVgDzXTQZqAl+yucbdulaTjgVCcYOYtmwtIYwM6Zz7mpsWPBkcAX55wDuvM3
aIHoxuLJvDIws6YbN5M7BYh6K5q1qOpqSYgSaG+sBmA8YWIEa7nXOHviVZb5Oa4EwTevG5An5JBD
RsoIyPT4ThuNv8QjIsI13On2jovnswY1K7LSxxyiAir+5q1s8XQUZoMMev5HabS7I5yGoGhKknQg
x0gbG53Br+CF5JR7KsvufDM27+tUB/XRX2nvJevG9fdGmhiXOSFGGOOWFA00+Ve2a9P2whbvLktQ
KPZJXpGSq+1zERSP6Mk2PGJ1ydgtq5413s+XnVG9oGZMFm3iGremY+C8UaUAASPc2NHwuoMhavdo
Fe5DTMSCzYm1DzXODk8b230kMTsBJLnGIhWhPYZSjmkWBycR1WOfdnf4YiPk71XHHTX9ogyzRUmI
AFpCkYOiS1sNkeOyFi39FEOnnMRAcQ1g8bPNY/uIsrt+4EVeZjF9EgM73JX90FiSrQjjt2i26/NA
0xvPPeja8ArRdYs3GYJ3LD1kjclYZNTtxvVYd14Umzeosn5aICX0wZFIemgTTaLUVkgwiSwJrbtB
2A1YqhGvvIzs8xQrDg0T0qVfwMo0G0yy2oHpAc1yQWCOfivB5le0OrkBqu4ApVnkrb0UXZevzamK
9/jxlkvosg1m2Hs8Zd6HAiMQKG0oWjrO+SDU2lWr8EGs83pYD5ynS99mWymMl8x7sTzb2RTe5F/V
tp8u8EsU60Tvdo3w822OtCAvdInsvmhXndYSZKFhdlEm5CkIBOaH2M53Q0HnvE8HjPkqLC6yrN6b
uv44cV9fTXrfLaAflMuxb7BrRznOLs3Px8SMbCIFVuy1BuZgFuFQbC1Hj1iZpiNFa+zCp0ALHwYL
2xdKEA8bLajYaVF5O2qeZtnZlrnpBRWcMZ/DoVx2swJBhxl6EEZ2DV5K4pocbgm+SW9m1tKG9w2E
VdPRo2GrVkONgyq+1XSsUgJSiiB4HTqLE2mKUX+zDw6KhPVKFxt4csumrwyy/BBUpW5DR1mYj+it
lhUdyI0HCfNKlz68TBsWA3f6heVG4tiOR6/D4JlBvpr64JFi/Z7m4SMRM/N1WrHBuWIjNa0kcSYI
uHmX+lLX5LTC0VAxa23IDllce9eiRt7gwCrN5TfJNWzU2/2E65/hY45LABtrRWrkbI2tvZZWz208
NZ9OtXCS8rrV0OSzRSfVaeeBF5RluSobXKxmRBz2Xfw8IN/Dandc2t2adCx9p+dcfEsPkrcEx25z
Ir0cy3p5h5dcXBNGkB9QgRxaDKWPbW8fZifdrYvCcX4duKn9cMoRK8/OvCSqDS+3tAB/UgFn8b72
FZZQNBS5IGEV1hEs5k3TRCIY1BPYe0hd7dbehKlCemn408EXihYDuifczFdcnoJb1TcPQcb5Ppb6
M8E5cwkc29eF9TiNlLOixOPJD52EZeG/jJwgsyRYHCoxECZkyB0yJC6nSKCIup0etJjSze9gY/UB
nSLwEmshGPZHq5dURoM6BIJtFpeqBkMhHGwStss11JZxj+ng0XFs46aKtJr2QbJjmV7hUFB+Ie43
hxo+e+qo8R1vTXvTQLdDKNM8KKMN9lghO2TRpWtiUKp9IjSssavB3IZ6bqyHwnGwYMc7pWVAiJZT
xyB1uh3xUKDmCp8jTRx6nI22RtnCHdT8b23xVmntj2IS8aPI5VZ25rRAfnTkchfsapwPFvgfTURs
hOh4gOVvdRDmEaTg2IjQXUx0woMktb6Q7VZSYeZVEEBzheOUFmqXJCUOfzlbc4N7FcWl/aijEaL9
r55hmbpQbdEVyuJQ4VDwhXg0vE7DQ2n2+Y8w6C7dKd9i1NTdNkg4b9hsv8nJuo5IL7jWWryl6tgk
xBKdvNGyD2t1+XPSRH3dNckjDoFilPK+BdSuB3sOREqz1emW2EO6IHtCXcn0B4b2zlOjJejwsgGX
HsFeU7V2ehUX1GDAAe1LhTMimFNwsBPcDHv9Nh8cA8moV1z6pso3GF7k3EFy7IMceE/B7CpQZxVM
IgyQcCoocTaBW42AVG40NSSPMvc3XN2f1KhRAZixT51Xajc0vY7Ed72DKXZ3jeKHWp8qheOmd2mv
qiD4QU/s2YEY8URj0djJiP51NuXofiO/3hXt0NyTuLSKO44UcNv2nuRStDP0KQ3OjywvdS4jwAWd
6Ju1p7fcMwECDlMaF0QYNCMgTYZNu56l9eH0j19LELfThzl8soOqRLFJO0CsJiPNwUdIAds5BcaE
h6vVMwe2tLvicPo8p226Qw6zsYrJg1ur++su50Z++pu1M+KrMf/10YMEX5NAMWtSIW1AGD99hK4I
dujp8142sY5qkG/9+mpV9PCufKj8kUmqz+kf6ZEuNCAqH4RpH4IaaImzdy9UYx+qoENm6A/+kqgT
GI++A/ui7ivm3fz56aOiMsW2lvSMy6E/AHcNh9NHp38w7YzSRSsMVEOOwOQNJzoQ0H1Z6d6zqzXZ
dQgFYSHGWr4IlPib0IeKYMWBQj0JDR/X5Hox5pBfReqlL+CiEmH2S5D1/pXmFPOxHTovZifQMDfh
qoKrtXXSSr3gNP+eeqV1U/eNf4kVd0nsgQfYXuovxKtYm7KyvxI4FS2bdDJedGnSahEhKMn8aSnU
Twfk76bE5v/RMaEyZV8HJDsvEmDyEgE8m+X8aQq8tqkCr2IfccwXMJ1oAXV1Xw99SlqPVz9H0fMJ
k0w6YWLejMzmhFhWExGLAdvjIi+G6dcAeJH1U7UgkBj7RpeWQwFddz9GX4YvnGfG9URqyyJBN1S1
VncrIkFBQmTdKijT6EVif7MuQ5nvKMds9GYDQYR+AHjtErzOhQ2TGrR2z1H/eBrtMEamPjkIY06f
WgiU1vCK9C2agVAvuhcg6e9ECA03XaLnT8Qm0iMHMNUG/JIwJHPX2J81pLNxQ4npsKEfsdrVmKWY
sTfoL0XlY3YHQ60v8/CW0vGb23beVU1W2qIaccHtFDRTOYs8BUmJC8dOw5u8rNSj48Lbm79uAgL0
cqApBVKwEpaXvk7WgGguSPGfnz8NgTL1yXoO6qZcZyhslhg4OIuu0JxXBDk4hDSRPNCfFK8JPR6+
GtYmJJ/O39YO6oq+yjmj+2QPCBVgoY/mEUile+Puf5jKEAfFIHxrlIFJh26PS7/BSmJAcb5sg+aI
lkt/aK1ovG5L3KnsqFGv8cTF1dAshSGJrV7R/me10F/sIO2PYe+Y1Bi5+6rBU1iWWWhdSqwNl9AI
TEqffBeHBRy3RC3cqTWJgurlboj9Zg3E4S65j7PvtAXJ6q7clxPeTL5jF7emSL6aszi2Vw43nSr8
ojob41w387+EbgbwYoavaWjuEEneUjWNa3gzPPWgC99CIPFlmwKGiwGI02+OmMElS4VMFncY+wbG
KQYKFfoKd8x2AA2AKw1+CXn3o9aiepXn03SY5jS1DtbENeA1ora+PHhdZr2WqQImiuiYRJY0X41S
vRO6gaaZ13gf2fUcGqE94Yq1apOIas8AGjXNBDKBFbuYF5A9GZmQkmlTr5kxDzUN1evK1WjYejqW
SHCs4hGv53h9Gmt/EvWKSBp20XnoU29VNUVyX/fZDbV0RVqc7gLiSvHo6c2qopuIM5Nr70ubhetA
NXa02H1DJkHKWDjMtq8uEGzp36tsoOEp5/VUJv01kpXsHsnQE1KE8S0gx5O9m93f6TvIqVqjvXKa
LWvySp6TEMshdgJa//PXy5L4GMMc6ks999NnbxC/vh6Ygb6tJuw7LTaFOK7L1ykMT70eB8+PZyhM
6aXU8pqEHd6ZUVGyR6IILg1hOc/A2pCLoHOT5vZSaPehXntrjX18Z+VV80a04sKuSueg3BS4TbgP
jROjkB17F4TWs99MvcZKfGRthnpZ3Hu6ej59vTE1QVVhZIfAqrKXFEWYDxfwTdenZRfQovFF0a79
aeywBksr7jljv+nSdh/Kwn9qwa2PMhmIfJn/I5oBtBPrwj6S9nIVWV12bxKx6uCvvyQPST+aHdef
XvndDqnkQMDNKtWsNZJ576lOpdgR42aiPwumNyuPb1kjGUQjiWlJYd2HY/d94rZtUnaPIqerEXjx
Qiku7O10P9aYM9EX8Bdq7ItXCMstBpMw0Nh/rKXWlqARdvVUv1Q4/r8mMDzg2gMclxmbp8dyk+gu
cG3W221ltQ95QhvZAZqndTXm9xkeo/p1EE0Phg1D38YRc5URwHNQNvuTEV2Xmo/NmxW1d3HDRq8C
8y6u2LS7of6O47B8i8HMrJpnp9Ug0kOW6ZzE7YiMmvtBiEqSHXyjlzAI6s67B2hpMMvDcqedH143
t43bya2v7dC371CJvc3ZFlt9PkutgjluiZmdgxMHp556i7SffpMnrykH/r7VjWx9+rIetLcZecoP
WJ0ovHEy/Pzzr4Cs4Zs3JsXSGugt+lHnPCW8PLOYgjc3kGvcWNy1rwYUUZ0LYuTvRNLiEU9Dh23D
mfZRS8yagSvXK4xvlBzz2Jsm5AxjlkGVHJuD4GJOrgcmNb72OoDu7bxm1Nb4p3jo69tXMhaLu6m1
h9vACr5PaUNmE61rAakFrzVMIpD54d1CAhRGBq25cXXcunARWCL+yd9KH4n4FNMATMWQv2na+JAa
srxvetKdPBtvGW4yO5jGFCcmsy7AOspS1U7XjOytl0hutEv8bYDjy5L83TF/KGt84sbc3hG2g9y8
dqe3sfVuPCsuH5q26q5KevBLt+ymN+AL3A27DPIl8pUHC5fV08/nfXOthX2wYjNbJQEAbIlOmv3v
tV8AdRv4IKAvS8ZYXw9mBv6gdP0VGXhJDNglFmzG0XQstcsz5q/rqr0cDqkFBBRarOS2rKeVRYIU
ILP1lQxofrk/tzFZOVqAZLjNn8v+uXOwM8jpjx4gzg2sc9m8uS1sTkosLGm+kugIbUBPxCzneay7
lPtRZI/rCn8DIELzTctCqmycP04/OXbygUBuXKjVY9rp36IM45YRbnoeVt1m0OIjtwHIAOH4fYyC
1eTY8WXX0evWGorsIDnmpgfhv89fLJkOG/JxmnVIZMTCBg6jXMOxsrPKN0XyzAKXEmeHRcJ7GMJW
8BPjgT46K7luomMlORpEtGxp2ZOhVFzS1rV3w6h1a5+zTE4G7zxCmhGynJOyqXbQyax1gcsZiBJl
uJPQIg1crstunSPLgvyzDPFFXVJKZYuiQnihKYVUjGO8QU3Ydgyuyl11xIrVerSt6XBaUWRQ4vio
vG9F58KhTeNt6hE3qtViAoNeG3CnUT5cT3JA6DipCjts71GG+G6FgVpyjISg3pZzDOPyqSAf/J5E
IDY2g1u6PhjGm+cWdwSYMsdcZ+FKWLOzRVbP5Xhn1Paz3cJFpAlPxZIgPKiqvaC6hdfg27uEV9TP
3QNhBt06HJ37cSRquCKXqwJp4NYX1uu+GgbCp+OjLxw6wPhADA0CaLBq1QzxJZ6/z6z1Lby2F2Sd
L1hWTPCvIGG52VRfe9isLJqWyietCMzV6PZnulUtwyIGgh/Zoun2PHk5OWu69pMSD2ciRZy7oUDd
e4mZKOo3rCvK+skKiOZVvv7QiJy1SYosLpfeMkGcirGMVW1HXY+3UanXa4g5nMBNueUG3dMd1PV9
OmLaWlMZc9VGii/IoHeb2PvCRe4aKR35HPYwIsoorgWpUvvYgLw7j7Gqw+StSsJvAXIBtO/JAdLP
lWgQdbCqD9GEENmJYUZItQKARN+FYTVegDYc/Pk/F5dVij7U62b8jp5haD4ZjUbprcmD78Erj1Ur
rvoCN0IU2DFWvVxmrVY+OTxzb4Yy3Hp4ISqUqF6LPKIU6/KXwMELm0cVU/vuAlERv9h3L9iIw2vO
cIDz0SuyYOcmS67FHbxNjCRqdiM5KxSGm2BiGQhiKgDdSJPUkLevTfq4X4Q00ODMou2RzXOytYju
FS4ItfFEg55stho3UNAj+01p2Gko5y7qtOgWMll2FdhU5JGeuV8aw3j24zgjlYKbC3FnmJWJMJ03
411jlR1bgBpWmV28VoZec5JZyZXJ89EiSIfBBDYmW0olBMBkg2gimHNR0TSwGak6/SkbjYuJSZh1
EnUVemEdgYOISZFrcwwKdepCUOBrnvUljSP8RuWEGOra5X4I+UGRnhM0ajNpGYpizHWvCeT5mWKm
fNAa+9FHr3xXMMgLx8uuSoO9yOlr66jKXBzxfK9xR+8OJTbHX9xURetKH8ODEcb1niMqWzUZ856g
1UWYDuVt2hE0OsorQJhuhzVV9TDr/Nm67T4ors1ujpDGgGpXibSkljdtItbrIwKIeqNHj2kG0dUO
joXr4Nckv4CBjHhw8Ff89trzMKb1wMq33hSSCfTcJH3H1KwQyea5eZXPIjOH/+LK6DkBSO59d71g
lWTmuGX+jQuKMX1ZBFG41vkFcPMf8NrbeUEaXo4WwjviUchH4vCsA+w4vCJbUwUStqXabh+J9ict
1x6fD8fGoKCm65vvXKr4ZY/NwyJoif0oPYM9S3/niFhqkjZaUsMkboPdpFPburQPFkWXBmDmyVcU
o80NfEN8jDv9cSakhXMt0ULWa6YE4dgcEeqJ7MvUEhfn0P9PbY6EscPUawjqQ6G7bM4m6BPeSFoO
zikqLmJtxwaFtahNbsgBcIpxcLXvEVf1DV177CxayJRD5i6rMsNMQ1PxVwyqdrS2ccbGBBjrtyym
XmiTHafIwSARCdszD8d+7R6b7e66UnW70LgdYKsJC4E0ZLusjauy802YZXzUCw/rrFWHLBlFNW43
k4YK08pCSXedY562OZ0YO9t1xuCtDChLIH/kofeBnb6pACYMktJ8p4XNS52Y7sYxeUEhneRc1Huh
GfUjuTbNihCxO4r+etMDuqGpwSO2hYVbh/1Xc+pnWsRBi30LL7DxR+6tCIjL3gwPg13AmoAuAxEn
/D2mLTIIbsal0bODRflKSwCJDXqmVyV6RcTE0DQLzK6usqDPtpbsCKPnClVie/2m0XDZom+EUtzH
96d358IVnDdIK+v6oxYPmF/a9GgsR29wNy7hryTGfeHGeG0WPsrmeasFvsMMuCLfOeiOqsuY1Apg
4fQnUELdNRbZl5rW3MbTaN+Ohf5e2VH+ZhG8AbC0UK4V7YekJ4CCsjRHf80lT6OonC/mJsbZi9O9
+/9eEWPYYUc9mrwlZUpaFnt8U8K1G1H8t3ndrxw86N6GMmbLUYW8rqrZGdiHqTZPK92AINmnVNi6
0SfbwSz8N+lrRzy/poee5inKGi/bZiFS6VNhheP5LtWgmLeSUGxp4A4TYBrnqwPr2ruSye2YoWUf
Bs9YRd1K19IjSJ2zdjv7kiofdnWTrxDEGTtBmvS2qJzLhu3zOCg+4WXtu/Y9zOhysGu2Cz8QzFFL
Q40EcRLv9xaCSO6clKVwWhKdN9W0JEJhM5K3fF1z0hAhZdXSqjj42ciEMIB78gDaqxeU1+Te/cSl
j354AQ6h+cb91PUCncUPD/BhRy7RZhybZtmYeFu3ZGLImKaW71aYbHUAxJxLYeUtkd6Hy7aCCet6
+c+45eIISEFSK8HKQaBlW5pqqJj9flnhUqhmWlYGJNA1DFXnKniaFp8CcfHEIQfjtp2uxZBM+BSu
J2WJTZzFb3YcIjqiLbdoyB6jarPvyt7xl5hjvaEo1w4eJJ4qfZiimvlHUwskiyHTCPrGgok9rxn4
RRFFnRM49a7SkgrmFnBIZiP0jDWj2YQM8g4jhcgYWQSo3DADqaDO645Nq4vj1kYbtcIol9dAjCx3
7tiCBj2pywpjFpohOUE/TsY1a8r3WTNu8yZkF4gUTmve/VCI1dBifdMmvXvkNHjC7xp5jTFSzGYk
xciQKylWS2siiZM3CxuyrGSzNpMRBgc200usfFZK3mh9PKyj0i82hTYgU7FBy9r7Ic/IrMV1Q5p9
vAr2fmxDBKEBPhG5vnXN9mqaO0F6WuHvpooCwnCzjL4oIrx5MSKbr7JQY01YUdHcMYOSF1BnLBNi
fBZfOviNKABN+q1B8YS6pbc6oHN16F35tcNyjuLV2dH0n3rnQfgTDIO5C5Zb+SwwlQu3qHdDGt12
8XSHGu+ZwnulYxssm/yLEMiYc9+76sZ4X7VXIEvrkmAUZeBDKRLuNkP8jhRyDmP3ccxIt6pttE1p
RgbAHfr4lJWrYw/qQsdcmEmCRrS89apvpBVk21YfgCSldVB5s4M7l66tQY6bOqA54XKf7j2ImiTj
uDrexLKsNn2CXK5r3lUG9zAbrK9wwb8PnL6FFcFTQg5JF+U2i47Y8uf7IGpeLKj4Wx4hfpic1/CZ
SetKy6MWTR28LhdSTAMQV9vNcCi5ZrMwcAE20nG8zLJhHxqMlvR6ax8MoNYRcjkcPHVrBUGNnDOT
cp33MCyKxllL1R5zfG7J1qyuoiyEy68hSjCSZCOS7j41aDeRP7YswhCTZ2DMRdG7684K5pelr5Oy
g0o44ViFT4ss3Rm/cF4HkXwTk32JsBlITnulgmy73ITGO35lo6wXDRynFY4Kw4Le6auA2gh1yl9j
ODcxmfOQ49JaOj1god7yPAKZE541bc1abE2nzyFBM5nw2qPArIeV349g47Zn0DxDJQ27lryvqSA2
3kyvOrKMDhZ+nmyXkJnZX+Gg8+rtooAiOj9kcrXxOGNMbBs2uD3tB/IACUq789nntSH6mUrM8mFC
HiAeP1uh4QHK0YrxOdXbN3QD1bIcv5HDjCF3XDNFyRSIpbmuG/9nE2Yg3cHoLDFPosRTwWPq+ZA7
YcNs7DxrFjDDR8hZ010Rxo99n206rKG3ogY+7ixoYQCD2lJvtJLid4tx7EPhDuFGALCu8gYp2EQZ
F135nQHAhmZzsJNDlxAX1qvmkrsYNqNKB9aDeLYKG1yevNJhDzWhwXuoFt1R6TSDJV7vOeeWBC42
tO7WASPY1mX5o3K0ahkTo7omTqkpdCijFX2LiCp2sl1Iu80VBiIrgrpoKNjZIrPFOwFd1SKqftDT
xM7JwApJDeWz68mtZVtLKtBHpWdfa4dwE2F9w9Ks1S9tCoLSgg8pBrmRuk7Vim/hSq/JLmuCPTnL
Byss3h24J5BLUaV6IxIHT9u7pX6Xu5iH+DTYBRWnk1pPFTYyNMGPhRofYxQCklnEDOZM6VJMhKM6
dWkc6RE+XinWhWJ8xshNJdFrIakMjd7Api2EiK+ar2lf59xWswKag/ghtQDnUyKaDV3bmKAIS2z4
j6U17f0pWIf8cgBUWFwc7KR/L4io/p748iEZxu+oJ8mRz+hYwbVGZop/PdD+u0W+1GJXOIrSFAcC
epX2dYvxpsqSgEFEXFLiNkRMMSAzuCjIF8UAiXlsHgHC94m+4PRttOQbKcBfYyzvhOf/0LqU32TA
Pw4t3kr3JAe0EvA4rBX2xkicpy+WzbYv5uYm/hP0fPKtoNl+6doOIUCQZRutLjDYz/217n+DLVJi
MICiFt8tsZBt8AVTNw6zyGB2061tzRZh65SuQEPqjdUr/AWegZ+WoXALOMEoTo3AZRqW9VY322g7
2emhMG1c1Bz3nqSIZUpU4LLFfUkalVyNk3fjyxlzVe69ngI/KzrvnJK9VS4bKDTprRkjXe/s2Zlp
Q3bhIejUOx2mm0Jl9RWQ3bhPUuPIooMyDwgvi+/8BL5zeNAH5maqkUEVKsLBnAqTne7bkJvDrsa+
rjPtdhGyKrnYat5lEK+VD+F9VH66EjF2TEoBGeS9dhklCJ5SSMR0WzJyW1eMEBo0jQQ5hDSppsad
ZZNMEOFi3PjZexxbyeqOLGB/8T+S4HsVvld5nf9s/n3OBn7PixED0KD5X//+4bP/gZzf31HEq6/N
13XWQPS9a39U4/2Puk2a+vTn/R/5/N3bPMyaR+wT/skP/f0v+rcfp1/6OBY//uNf73kLtZRX4Id5
Rvjv6Vv77//xL1MQuPshO/j0kk6v9+9+Q/KVV9x+51dL64JAQd0Stm67loVF67/+jb3T//1tzbyQ
huOCtWLKbQO5686fz/rvBuHv39+v0fz7n/m7d/DHGBjWJ8dAXUgb30mwZgKPTflxAMhY5qtApZZp
mKbSzfMbAJ2X/KlJYIoLw7RNZdlC2kQ6Kkb0j0kgxIUUylIMglAGFMlfA/7HMvl/LYS/f77//+aA
of81Q/u/uw5M80KYhoEHmWUKwVgQiv3HEBgGQ0T+o0sXVVlcvn/9vTMaAlN8dhYY5oWppM0qtyXO
7qbDTP9jCDQWgjAMF2q9jvKTxWCf21YgiBf/1EIw5IXl2FI3MA+08AQwPy4E4tFtmzqdKWIayvk1
4Gc0B8Rnd0JNv1DcYxRPWBgWjWxjnuh/TAIGCIK6q/P0XXBkFsK5zQHjs3NAs+QFiibLMSwb30pl
6h8nAWKqC4MdwmFHNCzBdDm7dQDX4ZMLweFA0NkPDTZDU2fn+zALNNu+MKQjGALLlASQWL8G/YyW
Aq/7k0NguRdSt6Q02PANKUz3L9uh617omJVAnTAc+tTC/jXmZzQG6tfipFz+s179bxSHwrygL2k7
7lz7sCnYVJt/bAbCYoRsxsBmP7Qd6ZzdZiB+Lc1/PgK/NgPHcg1p6LpO7vlfVoJjsCEatqCEtmzX
EPrZbQY8n0+uBI0HPe/2FIguqpz/tCMajn7BCnDRy3BwWMyTczsUzN9V+z+fCBx8nIbkewnen5qf
9IelYOjGaTdwjNPwnG4RVCJntBlgDffJafD7muTOa8E2DMtkuf+xG2i/b0qSItJxHSrF8zsUPrsh
uhdwSikBXWm6xJVzafwwBOYFN2iqRhaJ5CYFHnhuC4HH9slZwEWJwtDVmeemI38t9j9mgeNecBwo
lgF36t94wnkthM9ek4TOALARuIZp6GAnH6eAcJgiki2QTp0JqDLjKef1/k3zs5WRyXGgWwpqM+1t
S1fy411ZCpaBYmoYpiWZK2dYHxufnQQGc8AmiZQBsKmQlcNe98cqQP95oXTAJAbp1zI4t1kw1zGf
uioDBwgBKMj1CCozF2b744moOWq+S5NJClhyWiXntQw+vQjUfAUiYcphjfP/8yz/YwaYF7bi7sA5
OZdEpjuvkfMaAOez0LFhXTj0d2yU2q7pIq39OAKQRS8UCgNpUx5LOALq7OqBz56FFqscMBAw4AQM
Y3n1YQ5wS9ZNadnASayTcwSMDPnZScB5B1AAJmTobAO/HvKfy0BdgCbOlwJmgjrHs2Au5D+1ETIC
EtmQAwIgdeWouez9YwRm4BhPEDB12pMGC+HsVsGngWPLvqDkATBzhTohox8vBvNhSKXI+4fDbLiu
+WvOndPdSP8sXqaZ6oK7MUchVR/HIpalH2aBKS+YGwYoEhdIumzW2UElM9T9qXUwV4WoXYFNeZ+S
wfi4Dlyd7oIt+SYrhevy+VWFtDaMz14QhXEBi1ty/Zsn+q8t/4/NwKSHwmkAcOpicqA4Hs+tKrA+
uxJsOsYO6LkNMGyyHP6KnrtsFkwSEJT5+kwb6Vcpfka7wa9n8s+hIi6ILHOL0o91oM/o+IetgG4q
yx84GYOa05l4dmiZ+uwI0EaSLgfefOwZEnycCvHDGJygIiYHX7e5LiPqOrd1wNX+k/shdYEBWkRp
AGyI9O8vyLHhXggQhLnh+nshnNsQmJ8dAbgl8z7Iwc81cN7zP14QODJ1oi45NBHDzneos9sMhf7J
OUBLHSCUQSBIj8YqFfDHZaCzF/AteDWueboon9scMH6vzH++GxoO8xzaCL0yQDH6Ix97SKwCaDeA
RQ6A2nxNPL/C6HfF/okhsGZuCWw+m5vSfOwz0f8oCsBOLkzpgJmb845whpDhp0dgBgwBRG1gY52T
gQf9YQQ0x6I8ZmAAlmcs7QyHwBCfPRSFe8EIKLqF0Kwg080HzB+zAKwA0oHLOuHYnLHls7snzpSo
T90QnAuXd+6SKMlKcJVtfSyMQBSBELhD8j8FaAKAdnbb4e/t6Z/vBWImj7ANqNme8Dcw+scsMGy2
iplWQnl86rmf3Swwf72ifz4CUr+wKQboIIAHnE6ED+tAQLGi1e46824A/8g6u/L4/zQ2PzEE8Cpg
WYED2Irq8ESc+HMS0EODcss24FgnuuXZTQL166H88xEAOwYmmXvE9n9FM9Not8NDY4xsrk/O3EY6
t63g99X9nw+ByUUY8y3qfy4JAEczh+qPSWC6F4iNIZqBq59+4NwGwPlscSxhU7K8IQ+dCr9Tf+DP
AZCA63NVRPuAaQKccm4j8Lu3+8+nwP/m7gyW20iSM/wqiDnZB2gJggDICM9EkBBFUSRlDkHJYd+K
QA/QQxDNaaCpJR2O8Gv47JMPvvkN5k38JP6yulvqKkCkFlk7Ku9FERSlRKO6Kivzzz//7EEagVu1
TyJMYEgi5AOnr7oQzgmJDmD39oGVYlsBKmD2kbZfAtIDkJJulzQRMIA6mpsjtkkhpbhCAwLkogNo
dtElicG45+CP+wdAqJZD1jgIFfecWg3k8ziR0566iNLnsO+hCMEuh6DgB8dSQiCBID3sf4aT4qqm
CtqtCo57JADSXoFYpO028UgVhARUkkEMOSSIn4Ewx+YLqpaI7V3BXv9VH+CYK59eFLn3vQvxFfBA
jy6dPpCijYxiW4GKDL/9CkA5JjOEWUfMs78HbOoCBVCvvrCu4sPNu9pacruzQ6GQogEldVKg3q7Q
dBqOsA2gCKkGIIkKQ68i48blBuqy1vZ7oE1oDFeTl9+jZgx07FGLurCrBEvr8mvqR52K5B1R/YSQ
XukL6cDgy/GiB2j8gxn4TSh7JA90JxAW9ei/gFwRmycgu1MuAa1GRIRQznF3vGu7r5pHYSBxE1ki
bsIy8OIrKFP9U64BvAI4tNQGQMwOpCXPvRAoNL8SQj4EOzD2Xcu+icwbVEz47b0B7BECX0jFZIFU
EmizcD3iPknkAf1YlnUf35XA3lTuAQrqe5RH6DT6widunIOBbU0FJ6ALRzgFES5B1Sa5/R7ogotS
J2MH8BWFSeZWUDglxExw8gHMBFSVJDKuY6DuRuu9kvMvHEO6rHYpnnt5MlU22Ph9vKSQbmPMk3e0
54DQiCLhYNCjC7+kTriOgN8LtYizsjuwDWmxbYJOdUNtfw64EjkGDOrG30MvIUNwlsDSzIRsvctB
EL5lWa6IKTDqatGSPUjHEK3px0S8SzpPXVfQl6DgYCCS/pZ30ilv4JiWoOoR3H4XwBqQ6hElgq5k
SLRjO7tgn1KjYIoMr7QhQ3y9aGSvyjuRC4HKkdx3FAslOibYbNyJ7f4rfADtR0TQQlG3mFpcN8Ku
GjymNZVbD4S8T6bMH16qDLsG/hlnQdqxLLoenT9U02sgWfXg1Qwolu1RR5IgwNkHhMdsDX5LmmBR
xfi8QflE2zuDNrxaOHS4/j6MQ4GMXIcIisCdQbpch0YlSheTQ6zqm9uvAYUi4HOa9HvCsS5pVA1v
IPT0wYBGDTp0mAfH5RHbSaCHRukQ2xx3MmXAQdrOGPjCbndOgq2l7XJGSgJSdNApJWDlCqBVgHQN
NCpiZGjWFFScBYBpJ0Q74ke4BbDt4iuiVNHa9seAvstdodcAF3ArAg15mXIPb0kdlS4VOtkHonET
3TnQU4xgn3cIDYFKyoqp6w37XfEUZAlcFf0oiWbSIUMRTHkYiA2IfehMHVAzsnQy5zDsInIj0CHg
IhcHgl7RkY/1ESLtJhIc0qUr7bl+kzJ9a0SFtHDTlnhAMB0feIgMl3ITCI6+R3wEmwyCQbcLaO7u
gsEroaJJMw7Kd9K3FJs/4PUp14Ca4j4B8A6t6Pj/teI6sm+ofEFAgmzIwbPU3MjyhCqD3f5aoKjI
l6NKIFSy9ZNQ4quEDtDxDtBxqdhtMQWIB9pdIAEixxxpks+iFI34sE+XLiETbpIAgjbO+OpJ/RLQ
3H4PUDbsEPnAvpaCyrqGD6AKjFPpU+Y2IF2oWuEi2gTwYpWuoJZ4lCAIbiW5seMNK4lHgsc94edy
GKLzhmrCXZfWPHhUyHyKblcJEzcOgtBsSKd5/xBQbXgU2xLwynDP258DaikdwQKkN8vWjnnJjQUg
LoJeg5Y/+PoOtLPowqKquKNYABHx3BfOJcV1q/bqLABcNPESO9KrXa5QbDuAerdyD7QhkQDF02hA
mjwQEoXLMWEN6FWj6FwihxZhjiwmUHfm1c3acG0I/vsCijj7oGrWJl8GQ7QCJtHtA60raNNoIG3a
3HUQbarmu4YvaPfh4fdAV2XQJl2cYGzxrUH5SNu7A0jmVBSlYkhdjS48j2YiyFmXqiLhUdmcV569
qMICbZbUBzGgOZNSSsWxdhED0bikpkyCaHVO46uuU+hSOkQacvCGCBVZhjXog1tPkhxpX7TcBtwJ
UlyP7hzQKqZcAuAA0AKu/Roucd0h6o+kT4KaERpC0JXQMa4roeoO2d4TSDXJQkZCOpS2LG8ToHrc
lc5Fho9KP3uZkETkCIhXlXuA4I+K+k6PLU7peEeUC5vXAfQCRKwIGtE1QO6Iolpse6CjFv/uIf7d
7VNVBz61nWmcq8YaWNU7NGwGg72ymhYdgKzG0G1wCBIgt+EOJSOfasQScBkKSkAELZBZdLvgj1PB
l5IjWVSEoBnhitIZ0ITKZUdHGmPi6McmX3ROQluaEYAkqC5zJ8BCqERjInKIoZTwYVai7g02ikdg
VRvuoFbCp35AXVV04qPziB0t3agLHx/kmKAHLSNCYZEMbCwBxXVgM0GU+qgZxTgUA0RXeRS6ImdE
XIRIgxWB94RsROuUWQmSIkFPjjE2YliFcgnQfcbTwcClUC9f0VO6hHgIG0/GBUjwHGNxmVKncgmA
BikeiNAjiAk4ukjVNA5Cm9/Dw5ElIoLYo7QYXYQoMI8KPAQQQJ1DRgTJ1/PHJNHMjKQBIwLoUrMa
gPHhxxWeuX2SQHeW8Atk2AE46fpACJG3YB4EpRS5LARkt0se0a2IG1fuAnxBR3RqSIlJBnZ9mcP2
PhgydwIFR1ioogYa361YXdTb7wNEnWQMAE4A3VOYh96V0N6n+M4xEJF0Ngkcxfj2wV7pn7Zfg90B
2l1CxKc7C59n5wA1HCJUbeFVDGAflCrx0aEmdBEojwLugMIyY4BqRUtCjcYS9Pg1rFSYNqWQS4RE
ZP10FErLDIFifiAAqR2X5SJHwtWGnAvJhvAAxfyqSToij0jXmHYbUFOSaVj4O2k9sWOAGtuABbJK
nygYlCJ40TlE3pByCdoEydKuSjmBzgzxCi5ywnhxhqMgaEN8QMUBsfAyGIloHxxoOWekgxQV6dC3
g/O6PoLYRv6WqRFQVCOloKoLiwekAaLpJKki7flCMW0cg/Y+x0SYBVCxbHNOfDQTpAeU50Cafhvf
uQbmI9rm0GCU3xF53y/v0Jt9QnxMcYBZYVCJbH9+dMe8Iv1uH/cQ2Mg8iwGpIKWQUsu88crbMgkL
fUMEfWJtRx1ovX2PMaFUCujIRJlpw/QXKMjgZYKXQD0FJYwv9FPjYjICSGZgUkD/zJ9t7gJEi+jY
hovPEtGNRv++PXUxOQJ93ANIzFVPs4Go0tBg4js/uo8ol8KokhEZtkctrqIhjE+lL4Q0RwaMiDm1
czsLyoXJKanhJwCPOQXwmS16GtkSqNXepdeQiAaGNZf/wEpaOnegQMSQ7MkQ0GmQQkF03gBEU7kN
2lI7hTLWgTInUy588aqedGDRetWDWijdmBFOPtAPzd0hvJMMR7iVTMSiC9slFwq7Eu6tqPlJp36d
d0XkEusOgO2DA3jG0moBGk7LpZ1t4JyFNqUEMKGOTMohKYaXX+aeEa2BunIoXVhUw6BJABEyM1Ru
vsbNCDwIVlA1I8So1qGeE8qED25D9oBQafuMh3bzIJl+QVsyMDGVVXEF0cEBTCRQ+0Pai9DjQMUP
SGADtxDhT7R/wUWrASERgsRqKsW3tSMCHoKRUkCOkHCP7JByI9B7g7wxmSB9WDDI/PKxKFzhCzkq
Vc9ufLGBfh6Q6JdSIeckECqvyXhRSiD+IFkiQkLCKL4hgVQ4lJsAwAAuvTSd0mAjSmYuTC485D06
NYEN9iivWo2vuIJkOgaUS9AWUj3MORIh3jb3voTdjVsRuTubL0JBhEwQZdFMLeEkLfrscYrnlESk
89bj3Iv4J6BKDSlEODAUBqhyH3SZEQcEToyIguW67DvbQOJmEXCSBq0IYwOoocolEMq9SJyi3wlO
DHzkngTSaBmVAgkTWfgoNZzU83AQPReFhs/KNS5mIBwDtgD3Jb6i4hhE5g61CDJUEWjG0pdNbLAn
zYaOM2Q8BN+bJIkro5R1tFsuoiSJi1x5CnAERAUCFhAarQ/GGiALz1UJ1wbKOUUjEUKObBPoR8RJ
eZwMSPoQRfebu8/ZBm2UHZF8JDIgWRL8MEKNgip/3x4wYOKNgMQ7qPmSK8u7dtaA6jodaPs0oQls
IEzL6PaBmmeLoh21QtLkzz2ZzhLIlLz9PfT/yRbp0Y6w/YZMV+kNGAzFccff0YxplVwx2IwOmTUv
cxLxhgfSpRPfQBwid+UScO0BDguT+Evo01iCtvSh0bMNdwA2NkMghHIVmUeUwRU80vbOQPpLCItB
RjdT60iVWaQGuBidNwiFHtJrSOUQrrGwMhrbIH70UK3YgtQv+RF8expTSZqBy50VgGhD4XFPdG2Y
GFOqOER2DtQlJboRUaWhnrimWoTWH+JlItRB6BhlPU0t+26bzMh88PLMEPcDAuk2oKwskk4WW/9L
OjG/IYBe1u5rOEvnk+PFKl2lyfLnIskfr5JlMV+9+A++bqCViLnH08mPP9AiICMuyIO7AD7AX4jV
Of/x+vE+KT+q/E/y80/jrFis5EGmabb4B/k2jV/an6dJZh+8+u/VF17/Ls5nHVffsv7Lt2mSm3w8
e7S/eKwe+725S3784STJ8mlqfmh8F6ExfXmOH39wnrJxITxn9qpYLl2rTMDQm70u8tvksbYjC28R
jOefdtOi/eSsbr1gjW1Rr936Upfb5uu/b6ykCPrSRbPz/2MrHObFjbMR8NPPr2wZGDy3Dw7ZitPC
tMxi0joy+U0xcT6BSpH+E6ZFOp87ZmXGitauPK2ZZMvakmw2gc61dq9nCSsxM3fGMS1tp1rT782D
WS5N63Q5Z71re/Lgkm1rrQ/N451ZVMadZxeNR7V1b+8JoUBr83V2ly7SsbM1RIMvlN1F6yq5L27m
6bi2KWstfDztJ5zkycK4R0VYJlqzbzA7nrVPCjNJ5llxn9Qm5bkPAqz4W8P12jQK5FP/KFfYdpfJ
Ow6L9xrtMJpAy3Fh8hX75LfCWQ5agPVPfpEtVsskz82qtmXdiIAe2oe/JIRZZa2rdJzVxsQ2tKz6
x+0XfLRqnaWr1dK67ffJQ+ocdyu1q338kUkXq9Z5MfaihCAuNud1TszEPv51dmOm7hKJ5Iv2+SUS
KddnyN7Mlpv8Ih0U+g/iXXxMF2Oe136dFddH6R3SReK+FmmA0n6to5wDvJzxkUSFG509Qa7+Yz6M
nv2EAFv4KFuYNHdONL1t+icfFrkZG3c/Sf1Eu/Aj48ZeuzIATG9UDtlxsVyZVVq4u0V47mHsEymx
K+fJnROY96RBWf0B8vwXhg9IFrU18XKkkSKdqDYvxsX516asbeTRXrwKv19OQcJDK5KTflTJoZs+
OlnbWm75zL9drv3j5pf9qyWiQ+NHPIK6aN8wrjJZ+NGwdE1rDV8kf/ZuXnon9GbLa/GShD1PrL+/
kLgEvLA2Xd7xAT7pwyJdJZPWCNfg3yMBPM+Q9c3NvHV4l+Re6EYXtbQrf/UF4KY+Y87PpZZDk6c3
N4lxluZzxv2S/eaePv6Ml2z629CgABSAv8Hjezif8qadVCvANjpcTDM3tQ/gE46y1fIT3qbeg3Kk
hBv51R35jRvyKFm4N4nU1NVGi7xYTNLakL2gApgdzsykaVMKftpHrZPhVvZLS8LUYcbbq83Kg0th
Vfsh1mjr715fDf++NmZNB9hsQwDRPHNdrXDE9I98l+UukBQihv7sYn8RD7sZiwiRaA7NfdL6mOQT
J5iWsr52YV7/mt5khQsYCHlca/d4+ni/qs3I7ggRKx7/VphVhoubt04Kci/HfUjtVv3UpF65a1Yq
ZWqzq1ma3bueOUTCIjjmibm7cS3vB4hMTsyNewiFmKNdhpOZ5/FlIova6NpGIP7Qmx3+/j+rpDX5
33//j9OHzEtiIUzoP+AsWTw6+5c2L73V8/TGDwGsbJ92lc+TZbaaOTcJgo1BntdbhRAIygW47dQs
xyavn1A8EFLE9Y/bw3IX5jFbrRw3jJphCLtz8ymt7djHDQG/X5i5ZzTAOb7gKh27kKcdPqndZBem
wP+ahevOrAat2nT2JH7Sx5eFgq81/T4l6q7N2BcXwrVbq95ChICLynuzfZRSpCqcpw5Re7gipndL
JrtCZtQu8YgIZdY6tEFWbU1Wmoa/+sftT/QoWSRTM68NWbthcDMpOrTOk2zhuAsUL+vPUjx0dsfJ
du4P6O0B7FIcdpJ5O+5Y+/6uMzcJsdqRWqOj3/8za11nd7//lwVpLvPf/3sxTt16GhJi+jW5Lhap
T6QQVQLtF7g2iyff2e2GANw+TNdOoRDItM97RLklXZjWG7N0AgGrjaw1DhMm9eJYO5REa/cYmEEq
i/XXt8dbWvO1hv9lLe62s+XUZtO7G3PzyfUY0tOkNVz60NHa+RbdFq3tozRvXRO+OE60J4Ti5y1v
gvr+GFYQVFC0CbQIfvP5/2qgPESVnEJtvZZlhFH/tP0NMny8z91ylHSJPv++XuYanZgnA56dp/e1
Lfu8IQrip7l7M1kNZu3zni5zkzjb1vYNqc3m5jdnAaTdVWv0XZZ7l3NHhtFqzZ4Vn2CM1Hbs63r5
5L68E86TG7NwMQSGhNUfs/2+/UcIULUV+7AhnOPPZuXliiIlqF3ZkSkmaeswN/7FJlP31MYfwcFq
M7IQ6D7UP26/ulVFSp65dXyXQprxClPCRNY++j8lyxX8u8Vtbco+fgic9J+TO7dIzejJ+kO2X5QT
6h+L1tsknc5Wy9qcPDOCzSGcJgHmzSbuSkfGpaH4Vn/k9t/g8KZoXRRLZ79U1gNsmn+9Oh4dX308
fv1vLXm1Sb5ojfzdyZBYVBwZgjKgBVPkS0TA5PmN1Lxdj//Q8qDtENEGB/GV9yECQ0FfebVger/i
fRNd7oy+Ok6L8FXkU9n8XgE0wEk/yubpg3cxvPh+X77Nj3Lz5Ib3Mv7h+fP7slUh9juZTghIeZjN
M78kImKR2oc9HkPZzRykLwTbpOQDSz3LK46ESMzemPmtMG823S6DAMHYSfHoPTXypPqlHoEDL6gE
15ZsnCfiz9p3eGlyQyvEY22pNBwgGrtM8sI1+uL19vLx+JAX/sNaUW3tKnwE8XyC0WSaT8yA5vrH
r8UZ3/FCRgBdn65HeA3MSZJcbx3AWR8u8FO583YD1DkOobB6KUcnQDJwlMynaXFX7z2bCgQ46UfZ
koW1yPDbJH9KptmDd9uGYKDz8MZDUUJUcY+K+RRmnfMGRSVIe/BfJ4s7kztpV4j86DRnGdxmpxCF
tePlKvMOxyAAcDt8SsYzd21DFNbepGsc15dTnJfvgDcmz5JN13eI6/ANkNrYuWVlVLF2l52kN9BO
PUDlIMCbO6HdZrF0e09l8pD6gZMcUMkJCg5CrAO8Z3d1Zd6h9mGHeUZBw3ENCKLr7b4tFvgcZxE6
Icqrp+M15wACoH/e05WZu08bom3pXZJ7G6wjcpXal/YO/AjmiItN2VlnWsvnZuWle4gY6B/4PF3N
Cj80saNwtQ88mmcP5tbbwCFYqecpfp0eFQAor1qyF+DqPC/+nNzBlMyn9eLa3CFE2+1FNp+wJo7d
XgC3RuOj8Vk6ARwFlKKV+7Ah+nnfJ9CVcwkjHIS1EyILfp/ln7ycL8TVfCmw8MR5bSGw2sssXxUe
IYVpD/XnfC05ezmUuIIz4sVTdsx9iBMN7d7ZE8zt1D/wyHpNoACXbhAi6xjdeyXVXZELVK/EgyGh
y509gSp5AMOfkol7eVgBXfXzfkpXT+Wpq5/R5l8hrrwPt1K1doJLK2mmfeaqQnWWLqaTzE0bRSdK
a/4jwZUw+YeIytTW7JoEIXnSii5ss9zd0CGymlGS+1XGEMx1ZCwS6SW58IquSKwHACpwzPD6Lsw4
mfiZXoehfgEuq7NsmT04q31wAHH5ZeL598O6cJ0Hf4sVj1+m0P9T2qCd8n2Ae+0QF3Zj0l9dwwFi
vsOcarJ7rwW4JCh8T+eIfyxnjn8JsBAXgPHgO47ZEA88K/yXFiA7PqKnLkmbzypz8rTum/6xm2zi
vrMQ+dAoT1vnMBacICfEfUMJzC0ChkhW3tL11zqTP0aHV/Wi2nwlBBv7FHgZ3Qt3kTsy6kf79rDs
Ww1wLN6Ze9c1MB5E/6xnj/n08cl3Z51ugGivvBbPMq8TrRNCQaqkgW6wHeBIn0H+u52tL0mAc31u
3ObNjsg2a7cbgYfJ1o5IiFoxqTdN095ellGo+keeT9IHl5PVCaF2RVZvHv0zHaJn831y7zZXdAYB
Xp0UcgEWNwHjnRDaiZdAVGsbOQSGfQnlIb2/XxMOClI2Jycy97iNep/ZxCWEEN/1zKQ+2MEA9vpz
tsckrs2v6fpKWyV87VG5NindSPUj2qUIEWGI6JSEhf7usIPftc/84ekm2bAcIVDGj2myglPhrEcI
V3e6Qh3hvjqITesdxlMG2CFnxcIsZzQYrCsqotkdAnoc3UNznT9u8iXoZoeIay7SyYQ8+tgsV80V
KpsQvn4nLL9R9GI0S28zQvQNS4TUNZLHB/Wnbn9Q7f1gWmcwc+Y0RS9vzaNB+G4ydZwNsjLMpguA
DFyn6DW06Tp2W20HuwhYh5AzpOnv1twW9Tv/0+vUZI+kOWnrZ6Q+jIsYMHZvN0RP5+vsdpK1/kSr
zC3ZX3rnJBMHg/4eoxr0b+rMFGmeOkV+SFk7fWbG6o1fmvY8bY+pn7eXy6K2V6YW9jMCvHtg3+kG
ywF8ybm5X828aKRcmhdDku+IB1mtJi0bufn84gXQwW7+1XHFr7ZCS85n1b+p//I5OSjoMOmT4xBC
tAsMM+5aEdl0zkuIaPp43hqZ+YNP6wyhUYi+6yqhR9d5Zpk7oA0RyO0n6B9yN5SWyrMX4Ni9Z4Et
O9Kx/KxM2DfeT5dwRF1n13mZtrFpdz6zZ19SBH/p943VZBICiHy934eiWV+dGJ9AKAxu3sKaWJ/7
77IxAmkv/BtHKfA7qf+t99eLTJq3Yauv/I1vfnPHQTmAwz0If6FdL1O1mLnqSY+LPHN7xzuWc6oy
WgI5m/T3rICkynalibCu7Ve2TKhssxjGW+FNwxW8zyi+zFEoI9ctj/Cm/9YQAKxurvE8MflP/wcA
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3430E-85CB-A544-8979-26965240D265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44536-7D3D-BA45-9C6F-6DCD9B442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Gallop = global experts in polling. They have direct presence in all 142 countries, and has decades of experiences conducting similar research on threat perception </a:t>
            </a:r>
          </a:p>
          <a:p>
            <a:r>
              <a:rPr lang="en-US" dirty="0"/>
              <a:t>Emphasize importance of being able to conduct the research in Global South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44536-7D3D-BA45-9C6F-6DCD9B4426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50AD-DA5C-AE47-B005-D8577140E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01E01-8390-344E-AD17-FB3E21F9B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D0D8-40E8-BC44-AB1E-EF3A943C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0F6C-A115-2348-BFF0-C418F7DC8994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A6170-5ACE-F148-930F-9064428E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197A1-35BD-7540-9434-FC1AFD16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F07B-6DD9-B441-B0B5-4DC31E9B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59AA7-5438-9242-895B-F6D44A6BF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1C19E-3663-E94E-950D-BBD53505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697-C79A-AA41-9322-389AF433C96F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8AE8-8A99-5F4E-A717-76CC5C2A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CA56-1BEB-8F48-AB50-9BCC81B8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2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454BE-9321-CC47-A75A-D215C06CC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8B8E2-0813-6D41-8A37-4789A01F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429A8-7FFA-D34F-88D3-988723EA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C48D-CD77-B842-8B04-53399C1F80FD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636A8-FE57-2648-B13C-438598FF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B62AF-BD25-6E4E-96F0-16DAC627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A16A-2F5A-7349-959C-D91B9D2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78BC-66C8-CC43-AD3C-16980BB4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959C3-F209-C247-B018-8DCF9716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0DBEF-463F-1849-B85C-5462DCE14326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FC0A-5456-D941-94B2-74648EC1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EFF2C-602F-1841-87A5-443EBA77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3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A52D-2F1F-404A-9405-8023C937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A3808-A056-6846-AAC1-D8FD23B30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B6FFE-3B10-E942-AE88-42E7A9F0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B2AD-6221-7941-9937-CB5E03E5988D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62A8-9DD2-5249-BBD6-634DE307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7CE58-DCB9-AC44-8C8E-A6210E5D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2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6F07-158C-114A-BB4F-3913BA00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B29A-2DFA-DC44-A044-1DED832D7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660C0-E8CC-4840-94FA-16EE05F2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55F41-A52F-0B42-AC7F-38291182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C5C-5229-C54F-93EC-F7076132BA46}" type="datetime1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9C9C-20CC-CE44-B785-CE18AB55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F45AD-2609-6341-8F53-62605B10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98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E7AD-E767-5341-9523-5094436B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75D97-686A-544C-BCF6-55D5752C9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14B67-E7B1-874F-8094-DFAF69473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1D12F-C186-604E-9006-B26102468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6323A-7F37-674C-B80E-C92CA5D1A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FD1F3-62A6-1341-A2AA-1C6AA64F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E2A7-40B5-FC46-BA3B-ECE971816203}" type="datetime1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BFBD4-4143-7B46-9DB6-E8CE3E94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2A4E4-4F2F-CB4B-9EC1-D5193442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EFBB-5B86-FE4F-811C-899C698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169E9-08B8-FB42-94F3-14FBCC37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FB9E0-B2EC-A343-AE89-6B97DE50E6DC}" type="datetime1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79142-849C-214A-8312-EA9E72CE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3B804-B583-EC4C-9E93-BBF0284E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0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917FA-82BB-DF41-8E1D-11EF3DE0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BA33-71E8-BB49-AFA2-C6C73E977619}" type="datetime1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F78B6-7A2B-D041-B70D-CE8DEAFD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FAC2-3CB0-3D4A-BB4E-1F2104A4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7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DED8-9831-9743-BB27-2484F331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10BE-0ACE-3D49-8790-88ADFCEC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89837-B77A-4344-9F5F-99F357CE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45C93-664F-9D43-A799-B3920124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5507-48CA-864F-B0D5-4A1A03A092CC}" type="datetime1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174C8-5EBD-DB4F-B526-10B28AD3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17C2F-3B38-294D-8B3D-1CAA7641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0AF4-7B5F-664B-8FA5-88F25080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34C6A-6AFC-B84E-862D-6D770F6DF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112EB-8589-9C44-B90F-9F4768DA9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35C20-78A6-574E-8243-4F26C41E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A62EB-0D21-3B41-9B27-F760DD7EBE53}" type="datetime1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70CC1-C337-314F-981E-0F0B853B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8644F-9F71-E044-8532-503C4664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9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FAF2A-5900-9B44-8E6B-09774E0F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D1E44-E4E7-2848-95D2-2BC6DE97B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8604-21F5-914E-BA57-C7696B563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A34B0-48C9-5949-911E-CB06C3AB0636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50510-ADB0-3547-9005-9CF3689CA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86995-DACD-1045-983C-C338B992F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3311-D6B3-3042-A851-8D7E2B76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gallup.com/poll/248048/years-three-mile-island-americans-split-nuclear-power.aspx" TargetMode="External"/><Relationship Id="rId2" Type="http://schemas.openxmlformats.org/officeDocument/2006/relationships/hyperlink" Target="https://www.oecd-nea.org/jcms/pl_1453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996-1073/14/18/5774/pdf" TargetMode="External"/><Relationship Id="rId5" Type="http://schemas.openxmlformats.org/officeDocument/2006/relationships/hyperlink" Target="https://onlinelibrary.wiley.com/doi/abs/10.1111/0162-895X.00277" TargetMode="External"/><Relationship Id="rId4" Type="http://schemas.openxmlformats.org/officeDocument/2006/relationships/hyperlink" Target="https://journals.sagepub.com/doi/abs/10.1177/108602661142226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huaInwald/575FinalProject/blob/master/lrf_public_file_review.tab" TargetMode="External"/><Relationship Id="rId2" Type="http://schemas.openxmlformats.org/officeDocument/2006/relationships/hyperlink" Target="https://github.com/JoshuaInwald/575Final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shuaInwald/575FinalProject/blob/master/Nuclear%20Power%20Optimism%20Final%20Project%20Markdown.Rmd" TargetMode="External"/><Relationship Id="rId5" Type="http://schemas.openxmlformats.org/officeDocument/2006/relationships/hyperlink" Target="https://github.com/JoshuaInwald/575FinalProject/blob/master/Nuclear%20Power%20Final%20Project%20Script.R" TargetMode="External"/><Relationship Id="rId4" Type="http://schemas.openxmlformats.org/officeDocument/2006/relationships/hyperlink" Target="https://github.com/JoshuaInwald/575FinalProject/blob/master/LRF%20Codebook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B7E-0081-6642-9392-AB52BF67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333" y="732400"/>
            <a:ext cx="11247214" cy="2387600"/>
          </a:xfrm>
        </p:spPr>
        <p:txBody>
          <a:bodyPr>
            <a:normAutofit/>
          </a:bodyPr>
          <a:lstStyle/>
          <a:p>
            <a:r>
              <a:rPr lang="en-US" dirty="0"/>
              <a:t>Optimism for nuclear power around the globe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4D1A4-1B06-5F46-AEF4-01D335AE5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7919"/>
            <a:ext cx="9144000" cy="165576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Josh Inwald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December 2,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Psyc</a:t>
            </a:r>
            <a:r>
              <a:rPr lang="en-US" dirty="0"/>
              <a:t> 575 MLM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2104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F86F-4153-E649-9BF6-20163246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Global view: Some fixed effects contradict my literature-based intuition, others align with 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D444F-400E-D743-B13A-617BD1CB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6E3311-D6B3-3042-A851-8D7E2B76CB6F}" type="slidenum">
              <a:rPr lang="en-US" smtClean="0"/>
              <a:t>10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289BF3-F58D-0E4A-9463-0C77BAAF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96400" cy="4530725"/>
          </a:xfrm>
        </p:spPr>
        <p:txBody>
          <a:bodyPr>
            <a:noAutofit/>
          </a:bodyPr>
          <a:lstStyle/>
          <a:p>
            <a:r>
              <a:rPr lang="en-US" sz="2600" dirty="0"/>
              <a:t>Age: Effect is almost zero</a:t>
            </a:r>
          </a:p>
          <a:p>
            <a:r>
              <a:rPr lang="en-US" sz="2600" dirty="0"/>
              <a:t>Education: More education predicts less nuclear optimism (contradicts literature)</a:t>
            </a:r>
          </a:p>
          <a:p>
            <a:r>
              <a:rPr lang="en-US" sz="2600" dirty="0"/>
              <a:t>Gender: Female gender predicts less nuclear optimism (aligned with literature)</a:t>
            </a:r>
          </a:p>
          <a:p>
            <a:r>
              <a:rPr lang="en-US" sz="2600" dirty="0"/>
              <a:t>World Bank country income: Wealthier countries are less optimistic about nuclear</a:t>
            </a:r>
          </a:p>
          <a:p>
            <a:r>
              <a:rPr lang="en-US" sz="2600" dirty="0"/>
              <a:t>Income quintile: No significant effects</a:t>
            </a:r>
          </a:p>
          <a:p>
            <a:r>
              <a:rPr lang="en-US" sz="2600" dirty="0"/>
              <a:t>Civilian nuclear power: Having nuclear power predicts more nuclear optimistic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51EC89-CD36-D140-9598-AB6621A8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41" y="1586753"/>
            <a:ext cx="4419200" cy="47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1463-FAB3-9645-B335-4B13CDAE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2) Building off base model, add climate change concern as a predictor of nuclear optimism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D9E1-8299-A64F-BAB3-67B28200A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IV into country-means + country-mean-centered</a:t>
            </a:r>
          </a:p>
          <a:p>
            <a:pPr lvl="1"/>
            <a:r>
              <a:rPr lang="en-US" dirty="0"/>
              <a:t>CM prediction: Countries with high concern for climate change will be more afraid of nuclear power (based off Green politics in many wealthy nations)</a:t>
            </a:r>
          </a:p>
          <a:p>
            <a:pPr lvl="1"/>
            <a:r>
              <a:rPr lang="en-US" dirty="0"/>
              <a:t>CMC prediction: No significant effect in either direction (people concerned with climate change might identify nuclear power as a climate solution, but they also might think nuclear is too environmentally dangerous)</a:t>
            </a:r>
          </a:p>
          <a:p>
            <a:r>
              <a:rPr lang="en-US" dirty="0"/>
              <a:t>LRT to justify inclusion of random slopes for climate change variable</a:t>
            </a:r>
          </a:p>
          <a:p>
            <a:r>
              <a:rPr lang="en-US" dirty="0"/>
              <a:t>Climate change survey question (IV): Do you think that climate change is a very serious threat, a somewhat serious threat, or not a threat at all to the people in this country in the next 20 years?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5263D-59CB-E647-9DBC-553DCC58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6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26F8-1930-B24B-AEBD-A45EEA2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output from climate change concern model (1 of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A93AF-99CE-6A4F-80A1-9B55C2E4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E1E868-24D9-C042-B714-5A8410091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514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Intercept: For people in a country with mean climate concern = 0 and all predictors = 0, predicted nuclear optimism is 0.80 (</a:t>
            </a:r>
            <a:r>
              <a:rPr lang="en-US" i="1" dirty="0"/>
              <a:t>SE </a:t>
            </a:r>
            <a:r>
              <a:rPr lang="en-US" dirty="0"/>
              <a:t>= 0.11) </a:t>
            </a:r>
          </a:p>
          <a:p>
            <a:r>
              <a:rPr lang="en-US" dirty="0"/>
              <a:t>Climate change concern country-means: Countries with greater average climate concern are predicted to express lower optimism for nuclear power</a:t>
            </a:r>
          </a:p>
          <a:p>
            <a:pPr lvl="1"/>
            <a:r>
              <a:rPr lang="en-US" dirty="0"/>
              <a:t>At the country level, a 1-unit increase in country mean climate change concern (i.e. comparing a fully unconcerned to a fully concerned country) is associated with a -0.72 (</a:t>
            </a:r>
            <a:r>
              <a:rPr lang="en-US" i="1" dirty="0"/>
              <a:t>SE </a:t>
            </a:r>
            <a:r>
              <a:rPr lang="en-US" dirty="0"/>
              <a:t>= 0.15) unit decrease in average nuclear optimism of that country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860F8-8C19-724A-BCDC-D92ED439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341" y="1426512"/>
            <a:ext cx="4331294" cy="47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3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A93AF-99CE-6A4F-80A1-9B55C2E4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E1E868-24D9-C042-B714-5A8410091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Climate concern (</a:t>
            </a:r>
            <a:r>
              <a:rPr lang="en-US" dirty="0" err="1"/>
              <a:t>CMC’d</a:t>
            </a:r>
            <a:r>
              <a:rPr lang="en-US" dirty="0"/>
              <a:t>): Individuals concerned about climate change are predicted to be less optimistic about nuclear power</a:t>
            </a:r>
          </a:p>
          <a:p>
            <a:pPr lvl="1"/>
            <a:r>
              <a:rPr lang="en-US" dirty="0"/>
              <a:t>Technically: On average, within a country, a 1-unit increase in climate concern (i.e., being concerned about climate change vs unconcerned) is associated with a -0.18 (</a:t>
            </a:r>
            <a:r>
              <a:rPr lang="en-US" i="1" dirty="0"/>
              <a:t>SE </a:t>
            </a:r>
            <a:r>
              <a:rPr lang="en-US" dirty="0"/>
              <a:t>= 0.13) unit decrease in nuclear optimism (range: -1 to 1)</a:t>
            </a:r>
          </a:p>
          <a:p>
            <a:r>
              <a:rPr lang="en-US" dirty="0"/>
              <a:t>Random effects: For most countries, concern for climate change and optimism about nuclear power are negatively associated, with ~68% of regression coefficients between -0.31 and -0.05 (average slope ±</a:t>
            </a:r>
            <a:r>
              <a:rPr lang="el-GR" dirty="0"/>
              <a:t> τ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LRT supports the inclusion of random slopes, </a:t>
            </a:r>
            <a:r>
              <a:rPr lang="en-US" i="1" dirty="0"/>
              <a:t>p</a:t>
            </a:r>
            <a:r>
              <a:rPr lang="en-US" dirty="0"/>
              <a:t> &lt; 0.000001 in one-tailed </a:t>
            </a:r>
            <a:r>
              <a:rPr lang="el-GR" b="1" dirty="0"/>
              <a:t>χ</a:t>
            </a:r>
            <a:r>
              <a:rPr lang="en-US" b="1" baseline="30000" dirty="0"/>
              <a:t>2</a:t>
            </a:r>
            <a:r>
              <a:rPr lang="el-GR" b="1" dirty="0"/>
              <a:t> </a:t>
            </a:r>
            <a:r>
              <a:rPr lang="en-US" dirty="0"/>
              <a:t>(</a:t>
            </a:r>
            <a:r>
              <a:rPr lang="en-US" i="1" dirty="0"/>
              <a:t>df</a:t>
            </a:r>
            <a:r>
              <a:rPr lang="en-US" dirty="0"/>
              <a:t> = 2) test comparing deviances of models with/without random slopes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F7BB79-1177-D44D-BE4B-BCC83636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Interpreting output from climate change concern model (2 of 2)</a:t>
            </a:r>
          </a:p>
        </p:txBody>
      </p:sp>
    </p:spTree>
    <p:extLst>
      <p:ext uri="{BB962C8B-B14F-4D97-AF65-F5344CB8AC3E}">
        <p14:creationId xmlns:p14="http://schemas.microsoft.com/office/powerpoint/2010/main" val="260573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DCB-E439-AE46-BB48-4EED4A92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Modeling progress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316-E110-0845-B762-0E2EAC94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6741" cy="4351338"/>
          </a:xfrm>
        </p:spPr>
        <p:txBody>
          <a:bodyPr>
            <a:normAutofit/>
          </a:bodyPr>
          <a:lstStyle/>
          <a:p>
            <a:r>
              <a:rPr lang="en-US" dirty="0"/>
              <a:t>Fixed effects (compared to base / controls-only model):</a:t>
            </a:r>
          </a:p>
          <a:p>
            <a:pPr lvl="1"/>
            <a:r>
              <a:rPr lang="en-US" dirty="0"/>
              <a:t>World Bank income categories are less predictive (betas closer to 0) and have larger (but still significant) </a:t>
            </a:r>
            <a:r>
              <a:rPr lang="en-US" i="1" dirty="0"/>
              <a:t>p</a:t>
            </a:r>
            <a:r>
              <a:rPr lang="en-US" dirty="0"/>
              <a:t>-values – sensible because climate change concern has high correlation with country income</a:t>
            </a:r>
          </a:p>
          <a:p>
            <a:pPr lvl="1"/>
            <a:r>
              <a:rPr lang="en-US" dirty="0"/>
              <a:t>Otherwise, fixed effect betas are in the same ballpark in terms of magnitude and significance</a:t>
            </a:r>
          </a:p>
          <a:p>
            <a:r>
              <a:rPr lang="en-US" dirty="0"/>
              <a:t>Climate concern conditional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dirty="0"/>
              <a:t> = 0.11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4C87A-2E6F-B94A-840F-48ED760A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A0663-91E7-5643-A22A-2A145E94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41" y="1586753"/>
            <a:ext cx="4419200" cy="4769597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769DD1ED-D95D-C34B-BC8D-98584ED15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759324"/>
              </p:ext>
            </p:extLst>
          </p:nvPr>
        </p:nvGraphicFramePr>
        <p:xfrm>
          <a:off x="7042177" y="-11392"/>
          <a:ext cx="5163270" cy="688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976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591235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  <a:gridCol w="1636059">
                  <a:extLst>
                    <a:ext uri="{9D8B030D-6E8A-4147-A177-3AD203B41FA5}">
                      <a16:colId xmlns:a16="http://schemas.microsoft.com/office/drawing/2014/main" val="2651548979"/>
                    </a:ext>
                  </a:extLst>
                </a:gridCol>
              </a:tblGrid>
              <a:tr h="2713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Base Model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Climate Change Model 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0.361***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0.798***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-0.001***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High school education (vs primary)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-0.082***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-0.064***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College education (vs primary)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-0.043***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Female gender (vs male)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-0.061***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-0.063***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89514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Lower-middle 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-0.172**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-0.134*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Upper-middle 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-0.388***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-0.270***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49553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Upper-income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-0.353***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-0.184***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413767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271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</a:t>
                      </a:r>
                      <a:r>
                        <a:rPr lang="en-US" sz="1400" baseline="30000" dirty="0"/>
                        <a:t>rd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869638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45456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6910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Civilian nuclear power (vs not)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0.155***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34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5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1463-FAB3-9645-B335-4B13CDAE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3) Building off base model, add trust-in-government as a predictor of nuclear optimism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D9E1-8299-A64F-BAB3-67B28200A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Decompose IV into country-means + country-mean-centered</a:t>
            </a:r>
          </a:p>
          <a:p>
            <a:pPr lvl="1"/>
            <a:r>
              <a:rPr lang="en-US" dirty="0"/>
              <a:t>CM prediction: Countries with high trust in government safety efficacy will be more optimistic about nuclear power (trust government to adequately mitigate risk)</a:t>
            </a:r>
          </a:p>
          <a:p>
            <a:pPr lvl="1"/>
            <a:r>
              <a:rPr lang="en-US" dirty="0"/>
              <a:t>CMC prediction: Same direction of effect for individuals</a:t>
            </a:r>
          </a:p>
          <a:p>
            <a:r>
              <a:rPr lang="en-US" dirty="0"/>
              <a:t>LRT to justify inclusion of random slopes for trust-in-government variable</a:t>
            </a:r>
          </a:p>
          <a:p>
            <a:r>
              <a:rPr lang="en-US" dirty="0"/>
              <a:t>(I investigated the cross-level interaction between trust-in-government and whether a country has civilian nuclear energy, but the results were extremely non-significant – shame </a:t>
            </a:r>
            <a:r>
              <a:rPr lang="en-US" dirty="0">
                <a:sym typeface="Wingdings" pitchFamily="2" charset="2"/>
              </a:rPr>
              <a:t>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5263D-59CB-E647-9DBC-553DCC58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26D5-2A19-3B47-823F-CB7C44C4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created a scale of people’s trust in their government to effectively ensure public safety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C532-80F6-F548-8862-ACED7CDA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Original survey question (x3): In general, does the government do a good job ensuring that the </a:t>
            </a:r>
            <a:r>
              <a:rPr lang="en-US" i="1" dirty="0"/>
              <a:t>following</a:t>
            </a:r>
            <a:r>
              <a:rPr lang="en-US" dirty="0"/>
              <a:t> are safe, or not? (1) </a:t>
            </a:r>
            <a:r>
              <a:rPr lang="en-US" i="1" dirty="0"/>
              <a:t>The food you buy</a:t>
            </a:r>
            <a:r>
              <a:rPr lang="en-US" dirty="0"/>
              <a:t>; (2) </a:t>
            </a:r>
            <a:r>
              <a:rPr lang="en-US" i="1" dirty="0"/>
              <a:t>The water you drink</a:t>
            </a:r>
            <a:r>
              <a:rPr lang="en-US" dirty="0"/>
              <a:t>; (3) </a:t>
            </a:r>
            <a:r>
              <a:rPr lang="en-US" i="1" dirty="0"/>
              <a:t>Powerlines in the area you live in</a:t>
            </a:r>
          </a:p>
          <a:p>
            <a:r>
              <a:rPr lang="en-US" dirty="0"/>
              <a:t>Model IV is the sum of scores to these three binary questions; on the surface, it appears to be a valid scale</a:t>
            </a:r>
          </a:p>
          <a:p>
            <a:pPr lvl="1"/>
            <a:r>
              <a:rPr lang="en-US" dirty="0"/>
              <a:t>Cronbach’s </a:t>
            </a:r>
            <a:r>
              <a:rPr lang="el-GR" i="1" dirty="0"/>
              <a:t>α</a:t>
            </a:r>
            <a:r>
              <a:rPr lang="en-US" dirty="0"/>
              <a:t> = 0.77, </a:t>
            </a:r>
            <a:r>
              <a:rPr lang="el-GR" dirty="0"/>
              <a:t>ω</a:t>
            </a:r>
            <a:r>
              <a:rPr lang="en-US" dirty="0"/>
              <a:t>-total = 0.78</a:t>
            </a:r>
          </a:p>
          <a:p>
            <a:pPr lvl="1"/>
            <a:r>
              <a:rPr lang="en-US" dirty="0"/>
              <a:t>New </a:t>
            </a:r>
            <a:r>
              <a:rPr lang="en-US" u="sng" dirty="0" err="1"/>
              <a:t>GovSafeEff</a:t>
            </a:r>
            <a:r>
              <a:rPr lang="en-US" dirty="0"/>
              <a:t> variable: range = [0 , 3]; mean = 1.84; SD = 1.21; median =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298D7-D20B-1243-BD36-FABF5A03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7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17B5-D237-254B-9255-FE75F42E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output from trust-in-government-safety model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B977-1E64-4E40-85EC-2D200AF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51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Intercept: For people in a country with mean trust-in-government = 0 and all predictors = 0, predicted nuclear optimism is 0.15 (</a:t>
            </a:r>
            <a:r>
              <a:rPr lang="en-US" i="1" dirty="0"/>
              <a:t>SE </a:t>
            </a:r>
            <a:r>
              <a:rPr lang="en-US" dirty="0"/>
              <a:t>= 0.09) </a:t>
            </a:r>
          </a:p>
          <a:p>
            <a:r>
              <a:rPr lang="en-US" dirty="0"/>
              <a:t>Trust-in-government country-means: Countries with higher average trust-in-government are predicted to express greater optimism for nuclear power</a:t>
            </a:r>
          </a:p>
          <a:p>
            <a:pPr lvl="1"/>
            <a:r>
              <a:rPr lang="en-US" dirty="0"/>
              <a:t>Technically: At the country level, a 1-unit increase in trust-in-government score is associated with a 0.12 (</a:t>
            </a:r>
            <a:r>
              <a:rPr lang="en-US" i="1" dirty="0"/>
              <a:t>SE </a:t>
            </a:r>
            <a:r>
              <a:rPr lang="en-US" dirty="0"/>
              <a:t>= 0.04) unit increase in average nuclear optimism of that country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06DD3-A051-B941-BA16-0C8F0D2F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A07A6-7810-154F-9D1E-2574DB7F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341" y="1605900"/>
            <a:ext cx="4331293" cy="47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A93AF-99CE-6A4F-80A1-9B55C2E4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E1E868-24D9-C042-B714-5A8410091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Trust-in-government (</a:t>
            </a:r>
            <a:r>
              <a:rPr lang="en-US" dirty="0" err="1"/>
              <a:t>CMC’d</a:t>
            </a:r>
            <a:r>
              <a:rPr lang="en-US" dirty="0"/>
              <a:t>): Individuals who trust in their government are predicted to be more optimistic about nuclear power</a:t>
            </a:r>
          </a:p>
          <a:p>
            <a:pPr lvl="1"/>
            <a:r>
              <a:rPr lang="en-US" dirty="0"/>
              <a:t>Technically: On average, within a country, a 1-unit increase in trust-in-government is associated with a 0.06 (</a:t>
            </a:r>
            <a:r>
              <a:rPr lang="en-US" i="1" dirty="0"/>
              <a:t>SE </a:t>
            </a:r>
            <a:r>
              <a:rPr lang="en-US" dirty="0"/>
              <a:t>= 0.004) unit increase in nuclear optimism (range: -1 to 1)</a:t>
            </a:r>
          </a:p>
          <a:p>
            <a:r>
              <a:rPr lang="en-US" dirty="0"/>
              <a:t>Random effects: For most countries, trust-in-government and optimism about nuclear power are positively associated, with ~68% of regression coefficients between 0.02 and 0.10 (average slope ±</a:t>
            </a:r>
            <a:r>
              <a:rPr lang="el-GR" dirty="0"/>
              <a:t> τ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LRT supports the inclusion of random slopes, </a:t>
            </a:r>
            <a:r>
              <a:rPr lang="en-US" i="1" dirty="0"/>
              <a:t>p</a:t>
            </a:r>
            <a:r>
              <a:rPr lang="en-US" dirty="0"/>
              <a:t> &lt; 0.000001 in one-tailed </a:t>
            </a:r>
            <a:r>
              <a:rPr lang="el-GR" b="1" dirty="0"/>
              <a:t>χ</a:t>
            </a:r>
            <a:r>
              <a:rPr lang="en-US" b="1" baseline="30000" dirty="0"/>
              <a:t>2</a:t>
            </a:r>
            <a:r>
              <a:rPr lang="el-GR" b="1" dirty="0"/>
              <a:t> </a:t>
            </a:r>
            <a:r>
              <a:rPr lang="en-US" dirty="0"/>
              <a:t>(</a:t>
            </a:r>
            <a:r>
              <a:rPr lang="en-US" i="1" dirty="0"/>
              <a:t>df</a:t>
            </a:r>
            <a:r>
              <a:rPr lang="en-US" dirty="0"/>
              <a:t> = 2) test comparing deviances of models with/without random slopes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F7BB79-1177-D44D-BE4B-BCC83636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Interpreting output from trust-in-government-safety model (2 of 2)</a:t>
            </a:r>
          </a:p>
        </p:txBody>
      </p:sp>
    </p:spTree>
    <p:extLst>
      <p:ext uri="{BB962C8B-B14F-4D97-AF65-F5344CB8AC3E}">
        <p14:creationId xmlns:p14="http://schemas.microsoft.com/office/powerpoint/2010/main" val="402667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DCB-E439-AE46-BB48-4EED4A92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Progress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0316-E110-0845-B762-0E2EAC94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14672" cy="4351338"/>
          </a:xfrm>
        </p:spPr>
        <p:txBody>
          <a:bodyPr>
            <a:normAutofit/>
          </a:bodyPr>
          <a:lstStyle/>
          <a:p>
            <a:r>
              <a:rPr lang="en-US" dirty="0"/>
              <a:t>Fixed effects betas are still in the same ballpark in terms of direction, magnitude and significance</a:t>
            </a:r>
          </a:p>
          <a:p>
            <a:r>
              <a:rPr lang="en-US" dirty="0"/>
              <a:t>Trust-in-government safety conditional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dirty="0"/>
              <a:t> = 0.12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FE447-7D42-9B47-AB13-E40540EF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4C87A-2E6F-B94A-840F-48ED760A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A0663-91E7-5643-A22A-2A145E94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41" y="1586753"/>
            <a:ext cx="4419200" cy="4769597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769DD1ED-D95D-C34B-BC8D-98584ED15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702862"/>
              </p:ext>
            </p:extLst>
          </p:nvPr>
        </p:nvGraphicFramePr>
        <p:xfrm>
          <a:off x="5452872" y="9861"/>
          <a:ext cx="6739128" cy="688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3490303893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2651548979"/>
                    </a:ext>
                  </a:extLst>
                </a:gridCol>
              </a:tblGrid>
              <a:tr h="2713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Base Model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Climate Change Model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Trust-in-Gov Model 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0.361***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0.798***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0.149***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-0.001***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-0.001***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High school education (vs primary)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-0.082***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-0.064***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-0.075***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b="0" dirty="0"/>
                        <a:t>College education (vs primary)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-0.043***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-0.061***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Female gender (vs male)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-0.061***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-0.063***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-0.058***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89514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Lower-middle 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-0.172**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-0.134*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-0.165**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Upper-middle 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-0.388***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-0.270***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-0.381***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49553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Upper-income country (vs lowest)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-0.353***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-0.184***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-0.416***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413767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2714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</a:t>
                      </a:r>
                      <a:r>
                        <a:rPr lang="en-US" sz="1400" baseline="30000" dirty="0"/>
                        <a:t>rd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869638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45456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Income quintile (vs poorest)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6910"/>
                  </a:ext>
                </a:extLst>
              </a:tr>
              <a:tr h="271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Civilian nuclear power (vs not)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0.155***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0.177***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34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9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F504-41A2-E342-BF95-4C98A180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Support for nuclear power is stable over time, and relatively low compared to other energy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8214-ADB0-1F4C-A10E-6350AAC65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9132" cy="4351338"/>
          </a:xfrm>
        </p:spPr>
        <p:txBody>
          <a:bodyPr/>
          <a:lstStyle/>
          <a:p>
            <a:r>
              <a:rPr lang="en-US" dirty="0"/>
              <a:t>The public’s opinion of nuclear power tends to change slowly over time, except for major events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Three Mile Island (1979), Chernobyl (1986), Fukushima Daiichi (2011)</a:t>
            </a:r>
          </a:p>
          <a:p>
            <a:r>
              <a:rPr lang="en-US" dirty="0"/>
              <a:t>Nuclear has lower public support than most renewable sources</a:t>
            </a:r>
          </a:p>
          <a:p>
            <a:pPr lvl="1"/>
            <a:r>
              <a:rPr lang="en-US" dirty="0"/>
              <a:t>2007 Eurobarometer poll</a:t>
            </a:r>
            <a:r>
              <a:rPr lang="en-US" baseline="30000" dirty="0"/>
              <a:t>2</a:t>
            </a:r>
            <a:r>
              <a:rPr lang="en-US" dirty="0"/>
              <a:t>: 20% in-favor of nuclear, 25% support for oil / coal, 70+% support for solar / wind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19B7A-44F5-1C46-90FD-B94CC547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OECD, 2010</a:t>
            </a:r>
          </a:p>
          <a:p>
            <a:pPr marL="228600" indent="-228600">
              <a:buAutoNum type="arabicParenR"/>
            </a:pPr>
            <a:r>
              <a:rPr lang="en-US" dirty="0"/>
              <a:t>Eurobarometer, 2007, in OECD, 2010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C1FF7-E5FF-174E-804A-8591465B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59CBA-5A82-4240-A686-FE388FF3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438" y="2276492"/>
            <a:ext cx="5894668" cy="34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4) Let’s compare the three theory-informed models, plus kitchen-sink and combination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602"/>
            <a:ext cx="10515600" cy="4351338"/>
          </a:xfrm>
        </p:spPr>
        <p:txBody>
          <a:bodyPr/>
          <a:lstStyle/>
          <a:p>
            <a:r>
              <a:rPr lang="en-US" dirty="0"/>
              <a:t>NOTE: Changing sample sizes (due to some N/As throughout dataset) means that AIC-comparisons are a bit misguided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117C9239-00CE-5240-A907-1329342B9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93267"/>
              </p:ext>
            </p:extLst>
          </p:nvPr>
        </p:nvGraphicFramePr>
        <p:xfrm>
          <a:off x="838200" y="2577409"/>
          <a:ext cx="1051559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71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008529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3500019020"/>
                    </a:ext>
                  </a:extLst>
                </a:gridCol>
                <a:gridCol w="1053352">
                  <a:extLst>
                    <a:ext uri="{9D8B030D-6E8A-4147-A177-3AD203B41FA5}">
                      <a16:colId xmlns:a16="http://schemas.microsoft.com/office/drawing/2014/main" val="2565454795"/>
                    </a:ext>
                  </a:extLst>
                </a:gridCol>
              </a:tblGrid>
              <a:tr h="1894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Conditional R</a:t>
                      </a:r>
                      <a:r>
                        <a:rPr lang="en-US" sz="18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Base controls: Age, education, gender, income quintile, World Bank country income classification, civilian nuclear power)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365983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151663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Climate chance concern: Base + decomposed climate change concern, random slopes on concern-CMC)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364666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151663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Trust-in-government: Base + decomposed trust in government safety efficacy, random slopes on trust-CMC)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359945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149576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600" b="0" dirty="0"/>
                        <a:t>Climate change concern + Trust-in-government + base controls (random slopes for both climate change and trust)</a:t>
                      </a:r>
                      <a:endParaRPr lang="en-US" sz="1600" b="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358725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149576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869638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600" b="0" i="1" dirty="0"/>
                        <a:t>Kitchen sink model: Base + numeracy (vs innumerate), urban (vs rural), overall safety feelings (more / less / as safe compared to five years ago), </a:t>
                      </a:r>
                      <a:r>
                        <a:rPr lang="en-US" sz="1600" b="0" i="1" u="sng" dirty="0"/>
                        <a:t>GMO optimism</a:t>
                      </a:r>
                      <a:r>
                        <a:rPr lang="en-US" sz="1600" b="0" i="1" u="none" dirty="0"/>
                        <a:t> (same scale as DV)</a:t>
                      </a:r>
                      <a:r>
                        <a:rPr lang="en-US" sz="1600" b="0" i="1" dirty="0"/>
                        <a:t>, </a:t>
                      </a:r>
                      <a:r>
                        <a:rPr lang="en-US" sz="1600" b="0" i="1" u="sng" dirty="0"/>
                        <a:t>AI optimism</a:t>
                      </a:r>
                      <a:r>
                        <a:rPr lang="en-US" sz="1600" b="0" i="1" u="none" dirty="0"/>
                        <a:t> (same scale as DV)</a:t>
                      </a:r>
                      <a:r>
                        <a:rPr lang="en-US" sz="1600" b="0" i="1" dirty="0"/>
                        <a:t>, belief that governments should ensure workplace safety (vs not), social media usage (vs not)</a:t>
                      </a:r>
                      <a:endParaRPr lang="en-US" sz="1600" b="0" i="1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/>
                        <a:t>344541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/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/>
                        <a:t>148547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486107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600" b="1" baseline="0" dirty="0"/>
                        <a:t>Combo + kitchen sink suggestions </a:t>
                      </a:r>
                      <a:r>
                        <a:rPr lang="en-US" sz="1600" b="0" baseline="0" dirty="0"/>
                        <a:t>(</a:t>
                      </a:r>
                      <a:r>
                        <a:rPr lang="en-US" sz="1600" b="0" u="sng" baseline="0" dirty="0"/>
                        <a:t>any significant fixed effects with </a:t>
                      </a:r>
                      <a:r>
                        <a:rPr lang="el-GR" sz="16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r>
                        <a:rPr lang="en-US" sz="16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0.1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346069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149576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838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8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9997-3264-3C40-86AF-FFD09956C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Final model outputs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30B74-7416-8E45-BB55-4C921ACD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6E3311-D6B3-3042-A851-8D7E2B76CB6F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618DB76E-984F-024E-98B6-41D33975F9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029162"/>
              </p:ext>
            </p:extLst>
          </p:nvPr>
        </p:nvGraphicFramePr>
        <p:xfrm>
          <a:off x="838200" y="1570132"/>
          <a:ext cx="3343835" cy="4275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950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063885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</a:tblGrid>
              <a:tr h="3610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330989">
                <a:tc>
                  <a:txBody>
                    <a:bodyPr/>
                    <a:lstStyle/>
                    <a:p>
                      <a:r>
                        <a:rPr lang="en-US" sz="1600" b="0" dirty="0"/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0.441***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812428">
                <a:tc>
                  <a:txBody>
                    <a:bodyPr/>
                    <a:lstStyle/>
                    <a:p>
                      <a:r>
                        <a:rPr lang="en-US" sz="1600" b="0" dirty="0"/>
                        <a:t>Climate change concern (vs unconcerned) – country-means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-0.445***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812428">
                <a:tc>
                  <a:txBody>
                    <a:bodyPr/>
                    <a:lstStyle/>
                    <a:p>
                      <a:r>
                        <a:rPr lang="en-US" sz="1600" b="0" dirty="0"/>
                        <a:t>Climate change concern (vs unconcerned) – country-mean-centered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-0.113***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571708">
                <a:tc>
                  <a:txBody>
                    <a:bodyPr/>
                    <a:lstStyle/>
                    <a:p>
                      <a:r>
                        <a:rPr lang="en-US" sz="1600" b="0" dirty="0"/>
                        <a:t>Trust-in-government – country-means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0.046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571708">
                <a:tc>
                  <a:txBody>
                    <a:bodyPr/>
                    <a:lstStyle/>
                    <a:p>
                      <a:r>
                        <a:rPr lang="en-US" sz="1600" b="0" dirty="0"/>
                        <a:t>Trust-in-government – country-mean-centered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0.038***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895144"/>
                  </a:ext>
                </a:extLst>
              </a:tr>
              <a:tr h="385134">
                <a:tc>
                  <a:txBody>
                    <a:bodyPr/>
                    <a:lstStyle/>
                    <a:p>
                      <a:r>
                        <a:rPr lang="en-US" sz="1600" dirty="0"/>
                        <a:t>GMO optimism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0.197**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  <a:tr h="385134">
                <a:tc>
                  <a:txBody>
                    <a:bodyPr/>
                    <a:lstStyle/>
                    <a:p>
                      <a:r>
                        <a:rPr lang="en-US" sz="1600" dirty="0"/>
                        <a:t>AI optimism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0.185***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49553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08DE5522-DDFF-BA49-BC91-7B10340C2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42115"/>
              </p:ext>
            </p:extLst>
          </p:nvPr>
        </p:nvGraphicFramePr>
        <p:xfrm>
          <a:off x="4368053" y="1570132"/>
          <a:ext cx="3455893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097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023796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</a:tblGrid>
              <a:tr h="20953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Civilian Nuclear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0.136***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446905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b="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-0.000***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458328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b="0" dirty="0"/>
                        <a:t>High school education (vs primary school)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-0.017**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b="0" dirty="0"/>
                        <a:t>College education (vs primary school)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223497">
                <a:tc>
                  <a:txBody>
                    <a:bodyPr/>
                    <a:lstStyle/>
                    <a:p>
                      <a:r>
                        <a:rPr lang="en-US" sz="1600" b="0" dirty="0"/>
                        <a:t>Female gender (vs male)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-0.034***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b="0" i="1" dirty="0"/>
                        <a:t>Lower-middle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/>
                        <a:t>-0.073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b="0" i="1" dirty="0"/>
                        <a:t>Upper-middle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-0.174***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895144"/>
                  </a:ext>
                </a:extLst>
              </a:tr>
              <a:tr h="331768">
                <a:tc>
                  <a:txBody>
                    <a:bodyPr/>
                    <a:lstStyle/>
                    <a:p>
                      <a:r>
                        <a:rPr lang="en-US" sz="1600" i="1" dirty="0"/>
                        <a:t>Upper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-0.169**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</a:tbl>
          </a:graphicData>
        </a:graphic>
      </p:graphicFrame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8E833114-F442-8F45-986B-2C98AA8D0B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381485"/>
              </p:ext>
            </p:extLst>
          </p:nvPr>
        </p:nvGraphicFramePr>
        <p:xfrm>
          <a:off x="8009965" y="1556218"/>
          <a:ext cx="3769659" cy="4279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2188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277471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</a:tblGrid>
              <a:tr h="3764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345122">
                <a:tc>
                  <a:txBody>
                    <a:bodyPr/>
                    <a:lstStyle/>
                    <a:p>
                      <a:r>
                        <a:rPr lang="en-US" sz="1600" b="0" dirty="0"/>
                        <a:t>2</a:t>
                      </a:r>
                      <a:r>
                        <a:rPr lang="en-US" sz="1600" b="0" baseline="30000" dirty="0"/>
                        <a:t>nd</a:t>
                      </a:r>
                      <a:r>
                        <a:rPr lang="en-US" sz="16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0.441***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345122">
                <a:tc>
                  <a:txBody>
                    <a:bodyPr/>
                    <a:lstStyle/>
                    <a:p>
                      <a:r>
                        <a:rPr lang="en-US" sz="1600" b="0" dirty="0"/>
                        <a:t>3</a:t>
                      </a:r>
                      <a:r>
                        <a:rPr lang="en-US" sz="1600" b="0" baseline="30000" dirty="0"/>
                        <a:t>rd</a:t>
                      </a:r>
                      <a:r>
                        <a:rPr lang="en-US" sz="16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-0.445***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b="0" dirty="0"/>
                        <a:t>4</a:t>
                      </a:r>
                      <a:r>
                        <a:rPr lang="en-US" sz="1600" b="0" baseline="30000" dirty="0"/>
                        <a:t>th</a:t>
                      </a:r>
                      <a:r>
                        <a:rPr lang="en-US" sz="16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-0.113***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b="0" dirty="0"/>
                        <a:t>5</a:t>
                      </a:r>
                      <a:r>
                        <a:rPr lang="en-US" sz="1600" b="0" baseline="30000" dirty="0"/>
                        <a:t>th</a:t>
                      </a:r>
                      <a:r>
                        <a:rPr lang="en-US" sz="16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0.046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dirty="0"/>
                        <a:t>Number of observations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149576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Marginal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49553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 Conditional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45485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dirty="0"/>
                        <a:t>AIC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346069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527739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dirty="0"/>
                        <a:t>ICC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07727"/>
                  </a:ext>
                </a:extLst>
              </a:tr>
              <a:tr h="401581">
                <a:tc>
                  <a:txBody>
                    <a:bodyPr/>
                    <a:lstStyle/>
                    <a:p>
                      <a:r>
                        <a:rPr lang="en-US" sz="1600" dirty="0"/>
                        <a:t>RMSE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0.77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15578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FF677D6-3568-B241-84DA-FB396AFB9908}"/>
              </a:ext>
            </a:extLst>
          </p:cNvPr>
          <p:cNvSpPr txBox="1"/>
          <p:nvPr/>
        </p:nvSpPr>
        <p:spPr>
          <a:xfrm>
            <a:off x="838200" y="6024282"/>
            <a:ext cx="1094142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i="1" dirty="0"/>
              <a:t>Italics</a:t>
            </a:r>
            <a:r>
              <a:rPr lang="en-US" dirty="0"/>
              <a:t> indicate Level 2 IVs (all others Level 1)  </a:t>
            </a:r>
            <a:r>
              <a:rPr lang="en-US" sz="2000" dirty="0"/>
              <a:t>|</a:t>
            </a:r>
            <a:r>
              <a:rPr lang="en-US" dirty="0"/>
              <a:t>  Significance codes </a:t>
            </a:r>
            <a:r>
              <a:rPr lang="en-US" i="1" dirty="0"/>
              <a:t>(p </a:t>
            </a:r>
            <a:r>
              <a:rPr lang="en-US" dirty="0"/>
              <a:t>&lt; </a:t>
            </a:r>
            <a:r>
              <a:rPr lang="el-GR" i="1" dirty="0"/>
              <a:t>α</a:t>
            </a:r>
            <a:r>
              <a:rPr lang="en-US" dirty="0"/>
              <a:t>)</a:t>
            </a:r>
            <a:r>
              <a:rPr lang="en-US" i="1" dirty="0"/>
              <a:t>:</a:t>
            </a:r>
            <a:r>
              <a:rPr lang="en-US" dirty="0"/>
              <a:t>  [***] = 0.001; [**] =  0.01; [*] = 0.05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68496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robustness, I re-ran the final model as a binary logistic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538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DV: Belief that nuclear power will help = 1, all other responses = 0</a:t>
            </a:r>
          </a:p>
          <a:p>
            <a:pPr lvl="1"/>
            <a:r>
              <a:rPr lang="en-US" i="1" dirty="0" err="1"/>
              <a:t>glmer</a:t>
            </a:r>
            <a:r>
              <a:rPr lang="en-US" dirty="0"/>
              <a:t> equivalent to </a:t>
            </a:r>
            <a:r>
              <a:rPr lang="en-US" i="1" dirty="0" err="1"/>
              <a:t>glmmTMB</a:t>
            </a:r>
            <a:endParaRPr lang="en-US" i="1" dirty="0"/>
          </a:p>
          <a:p>
            <a:pPr lvl="2"/>
            <a:r>
              <a:rPr lang="en-US" i="1" dirty="0"/>
              <a:t>brms()</a:t>
            </a:r>
            <a:r>
              <a:rPr lang="en-US" dirty="0"/>
              <a:t> would not run with defaults</a:t>
            </a:r>
            <a:endParaRPr lang="en-US" i="1" dirty="0"/>
          </a:p>
          <a:p>
            <a:pPr lvl="1"/>
            <a:r>
              <a:rPr lang="en-US" dirty="0"/>
              <a:t>Convergence + eigenvalue warnings</a:t>
            </a:r>
          </a:p>
          <a:p>
            <a:r>
              <a:rPr lang="en-US" dirty="0"/>
              <a:t>Turns out my model isn’t super robust with respect DV parameterization</a:t>
            </a:r>
          </a:p>
          <a:p>
            <a:pPr lvl="1"/>
            <a:r>
              <a:rPr lang="en-US" dirty="0"/>
              <a:t>Differences in significant betas</a:t>
            </a:r>
          </a:p>
          <a:p>
            <a:pPr lvl="1"/>
            <a:r>
              <a:rPr lang="en-US" dirty="0"/>
              <a:t>Reversed sign for Level 1 effects of climate change, education and income quintiles</a:t>
            </a:r>
          </a:p>
          <a:p>
            <a:pPr lvl="1"/>
            <a:r>
              <a:rPr lang="en-US" dirty="0"/>
              <a:t>Binary model produces larger R</a:t>
            </a:r>
            <a:r>
              <a:rPr lang="en-US" baseline="30000" dirty="0"/>
              <a:t>2</a:t>
            </a:r>
            <a:r>
              <a:rPr lang="en-US" dirty="0"/>
              <a:t> (!?)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F16B9-3740-4C4D-9BBA-A215365F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19B97D-A3A8-5146-BD0B-719F6BD61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480795"/>
              </p:ext>
            </p:extLst>
          </p:nvPr>
        </p:nvGraphicFramePr>
        <p:xfrm>
          <a:off x="5803582" y="975360"/>
          <a:ext cx="6388418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371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  <a:gridCol w="1196788">
                  <a:extLst>
                    <a:ext uri="{9D8B030D-6E8A-4147-A177-3AD203B41FA5}">
                      <a16:colId xmlns:a16="http://schemas.microsoft.com/office/drawing/2014/main" val="884537662"/>
                    </a:ext>
                  </a:extLst>
                </a:gridCol>
              </a:tblGrid>
              <a:tr h="3457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Trinary DV Estimate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Binary DV 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(Intercept)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0.441***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0.426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578388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Climate change concern (vs unconcerned) – country-means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-0.445***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-0.940*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1" dirty="0"/>
                        <a:t>Climate change concern (vs unconcerned) – country-mean-centered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-0.113***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0.042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Trust-in-government – country-means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0.153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Trust-in-government – country-mean-centered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0.038***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0.148***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895144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dirty="0"/>
                        <a:t>GMO optimism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0.197**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0.417***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354560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dirty="0"/>
                        <a:t>AI optimism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0.185***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0.466***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49553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-0.000**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-0.004***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596353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dirty="0"/>
                        <a:t>Civilian Nuclear Power (vs not)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0.136***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0.448***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771290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1" i="0" dirty="0"/>
                        <a:t>High school education (vs primary school)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/>
                        <a:t>-0.017**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/>
                        <a:t>0.120***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051961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1" i="0" dirty="0"/>
                        <a:t>College education (vs primary school)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/>
                        <a:t>-0.013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dirty="0"/>
                        <a:t>0.241***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072778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i="0" dirty="0"/>
                        <a:t>Female gender (vs male)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-0.034***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-0.267***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51407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i="0" dirty="0"/>
                        <a:t>Lower-middle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-0.073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-0.388**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686532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i="0" dirty="0"/>
                        <a:t>Upper-middle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-0.174***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-0.679***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738698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i="0" dirty="0"/>
                        <a:t>Upper income country (vs lower-income)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-0.169**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0" dirty="0"/>
                        <a:t>-0.641***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319494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i="0" dirty="0"/>
                        <a:t>2</a:t>
                      </a:r>
                      <a:r>
                        <a:rPr lang="en-US" sz="1000" b="0" i="0" baseline="30000" dirty="0"/>
                        <a:t>nd</a:t>
                      </a:r>
                      <a:r>
                        <a:rPr lang="en-US" sz="1000" b="0" i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0.441***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/>
                        <a:t>0.033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576712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3</a:t>
                      </a:r>
                      <a:r>
                        <a:rPr lang="en-US" sz="1000" b="0" baseline="30000" dirty="0"/>
                        <a:t>rd</a:t>
                      </a:r>
                      <a:r>
                        <a:rPr lang="en-US" sz="10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-0.445***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0.064**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313894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4</a:t>
                      </a:r>
                      <a:r>
                        <a:rPr lang="en-US" sz="1000" b="0" baseline="30000" dirty="0"/>
                        <a:t>th</a:t>
                      </a:r>
                      <a:r>
                        <a:rPr lang="en-US" sz="10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-0.113***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0.087***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450082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b="0" dirty="0"/>
                        <a:t>5</a:t>
                      </a:r>
                      <a:r>
                        <a:rPr lang="en-US" sz="1000" b="0" baseline="30000" dirty="0"/>
                        <a:t>th</a:t>
                      </a:r>
                      <a:r>
                        <a:rPr lang="en-US" sz="1000" b="0" dirty="0"/>
                        <a:t> income quintile (vs 1st)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/>
                        <a:t>0.094***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489138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r>
                        <a:rPr lang="en-US" sz="1000" dirty="0"/>
                        <a:t>Number of 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149576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149576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15676"/>
                  </a:ext>
                </a:extLst>
              </a:tr>
              <a:tr h="162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</a:t>
                      </a:r>
                      <a:r>
                        <a:rPr lang="en-US" sz="1400" b="1" baseline="30000" dirty="0"/>
                        <a:t>2</a:t>
                      </a:r>
                      <a:r>
                        <a:rPr lang="en-US" sz="1400" b="1" dirty="0"/>
                        <a:t> Conditional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26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4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9997-3264-3C40-86AF-FFD09956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through the Mark’s model diagnostics checklist, I do not spot any obvious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89D0-7A26-E041-842F-E4EB41E0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Linearity – Not super relevant because most predictors are binary</a:t>
            </a:r>
          </a:p>
          <a:p>
            <a:pPr lvl="1"/>
            <a:r>
              <a:rPr lang="en-US" dirty="0"/>
              <a:t>Climate concern and trust-in-government marginal model plots check out</a:t>
            </a:r>
          </a:p>
          <a:p>
            <a:r>
              <a:rPr lang="en-US" dirty="0"/>
              <a:t>Independence of errors (at highest level) – No reasons to suspect errors are correlated beyond people-nested-in-countries assumptions </a:t>
            </a:r>
          </a:p>
          <a:p>
            <a:r>
              <a:rPr lang="en-US" dirty="0"/>
              <a:t>Normality – Quantile-quantile plot shows large deviations from normality, but that’s to be expected with a DV with response options {-1, 0, 1}</a:t>
            </a:r>
          </a:p>
          <a:p>
            <a:r>
              <a:rPr lang="en-US" dirty="0"/>
              <a:t>Equal variance of errors (homoscedasticity) – A handful of small states look off (e.g. Eswatini), but nothing systematic, and most residuals within ±1 SD</a:t>
            </a:r>
          </a:p>
          <a:p>
            <a:r>
              <a:rPr lang="en-US" dirty="0"/>
              <a:t>Correct model specification – Hopefully I made intelligent centering and variable inclusion decisions!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30B74-7416-8E45-BB55-4C921ACD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5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2A2-D8E3-054A-BC82-9C6B4EFF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869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MMPs don’t show noted departures from linearity, and Q-Q plot is sensible given DV response options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140D4-4ACF-6941-B5DA-459B2639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FFF1-2DF2-F341-B83E-13BD20BE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B14605-4DA8-A540-9DE2-4BB636E576B0}"/>
              </a:ext>
            </a:extLst>
          </p:cNvPr>
          <p:cNvGrpSpPr/>
          <p:nvPr/>
        </p:nvGrpSpPr>
        <p:grpSpPr>
          <a:xfrm>
            <a:off x="838200" y="2007107"/>
            <a:ext cx="10618694" cy="3300984"/>
            <a:chOff x="838200" y="1848803"/>
            <a:chExt cx="10618694" cy="33009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D16D46-BC01-9344-AFD1-37FDF97CE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187" y="1960563"/>
              <a:ext cx="3474720" cy="308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953122-F037-F04C-844A-AA9FF9557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960563"/>
              <a:ext cx="3474720" cy="30886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2EB10E-B42D-6541-AB0A-47A9E64D0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174" y="1848803"/>
              <a:ext cx="3474720" cy="3300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43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4697-F14A-B04C-AC06-B02B0DCE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Residual boxplots: Almost all countries 25</a:t>
            </a:r>
            <a:r>
              <a:rPr lang="en-US" sz="4000" baseline="30000" dirty="0"/>
              <a:t>th</a:t>
            </a:r>
            <a:r>
              <a:rPr lang="en-US" sz="4000" dirty="0"/>
              <a:t>-75</a:t>
            </a:r>
            <a:r>
              <a:rPr lang="en-US" sz="4000" baseline="30000" dirty="0"/>
              <a:t>th</a:t>
            </a:r>
            <a:r>
              <a:rPr lang="en-US" sz="4000" dirty="0"/>
              <a:t> residuals are between ±1 SD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22F9C-D959-014D-8350-B0E9D667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FCEF71-6F29-AA42-9DC5-AB01F4729634}"/>
              </a:ext>
            </a:extLst>
          </p:cNvPr>
          <p:cNvGrpSpPr/>
          <p:nvPr/>
        </p:nvGrpSpPr>
        <p:grpSpPr>
          <a:xfrm>
            <a:off x="228602" y="1701798"/>
            <a:ext cx="11438962" cy="4572002"/>
            <a:chOff x="488577" y="1701798"/>
            <a:chExt cx="11438962" cy="45720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E6B0A6-21AB-A94D-AFA1-F6E9E2F12706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3668" y="1701800"/>
              <a:ext cx="2953871" cy="4572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8B34F7-49E1-C44E-A03C-4657CAFABBD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0822" y="1701800"/>
              <a:ext cx="2953871" cy="4572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87A644-CBFE-AB49-AF4A-C4E768E1AA8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423" y="1701800"/>
              <a:ext cx="2953871" cy="457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B5D47C-3435-6443-8069-91B93B4F68D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77" y="1701798"/>
              <a:ext cx="2953871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863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of my findings contradict expectations from existing nuclear energy public opinion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Aside from gender and civilian nuclear power dummies, most controls worked in the opposite direction suggested by prior research</a:t>
            </a:r>
          </a:p>
          <a:p>
            <a:pPr lvl="1"/>
            <a:r>
              <a:rPr lang="en-US" dirty="0"/>
              <a:t>Education: Greater education predicts lower nuclear optimism</a:t>
            </a:r>
          </a:p>
          <a:p>
            <a:pPr lvl="1"/>
            <a:r>
              <a:rPr lang="en-US" dirty="0"/>
              <a:t>Age: Probably no effect, but if anything, slightly negative relationship</a:t>
            </a:r>
          </a:p>
          <a:p>
            <a:pPr lvl="1"/>
            <a:r>
              <a:rPr lang="en-US" dirty="0"/>
              <a:t>National economic development (World Bank): Rich countries are less optimistic about nuclear power than poor countries</a:t>
            </a:r>
          </a:p>
          <a:p>
            <a:r>
              <a:rPr lang="en-US" dirty="0"/>
              <a:t>The same applies to my novel constructs of interest</a:t>
            </a:r>
          </a:p>
          <a:p>
            <a:pPr lvl="1"/>
            <a:r>
              <a:rPr lang="en-US" dirty="0"/>
              <a:t>Climate change concern: Found a negative relationship between climate concern and nuclear optimism, despite literature suggesting that explaining climate impact of nuclear increases support</a:t>
            </a:r>
          </a:p>
          <a:p>
            <a:pPr lvl="1"/>
            <a:r>
              <a:rPr lang="en-US" dirty="0"/>
              <a:t>Government trust: Models found positive correlation with nuclear optimism, but literature claims people don’t trust their governments on nuclear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short, we should reexamine many current assumptions of nuclear energy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Implication: Rethink strategies that center the positive impact of nuclear on climate change as a selling point for reactors</a:t>
            </a:r>
          </a:p>
          <a:p>
            <a:pPr lvl="1"/>
            <a:r>
              <a:rPr lang="en-US" dirty="0"/>
              <a:t>Indeed, OECD found that people overwhelmingly care about reliability and cost of their electricity, not so much the generation method</a:t>
            </a:r>
          </a:p>
          <a:p>
            <a:r>
              <a:rPr lang="en-US" dirty="0"/>
              <a:t>Implication: Underlines risks of conducting research on WEIRD populations, and consequent importance of multinational samples</a:t>
            </a:r>
          </a:p>
          <a:p>
            <a:pPr lvl="1"/>
            <a:r>
              <a:rPr lang="en-US" dirty="0"/>
              <a:t>Current nuclear capabilities (civilian and military) are an important variable</a:t>
            </a:r>
          </a:p>
          <a:p>
            <a:pPr lvl="1"/>
            <a:r>
              <a:rPr lang="en-US" dirty="0"/>
              <a:t>Developing, low-education countries are optimistic about nuclear – why?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retrospect, many difficulties I encountered likely stem from the dataset’s lack of precision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Tough to model extremely non-continuous DV</a:t>
            </a:r>
          </a:p>
          <a:p>
            <a:pPr lvl="1"/>
            <a:r>
              <a:rPr lang="en-US" dirty="0"/>
              <a:t>Non-continuous IVs make interpreting outputs less intuitive</a:t>
            </a:r>
          </a:p>
          <a:p>
            <a:pPr lvl="1"/>
            <a:r>
              <a:rPr lang="en-US" dirty="0"/>
              <a:t>Less precise DVs also limits ability to detect slight patterns</a:t>
            </a:r>
          </a:p>
          <a:p>
            <a:r>
              <a:rPr lang="en-US" dirty="0"/>
              <a:t>The dataset being massive (n &gt; 150,000) resulted in pros and cons:</a:t>
            </a:r>
          </a:p>
          <a:p>
            <a:pPr lvl="1"/>
            <a:r>
              <a:rPr lang="en-US" dirty="0"/>
              <a:t>Pro: Everything is significant!</a:t>
            </a:r>
          </a:p>
          <a:p>
            <a:pPr lvl="1"/>
            <a:r>
              <a:rPr lang="en-US" dirty="0"/>
              <a:t>Con: Ridiculously over-powered, so of course everything will be significant, so it’s tougher to distinguish useful and significant results vs noise</a:t>
            </a:r>
          </a:p>
          <a:p>
            <a:pPr lvl="1"/>
            <a:r>
              <a:rPr lang="en-US" dirty="0"/>
              <a:t>Con: Overfitting is a concern, and prevalence of N/As makes comparisons via AIC shoddy</a:t>
            </a:r>
          </a:p>
          <a:p>
            <a:pPr lvl="1"/>
            <a:r>
              <a:rPr lang="en-US" dirty="0"/>
              <a:t>Con: Large </a:t>
            </a:r>
            <a:r>
              <a:rPr lang="en-US" i="1" dirty="0"/>
              <a:t>n</a:t>
            </a:r>
            <a:r>
              <a:rPr lang="en-US" dirty="0"/>
              <a:t> renders alternative modeling choices (projection weights, interaction terms, Bayesian and bootstrap methods) infeasible or inefficient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7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limitations of this project are inherent to correlational research and leveraging outside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289D-4EB3-544A-B928-879D7696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survey questions are imperfect proxies for true constructs of interest </a:t>
            </a:r>
          </a:p>
          <a:p>
            <a:pPr lvl="1"/>
            <a:r>
              <a:rPr lang="en-US" dirty="0"/>
              <a:t>DV asks about optimism for nuclear power, which may not be a good proxy for overall attitudes towards nuclear </a:t>
            </a:r>
          </a:p>
          <a:p>
            <a:pPr lvl="1"/>
            <a:r>
              <a:rPr lang="en-US" dirty="0"/>
              <a:t>Invented a scale for government trust, but individual questions are more about safety</a:t>
            </a:r>
          </a:p>
          <a:p>
            <a:pPr lvl="1"/>
            <a:r>
              <a:rPr lang="en-US" dirty="0"/>
              <a:t>Most questions have at most 3 scale points, which limits ability to tease out patterns</a:t>
            </a:r>
          </a:p>
          <a:p>
            <a:r>
              <a:rPr lang="en-US" dirty="0"/>
              <a:t>General survey design and administration issues</a:t>
            </a:r>
          </a:p>
          <a:p>
            <a:pPr lvl="1"/>
            <a:r>
              <a:rPr lang="en-US" dirty="0"/>
              <a:t>Wording inconsistencies, no counterbalancing</a:t>
            </a:r>
          </a:p>
          <a:p>
            <a:pPr lvl="1"/>
            <a:r>
              <a:rPr lang="en-US" dirty="0"/>
              <a:t>Individual questions vs matrix-type questions</a:t>
            </a:r>
          </a:p>
          <a:p>
            <a:pPr lvl="1"/>
            <a:r>
              <a:rPr lang="en-US" dirty="0"/>
              <a:t>Lots of N/As throughout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3163-562D-9944-9F0C-62AF6C46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Optimism for nuclear power varies greatly– global average = 40% optimistic (vs 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51552-A89E-7C46-9310-243FADB5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Historically, countries with nuclear power are more accepting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0B6FC-C83A-C64A-A7CD-5AB5CD6C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1) OECD, 2010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EAFC3-2FED-5F42-9FE1-746E4DFD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3840154A-0408-7F4F-A341-7E32D0B01B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04994590"/>
                  </p:ext>
                </p:extLst>
              </p:nvPr>
            </p:nvGraphicFramePr>
            <p:xfrm>
              <a:off x="1604682" y="2333307"/>
              <a:ext cx="8982635" cy="41383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3840154A-0408-7F4F-A341-7E32D0B01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4682" y="2333307"/>
                <a:ext cx="8982635" cy="413837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95DD067-3FBA-AA42-8DD5-8984F13F0754}"/>
              </a:ext>
            </a:extLst>
          </p:cNvPr>
          <p:cNvGrpSpPr/>
          <p:nvPr/>
        </p:nvGrpSpPr>
        <p:grpSpPr>
          <a:xfrm>
            <a:off x="9730835" y="2979862"/>
            <a:ext cx="2982334" cy="1086475"/>
            <a:chOff x="9730835" y="3047097"/>
            <a:chExt cx="2982334" cy="1086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948D66-6011-FA46-B866-80056897E6B3}"/>
                </a:ext>
              </a:extLst>
            </p:cNvPr>
            <p:cNvSpPr txBox="1"/>
            <p:nvPr/>
          </p:nvSpPr>
          <p:spPr>
            <a:xfrm>
              <a:off x="9730839" y="3047097"/>
              <a:ext cx="2982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50793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Niger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C46FC9-4356-B448-BB14-36637B6DB15C}"/>
                </a:ext>
              </a:extLst>
            </p:cNvPr>
            <p:cNvSpPr txBox="1"/>
            <p:nvPr/>
          </p:nvSpPr>
          <p:spPr>
            <a:xfrm>
              <a:off x="9730835" y="3856573"/>
              <a:ext cx="29823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50793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Montenegro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6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4697-F14A-B04C-AC06-B02B0DCE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22F9C-D959-014D-8350-B0E9D667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5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F7BE-D7BB-9142-B224-A4E64D0B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descriptive statistics (unweighted global sample)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1E466-E761-9F43-9925-4E00830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3D34E75-AA58-9444-9B9F-710A5CAFE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070944"/>
              </p:ext>
            </p:extLst>
          </p:nvPr>
        </p:nvGraphicFramePr>
        <p:xfrm>
          <a:off x="838200" y="1690688"/>
          <a:ext cx="10515600" cy="497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646">
                  <a:extLst>
                    <a:ext uri="{9D8B030D-6E8A-4147-A177-3AD203B41FA5}">
                      <a16:colId xmlns:a16="http://schemas.microsoft.com/office/drawing/2014/main" val="645101193"/>
                    </a:ext>
                  </a:extLst>
                </a:gridCol>
                <a:gridCol w="1250577">
                  <a:extLst>
                    <a:ext uri="{9D8B030D-6E8A-4147-A177-3AD203B41FA5}">
                      <a16:colId xmlns:a16="http://schemas.microsoft.com/office/drawing/2014/main" val="4248183773"/>
                    </a:ext>
                  </a:extLst>
                </a:gridCol>
                <a:gridCol w="1721223">
                  <a:extLst>
                    <a:ext uri="{9D8B030D-6E8A-4147-A177-3AD203B41FA5}">
                      <a16:colId xmlns:a16="http://schemas.microsoft.com/office/drawing/2014/main" val="2236316943"/>
                    </a:ext>
                  </a:extLst>
                </a:gridCol>
                <a:gridCol w="2595282">
                  <a:extLst>
                    <a:ext uri="{9D8B030D-6E8A-4147-A177-3AD203B41FA5}">
                      <a16:colId xmlns:a16="http://schemas.microsoft.com/office/drawing/2014/main" val="3290419796"/>
                    </a:ext>
                  </a:extLst>
                </a:gridCol>
                <a:gridCol w="1680883">
                  <a:extLst>
                    <a:ext uri="{9D8B030D-6E8A-4147-A177-3AD203B41FA5}">
                      <a16:colId xmlns:a16="http://schemas.microsoft.com/office/drawing/2014/main" val="3271193304"/>
                    </a:ext>
                  </a:extLst>
                </a:gridCol>
                <a:gridCol w="891989">
                  <a:extLst>
                    <a:ext uri="{9D8B030D-6E8A-4147-A177-3AD203B41FA5}">
                      <a16:colId xmlns:a16="http://schemas.microsoft.com/office/drawing/2014/main" val="1384662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49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Nuclear optimism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4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Climate Change Concern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2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Trust in Government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8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AI Optimism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59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GMO Optimism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885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World Bank 2019 Country 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Control (Level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 (Lower-income)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 (Upper-income)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 (Categorical)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4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Civilian Nuclear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Control (Level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 (Has civilian nuclear reactors)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18874"/>
                  </a:ext>
                </a:extLst>
              </a:tr>
              <a:tr h="265252">
                <a:tc>
                  <a:txBody>
                    <a:bodyPr/>
                    <a:lstStyle/>
                    <a:p>
                      <a:r>
                        <a:rPr lang="en-US" sz="1500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 (Primary school)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 (College)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1.9 (Categorical)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023305"/>
                  </a:ext>
                </a:extLst>
              </a:tr>
              <a:tr h="265252">
                <a:tc>
                  <a:txBody>
                    <a:bodyPr/>
                    <a:lstStyle/>
                    <a:p>
                      <a:r>
                        <a:rPr lang="en-US" sz="15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09753"/>
                  </a:ext>
                </a:extLst>
              </a:tr>
              <a:tr h="265252">
                <a:tc>
                  <a:txBody>
                    <a:bodyPr/>
                    <a:lstStyle/>
                    <a:p>
                      <a:r>
                        <a:rPr lang="en-US" sz="15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 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 (Female)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700358"/>
                  </a:ext>
                </a:extLst>
              </a:tr>
              <a:tr h="265252">
                <a:tc>
                  <a:txBody>
                    <a:bodyPr/>
                    <a:lstStyle/>
                    <a:p>
                      <a:r>
                        <a:rPr lang="en-US" sz="1500" dirty="0"/>
                        <a:t>Income Quintile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496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79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ED98-8A37-444B-829B-20BF0373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equation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C45BD-BEC6-9142-B423-758632F2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E71CE-CCEE-6F43-B85D-7320EE9F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91" y="1404885"/>
            <a:ext cx="8300419" cy="48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ED98-8A37-444B-829B-20BF0373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D0EB-CBAE-1D4A-8592-0BF6C6B8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OECD, 2010: </a:t>
            </a:r>
            <a:r>
              <a:rPr lang="en-US" dirty="0">
                <a:hlinkClick r:id="rId2"/>
              </a:rPr>
              <a:t>https://www.oecd-nea.org/jcms/pl_14534</a:t>
            </a:r>
            <a:endParaRPr lang="en-US" dirty="0"/>
          </a:p>
          <a:p>
            <a:r>
              <a:rPr lang="en-US" dirty="0"/>
              <a:t>Gallup, 2019: </a:t>
            </a:r>
            <a:r>
              <a:rPr lang="en-US" dirty="0">
                <a:hlinkClick r:id="rId3"/>
              </a:rPr>
              <a:t>https://news.gallup.com/poll/248048/years-three-mile-island-americans-split-nuclear-power.aspx</a:t>
            </a:r>
            <a:r>
              <a:rPr lang="en-US" dirty="0"/>
              <a:t> </a:t>
            </a:r>
          </a:p>
          <a:p>
            <a:r>
              <a:rPr lang="en-US" dirty="0" err="1"/>
              <a:t>Pampel</a:t>
            </a:r>
            <a:r>
              <a:rPr lang="en-US" dirty="0"/>
              <a:t>, 2011: </a:t>
            </a:r>
            <a:r>
              <a:rPr lang="en-US" dirty="0">
                <a:hlinkClick r:id="rId4"/>
              </a:rPr>
              <a:t>https://journals.sagepub.com/doi/abs/10.1177/1086026611422261</a:t>
            </a:r>
            <a:r>
              <a:rPr lang="en-US" dirty="0"/>
              <a:t> </a:t>
            </a:r>
          </a:p>
          <a:p>
            <a:r>
              <a:rPr lang="en-US" dirty="0"/>
              <a:t>Katsuya, 2002:  </a:t>
            </a:r>
            <a:r>
              <a:rPr lang="en-US" u="sng" dirty="0">
                <a:hlinkClick r:id="rId5"/>
              </a:rPr>
              <a:t>https://onlinelibrary.wiley.com/doi/abs/10.1111/0162-895X.00277</a:t>
            </a:r>
            <a:endParaRPr lang="en-US" u="sng" dirty="0"/>
          </a:p>
          <a:p>
            <a:r>
              <a:rPr lang="en-US" dirty="0"/>
              <a:t>Kim &amp; Kim, 2021: </a:t>
            </a:r>
            <a:r>
              <a:rPr lang="en-US" dirty="0">
                <a:hlinkClick r:id="rId6"/>
              </a:rPr>
              <a:t>https://www.mdpi.com/1996-1073/14/18/5774/pdf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C45BD-BEC6-9142-B423-758632F2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27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8340-AA53-5242-920A-AC528544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3E1C-96D1-C340-8DF0-9A826CD9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https://github.com/JoshuaInwald/575FinalProject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 guide:</a:t>
            </a:r>
          </a:p>
          <a:p>
            <a:pPr lvl="1"/>
            <a:r>
              <a:rPr lang="en-US" dirty="0"/>
              <a:t>Data file: </a:t>
            </a:r>
            <a:r>
              <a:rPr lang="en-US" dirty="0">
                <a:hlinkClick r:id="rId3" tooltip="lrf_public_file_review.tab"/>
              </a:rPr>
              <a:t>lrf_public_file_review.tab</a:t>
            </a:r>
            <a:endParaRPr lang="en-US" dirty="0"/>
          </a:p>
          <a:p>
            <a:pPr lvl="1"/>
            <a:r>
              <a:rPr lang="en-US" dirty="0"/>
              <a:t>Dataset codebook: </a:t>
            </a:r>
            <a:r>
              <a:rPr lang="en-US" u="sng" dirty="0">
                <a:hlinkClick r:id="rId4" tooltip="LRF Codebook.pdf"/>
              </a:rPr>
              <a:t>LRF Codebook.pdf</a:t>
            </a:r>
            <a:endParaRPr lang="en-US" u="sng" dirty="0"/>
          </a:p>
          <a:p>
            <a:pPr lvl="1"/>
            <a:r>
              <a:rPr lang="en-US" dirty="0"/>
              <a:t>Final R analysis script: </a:t>
            </a:r>
            <a:r>
              <a:rPr lang="en-US" dirty="0">
                <a:hlinkClick r:id="rId5"/>
              </a:rPr>
              <a:t>script.R</a:t>
            </a:r>
            <a:endParaRPr lang="en-US" dirty="0"/>
          </a:p>
          <a:p>
            <a:pPr lvl="1"/>
            <a:r>
              <a:rPr lang="en-US" dirty="0"/>
              <a:t>Markdown file version of final analysis script: </a:t>
            </a:r>
            <a:r>
              <a:rPr lang="en-US" dirty="0">
                <a:hlinkClick r:id="rId6"/>
              </a:rPr>
              <a:t>markdown.RMD</a:t>
            </a:r>
            <a:endParaRPr lang="en-US" dirty="0"/>
          </a:p>
          <a:p>
            <a:pPr lvl="1"/>
            <a:r>
              <a:rPr lang="en-US" dirty="0"/>
              <a:t>Backup of presentation (this file): </a:t>
            </a:r>
            <a:r>
              <a:rPr lang="en-US" dirty="0" err="1"/>
              <a:t>powerpoint.ppt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3D0BD-ECA2-584D-92A1-FD36A33C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D6E2F-1670-ED4A-957F-EC94EF39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D4A-C408-5148-B2A4-C926084F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Demographics, climate change and trust-in-government influence support for nuclear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30B6-F26B-EA44-9FF5-90981850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 differences that predict support for nuclear power</a:t>
            </a:r>
            <a:r>
              <a:rPr lang="en-US" baseline="30000" dirty="0"/>
              <a:t>1</a:t>
            </a:r>
            <a:endParaRPr lang="en-US" dirty="0"/>
          </a:p>
          <a:p>
            <a:pPr lvl="1"/>
            <a:r>
              <a:rPr lang="en-US" dirty="0"/>
              <a:t>Older age</a:t>
            </a:r>
          </a:p>
          <a:p>
            <a:pPr lvl="1"/>
            <a:r>
              <a:rPr lang="en-US" dirty="0"/>
              <a:t>College education</a:t>
            </a:r>
          </a:p>
          <a:p>
            <a:pPr lvl="1"/>
            <a:r>
              <a:rPr lang="en-US" dirty="0"/>
              <a:t>Male gender</a:t>
            </a:r>
          </a:p>
          <a:p>
            <a:pPr lvl="1"/>
            <a:r>
              <a:rPr lang="en-US" dirty="0"/>
              <a:t>Middle-right political ideology (American / Western European context)</a:t>
            </a:r>
          </a:p>
          <a:p>
            <a:r>
              <a:rPr lang="en-US" dirty="0"/>
              <a:t>Support for nuclear power increases after explaining the climate benefits of nuclear reactors</a:t>
            </a:r>
            <a:r>
              <a:rPr lang="en-US" baseline="30000" dirty="0"/>
              <a:t>2</a:t>
            </a:r>
          </a:p>
          <a:p>
            <a:r>
              <a:rPr lang="en-US" dirty="0"/>
              <a:t>When it comes to information about nuclear power, people trust, in order, 1) scientists, 2) media, 3) government</a:t>
            </a:r>
            <a:r>
              <a:rPr lang="en-US" baseline="30000" dirty="0"/>
              <a:t>3,4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36FD3-6447-724D-A06A-BE151FEF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Gallup, 2019</a:t>
            </a:r>
          </a:p>
          <a:p>
            <a:pPr marL="228600" indent="-228600">
              <a:buAutoNum type="arabicParenR"/>
            </a:pPr>
            <a:r>
              <a:rPr lang="en-US" dirty="0" err="1"/>
              <a:t>Pampel</a:t>
            </a:r>
            <a:r>
              <a:rPr lang="en-US" dirty="0"/>
              <a:t>, 2011</a:t>
            </a:r>
          </a:p>
          <a:p>
            <a:pPr marL="228600" indent="-228600">
              <a:buAutoNum type="arabicParenR"/>
            </a:pPr>
            <a:r>
              <a:rPr lang="en-US" dirty="0"/>
              <a:t>Katsuya, 2002</a:t>
            </a:r>
          </a:p>
          <a:p>
            <a:pPr marL="228600" indent="-228600">
              <a:buAutoNum type="arabicParenR"/>
            </a:pPr>
            <a:r>
              <a:rPr lang="en-US" dirty="0"/>
              <a:t>Kim &amp; Kim, 2021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52823-383D-F547-80A6-A9BE1509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D476-B93E-3D41-911D-ABB18763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My goal is to replicate prior findings on a global scale, then improve fit using novel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D575F-A44D-A34D-8908-697B8FD8D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on public opinions of nuclear power has almost exclusively been conducted in North America, Europe and Japan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Validate: Do proven demographic predictors of feelings towards nuclear energy generalize to a global sample?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Novel RQ: Does risk perception of climate change predict nuclear optimism?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Novel RQ: Does trust in government predict nuclear optimism?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Bonus: Compare models (plus “kitchen-sink” approach) using AIC to determine the best model of nuclear optimism around the world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13CC0-0380-CC40-A903-4B195CF1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244E-E38B-004D-9DDF-7F8993C9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Dataset: Lloyd’s Register Foundation funded a 142-country survey of risk perception around the globe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7FC0-1C80-1745-BC37-010760EB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Administered by Gallup in 2018-2019</a:t>
            </a:r>
          </a:p>
          <a:p>
            <a:r>
              <a:rPr lang="en-US" dirty="0"/>
              <a:t>Random address-based sample in 142 countries (n &gt; 150,000)</a:t>
            </a:r>
          </a:p>
          <a:p>
            <a:r>
              <a:rPr lang="en-US" sz="2600" dirty="0"/>
              <a:t>Nuclear optimism survey question (DV): Please tell me whether you think the use of nuclear power for electricity will mostly HELP or mostly HARM people in this country in the next 20 years</a:t>
            </a:r>
          </a:p>
          <a:p>
            <a:pPr lvl="1"/>
            <a:r>
              <a:rPr lang="en-US" sz="2200" dirty="0"/>
              <a:t>NOTE: All models will be run using DV coded as -1 (harm), 0 (neutral), or 1 (help)</a:t>
            </a:r>
          </a:p>
          <a:p>
            <a:pPr lvl="1"/>
            <a:r>
              <a:rPr lang="en-US" sz="2200" dirty="0"/>
              <a:t>NOTE: Non-responses (don’t know, refused to answer) coded as 0</a:t>
            </a:r>
          </a:p>
          <a:p>
            <a:pPr lvl="1"/>
            <a:r>
              <a:rPr lang="en-US" sz="2200" dirty="0"/>
              <a:t>NOTE: Gallup provides survey weights, however I’m more interested in individual differences than cross-country comparisons (plus including weights interferes with some useful functions), so I will not utilize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33616-0469-8649-9CB8-DD2D7FFE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5A53-819E-9148-8F11-6A2E7C1E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1) Develop a base MLM using controls (variables of construal interest in next phase)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FC72F-0177-E045-AE96-FA5EB8041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participants (Level 1) as nested within countries (Level 2)</a:t>
            </a:r>
          </a:p>
          <a:p>
            <a:r>
              <a:rPr lang="en-US" dirty="0"/>
              <a:t>Start with base model predicting nuclear optimism using age, gender and education (informed by literature review; centering doesn’t seem appropriate here), plus random intercepts for countries</a:t>
            </a:r>
          </a:p>
          <a:p>
            <a:pPr lvl="1"/>
            <a:r>
              <a:rPr lang="en-US" dirty="0"/>
              <a:t>Get ICC</a:t>
            </a:r>
          </a:p>
          <a:p>
            <a:r>
              <a:rPr lang="en-US" dirty="0"/>
              <a:t>Test whether including additional controls (income, country level of economic development, whether country has active civilian nuclear power plants) improves model fit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AA42F-0F71-474C-83EC-82A1AADD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7E4E-9A12-CB47-8905-30168991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basic model illustrates the challenges of working with this dataset and DV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2D43-3F01-384E-8077-BE44F0408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330"/>
            <a:ext cx="3778250" cy="4351338"/>
          </a:xfrm>
        </p:spPr>
        <p:txBody>
          <a:bodyPr>
            <a:normAutofit/>
          </a:bodyPr>
          <a:lstStyle/>
          <a:p>
            <a:r>
              <a:rPr lang="en-US" dirty="0"/>
              <a:t>ICC: 0.09 (low ICC)</a:t>
            </a:r>
          </a:p>
          <a:p>
            <a:r>
              <a:rPr lang="en-US" dirty="0"/>
              <a:t>All fixed effects significant due to massive sample size</a:t>
            </a:r>
          </a:p>
          <a:p>
            <a:pPr lvl="1"/>
            <a:r>
              <a:rPr lang="en-US" dirty="0"/>
              <a:t>Sign of age / education betas do not match my intuition</a:t>
            </a:r>
          </a:p>
          <a:p>
            <a:pPr lvl="1"/>
            <a:r>
              <a:rPr lang="en-US" dirty="0"/>
              <a:t>Scale of DV {-1, 0, 1} also makes interpretation somewhat odd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F5737-7CF9-B44E-95CC-CEBBDAC1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B63C1-8120-9744-9F7D-33649841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0" y="2027330"/>
            <a:ext cx="7073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5AA3-7F31-A84A-AF43-6B086BC4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AIC of slightly more complex models recommends including additional controls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B09CF-14E3-7D48-BFFF-45D85B1E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6787" y="6356350"/>
            <a:ext cx="9681883" cy="365125"/>
          </a:xfrm>
        </p:spPr>
        <p:txBody>
          <a:bodyPr/>
          <a:lstStyle/>
          <a:p>
            <a:r>
              <a:rPr lang="en-US" dirty="0"/>
              <a:t>1) The World Bank groups countries into lower income, lower-middle income, upper-middle income, and upper income, hence its inclusion as a Level 2 (country-level) predictor; World Bank,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33196-2FD9-B743-938D-212687B7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E3311-D6B3-3042-A851-8D7E2B76CB6F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1B8E7C5-5121-AB46-A7FB-F9094B5BA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765240"/>
              </p:ext>
            </p:extLst>
          </p:nvPr>
        </p:nvGraphicFramePr>
        <p:xfrm>
          <a:off x="6825131" y="1838605"/>
          <a:ext cx="4905185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506">
                  <a:extLst>
                    <a:ext uri="{9D8B030D-6E8A-4147-A177-3AD203B41FA5}">
                      <a16:colId xmlns:a16="http://schemas.microsoft.com/office/drawing/2014/main" val="3898407086"/>
                    </a:ext>
                  </a:extLst>
                </a:gridCol>
                <a:gridCol w="1731679">
                  <a:extLst>
                    <a:ext uri="{9D8B030D-6E8A-4147-A177-3AD203B41FA5}">
                      <a16:colId xmlns:a16="http://schemas.microsoft.com/office/drawing/2014/main" val="2753731181"/>
                    </a:ext>
                  </a:extLst>
                </a:gridCol>
              </a:tblGrid>
              <a:tr h="1894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 IVs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637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800" b="0" dirty="0"/>
                        <a:t>Age, education, 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368703.5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65522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Age, education, gender, income quintile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366017.4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209974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Age, education, gender, World Bank country income classification (L2)</a:t>
                      </a:r>
                      <a:r>
                        <a:rPr lang="en-US" sz="1800" b="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368678.7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10403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800" b="0" dirty="0"/>
                        <a:t>Age, education, gender, income quintile, nuclear power (L2)</a:t>
                      </a:r>
                      <a:endParaRPr lang="en-US" sz="1800" b="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368703.8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869638"/>
                  </a:ext>
                </a:extLst>
              </a:tr>
              <a:tr h="189459">
                <a:tc>
                  <a:txBody>
                    <a:bodyPr/>
                    <a:lstStyle/>
                    <a:p>
                      <a:r>
                        <a:rPr lang="en-US" sz="1800" b="1" dirty="0"/>
                        <a:t>Age, education, gender, income quintile, World Bank country income classification (L2)</a:t>
                      </a:r>
                      <a:r>
                        <a:rPr lang="en-US" sz="1800" b="1" baseline="30000" dirty="0"/>
                        <a:t>1</a:t>
                      </a:r>
                      <a:r>
                        <a:rPr lang="en-US" sz="1800" b="1" dirty="0"/>
                        <a:t>, civilian nuclear power (L2)</a:t>
                      </a:r>
                      <a:endParaRPr lang="en-US" sz="1800" b="1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365983.1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48610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1F0D8B-DEA8-EB4D-A78E-EAF0ED9ED933}"/>
              </a:ext>
            </a:extLst>
          </p:cNvPr>
          <p:cNvSpPr txBox="1">
            <a:spLocks/>
          </p:cNvSpPr>
          <p:nvPr/>
        </p:nvSpPr>
        <p:spPr>
          <a:xfrm>
            <a:off x="838200" y="1838605"/>
            <a:ext cx="51591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conditional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dirty="0"/>
              <a:t> = 0.11</a:t>
            </a:r>
          </a:p>
          <a:p>
            <a:r>
              <a:rPr lang="en-US" dirty="0"/>
              <a:t>Base model equation: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740A5-DD5E-C941-BD40-2105D40C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7" y="2944906"/>
            <a:ext cx="6518007" cy="27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3702</TotalTime>
  <Words>3787</Words>
  <Application>Microsoft Macintosh PowerPoint</Application>
  <PresentationFormat>Widescreen</PresentationFormat>
  <Paragraphs>554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Optimism for nuclear power around the globe</vt:lpstr>
      <vt:lpstr>Support for nuclear power is stable over time, and relatively low compared to other energy sources</vt:lpstr>
      <vt:lpstr>Optimism for nuclear power varies greatly– global average = 40% optimistic (vs not)</vt:lpstr>
      <vt:lpstr>Demographics, climate change and trust-in-government influence support for nuclear power</vt:lpstr>
      <vt:lpstr>My goal is to replicate prior findings on a global scale, then improve fit using novel constructs</vt:lpstr>
      <vt:lpstr>Dataset: Lloyd’s Register Foundation funded a 142-country survey of risk perception around the globe</vt:lpstr>
      <vt:lpstr>1) Develop a base MLM using controls (variables of construal interest in next phase) </vt:lpstr>
      <vt:lpstr>The basic model illustrates the challenges of working with this dataset and DV</vt:lpstr>
      <vt:lpstr>AIC of slightly more complex models recommends including additional controls</vt:lpstr>
      <vt:lpstr>Global view: Some fixed effects contradict my literature-based intuition, others align with predictions</vt:lpstr>
      <vt:lpstr>2) Building off base model, add climate change concern as a predictor of nuclear optimism </vt:lpstr>
      <vt:lpstr>Interpreting output from climate change concern model (1 of 2)</vt:lpstr>
      <vt:lpstr>Interpreting output from climate change concern model (2 of 2)</vt:lpstr>
      <vt:lpstr>Modeling progress report</vt:lpstr>
      <vt:lpstr>3) Building off base model, add trust-in-government as a predictor of nuclear optimism </vt:lpstr>
      <vt:lpstr>I created a scale of people’s trust in their government to effectively ensure public safety </vt:lpstr>
      <vt:lpstr>Interpreting output from trust-in-government-safety model (1 of 2)</vt:lpstr>
      <vt:lpstr>Interpreting output from trust-in-government-safety model (2 of 2)</vt:lpstr>
      <vt:lpstr>Progress report</vt:lpstr>
      <vt:lpstr>4) Let’s compare the three theory-informed models, plus kitchen-sink and combination models</vt:lpstr>
      <vt:lpstr>Final model outputs</vt:lpstr>
      <vt:lpstr>For robustness, I re-ran the final model as a binary logistic</vt:lpstr>
      <vt:lpstr>Running through the Mark’s model diagnostics checklist, I do not spot any obvious violations</vt:lpstr>
      <vt:lpstr>MMPs don’t show noted departures from linearity, and Q-Q plot is sensible given DV response options</vt:lpstr>
      <vt:lpstr>Residual boxplots: Almost all countries 25th-75th residuals are between ±1 SD</vt:lpstr>
      <vt:lpstr>Most of my findings contradict expectations from existing nuclear energy public opinion research</vt:lpstr>
      <vt:lpstr>In short, we should reexamine many current assumptions of nuclear energy communications</vt:lpstr>
      <vt:lpstr>In retrospect, many difficulties I encountered likely stem from the dataset’s lack of precision and size</vt:lpstr>
      <vt:lpstr>Other limitations of this project are inherent to correlational research and leveraging outside data</vt:lpstr>
      <vt:lpstr>Appendix</vt:lpstr>
      <vt:lpstr>Comprehensive descriptive statistics (unweighted global sample)</vt:lpstr>
      <vt:lpstr>Final model equation</vt:lpstr>
      <vt:lpstr>Works cited</vt:lpstr>
      <vt:lpstr>Link to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predictors of climate change and water security concerns</dc:title>
  <dc:creator>Joshua Inwald</dc:creator>
  <cp:lastModifiedBy>Joshua Inwald</cp:lastModifiedBy>
  <cp:revision>144</cp:revision>
  <dcterms:created xsi:type="dcterms:W3CDTF">2021-09-26T20:09:07Z</dcterms:created>
  <dcterms:modified xsi:type="dcterms:W3CDTF">2021-12-02T01:45:15Z</dcterms:modified>
</cp:coreProperties>
</file>